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  <a:srgbClr val="E6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>
      <p:cViewPr varScale="1">
        <p:scale>
          <a:sx n="115" d="100"/>
          <a:sy n="115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0004-5F6C-4F60-8849-34736F29B8A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6F83-70DB-4530-AE43-593B84BFE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692592" y="1367903"/>
            <a:ext cx="1806497" cy="34684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152400" y="2130664"/>
            <a:ext cx="2133600" cy="1678775"/>
          </a:xfrm>
          <a:prstGeom prst="clou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Web/Cloud Resources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343400" y="1371600"/>
            <a:ext cx="2209799" cy="34684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2380572" y="1477539"/>
            <a:ext cx="1531434" cy="3192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DELETE</a:t>
            </a:r>
            <a:endParaRPr lang="en-US" sz="1200" i="1" dirty="0"/>
          </a:p>
        </p:txBody>
      </p:sp>
      <p:sp>
        <p:nvSpPr>
          <p:cNvPr id="15" name="Left Arrow 14"/>
          <p:cNvSpPr/>
          <p:nvPr/>
        </p:nvSpPr>
        <p:spPr>
          <a:xfrm flipH="1">
            <a:off x="2377071" y="3278978"/>
            <a:ext cx="1531434" cy="33773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GET</a:t>
            </a:r>
            <a:endParaRPr lang="en-US" sz="1200" i="1" dirty="0"/>
          </a:p>
        </p:txBody>
      </p:sp>
      <p:sp>
        <p:nvSpPr>
          <p:cNvPr id="22" name="Right Arrow 21"/>
          <p:cNvSpPr/>
          <p:nvPr/>
        </p:nvSpPr>
        <p:spPr>
          <a:xfrm flipH="1">
            <a:off x="2380572" y="1840610"/>
            <a:ext cx="1531434" cy="3192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PUT</a:t>
            </a:r>
            <a:endParaRPr lang="en-US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343400" y="1486312"/>
            <a:ext cx="22097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deleteAsync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postAsync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, content)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putAsync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, content)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sendRequestAsync</a:t>
            </a:r>
            <a:r>
              <a:rPr lang="en-US" sz="1200" dirty="0" smtClean="0"/>
              <a:t>(message)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getAsync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 smtClean="0"/>
              <a:t>getBufferAsync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 smtClean="0"/>
              <a:t>getInputStreamAsync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 smtClean="0"/>
              <a:t>getStringAsync</a:t>
            </a:r>
            <a:r>
              <a:rPr lang="en-US" sz="1200" dirty="0" smtClean="0"/>
              <a:t>(</a:t>
            </a:r>
            <a:r>
              <a:rPr lang="en-US" sz="1200" dirty="0" err="1" smtClean="0"/>
              <a:t>uri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380572" y="2203681"/>
            <a:ext cx="1531434" cy="3192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POST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15098" y="1059624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HttpClient</a:t>
            </a:r>
            <a:endParaRPr lang="en-US" sz="1600" dirty="0"/>
          </a:p>
        </p:txBody>
      </p:sp>
      <p:sp>
        <p:nvSpPr>
          <p:cNvPr id="25" name="Left-Right Arrow 24"/>
          <p:cNvSpPr/>
          <p:nvPr/>
        </p:nvSpPr>
        <p:spPr>
          <a:xfrm flipH="1">
            <a:off x="2377071" y="2731319"/>
            <a:ext cx="1531434" cy="31925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*</a:t>
            </a:r>
            <a:endParaRPr lang="en-US" sz="1200" i="1" dirty="0"/>
          </a:p>
        </p:txBody>
      </p:sp>
      <p:sp>
        <p:nvSpPr>
          <p:cNvPr id="26" name="Left Arrow 25"/>
          <p:cNvSpPr/>
          <p:nvPr/>
        </p:nvSpPr>
        <p:spPr>
          <a:xfrm flipH="1">
            <a:off x="2377071" y="3640574"/>
            <a:ext cx="1531434" cy="33773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GET</a:t>
            </a:r>
            <a:endParaRPr lang="en-US" sz="1200" i="1" dirty="0"/>
          </a:p>
        </p:txBody>
      </p:sp>
      <p:sp>
        <p:nvSpPr>
          <p:cNvPr id="27" name="Left Arrow 26"/>
          <p:cNvSpPr/>
          <p:nvPr/>
        </p:nvSpPr>
        <p:spPr>
          <a:xfrm flipH="1">
            <a:off x="2377071" y="4006404"/>
            <a:ext cx="1531434" cy="33773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GET</a:t>
            </a:r>
            <a:endParaRPr lang="en-US" sz="1200" i="1" dirty="0"/>
          </a:p>
        </p:txBody>
      </p:sp>
      <p:sp>
        <p:nvSpPr>
          <p:cNvPr id="28" name="Left Arrow 27"/>
          <p:cNvSpPr/>
          <p:nvPr/>
        </p:nvSpPr>
        <p:spPr>
          <a:xfrm flipH="1">
            <a:off x="2377071" y="4403393"/>
            <a:ext cx="1531434" cy="337731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HTTP GET</a:t>
            </a:r>
            <a:endParaRPr lang="en-US" sz="1200" i="1" dirty="0"/>
          </a:p>
        </p:txBody>
      </p:sp>
      <p:sp>
        <p:nvSpPr>
          <p:cNvPr id="29" name="Rectangle 28"/>
          <p:cNvSpPr/>
          <p:nvPr/>
        </p:nvSpPr>
        <p:spPr>
          <a:xfrm>
            <a:off x="6683300" y="1491890"/>
            <a:ext cx="181579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HttpResponseMessage</a:t>
            </a:r>
            <a:endParaRPr lang="en-US" sz="12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HttpResponseMessage</a:t>
            </a:r>
            <a:endParaRPr lang="en-US" sz="12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HttpResponseMessage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HttpResponseMessage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HttpResponseMessage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IBuffer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IInputStream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string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30246" y="104873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Async Result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7162800" y="4572258"/>
            <a:ext cx="304800" cy="609342"/>
            <a:chOff x="7162800" y="4572258"/>
            <a:chExt cx="304800" cy="60934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7239000" y="4572258"/>
              <a:ext cx="2286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67600" y="4572258"/>
              <a:ext cx="0" cy="60934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7162800" y="5181600"/>
              <a:ext cx="30480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162801" y="4191000"/>
            <a:ext cx="838199" cy="1399478"/>
            <a:chOff x="7162801" y="4191000"/>
            <a:chExt cx="838199" cy="139947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696200" y="4191000"/>
              <a:ext cx="3048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999143" y="4191000"/>
              <a:ext cx="1857" cy="139947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162801" y="5590478"/>
              <a:ext cx="83634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62799" y="3809439"/>
            <a:ext cx="1183891" cy="2210361"/>
            <a:chOff x="7162799" y="3809439"/>
            <a:chExt cx="1183891" cy="221036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71886" y="3809439"/>
              <a:ext cx="97480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346690" y="3809439"/>
              <a:ext cx="0" cy="221036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162799" y="6019800"/>
              <a:ext cx="118389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899049" y="5049759"/>
            <a:ext cx="131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parse as needed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343400" y="5451978"/>
            <a:ext cx="28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save to file, convert to blob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43400" y="5881300"/>
            <a:ext cx="28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save to file, apply encryption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01671" y="4876800"/>
            <a:ext cx="29985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HttpResponseMessage.content</a:t>
            </a:r>
            <a:r>
              <a:rPr lang="en-US" sz="1200" dirty="0"/>
              <a:t>: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readAsStringAsync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readAsInputStreamAsync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readAsBufferAsync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bufferAllAsync</a:t>
            </a:r>
            <a:r>
              <a:rPr lang="en-US" sz="1200" dirty="0" smtClean="0"/>
              <a:t> [into memory]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writeToStreamAsync</a:t>
            </a:r>
            <a:r>
              <a:rPr lang="en-US" sz="1200" dirty="0" smtClean="0"/>
              <a:t> [to output stream]</a:t>
            </a:r>
          </a:p>
          <a:p>
            <a:r>
              <a:rPr lang="en-US" sz="1200" dirty="0" smtClean="0"/>
              <a:t>    headers [collection]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tryComputeLength</a:t>
            </a:r>
            <a:endParaRPr lang="en-US" sz="1200" dirty="0"/>
          </a:p>
        </p:txBody>
      </p:sp>
      <p:cxnSp>
        <p:nvCxnSpPr>
          <p:cNvPr id="71" name="Straight Arrow Connector 70"/>
          <p:cNvCxnSpPr>
            <a:endCxn id="65" idx="1"/>
          </p:cNvCxnSpPr>
          <p:nvPr/>
        </p:nvCxnSpPr>
        <p:spPr>
          <a:xfrm flipV="1">
            <a:off x="3469888" y="5188259"/>
            <a:ext cx="2429161" cy="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865756" y="5382322"/>
            <a:ext cx="1392044" cy="2081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469888" y="5590478"/>
            <a:ext cx="1675986" cy="4293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2403397" y="2987838"/>
            <a:ext cx="3468471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Filters (app supplied)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09600" y="304800"/>
            <a:ext cx="8458200" cy="4724400"/>
            <a:chOff x="427037" y="1398907"/>
            <a:chExt cx="11737662" cy="5432092"/>
          </a:xfrm>
        </p:grpSpPr>
        <p:sp>
          <p:nvSpPr>
            <p:cNvPr id="4" name="Rectangle 3"/>
            <p:cNvSpPr/>
            <p:nvPr/>
          </p:nvSpPr>
          <p:spPr>
            <a:xfrm>
              <a:off x="5304537" y="1897062"/>
              <a:ext cx="4540482" cy="4869453"/>
            </a:xfrm>
            <a:prstGeom prst="rect">
              <a:avLst/>
            </a:prstGeom>
            <a:solidFill>
              <a:srgbClr val="00188F">
                <a:alpha val="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rgbClr val="002060"/>
                  </a:solidFill>
                </a:rPr>
                <a:t>Web Auth Broker</a:t>
              </a:r>
            </a:p>
          </p:txBody>
        </p:sp>
        <p:pic>
          <p:nvPicPr>
            <p:cNvPr id="5" name="Picture 3" descr="\\eventsql\dvd\Online_ART\DVD_Art_Sept-2-2010\Artwork_Imagery\Icons - Illustrations\_ REAL VISTA STYLE\login screen windo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747" y="3324143"/>
              <a:ext cx="2051949" cy="191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eventsql\dvd\Online_ART\DVD_Art_Sept-2-2010\Artwork_Imagery\Icons - Illustrations\_ REAL VISTA STYLE\navigation window write mouse scree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080" y="4973888"/>
              <a:ext cx="1992875" cy="18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\\eventsql\dvd\Online_ART\DVD_Art_Sept-2-2010\Artwork_Imagery\Icons - Illustrations\_ VISTA STYLE\serv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044" y="1588078"/>
              <a:ext cx="1297655" cy="1500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551237" y="2950210"/>
              <a:ext cx="660465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929209" y="3253186"/>
              <a:ext cx="2134264" cy="8826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8100781" y="3630033"/>
              <a:ext cx="2285122" cy="25646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208" y="3413290"/>
              <a:ext cx="2415021" cy="1005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8051556" y="3734465"/>
              <a:ext cx="2541594" cy="2904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551237" y="2675769"/>
              <a:ext cx="6501036" cy="88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674009" y="3108682"/>
              <a:ext cx="1170257" cy="84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48" dirty="0">
                  <a:solidFill>
                    <a:schemeClr val="tx2">
                      <a:lumMod val="50000"/>
                    </a:schemeClr>
                  </a:solidFill>
                </a:rPr>
                <a:t>Online</a:t>
              </a:r>
            </a:p>
            <a:p>
              <a:r>
                <a:rPr lang="en-US" sz="2448" dirty="0">
                  <a:solidFill>
                    <a:schemeClr val="tx2">
                      <a:lumMod val="50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551237" y="1787493"/>
              <a:ext cx="660465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72140" y="3027928"/>
              <a:ext cx="4045082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1. Authorization Request (Start URL)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0278205">
              <a:off x="7808158" y="3486005"/>
              <a:ext cx="1640193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2. Login page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0107268">
              <a:off x="8172092" y="3953617"/>
              <a:ext cx="1636987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3. Credentials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8828465">
              <a:off x="7587031" y="4894811"/>
              <a:ext cx="2501006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4. Authorization page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714707">
              <a:off x="8263188" y="5493849"/>
              <a:ext cx="1877437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5. User decision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85641" y="2328475"/>
              <a:ext cx="4159344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6. Authorization token (Redirect URL)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3809" y="1398907"/>
              <a:ext cx="1689886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4" dirty="0">
                  <a:solidFill>
                    <a:srgbClr val="969696"/>
                  </a:solidFill>
                </a:rPr>
                <a:t>7. Data access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36411" y="2201862"/>
              <a:ext cx="120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WinRT</a:t>
              </a:r>
              <a:endParaRPr lang="en-US" sz="2448" dirty="0">
                <a:solidFill>
                  <a:srgbClr val="00206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220373" y="4368231"/>
              <a:ext cx="1213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2060"/>
                  </a:solidFill>
                </a:rPr>
                <a:t>Dialog</a:t>
              </a:r>
              <a:endParaRPr lang="en-US" sz="2448" dirty="0">
                <a:solidFill>
                  <a:srgbClr val="002060"/>
                </a:solidFill>
              </a:endParaRPr>
            </a:p>
          </p:txBody>
        </p:sp>
        <p:pic>
          <p:nvPicPr>
            <p:cNvPr id="25" name="Picture 7" descr="\\eventsql\dvd\Online_ART\DVD_Art_Sept-2-2010\Artwork_Imagery\Icons - Illustrations\_ MISC ICONS\disk person pc laptop person blu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022" y="4161135"/>
              <a:ext cx="2633615" cy="197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403242" y="6001625"/>
              <a:ext cx="846707" cy="469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48" dirty="0" smtClean="0">
                  <a:solidFill>
                    <a:srgbClr val="FFFFFF">
                      <a:lumMod val="50000"/>
                    </a:srgbClr>
                  </a:solidFill>
                  <a:latin typeface="Segoe UI (Body)"/>
                </a:rPr>
                <a:t>User</a:t>
              </a:r>
              <a:endParaRPr lang="en-US" sz="2448" dirty="0">
                <a:solidFill>
                  <a:srgbClr val="FFFFFF">
                    <a:lumMod val="50000"/>
                  </a:srgbClr>
                </a:solidFill>
                <a:latin typeface="Segoe UI (Body)"/>
              </a:endParaRPr>
            </a:p>
          </p:txBody>
        </p:sp>
        <p:pic>
          <p:nvPicPr>
            <p:cNvPr id="27" name="Picture 26" descr="1.png"/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0"/>
            <a:stretch/>
          </p:blipFill>
          <p:spPr>
            <a:xfrm>
              <a:off x="572163" y="1666860"/>
              <a:ext cx="2634268" cy="14648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427037" y="3256823"/>
              <a:ext cx="2924519" cy="469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48" dirty="0" smtClean="0">
                  <a:solidFill>
                    <a:srgbClr val="FFFFFF">
                      <a:lumMod val="50000"/>
                    </a:srgbClr>
                  </a:solidFill>
                  <a:latin typeface="Segoe UI (Body)"/>
                </a:rPr>
                <a:t>Windows Store App</a:t>
              </a:r>
              <a:endParaRPr lang="en-US" sz="2448" dirty="0">
                <a:solidFill>
                  <a:srgbClr val="FFFFFF">
                    <a:lumMod val="50000"/>
                  </a:srgbClr>
                </a:solidFill>
                <a:latin typeface="Segoe UI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852" y="533401"/>
            <a:ext cx="1253488" cy="419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67174" y="381000"/>
            <a:ext cx="3252447" cy="3352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9757" y="675391"/>
            <a:ext cx="99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r>
              <a:rPr lang="en-US" sz="1200" dirty="0" smtClean="0"/>
              <a:t> request</a:t>
            </a:r>
            <a:br>
              <a:rPr lang="en-US" sz="1200" dirty="0" smtClean="0"/>
            </a:br>
            <a:r>
              <a:rPr lang="en-US" sz="1200" dirty="0" smtClean="0"/>
              <a:t>with https</a:t>
            </a:r>
            <a:br>
              <a:rPr lang="en-US" sz="1200" dirty="0" smtClean="0"/>
            </a:br>
            <a:r>
              <a:rPr lang="en-US" sz="1200" dirty="0" smtClean="0"/>
              <a:t>provider URI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77340" y="1297461"/>
            <a:ext cx="1101645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7173" y="376042"/>
            <a:ext cx="325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</a:t>
            </a:r>
            <a:r>
              <a:rPr lang="en-US" dirty="0" err="1"/>
              <a:t>Auth</a:t>
            </a:r>
            <a:r>
              <a:rPr lang="en-US" dirty="0"/>
              <a:t> Broker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221070" y="990600"/>
            <a:ext cx="150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766044" y="720435"/>
            <a:ext cx="2438401" cy="1261434"/>
            <a:chOff x="3766044" y="720435"/>
            <a:chExt cx="2438401" cy="1261434"/>
          </a:xfrm>
        </p:grpSpPr>
        <p:sp>
          <p:nvSpPr>
            <p:cNvPr id="50" name="Rectangle 49"/>
            <p:cNvSpPr/>
            <p:nvPr/>
          </p:nvSpPr>
          <p:spPr>
            <a:xfrm>
              <a:off x="3766044" y="720435"/>
              <a:ext cx="2438400" cy="12614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82671" y="736946"/>
              <a:ext cx="2421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Service Login Page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35033" y="1066800"/>
              <a:ext cx="1465352" cy="23335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42015" y="1044723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Username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5033" y="1376232"/>
              <a:ext cx="1465352" cy="23335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42015" y="1354155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Password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66117" y="1695923"/>
              <a:ext cx="630611" cy="21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Login</a:t>
              </a:r>
              <a:endParaRPr lang="en-US" sz="11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6619622" y="900910"/>
            <a:ext cx="1101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19622" y="670653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request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7721267" y="533400"/>
            <a:ext cx="1219200" cy="419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100385" y="1803861"/>
            <a:ext cx="177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80470" y="1551801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2669" y="2095857"/>
            <a:ext cx="2438401" cy="1261434"/>
            <a:chOff x="3766043" y="720435"/>
            <a:chExt cx="2438401" cy="1261434"/>
          </a:xfrm>
        </p:grpSpPr>
        <p:sp>
          <p:nvSpPr>
            <p:cNvPr id="78" name="Rectangle 77"/>
            <p:cNvSpPr/>
            <p:nvPr/>
          </p:nvSpPr>
          <p:spPr>
            <a:xfrm>
              <a:off x="3766044" y="720435"/>
              <a:ext cx="2438400" cy="12614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6043" y="736946"/>
              <a:ext cx="2421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Service Authorization Page(s)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59455" y="1070265"/>
              <a:ext cx="2251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 smtClean="0"/>
                <a:t>Yes, allow use of my &lt;feature&gt;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 smtClean="0"/>
                <a:t>No, do not allow &lt;feature&gt;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66117" y="1695923"/>
              <a:ext cx="630611" cy="21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OK</a:t>
              </a:r>
              <a:endParaRPr lang="en-US" sz="1100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>
            <a:off x="6221071" y="2150226"/>
            <a:ext cx="165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874037" y="1724300"/>
            <a:ext cx="948875" cy="485499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Authenticate</a:t>
            </a:r>
            <a:endParaRPr lang="en-US" sz="11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100385" y="3172970"/>
            <a:ext cx="177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80470" y="2920910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7874037" y="3060102"/>
            <a:ext cx="948875" cy="572558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Generate</a:t>
            </a:r>
            <a:br>
              <a:rPr lang="en-US" sz="1100" dirty="0" smtClean="0"/>
            </a:br>
            <a:r>
              <a:rPr lang="en-US" sz="1100" dirty="0" smtClean="0"/>
              <a:t>Token</a:t>
            </a:r>
            <a:endParaRPr lang="en-US" sz="11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124569" y="3505200"/>
            <a:ext cx="5749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76158" y="3429000"/>
            <a:ext cx="948875" cy="762000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Token</a:t>
            </a:r>
            <a:endParaRPr lang="en-US" sz="1100" dirty="0"/>
          </a:p>
        </p:txBody>
      </p:sp>
      <p:sp>
        <p:nvSpPr>
          <p:cNvPr id="97" name="Rectangle 96"/>
          <p:cNvSpPr/>
          <p:nvPr/>
        </p:nvSpPr>
        <p:spPr>
          <a:xfrm>
            <a:off x="7874037" y="3883936"/>
            <a:ext cx="948875" cy="572558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APIs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124569" y="4080967"/>
            <a:ext cx="5749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8985" y="4063873"/>
            <a:ext cx="324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API calls with the token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378986" y="3483108"/>
            <a:ext cx="324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 containing a token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74736" y="452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73490" y="320340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89279" y="427799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⑤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72922" y="46595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73490" y="18089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4511" y="81813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8252" y="40419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4452" y="403769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⑤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29718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⑥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2277" y="217768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4751" y="116202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143" y="554129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⑧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143" y="271164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⑦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9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13746</TotalTime>
  <Words>184</Words>
  <Application>Microsoft Office PowerPoint</Application>
  <PresentationFormat>On-screen Show (4:3)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 (Body)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30</cp:revision>
  <dcterms:created xsi:type="dcterms:W3CDTF">2012-04-27T17:50:43Z</dcterms:created>
  <dcterms:modified xsi:type="dcterms:W3CDTF">2013-06-07T05:48:36Z</dcterms:modified>
</cp:coreProperties>
</file>