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23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B629-B58E-4669-8649-E7DC71CCAB1B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624" y="152400"/>
            <a:ext cx="27321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Button </a:t>
            </a:r>
            <a:r>
              <a:rPr lang="en-US" sz="1200" dirty="0" smtClean="0"/>
              <a:t>(&lt;button&gt; &lt;input type="button"&gt;)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624" y="990600"/>
            <a:ext cx="25474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Checkbox </a:t>
            </a:r>
            <a:r>
              <a:rPr lang="en-US" sz="1200" dirty="0"/>
              <a:t> </a:t>
            </a:r>
            <a:r>
              <a:rPr lang="en-US" sz="1200" dirty="0" smtClean="0"/>
              <a:t>(&lt;</a:t>
            </a:r>
            <a:r>
              <a:rPr lang="en-US" sz="1200" dirty="0"/>
              <a:t>input </a:t>
            </a:r>
            <a:r>
              <a:rPr lang="en-US" sz="1200" dirty="0" smtClean="0"/>
              <a:t>type="checkbox"&gt;)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1828800"/>
            <a:ext cx="9640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Drop-Down</a:t>
            </a:r>
            <a:br>
              <a:rPr lang="en-US" sz="1600" dirty="0" smtClean="0"/>
            </a:br>
            <a:r>
              <a:rPr lang="en-US" sz="1200" dirty="0" smtClean="0"/>
              <a:t>(&lt;select&gt;)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13" y="1777543"/>
            <a:ext cx="1714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3021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62" y="1313021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50703" y="188612"/>
            <a:ext cx="18897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Hyperlink</a:t>
            </a:r>
            <a:r>
              <a:rPr lang="en-US" sz="1200" dirty="0" smtClean="0"/>
              <a:t> (&lt;a </a:t>
            </a:r>
            <a:r>
              <a:rPr lang="en-US" sz="1200" dirty="0" err="1" smtClean="0"/>
              <a:t>href</a:t>
            </a:r>
            <a:r>
              <a:rPr lang="en-US" sz="1200" dirty="0" smtClean="0"/>
              <a:t>&gt;, &lt;link&gt;)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35624" y="2674475"/>
            <a:ext cx="61395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/>
              <a:t>ListBox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200" dirty="0" smtClean="0"/>
              <a:t>(&lt;select&gt;)</a:t>
            </a:r>
            <a:endParaRPr lang="en-US" sz="1600" dirty="0" smtClean="0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01" y="5176177"/>
            <a:ext cx="295275" cy="28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43828" y="4870559"/>
            <a:ext cx="2953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Radio Button</a:t>
            </a:r>
            <a:r>
              <a:rPr lang="en-US" sz="1200" dirty="0" smtClean="0"/>
              <a:t> (&lt;input type=“</a:t>
            </a:r>
            <a:r>
              <a:rPr lang="en-US" sz="1200" dirty="0" err="1" smtClean="0"/>
              <a:t>radiobutton</a:t>
            </a:r>
            <a:r>
              <a:rPr lang="en-US" sz="1200" dirty="0" smtClean="0"/>
              <a:t>"&gt;)</a:t>
            </a: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43828" y="2971800"/>
            <a:ext cx="18569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Progress Bar</a:t>
            </a:r>
            <a:r>
              <a:rPr lang="en-US" sz="1200" dirty="0" smtClean="0"/>
              <a:t> (&lt;progress&gt;)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243828" y="3908904"/>
            <a:ext cx="1948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Progress Ring </a:t>
            </a:r>
            <a:r>
              <a:rPr lang="en-US" sz="1200" dirty="0" smtClean="0"/>
              <a:t>(&lt;progress&gt;)</a:t>
            </a:r>
            <a:endParaRPr lang="en-US" sz="1600" dirty="0" smtClean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12" y="5209516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43828" y="968843"/>
            <a:ext cx="22650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File Upload </a:t>
            </a:r>
            <a:r>
              <a:rPr lang="en-US" sz="1200" dirty="0" smtClean="0"/>
              <a:t>(&lt;input type=“file"&gt;)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49" y="2002115"/>
            <a:ext cx="2762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43828" y="1981200"/>
            <a:ext cx="19528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Slider </a:t>
            </a:r>
            <a:r>
              <a:rPr lang="en-US" sz="1200" dirty="0" smtClean="0"/>
              <a:t>(&lt;input type="range"&gt;)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6" y="441280"/>
            <a:ext cx="2114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11" y="2247034"/>
            <a:ext cx="1133618" cy="202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1099518" cy="21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00" y="3346559"/>
            <a:ext cx="178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474848" y="3330426"/>
            <a:ext cx="8664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(determinate)</a:t>
            </a:r>
            <a:endParaRPr lang="en-US" sz="16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899" b="-2"/>
          <a:stretch/>
        </p:blipFill>
        <p:spPr bwMode="auto">
          <a:xfrm>
            <a:off x="5524500" y="3560665"/>
            <a:ext cx="1576247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471830" y="3556974"/>
            <a:ext cx="9818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(indeterminate)</a:t>
            </a:r>
            <a:endParaRPr lang="en-US" sz="1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58" y="4237147"/>
            <a:ext cx="46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13021"/>
            <a:ext cx="3314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88" y="536529"/>
            <a:ext cx="16097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62" y="200354"/>
            <a:ext cx="619125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375" y="338079"/>
            <a:ext cx="195996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Single-line </a:t>
            </a:r>
            <a:r>
              <a:rPr lang="en-US" sz="1600" dirty="0"/>
              <a:t>t</a:t>
            </a:r>
            <a:r>
              <a:rPr lang="en-US" sz="1600" dirty="0" smtClean="0"/>
              <a:t>ext </a:t>
            </a:r>
            <a:r>
              <a:rPr lang="en-US" sz="1200" dirty="0" smtClean="0"/>
              <a:t>(&lt;input&gt;;</a:t>
            </a:r>
            <a:br>
              <a:rPr lang="en-US" sz="1200" dirty="0" smtClean="0"/>
            </a:br>
            <a:r>
              <a:rPr lang="en-US" sz="1200" dirty="0" smtClean="0"/>
              <a:t>all HTML5 types are supported)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0"/>
            <a:ext cx="25146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63"/>
            <a:r>
              <a:rPr lang="en-US" sz="1100" i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Clear Button shows when entering text;</a:t>
            </a:r>
            <a:br>
              <a:rPr lang="en-US" sz="1100" i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</a:br>
            <a:r>
              <a:rPr lang="en-US" sz="1100" i="1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oninput</a:t>
            </a:r>
            <a:r>
              <a:rPr lang="en-US" sz="1100" i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event fires when pressed</a:t>
            </a:r>
            <a:r>
              <a:rPr lang="en-US" sz="11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75" y="4477078"/>
            <a:ext cx="19900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Multi-line text </a:t>
            </a:r>
            <a:r>
              <a:rPr lang="en-US" sz="1200" dirty="0" smtClean="0"/>
              <a:t>(&lt;</a:t>
            </a:r>
            <a:r>
              <a:rPr lang="en-US" sz="1200" dirty="0" err="1" smtClean="0"/>
              <a:t>textarea</a:t>
            </a:r>
            <a:r>
              <a:rPr lang="en-US" sz="1200" dirty="0" smtClean="0"/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375" y="5305753"/>
            <a:ext cx="12007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Rich text </a:t>
            </a:r>
            <a:r>
              <a:rPr lang="en-US" sz="1200" dirty="0" smtClean="0"/>
              <a:t>(&lt;div&gt;)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853604"/>
            <a:ext cx="2514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363"/>
            <a:r>
              <a:rPr lang="en-US" sz="1100" i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Reveal button (shows password characters)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17" y="1146743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7527929" y="948682"/>
            <a:ext cx="284667" cy="2293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7995" y="223878"/>
            <a:ext cx="284667" cy="2293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19" y="5551974"/>
            <a:ext cx="29908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0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10" y="588658"/>
            <a:ext cx="438150" cy="42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086" y="1180465"/>
            <a:ext cx="10804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DatePicker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6086" y="1696898"/>
            <a:ext cx="5942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Rating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086" y="2213331"/>
            <a:ext cx="10998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TimePicker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950" y="2797279"/>
            <a:ext cx="13359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ToggleSwitch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30017" y="2233154"/>
            <a:ext cx="6399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Tooltip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2626" b="-2626"/>
          <a:stretch/>
        </p:blipFill>
        <p:spPr bwMode="auto">
          <a:xfrm>
            <a:off x="7085886" y="2050413"/>
            <a:ext cx="15684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10999"/>
            <a:ext cx="1933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18" y="2797279"/>
            <a:ext cx="15049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559" y="1134454"/>
            <a:ext cx="313372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1105" y="2187947"/>
            <a:ext cx="2743200" cy="361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3950" y="664032"/>
            <a:ext cx="10765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BackButton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6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537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57400" y="3505200"/>
            <a:ext cx="2514600" cy="198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486400" y="3505200"/>
            <a:ext cx="1981200" cy="1143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Clicking on an element in either the Live DOM or the </a:t>
            </a:r>
            <a:r>
              <a:rPr lang="en-US" sz="1200" dirty="0" err="1" smtClean="0"/>
              <a:t>artboard</a:t>
            </a:r>
            <a:r>
              <a:rPr lang="en-US" sz="1200" dirty="0" smtClean="0"/>
              <a:t> highlights it in the other. This makes for easy selection and styling.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7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18872</TotalTime>
  <Words>127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30</cp:revision>
  <dcterms:created xsi:type="dcterms:W3CDTF">2012-02-21T22:05:39Z</dcterms:created>
  <dcterms:modified xsi:type="dcterms:W3CDTF">2014-02-18T05:05:38Z</dcterms:modified>
</cp:coreProperties>
</file>