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6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F7F7F"/>
    <a:srgbClr val="FFFFFF"/>
    <a:srgbClr val="FF993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0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3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672-4429-443A-ABB5-85264F7B843F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15D7-567A-4AFD-AB68-37E11F70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398918"/>
            <a:ext cx="3549015" cy="1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922" y="1065352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 control (overlay)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08" y="1728951"/>
            <a:ext cx="3502152" cy="177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886201" y="1373129"/>
            <a:ext cx="380999" cy="611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69" y="3047999"/>
            <a:ext cx="3514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Elbow Connector 9"/>
          <p:cNvCxnSpPr>
            <a:stCxn id="2050" idx="2"/>
          </p:cNvCxnSpPr>
          <p:nvPr/>
        </p:nvCxnSpPr>
        <p:spPr>
          <a:xfrm rot="16200000" flipH="1">
            <a:off x="3063986" y="1363055"/>
            <a:ext cx="199252" cy="19514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2052" idx="3"/>
          </p:cNvCxnSpPr>
          <p:nvPr/>
        </p:nvCxnSpPr>
        <p:spPr>
          <a:xfrm rot="10800000" flipV="1">
            <a:off x="4020494" y="2133600"/>
            <a:ext cx="2989906" cy="1814512"/>
          </a:xfrm>
          <a:prstGeom prst="bentConnector3">
            <a:avLst>
              <a:gd name="adj1" fmla="val 8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19901" y="2469459"/>
            <a:ext cx="88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 out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9106" y="167529"/>
            <a:ext cx="1352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Zoomed-in view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138844" y="142117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Zoomed-out view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2790824"/>
            <a:ext cx="1352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Zoomed-in view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5605" y="3972580"/>
            <a:ext cx="1879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 an item or zoom in</a:t>
            </a:r>
            <a:br>
              <a:rPr lang="en-US" sz="1400" dirty="0" smtClean="0"/>
            </a:br>
            <a:r>
              <a:rPr lang="en-US" sz="1400" dirty="0" smtClean="0"/>
              <a:t>with focus on that item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38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474572" y="2505236"/>
            <a:ext cx="2468880" cy="14001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6513" y="2765187"/>
            <a:ext cx="2468880" cy="140017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18455" y="2993787"/>
            <a:ext cx="2468880" cy="140017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000" y="602723"/>
            <a:ext cx="574867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sz="11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Markup in your HTML file --&gt;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data-win-control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WinJS.Binding.Template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b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content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/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="[your classes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data-win-control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WinJS.UI.FlipView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2967438" y="2233801"/>
            <a:ext cx="488116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40"/>
              </a:spcAft>
            </a:pPr>
            <a:r>
              <a:rPr lang="en-US" sz="11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Results in the DOM --&gt;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540"/>
              </a:spcAft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win-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flipview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[your classes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540"/>
              </a:spcAft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540"/>
              </a:spcAft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540"/>
              </a:spcAft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win-surface"&gt;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540"/>
              </a:spcAft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="win-item"&gt;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540"/>
              </a:spcAft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[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 content]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>
            <a:off x="1302619" y="1906788"/>
            <a:ext cx="257835" cy="28369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45461" y="3222387"/>
            <a:ext cx="2468880" cy="14001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367403" y="3450987"/>
            <a:ext cx="2468880" cy="14001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45" y="3686535"/>
            <a:ext cx="2468880" cy="13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8" y="2114550"/>
            <a:ext cx="319220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270" y="2114550"/>
            <a:ext cx="323353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1143000" y="2438400"/>
            <a:ext cx="3048000" cy="45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3258" y="1763232"/>
            <a:ext cx="84638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navleft</a:t>
            </a:r>
            <a:endParaRPr lang="en-US" sz="11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1981200"/>
            <a:ext cx="0" cy="4570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8926" y="2954923"/>
            <a:ext cx="10002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navbutton</a:t>
            </a:r>
            <a:endParaRPr lang="en-US" sz="11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733800" y="1981200"/>
            <a:ext cx="0" cy="45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3200400"/>
            <a:ext cx="2667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00600" y="2286000"/>
            <a:ext cx="266700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2966" y="1651086"/>
            <a:ext cx="92333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navright</a:t>
            </a:r>
            <a:endParaRPr lang="en-US" sz="11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3886200" y="2558666"/>
            <a:ext cx="457200" cy="3369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696200" y="1981200"/>
            <a:ext cx="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80999" y="1763232"/>
            <a:ext cx="7694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navtop</a:t>
            </a:r>
            <a:endParaRPr lang="en-US" sz="11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772400" y="3841274"/>
            <a:ext cx="0" cy="349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48864" y="4033298"/>
            <a:ext cx="10002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navbottom</a:t>
            </a:r>
            <a:endParaRPr lang="en-US" sz="11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80452" y="4190385"/>
            <a:ext cx="23852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shown with 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:hover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pseudo-class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41166" y="1811923"/>
            <a:ext cx="23852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shown with 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:active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pseudo-class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90598" y="4191000"/>
            <a:ext cx="1818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62436" y="1978627"/>
            <a:ext cx="1143000" cy="16764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(items)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97912" y="1247970"/>
            <a:ext cx="1716888" cy="14190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with</a:t>
            </a:r>
            <a:br>
              <a:rPr lang="en-US" dirty="0" smtClean="0"/>
            </a:br>
            <a:r>
              <a:rPr lang="en-US" i="1" dirty="0" err="1" smtClean="0"/>
              <a:t>IListDataSource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2397912" y="2971800"/>
            <a:ext cx="1716888" cy="1009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with </a:t>
            </a:r>
            <a:r>
              <a:rPr lang="en-US" i="1" dirty="0" err="1" smtClean="0"/>
              <a:t>IListBinding</a:t>
            </a:r>
            <a:endParaRPr lang="en-US" i="1" dirty="0" smtClean="0"/>
          </a:p>
          <a:p>
            <a:pPr algn="ctr"/>
            <a:endParaRPr lang="en-US" i="1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4088060" y="1247970"/>
            <a:ext cx="941140" cy="320155"/>
            <a:chOff x="4316660" y="1247970"/>
            <a:chExt cx="941140" cy="32015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43400" y="149192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105400" y="1415725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6660" y="1247970"/>
              <a:ext cx="5501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chemeClr val="accent6">
                      <a:lumMod val="75000"/>
                    </a:schemeClr>
                  </a:solidFill>
                </a:rPr>
                <a:t>move*</a:t>
              </a:r>
              <a:endParaRPr lang="en-US" sz="105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88060" y="1557793"/>
            <a:ext cx="950112" cy="312688"/>
            <a:chOff x="4307688" y="1255437"/>
            <a:chExt cx="950112" cy="312688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43400" y="149192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105400" y="1415725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7688" y="1255437"/>
              <a:ext cx="5597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chemeClr val="accent6">
                      <a:lumMod val="75000"/>
                    </a:schemeClr>
                  </a:solidFill>
                </a:rPr>
                <a:t>insert*</a:t>
              </a:r>
              <a:endParaRPr lang="en-US" sz="105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88060" y="1906097"/>
            <a:ext cx="941140" cy="330116"/>
            <a:chOff x="4316660" y="1238009"/>
            <a:chExt cx="941140" cy="33011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343400" y="149192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105400" y="1415725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16660" y="1238009"/>
              <a:ext cx="3834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chemeClr val="accent6">
                      <a:lumMod val="75000"/>
                    </a:schemeClr>
                  </a:solidFill>
                </a:rPr>
                <a:t>etc.</a:t>
              </a:r>
              <a:endParaRPr lang="en-US" sz="105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88060" y="2254401"/>
            <a:ext cx="1176925" cy="348304"/>
            <a:chOff x="4307688" y="1219821"/>
            <a:chExt cx="1176925" cy="34830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343400" y="149192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105400" y="1415725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07688" y="1219821"/>
              <a:ext cx="11769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createListBindings</a:t>
              </a:r>
              <a:endParaRPr lang="en-US" sz="105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89162" y="2967382"/>
            <a:ext cx="1385316" cy="320155"/>
            <a:chOff x="4316660" y="1247970"/>
            <a:chExt cx="1385316" cy="32015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343400" y="149192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105400" y="1415725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16660" y="1247970"/>
              <a:ext cx="13853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chemeClr val="accent6">
                      <a:lumMod val="75000"/>
                    </a:schemeClr>
                  </a:solidFill>
                </a:rPr>
                <a:t>first, last, current, etc.</a:t>
              </a:r>
              <a:endParaRPr lang="en-US" sz="105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4124874" y="3513693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886874" y="3437493"/>
            <a:ext cx="152400" cy="1524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4089162" y="3277205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>
                <a:solidFill>
                  <a:schemeClr val="accent6">
                    <a:lumMod val="75000"/>
                  </a:schemeClr>
                </a:solidFill>
              </a:rPr>
              <a:t>from*</a:t>
            </a:r>
            <a:endParaRPr lang="en-US" sz="105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43730" y="1872939"/>
            <a:ext cx="1881070" cy="20118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br>
              <a:rPr lang="en-US" dirty="0" smtClean="0"/>
            </a:br>
            <a:r>
              <a:rPr lang="en-US" dirty="0" smtClean="0"/>
              <a:t>Control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2" name="Left-Right Arrow 71"/>
          <p:cNvSpPr/>
          <p:nvPr/>
        </p:nvSpPr>
        <p:spPr>
          <a:xfrm>
            <a:off x="1505289" y="2672061"/>
            <a:ext cx="704168" cy="28953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531888" y="2236213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Private</a:t>
            </a:r>
          </a:p>
          <a:p>
            <a:pPr algn="ctr"/>
            <a:r>
              <a:rPr lang="en-US" sz="1200" dirty="0" smtClean="0"/>
              <a:t>channel</a:t>
            </a:r>
            <a:endParaRPr lang="en-US" sz="1200" dirty="0"/>
          </a:p>
        </p:txBody>
      </p:sp>
      <p:sp>
        <p:nvSpPr>
          <p:cNvPr id="74" name="Rounded Rectangle 73"/>
          <p:cNvSpPr/>
          <p:nvPr/>
        </p:nvSpPr>
        <p:spPr>
          <a:xfrm>
            <a:off x="6172200" y="3076153"/>
            <a:ext cx="1624129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Notification Handler</a:t>
            </a:r>
            <a:br>
              <a:rPr lang="en-US" sz="1200" dirty="0" smtClean="0"/>
            </a:br>
            <a:r>
              <a:rPr lang="en-US" sz="1100" i="1" dirty="0" err="1" smtClean="0"/>
              <a:t>IListNotificationHandler</a:t>
            </a:r>
            <a:endParaRPr lang="en-US" sz="1100" i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5105400" y="2526505"/>
            <a:ext cx="1066799" cy="658097"/>
            <a:chOff x="5105400" y="2526505"/>
            <a:chExt cx="1257734" cy="445295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638800" y="2971800"/>
              <a:ext cx="72433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638800" y="2526505"/>
              <a:ext cx="0" cy="445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5105400" y="2526505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>
            <a:endCxn id="94" idx="2"/>
          </p:cNvCxnSpPr>
          <p:nvPr/>
        </p:nvCxnSpPr>
        <p:spPr>
          <a:xfrm>
            <a:off x="6934200" y="3609553"/>
            <a:ext cx="0" cy="793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 rot="5400000">
            <a:off x="6858000" y="4403389"/>
            <a:ext cx="152400" cy="1524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Rectangle 101"/>
          <p:cNvSpPr/>
          <p:nvPr/>
        </p:nvSpPr>
        <p:spPr>
          <a:xfrm>
            <a:off x="2602722" y="4177104"/>
            <a:ext cx="1349604" cy="1004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ItemPromise</a:t>
            </a:r>
            <a:r>
              <a:rPr lang="en-US" sz="1200" dirty="0" smtClean="0"/>
              <a:t> (</a:t>
            </a:r>
            <a:r>
              <a:rPr lang="en-US" sz="1200" i="1" dirty="0" err="1" smtClean="0"/>
              <a:t>IItemPromise</a:t>
            </a:r>
            <a:r>
              <a:rPr lang="en-US" sz="1200" dirty="0" smtClean="0"/>
              <a:t>)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2743200" y="4700084"/>
            <a:ext cx="1066800" cy="3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Item (</a:t>
            </a:r>
            <a:r>
              <a:rPr lang="en-US" sz="1200" i="1" dirty="0" err="1" smtClean="0"/>
              <a:t>IItem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3818385" y="480868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580385" y="4732480"/>
            <a:ext cx="152400" cy="1524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3938610" y="437368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700610" y="4297485"/>
            <a:ext cx="152400" cy="1524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12" name="Group 111"/>
          <p:cNvGrpSpPr/>
          <p:nvPr/>
        </p:nvGrpSpPr>
        <p:grpSpPr>
          <a:xfrm>
            <a:off x="3261814" y="2526505"/>
            <a:ext cx="861957" cy="448707"/>
            <a:chOff x="3276600" y="2526505"/>
            <a:chExt cx="847172" cy="369095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3276600" y="2526505"/>
              <a:ext cx="84717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3276600" y="2526505"/>
              <a:ext cx="0" cy="36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/>
          <p:nvPr/>
        </p:nvCxnSpPr>
        <p:spPr>
          <a:xfrm flipH="1">
            <a:off x="3270202" y="3727702"/>
            <a:ext cx="678645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270201" y="3727702"/>
            <a:ext cx="0" cy="44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3945434" y="3211337"/>
            <a:ext cx="0" cy="52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42022" y="3211337"/>
            <a:ext cx="176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47581" y="3515436"/>
            <a:ext cx="176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887768" y="415879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>
                <a:solidFill>
                  <a:schemeClr val="accent6">
                    <a:lumMod val="75000"/>
                  </a:schemeClr>
                </a:solidFill>
              </a:rPr>
              <a:t>retain, etc.</a:t>
            </a:r>
            <a:endParaRPr lang="en-US" sz="105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69249" y="4584761"/>
            <a:ext cx="821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>
                <a:solidFill>
                  <a:schemeClr val="accent6">
                    <a:lumMod val="75000"/>
                  </a:schemeClr>
                </a:solidFill>
              </a:rPr>
              <a:t>(properties)</a:t>
            </a:r>
            <a:endParaRPr lang="en-US" sz="105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/>
          <p:cNvCxnSpPr>
            <a:endCxn id="94" idx="6"/>
          </p:cNvCxnSpPr>
          <p:nvPr/>
        </p:nvCxnSpPr>
        <p:spPr>
          <a:xfrm flipV="1">
            <a:off x="6934200" y="4555789"/>
            <a:ext cx="0" cy="4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818385" y="5010724"/>
            <a:ext cx="31158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853010" y="4373685"/>
            <a:ext cx="154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027283" y="3958187"/>
            <a:ext cx="12875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Call retain to get</a:t>
            </a:r>
            <a:br>
              <a:rPr lang="en-US" sz="1050" i="1" dirty="0" smtClean="0"/>
            </a:br>
            <a:r>
              <a:rPr lang="en-US" sz="1050" i="1" dirty="0" smtClean="0"/>
              <a:t>change notifications</a:t>
            </a:r>
            <a:endParaRPr lang="en-US" sz="1050" i="1" dirty="0"/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6400800" y="3884746"/>
            <a:ext cx="0" cy="488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4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620000" cy="428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23093" y="2008359"/>
            <a:ext cx="1032095" cy="2263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4356" y="2020431"/>
            <a:ext cx="1025690" cy="2263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23358" y="1906489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Group headers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2622488" y="2075766"/>
            <a:ext cx="1600870" cy="6409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3"/>
            <a:endCxn id="11" idx="1"/>
          </p:cNvCxnSpPr>
          <p:nvPr/>
        </p:nvCxnSpPr>
        <p:spPr>
          <a:xfrm>
            <a:off x="5635924" y="2075766"/>
            <a:ext cx="687169" cy="457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0600" y="1946495"/>
            <a:ext cx="7620000" cy="363306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0600" y="1295400"/>
            <a:ext cx="7620000" cy="62504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25545" y="1295400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Page  Header  Area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1141" y="4933227"/>
            <a:ext cx="194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ListView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 Control</a:t>
            </a:r>
            <a:b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(full bleed to sides)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32011" y="2273927"/>
            <a:ext cx="1443275" cy="1437994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4197" y="3637160"/>
            <a:ext cx="1440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Items rendered</a:t>
            </a:r>
            <a:b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from template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4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4" y="1297113"/>
            <a:ext cx="7616952" cy="42824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23093" y="2008359"/>
            <a:ext cx="1131499" cy="2263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4356" y="2020431"/>
            <a:ext cx="1082644" cy="2263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28080" y="1927426"/>
            <a:ext cx="2224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chemeClr val="accent6">
                    <a:lumMod val="75000"/>
                  </a:schemeClr>
                </a:solidFill>
              </a:rPr>
              <a:t>Invocable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 group headers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667000" y="2089726"/>
            <a:ext cx="990600" cy="3180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3"/>
            <a:endCxn id="11" idx="1"/>
          </p:cNvCxnSpPr>
          <p:nvPr/>
        </p:nvCxnSpPr>
        <p:spPr>
          <a:xfrm>
            <a:off x="5852407" y="2096703"/>
            <a:ext cx="470686" cy="2482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0600" y="1946495"/>
            <a:ext cx="7620000" cy="363306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0600" y="1295400"/>
            <a:ext cx="7620000" cy="62504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25545" y="1295400"/>
            <a:ext cx="19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Page  header 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rea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1141" y="4933227"/>
            <a:ext cx="194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ListView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 control</a:t>
            </a:r>
            <a:b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(full bleed to sides)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32011" y="2273927"/>
            <a:ext cx="1456039" cy="1437994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4197" y="3637160"/>
            <a:ext cx="1440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Items rendered</a:t>
            </a:r>
            <a:b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from template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7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ub, section, and details pages in a Metro style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38200"/>
            <a:ext cx="20383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1457" y="1962444"/>
            <a:ext cx="15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 with layout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4103" y="3555556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22297" y="2352900"/>
            <a:ext cx="685800" cy="621268"/>
          </a:xfrm>
          <a:prstGeom prst="rect">
            <a:avLst/>
          </a:prstGeom>
          <a:solidFill>
            <a:srgbClr val="FF9933">
              <a:alpha val="12941"/>
            </a:srgbClr>
          </a:solidFill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22297" y="3924888"/>
            <a:ext cx="685800" cy="621268"/>
          </a:xfrm>
          <a:prstGeom prst="rect">
            <a:avLst/>
          </a:prstGeom>
          <a:solidFill>
            <a:srgbClr val="92D050">
              <a:alpha val="12941"/>
            </a:srgb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7454" y="1080198"/>
            <a:ext cx="1642906" cy="939521"/>
          </a:xfrm>
          <a:prstGeom prst="rect">
            <a:avLst/>
          </a:prstGeom>
          <a:solidFill>
            <a:srgbClr val="FF9933">
              <a:alpha val="12941"/>
            </a:srgbClr>
          </a:solidFill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32479" y="4285622"/>
            <a:ext cx="1632857" cy="929473"/>
          </a:xfrm>
          <a:prstGeom prst="rect">
            <a:avLst/>
          </a:prstGeom>
          <a:solidFill>
            <a:srgbClr val="FF9933">
              <a:alpha val="12941"/>
            </a:srgbClr>
          </a:solidFill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2479" y="2779776"/>
            <a:ext cx="1637882" cy="817534"/>
          </a:xfrm>
          <a:prstGeom prst="rect">
            <a:avLst/>
          </a:prstGeom>
          <a:solidFill>
            <a:srgbClr val="92D050">
              <a:alpha val="12941"/>
            </a:srgb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3000" y="1200778"/>
            <a:ext cx="327409" cy="683288"/>
          </a:xfrm>
          <a:prstGeom prst="rect">
            <a:avLst/>
          </a:prstGeom>
          <a:solidFill>
            <a:srgbClr val="92D050">
              <a:alpha val="12941"/>
            </a:srgb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43988" y="1180680"/>
            <a:ext cx="464632" cy="708409"/>
          </a:xfrm>
          <a:prstGeom prst="rect">
            <a:avLst/>
          </a:prstGeom>
          <a:solidFill>
            <a:srgbClr val="FF9933">
              <a:alpha val="12941"/>
            </a:srgbClr>
          </a:solidFill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98631" y="4389454"/>
            <a:ext cx="536749" cy="689987"/>
          </a:xfrm>
          <a:prstGeom prst="rect">
            <a:avLst/>
          </a:prstGeom>
          <a:solidFill>
            <a:srgbClr val="FF9933">
              <a:alpha val="12941"/>
            </a:srgbClr>
          </a:solidFill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83111" y="4386104"/>
            <a:ext cx="394398" cy="698362"/>
          </a:xfrm>
          <a:prstGeom prst="rect">
            <a:avLst/>
          </a:prstGeom>
          <a:solidFill>
            <a:srgbClr val="FF9933">
              <a:alpha val="12941"/>
            </a:srgbClr>
          </a:solidFill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55800" y="4372706"/>
            <a:ext cx="454269" cy="711759"/>
          </a:xfrm>
          <a:prstGeom prst="rect">
            <a:avLst/>
          </a:prstGeom>
          <a:solidFill>
            <a:srgbClr val="FF9933">
              <a:alpha val="12941"/>
            </a:srgbClr>
          </a:solidFill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3881" y="4417951"/>
            <a:ext cx="338506" cy="490669"/>
          </a:xfrm>
          <a:prstGeom prst="rect">
            <a:avLst/>
          </a:prstGeom>
          <a:solidFill>
            <a:srgbClr val="92D050">
              <a:alpha val="12941"/>
            </a:srgb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91095" y="1224249"/>
            <a:ext cx="685800" cy="629671"/>
          </a:xfrm>
          <a:prstGeom prst="rect">
            <a:avLst/>
          </a:prstGeom>
          <a:solidFill>
            <a:srgbClr val="FF9933">
              <a:alpha val="12941"/>
            </a:srgbClr>
          </a:solidFill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9600" y="1176453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Hub page: page is a div; sections in a grid are either </a:t>
            </a:r>
            <a:r>
              <a:rPr lang="en-US" sz="1400" dirty="0" err="1" smtClean="0"/>
              <a:t>divs</a:t>
            </a:r>
            <a:r>
              <a:rPr lang="en-US" sz="1400" dirty="0" smtClean="0"/>
              <a:t> or </a:t>
            </a:r>
            <a:r>
              <a:rPr lang="en-US" sz="1400" dirty="0" err="1" smtClean="0"/>
              <a:t>ListViews</a:t>
            </a:r>
            <a:r>
              <a:rPr lang="en-US" sz="1400" dirty="0" smtClean="0"/>
              <a:t>; if the first section has variable items, it could be a </a:t>
            </a:r>
            <a:r>
              <a:rPr lang="en-US" sz="1400" dirty="0" err="1" smtClean="0"/>
              <a:t>ListView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90600" y="2850118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Section page: the body of the page (excluding a page header) is a single </a:t>
            </a:r>
            <a:r>
              <a:rPr lang="en-US" sz="1400" dirty="0" err="1" smtClean="0"/>
              <a:t>ListView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4488748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Detail page: page is a div; sections in a grid are either </a:t>
            </a:r>
            <a:r>
              <a:rPr lang="en-US" sz="1400" dirty="0" err="1" smtClean="0"/>
              <a:t>divs</a:t>
            </a:r>
            <a:r>
              <a:rPr lang="en-US" sz="1400" dirty="0" smtClean="0"/>
              <a:t> or </a:t>
            </a:r>
            <a:r>
              <a:rPr lang="en-US" sz="1400" dirty="0" err="1" smtClean="0"/>
              <a:t>ListViews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629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17832" r="1"/>
          <a:stretch/>
        </p:blipFill>
        <p:spPr bwMode="auto">
          <a:xfrm>
            <a:off x="1415491" y="1978993"/>
            <a:ext cx="6731299" cy="313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002" y="5047182"/>
            <a:ext cx="1731243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win-container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9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(the area around an item</a:t>
            </a:r>
            <a:br>
              <a:rPr lang="en-US" sz="9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really only to style margin</a:t>
            </a:r>
            <a:br>
              <a:rPr lang="en-US" sz="9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and transparency)</a:t>
            </a:r>
            <a:endParaRPr lang="en-US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1038" y="1401127"/>
            <a:ext cx="115416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groupheader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4762" y="5331023"/>
            <a:ext cx="16940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item template styles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9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(the area inside an item)</a:t>
            </a:r>
            <a:endParaRPr lang="en-US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569" y="1704863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listview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9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(entire control)</a:t>
            </a:r>
            <a:endParaRPr lang="en-US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767" y="1274398"/>
            <a:ext cx="246221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selectioncheckmarkbackground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(alt: 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selectionstylefilled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7954" y="1340517"/>
            <a:ext cx="16927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selectioncheckmark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2431" y="5331022"/>
            <a:ext cx="13465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win-surface</a:t>
            </a: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(the scrollable area)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3293834"/>
            <a:ext cx="13314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win-viewport</a:t>
            </a:r>
            <a:b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(non-scrolling area)</a:t>
            </a:r>
            <a:endParaRPr lang="en-US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738119" y="1594432"/>
            <a:ext cx="0" cy="528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66800" y="3197752"/>
            <a:ext cx="390753" cy="155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662706" y="4158789"/>
            <a:ext cx="0" cy="1120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895600" y="4158788"/>
            <a:ext cx="0" cy="1120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163564" y="1555015"/>
            <a:ext cx="128237" cy="8860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1555015"/>
            <a:ext cx="308457" cy="80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19200" y="4426332"/>
            <a:ext cx="776022" cy="6901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201303" y="4590968"/>
            <a:ext cx="0" cy="68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62706" y="1768055"/>
            <a:ext cx="138499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focusedoutline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705416" y="1967164"/>
            <a:ext cx="1" cy="318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8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26023</TotalTime>
  <Words>240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44</cp:revision>
  <dcterms:created xsi:type="dcterms:W3CDTF">2012-05-21T18:18:53Z</dcterms:created>
  <dcterms:modified xsi:type="dcterms:W3CDTF">2014-02-28T17:36:18Z</dcterms:modified>
</cp:coreProperties>
</file>