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56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1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F867-54E4-47B1-BBED-923290B824C2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0275-E7D6-47A4-A795-57A8ADFB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496297" y="762000"/>
            <a:ext cx="1847362" cy="442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4400" y="762000"/>
            <a:ext cx="1771897" cy="4421173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0"/>
            <a:ext cx="1771897" cy="724001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3" y="762000"/>
            <a:ext cx="1771650" cy="7239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5" b="18828"/>
          <a:stretch/>
        </p:blipFill>
        <p:spPr>
          <a:xfrm>
            <a:off x="4724400" y="1696853"/>
            <a:ext cx="1771897" cy="38100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3" b="18832"/>
          <a:stretch/>
        </p:blipFill>
        <p:spPr>
          <a:xfrm>
            <a:off x="6534153" y="1696853"/>
            <a:ext cx="1771650" cy="38100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9" b="22233"/>
          <a:stretch/>
        </p:blipFill>
        <p:spPr>
          <a:xfrm>
            <a:off x="4724400" y="2124827"/>
            <a:ext cx="1771897" cy="38100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3" b="22221"/>
          <a:stretch/>
        </p:blipFill>
        <p:spPr>
          <a:xfrm>
            <a:off x="6534153" y="2124827"/>
            <a:ext cx="1771650" cy="381000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2" b="25949"/>
          <a:stretch/>
        </p:blipFill>
        <p:spPr>
          <a:xfrm>
            <a:off x="4724400" y="2611253"/>
            <a:ext cx="1771897" cy="30480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2" b="25614"/>
          <a:stretch/>
        </p:blipFill>
        <p:spPr>
          <a:xfrm>
            <a:off x="6534153" y="2611253"/>
            <a:ext cx="1771650" cy="304800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5" b="27307"/>
          <a:stretch/>
        </p:blipFill>
        <p:spPr>
          <a:xfrm>
            <a:off x="4724400" y="2944595"/>
            <a:ext cx="1771897" cy="304800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2" b="27389"/>
          <a:stretch/>
        </p:blipFill>
        <p:spPr>
          <a:xfrm>
            <a:off x="4724400" y="3330552"/>
            <a:ext cx="1771897" cy="304800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4" b="26892"/>
          <a:stretch/>
        </p:blipFill>
        <p:spPr>
          <a:xfrm>
            <a:off x="6534153" y="3330552"/>
            <a:ext cx="1771650" cy="304800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b="27778"/>
          <a:stretch/>
        </p:blipFill>
        <p:spPr>
          <a:xfrm>
            <a:off x="6534153" y="2944595"/>
            <a:ext cx="1771650" cy="30480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5" b="29441"/>
          <a:stretch/>
        </p:blipFill>
        <p:spPr>
          <a:xfrm>
            <a:off x="4724400" y="3707239"/>
            <a:ext cx="1771897" cy="304800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3" b="33333"/>
          <a:stretch/>
        </p:blipFill>
        <p:spPr>
          <a:xfrm>
            <a:off x="6534153" y="3707239"/>
            <a:ext cx="1771650" cy="304800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2" b="31619"/>
          <a:stretch/>
        </p:blipFill>
        <p:spPr>
          <a:xfrm>
            <a:off x="4724400" y="4073702"/>
            <a:ext cx="1771897" cy="304800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4" b="29002"/>
          <a:stretch/>
        </p:blipFill>
        <p:spPr>
          <a:xfrm>
            <a:off x="6534153" y="4073702"/>
            <a:ext cx="1771650" cy="304800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6" b="26536"/>
          <a:stretch/>
        </p:blipFill>
        <p:spPr>
          <a:xfrm>
            <a:off x="4724400" y="4420530"/>
            <a:ext cx="1771897" cy="304801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6" b="24519"/>
          <a:stretch/>
        </p:blipFill>
        <p:spPr>
          <a:xfrm>
            <a:off x="6534153" y="4420530"/>
            <a:ext cx="1771650" cy="304800"/>
          </a:xfrm>
          <a:prstGeom prst="rect">
            <a:avLst/>
          </a:prstGeom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0" b="21825"/>
          <a:stretch/>
        </p:blipFill>
        <p:spPr>
          <a:xfrm>
            <a:off x="6496297" y="5905499"/>
            <a:ext cx="1771650" cy="304801"/>
          </a:xfrm>
          <a:prstGeom prst="rect">
            <a:avLst/>
          </a:prstGeom>
          <a:ln>
            <a:noFill/>
          </a:ln>
        </p:spPr>
      </p:pic>
      <p:sp>
        <p:nvSpPr>
          <p:cNvPr id="26" name="Rectangle 25"/>
          <p:cNvSpPr/>
          <p:nvPr/>
        </p:nvSpPr>
        <p:spPr>
          <a:xfrm>
            <a:off x="3657603" y="1009650"/>
            <a:ext cx="609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42pt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57603" y="1963553"/>
            <a:ext cx="609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20pt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3" y="3559837"/>
            <a:ext cx="609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11pt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7603" y="4912557"/>
            <a:ext cx="609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</a:t>
            </a:r>
            <a:r>
              <a:rPr lang="en-US" sz="1200" dirty="0" smtClean="0">
                <a:solidFill>
                  <a:schemeClr val="bg1"/>
                </a:solidFill>
              </a:rPr>
              <a:t>pt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4400672" y="2611253"/>
            <a:ext cx="247531" cy="211407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4400672" y="1696853"/>
            <a:ext cx="247531" cy="808974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b="27778"/>
          <a:stretch/>
        </p:blipFill>
        <p:spPr>
          <a:xfrm>
            <a:off x="4724647" y="4838172"/>
            <a:ext cx="177165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b="27777"/>
          <a:stretch/>
        </p:blipFill>
        <p:spPr>
          <a:xfrm>
            <a:off x="6572494" y="4842841"/>
            <a:ext cx="1771650" cy="3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2362200" cy="304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1524000"/>
            <a:ext cx="2362200" cy="304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00963" y="716299"/>
            <a:ext cx="166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MSApp.createNewView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838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152399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View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43600" y="1007199"/>
            <a:ext cx="0" cy="50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24200" y="1007199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38400" y="1828800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229" y="1690300"/>
            <a:ext cx="137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MSAppView</a:t>
            </a:r>
            <a:r>
              <a:rPr lang="en-US" sz="1200" dirty="0" smtClean="0"/>
              <a:t> object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1" dirty="0" err="1" smtClean="0"/>
              <a:t>view.postMessage</a:t>
            </a:r>
            <a:endParaRPr lang="en-US" sz="1200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38400" y="2209800"/>
            <a:ext cx="3023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2600" y="2077386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window.onmessage</a:t>
            </a:r>
            <a:endParaRPr lang="en-US" sz="12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72676" y="4430801"/>
            <a:ext cx="1636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MSApp.getViewOpener</a:t>
            </a:r>
            <a:endParaRPr lang="en-US" sz="1200" i="1" dirty="0"/>
          </a:p>
        </p:txBody>
      </p:sp>
      <p:grpSp>
        <p:nvGrpSpPr>
          <p:cNvPr id="28" name="Group 27"/>
          <p:cNvGrpSpPr/>
          <p:nvPr/>
        </p:nvGrpSpPr>
        <p:grpSpPr>
          <a:xfrm rot="10800000">
            <a:off x="2355079" y="3907935"/>
            <a:ext cx="2819400" cy="509849"/>
            <a:chOff x="1828800" y="4957826"/>
            <a:chExt cx="2819400" cy="509849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648200" y="4957826"/>
              <a:ext cx="0" cy="509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828800" y="4957826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3169421" y="2997035"/>
            <a:ext cx="2728958" cy="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06925" y="2866770"/>
            <a:ext cx="146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MSAppView</a:t>
            </a:r>
            <a:r>
              <a:rPr lang="en-US" sz="1200" dirty="0" smtClean="0"/>
              <a:t> object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1" dirty="0" err="1" smtClean="0"/>
              <a:t>opener.postMessage</a:t>
            </a:r>
            <a:endParaRPr lang="en-US" sz="1200" i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37231" y="3396952"/>
            <a:ext cx="336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0340" y="3231309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window.onmessage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7570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2590798" y="2532363"/>
            <a:ext cx="2743201" cy="1327487"/>
          </a:xfrm>
          <a:prstGeom prst="triangl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2590798" y="1183236"/>
            <a:ext cx="2743201" cy="1349126"/>
          </a:xfrm>
          <a:prstGeom prst="triangl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10271" y="513185"/>
            <a:ext cx="1016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Bi-directional</a:t>
            </a:r>
            <a:br>
              <a:rPr lang="en-US" sz="1200" dirty="0" smtClean="0"/>
            </a:br>
            <a:r>
              <a:rPr lang="en-US" sz="1200" dirty="0" smtClean="0"/>
              <a:t>panning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23097" y="1192041"/>
            <a:ext cx="112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Lock to vertical</a:t>
            </a:r>
            <a:br>
              <a:rPr lang="en-US" sz="1200" dirty="0" smtClean="0"/>
            </a:br>
            <a:r>
              <a:rPr lang="en-US" sz="1200" dirty="0" smtClean="0"/>
              <a:t>panning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09921" y="3274367"/>
            <a:ext cx="112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Lock to vertical</a:t>
            </a:r>
            <a:br>
              <a:rPr lang="en-US" sz="1200" dirty="0" smtClean="0"/>
            </a:br>
            <a:r>
              <a:rPr lang="en-US" sz="1200" dirty="0" smtClean="0"/>
              <a:t>panning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497650" y="1183235"/>
            <a:ext cx="4903150" cy="2696555"/>
          </a:xfrm>
          <a:prstGeom prst="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31692" y="886137"/>
            <a:ext cx="0" cy="3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104899" y="744017"/>
            <a:ext cx="4572001" cy="4572002"/>
            <a:chOff x="2590799" y="1142998"/>
            <a:chExt cx="4572001" cy="457200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590800" y="1142999"/>
              <a:ext cx="457200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590800" y="1143000"/>
              <a:ext cx="4572000" cy="4572000"/>
              <a:chOff x="2590800" y="1143000"/>
              <a:chExt cx="4572000" cy="4572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590800" y="5715000"/>
                <a:ext cx="457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7162800" y="1143000"/>
                <a:ext cx="0" cy="45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 rot="10800000">
              <a:off x="2590800" y="1142999"/>
              <a:ext cx="4572000" cy="4572000"/>
              <a:chOff x="2590800" y="1143000"/>
              <a:chExt cx="4572000" cy="457200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2590800" y="5715000"/>
                <a:ext cx="457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7162800" y="1143000"/>
                <a:ext cx="0" cy="45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2590799" y="1142998"/>
              <a:ext cx="4572001" cy="457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48"/>
          <p:cNvSpPr/>
          <p:nvPr/>
        </p:nvSpPr>
        <p:spPr>
          <a:xfrm>
            <a:off x="1507440" y="1191246"/>
            <a:ext cx="2432171" cy="2685163"/>
          </a:xfrm>
          <a:custGeom>
            <a:avLst/>
            <a:gdLst>
              <a:gd name="connsiteX0" fmla="*/ 2444097 w 2444097"/>
              <a:gd name="connsiteY0" fmla="*/ 1341690 h 2726108"/>
              <a:gd name="connsiteX1" fmla="*/ 940037 w 2444097"/>
              <a:gd name="connsiteY1" fmla="*/ 2717563 h 2726108"/>
              <a:gd name="connsiteX2" fmla="*/ 0 w 2444097"/>
              <a:gd name="connsiteY2" fmla="*/ 2726108 h 2726108"/>
              <a:gd name="connsiteX3" fmla="*/ 8546 w 2444097"/>
              <a:gd name="connsiteY3" fmla="*/ 17092 h 2726108"/>
              <a:gd name="connsiteX4" fmla="*/ 957129 w 2444097"/>
              <a:gd name="connsiteY4" fmla="*/ 0 h 2726108"/>
              <a:gd name="connsiteX5" fmla="*/ 2444097 w 2444097"/>
              <a:gd name="connsiteY5" fmla="*/ 1341690 h 2726108"/>
              <a:gd name="connsiteX0" fmla="*/ 2444097 w 2444097"/>
              <a:gd name="connsiteY0" fmla="*/ 1324598 h 2709016"/>
              <a:gd name="connsiteX1" fmla="*/ 940037 w 2444097"/>
              <a:gd name="connsiteY1" fmla="*/ 2700471 h 2709016"/>
              <a:gd name="connsiteX2" fmla="*/ 0 w 2444097"/>
              <a:gd name="connsiteY2" fmla="*/ 2709016 h 2709016"/>
              <a:gd name="connsiteX3" fmla="*/ 8546 w 2444097"/>
              <a:gd name="connsiteY3" fmla="*/ 0 h 2709016"/>
              <a:gd name="connsiteX4" fmla="*/ 953153 w 2444097"/>
              <a:gd name="connsiteY4" fmla="*/ 14714 h 2709016"/>
              <a:gd name="connsiteX5" fmla="*/ 2444097 w 2444097"/>
              <a:gd name="connsiteY5" fmla="*/ 1324598 h 2709016"/>
              <a:gd name="connsiteX0" fmla="*/ 2444097 w 2444097"/>
              <a:gd name="connsiteY0" fmla="*/ 1312671 h 2697089"/>
              <a:gd name="connsiteX1" fmla="*/ 940037 w 2444097"/>
              <a:gd name="connsiteY1" fmla="*/ 2688544 h 2697089"/>
              <a:gd name="connsiteX2" fmla="*/ 0 w 2444097"/>
              <a:gd name="connsiteY2" fmla="*/ 2697089 h 2697089"/>
              <a:gd name="connsiteX3" fmla="*/ 16497 w 2444097"/>
              <a:gd name="connsiteY3" fmla="*/ 0 h 2697089"/>
              <a:gd name="connsiteX4" fmla="*/ 953153 w 2444097"/>
              <a:gd name="connsiteY4" fmla="*/ 2787 h 2697089"/>
              <a:gd name="connsiteX5" fmla="*/ 2444097 w 2444097"/>
              <a:gd name="connsiteY5" fmla="*/ 1312671 h 2697089"/>
              <a:gd name="connsiteX0" fmla="*/ 2432171 w 2432171"/>
              <a:gd name="connsiteY0" fmla="*/ 1312671 h 2688544"/>
              <a:gd name="connsiteX1" fmla="*/ 928111 w 2432171"/>
              <a:gd name="connsiteY1" fmla="*/ 2688544 h 2688544"/>
              <a:gd name="connsiteX2" fmla="*/ 0 w 2432171"/>
              <a:gd name="connsiteY2" fmla="*/ 2685163 h 2688544"/>
              <a:gd name="connsiteX3" fmla="*/ 4571 w 2432171"/>
              <a:gd name="connsiteY3" fmla="*/ 0 h 2688544"/>
              <a:gd name="connsiteX4" fmla="*/ 941227 w 2432171"/>
              <a:gd name="connsiteY4" fmla="*/ 2787 h 2688544"/>
              <a:gd name="connsiteX5" fmla="*/ 2432171 w 2432171"/>
              <a:gd name="connsiteY5" fmla="*/ 1312671 h 2688544"/>
              <a:gd name="connsiteX0" fmla="*/ 2432171 w 2432171"/>
              <a:gd name="connsiteY0" fmla="*/ 1312671 h 2685163"/>
              <a:gd name="connsiteX1" fmla="*/ 932086 w 2432171"/>
              <a:gd name="connsiteY1" fmla="*/ 2684568 h 2685163"/>
              <a:gd name="connsiteX2" fmla="*/ 0 w 2432171"/>
              <a:gd name="connsiteY2" fmla="*/ 2685163 h 2685163"/>
              <a:gd name="connsiteX3" fmla="*/ 4571 w 2432171"/>
              <a:gd name="connsiteY3" fmla="*/ 0 h 2685163"/>
              <a:gd name="connsiteX4" fmla="*/ 941227 w 2432171"/>
              <a:gd name="connsiteY4" fmla="*/ 2787 h 2685163"/>
              <a:gd name="connsiteX5" fmla="*/ 2432171 w 2432171"/>
              <a:gd name="connsiteY5" fmla="*/ 1312671 h 2685163"/>
              <a:gd name="connsiteX0" fmla="*/ 2432171 w 2432171"/>
              <a:gd name="connsiteY0" fmla="*/ 1312671 h 2685163"/>
              <a:gd name="connsiteX1" fmla="*/ 932086 w 2432171"/>
              <a:gd name="connsiteY1" fmla="*/ 2676616 h 2685163"/>
              <a:gd name="connsiteX2" fmla="*/ 0 w 2432171"/>
              <a:gd name="connsiteY2" fmla="*/ 2685163 h 2685163"/>
              <a:gd name="connsiteX3" fmla="*/ 4571 w 2432171"/>
              <a:gd name="connsiteY3" fmla="*/ 0 h 2685163"/>
              <a:gd name="connsiteX4" fmla="*/ 941227 w 2432171"/>
              <a:gd name="connsiteY4" fmla="*/ 2787 h 2685163"/>
              <a:gd name="connsiteX5" fmla="*/ 2432171 w 2432171"/>
              <a:gd name="connsiteY5" fmla="*/ 1312671 h 2685163"/>
              <a:gd name="connsiteX0" fmla="*/ 2432171 w 2432171"/>
              <a:gd name="connsiteY0" fmla="*/ 1331721 h 2685163"/>
              <a:gd name="connsiteX1" fmla="*/ 932086 w 2432171"/>
              <a:gd name="connsiteY1" fmla="*/ 2676616 h 2685163"/>
              <a:gd name="connsiteX2" fmla="*/ 0 w 2432171"/>
              <a:gd name="connsiteY2" fmla="*/ 2685163 h 2685163"/>
              <a:gd name="connsiteX3" fmla="*/ 4571 w 2432171"/>
              <a:gd name="connsiteY3" fmla="*/ 0 h 2685163"/>
              <a:gd name="connsiteX4" fmla="*/ 941227 w 2432171"/>
              <a:gd name="connsiteY4" fmla="*/ 2787 h 2685163"/>
              <a:gd name="connsiteX5" fmla="*/ 2432171 w 2432171"/>
              <a:gd name="connsiteY5" fmla="*/ 1331721 h 268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2171" h="2685163">
                <a:moveTo>
                  <a:pt x="2432171" y="1331721"/>
                </a:moveTo>
                <a:lnTo>
                  <a:pt x="932086" y="2676616"/>
                </a:lnTo>
                <a:lnTo>
                  <a:pt x="0" y="2685163"/>
                </a:lnTo>
                <a:cubicBezTo>
                  <a:pt x="2849" y="1782158"/>
                  <a:pt x="1722" y="903005"/>
                  <a:pt x="4571" y="0"/>
                </a:cubicBezTo>
                <a:lnTo>
                  <a:pt x="941227" y="2787"/>
                </a:lnTo>
                <a:lnTo>
                  <a:pt x="2432171" y="133172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3258" y="2283766"/>
            <a:ext cx="129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Lock to horizontal</a:t>
            </a:r>
            <a:br>
              <a:rPr lang="en-US" sz="1200" dirty="0" smtClean="0"/>
            </a:br>
            <a:r>
              <a:rPr lang="en-US" sz="1200" dirty="0" smtClean="0"/>
              <a:t>panning</a:t>
            </a:r>
            <a:endParaRPr lang="en-US" sz="1200" dirty="0"/>
          </a:p>
        </p:txBody>
      </p:sp>
      <p:sp>
        <p:nvSpPr>
          <p:cNvPr id="50" name="Freeform 49"/>
          <p:cNvSpPr/>
          <p:nvPr/>
        </p:nvSpPr>
        <p:spPr>
          <a:xfrm rot="10800000">
            <a:off x="3957244" y="1197595"/>
            <a:ext cx="2432171" cy="2678813"/>
          </a:xfrm>
          <a:custGeom>
            <a:avLst/>
            <a:gdLst>
              <a:gd name="connsiteX0" fmla="*/ 2444097 w 2444097"/>
              <a:gd name="connsiteY0" fmla="*/ 1341690 h 2726108"/>
              <a:gd name="connsiteX1" fmla="*/ 940037 w 2444097"/>
              <a:gd name="connsiteY1" fmla="*/ 2717563 h 2726108"/>
              <a:gd name="connsiteX2" fmla="*/ 0 w 2444097"/>
              <a:gd name="connsiteY2" fmla="*/ 2726108 h 2726108"/>
              <a:gd name="connsiteX3" fmla="*/ 8546 w 2444097"/>
              <a:gd name="connsiteY3" fmla="*/ 17092 h 2726108"/>
              <a:gd name="connsiteX4" fmla="*/ 957129 w 2444097"/>
              <a:gd name="connsiteY4" fmla="*/ 0 h 2726108"/>
              <a:gd name="connsiteX5" fmla="*/ 2444097 w 2444097"/>
              <a:gd name="connsiteY5" fmla="*/ 1341690 h 2726108"/>
              <a:gd name="connsiteX0" fmla="*/ 2444097 w 2444097"/>
              <a:gd name="connsiteY0" fmla="*/ 1324598 h 2709016"/>
              <a:gd name="connsiteX1" fmla="*/ 940037 w 2444097"/>
              <a:gd name="connsiteY1" fmla="*/ 2700471 h 2709016"/>
              <a:gd name="connsiteX2" fmla="*/ 0 w 2444097"/>
              <a:gd name="connsiteY2" fmla="*/ 2709016 h 2709016"/>
              <a:gd name="connsiteX3" fmla="*/ 8546 w 2444097"/>
              <a:gd name="connsiteY3" fmla="*/ 0 h 2709016"/>
              <a:gd name="connsiteX4" fmla="*/ 953153 w 2444097"/>
              <a:gd name="connsiteY4" fmla="*/ 14714 h 2709016"/>
              <a:gd name="connsiteX5" fmla="*/ 2444097 w 2444097"/>
              <a:gd name="connsiteY5" fmla="*/ 1324598 h 2709016"/>
              <a:gd name="connsiteX0" fmla="*/ 2444097 w 2444097"/>
              <a:gd name="connsiteY0" fmla="*/ 1312671 h 2697089"/>
              <a:gd name="connsiteX1" fmla="*/ 940037 w 2444097"/>
              <a:gd name="connsiteY1" fmla="*/ 2688544 h 2697089"/>
              <a:gd name="connsiteX2" fmla="*/ 0 w 2444097"/>
              <a:gd name="connsiteY2" fmla="*/ 2697089 h 2697089"/>
              <a:gd name="connsiteX3" fmla="*/ 16497 w 2444097"/>
              <a:gd name="connsiteY3" fmla="*/ 0 h 2697089"/>
              <a:gd name="connsiteX4" fmla="*/ 953153 w 2444097"/>
              <a:gd name="connsiteY4" fmla="*/ 2787 h 2697089"/>
              <a:gd name="connsiteX5" fmla="*/ 2444097 w 2444097"/>
              <a:gd name="connsiteY5" fmla="*/ 1312671 h 2697089"/>
              <a:gd name="connsiteX0" fmla="*/ 2432171 w 2432171"/>
              <a:gd name="connsiteY0" fmla="*/ 1312671 h 2688544"/>
              <a:gd name="connsiteX1" fmla="*/ 928111 w 2432171"/>
              <a:gd name="connsiteY1" fmla="*/ 2688544 h 2688544"/>
              <a:gd name="connsiteX2" fmla="*/ 0 w 2432171"/>
              <a:gd name="connsiteY2" fmla="*/ 2685163 h 2688544"/>
              <a:gd name="connsiteX3" fmla="*/ 4571 w 2432171"/>
              <a:gd name="connsiteY3" fmla="*/ 0 h 2688544"/>
              <a:gd name="connsiteX4" fmla="*/ 941227 w 2432171"/>
              <a:gd name="connsiteY4" fmla="*/ 2787 h 2688544"/>
              <a:gd name="connsiteX5" fmla="*/ 2432171 w 2432171"/>
              <a:gd name="connsiteY5" fmla="*/ 1312671 h 2688544"/>
              <a:gd name="connsiteX0" fmla="*/ 2432171 w 2432171"/>
              <a:gd name="connsiteY0" fmla="*/ 1312671 h 2685163"/>
              <a:gd name="connsiteX1" fmla="*/ 932086 w 2432171"/>
              <a:gd name="connsiteY1" fmla="*/ 2684568 h 2685163"/>
              <a:gd name="connsiteX2" fmla="*/ 0 w 2432171"/>
              <a:gd name="connsiteY2" fmla="*/ 2685163 h 2685163"/>
              <a:gd name="connsiteX3" fmla="*/ 4571 w 2432171"/>
              <a:gd name="connsiteY3" fmla="*/ 0 h 2685163"/>
              <a:gd name="connsiteX4" fmla="*/ 941227 w 2432171"/>
              <a:gd name="connsiteY4" fmla="*/ 2787 h 2685163"/>
              <a:gd name="connsiteX5" fmla="*/ 2432171 w 2432171"/>
              <a:gd name="connsiteY5" fmla="*/ 1312671 h 2685163"/>
              <a:gd name="connsiteX0" fmla="*/ 2432171 w 2432171"/>
              <a:gd name="connsiteY0" fmla="*/ 1312671 h 2685163"/>
              <a:gd name="connsiteX1" fmla="*/ 932086 w 2432171"/>
              <a:gd name="connsiteY1" fmla="*/ 2676616 h 2685163"/>
              <a:gd name="connsiteX2" fmla="*/ 0 w 2432171"/>
              <a:gd name="connsiteY2" fmla="*/ 2685163 h 2685163"/>
              <a:gd name="connsiteX3" fmla="*/ 4571 w 2432171"/>
              <a:gd name="connsiteY3" fmla="*/ 0 h 2685163"/>
              <a:gd name="connsiteX4" fmla="*/ 941227 w 2432171"/>
              <a:gd name="connsiteY4" fmla="*/ 2787 h 2685163"/>
              <a:gd name="connsiteX5" fmla="*/ 2432171 w 2432171"/>
              <a:gd name="connsiteY5" fmla="*/ 1312671 h 2685163"/>
              <a:gd name="connsiteX0" fmla="*/ 2432171 w 2432171"/>
              <a:gd name="connsiteY0" fmla="*/ 1338071 h 2685163"/>
              <a:gd name="connsiteX1" fmla="*/ 932086 w 2432171"/>
              <a:gd name="connsiteY1" fmla="*/ 2676616 h 2685163"/>
              <a:gd name="connsiteX2" fmla="*/ 0 w 2432171"/>
              <a:gd name="connsiteY2" fmla="*/ 2685163 h 2685163"/>
              <a:gd name="connsiteX3" fmla="*/ 4571 w 2432171"/>
              <a:gd name="connsiteY3" fmla="*/ 0 h 2685163"/>
              <a:gd name="connsiteX4" fmla="*/ 941227 w 2432171"/>
              <a:gd name="connsiteY4" fmla="*/ 2787 h 2685163"/>
              <a:gd name="connsiteX5" fmla="*/ 2432171 w 2432171"/>
              <a:gd name="connsiteY5" fmla="*/ 1338071 h 2685163"/>
              <a:gd name="connsiteX0" fmla="*/ 2432171 w 2432171"/>
              <a:gd name="connsiteY0" fmla="*/ 1338071 h 2676616"/>
              <a:gd name="connsiteX1" fmla="*/ 932086 w 2432171"/>
              <a:gd name="connsiteY1" fmla="*/ 2676616 h 2676616"/>
              <a:gd name="connsiteX2" fmla="*/ 0 w 2432171"/>
              <a:gd name="connsiteY2" fmla="*/ 2672463 h 2676616"/>
              <a:gd name="connsiteX3" fmla="*/ 4571 w 2432171"/>
              <a:gd name="connsiteY3" fmla="*/ 0 h 2676616"/>
              <a:gd name="connsiteX4" fmla="*/ 941227 w 2432171"/>
              <a:gd name="connsiteY4" fmla="*/ 2787 h 2676616"/>
              <a:gd name="connsiteX5" fmla="*/ 2432171 w 2432171"/>
              <a:gd name="connsiteY5" fmla="*/ 1338071 h 2676616"/>
              <a:gd name="connsiteX0" fmla="*/ 2427990 w 2427990"/>
              <a:gd name="connsiteY0" fmla="*/ 1338071 h 2678813"/>
              <a:gd name="connsiteX1" fmla="*/ 927905 w 2427990"/>
              <a:gd name="connsiteY1" fmla="*/ 2676616 h 2678813"/>
              <a:gd name="connsiteX2" fmla="*/ 8519 w 2427990"/>
              <a:gd name="connsiteY2" fmla="*/ 2678813 h 2678813"/>
              <a:gd name="connsiteX3" fmla="*/ 390 w 2427990"/>
              <a:gd name="connsiteY3" fmla="*/ 0 h 2678813"/>
              <a:gd name="connsiteX4" fmla="*/ 937046 w 2427990"/>
              <a:gd name="connsiteY4" fmla="*/ 2787 h 2678813"/>
              <a:gd name="connsiteX5" fmla="*/ 2427990 w 2427990"/>
              <a:gd name="connsiteY5" fmla="*/ 1338071 h 2678813"/>
              <a:gd name="connsiteX0" fmla="*/ 2432171 w 2432171"/>
              <a:gd name="connsiteY0" fmla="*/ 1338071 h 2678813"/>
              <a:gd name="connsiteX1" fmla="*/ 932086 w 2432171"/>
              <a:gd name="connsiteY1" fmla="*/ 2676616 h 2678813"/>
              <a:gd name="connsiteX2" fmla="*/ 0 w 2432171"/>
              <a:gd name="connsiteY2" fmla="*/ 2678813 h 2678813"/>
              <a:gd name="connsiteX3" fmla="*/ 4571 w 2432171"/>
              <a:gd name="connsiteY3" fmla="*/ 0 h 2678813"/>
              <a:gd name="connsiteX4" fmla="*/ 941227 w 2432171"/>
              <a:gd name="connsiteY4" fmla="*/ 2787 h 2678813"/>
              <a:gd name="connsiteX5" fmla="*/ 2432171 w 2432171"/>
              <a:gd name="connsiteY5" fmla="*/ 1338071 h 26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2171" h="2678813">
                <a:moveTo>
                  <a:pt x="2432171" y="1338071"/>
                </a:moveTo>
                <a:lnTo>
                  <a:pt x="932086" y="2676616"/>
                </a:lnTo>
                <a:lnTo>
                  <a:pt x="0" y="2678813"/>
                </a:lnTo>
                <a:cubicBezTo>
                  <a:pt x="2849" y="1775808"/>
                  <a:pt x="1722" y="903005"/>
                  <a:pt x="4571" y="0"/>
                </a:cubicBezTo>
                <a:lnTo>
                  <a:pt x="941227" y="2787"/>
                </a:lnTo>
                <a:lnTo>
                  <a:pt x="2432171" y="133807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17076" y="2292925"/>
            <a:ext cx="480337" cy="4525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92202" y="2252368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Initial</a:t>
            </a:r>
            <a:br>
              <a:rPr lang="en-US" sz="900" dirty="0" smtClean="0"/>
            </a:br>
            <a:r>
              <a:rPr lang="en-US" sz="900" dirty="0" smtClean="0"/>
              <a:t>contact</a:t>
            </a:r>
            <a:br>
              <a:rPr lang="en-US" sz="900" dirty="0" smtClean="0"/>
            </a:br>
            <a:r>
              <a:rPr lang="en-US" sz="900" dirty="0" smtClean="0"/>
              <a:t>point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5381" y="2283766"/>
            <a:ext cx="129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Lock to horizontal</a:t>
            </a:r>
            <a:br>
              <a:rPr lang="en-US" sz="1200" dirty="0" smtClean="0"/>
            </a:br>
            <a:r>
              <a:rPr lang="en-US" sz="1200" dirty="0" smtClean="0"/>
              <a:t>panning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000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476500" y="2030505"/>
            <a:ext cx="1447800" cy="2057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143000"/>
            <a:ext cx="4267200" cy="3962400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19200" y="17526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19050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219200" y="2057400"/>
            <a:ext cx="1143000" cy="1981200"/>
            <a:chOff x="1219200" y="2057400"/>
            <a:chExt cx="1752600" cy="1981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219200" y="2057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19200" y="2209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200" y="2362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2514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200" y="2667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200" y="2819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200" y="2971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19200" y="3124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200" y="3276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200" y="3429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200" y="3581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200" y="3733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86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9200" y="4038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1219200" y="41910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19200" y="43434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9200" y="44958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19200" y="46482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19200" y="48006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19200" y="49530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16002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29000" y="17526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9000" y="19050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29000" y="41910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29000" y="43434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429000" y="44958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29000" y="46482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9000" y="48006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29000" y="49530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29000" y="12954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29000" y="1447800"/>
            <a:ext cx="1752600" cy="0"/>
          </a:xfrm>
          <a:prstGeom prst="line">
            <a:avLst/>
          </a:prstGeom>
          <a:ln w="57150" cmpd="dbl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038600" y="2019300"/>
            <a:ext cx="1143000" cy="1981200"/>
            <a:chOff x="1219200" y="2057400"/>
            <a:chExt cx="1752600" cy="19812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219200" y="2057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219200" y="2209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219200" y="2362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219200" y="2514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219200" y="2667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219200" y="2819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219200" y="2971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19200" y="3124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19200" y="3276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19200" y="3429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19200" y="3581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219200" y="3733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19200" y="3886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19200" y="4038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1219200" y="1295400"/>
            <a:ext cx="17526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828800"/>
            <a:ext cx="4343400" cy="2286000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19200" y="1981200"/>
            <a:ext cx="1143000" cy="1981200"/>
            <a:chOff x="1219200" y="2057400"/>
            <a:chExt cx="1752600" cy="19812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19200" y="2057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9200" y="2209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19200" y="2362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19200" y="2514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200" y="2667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2819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200" y="2971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200" y="3124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200" y="3276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19200" y="3429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200" y="3581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200" y="3733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200" y="3886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200" y="4038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114800" y="1981200"/>
            <a:ext cx="1143000" cy="1981200"/>
            <a:chOff x="1219200" y="2057400"/>
            <a:chExt cx="1752600" cy="19812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219200" y="2057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19200" y="2209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219200" y="2362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514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219200" y="2667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219200" y="2819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219200" y="2971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19200" y="3124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276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219200" y="3429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219200" y="3581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219200" y="3733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219200" y="3886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19200" y="4038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667000" y="1981200"/>
            <a:ext cx="1143000" cy="1981200"/>
            <a:chOff x="1219200" y="2057400"/>
            <a:chExt cx="1752600" cy="19812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219200" y="2057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219200" y="2209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219200" y="2362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219200" y="2514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219200" y="2667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219200" y="2819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219200" y="2971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219200" y="3124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219200" y="3276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219200" y="3429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219200" y="3581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19200" y="3733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219200" y="3886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219200" y="4038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2514600" y="1828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962400" y="1828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066800" y="1752600"/>
            <a:ext cx="1447800" cy="0"/>
          </a:xfrm>
          <a:prstGeom prst="straightConnector1">
            <a:avLst/>
          </a:prstGeom>
          <a:ln w="6350"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327150" y="150637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column-width</a:t>
            </a:r>
            <a:endParaRPr 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096000" y="4267200"/>
            <a:ext cx="1447800" cy="0"/>
          </a:xfrm>
          <a:prstGeom prst="straightConnector1">
            <a:avLst/>
          </a:prstGeom>
          <a:ln w="6350"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796588" y="47244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column-count</a:t>
            </a:r>
            <a:endParaRPr lang="en-US" sz="1000" dirty="0"/>
          </a:p>
        </p:txBody>
      </p:sp>
      <p:cxnSp>
        <p:nvCxnSpPr>
          <p:cNvPr id="84" name="Straight Arrow Connector 83"/>
          <p:cNvCxnSpPr>
            <a:endCxn id="82" idx="0"/>
          </p:cNvCxnSpPr>
          <p:nvPr/>
        </p:nvCxnSpPr>
        <p:spPr>
          <a:xfrm>
            <a:off x="1803400" y="4191000"/>
            <a:ext cx="1448602" cy="533400"/>
          </a:xfrm>
          <a:prstGeom prst="straightConnector1">
            <a:avLst/>
          </a:prstGeom>
          <a:ln w="6350"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2" idx="0"/>
          </p:cNvCxnSpPr>
          <p:nvPr/>
        </p:nvCxnSpPr>
        <p:spPr>
          <a:xfrm>
            <a:off x="3252002" y="4191000"/>
            <a:ext cx="0" cy="533400"/>
          </a:xfrm>
          <a:prstGeom prst="straightConnector1">
            <a:avLst/>
          </a:prstGeom>
          <a:ln w="6350"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2" idx="0"/>
          </p:cNvCxnSpPr>
          <p:nvPr/>
        </p:nvCxnSpPr>
        <p:spPr>
          <a:xfrm flipH="1">
            <a:off x="3252002" y="4191000"/>
            <a:ext cx="1341634" cy="533400"/>
          </a:xfrm>
          <a:prstGeom prst="straightConnector1">
            <a:avLst/>
          </a:prstGeom>
          <a:ln w="6350"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381651" y="1981200"/>
            <a:ext cx="285349" cy="0"/>
          </a:xfrm>
          <a:prstGeom prst="straightConnector1">
            <a:avLst/>
          </a:prstGeom>
          <a:ln w="6350"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4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828800"/>
            <a:ext cx="5791200" cy="2286000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19200" y="1981200"/>
            <a:ext cx="1143000" cy="1981200"/>
            <a:chOff x="1219200" y="2057400"/>
            <a:chExt cx="1752600" cy="19812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19200" y="2057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19200" y="2209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19200" y="2362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19200" y="2514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200" y="2667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2819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200" y="2971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200" y="3124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200" y="3276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19200" y="34290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200" y="35814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200" y="37338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200" y="38862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200" y="4038600"/>
              <a:ext cx="17526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67000" y="1981200"/>
            <a:ext cx="1143000" cy="914400"/>
            <a:chOff x="2667000" y="1981200"/>
            <a:chExt cx="1143000" cy="9144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667000" y="19812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67000" y="21336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667000" y="22860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667000" y="24384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667000" y="25908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667000" y="27432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67000" y="28956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114800" y="1981200"/>
            <a:ext cx="1143000" cy="914400"/>
            <a:chOff x="2667000" y="1981200"/>
            <a:chExt cx="1143000" cy="9144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667000" y="19812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67000" y="21336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667000" y="22860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667000" y="24384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667000" y="25908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667000" y="27432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667000" y="28956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562600" y="1981200"/>
            <a:ext cx="1143000" cy="914400"/>
            <a:chOff x="2667000" y="1981200"/>
            <a:chExt cx="1143000" cy="91440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2667000" y="19812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667000" y="21336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667000" y="22860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667000" y="24384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667000" y="25908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667000" y="27432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667000" y="2895600"/>
              <a:ext cx="1143000" cy="0"/>
            </a:xfrm>
            <a:prstGeom prst="line">
              <a:avLst/>
            </a:prstGeom>
            <a:ln w="57150" cmpd="dbl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667000" y="3048000"/>
            <a:ext cx="4013200" cy="927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54150" y="1995100"/>
            <a:ext cx="59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iframe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53994" y="199510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78551" y="33730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62200" y="1981200"/>
            <a:ext cx="304800" cy="1981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3810000" y="1981200"/>
            <a:ext cx="304800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5257800" y="1981200"/>
            <a:ext cx="304800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89094" y="199510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949594" y="199510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07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9024DE492D14DBCB0B6BA4A834147" ma:contentTypeVersion="0" ma:contentTypeDescription="Create a new document." ma:contentTypeScope="" ma:versionID="30667dce3997821096f460744b2ea4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99bd562e1c75c41d20db6dbd6dd468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F9E7E2-9C2A-432A-877A-62FB98A04DC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ED327B-B82C-4172-A90A-3CF7D5266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B0A3C7-D1F6-4780-9B7E-69B0B90008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37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16</cp:revision>
  <dcterms:created xsi:type="dcterms:W3CDTF">2011-08-01T22:47:34Z</dcterms:created>
  <dcterms:modified xsi:type="dcterms:W3CDTF">2013-09-21T02:33:57Z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0x010100F909024DE492D14DBCB0B6BA4A834147</vt:lpwstr>
  </property>
  <property fmtid="{D5CDD505-2E9C-101B-9397-08002B2CF9AE}" pid="3" name="IsMyDocuments">
    <vt:bool>true</vt:bool>
  </property>
</Properties>
</file>