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1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D1F5-744F-4303-988F-73DCBA49D396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7F5-6F54-444E-8986-9860DDD7E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5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D1F5-744F-4303-988F-73DCBA49D396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7F5-6F54-444E-8986-9860DDD7E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1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D1F5-744F-4303-988F-73DCBA49D396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7F5-6F54-444E-8986-9860DDD7E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9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D1F5-744F-4303-988F-73DCBA49D396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7F5-6F54-444E-8986-9860DDD7E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D1F5-744F-4303-988F-73DCBA49D396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7F5-6F54-444E-8986-9860DDD7E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3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D1F5-744F-4303-988F-73DCBA49D396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7F5-6F54-444E-8986-9860DDD7E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D1F5-744F-4303-988F-73DCBA49D396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7F5-6F54-444E-8986-9860DDD7E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3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D1F5-744F-4303-988F-73DCBA49D396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7F5-6F54-444E-8986-9860DDD7E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1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D1F5-744F-4303-988F-73DCBA49D396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7F5-6F54-444E-8986-9860DDD7E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7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D1F5-744F-4303-988F-73DCBA49D396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7F5-6F54-444E-8986-9860DDD7E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9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D1F5-744F-4303-988F-73DCBA49D396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7F5-6F54-444E-8986-9860DDD7E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0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DD1F5-744F-4303-988F-73DCBA49D396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A37F5-6F54-444E-8986-9860DDD7E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674" y="2852602"/>
            <a:ext cx="3190875" cy="30384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647700"/>
            <a:ext cx="2752725" cy="15430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586" y="548640"/>
            <a:ext cx="3171825" cy="22288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427" y="3657600"/>
            <a:ext cx="5000625" cy="230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15639" y="179308"/>
            <a:ext cx="327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" pitchFamily="34" charset="0"/>
              </a:rPr>
              <a:t>Scenario 1: confirmation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egoe" pitchFamily="34" charset="0"/>
              </a:rPr>
              <a:t>flyout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egoe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2558" y="2483269"/>
            <a:ext cx="356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" pitchFamily="34" charset="0"/>
              </a:rPr>
              <a:t>Scenario 2: gathering information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ego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7826" y="179308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" pitchFamily="34" charset="0"/>
              </a:rPr>
              <a:t>Scenario 3: adjusting settings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egoe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0493" y="3169699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" pitchFamily="34" charset="0"/>
              </a:rPr>
              <a:t>Scenario 4: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egoe" pitchFamily="34" charset="0"/>
              </a:rPr>
              <a:t>flyout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" pitchFamily="34" charset="0"/>
              </a:rPr>
              <a:t> with title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8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65"/>
          <a:stretch/>
        </p:blipFill>
        <p:spPr>
          <a:xfrm>
            <a:off x="2514600" y="838200"/>
            <a:ext cx="2067214" cy="650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841248"/>
            <a:ext cx="2067214" cy="23625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67000" y="838200"/>
            <a:ext cx="1828800" cy="65053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>
            <a:off x="4114800" y="1488734"/>
            <a:ext cx="1295400" cy="517356"/>
          </a:xfrm>
          <a:prstGeom prst="bentConnector3">
            <a:avLst>
              <a:gd name="adj1" fmla="val -234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43201" y="2022513"/>
            <a:ext cx="243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Tap anywhere in header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3528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1" y="2133600"/>
            <a:ext cx="7038975" cy="19431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 flipV="1">
            <a:off x="3595688" y="3318780"/>
            <a:ext cx="2286000" cy="891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05200" y="4428882"/>
            <a:ext cx="207749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win-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navbarcontainer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navleft</a:t>
            </a:r>
            <a:endParaRPr 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595688" y="3951174"/>
            <a:ext cx="0" cy="4493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33132" y="1788233"/>
            <a:ext cx="25391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win-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navbarcontainer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pageindicator</a:t>
            </a:r>
            <a:endParaRPr 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042365" y="1715354"/>
            <a:ext cx="0" cy="5688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301288" y="1467531"/>
            <a:ext cx="0" cy="654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167688" y="3310730"/>
            <a:ext cx="2286000" cy="8818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14888" y="1534018"/>
            <a:ext cx="31547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win-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navbarcontainer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pageindicator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-current</a:t>
            </a:r>
            <a:endParaRPr 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643688" y="2055800"/>
            <a:ext cx="0" cy="2284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65394" y="1479506"/>
            <a:ext cx="0" cy="7867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65147" y="4209975"/>
            <a:ext cx="215443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win-</a:t>
            </a:r>
            <a:r>
              <a:rPr lang="en-US" sz="1100" b="1" dirty="0" err="1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navbarcontainer</a:t>
            </a: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US" sz="1100" b="1" dirty="0" err="1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navarrow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0453688" y="3882288"/>
            <a:ext cx="0" cy="388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1267" y="4428881"/>
            <a:ext cx="215443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win-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navbarcontainer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navright</a:t>
            </a:r>
            <a:endParaRPr 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5546" y="4610218"/>
            <a:ext cx="223138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Also uses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:hover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pseudo-class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12795" y="4610217"/>
            <a:ext cx="223138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Also uses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:hover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pseudo-class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36386" y="1265937"/>
            <a:ext cx="284693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win-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navbarcontainer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pageindicator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-box</a:t>
            </a:r>
            <a:endParaRPr 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85346" y="1116918"/>
            <a:ext cx="146193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win-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navbarcontainer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en-US" sz="11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(whole container)</a:t>
            </a:r>
            <a:endParaRPr 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891540" y="2642013"/>
            <a:ext cx="238526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win-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navbarcontainer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-viewport</a:t>
            </a:r>
            <a:br>
              <a:rPr lang="en-US" sz="11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    win-</a:t>
            </a:r>
            <a:r>
              <a:rPr lang="en-US" sz="1100" b="1" dirty="0" err="1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navbarcontainer</a:t>
            </a: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-surface</a:t>
            </a:r>
            <a:endParaRPr 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352800" y="2387815"/>
            <a:ext cx="7481889" cy="203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70876" y="3764377"/>
            <a:ext cx="562924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9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43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Segoe</vt:lpstr>
      <vt:lpstr>Office Theme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Kraig Brockschmidt</dc:creator>
  <cp:lastModifiedBy>Kraig Brockschmidt</cp:lastModifiedBy>
  <cp:revision>8</cp:revision>
  <dcterms:created xsi:type="dcterms:W3CDTF">2012-06-19T20:33:13Z</dcterms:created>
  <dcterms:modified xsi:type="dcterms:W3CDTF">2013-08-07T16:31:04Z</dcterms:modified>
</cp:coreProperties>
</file>