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6D6E-4C00-4E4A-84A8-360F70F93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B4CE1-504D-4A15-9B52-99527560A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FB681-A13C-41DF-A2D7-9ADBD155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9F75-1800-40A8-BC0B-63D7A0358AE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B5EFE-93A5-4CF3-93CF-35AD4E2A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7E732-4063-4D55-9AEE-A8DFDD56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552E-CE43-4B6D-ABFC-4F4DEE8C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4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1209-876D-43A3-B629-6AE1C6B0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13D86-B4AC-4149-B61E-F915CE74C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28D15-3A0A-4BCF-85EE-0ABB5858A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9F75-1800-40A8-BC0B-63D7A0358AE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4A38-4FAA-40E8-ACB6-6EFC52737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30DC0-7AD2-470F-AD84-F28D9614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552E-CE43-4B6D-ABFC-4F4DEE8C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CE437B-DAAC-44BC-ACC7-030321181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81CB4-FB6D-4F0E-AD7C-A39CD1C02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B1BDE-9F69-4624-97D0-05F2DB17D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9F75-1800-40A8-BC0B-63D7A0358AE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4772C-0453-40ED-9EE2-957912F4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66E71-3F35-45CB-9E9B-43FD4342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552E-CE43-4B6D-ABFC-4F4DEE8C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36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 COLUMN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74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137E-60ED-4528-8A21-B0181B0DC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B1876-94A6-4CA2-8F27-1EAEC2C6A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1EA3C-4382-45AA-898B-D39868AF4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9F75-1800-40A8-BC0B-63D7A0358AE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ED173-6598-4BF3-8ABC-9DF70E0FC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069C6-5B56-45C5-8475-1788DEB8F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552E-CE43-4B6D-ABFC-4F4DEE8C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2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4ECB1-E8C4-45C2-9818-318B7F42E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B7E43-4134-4C4E-B07E-60BB90B01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711EE-6213-44A6-8F28-B25027B9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9F75-1800-40A8-BC0B-63D7A0358AE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876B7-D9B2-4EC7-BB6E-33CD9801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2F496-0FE3-4DFE-BBDF-1F2308C7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552E-CE43-4B6D-ABFC-4F4DEE8C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2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0F1C-E439-407B-8C43-B8338EBB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2CFA4-5D4F-42C9-8F52-00A4118B7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76A5F-7544-474D-BAC1-AFCE7B075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2026F-262C-4455-B6BC-E08A8FA4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9F75-1800-40A8-BC0B-63D7A0358AE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E5DB8-FDEB-4969-9CAF-B1BA8C62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DBF71-0A5C-4584-8161-1B83F4C4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552E-CE43-4B6D-ABFC-4F4DEE8C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8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08C3-C3A3-4735-952B-A0AF51FCC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914B9-A5C9-4430-A492-AF2278C44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A569F-7C88-4EDE-887E-610CDB941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E31BF-EB42-4EB4-82BC-1BD1DDECC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7EE7E1-B558-4178-92DC-6B091D865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FE309-6808-4D7D-B52D-A764CDE2B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9F75-1800-40A8-BC0B-63D7A0358AE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C2D64-EDBE-45F0-BAB2-F2CB3DED9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29F2C7-FBEE-45B9-AD79-E8CB00DE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552E-CE43-4B6D-ABFC-4F4DEE8C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1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C7AA9-E8A3-4B41-BBED-EAE74284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B5A6E-863A-487C-9A88-E486FCE46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9F75-1800-40A8-BC0B-63D7A0358AE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02CF3-DEA0-4307-AB28-E07D4BF7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40191-BF3C-4470-A12A-B70AEB58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552E-CE43-4B6D-ABFC-4F4DEE8C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4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18B0B-3201-4F76-9507-0B809B3F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9F75-1800-40A8-BC0B-63D7A0358AE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FF770-739E-44B9-B2AF-A6C28EF2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545BD-6776-4ACC-81EB-41EB4E18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552E-CE43-4B6D-ABFC-4F4DEE8C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5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CB1F-57E2-41E3-BBCF-DA95CD8B9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40520-3AA4-4AED-9A81-DBA6155E5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8B2E5-DC6C-4E02-A2B5-2E975A2A2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EE9B0-6E55-4141-8F3B-C638EC892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9F75-1800-40A8-BC0B-63D7A0358AE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BCB57-9F75-450C-A922-23A4F9FE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4CC4A-03E3-4B97-8210-31EC4B764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552E-CE43-4B6D-ABFC-4F4DEE8C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5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128A-0ED7-4B16-AC0F-2BB15CA8C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9BF817-B362-4CAD-8438-59DDDB9ED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91FA9-20B1-4BEB-805F-975B07A27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8AFDC-669A-47AB-A827-6266B5262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9F75-1800-40A8-BC0B-63D7A0358AE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3226D-83D9-42ED-9560-4A950032C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35A37-677B-40D2-8566-4DBD2FA1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552E-CE43-4B6D-ABFC-4F4DEE8C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B52A9A-3DB6-4012-8EFF-1917FA76A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5E3C5-5D62-4D86-85C3-836339EB3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E2615-7DF0-4B53-A7E4-5BA5021F3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C9F75-1800-40A8-BC0B-63D7A0358AE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8E49F-057F-4EFD-8E80-CEDCB4BA8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E2E96-4A76-452B-8961-26F5CE8DC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0552E-CE43-4B6D-ABFC-4F4DEE8C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ED70CE21-9B1A-5B44-96D0-A57789F3D840}"/>
              </a:ext>
            </a:extLst>
          </p:cNvPr>
          <p:cNvSpPr/>
          <p:nvPr/>
        </p:nvSpPr>
        <p:spPr>
          <a:xfrm>
            <a:off x="1393371" y="0"/>
            <a:ext cx="9405257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6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FEB7313-495D-5A45-B5E9-13533BCE2EB1}"/>
              </a:ext>
            </a:extLst>
          </p:cNvPr>
          <p:cNvSpPr/>
          <p:nvPr/>
        </p:nvSpPr>
        <p:spPr>
          <a:xfrm>
            <a:off x="1645444" y="1469571"/>
            <a:ext cx="2393156" cy="1667934"/>
          </a:xfrm>
          <a:prstGeom prst="roundRect">
            <a:avLst>
              <a:gd name="adj" fmla="val 7577"/>
            </a:avLst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DC45AD7-151E-6446-96C5-BDBAC75CEF86}"/>
              </a:ext>
            </a:extLst>
          </p:cNvPr>
          <p:cNvSpPr/>
          <p:nvPr/>
        </p:nvSpPr>
        <p:spPr>
          <a:xfrm>
            <a:off x="1651724" y="3251509"/>
            <a:ext cx="2393156" cy="812491"/>
          </a:xfrm>
          <a:prstGeom prst="roundRect">
            <a:avLst>
              <a:gd name="adj" fmla="val 14791"/>
            </a:avLst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AC4D36C-2C9E-0141-B549-DA18F5ADCD8A}"/>
              </a:ext>
            </a:extLst>
          </p:cNvPr>
          <p:cNvSpPr/>
          <p:nvPr/>
        </p:nvSpPr>
        <p:spPr>
          <a:xfrm>
            <a:off x="1645444" y="4176819"/>
            <a:ext cx="2393156" cy="2436252"/>
          </a:xfrm>
          <a:prstGeom prst="roundRect">
            <a:avLst>
              <a:gd name="adj" fmla="val 5778"/>
            </a:avLst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68764D5-8426-4F43-8677-857CC3B7013C}"/>
              </a:ext>
            </a:extLst>
          </p:cNvPr>
          <p:cNvSpPr/>
          <p:nvPr/>
        </p:nvSpPr>
        <p:spPr>
          <a:xfrm>
            <a:off x="4248490" y="1469571"/>
            <a:ext cx="3687876" cy="5143500"/>
          </a:xfrm>
          <a:prstGeom prst="roundRect">
            <a:avLst>
              <a:gd name="adj" fmla="val 3609"/>
            </a:avLst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598AA989-5F71-7E43-80D9-2251410F7B80}"/>
              </a:ext>
            </a:extLst>
          </p:cNvPr>
          <p:cNvSpPr/>
          <p:nvPr/>
        </p:nvSpPr>
        <p:spPr>
          <a:xfrm>
            <a:off x="8153400" y="1469571"/>
            <a:ext cx="2393156" cy="2594429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621D1C3-B755-EF44-9142-10F498AA58DF}"/>
              </a:ext>
            </a:extLst>
          </p:cNvPr>
          <p:cNvSpPr/>
          <p:nvPr/>
        </p:nvSpPr>
        <p:spPr>
          <a:xfrm>
            <a:off x="8153400" y="4182627"/>
            <a:ext cx="2393156" cy="1051588"/>
          </a:xfrm>
          <a:prstGeom prst="roundRect">
            <a:avLst>
              <a:gd name="adj" fmla="val 11160"/>
            </a:avLst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105495C-C269-EB4C-A908-266E80ED424B}"/>
              </a:ext>
            </a:extLst>
          </p:cNvPr>
          <p:cNvSpPr/>
          <p:nvPr/>
        </p:nvSpPr>
        <p:spPr>
          <a:xfrm>
            <a:off x="8153400" y="5350747"/>
            <a:ext cx="2393156" cy="1262325"/>
          </a:xfrm>
          <a:prstGeom prst="roundRect">
            <a:avLst>
              <a:gd name="adj" fmla="val 9567"/>
            </a:avLst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8FFCE5-9811-C541-BAEF-E61E890EBD22}"/>
              </a:ext>
            </a:extLst>
          </p:cNvPr>
          <p:cNvSpPr txBox="1"/>
          <p:nvPr/>
        </p:nvSpPr>
        <p:spPr>
          <a:xfrm>
            <a:off x="8279266" y="4521783"/>
            <a:ext cx="2178277" cy="796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Vitam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voloria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con et, cum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laboreium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cum,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quat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paris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as core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volorest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sust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exceatur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antio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voluptas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eumquatendit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quas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doluptatet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aut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landignam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lantur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sania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dem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escidit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min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reruptiaero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velis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maximus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aut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pe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aliquas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sequidisit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omnient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hit lam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eicias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modio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nisin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pediam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ent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cust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accaborit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odio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corehen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dendae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nonet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eliquam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aperorepe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autatem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voles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odic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tem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nis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dolorrum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que cores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doluptaturi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utemolorum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imusam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8C4C15-2C03-0B49-95A9-8826656316BF}"/>
              </a:ext>
            </a:extLst>
          </p:cNvPr>
          <p:cNvSpPr txBox="1"/>
          <p:nvPr/>
        </p:nvSpPr>
        <p:spPr>
          <a:xfrm>
            <a:off x="8279266" y="5691997"/>
            <a:ext cx="2178277" cy="8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Vitam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voloria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con et, cum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laboreium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cum,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quat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paris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as core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volorest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sust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exceatur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antio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voluptas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eumquatendit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quas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doluptatet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aut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landignam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lantur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sania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dem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escidit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min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reruptiaero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velis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maximus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aut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pe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aliquas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sequidisit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omnient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hit lam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eicias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modio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nisin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pediam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ent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cust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accaborit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odio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corehen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dendae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nonet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eliquam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aperorepe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autatem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voles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odic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tem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nis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dolorrum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que cores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doluptaturi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utemolorum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imusam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idendaecabo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. Nam quo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moluptatur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eicias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modio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nisin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pediam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ent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cust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accaborit</a:t>
            </a:r>
            <a:endParaRPr lang="en-US" sz="57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DB1EA2-B500-2743-A29A-0CDBAB06E69C}"/>
              </a:ext>
            </a:extLst>
          </p:cNvPr>
          <p:cNvSpPr txBox="1"/>
          <p:nvPr/>
        </p:nvSpPr>
        <p:spPr>
          <a:xfrm>
            <a:off x="1765030" y="1520127"/>
            <a:ext cx="1888488" cy="257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72" b="1" dirty="0">
                <a:solidFill>
                  <a:srgbClr val="BF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BBD05E-4B49-5247-A607-2C12293B6203}"/>
              </a:ext>
            </a:extLst>
          </p:cNvPr>
          <p:cNvSpPr txBox="1"/>
          <p:nvPr/>
        </p:nvSpPr>
        <p:spPr>
          <a:xfrm>
            <a:off x="1771310" y="3302065"/>
            <a:ext cx="1888488" cy="257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72" b="1" dirty="0">
                <a:solidFill>
                  <a:srgbClr val="BF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Goal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67B608-56D2-C141-812E-146016374B7A}"/>
              </a:ext>
            </a:extLst>
          </p:cNvPr>
          <p:cNvSpPr txBox="1"/>
          <p:nvPr/>
        </p:nvSpPr>
        <p:spPr>
          <a:xfrm>
            <a:off x="1765030" y="4227375"/>
            <a:ext cx="1888488" cy="257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72" b="1" dirty="0">
                <a:solidFill>
                  <a:srgbClr val="BF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CB49C8-D87B-F84D-A71D-389CD7F079E1}"/>
              </a:ext>
            </a:extLst>
          </p:cNvPr>
          <p:cNvSpPr txBox="1"/>
          <p:nvPr/>
        </p:nvSpPr>
        <p:spPr>
          <a:xfrm>
            <a:off x="4374356" y="1520127"/>
            <a:ext cx="1807997" cy="257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72" b="1" dirty="0">
                <a:solidFill>
                  <a:srgbClr val="BF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Figures and Results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06A471-7C96-C346-B83D-DDF3050EDD8B}"/>
              </a:ext>
            </a:extLst>
          </p:cNvPr>
          <p:cNvSpPr txBox="1"/>
          <p:nvPr/>
        </p:nvSpPr>
        <p:spPr>
          <a:xfrm>
            <a:off x="8279266" y="1520127"/>
            <a:ext cx="1701573" cy="257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72" b="1" dirty="0">
                <a:solidFill>
                  <a:srgbClr val="BF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45532E-C64C-8141-A3B4-D615B8645A5E}"/>
              </a:ext>
            </a:extLst>
          </p:cNvPr>
          <p:cNvSpPr txBox="1"/>
          <p:nvPr/>
        </p:nvSpPr>
        <p:spPr>
          <a:xfrm>
            <a:off x="8279266" y="4233182"/>
            <a:ext cx="1701573" cy="257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72" b="1" dirty="0">
                <a:solidFill>
                  <a:srgbClr val="BF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Acknowledgements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CB94A2-AB3F-DD47-B5B4-B3D2E9A397CB}"/>
              </a:ext>
            </a:extLst>
          </p:cNvPr>
          <p:cNvSpPr txBox="1"/>
          <p:nvPr/>
        </p:nvSpPr>
        <p:spPr>
          <a:xfrm>
            <a:off x="8279266" y="5401303"/>
            <a:ext cx="1701573" cy="257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72" b="1" dirty="0">
                <a:solidFill>
                  <a:srgbClr val="BF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56ED052-50E5-264B-95BF-22F97876B62D}"/>
              </a:ext>
            </a:extLst>
          </p:cNvPr>
          <p:cNvSpPr/>
          <p:nvPr/>
        </p:nvSpPr>
        <p:spPr>
          <a:xfrm>
            <a:off x="1645444" y="244929"/>
            <a:ext cx="8901113" cy="979714"/>
          </a:xfrm>
          <a:prstGeom prst="roundRect">
            <a:avLst>
              <a:gd name="adj" fmla="val 11667"/>
            </a:avLst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60C06-626B-0440-8A30-99055CFE6CC9}"/>
              </a:ext>
            </a:extLst>
          </p:cNvPr>
          <p:cNvSpPr txBox="1"/>
          <p:nvPr/>
        </p:nvSpPr>
        <p:spPr>
          <a:xfrm>
            <a:off x="1771310" y="1801975"/>
            <a:ext cx="2201976" cy="1324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Imintem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quas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porro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debitis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itius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, nus id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quat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animus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auda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platust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imin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perovitasped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ipsus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mo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maios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eume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dolupit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sequam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serio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bea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natis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dolupta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simperiae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nate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molorum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eati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ulparis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magnieniam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, to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intotatur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Sunto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into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temperi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aturerum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identio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nsectatem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quo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dolorum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fuga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Itiatur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quam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vendus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quodis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reria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volupienis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posto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sam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debit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experumet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odit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id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molorrum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quam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fuga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. Et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volorioraes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alit, que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plitati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onemporro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entorio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rumendi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simenimus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mossimus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re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officit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mo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officae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etur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volorem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optae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ipsam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esto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temquas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dolores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sitiandi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arum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ipicien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debisimus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doluptatius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verepe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sectis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enda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incto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etusda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delectet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eaque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simusda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ndanimus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, sin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cori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rem id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maximillut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hari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quiam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quam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enduci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idunt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corecta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alicimp</a:t>
            </a:r>
            <a:endParaRPr lang="en-US" sz="57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E273CC-61ED-554B-B4DB-15C619EECA3A}"/>
              </a:ext>
            </a:extLst>
          </p:cNvPr>
          <p:cNvSpPr txBox="1"/>
          <p:nvPr/>
        </p:nvSpPr>
        <p:spPr>
          <a:xfrm>
            <a:off x="1771310" y="3595288"/>
            <a:ext cx="2201976" cy="444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Ugiatempore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evenis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rae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doluptatum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fugiam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earchitiam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dit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tempe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susdam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qui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asimin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quissequam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ni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ipsunt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Ditat que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voluptat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. Dem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nonem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eum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harcium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rescias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eos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electus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eicienet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endi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volupti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busamus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3F2701-A75D-5748-B9C8-05E36AA4EC49}"/>
              </a:ext>
            </a:extLst>
          </p:cNvPr>
          <p:cNvSpPr txBox="1"/>
          <p:nvPr/>
        </p:nvSpPr>
        <p:spPr>
          <a:xfrm>
            <a:off x="1771310" y="6247793"/>
            <a:ext cx="2201976" cy="356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Ga.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Oviduntusam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exerum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fugitat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quae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exersperum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qui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corum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sam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sitas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officiat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am el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inust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dunt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mint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mintis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maxim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dolupiet</a:t>
            </a:r>
            <a:endParaRPr lang="en-US" sz="57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6C3CF65-3FB3-A049-BC86-3E16B5EBC9C9}"/>
              </a:ext>
            </a:extLst>
          </p:cNvPr>
          <p:cNvSpPr txBox="1"/>
          <p:nvPr/>
        </p:nvSpPr>
        <p:spPr>
          <a:xfrm>
            <a:off x="8279266" y="3419388"/>
            <a:ext cx="2182158" cy="708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Vitam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voloria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con et, cum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laboreium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cum,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quat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paris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as core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volorest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sust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exceatur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antio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voluptas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eumquatendit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quas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doluptatet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aut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landignam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lantur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sania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dem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escidit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min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reruptiaero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velis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maximus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aut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pe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aliquas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sequidisit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omnient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hit lam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eicias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modio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nisin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pediam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ent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cust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accaborit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odio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corehen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dendae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nonet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eliquam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aperorepe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autatem</a:t>
            </a:r>
            <a:endParaRPr lang="en-US" sz="57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AE7E2AF-3B08-DE40-872F-951C0280A579}"/>
              </a:ext>
            </a:extLst>
          </p:cNvPr>
          <p:cNvSpPr/>
          <p:nvPr/>
        </p:nvSpPr>
        <p:spPr>
          <a:xfrm>
            <a:off x="4379991" y="3789290"/>
            <a:ext cx="1074354" cy="7257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81" dirty="0">
                <a:latin typeface="Arial" panose="020B0604020202020204" pitchFamily="34" charset="0"/>
                <a:cs typeface="Arial" panose="020B0604020202020204" pitchFamily="34" charset="0"/>
              </a:rPr>
              <a:t>figures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590E78B-DC83-2E46-AECB-AB72E304AA01}"/>
              </a:ext>
            </a:extLst>
          </p:cNvPr>
          <p:cNvSpPr/>
          <p:nvPr/>
        </p:nvSpPr>
        <p:spPr>
          <a:xfrm>
            <a:off x="4374356" y="5446142"/>
            <a:ext cx="3443288" cy="10852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81" dirty="0">
                <a:latin typeface="Arial" panose="020B0604020202020204" pitchFamily="34" charset="0"/>
                <a:cs typeface="Arial" panose="020B0604020202020204" pitchFamily="34" charset="0"/>
              </a:rPr>
              <a:t>figures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323D48-E09A-054D-82FF-85274A2562FA}"/>
              </a:ext>
            </a:extLst>
          </p:cNvPr>
          <p:cNvSpPr txBox="1"/>
          <p:nvPr/>
        </p:nvSpPr>
        <p:spPr>
          <a:xfrm>
            <a:off x="4374356" y="4571230"/>
            <a:ext cx="3480573" cy="8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Imintem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quas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porro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debitis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itius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, nus id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quat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animus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auda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platust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imin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perovitasped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ipsus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mo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maios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eume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dolupit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sequam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serio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bea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natis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dolupta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simperiae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nate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molorum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eati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ulparis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magnieniam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, to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intotatur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Sunto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into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temperi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aturerum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identio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nsectatem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quo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dolorum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fuga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Itiatur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quam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vendus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quodis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reria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volupienis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posto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sam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debit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experumet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odit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id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molorrum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quam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fuga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. Et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volorioraes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alit, que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plitati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onemporro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entorio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rumendi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simenimus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mossimus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re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officit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mo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officae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etur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volorem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optae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ipsam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esto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temquas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dolores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sitiandi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arum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ipicien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debisimus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doluptatius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verepe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sectis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enda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incto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etusda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delectet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eaque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simusda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ndanimus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, sin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cori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rem id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maximillut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hari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quiam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quam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enduci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idunt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corecta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alicimp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2" dirty="0" err="1">
                <a:latin typeface="Arial" panose="020B0604020202020204" pitchFamily="34" charset="0"/>
                <a:cs typeface="Arial" panose="020B0604020202020204" pitchFamily="34" charset="0"/>
              </a:rPr>
              <a:t>oriaeperum</a:t>
            </a:r>
            <a:r>
              <a:rPr lang="en-US" sz="572" dirty="0">
                <a:latin typeface="Arial" panose="020B0604020202020204" pitchFamily="34" charset="0"/>
                <a:cs typeface="Arial" panose="020B0604020202020204" pitchFamily="34" charset="0"/>
              </a:rPr>
              <a:t> et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7C16B5A-3775-4142-927B-AFA800E2D705}"/>
              </a:ext>
            </a:extLst>
          </p:cNvPr>
          <p:cNvSpPr/>
          <p:nvPr/>
        </p:nvSpPr>
        <p:spPr>
          <a:xfrm>
            <a:off x="5559290" y="3789290"/>
            <a:ext cx="1074354" cy="7257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81" dirty="0">
                <a:latin typeface="Arial" panose="020B0604020202020204" pitchFamily="34" charset="0"/>
                <a:cs typeface="Arial" panose="020B0604020202020204" pitchFamily="34" charset="0"/>
              </a:rPr>
              <a:t>figures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20DABCC-7DA8-F444-8518-540B7DDEFE54}"/>
              </a:ext>
            </a:extLst>
          </p:cNvPr>
          <p:cNvSpPr/>
          <p:nvPr/>
        </p:nvSpPr>
        <p:spPr>
          <a:xfrm>
            <a:off x="6738589" y="3796069"/>
            <a:ext cx="1079055" cy="7257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81" dirty="0">
                <a:latin typeface="Arial" panose="020B0604020202020204" pitchFamily="34" charset="0"/>
                <a:cs typeface="Arial" panose="020B0604020202020204" pitchFamily="34" charset="0"/>
              </a:rPr>
              <a:t>figures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121D39E-F058-0249-A2E6-FA8ABB78279B}"/>
              </a:ext>
            </a:extLst>
          </p:cNvPr>
          <p:cNvSpPr/>
          <p:nvPr/>
        </p:nvSpPr>
        <p:spPr>
          <a:xfrm>
            <a:off x="1771310" y="4521784"/>
            <a:ext cx="2141424" cy="16443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81" dirty="0">
                <a:latin typeface="Arial" panose="020B0604020202020204" pitchFamily="34" charset="0"/>
                <a:cs typeface="Arial" panose="020B0604020202020204" pitchFamily="34" charset="0"/>
              </a:rPr>
              <a:t>figures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5C1CE48-6365-A949-B0F7-FCB9B234292E}"/>
              </a:ext>
            </a:extLst>
          </p:cNvPr>
          <p:cNvSpPr/>
          <p:nvPr/>
        </p:nvSpPr>
        <p:spPr>
          <a:xfrm>
            <a:off x="4374356" y="1807711"/>
            <a:ext cx="3443288" cy="1856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81" dirty="0">
                <a:latin typeface="Arial" panose="020B0604020202020204" pitchFamily="34" charset="0"/>
                <a:cs typeface="Arial" panose="020B0604020202020204" pitchFamily="34" charset="0"/>
              </a:rPr>
              <a:t>figures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B5405CD-B1DE-ED41-8F95-058F914194A8}"/>
              </a:ext>
            </a:extLst>
          </p:cNvPr>
          <p:cNvSpPr/>
          <p:nvPr/>
        </p:nvSpPr>
        <p:spPr>
          <a:xfrm>
            <a:off x="8279266" y="1807711"/>
            <a:ext cx="2141424" cy="15346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81" dirty="0">
                <a:latin typeface="Arial" panose="020B0604020202020204" pitchFamily="34" charset="0"/>
                <a:cs typeface="Arial" panose="020B0604020202020204" pitchFamily="34" charset="0"/>
              </a:rPr>
              <a:t>figures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2BF3C9-0F03-064C-9E55-E0B486EA02A1}"/>
              </a:ext>
            </a:extLst>
          </p:cNvPr>
          <p:cNvSpPr txBox="1"/>
          <p:nvPr/>
        </p:nvSpPr>
        <p:spPr>
          <a:xfrm>
            <a:off x="1773209" y="266852"/>
            <a:ext cx="5866706" cy="60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72" b="1" dirty="0" err="1">
                <a:solidFill>
                  <a:srgbClr val="BF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Quibus</a:t>
            </a:r>
            <a:r>
              <a:rPr lang="en-US" sz="1672" b="1" dirty="0">
                <a:solidFill>
                  <a:srgbClr val="BF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72" b="1" dirty="0" err="1">
                <a:solidFill>
                  <a:srgbClr val="BF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simust</a:t>
            </a:r>
            <a:r>
              <a:rPr lang="en-US" sz="1672" b="1" dirty="0">
                <a:solidFill>
                  <a:srgbClr val="BF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72" b="1" dirty="0" err="1">
                <a:solidFill>
                  <a:srgbClr val="BF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alignamus</a:t>
            </a:r>
            <a:r>
              <a:rPr lang="en-US" sz="1672" b="1" dirty="0">
                <a:solidFill>
                  <a:srgbClr val="BF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72" b="1" dirty="0" err="1">
                <a:solidFill>
                  <a:srgbClr val="BF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1672" b="1" dirty="0">
                <a:solidFill>
                  <a:srgbClr val="BF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et, </a:t>
            </a:r>
            <a:r>
              <a:rPr lang="en-US" sz="1672" b="1" dirty="0" err="1">
                <a:solidFill>
                  <a:srgbClr val="BF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nobitasitat</a:t>
            </a:r>
            <a:r>
              <a:rPr lang="en-US" sz="1672" b="1" dirty="0">
                <a:solidFill>
                  <a:srgbClr val="BF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voles </a:t>
            </a:r>
            <a:r>
              <a:rPr lang="en-US" sz="1672" b="1" dirty="0" err="1">
                <a:solidFill>
                  <a:srgbClr val="BF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nonsequi</a:t>
            </a:r>
            <a:r>
              <a:rPr lang="en-US" sz="1672" b="1" dirty="0">
                <a:solidFill>
                  <a:srgbClr val="BF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72" b="1" dirty="0" err="1">
                <a:solidFill>
                  <a:srgbClr val="BF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</a:t>
            </a:r>
            <a:r>
              <a:rPr lang="en-US" sz="1672" b="1" dirty="0">
                <a:solidFill>
                  <a:srgbClr val="BF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72" b="1" dirty="0" err="1">
                <a:solidFill>
                  <a:srgbClr val="BF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recercia</a:t>
            </a:r>
            <a:r>
              <a:rPr lang="en-US" sz="1672" b="1" dirty="0">
                <a:solidFill>
                  <a:srgbClr val="BF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72" b="1" dirty="0" err="1">
                <a:solidFill>
                  <a:srgbClr val="BF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nemporem</a:t>
            </a:r>
            <a:r>
              <a:rPr lang="en-US" sz="1672" b="1" dirty="0">
                <a:solidFill>
                  <a:srgbClr val="BF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72" b="1" dirty="0" err="1">
                <a:solidFill>
                  <a:srgbClr val="BF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</a:t>
            </a:r>
            <a:endParaRPr lang="en-US" sz="1672" b="1" dirty="0">
              <a:solidFill>
                <a:srgbClr val="BF57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6E7346-C86A-5547-9356-9F790DEB2D49}"/>
              </a:ext>
            </a:extLst>
          </p:cNvPr>
          <p:cNvSpPr txBox="1"/>
          <p:nvPr/>
        </p:nvSpPr>
        <p:spPr>
          <a:xfrm>
            <a:off x="1773209" y="810567"/>
            <a:ext cx="5596420" cy="42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9" dirty="0">
                <a:latin typeface="Arial" panose="020B0604020202020204" pitchFamily="34" charset="0"/>
                <a:cs typeface="Arial" panose="020B0604020202020204" pitchFamily="34" charset="0"/>
              </a:rPr>
              <a:t>[AUTHORS LINE] </a:t>
            </a:r>
            <a:r>
              <a:rPr lang="en-US" sz="729" dirty="0" err="1">
                <a:latin typeface="Arial" panose="020B0604020202020204" pitchFamily="34" charset="0"/>
                <a:cs typeface="Arial" panose="020B0604020202020204" pitchFamily="34" charset="0"/>
              </a:rPr>
              <a:t>Firstname</a:t>
            </a:r>
            <a:r>
              <a:rPr lang="en-US" sz="729" dirty="0">
                <a:latin typeface="Arial" panose="020B0604020202020204" pitchFamily="34" charset="0"/>
                <a:cs typeface="Arial" panose="020B0604020202020204" pitchFamily="34" charset="0"/>
              </a:rPr>
              <a:t> Lastname</a:t>
            </a:r>
            <a:r>
              <a:rPr lang="en-US" sz="729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729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729" dirty="0" err="1">
                <a:latin typeface="Arial" panose="020B0604020202020204" pitchFamily="34" charset="0"/>
                <a:cs typeface="Arial" panose="020B0604020202020204" pitchFamily="34" charset="0"/>
              </a:rPr>
              <a:t>Firstname</a:t>
            </a:r>
            <a:r>
              <a:rPr lang="en-US" sz="729" dirty="0">
                <a:latin typeface="Arial" panose="020B0604020202020204" pitchFamily="34" charset="0"/>
                <a:cs typeface="Arial" panose="020B0604020202020204" pitchFamily="34" charset="0"/>
              </a:rPr>
              <a:t> Lastname</a:t>
            </a:r>
            <a:r>
              <a:rPr lang="en-US" sz="729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729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729" dirty="0" err="1">
                <a:latin typeface="Arial" panose="020B0604020202020204" pitchFamily="34" charset="0"/>
                <a:cs typeface="Arial" panose="020B0604020202020204" pitchFamily="34" charset="0"/>
              </a:rPr>
              <a:t>Firstname</a:t>
            </a:r>
            <a:r>
              <a:rPr lang="en-US" sz="729" dirty="0">
                <a:latin typeface="Arial" panose="020B0604020202020204" pitchFamily="34" charset="0"/>
                <a:cs typeface="Arial" panose="020B0604020202020204" pitchFamily="34" charset="0"/>
              </a:rPr>
              <a:t> Lastname</a:t>
            </a:r>
            <a:r>
              <a:rPr lang="en-US" sz="729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br>
              <a:rPr lang="en-US" sz="729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29" dirty="0">
                <a:latin typeface="Arial" panose="020B0604020202020204" pitchFamily="34" charset="0"/>
                <a:cs typeface="Arial" panose="020B0604020202020204" pitchFamily="34" charset="0"/>
              </a:rPr>
              <a:t>[DEPT./SCHOOL LINE] </a:t>
            </a:r>
            <a:r>
              <a:rPr lang="en-US" sz="729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729" dirty="0">
                <a:latin typeface="Arial" panose="020B0604020202020204" pitchFamily="34" charset="0"/>
                <a:cs typeface="Arial" panose="020B0604020202020204" pitchFamily="34" charset="0"/>
              </a:rPr>
              <a:t>Department of Integrative Biology, </a:t>
            </a:r>
            <a:r>
              <a:rPr lang="en-US" sz="729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729" dirty="0">
                <a:latin typeface="Arial" panose="020B0604020202020204" pitchFamily="34" charset="0"/>
                <a:cs typeface="Arial" panose="020B0604020202020204" pitchFamily="34" charset="0"/>
              </a:rPr>
              <a:t>Department of Chemistry, College of Natural Sciences, The University of Texas, </a:t>
            </a:r>
            <a:r>
              <a:rPr lang="en-US" sz="729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729" dirty="0">
                <a:latin typeface="Arial" panose="020B0604020202020204" pitchFamily="34" charset="0"/>
                <a:cs typeface="Arial" panose="020B0604020202020204" pitchFamily="34" charset="0"/>
              </a:rPr>
              <a:t>Suchandsuch Research Institute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CD0014B-8B8B-6F4F-903C-F12EF8315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567" y="322690"/>
            <a:ext cx="2152853" cy="310558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C8FD5D10-23C4-8E47-B0BB-3810BA539964}"/>
              </a:ext>
            </a:extLst>
          </p:cNvPr>
          <p:cNvSpPr/>
          <p:nvPr/>
        </p:nvSpPr>
        <p:spPr>
          <a:xfrm>
            <a:off x="7747567" y="683804"/>
            <a:ext cx="1878126" cy="4674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81" dirty="0"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76082FB-6C5B-4C45-952E-BBC03FE4E8D1}"/>
              </a:ext>
            </a:extLst>
          </p:cNvPr>
          <p:cNvSpPr/>
          <p:nvPr/>
        </p:nvSpPr>
        <p:spPr>
          <a:xfrm>
            <a:off x="9733345" y="683804"/>
            <a:ext cx="687345" cy="46108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81" dirty="0"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251019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CA9499-FA97-4EDE-8B2E-68E5E0F8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4BE34-7DFE-47F8-97E8-525F39D82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59F079-1974-4E82-968B-0D67E63269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Background, </a:t>
            </a:r>
          </a:p>
          <a:p>
            <a:r>
              <a:rPr lang="en-US" dirty="0"/>
              <a:t>Equipment, </a:t>
            </a:r>
          </a:p>
          <a:p>
            <a:r>
              <a:rPr lang="en-US" dirty="0"/>
              <a:t>3+ References (ARIS)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5B9FF3-6E74-4516-B097-248EA22FC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Andres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F05EBE-838B-47B9-A32B-6852C657F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505075"/>
            <a:ext cx="5183188" cy="3684588"/>
          </a:xfrm>
        </p:spPr>
        <p:txBody>
          <a:bodyPr/>
          <a:lstStyle/>
          <a:p>
            <a:r>
              <a:rPr lang="en-US" dirty="0"/>
              <a:t>Virtual </a:t>
            </a:r>
            <a:r>
              <a:rPr lang="en-US" dirty="0" err="1"/>
              <a:t>environment+interaction</a:t>
            </a:r>
            <a:endParaRPr lang="en-US" dirty="0"/>
          </a:p>
          <a:p>
            <a:r>
              <a:rPr lang="en-US" dirty="0"/>
              <a:t> Measures</a:t>
            </a:r>
          </a:p>
          <a:p>
            <a:r>
              <a:rPr lang="en-US" dirty="0"/>
              <a:t>Discussion (Andres)</a:t>
            </a:r>
          </a:p>
        </p:txBody>
      </p:sp>
    </p:spTree>
    <p:extLst>
      <p:ext uri="{BB962C8B-B14F-4D97-AF65-F5344CB8AC3E}">
        <p14:creationId xmlns:p14="http://schemas.microsoft.com/office/powerpoint/2010/main" val="3433860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660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Roles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Navarro, Andres</dc:creator>
  <cp:lastModifiedBy>Navarro, Andres</cp:lastModifiedBy>
  <cp:revision>2</cp:revision>
  <dcterms:created xsi:type="dcterms:W3CDTF">2021-11-09T17:02:41Z</dcterms:created>
  <dcterms:modified xsi:type="dcterms:W3CDTF">2021-11-09T17:22:27Z</dcterms:modified>
</cp:coreProperties>
</file>