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Branch Banker 👨‍💼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Call Center Agent 🎧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Chat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286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Prompt Orchestration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0" y="457200"/>
            <a:ext cx="27432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Vector Database 📚 (Functional PDFs)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0" y="1371600"/>
            <a:ext cx="27432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Application Database 🗄️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0" y="9144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MongoDB 🗃️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0" y="18288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Oracle DB 🏛️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0" y="2286000"/>
            <a:ext cx="27432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Splunk 📊 (Session Logs)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200400"/>
            <a:ext cx="27432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MongoDB 🗃️ (Chat History)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0" y="4572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GCIF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0" y="13716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RMS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0" y="22860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CMR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2743200"/>
            <a:ext cx="2286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R2D2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3657600"/>
            <a:ext cx="2286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COIN Authentication Framework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9600" y="4114800"/>
            <a:ext cx="27432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Stellar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0" y="3840480"/>
            <a:ext cx="2286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Mistral LLM Model 🧠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0" y="4572000"/>
            <a:ext cx="2286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MPNet Embedding Model 🚀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32004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Issue Explanation 🔍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384048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Possible Solutions ✅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44805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Recommended Next Steps 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