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7" r:id="rId5"/>
    <p:sldId id="258" r:id="rId6"/>
    <p:sldId id="268" r:id="rId7"/>
    <p:sldId id="260" r:id="rId8"/>
    <p:sldId id="261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5EA3-A41A-5D3B-6D9D-5AD9B1425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41B85-9F63-3FC8-8060-9D9BEE360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B162-5465-CD62-31A3-1E0235DB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6D0-2A80-4251-A77B-0E3EB1469A77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D07E-AFA5-E800-91FC-09B09A9F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DC8B1-4F01-A596-1C81-66E62F22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7B9-34CB-4429-AF58-0168DF3C6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19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476A-FDB7-A7BD-2D4F-AC1D9BA2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E30E8-F294-EF4C-A3B0-C06B09CD6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4150-811E-A51A-2DB3-7FF23CDE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6D0-2A80-4251-A77B-0E3EB1469A77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72044-69A1-A1C0-B0C8-45310934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6B57-9E15-E30A-1AC4-C41E7AA5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7B9-34CB-4429-AF58-0168DF3C6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38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C474E-5BC9-53AC-9C8D-5EAE975D3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2E8B0-A05C-DBDD-E18C-FB203064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190BC-CBDA-852D-E436-48803F6D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6D0-2A80-4251-A77B-0E3EB1469A77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39611-A609-B3D3-24C7-D5020A90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91A21-9321-7638-BC49-FF99C46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7B9-34CB-4429-AF58-0168DF3C6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65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23D0-0956-3975-E2D2-58FAD784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28D8-9718-628B-38B8-3CC9C06F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591E5-237B-E317-3C2F-376D170B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6D0-2A80-4251-A77B-0E3EB1469A77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72E0-9188-B9B8-A79E-EB2E9858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A8953-93A5-D0B3-DB3A-867D5802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7B9-34CB-4429-AF58-0168DF3C6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80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738D-AFDA-83CE-35E4-EE38495E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1318C-788B-CEB6-4B45-131F6A35C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79FB3-95E0-1F53-9570-EADEC996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6D0-2A80-4251-A77B-0E3EB1469A77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ACD37-4A3C-00D3-BB03-9BC65BD3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6C342-6382-DE5B-7AEB-40F7B7CC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7B9-34CB-4429-AF58-0168DF3C6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26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E9B0-C7CE-DE35-F851-BAE8AFE5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88459-2B05-B580-B114-3EA055833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D3D10-D904-95EC-5E4E-794E5F83A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A797D-86D3-7141-601F-1865ED42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6D0-2A80-4251-A77B-0E3EB1469A77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2878D-DBCE-B0E8-8AFF-54FF4039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BF153-DB12-27B2-6FAC-CE59ACFA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7B9-34CB-4429-AF58-0168DF3C6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1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8DF9-A0E1-F19C-AEE1-759FB1DD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9304A-17BA-D794-2BAD-7C04F2418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598F7-0D33-83F2-5BEC-246BED879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00F98-E09F-1B69-6CB7-363A9CE87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35B1C-87C7-5C4C-36F5-871EA7AFD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18D72-D867-618D-F7CA-ED110C79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6D0-2A80-4251-A77B-0E3EB1469A77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08A00-179F-00FE-AD78-71CB9D42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6EBC1-2073-A5A1-45F7-09E6B50E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7B9-34CB-4429-AF58-0168DF3C6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44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41E8-0E56-F275-6887-EFE7D595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398AE-1C13-C941-D94C-543A7529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6D0-2A80-4251-A77B-0E3EB1469A77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12830-94DF-E2FF-1D43-4F9D1C02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067A0-0E13-17FB-A1C2-821E6990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7B9-34CB-4429-AF58-0168DF3C6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56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E6123-D9A9-D951-3345-CD693CF6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6D0-2A80-4251-A77B-0E3EB1469A77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A090C-53FC-6D5E-62C2-9379F175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7CC9F-F261-AB77-56E6-89B7A812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7B9-34CB-4429-AF58-0168DF3C6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92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CBF4-C69C-5C85-F1ED-5083C652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44DB-89B0-D163-80C4-0B88AEE3C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61F17-0788-E0A1-FB12-2E1ADAA2F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358D6-B893-F1D6-53D1-9FD367DF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6D0-2A80-4251-A77B-0E3EB1469A77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82257-1045-3062-8356-6FEFF6C5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E623C-AF69-6038-03E9-12C869D7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7B9-34CB-4429-AF58-0168DF3C6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38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37AE-0411-EFB1-B649-ED42A8DB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FAD90-3619-8EFB-642A-DDD3320B0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0A108-519F-E76C-9F0A-F105CD3F5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4AC27-2E57-5E02-B02C-CD2CBD0D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6D0-2A80-4251-A77B-0E3EB1469A77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06215-B6D7-2E12-E72C-C690690A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75178-B3D9-1BCD-E7F2-A8E5388D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7B9-34CB-4429-AF58-0168DF3C6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69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EC672-C90B-4BED-CA45-D3BF55CB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68A27-8016-CCC9-B7A1-8EB10AB5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381D7-E1E7-C520-E5B5-4900D0432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26D0-2A80-4251-A77B-0E3EB1469A77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23C42-111A-505D-8E1C-FD7CFFFC6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88F26-B7C2-506C-0D20-18DAEE122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47B9-34CB-4429-AF58-0168DF3C6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97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C698-884C-9C76-1AD9-3951913AD1D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8626" y="1282606"/>
            <a:ext cx="9655362" cy="3370075"/>
          </a:xfrm>
        </p:spPr>
        <p:txBody>
          <a:bodyPr>
            <a:noAutofit/>
          </a:bodyPr>
          <a:lstStyle/>
          <a:p>
            <a:pPr algn="l"/>
            <a:endParaRPr lang="en-I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8B229-E6B7-613D-D3FB-B1C0FDAC2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781"/>
            <a:ext cx="11484867" cy="42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1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C698-884C-9C76-1AD9-3951913AD1D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8626" y="1282606"/>
            <a:ext cx="9655362" cy="5575394"/>
          </a:xfrm>
        </p:spPr>
        <p:txBody>
          <a:bodyPr>
            <a:noAutofit/>
          </a:bodyPr>
          <a:lstStyle/>
          <a:p>
            <a:pPr algn="l"/>
            <a:endParaRPr lang="en-I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247582-9BE3-65E2-3CE7-C9DE463C206F}"/>
              </a:ext>
            </a:extLst>
          </p:cNvPr>
          <p:cNvSpPr txBox="1">
            <a:spLocks/>
          </p:cNvSpPr>
          <p:nvPr/>
        </p:nvSpPr>
        <p:spPr>
          <a:xfrm>
            <a:off x="658626" y="341313"/>
            <a:ext cx="9655362" cy="36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Looker – Instance Creation: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6789F-A92E-4186-7D19-E4697F680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4" y="1282606"/>
            <a:ext cx="9543023" cy="557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6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9247582-9BE3-65E2-3CE7-C9DE463C206F}"/>
              </a:ext>
            </a:extLst>
          </p:cNvPr>
          <p:cNvSpPr txBox="1">
            <a:spLocks/>
          </p:cNvSpPr>
          <p:nvPr/>
        </p:nvSpPr>
        <p:spPr>
          <a:xfrm>
            <a:off x="658626" y="341313"/>
            <a:ext cx="9655362" cy="36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Looker – Report:</a:t>
            </a:r>
            <a:endParaRPr lang="en-IN" sz="24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710C2-4CDA-4337-21EC-E1518EB8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26" y="878542"/>
            <a:ext cx="10735515" cy="58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3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9247582-9BE3-65E2-3CE7-C9DE463C206F}"/>
              </a:ext>
            </a:extLst>
          </p:cNvPr>
          <p:cNvSpPr txBox="1">
            <a:spLocks/>
          </p:cNvSpPr>
          <p:nvPr/>
        </p:nvSpPr>
        <p:spPr>
          <a:xfrm>
            <a:off x="658626" y="341313"/>
            <a:ext cx="9655362" cy="36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Files:</a:t>
            </a:r>
            <a:endParaRPr lang="en-IN" sz="24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68C7123-56CF-92D0-92FE-E10BF27E82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870295"/>
              </p:ext>
            </p:extLst>
          </p:nvPr>
        </p:nvGraphicFramePr>
        <p:xfrm>
          <a:off x="1265985" y="2171233"/>
          <a:ext cx="18510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851120" imgH="439560" progId="Package">
                  <p:embed/>
                </p:oleObj>
              </mc:Choice>
              <mc:Fallback>
                <p:oleObj name="Packager Shell Object" showAsIcon="1" r:id="rId2" imgW="18511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65985" y="2171233"/>
                        <a:ext cx="185102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67EC3BB-CFC8-0F6C-BE96-9BB331243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4128"/>
              </p:ext>
            </p:extLst>
          </p:nvPr>
        </p:nvGraphicFramePr>
        <p:xfrm>
          <a:off x="3906838" y="2171232"/>
          <a:ext cx="10445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045080" imgH="439560" progId="Package">
                  <p:embed/>
                </p:oleObj>
              </mc:Choice>
              <mc:Fallback>
                <p:oleObj name="Packager Shell Object" showAsIcon="1" r:id="rId4" imgW="10450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06838" y="2171232"/>
                        <a:ext cx="104457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2FE0F32-36D8-B31A-B5FE-296CABAAA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121597"/>
              </p:ext>
            </p:extLst>
          </p:nvPr>
        </p:nvGraphicFramePr>
        <p:xfrm>
          <a:off x="5741241" y="2171232"/>
          <a:ext cx="14001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399680" imgH="439560" progId="Package">
                  <p:embed/>
                </p:oleObj>
              </mc:Choice>
              <mc:Fallback>
                <p:oleObj name="Packager Shell Object" showAsIcon="1" r:id="rId6" imgW="13996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41241" y="2171232"/>
                        <a:ext cx="140017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826988C-B18A-9564-EE24-782CA0B676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519360"/>
              </p:ext>
            </p:extLst>
          </p:nvPr>
        </p:nvGraphicFramePr>
        <p:xfrm>
          <a:off x="8007911" y="2171231"/>
          <a:ext cx="9874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986760" imgH="439560" progId="Package">
                  <p:embed/>
                </p:oleObj>
              </mc:Choice>
              <mc:Fallback>
                <p:oleObj name="Packager Shell Object" showAsIcon="1" r:id="rId8" imgW="9867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07911" y="2171231"/>
                        <a:ext cx="98742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657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C698-884C-9C76-1AD9-3951913AD1D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8626" y="1282606"/>
            <a:ext cx="9655362" cy="3370075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Display current share value and PE ratio for  randomly chosen 10  companies from SP500 </a:t>
            </a:r>
            <a:b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Analyze last 6 month share values and display highest intraday share fall data.</a:t>
            </a:r>
            <a:endParaRPr lang="en-I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247582-9BE3-65E2-3CE7-C9DE463C206F}"/>
              </a:ext>
            </a:extLst>
          </p:cNvPr>
          <p:cNvSpPr txBox="1">
            <a:spLocks/>
          </p:cNvSpPr>
          <p:nvPr/>
        </p:nvSpPr>
        <p:spPr>
          <a:xfrm>
            <a:off x="658626" y="341313"/>
            <a:ext cx="9655362" cy="36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Case:</a:t>
            </a:r>
          </a:p>
        </p:txBody>
      </p:sp>
    </p:spTree>
    <p:extLst>
      <p:ext uri="{BB962C8B-B14F-4D97-AF65-F5344CB8AC3E}">
        <p14:creationId xmlns:p14="http://schemas.microsoft.com/office/powerpoint/2010/main" val="266733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C698-884C-9C76-1AD9-3951913AD1D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06226" y="188913"/>
            <a:ext cx="9655362" cy="366712"/>
          </a:xfrm>
        </p:spPr>
        <p:txBody>
          <a:bodyPr>
            <a:noAutofit/>
          </a:bodyPr>
          <a:lstStyle/>
          <a:p>
            <a:pPr algn="l"/>
            <a:r>
              <a:rPr lang="en-IN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ED2FC-F7DB-8CCF-8CEB-A8354E6CC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6" y="2996312"/>
            <a:ext cx="865375" cy="86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B57BD-63C0-90AA-6960-D069EEF7E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218" y="3131554"/>
            <a:ext cx="1490889" cy="594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1E457A-80E1-8BD6-C11E-AB102284C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648" y="2801645"/>
            <a:ext cx="1566826" cy="1254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CA4CFE-60FC-E43D-C19F-B3309039CF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76" y="4881004"/>
            <a:ext cx="1727675" cy="7219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3B4FFA-8131-28EA-C143-490EB57A7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082634"/>
            <a:ext cx="1942148" cy="779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0C966B-B93B-7DD8-6A8F-FE5B545C03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149" y="3082634"/>
            <a:ext cx="1774242" cy="779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C5D45A-D596-D636-546A-C1FDD5D12D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297" y="2886635"/>
            <a:ext cx="1401471" cy="116971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04AA3F-F902-C9EA-4D1F-5B598946A7CC}"/>
              </a:ext>
            </a:extLst>
          </p:cNvPr>
          <p:cNvCxnSpPr/>
          <p:nvPr/>
        </p:nvCxnSpPr>
        <p:spPr>
          <a:xfrm>
            <a:off x="1604682" y="3352800"/>
            <a:ext cx="385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3A140A-B4D2-58D8-AB40-26F312A36C4C}"/>
              </a:ext>
            </a:extLst>
          </p:cNvPr>
          <p:cNvCxnSpPr/>
          <p:nvPr/>
        </p:nvCxnSpPr>
        <p:spPr>
          <a:xfrm>
            <a:off x="3932424" y="3352800"/>
            <a:ext cx="385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A615E8-C12A-5AE8-FD4B-0FC71CCF23DA}"/>
              </a:ext>
            </a:extLst>
          </p:cNvPr>
          <p:cNvCxnSpPr/>
          <p:nvPr/>
        </p:nvCxnSpPr>
        <p:spPr>
          <a:xfrm>
            <a:off x="5503732" y="3429000"/>
            <a:ext cx="385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6C0D32-C9CD-770A-28EF-9E5E43319F86}"/>
              </a:ext>
            </a:extLst>
          </p:cNvPr>
          <p:cNvCxnSpPr/>
          <p:nvPr/>
        </p:nvCxnSpPr>
        <p:spPr>
          <a:xfrm>
            <a:off x="7845407" y="3370729"/>
            <a:ext cx="385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7B13EC-209F-5826-5B6B-F0205B1D114D}"/>
              </a:ext>
            </a:extLst>
          </p:cNvPr>
          <p:cNvCxnSpPr/>
          <p:nvPr/>
        </p:nvCxnSpPr>
        <p:spPr>
          <a:xfrm>
            <a:off x="9714659" y="3352800"/>
            <a:ext cx="385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966D1C-D1F7-928A-5500-6E0F76B18A9F}"/>
              </a:ext>
            </a:extLst>
          </p:cNvPr>
          <p:cNvCxnSpPr>
            <a:cxnSpLocks/>
          </p:cNvCxnSpPr>
          <p:nvPr/>
        </p:nvCxnSpPr>
        <p:spPr>
          <a:xfrm>
            <a:off x="4862214" y="4056354"/>
            <a:ext cx="0" cy="56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9800DAE3-A283-D556-24D0-7C3B7FB11091}"/>
              </a:ext>
            </a:extLst>
          </p:cNvPr>
          <p:cNvSpPr txBox="1">
            <a:spLocks/>
          </p:cNvSpPr>
          <p:nvPr/>
        </p:nvSpPr>
        <p:spPr>
          <a:xfrm>
            <a:off x="506226" y="1299580"/>
            <a:ext cx="11120998" cy="360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Mongo DB                                                                            GCP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C76F62-4549-9A85-46EB-A00E5A135F81}"/>
              </a:ext>
            </a:extLst>
          </p:cNvPr>
          <p:cNvCxnSpPr>
            <a:cxnSpLocks/>
          </p:cNvCxnSpPr>
          <p:nvPr/>
        </p:nvCxnSpPr>
        <p:spPr>
          <a:xfrm>
            <a:off x="1801906" y="959224"/>
            <a:ext cx="0" cy="5118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C652ED-411C-8AEC-E1D6-6FF57A24FBC2}"/>
              </a:ext>
            </a:extLst>
          </p:cNvPr>
          <p:cNvCxnSpPr>
            <a:cxnSpLocks/>
          </p:cNvCxnSpPr>
          <p:nvPr/>
        </p:nvCxnSpPr>
        <p:spPr>
          <a:xfrm>
            <a:off x="5695689" y="959224"/>
            <a:ext cx="64994" cy="5118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11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C698-884C-9C76-1AD9-3951913AD1D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8626" y="1282606"/>
            <a:ext cx="9655362" cy="3370075"/>
          </a:xfrm>
        </p:spPr>
        <p:txBody>
          <a:bodyPr>
            <a:noAutofit/>
          </a:bodyPr>
          <a:lstStyle/>
          <a:p>
            <a:pPr algn="l"/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Yahoo Finance  - Source data</a:t>
            </a:r>
            <a:b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Pymongo – Data processing</a:t>
            </a:r>
            <a:b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 db Compass – View Data</a:t>
            </a:r>
            <a:b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Dataflow – Data movement between Mongo DB To Big query</a:t>
            </a:r>
            <a:b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 query – Store Aggregated data</a:t>
            </a:r>
            <a:b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Looker/Looker Studio – Visualize data</a:t>
            </a:r>
            <a:b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247582-9BE3-65E2-3CE7-C9DE463C206F}"/>
              </a:ext>
            </a:extLst>
          </p:cNvPr>
          <p:cNvSpPr txBox="1">
            <a:spLocks/>
          </p:cNvSpPr>
          <p:nvPr/>
        </p:nvSpPr>
        <p:spPr>
          <a:xfrm>
            <a:off x="658626" y="341313"/>
            <a:ext cx="9655362" cy="36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Technologies used:</a:t>
            </a:r>
          </a:p>
        </p:txBody>
      </p:sp>
    </p:spTree>
    <p:extLst>
      <p:ext uri="{BB962C8B-B14F-4D97-AF65-F5344CB8AC3E}">
        <p14:creationId xmlns:p14="http://schemas.microsoft.com/office/powerpoint/2010/main" val="110246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9247582-9BE3-65E2-3CE7-C9DE463C206F}"/>
              </a:ext>
            </a:extLst>
          </p:cNvPr>
          <p:cNvSpPr txBox="1">
            <a:spLocks/>
          </p:cNvSpPr>
          <p:nvPr/>
        </p:nvSpPr>
        <p:spPr>
          <a:xfrm>
            <a:off x="658626" y="341313"/>
            <a:ext cx="9655362" cy="36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Processing: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C8BC5-A737-1EDC-D869-D990C78B2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98" y="1021975"/>
            <a:ext cx="9870462" cy="45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1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9247582-9BE3-65E2-3CE7-C9DE463C206F}"/>
              </a:ext>
            </a:extLst>
          </p:cNvPr>
          <p:cNvSpPr txBox="1">
            <a:spLocks/>
          </p:cNvSpPr>
          <p:nvPr/>
        </p:nvSpPr>
        <p:spPr>
          <a:xfrm>
            <a:off x="658626" y="341313"/>
            <a:ext cx="9655362" cy="36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Contd</a:t>
            </a:r>
            <a:r>
              <a:rPr lang="en-IN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B8189-0289-C7BE-8EBB-D2AEBDB7C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94" y="1201271"/>
            <a:ext cx="9977718" cy="541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1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9247582-9BE3-65E2-3CE7-C9DE463C206F}"/>
              </a:ext>
            </a:extLst>
          </p:cNvPr>
          <p:cNvSpPr txBox="1">
            <a:spLocks/>
          </p:cNvSpPr>
          <p:nvPr/>
        </p:nvSpPr>
        <p:spPr>
          <a:xfrm>
            <a:off x="658626" y="341313"/>
            <a:ext cx="9655362" cy="36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 DB Compass – View Data: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03E0B-6BBC-BECF-8B69-2BFFBABD9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52" y="1093694"/>
            <a:ext cx="10649295" cy="576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C698-884C-9C76-1AD9-3951913AD1D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8626" y="1282606"/>
            <a:ext cx="9655362" cy="5575394"/>
          </a:xfrm>
        </p:spPr>
        <p:txBody>
          <a:bodyPr>
            <a:noAutofit/>
          </a:bodyPr>
          <a:lstStyle/>
          <a:p>
            <a:pPr algn="l"/>
            <a:endParaRPr lang="en-I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247582-9BE3-65E2-3CE7-C9DE463C206F}"/>
              </a:ext>
            </a:extLst>
          </p:cNvPr>
          <p:cNvSpPr txBox="1">
            <a:spLocks/>
          </p:cNvSpPr>
          <p:nvPr/>
        </p:nvSpPr>
        <p:spPr>
          <a:xfrm>
            <a:off x="658626" y="341313"/>
            <a:ext cx="9655362" cy="36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Dataflow – Move data: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EE7D8-BEF6-0935-45F7-EB77D7D4B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6" y="1210235"/>
            <a:ext cx="9655362" cy="514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7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C698-884C-9C76-1AD9-3951913AD1D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8626" y="1282606"/>
            <a:ext cx="9655362" cy="5575394"/>
          </a:xfrm>
        </p:spPr>
        <p:txBody>
          <a:bodyPr>
            <a:noAutofit/>
          </a:bodyPr>
          <a:lstStyle/>
          <a:p>
            <a:pPr algn="l"/>
            <a:endParaRPr lang="en-I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247582-9BE3-65E2-3CE7-C9DE463C206F}"/>
              </a:ext>
            </a:extLst>
          </p:cNvPr>
          <p:cNvSpPr txBox="1">
            <a:spLocks/>
          </p:cNvSpPr>
          <p:nvPr/>
        </p:nvSpPr>
        <p:spPr>
          <a:xfrm>
            <a:off x="658626" y="341313"/>
            <a:ext cx="9655362" cy="36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 query – View Moved data: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3CB29C-9E85-9782-CC51-DA40B37A3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6" y="1282606"/>
            <a:ext cx="9561139" cy="540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0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134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Office Theme</vt:lpstr>
      <vt:lpstr>Package</vt:lpstr>
      <vt:lpstr>PowerPoint Presentation</vt:lpstr>
      <vt:lpstr>I. Display current share value and PE ratio for  randomly chosen 10  companies from SP500      II. Analyze last 6 month share values and display highest intraday share fall data.</vt:lpstr>
      <vt:lpstr>Flow:</vt:lpstr>
      <vt:lpstr>Yahoo Finance  - Source data  Pymongo – Data processing  Mongo db Compass – View Data  Dataflow – Data movement between Mongo DB To Big query  Big query – Store Aggregated data  Looker/Looker Studio – Visualize data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</dc:title>
  <dc:creator>samrith r</dc:creator>
  <cp:lastModifiedBy>samrith r</cp:lastModifiedBy>
  <cp:revision>47</cp:revision>
  <dcterms:created xsi:type="dcterms:W3CDTF">2023-07-09T18:59:06Z</dcterms:created>
  <dcterms:modified xsi:type="dcterms:W3CDTF">2023-07-10T19:42:09Z</dcterms:modified>
</cp:coreProperties>
</file>