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6706" autoAdjust="0"/>
  </p:normalViewPr>
  <p:slideViewPr>
    <p:cSldViewPr snapToGrid="0">
      <p:cViewPr varScale="1">
        <p:scale>
          <a:sx n="111" d="100"/>
          <a:sy n="111" d="100"/>
        </p:scale>
        <p:origin x="138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50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5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78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08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9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PUM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controls to </a:t>
            </a:r>
            <a:r>
              <a:rPr lang="en-US" sz="1800" b="1" dirty="0" err="1" smtClean="0"/>
              <a:t>MainPage.xaml</a:t>
            </a:r>
            <a:r>
              <a:rPr lang="en-US" sz="1800" dirty="0" smtClean="0"/>
              <a:t> as shown in wire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button click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 button click you should convert number of meters provide to feet and inches in following format </a:t>
            </a:r>
            <a:r>
              <a:rPr lang="en-US" sz="1800" i="1" dirty="0" smtClean="0"/>
              <a:t>{</a:t>
            </a:r>
            <a:r>
              <a:rPr lang="en-US" sz="1800" i="1" dirty="0" err="1" smtClean="0"/>
              <a:t>number_of_feet</a:t>
            </a:r>
            <a:r>
              <a:rPr lang="en-US" sz="1800" i="1" dirty="0" smtClean="0"/>
              <a:t>}'{</a:t>
            </a:r>
            <a:r>
              <a:rPr lang="en-US" sz="1800" i="1" dirty="0" err="1" smtClean="0"/>
              <a:t>number_of_inches</a:t>
            </a:r>
            <a:r>
              <a:rPr lang="en-US" sz="1800" i="1" dirty="0" smtClean="0"/>
              <a:t>}'' </a:t>
            </a:r>
            <a:r>
              <a:rPr lang="en-US" sz="1800" dirty="0" smtClean="0"/>
              <a:t>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i="1" dirty="0" smtClean="0"/>
              <a:t>"1.8 m equals 5'11''")</a:t>
            </a:r>
            <a:endParaRPr lang="en-US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57200"/>
            <a:ext cx="3556930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r>
              <a:rPr lang="pl-PL" sz="1800" dirty="0" smtClean="0"/>
              <a:t>Using </a:t>
            </a:r>
            <a:r>
              <a:rPr lang="pl-PL" sz="1800" dirty="0" err="1" smtClean="0"/>
              <a:t>styles</a:t>
            </a:r>
            <a:r>
              <a:rPr lang="pl-PL" sz="1800" dirty="0" smtClean="0"/>
              <a:t>: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all</a:t>
            </a:r>
            <a:r>
              <a:rPr lang="pl-PL" sz="1800" dirty="0" smtClean="0"/>
              <a:t> controls’ and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to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color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and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background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Disable</a:t>
            </a:r>
            <a:r>
              <a:rPr lang="pl-PL" sz="1800" dirty="0" smtClean="0"/>
              <a:t> </a:t>
            </a:r>
            <a:r>
              <a:rPr lang="pl-PL" sz="1800" dirty="0" err="1"/>
              <a:t>Buttons</a:t>
            </a:r>
            <a:r>
              <a:rPr lang="pl-PL" sz="1800" dirty="0"/>
              <a:t>’ and </a:t>
            </a:r>
            <a:r>
              <a:rPr lang="pl-PL" sz="1800" dirty="0" err="1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borders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black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PhoneForegroundBrush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Padding</a:t>
            </a:r>
            <a:r>
              <a:rPr lang="pl-PL" sz="1800" dirty="0" smtClean="0"/>
              <a:t> of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to 20 </a:t>
            </a:r>
            <a:r>
              <a:rPr lang="pl-PL" sz="1800" dirty="0" err="1" smtClean="0"/>
              <a:t>pixels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exercise-1.01</a:t>
            </a:r>
          </a:p>
          <a:p>
            <a:r>
              <a:rPr lang="pl-PL" sz="2000" b="1" dirty="0" smtClean="0"/>
              <a:t>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0" y="457200"/>
            <a:ext cx="3556930" cy="59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separate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string and </a:t>
            </a:r>
            <a:r>
              <a:rPr lang="pl-PL" sz="1800" dirty="0" err="1" smtClean="0"/>
              <a:t>returns</a:t>
            </a:r>
            <a:r>
              <a:rPr lang="pl-PL" sz="1800" dirty="0" smtClean="0"/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Handle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exceptions</a:t>
            </a:r>
            <a:r>
              <a:rPr lang="pl-PL" sz="1800" dirty="0" smtClean="0"/>
              <a:t> in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Implement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INotifyProperty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call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PropertyChanged</a:t>
            </a:r>
            <a:r>
              <a:rPr lang="pl-PL" sz="1800" dirty="0" smtClean="0"/>
              <a:t> event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to </a:t>
            </a:r>
            <a:r>
              <a:rPr lang="pl-PL" sz="1800" dirty="0" err="1" smtClean="0"/>
              <a:t>itself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TextBox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endParaRPr lang="pl-PL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97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Remove</a:t>
            </a:r>
            <a:r>
              <a:rPr lang="pl-PL" sz="1800" dirty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MetersToFeetValueConverter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MetersToFeetValueConverter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/>
              <a:t>MetersToFeetValueConverter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using</a:t>
            </a:r>
            <a:r>
              <a:rPr lang="pl-PL" sz="1800" dirty="0" smtClean="0"/>
              <a:t> </a:t>
            </a:r>
            <a:r>
              <a:rPr lang="pl-PL" sz="1800" dirty="0" err="1" smtClean="0"/>
              <a:t>convererter</a:t>
            </a:r>
            <a:r>
              <a:rPr lang="pl-PL" sz="1800" dirty="0" smtClean="0"/>
              <a:t> from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exercise-1.03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4" y="457200"/>
            <a:ext cx="35242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en-US" sz="1800" dirty="0" err="1" smtClean="0"/>
              <a:t>INotifyPropertyChanged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to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field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change</a:t>
            </a:r>
            <a:r>
              <a:rPr lang="pl-PL" sz="1800" dirty="0" smtClean="0"/>
              <a:t> </a:t>
            </a:r>
            <a:r>
              <a:rPr lang="pl-PL" sz="1800" dirty="0" err="1" smtClean="0"/>
              <a:t>DataContext</a:t>
            </a:r>
            <a:r>
              <a:rPr lang="pl-PL" sz="1800" dirty="0" smtClean="0"/>
              <a:t> to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Modify</a:t>
            </a:r>
            <a:r>
              <a:rPr lang="pl-PL" sz="1800" dirty="0" smtClean="0"/>
              <a:t> </a:t>
            </a:r>
            <a:r>
              <a:rPr lang="pl-PL" sz="1800" dirty="0" err="1" smtClean="0"/>
              <a:t>binding</a:t>
            </a:r>
            <a:r>
              <a:rPr lang="pl-PL" sz="1800" dirty="0" err="1"/>
              <a:t>s</a:t>
            </a:r>
            <a:r>
              <a:rPr lang="pl-PL" sz="1800" dirty="0" smtClean="0"/>
              <a:t> </a:t>
            </a:r>
            <a:r>
              <a:rPr lang="pl-PL" sz="1800" dirty="0" err="1" smtClean="0"/>
              <a:t>so</a:t>
            </a:r>
            <a:r>
              <a:rPr lang="pl-PL" sz="1800" dirty="0" smtClean="0"/>
              <a:t> </a:t>
            </a:r>
            <a:r>
              <a:rPr lang="pl-PL" sz="1800" dirty="0" err="1" smtClean="0"/>
              <a:t>output</a:t>
            </a:r>
            <a:r>
              <a:rPr lang="pl-PL" sz="1800" dirty="0" smtClean="0"/>
              <a:t>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update </a:t>
            </a:r>
            <a:r>
              <a:rPr lang="pl-PL" sz="1800" dirty="0" err="1" smtClean="0"/>
              <a:t>itself</a:t>
            </a:r>
            <a:r>
              <a:rPr lang="pl-PL" sz="1800" dirty="0" smtClean="0"/>
              <a:t> on </a:t>
            </a:r>
            <a:r>
              <a:rPr lang="pl-PL" sz="1800" dirty="0" err="1" smtClean="0"/>
              <a:t>each</a:t>
            </a:r>
            <a:r>
              <a:rPr lang="pl-PL" sz="1800" dirty="0" smtClean="0"/>
              <a:t> </a:t>
            </a:r>
            <a:r>
              <a:rPr lang="pl-PL" sz="1800" dirty="0" err="1" smtClean="0"/>
              <a:t>keystroke</a:t>
            </a:r>
            <a:r>
              <a:rPr lang="pl-PL" sz="1800" dirty="0" smtClean="0"/>
              <a:t> in </a:t>
            </a:r>
            <a:r>
              <a:rPr lang="pl-PL" sz="1800" dirty="0" err="1" smtClean="0"/>
              <a:t>TextBox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exercise-1.04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56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implelementing</a:t>
            </a:r>
            <a:r>
              <a:rPr lang="pl-PL" sz="1800" dirty="0"/>
              <a:t> </a:t>
            </a:r>
            <a:r>
              <a:rPr lang="pl-PL" sz="1800" b="1" dirty="0" err="1" smtClean="0"/>
              <a:t>ICommand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dirty="0" err="1" smtClean="0"/>
              <a:t>delegate</a:t>
            </a:r>
            <a:r>
              <a:rPr lang="pl-PL" sz="1800" dirty="0" smtClean="0"/>
              <a:t> </a:t>
            </a:r>
            <a:r>
              <a:rPr lang="pl-PL" sz="1800" b="1" dirty="0" smtClean="0"/>
              <a:t>Action&lt;</a:t>
            </a:r>
            <a:r>
              <a:rPr lang="pl-PL" sz="1800" b="1" dirty="0" err="1" smtClean="0"/>
              <a:t>object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execute</a:t>
            </a:r>
            <a:r>
              <a:rPr lang="pl-PL" sz="1800" dirty="0" smtClean="0"/>
              <a:t> as a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call</a:t>
            </a:r>
            <a:r>
              <a:rPr lang="pl-PL" sz="1800" dirty="0" smtClean="0"/>
              <a:t>, and  </a:t>
            </a:r>
            <a:r>
              <a:rPr lang="pl-PL" sz="1800" u="sng" dirty="0" err="1" smtClean="0"/>
              <a:t>optional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Func</a:t>
            </a:r>
            <a:r>
              <a:rPr lang="pl-PL" sz="1800" b="1" dirty="0" smtClean="0"/>
              <a:t>&lt;</a:t>
            </a:r>
            <a:r>
              <a:rPr lang="pl-PL" sz="1800" b="1" dirty="0" err="1" smtClean="0"/>
              <a:t>object,bool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returning</a:t>
            </a:r>
            <a:r>
              <a:rPr lang="pl-PL" sz="1800" dirty="0" smtClean="0"/>
              <a:t> </a:t>
            </a:r>
            <a:r>
              <a:rPr lang="pl-PL" sz="1800" dirty="0" err="1" smtClean="0"/>
              <a:t>bool</a:t>
            </a:r>
            <a:r>
              <a:rPr lang="pl-PL" sz="1800" dirty="0" smtClean="0"/>
              <a:t> </a:t>
            </a:r>
            <a:r>
              <a:rPr lang="pl-PL" sz="1800" dirty="0" err="1" smtClean="0"/>
              <a:t>telling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the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</a:t>
            </a:r>
            <a:r>
              <a:rPr lang="pl-PL" sz="1800" dirty="0" err="1" smtClean="0"/>
              <a:t>can</a:t>
            </a:r>
            <a:r>
              <a:rPr lang="pl-PL" sz="1800" dirty="0" smtClean="0"/>
              <a:t> be </a:t>
            </a:r>
            <a:r>
              <a:rPr lang="pl-PL" sz="1800" dirty="0" err="1" smtClean="0"/>
              <a:t>executed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</a:t>
            </a:r>
            <a:r>
              <a:rPr lang="pl-PL" sz="1800" dirty="0" smtClean="0"/>
              <a:t> </a:t>
            </a:r>
            <a:r>
              <a:rPr lang="pl-PL" sz="1800" dirty="0" err="1" smtClean="0"/>
              <a:t>also</a:t>
            </a:r>
            <a:r>
              <a:rPr lang="pl-PL" sz="1800" dirty="0" smtClean="0"/>
              <a:t> </a:t>
            </a:r>
            <a:r>
              <a:rPr lang="pl-PL" sz="1800" dirty="0" err="1" smtClean="0"/>
              <a:t>provide</a:t>
            </a:r>
            <a:r>
              <a:rPr lang="pl-PL" sz="1800" dirty="0" smtClean="0"/>
              <a:t> public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RaiseCanExecuteChanged</a:t>
            </a:r>
            <a:r>
              <a:rPr lang="pl-PL" sz="1800" b="1" dirty="0" smtClean="0"/>
              <a:t>()</a:t>
            </a:r>
            <a:r>
              <a:rPr lang="pl-PL" sz="1800" dirty="0" smtClean="0"/>
              <a:t> to </a:t>
            </a:r>
            <a:r>
              <a:rPr lang="pl-PL" sz="1800" dirty="0" err="1" smtClean="0"/>
              <a:t>raise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CanExecuteChanged</a:t>
            </a:r>
            <a:r>
              <a:rPr lang="pl-PL" sz="1800" dirty="0"/>
              <a:t> </a:t>
            </a:r>
            <a:r>
              <a:rPr lang="pl-PL" sz="1800" dirty="0" smtClean="0"/>
              <a:t>event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exercise-1.05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4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2 </a:t>
            </a: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: </a:t>
            </a: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ZeroCommand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a ‚0’ </a:t>
            </a:r>
            <a:r>
              <a:rPr lang="pl-PL" sz="1800" dirty="0" err="1" smtClean="0"/>
              <a:t>digit</a:t>
            </a:r>
            <a:r>
              <a:rPr lang="pl-PL" sz="1800" dirty="0" smtClean="0"/>
              <a:t> to the end of the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remove</a:t>
            </a:r>
            <a:r>
              <a:rPr lang="pl-PL" sz="1800" dirty="0" smtClean="0"/>
              <a:t> </a:t>
            </a:r>
            <a:r>
              <a:rPr lang="pl-PL" sz="1800" dirty="0" err="1" smtClean="0"/>
              <a:t>last</a:t>
            </a:r>
            <a:r>
              <a:rPr lang="pl-PL" sz="1800" dirty="0" smtClean="0"/>
              <a:t> </a:t>
            </a:r>
            <a:r>
              <a:rPr lang="pl-PL" sz="1800" dirty="0" err="1" smtClean="0"/>
              <a:t>digit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dirty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disabled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</a:t>
            </a:r>
            <a:r>
              <a:rPr lang="pl-PL" sz="1800" dirty="0" err="1" smtClean="0"/>
              <a:t>null</a:t>
            </a:r>
            <a:r>
              <a:rPr lang="pl-PL" sz="1800" dirty="0" smtClean="0"/>
              <a:t> </a:t>
            </a:r>
            <a:r>
              <a:rPr lang="pl-PL" sz="1800" dirty="0" err="1" smtClean="0"/>
              <a:t>or</a:t>
            </a:r>
            <a:r>
              <a:rPr lang="pl-PL" sz="1800" dirty="0" smtClean="0"/>
              <a:t> </a:t>
            </a:r>
            <a:r>
              <a:rPr lang="pl-PL" sz="1800" dirty="0" err="1" smtClean="0"/>
              <a:t>empty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two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, </a:t>
            </a:r>
            <a:r>
              <a:rPr lang="pl-PL" sz="1800" dirty="0" err="1" smtClean="0"/>
              <a:t>binding</a:t>
            </a:r>
            <a:r>
              <a:rPr lang="pl-PL" sz="1800" dirty="0" smtClean="0"/>
              <a:t> </a:t>
            </a:r>
            <a:r>
              <a:rPr lang="pl-PL" sz="1800" dirty="0" err="1" smtClean="0"/>
              <a:t>theirs</a:t>
            </a:r>
            <a:r>
              <a:rPr lang="pl-PL" sz="1800" dirty="0"/>
              <a:t> </a:t>
            </a:r>
            <a:r>
              <a:rPr lang="pl-PL" sz="1800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dirty="0" err="1" smtClean="0"/>
              <a:t>BackspaceCommand</a:t>
            </a:r>
            <a:r>
              <a:rPr lang="pl-PL" sz="1800" dirty="0" smtClean="0"/>
              <a:t> and </a:t>
            </a:r>
            <a:r>
              <a:rPr lang="pl-PL" sz="1800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Copy</a:t>
            </a:r>
            <a:r>
              <a:rPr lang="pl-PL" sz="1800" dirty="0" smtClean="0"/>
              <a:t>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symbol </a:t>
            </a:r>
            <a:r>
              <a:rPr lang="pl-PL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</a:t>
            </a:r>
            <a:r>
              <a:rPr lang="pl-PL" sz="1800" dirty="0" smtClean="0"/>
              <a:t> from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and set </a:t>
            </a:r>
            <a:r>
              <a:rPr lang="pl-PL" sz="1800" dirty="0" err="1" smtClean="0"/>
              <a:t>it</a:t>
            </a:r>
            <a:r>
              <a:rPr lang="pl-PL" sz="1800" dirty="0" smtClean="0"/>
              <a:t> as a </a:t>
            </a:r>
            <a:r>
              <a:rPr lang="pl-PL" sz="1800" dirty="0" err="1" smtClean="0"/>
              <a:t>label</a:t>
            </a:r>
            <a:r>
              <a:rPr lang="pl-PL" sz="1800" dirty="0" smtClean="0"/>
              <a:t> of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buton. (</a:t>
            </a:r>
            <a:r>
              <a:rPr lang="pl-PL" sz="1800" dirty="0" err="1" smtClean="0"/>
              <a:t>Use</a:t>
            </a:r>
            <a:r>
              <a:rPr lang="pl-PL" sz="1800" dirty="0" smtClean="0"/>
              <a:t> Segoe UI Symbol </a:t>
            </a:r>
            <a:r>
              <a:rPr lang="pl-PL" sz="1800" dirty="0" err="1" smtClean="0"/>
              <a:t>font</a:t>
            </a:r>
            <a:r>
              <a:rPr lang="pl-PL" sz="1800" dirty="0"/>
              <a:t>)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exercise-1.06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9" y="457200"/>
            <a:ext cx="3524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u="sng" dirty="0" smtClean="0"/>
              <a:t>abstract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BaseViewModel</a:t>
            </a:r>
            <a:r>
              <a:rPr lang="en-US" sz="1800" dirty="0" smtClean="0"/>
              <a:t> class implementing </a:t>
            </a:r>
            <a:r>
              <a:rPr lang="en-US" sz="1800" dirty="0" err="1" smtClean="0"/>
              <a:t>INotifyPropertyChanged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protected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RaisePropertyChanged</a:t>
            </a:r>
            <a:r>
              <a:rPr lang="pl-PL" sz="1800" b="1" dirty="0" smtClean="0"/>
              <a:t>(string </a:t>
            </a:r>
            <a:r>
              <a:rPr lang="pl-PL" sz="1800" b="1" dirty="0" err="1" smtClean="0"/>
              <a:t>name</a:t>
            </a:r>
            <a:r>
              <a:rPr lang="pl-PL" sz="1800" b="1" dirty="0" smtClean="0"/>
              <a:t>)</a:t>
            </a:r>
            <a:r>
              <a:rPr lang="pl-PL" sz="1800" dirty="0" smtClean="0"/>
              <a:t>,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use</a:t>
            </a:r>
            <a:r>
              <a:rPr lang="pl-PL" sz="1800" dirty="0" smtClean="0"/>
              <a:t> [</a:t>
            </a:r>
            <a:r>
              <a:rPr lang="pl-PL" sz="1800" dirty="0" err="1" smtClean="0"/>
              <a:t>CallerMemberName</a:t>
            </a:r>
            <a:r>
              <a:rPr lang="pl-PL" sz="1800" dirty="0" smtClean="0"/>
              <a:t>] </a:t>
            </a:r>
            <a:r>
              <a:rPr lang="pl-PL" sz="1800" dirty="0" err="1" smtClean="0"/>
              <a:t>attribute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Use</a:t>
            </a:r>
            <a:r>
              <a:rPr lang="pl-PL" sz="1800" dirty="0"/>
              <a:t> </a:t>
            </a:r>
            <a:r>
              <a:rPr lang="pl-PL" sz="1800" b="1" dirty="0" err="1" smtClean="0"/>
              <a:t>BaseViewModel</a:t>
            </a:r>
            <a:r>
              <a:rPr lang="pl-PL" sz="1800" dirty="0" smtClean="0"/>
              <a:t> as a </a:t>
            </a:r>
            <a:r>
              <a:rPr lang="pl-PL" sz="1800" dirty="0" err="1" smtClean="0"/>
              <a:t>base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for </a:t>
            </a:r>
            <a:r>
              <a:rPr lang="pl-PL" sz="1800" dirty="0" err="1" smtClean="0"/>
              <a:t>all</a:t>
            </a:r>
            <a:r>
              <a:rPr lang="pl-PL" sz="1800" dirty="0" smtClean="0"/>
              <a:t> </a:t>
            </a:r>
            <a:r>
              <a:rPr lang="pl-PL" sz="1800" dirty="0" err="1" smtClean="0"/>
              <a:t>current</a:t>
            </a:r>
            <a:r>
              <a:rPr lang="pl-PL" sz="1800" dirty="0" smtClean="0"/>
              <a:t> and </a:t>
            </a:r>
            <a:r>
              <a:rPr lang="pl-PL" sz="1800" dirty="0" err="1" smtClean="0"/>
              <a:t>future</a:t>
            </a:r>
            <a:r>
              <a:rPr lang="pl-PL" sz="1800" dirty="0" smtClean="0"/>
              <a:t>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Optionally</a:t>
            </a:r>
            <a:r>
              <a:rPr lang="pl-PL" sz="1800" dirty="0" smtClean="0"/>
              <a:t>: </a:t>
            </a: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view</a:t>
            </a:r>
            <a:r>
              <a:rPr lang="pl-PL" sz="1800" dirty="0" smtClean="0"/>
              <a:t> model </a:t>
            </a:r>
            <a:r>
              <a:rPr lang="pl-PL" sz="1800" dirty="0" err="1" smtClean="0"/>
              <a:t>classes</a:t>
            </a:r>
            <a:r>
              <a:rPr lang="pl-PL" sz="1800" dirty="0" smtClean="0"/>
              <a:t> to </a:t>
            </a:r>
            <a:r>
              <a:rPr lang="pl-PL" sz="1800" dirty="0" err="1" smtClean="0"/>
              <a:t>ViewModels</a:t>
            </a:r>
            <a:r>
              <a:rPr lang="pl-PL" sz="1800" dirty="0" smtClean="0"/>
              <a:t> folder to </a:t>
            </a:r>
            <a:r>
              <a:rPr lang="pl-PL" sz="1800" dirty="0" err="1" smtClean="0"/>
              <a:t>structure</a:t>
            </a:r>
            <a:r>
              <a:rPr lang="pl-PL" sz="1800" dirty="0" smtClean="0"/>
              <a:t> the </a:t>
            </a:r>
            <a:r>
              <a:rPr lang="pl-PL" sz="1800" dirty="0" err="1" smtClean="0"/>
              <a:t>project</a:t>
            </a:r>
            <a:r>
              <a:rPr lang="pl-PL" sz="1800" dirty="0" smtClean="0"/>
              <a:t>. </a:t>
            </a:r>
            <a:r>
              <a:rPr lang="pl-PL" sz="1800" dirty="0" err="1" smtClean="0"/>
              <a:t>Remeber</a:t>
            </a:r>
            <a:r>
              <a:rPr lang="pl-PL" sz="1800" dirty="0" smtClean="0"/>
              <a:t> to </a:t>
            </a:r>
            <a:r>
              <a:rPr lang="pl-PL" sz="1800" dirty="0" err="1" smtClean="0"/>
              <a:t>fix</a:t>
            </a:r>
            <a:r>
              <a:rPr lang="pl-PL" sz="1800" dirty="0" smtClean="0"/>
              <a:t> </a:t>
            </a:r>
            <a:r>
              <a:rPr lang="pl-PL" sz="1800" dirty="0" err="1" smtClean="0"/>
              <a:t>namespaces</a:t>
            </a:r>
            <a:r>
              <a:rPr lang="pl-PL" sz="1800" smtClean="0"/>
              <a:t>.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exercise-1.07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4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10545</TotalTime>
  <Words>436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Book</vt:lpstr>
      <vt:lpstr>Segoe UI Symbol</vt:lpstr>
      <vt:lpstr>Crop</vt:lpstr>
      <vt:lpstr>PUM Converter</vt:lpstr>
      <vt:lpstr>Exercise 1.01</vt:lpstr>
      <vt:lpstr>Exercise 1.02</vt:lpstr>
      <vt:lpstr>Exercise 1.03</vt:lpstr>
      <vt:lpstr>Exercise 1.04</vt:lpstr>
      <vt:lpstr>Exercise 1.05</vt:lpstr>
      <vt:lpstr>Exercise 1.06</vt:lpstr>
      <vt:lpstr>Exercise 1.07</vt:lpstr>
      <vt:lpstr>Exercise 1.08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 Converter</dc:title>
  <dc:creator>Andrzej Krajniak</dc:creator>
  <cp:lastModifiedBy>Andrzej Krajniak</cp:lastModifiedBy>
  <cp:revision>22</cp:revision>
  <dcterms:created xsi:type="dcterms:W3CDTF">2016-04-29T12:12:32Z</dcterms:created>
  <dcterms:modified xsi:type="dcterms:W3CDTF">2016-05-06T19:58:14Z</dcterms:modified>
</cp:coreProperties>
</file>