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6706" autoAdjust="0"/>
  </p:normalViewPr>
  <p:slideViewPr>
    <p:cSldViewPr snapToGrid="0">
      <p:cViewPr varScale="1">
        <p:scale>
          <a:sx n="84" d="100"/>
          <a:sy n="84" d="100"/>
        </p:scale>
        <p:origin x="7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0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5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78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0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45AC2E-2DCA-418A-A625-BEA36C1E8A09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DD3-76C0-4E63-ABE4-947BDEEEFA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89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PUM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Public </a:t>
            </a:r>
            <a:r>
              <a:rPr lang="pl-PL" sz="1800" dirty="0" err="1" smtClean="0"/>
              <a:t>constructor</a:t>
            </a:r>
            <a:r>
              <a:rPr lang="pl-PL" sz="1800" dirty="0"/>
              <a:t> </a:t>
            </a:r>
            <a:r>
              <a:rPr lang="pl-PL" sz="1800" dirty="0" smtClean="0"/>
              <a:t>of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smtClean="0"/>
              <a:t>as a </a:t>
            </a:r>
            <a:r>
              <a:rPr lang="pl-PL" sz="1800" dirty="0" err="1" smtClean="0"/>
              <a:t>parameter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bindable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virtual</a:t>
            </a:r>
            <a:r>
              <a:rPr lang="pl-PL" sz="1800" dirty="0" smtClean="0"/>
              <a:t>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CanExecute</a:t>
            </a:r>
            <a:r>
              <a:rPr lang="pl-PL" sz="1800" b="1" dirty="0" smtClean="0"/>
              <a:t>()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by </a:t>
            </a:r>
            <a:r>
              <a:rPr lang="pl-PL" sz="1800" b="1" dirty="0" err="1" smtClean="0"/>
              <a:t>ExecuteCommand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extending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AppendString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</a:t>
            </a:r>
            <a:r>
              <a:rPr lang="pl-PL" sz="1800" dirty="0" err="1" smtClean="0"/>
              <a:t>used</a:t>
            </a:r>
            <a:r>
              <a:rPr lang="pl-PL" sz="1800" dirty="0" smtClean="0"/>
              <a:t> to </a:t>
            </a:r>
            <a:r>
              <a:rPr lang="pl-PL" sz="1800" dirty="0" err="1" smtClean="0"/>
              <a:t>append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UnitConverterViewModel</a:t>
            </a:r>
            <a:endParaRPr lang="en-US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exercise-1.08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32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smtClean="0"/>
              <a:t>List&lt;</a:t>
            </a:r>
            <a:r>
              <a:rPr lang="pl-PL" sz="1800" b="1" dirty="0" err="1" smtClean="0"/>
              <a:t>BaseOnScreenButtonViewModel</a:t>
            </a:r>
            <a:r>
              <a:rPr lang="pl-PL" sz="1800" b="1" dirty="0" smtClean="0"/>
              <a:t>&gt;</a:t>
            </a:r>
            <a:r>
              <a:rPr lang="pl-PL" sz="1800" dirty="0" smtClean="0"/>
              <a:t> </a:t>
            </a:r>
            <a:r>
              <a:rPr lang="en-US" sz="1800" b="1" dirty="0" err="1"/>
              <a:t>OnScreenKeyboardButtons</a:t>
            </a:r>
            <a:r>
              <a:rPr lang="en-US" sz="1800" dirty="0"/>
              <a:t> 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</a:t>
            </a: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instances</a:t>
            </a:r>
            <a:r>
              <a:rPr lang="pl-PL" sz="1800" dirty="0" smtClean="0"/>
              <a:t> for </a:t>
            </a:r>
            <a:r>
              <a:rPr lang="pl-PL" sz="1800" dirty="0" err="1" smtClean="0"/>
              <a:t>digits</a:t>
            </a:r>
            <a:r>
              <a:rPr lang="pl-PL" sz="1800" dirty="0" smtClean="0"/>
              <a:t> from 1 to 9 and 0 </a:t>
            </a:r>
            <a:r>
              <a:rPr lang="pl-PL" sz="1800" dirty="0" err="1" smtClean="0"/>
              <a:t>at</a:t>
            </a:r>
            <a:r>
              <a:rPr lang="pl-PL" sz="1800" dirty="0" smtClean="0"/>
              <a:t> the end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MainPage.xaml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its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ItemsSource</a:t>
            </a:r>
            <a:r>
              <a:rPr lang="pl-PL" sz="1800" dirty="0" smtClean="0"/>
              <a:t> to </a:t>
            </a:r>
            <a:r>
              <a:rPr lang="en-US" sz="1800" b="1" dirty="0" err="1" smtClean="0"/>
              <a:t>OnScreenKeyboardButtons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the </a:t>
            </a:r>
            <a:r>
              <a:rPr lang="pl-PL" sz="1800" b="1" dirty="0" err="1" smtClean="0"/>
              <a:t>ItemTemplate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GridView</a:t>
            </a:r>
            <a:r>
              <a:rPr lang="pl-PL" sz="1800" dirty="0" smtClean="0"/>
              <a:t> to </a:t>
            </a:r>
            <a:r>
              <a:rPr lang="pl-PL" sz="1800" b="1" dirty="0" smtClean="0"/>
              <a:t>Button</a:t>
            </a:r>
            <a:r>
              <a:rPr lang="pl-PL" sz="1800" dirty="0" smtClean="0"/>
              <a:t> with </a:t>
            </a:r>
            <a:r>
              <a:rPr lang="pl-PL" sz="1800" b="1" dirty="0" smtClean="0"/>
              <a:t>Content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binded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BaseOnScreenButtonViewModel’s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Label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ExecuteCommand</a:t>
            </a:r>
            <a:r>
              <a:rPr lang="pl-PL" sz="1800" dirty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Clean up unnecessary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commands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UnitConverterViewModel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exercise-1.09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39" y="457200"/>
            <a:ext cx="3505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the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80x80 </a:t>
            </a:r>
            <a:r>
              <a:rPr lang="pl-PL" sz="1800" dirty="0" err="1" smtClean="0"/>
              <a:t>pixels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Digits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centered</a:t>
            </a:r>
            <a:r>
              <a:rPr lang="pl-PL" sz="1800" dirty="0" smtClean="0"/>
              <a:t> in buton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Whole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clickable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There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no </a:t>
            </a:r>
            <a:r>
              <a:rPr lang="pl-PL" sz="1800" dirty="0" err="1" smtClean="0"/>
              <a:t>black</a:t>
            </a:r>
            <a:r>
              <a:rPr lang="pl-PL" sz="1800" dirty="0" smtClean="0"/>
              <a:t> </a:t>
            </a:r>
            <a:r>
              <a:rPr lang="pl-PL" sz="1800" dirty="0" err="1" smtClean="0"/>
              <a:t>space</a:t>
            </a:r>
            <a:r>
              <a:rPr lang="pl-PL" sz="1800" dirty="0" smtClean="0"/>
              <a:t> </a:t>
            </a:r>
            <a:r>
              <a:rPr lang="pl-PL" sz="1800" dirty="0" err="1" smtClean="0"/>
              <a:t>around</a:t>
            </a:r>
            <a:r>
              <a:rPr lang="pl-PL" sz="1800" dirty="0" smtClean="0"/>
              <a:t> the </a:t>
            </a:r>
            <a:r>
              <a:rPr lang="pl-PL" sz="1800" dirty="0" err="1" smtClean="0"/>
              <a:t>buttons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HINT: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doable</a:t>
            </a:r>
            <a:r>
              <a:rPr lang="pl-PL" sz="1800" dirty="0" smtClean="0"/>
              <a:t> by </a:t>
            </a:r>
            <a:r>
              <a:rPr lang="pl-PL" sz="1800" dirty="0" err="1" smtClean="0"/>
              <a:t>setting</a:t>
            </a:r>
            <a:r>
              <a:rPr lang="pl-PL" sz="1800" dirty="0" smtClean="0"/>
              <a:t> </a:t>
            </a:r>
            <a:r>
              <a:rPr lang="pl-PL" sz="1800" dirty="0" err="1" smtClean="0"/>
              <a:t>some</a:t>
            </a:r>
            <a:r>
              <a:rPr lang="pl-PL" sz="1800" dirty="0" smtClean="0"/>
              <a:t> style on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and &lt;</a:t>
            </a:r>
            <a:r>
              <a:rPr lang="pl-PL" sz="1800" dirty="0" err="1" smtClean="0"/>
              <a:t>GridView.ItemContainerStyle</a:t>
            </a:r>
            <a:r>
              <a:rPr lang="pl-PL" sz="1800" dirty="0" smtClean="0"/>
              <a:t>&gt; 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exercise-1.10 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1" y="457200"/>
            <a:ext cx="31623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1.12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en-US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abstract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listen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parent’s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not </a:t>
            </a:r>
            <a:r>
              <a:rPr lang="pl-PL" sz="1800" dirty="0" err="1" smtClean="0"/>
              <a:t>empty</a:t>
            </a:r>
            <a:r>
              <a:rPr lang="pl-PL" sz="1800" dirty="0" smtClean="0"/>
              <a:t> and </a:t>
            </a:r>
            <a:r>
              <a:rPr lang="pl-PL" sz="1800" dirty="0" err="1" smtClean="0"/>
              <a:t>override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properly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BackspaceOnScreenButtonViewModel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ClearOnScreenButtonViewModel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extend</a:t>
            </a:r>
            <a:r>
              <a:rPr lang="pl-PL" sz="1800" dirty="0" smtClean="0"/>
              <a:t> </a:t>
            </a:r>
            <a:r>
              <a:rPr lang="pl-PL" sz="1800" dirty="0" err="1" smtClean="0"/>
              <a:t>previously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as </a:t>
            </a:r>
            <a:r>
              <a:rPr lang="pl-PL" sz="1800" dirty="0" err="1" smtClean="0"/>
              <a:t>shown</a:t>
            </a:r>
            <a:r>
              <a:rPr lang="pl-PL" sz="1800" dirty="0" smtClean="0"/>
              <a:t> in </a:t>
            </a:r>
            <a:r>
              <a:rPr lang="pl-PL" sz="1800" dirty="0" err="1" smtClean="0"/>
              <a:t>wireframes</a:t>
            </a:r>
            <a:r>
              <a:rPr lang="pl-PL" sz="1800" dirty="0" smtClean="0"/>
              <a:t>,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for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and </a:t>
            </a:r>
            <a:r>
              <a:rPr lang="pl-PL" sz="1800" dirty="0" err="1" smtClean="0"/>
              <a:t>clear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exercise-1.11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46" y="457200"/>
            <a:ext cx="3524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dirty="0" err="1" smtClean="0"/>
              <a:t>entry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TextBox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dirty="0" err="1" smtClean="0"/>
              <a:t>yout</a:t>
            </a:r>
            <a:r>
              <a:rPr lang="pl-PL" sz="1800" dirty="0" smtClean="0"/>
              <a:t> </a:t>
            </a:r>
            <a:r>
              <a:rPr lang="pl-PL" sz="1800" dirty="0" err="1" smtClean="0"/>
              <a:t>screen</a:t>
            </a:r>
            <a:r>
              <a:rPr lang="pl-PL" sz="1800" dirty="0" smtClean="0"/>
              <a:t> </a:t>
            </a:r>
            <a:r>
              <a:rPr lang="pl-PL" sz="1800" dirty="0" err="1" smtClean="0"/>
              <a:t>looks</a:t>
            </a:r>
            <a:r>
              <a:rPr lang="pl-PL" sz="1800" dirty="0" smtClean="0"/>
              <a:t> </a:t>
            </a:r>
            <a:r>
              <a:rPr lang="pl-PL" sz="1800" dirty="0" err="1" smtClean="0"/>
              <a:t>like</a:t>
            </a:r>
            <a:r>
              <a:rPr lang="pl-PL" sz="1800" dirty="0" smtClean="0"/>
              <a:t> </a:t>
            </a:r>
            <a:r>
              <a:rPr lang="pl-PL" sz="1800" dirty="0" err="1" smtClean="0"/>
              <a:t>this</a:t>
            </a:r>
            <a:r>
              <a:rPr lang="pl-PL" sz="1800" dirty="0" smtClean="0"/>
              <a:t>: (HINT: controls to </a:t>
            </a:r>
            <a:r>
              <a:rPr lang="pl-PL" sz="1800" dirty="0" err="1" smtClean="0"/>
              <a:t>use</a:t>
            </a:r>
            <a:r>
              <a:rPr lang="pl-PL" sz="1800" dirty="0" smtClean="0"/>
              <a:t>: </a:t>
            </a:r>
            <a:r>
              <a:rPr lang="pl-PL" sz="1800" dirty="0" err="1" smtClean="0"/>
              <a:t>Grid</a:t>
            </a:r>
            <a:r>
              <a:rPr lang="pl-PL" sz="1800" dirty="0" smtClean="0"/>
              <a:t>, </a:t>
            </a:r>
            <a:r>
              <a:rPr lang="pl-PL" sz="1800" dirty="0" err="1" smtClean="0"/>
              <a:t>ViewBox</a:t>
            </a:r>
            <a:r>
              <a:rPr lang="pl-PL" sz="1800" dirty="0" smtClean="0"/>
              <a:t>, </a:t>
            </a:r>
            <a:r>
              <a:rPr lang="pl-PL" sz="1800" dirty="0" err="1" smtClean="0"/>
              <a:t>ToggleSwitch</a:t>
            </a:r>
            <a:r>
              <a:rPr lang="pl-PL" sz="1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b="1" dirty="0" err="1" smtClean="0"/>
              <a:t>ToggleSwitch</a:t>
            </a:r>
            <a:r>
              <a:rPr lang="pl-PL" sz="1800" dirty="0" smtClean="0"/>
              <a:t> to </a:t>
            </a:r>
            <a:r>
              <a:rPr lang="pl-PL" sz="1800" dirty="0" err="1" smtClean="0"/>
              <a:t>newly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IsMetricToImperial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exercise-1.12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1" y="457200"/>
            <a:ext cx="31242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string </a:t>
            </a:r>
            <a:r>
              <a:rPr lang="pl-PL" sz="1800" b="1" dirty="0" err="1" smtClean="0"/>
              <a:t>ProvidedString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ProvidedStringChanged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</a:t>
            </a:r>
            <a:r>
              <a:rPr lang="pl-PL" sz="1800" dirty="0"/>
              <a:t> </a:t>
            </a:r>
            <a:r>
              <a:rPr lang="pl-PL" sz="1800" b="1" dirty="0" err="1" smtClean="0"/>
              <a:t>IStringProvider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OnScreenKeyboard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r>
              <a:rPr lang="pl-PL" sz="1800" dirty="0" smtClean="0"/>
              <a:t> to </a:t>
            </a:r>
            <a:r>
              <a:rPr lang="pl-PL" sz="1800" dirty="0" err="1" smtClean="0"/>
              <a:t>subdirectory</a:t>
            </a:r>
            <a:r>
              <a:rPr lang="pl-PL" sz="1800" dirty="0" smtClean="0"/>
              <a:t>, </a:t>
            </a:r>
            <a:r>
              <a:rPr lang="pl-PL" sz="1800" dirty="0" err="1" smtClean="0"/>
              <a:t>fix</a:t>
            </a:r>
            <a:r>
              <a:rPr lang="pl-PL" sz="1800" dirty="0" smtClean="0"/>
              <a:t> the </a:t>
            </a:r>
            <a:r>
              <a:rPr lang="pl-PL" sz="1800" dirty="0" err="1" smtClean="0"/>
              <a:t>namespaces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Get </a:t>
            </a:r>
            <a:r>
              <a:rPr lang="pl-PL" sz="1800" dirty="0" err="1" smtClean="0"/>
              <a:t>rid</a:t>
            </a:r>
            <a:r>
              <a:rPr lang="pl-PL" sz="1800" dirty="0" smtClean="0"/>
              <a:t> of a </a:t>
            </a:r>
            <a:r>
              <a:rPr lang="pl-PL" sz="1800" dirty="0" err="1" smtClean="0"/>
              <a:t>a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reference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BaseOnScreenButtonViewModel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Make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AppendButtonViewModel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BaseNonEmptyEntryValueButtonViewModel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8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UnitConverterEntryViewModel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It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r>
              <a:rPr lang="pl-PL" sz="1800" dirty="0" smtClean="0"/>
              <a:t> in the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,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have</a:t>
            </a:r>
            <a:r>
              <a:rPr lang="pl-PL" sz="1800" dirty="0" smtClean="0"/>
              <a:t> </a:t>
            </a:r>
            <a:r>
              <a:rPr lang="pl-PL" sz="1800" b="1" dirty="0" smtClean="0"/>
              <a:t>To</a:t>
            </a:r>
            <a:r>
              <a:rPr lang="pl-PL" sz="1800" dirty="0" smtClean="0"/>
              <a:t> and </a:t>
            </a:r>
            <a:r>
              <a:rPr lang="pl-PL" sz="1800" b="1" dirty="0" smtClean="0"/>
              <a:t>From</a:t>
            </a:r>
            <a:r>
              <a:rPr lang="pl-PL" sz="1800" dirty="0" smtClean="0"/>
              <a:t> string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computed</a:t>
            </a:r>
            <a:r>
              <a:rPr lang="pl-PL" sz="1800" dirty="0" smtClean="0"/>
              <a:t> </a:t>
            </a:r>
            <a:r>
              <a:rPr lang="pl-PL" sz="1800" dirty="0" err="1" smtClean="0"/>
              <a:t>values</a:t>
            </a:r>
            <a:r>
              <a:rPr lang="pl-PL" sz="1800" dirty="0" smtClean="0"/>
              <a:t> on </a:t>
            </a:r>
            <a:r>
              <a:rPr lang="pl-PL" sz="1800" b="1" dirty="0" err="1" smtClean="0"/>
              <a:t>IStringProvider</a:t>
            </a:r>
            <a:r>
              <a:rPr lang="pl-PL" sz="1800" dirty="0" smtClean="0"/>
              <a:t>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Fill</a:t>
            </a:r>
            <a:r>
              <a:rPr lang="pl-PL" sz="1800" dirty="0" smtClean="0"/>
              <a:t> </a:t>
            </a:r>
            <a:r>
              <a:rPr lang="pl-PL" sz="1800" dirty="0" err="1" smtClean="0"/>
              <a:t>it</a:t>
            </a:r>
            <a:r>
              <a:rPr lang="pl-PL" sz="1800" dirty="0" smtClean="0"/>
              <a:t> with </a:t>
            </a:r>
            <a:r>
              <a:rPr lang="pl-PL" sz="1800" dirty="0" err="1" smtClean="0"/>
              <a:t>meter</a:t>
            </a:r>
            <a:r>
              <a:rPr lang="pl-PL" sz="1800" dirty="0" smtClean="0"/>
              <a:t> to </a:t>
            </a:r>
            <a:r>
              <a:rPr lang="pl-PL" sz="1800" dirty="0" err="1" smtClean="0"/>
              <a:t>feet</a:t>
            </a:r>
            <a:r>
              <a:rPr lang="pl-PL" sz="1800" dirty="0" smtClean="0"/>
              <a:t> </a:t>
            </a:r>
            <a:r>
              <a:rPr lang="pl-PL" sz="1800" dirty="0" err="1" smtClean="0"/>
              <a:t>logic</a:t>
            </a:r>
            <a:r>
              <a:rPr lang="pl-PL" sz="1800" dirty="0" smtClean="0"/>
              <a:t> and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UnitConverterViewModel</a:t>
            </a:r>
            <a:endParaRPr lang="pl-PL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a </a:t>
            </a:r>
            <a:r>
              <a:rPr lang="pl-PL" sz="1800" b="1" dirty="0" smtClean="0"/>
              <a:t>Button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StackPanel</a:t>
            </a:r>
            <a:r>
              <a:rPr lang="pl-PL" sz="1800" dirty="0" smtClean="0"/>
              <a:t> with 2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</a:t>
            </a:r>
            <a:r>
              <a:rPr lang="pl-PL" sz="1800" dirty="0" err="1" smtClean="0"/>
              <a:t>instead</a:t>
            </a:r>
            <a:r>
              <a:rPr lang="pl-PL" sz="1800" dirty="0" smtClean="0"/>
              <a:t> of </a:t>
            </a:r>
            <a:r>
              <a:rPr lang="pl-PL" sz="1800" dirty="0" err="1" smtClean="0"/>
              <a:t>original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Change</a:t>
            </a:r>
            <a:r>
              <a:rPr lang="pl-PL" sz="1800" dirty="0" smtClean="0"/>
              <a:t> the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smtClean="0"/>
              <a:t>Button</a:t>
            </a:r>
            <a:r>
              <a:rPr lang="pl-PL" sz="1800" dirty="0" smtClean="0"/>
              <a:t> to </a:t>
            </a:r>
            <a:r>
              <a:rPr lang="pl-PL" sz="1800" dirty="0" err="1" smtClean="0"/>
              <a:t>just</a:t>
            </a:r>
            <a:r>
              <a:rPr lang="pl-PL" sz="1800" dirty="0" smtClean="0"/>
              <a:t>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and bind </a:t>
            </a:r>
            <a:r>
              <a:rPr lang="pl-PL" sz="1800" dirty="0" err="1" smtClean="0"/>
              <a:t>both</a:t>
            </a:r>
            <a:r>
              <a:rPr lang="pl-PL" sz="1800" dirty="0" smtClean="0"/>
              <a:t> </a:t>
            </a:r>
            <a:r>
              <a:rPr lang="pl-PL" sz="1800" b="1" dirty="0" err="1" smtClean="0"/>
              <a:t>TextBlocks</a:t>
            </a:r>
            <a:r>
              <a:rPr lang="pl-PL" sz="1800" dirty="0" smtClean="0"/>
              <a:t> to </a:t>
            </a:r>
            <a:r>
              <a:rPr lang="pl-PL" sz="1800" b="1" dirty="0" smtClean="0"/>
              <a:t>From</a:t>
            </a:r>
            <a:r>
              <a:rPr lang="pl-PL" sz="1800" dirty="0"/>
              <a:t> </a:t>
            </a:r>
            <a:r>
              <a:rPr lang="pl-PL" sz="1800" dirty="0" smtClean="0"/>
              <a:t>and </a:t>
            </a:r>
            <a:r>
              <a:rPr lang="pl-PL" sz="1800" b="1" dirty="0" smtClean="0"/>
              <a:t>To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exercise-1.14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57200"/>
            <a:ext cx="3114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</a:t>
            </a:r>
            <a:r>
              <a:rPr lang="pl-PL" dirty="0" smtClean="0"/>
              <a:t>1.16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Model\</a:t>
            </a:r>
            <a:r>
              <a:rPr lang="pl-PL" sz="1800" dirty="0" err="1" smtClean="0"/>
              <a:t>Units</a:t>
            </a:r>
            <a:r>
              <a:rPr lang="pl-PL" sz="1800" dirty="0" smtClean="0"/>
              <a:t>\ </a:t>
            </a:r>
            <a:r>
              <a:rPr lang="pl-PL" sz="1800" dirty="0" err="1" smtClean="0"/>
              <a:t>directory</a:t>
            </a:r>
            <a:r>
              <a:rPr lang="pl-PL" sz="1800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the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types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UnitCategory</a:t>
            </a:r>
            <a:r>
              <a:rPr lang="pl-PL" sz="1800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Weight</a:t>
            </a:r>
            <a:r>
              <a:rPr lang="pl-PL" sz="1800" dirty="0" smtClean="0"/>
              <a:t>, Volume and </a:t>
            </a:r>
            <a:r>
              <a:rPr lang="pl-PL" sz="1800" dirty="0" err="1" smtClean="0"/>
              <a:t>Length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Enum</a:t>
            </a:r>
            <a:r>
              <a:rPr lang="pl-PL" sz="1800" dirty="0" smtClean="0"/>
              <a:t> </a:t>
            </a:r>
            <a:r>
              <a:rPr lang="pl-PL" sz="1800" b="1" dirty="0" err="1" smtClean="0"/>
              <a:t>UnitSystem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containing</a:t>
            </a:r>
            <a:r>
              <a:rPr lang="pl-PL" sz="1800" dirty="0" smtClean="0"/>
              <a:t> </a:t>
            </a:r>
            <a:r>
              <a:rPr lang="pl-PL" sz="1800" dirty="0" err="1" smtClean="0"/>
              <a:t>Metric</a:t>
            </a:r>
            <a:r>
              <a:rPr lang="pl-PL" sz="1800" dirty="0" smtClean="0"/>
              <a:t> and Imperial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Class </a:t>
            </a:r>
            <a:r>
              <a:rPr lang="pl-PL" sz="1800" b="1" dirty="0" err="1" smtClean="0"/>
              <a:t>NamedUnit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given</a:t>
            </a:r>
            <a:r>
              <a:rPr lang="pl-PL" sz="1800" dirty="0" smtClean="0"/>
              <a:t> unit to SI and from Si </a:t>
            </a:r>
            <a:r>
              <a:rPr lang="pl-PL" sz="1800" dirty="0" err="1" smtClean="0"/>
              <a:t>value</a:t>
            </a:r>
            <a:r>
              <a:rPr lang="pl-PL" sz="1800" dirty="0" smtClean="0"/>
              <a:t> with </a:t>
            </a:r>
            <a:r>
              <a:rPr lang="pl-PL" sz="1800" dirty="0" err="1" smtClean="0"/>
              <a:t>following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 and </a:t>
            </a:r>
            <a:r>
              <a:rPr lang="pl-PL" sz="1800" dirty="0" err="1" smtClean="0"/>
              <a:t>methods</a:t>
            </a:r>
            <a:r>
              <a:rPr lang="pl-PL" sz="18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UnitSystem</a:t>
            </a:r>
            <a:r>
              <a:rPr lang="pl-PL" b="1" i="0" dirty="0" smtClean="0"/>
              <a:t> </a:t>
            </a:r>
            <a:r>
              <a:rPr lang="pl-PL" i="0" dirty="0" smtClean="0"/>
              <a:t>System – system of unit </a:t>
            </a:r>
            <a:r>
              <a:rPr lang="pl-PL" i="0" dirty="0" err="1" smtClean="0"/>
              <a:t>converter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UnitCategory</a:t>
            </a:r>
            <a:r>
              <a:rPr lang="pl-PL" b="1" i="0" dirty="0" smtClean="0"/>
              <a:t> </a:t>
            </a:r>
            <a:r>
              <a:rPr lang="pl-PL" i="0" dirty="0" err="1" smtClean="0"/>
              <a:t>Category</a:t>
            </a:r>
            <a:r>
              <a:rPr lang="pl-PL" i="0" dirty="0" smtClean="0"/>
              <a:t> – </a:t>
            </a:r>
            <a:r>
              <a:rPr lang="pl-PL" i="0" dirty="0" err="1" smtClean="0"/>
              <a:t>category</a:t>
            </a:r>
            <a:r>
              <a:rPr lang="pl-PL" i="0" dirty="0" smtClean="0"/>
              <a:t> of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err="1" smtClean="0"/>
              <a:t>double</a:t>
            </a:r>
            <a:r>
              <a:rPr lang="pl-PL" b="1" i="0" dirty="0" smtClean="0"/>
              <a:t> </a:t>
            </a:r>
            <a:r>
              <a:rPr lang="pl-PL" i="0" dirty="0" err="1" smtClean="0"/>
              <a:t>ToSiMultiplier</a:t>
            </a:r>
            <a:r>
              <a:rPr lang="pl-PL" b="1" i="0" dirty="0" smtClean="0"/>
              <a:t> – </a:t>
            </a:r>
            <a:r>
              <a:rPr lang="pl-PL" i="0" dirty="0" smtClean="0"/>
              <a:t>the </a:t>
            </a:r>
            <a:r>
              <a:rPr lang="pl-PL" i="0" dirty="0" err="1" smtClean="0"/>
              <a:t>number</a:t>
            </a:r>
            <a:r>
              <a:rPr lang="pl-PL" i="0" dirty="0" smtClean="0"/>
              <a:t> </a:t>
            </a:r>
            <a:r>
              <a:rPr lang="pl-PL" i="0" dirty="0" err="1" smtClean="0"/>
              <a:t>you</a:t>
            </a:r>
            <a:r>
              <a:rPr lang="pl-PL" i="0" dirty="0" smtClean="0"/>
              <a:t> </a:t>
            </a:r>
            <a:r>
              <a:rPr lang="pl-PL" i="0" dirty="0" err="1" smtClean="0"/>
              <a:t>need</a:t>
            </a:r>
            <a:r>
              <a:rPr lang="pl-PL" i="0" dirty="0" smtClean="0"/>
              <a:t> to </a:t>
            </a:r>
            <a:r>
              <a:rPr lang="pl-PL" i="0" dirty="0" err="1" smtClean="0"/>
              <a:t>multiply</a:t>
            </a:r>
            <a:r>
              <a:rPr lang="pl-PL" i="0" dirty="0" smtClean="0"/>
              <a:t> the </a:t>
            </a:r>
            <a:r>
              <a:rPr lang="pl-PL" i="0" dirty="0" err="1" smtClean="0"/>
              <a:t>value</a:t>
            </a:r>
            <a:r>
              <a:rPr lang="pl-PL" i="0" dirty="0" smtClean="0"/>
              <a:t> to </a:t>
            </a:r>
            <a:r>
              <a:rPr lang="pl-PL" i="0" dirty="0" err="1" smtClean="0"/>
              <a:t>get</a:t>
            </a:r>
            <a:r>
              <a:rPr lang="pl-PL" i="0" dirty="0" smtClean="0"/>
              <a:t> </a:t>
            </a:r>
            <a:r>
              <a:rPr lang="pl-PL" i="0" dirty="0" err="1" smtClean="0"/>
              <a:t>this</a:t>
            </a:r>
            <a:r>
              <a:rPr lang="pl-PL" i="0" dirty="0" smtClean="0"/>
              <a:t> </a:t>
            </a:r>
            <a:r>
              <a:rPr lang="pl-PL" i="0" dirty="0" err="1" smtClean="0"/>
              <a:t>value</a:t>
            </a:r>
            <a:r>
              <a:rPr lang="pl-PL" i="0" dirty="0" smtClean="0"/>
              <a:t> in SI </a:t>
            </a:r>
            <a:r>
              <a:rPr lang="pl-PL" i="0" dirty="0" err="1" smtClean="0"/>
              <a:t>units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FullName</a:t>
            </a:r>
            <a:endParaRPr lang="pl-PL" i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i="0" dirty="0" smtClean="0"/>
              <a:t>string </a:t>
            </a:r>
            <a:r>
              <a:rPr lang="pl-PL" i="0" dirty="0" err="1" smtClean="0"/>
              <a:t>Abbreviation</a:t>
            </a:r>
            <a:endParaRPr lang="pl-PL" i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FromSi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ToSi</a:t>
            </a:r>
            <a:r>
              <a:rPr lang="pl-PL" i="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i="0" dirty="0" err="1" smtClean="0"/>
              <a:t>ToString</a:t>
            </a:r>
            <a:r>
              <a:rPr lang="pl-PL" i="0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63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controls to </a:t>
            </a:r>
            <a:r>
              <a:rPr lang="en-US" sz="1800" b="1" dirty="0" err="1" smtClean="0"/>
              <a:t>MainPage.xaml</a:t>
            </a:r>
            <a:r>
              <a:rPr lang="en-US" sz="1800" dirty="0" smtClean="0"/>
              <a:t> as shown in wire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button click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On button click you should convert number of meters provide to feet and inches in following format </a:t>
            </a:r>
            <a:r>
              <a:rPr lang="en-US" sz="1800" i="1" dirty="0" smtClean="0"/>
              <a:t>{</a:t>
            </a:r>
            <a:r>
              <a:rPr lang="en-US" sz="1800" i="1" dirty="0" err="1" smtClean="0"/>
              <a:t>number_of_feet</a:t>
            </a:r>
            <a:r>
              <a:rPr lang="en-US" sz="1800" i="1" dirty="0" smtClean="0"/>
              <a:t>}'{</a:t>
            </a:r>
            <a:r>
              <a:rPr lang="en-US" sz="1800" i="1" dirty="0" err="1" smtClean="0"/>
              <a:t>number_of_inches</a:t>
            </a:r>
            <a:r>
              <a:rPr lang="en-US" sz="1800" i="1" dirty="0" smtClean="0"/>
              <a:t>}''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i="1" dirty="0" smtClean="0"/>
              <a:t>"1.8 m equals 5'11''")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57200"/>
            <a:ext cx="3556930" cy="5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r>
              <a:rPr lang="pl-PL" sz="1800" dirty="0" smtClean="0"/>
              <a:t>Using </a:t>
            </a:r>
            <a:r>
              <a:rPr lang="pl-PL" sz="1800" dirty="0" err="1" smtClean="0"/>
              <a:t>styles</a:t>
            </a:r>
            <a:r>
              <a:rPr lang="pl-PL" sz="1800" dirty="0" smtClean="0"/>
              <a:t>: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all</a:t>
            </a:r>
            <a:r>
              <a:rPr lang="pl-PL" sz="1800" dirty="0" smtClean="0"/>
              <a:t> controls’ and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size</a:t>
            </a:r>
            <a:r>
              <a:rPr lang="pl-PL" sz="1800" dirty="0" smtClean="0"/>
              <a:t> to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TextBlocks</a:t>
            </a:r>
            <a:r>
              <a:rPr lang="pl-PL" sz="1800" dirty="0" smtClean="0"/>
              <a:t>’ </a:t>
            </a:r>
            <a:r>
              <a:rPr lang="pl-PL" sz="1800" dirty="0" err="1" smtClean="0"/>
              <a:t>color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and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background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PhoneAccentBrush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Disable</a:t>
            </a:r>
            <a:r>
              <a:rPr lang="pl-PL" sz="1800" dirty="0" smtClean="0"/>
              <a:t> </a:t>
            </a:r>
            <a:r>
              <a:rPr lang="pl-PL" sz="1800" dirty="0" err="1"/>
              <a:t>Buttons</a:t>
            </a:r>
            <a:r>
              <a:rPr lang="pl-PL" sz="1800" dirty="0"/>
              <a:t>’ and </a:t>
            </a:r>
            <a:r>
              <a:rPr lang="pl-PL" sz="1800" dirty="0" err="1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borders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TextBoxes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black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’ </a:t>
            </a:r>
            <a:r>
              <a:rPr lang="pl-PL" sz="1800" dirty="0" err="1" smtClean="0"/>
              <a:t>font</a:t>
            </a:r>
            <a:r>
              <a:rPr lang="pl-PL" sz="1800" dirty="0" smtClean="0"/>
              <a:t> </a:t>
            </a:r>
            <a:r>
              <a:rPr lang="pl-PL" sz="1800" dirty="0" err="1" smtClean="0"/>
              <a:t>color</a:t>
            </a:r>
            <a:r>
              <a:rPr lang="pl-PL" sz="1800" dirty="0" smtClean="0"/>
              <a:t> to </a:t>
            </a:r>
            <a:r>
              <a:rPr lang="pl-PL" sz="1800" dirty="0" err="1" smtClean="0"/>
              <a:t>PhoneForegroundBrush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dirty="0" err="1" smtClean="0"/>
              <a:t>Padding</a:t>
            </a:r>
            <a:r>
              <a:rPr lang="pl-PL" sz="1800" dirty="0" smtClean="0"/>
              <a:t> of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to 20 </a:t>
            </a:r>
            <a:r>
              <a:rPr lang="pl-PL" sz="1800" dirty="0" err="1" smtClean="0"/>
              <a:t>pixels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exercise-1.01</a:t>
            </a:r>
          </a:p>
          <a:p>
            <a:r>
              <a:rPr lang="pl-PL" sz="2000" b="1" dirty="0" smtClean="0"/>
              <a:t>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0" y="457200"/>
            <a:ext cx="3556930" cy="59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separate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that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string and </a:t>
            </a:r>
            <a:r>
              <a:rPr lang="pl-PL" sz="1800" dirty="0" err="1" smtClean="0"/>
              <a:t>returns</a:t>
            </a:r>
            <a:r>
              <a:rPr lang="pl-PL" sz="1800" dirty="0" smtClean="0"/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Handle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exceptions</a:t>
            </a:r>
            <a:r>
              <a:rPr lang="pl-PL" sz="1800" dirty="0" smtClean="0"/>
              <a:t> in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Implement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INotifyPropertyChanged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in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call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PropertyChanged</a:t>
            </a:r>
            <a:r>
              <a:rPr lang="pl-PL" sz="1800" dirty="0" smtClean="0"/>
              <a:t> event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Set </a:t>
            </a:r>
            <a:r>
              <a:rPr lang="pl-PL" sz="1800" b="1" dirty="0" err="1" smtClean="0"/>
              <a:t>DataContext</a:t>
            </a:r>
            <a:r>
              <a:rPr lang="pl-PL" sz="1800" dirty="0" smtClean="0"/>
              <a:t> of </a:t>
            </a:r>
            <a:r>
              <a:rPr lang="pl-PL" sz="1800" b="1" dirty="0" err="1" smtClean="0"/>
              <a:t>MainPage</a:t>
            </a:r>
            <a:r>
              <a:rPr lang="pl-PL" sz="1800" dirty="0" smtClean="0"/>
              <a:t> to </a:t>
            </a:r>
            <a:r>
              <a:rPr lang="pl-PL" sz="1800" dirty="0" err="1" smtClean="0"/>
              <a:t>itself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TextBox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endParaRPr lang="pl-PL" sz="1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97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Remove</a:t>
            </a:r>
            <a:r>
              <a:rPr lang="pl-PL" sz="1800" dirty="0"/>
              <a:t> </a:t>
            </a:r>
            <a:r>
              <a:rPr lang="pl-PL" sz="1800" dirty="0" err="1" smtClean="0"/>
              <a:t>convert</a:t>
            </a:r>
            <a:r>
              <a:rPr lang="pl-PL" sz="1800" dirty="0" smtClean="0"/>
              <a:t> </a:t>
            </a:r>
            <a:r>
              <a:rPr lang="pl-PL" sz="1800" dirty="0" err="1" smtClean="0"/>
              <a:t>button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MetersToFeetValueConverter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pl-PL" sz="1800" b="1" dirty="0" err="1" smtClean="0"/>
              <a:t>IValueConverter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the </a:t>
            </a:r>
            <a:r>
              <a:rPr lang="pl-PL" sz="1800" dirty="0" err="1" smtClean="0"/>
              <a:t>converting</a:t>
            </a:r>
            <a:r>
              <a:rPr lang="pl-PL" sz="1800" dirty="0" smtClean="0"/>
              <a:t>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MetersToFeetValueConverter</a:t>
            </a:r>
            <a:endParaRPr lang="pl-PL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b="1" dirty="0" err="1"/>
              <a:t>MetersToFeetValueConverter</a:t>
            </a:r>
            <a:r>
              <a:rPr lang="pl-PL" sz="1800" dirty="0"/>
              <a:t> </a:t>
            </a:r>
            <a:r>
              <a:rPr lang="pl-PL" sz="1800" dirty="0" smtClean="0"/>
              <a:t>to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Bind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Text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convererter</a:t>
            </a:r>
            <a:r>
              <a:rPr lang="pl-PL" sz="1800" dirty="0" smtClean="0"/>
              <a:t> from </a:t>
            </a:r>
            <a:r>
              <a:rPr lang="pl-PL" sz="1800" dirty="0" err="1" smtClean="0"/>
              <a:t>static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exercise-1.03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4" y="457200"/>
            <a:ext cx="35242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</a:t>
            </a:r>
            <a:r>
              <a:rPr lang="pl-PL" sz="1800" dirty="0" err="1" smtClean="0"/>
              <a:t>implementing</a:t>
            </a:r>
            <a:r>
              <a:rPr lang="pl-PL" sz="1800" dirty="0" smtClean="0"/>
              <a:t> </a:t>
            </a:r>
            <a:r>
              <a:rPr lang="en-US" sz="1800" dirty="0" err="1" smtClean="0"/>
              <a:t>INotifyPropertyChanged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EntryValue</a:t>
            </a:r>
            <a:r>
              <a:rPr lang="pl-PL" sz="1800" dirty="0" smtClean="0"/>
              <a:t> to </a:t>
            </a:r>
            <a:r>
              <a:rPr lang="pl-PL" sz="1800" dirty="0" err="1" smtClean="0"/>
              <a:t>created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pl-PL" sz="1800" dirty="0" err="1" smtClean="0"/>
              <a:t>UnitConverterViewModel</a:t>
            </a:r>
            <a:r>
              <a:rPr lang="pl-PL" sz="1800" dirty="0" smtClean="0"/>
              <a:t> field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 and </a:t>
            </a:r>
            <a:r>
              <a:rPr lang="pl-PL" sz="1800" dirty="0" err="1" smtClean="0"/>
              <a:t>change</a:t>
            </a:r>
            <a:r>
              <a:rPr lang="pl-PL" sz="1800" dirty="0" smtClean="0"/>
              <a:t> </a:t>
            </a:r>
            <a:r>
              <a:rPr lang="pl-PL" sz="1800" dirty="0" err="1" smtClean="0"/>
              <a:t>DataContext</a:t>
            </a:r>
            <a:r>
              <a:rPr lang="pl-PL" sz="1800" dirty="0" smtClean="0"/>
              <a:t> to </a:t>
            </a:r>
            <a:r>
              <a:rPr lang="pl-PL" sz="1800" dirty="0" err="1" smtClean="0"/>
              <a:t>this</a:t>
            </a:r>
            <a:r>
              <a:rPr lang="pl-PL" sz="1800" dirty="0" smtClean="0"/>
              <a:t> </a:t>
            </a:r>
            <a:r>
              <a:rPr lang="pl-PL" sz="1800" dirty="0" err="1" smtClean="0"/>
              <a:t>instance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Modify</a:t>
            </a:r>
            <a:r>
              <a:rPr lang="pl-PL" sz="1800" dirty="0" smtClean="0"/>
              <a:t> </a:t>
            </a:r>
            <a:r>
              <a:rPr lang="pl-PL" sz="1800" dirty="0" err="1" smtClean="0"/>
              <a:t>binding</a:t>
            </a:r>
            <a:r>
              <a:rPr lang="pl-PL" sz="1800" dirty="0" err="1"/>
              <a:t>s</a:t>
            </a:r>
            <a:r>
              <a:rPr lang="pl-PL" sz="1800" dirty="0" smtClean="0"/>
              <a:t> </a:t>
            </a:r>
            <a:r>
              <a:rPr lang="pl-PL" sz="1800" dirty="0" err="1" smtClean="0"/>
              <a:t>so</a:t>
            </a:r>
            <a:r>
              <a:rPr lang="pl-PL" sz="1800" dirty="0" smtClean="0"/>
              <a:t> </a:t>
            </a:r>
            <a:r>
              <a:rPr lang="pl-PL" sz="1800" dirty="0" err="1" smtClean="0"/>
              <a:t>output</a:t>
            </a:r>
            <a:r>
              <a:rPr lang="pl-PL" sz="1800" dirty="0" smtClean="0"/>
              <a:t> </a:t>
            </a:r>
            <a:r>
              <a:rPr lang="pl-PL" sz="1800" dirty="0" err="1" smtClean="0"/>
              <a:t>TextBlock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update </a:t>
            </a:r>
            <a:r>
              <a:rPr lang="pl-PL" sz="1800" dirty="0" err="1" smtClean="0"/>
              <a:t>itself</a:t>
            </a:r>
            <a:r>
              <a:rPr lang="pl-PL" sz="1800" dirty="0" smtClean="0"/>
              <a:t> on </a:t>
            </a:r>
            <a:r>
              <a:rPr lang="pl-PL" sz="1800" dirty="0" err="1" smtClean="0"/>
              <a:t>each</a:t>
            </a:r>
            <a:r>
              <a:rPr lang="pl-PL" sz="1800" dirty="0" smtClean="0"/>
              <a:t> </a:t>
            </a:r>
            <a:r>
              <a:rPr lang="pl-PL" sz="1800" dirty="0" err="1" smtClean="0"/>
              <a:t>keystroke</a:t>
            </a:r>
            <a:r>
              <a:rPr lang="pl-PL" sz="1800" dirty="0" smtClean="0"/>
              <a:t> in </a:t>
            </a:r>
            <a:r>
              <a:rPr lang="pl-PL" sz="1800" dirty="0" err="1" smtClean="0"/>
              <a:t>TextBox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exercise-1.04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56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Create</a:t>
            </a:r>
            <a:r>
              <a:rPr lang="pl-PL" sz="1800" dirty="0" smtClean="0"/>
              <a:t> </a:t>
            </a:r>
            <a:r>
              <a:rPr lang="en-US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implelementing</a:t>
            </a:r>
            <a:r>
              <a:rPr lang="pl-PL" sz="1800" dirty="0"/>
              <a:t> </a:t>
            </a:r>
            <a:r>
              <a:rPr lang="pl-PL" sz="1800" b="1" dirty="0" err="1" smtClean="0"/>
              <a:t>ICommand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interface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constructor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accept</a:t>
            </a:r>
            <a:r>
              <a:rPr lang="pl-PL" sz="1800" dirty="0" smtClean="0"/>
              <a:t> </a:t>
            </a:r>
            <a:r>
              <a:rPr lang="pl-PL" sz="1800" dirty="0" err="1" smtClean="0"/>
              <a:t>delegate</a:t>
            </a:r>
            <a:r>
              <a:rPr lang="pl-PL" sz="1800" dirty="0" smtClean="0"/>
              <a:t> </a:t>
            </a:r>
            <a:r>
              <a:rPr lang="pl-PL" sz="1800" b="1" dirty="0" smtClean="0"/>
              <a:t>Action&lt;</a:t>
            </a:r>
            <a:r>
              <a:rPr lang="pl-PL" sz="1800" b="1" dirty="0" err="1" smtClean="0"/>
              <a:t>object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execute</a:t>
            </a:r>
            <a:r>
              <a:rPr lang="pl-PL" sz="1800" dirty="0" smtClean="0"/>
              <a:t> as a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to </a:t>
            </a:r>
            <a:r>
              <a:rPr lang="pl-PL" sz="1800" dirty="0" err="1" smtClean="0"/>
              <a:t>call</a:t>
            </a:r>
            <a:r>
              <a:rPr lang="pl-PL" sz="1800" dirty="0" smtClean="0"/>
              <a:t>, and  </a:t>
            </a:r>
            <a:r>
              <a:rPr lang="pl-PL" sz="1800" u="sng" dirty="0" err="1" smtClean="0"/>
              <a:t>optional</a:t>
            </a:r>
            <a:r>
              <a:rPr lang="pl-PL" sz="1800" dirty="0" smtClean="0"/>
              <a:t> </a:t>
            </a:r>
            <a:r>
              <a:rPr lang="pl-PL" sz="1800" b="1" dirty="0" err="1" smtClean="0"/>
              <a:t>Func</a:t>
            </a:r>
            <a:r>
              <a:rPr lang="pl-PL" sz="1800" b="1" dirty="0" smtClean="0"/>
              <a:t>&lt;</a:t>
            </a:r>
            <a:r>
              <a:rPr lang="pl-PL" sz="1800" b="1" dirty="0" err="1" smtClean="0"/>
              <a:t>object,bool</a:t>
            </a:r>
            <a:r>
              <a:rPr lang="pl-PL" sz="1800" b="1" dirty="0" smtClean="0"/>
              <a:t>&gt; </a:t>
            </a:r>
            <a:r>
              <a:rPr lang="pl-PL" sz="1800" b="1" dirty="0" err="1" smtClean="0"/>
              <a:t>canExecute</a:t>
            </a:r>
            <a:r>
              <a:rPr lang="pl-PL" sz="1800" dirty="0" smtClean="0"/>
              <a:t> </a:t>
            </a:r>
            <a:r>
              <a:rPr lang="pl-PL" sz="1800" dirty="0" err="1" smtClean="0"/>
              <a:t>returning</a:t>
            </a:r>
            <a:r>
              <a:rPr lang="pl-PL" sz="1800" dirty="0" smtClean="0"/>
              <a:t> </a:t>
            </a:r>
            <a:r>
              <a:rPr lang="pl-PL" sz="1800" dirty="0" err="1" smtClean="0"/>
              <a:t>bool</a:t>
            </a:r>
            <a:r>
              <a:rPr lang="pl-PL" sz="1800" dirty="0" smtClean="0"/>
              <a:t> </a:t>
            </a:r>
            <a:r>
              <a:rPr lang="pl-PL" sz="1800" dirty="0" err="1" smtClean="0"/>
              <a:t>telling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the </a:t>
            </a:r>
            <a:r>
              <a:rPr lang="pl-PL" sz="1800" dirty="0" err="1" smtClean="0"/>
              <a:t>routine</a:t>
            </a:r>
            <a:r>
              <a:rPr lang="pl-PL" sz="1800" dirty="0" smtClean="0"/>
              <a:t> </a:t>
            </a:r>
            <a:r>
              <a:rPr lang="pl-PL" sz="1800" dirty="0" err="1" smtClean="0"/>
              <a:t>can</a:t>
            </a:r>
            <a:r>
              <a:rPr lang="pl-PL" sz="1800" dirty="0" smtClean="0"/>
              <a:t> be </a:t>
            </a:r>
            <a:r>
              <a:rPr lang="pl-PL" sz="1800" dirty="0" err="1" smtClean="0"/>
              <a:t>executed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</a:t>
            </a:r>
            <a:r>
              <a:rPr lang="pl-PL" sz="1800" dirty="0" smtClean="0"/>
              <a:t> </a:t>
            </a:r>
            <a:r>
              <a:rPr lang="pl-PL" sz="1800" dirty="0" err="1" smtClean="0"/>
              <a:t>also</a:t>
            </a:r>
            <a:r>
              <a:rPr lang="pl-PL" sz="1800" dirty="0" smtClean="0"/>
              <a:t> </a:t>
            </a:r>
            <a:r>
              <a:rPr lang="pl-PL" sz="1800" dirty="0" err="1" smtClean="0"/>
              <a:t>provide</a:t>
            </a:r>
            <a:r>
              <a:rPr lang="pl-PL" sz="1800" dirty="0" smtClean="0"/>
              <a:t> public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RaiseCanExecuteChanged</a:t>
            </a:r>
            <a:r>
              <a:rPr lang="pl-PL" sz="1800" b="1" dirty="0" smtClean="0"/>
              <a:t>()</a:t>
            </a:r>
            <a:r>
              <a:rPr lang="pl-PL" sz="1800" dirty="0" smtClean="0"/>
              <a:t> to </a:t>
            </a:r>
            <a:r>
              <a:rPr lang="pl-PL" sz="1800" dirty="0" err="1" smtClean="0"/>
              <a:t>raise</a:t>
            </a:r>
            <a:r>
              <a:rPr lang="pl-PL" sz="1800" dirty="0" smtClean="0"/>
              <a:t> </a:t>
            </a:r>
            <a:r>
              <a:rPr lang="pl-PL" sz="1800" dirty="0" err="1" smtClean="0"/>
              <a:t>CanExecuteChanged</a:t>
            </a:r>
            <a:r>
              <a:rPr lang="pl-PL" sz="1800" dirty="0"/>
              <a:t> </a:t>
            </a:r>
            <a:r>
              <a:rPr lang="pl-PL" sz="1800" dirty="0" smtClean="0"/>
              <a:t>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exercise-1.05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In </a:t>
            </a:r>
            <a:r>
              <a:rPr lang="pl-PL" sz="1800" b="1" dirty="0" err="1" smtClean="0"/>
              <a:t>UnitConverterViewModel</a:t>
            </a:r>
            <a:r>
              <a:rPr lang="pl-PL" sz="1800" b="1" dirty="0" smtClean="0"/>
              <a:t> </a:t>
            </a:r>
            <a:r>
              <a:rPr lang="pl-PL" sz="1800" dirty="0" err="1" smtClean="0"/>
              <a:t>create</a:t>
            </a:r>
            <a:r>
              <a:rPr lang="pl-PL" sz="1800" dirty="0" smtClean="0"/>
              <a:t> 2 </a:t>
            </a:r>
            <a:r>
              <a:rPr lang="pl-PL" sz="1800" dirty="0" err="1" smtClean="0"/>
              <a:t>RelayCommand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properties</a:t>
            </a:r>
            <a:r>
              <a:rPr lang="pl-PL" sz="1800" dirty="0" smtClean="0"/>
              <a:t>: </a:t>
            </a: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smtClean="0"/>
              <a:t> and </a:t>
            </a:r>
            <a:r>
              <a:rPr lang="pl-PL" sz="1800" b="1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ZeroCommand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add</a:t>
            </a:r>
            <a:r>
              <a:rPr lang="pl-PL" sz="1800" dirty="0" smtClean="0"/>
              <a:t> a ‚0’ </a:t>
            </a:r>
            <a:r>
              <a:rPr lang="pl-PL" sz="1800" dirty="0" err="1" smtClean="0"/>
              <a:t>digit</a:t>
            </a:r>
            <a:r>
              <a:rPr lang="pl-PL" sz="1800" dirty="0" smtClean="0"/>
              <a:t> to the end of the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b="1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remove</a:t>
            </a:r>
            <a:r>
              <a:rPr lang="pl-PL" sz="1800" dirty="0" smtClean="0"/>
              <a:t> </a:t>
            </a:r>
            <a:r>
              <a:rPr lang="pl-PL" sz="1800" dirty="0" err="1" smtClean="0"/>
              <a:t>last</a:t>
            </a:r>
            <a:r>
              <a:rPr lang="pl-PL" sz="1800" dirty="0" smtClean="0"/>
              <a:t> </a:t>
            </a:r>
            <a:r>
              <a:rPr lang="pl-PL" sz="1800" dirty="0" err="1" smtClean="0"/>
              <a:t>digit</a:t>
            </a:r>
            <a:r>
              <a:rPr lang="pl-PL" sz="1800" dirty="0" smtClean="0"/>
              <a:t> from </a:t>
            </a:r>
            <a:r>
              <a:rPr lang="pl-PL" sz="1800" b="1" dirty="0" err="1" smtClean="0"/>
              <a:t>EntryValue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dirty="0" err="1" smtClean="0"/>
              <a:t>BackspaceCommand</a:t>
            </a:r>
            <a:r>
              <a:rPr lang="pl-PL" sz="1800" dirty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disabled</a:t>
            </a:r>
            <a:r>
              <a:rPr lang="pl-PL" sz="1800" dirty="0" smtClean="0"/>
              <a:t> </a:t>
            </a:r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b="1" dirty="0" err="1" smtClean="0"/>
              <a:t>EntryValue</a:t>
            </a:r>
            <a:r>
              <a:rPr lang="pl-PL" sz="1800" dirty="0" smtClean="0"/>
              <a:t> </a:t>
            </a:r>
            <a:r>
              <a:rPr lang="pl-PL" sz="1800" dirty="0" err="1" smtClean="0"/>
              <a:t>is</a:t>
            </a:r>
            <a:r>
              <a:rPr lang="pl-PL" sz="1800" dirty="0" smtClean="0"/>
              <a:t> </a:t>
            </a:r>
            <a:r>
              <a:rPr lang="pl-PL" sz="1800" dirty="0" err="1" smtClean="0"/>
              <a:t>null</a:t>
            </a:r>
            <a:r>
              <a:rPr lang="pl-PL" sz="1800" dirty="0" smtClean="0"/>
              <a:t> </a:t>
            </a:r>
            <a:r>
              <a:rPr lang="pl-PL" sz="1800" dirty="0" err="1" smtClean="0"/>
              <a:t>or</a:t>
            </a:r>
            <a:r>
              <a:rPr lang="pl-PL" sz="1800" dirty="0" smtClean="0"/>
              <a:t> </a:t>
            </a:r>
            <a:r>
              <a:rPr lang="pl-PL" sz="1800" dirty="0" err="1" smtClean="0"/>
              <a:t>empty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dirty="0" err="1" smtClean="0"/>
              <a:t>two</a:t>
            </a:r>
            <a:r>
              <a:rPr lang="pl-PL" sz="1800" dirty="0" smtClean="0"/>
              <a:t> </a:t>
            </a:r>
            <a:r>
              <a:rPr lang="pl-PL" sz="1800" dirty="0" err="1" smtClean="0"/>
              <a:t>buttons</a:t>
            </a:r>
            <a:r>
              <a:rPr lang="pl-PL" sz="1800" dirty="0" smtClean="0"/>
              <a:t> in </a:t>
            </a:r>
            <a:r>
              <a:rPr lang="pl-PL" sz="1800" dirty="0" err="1" smtClean="0"/>
              <a:t>MainPage</a:t>
            </a:r>
            <a:r>
              <a:rPr lang="pl-PL" sz="1800" dirty="0" smtClean="0"/>
              <a:t>, </a:t>
            </a:r>
            <a:r>
              <a:rPr lang="pl-PL" sz="1800" dirty="0" err="1" smtClean="0"/>
              <a:t>binding</a:t>
            </a:r>
            <a:r>
              <a:rPr lang="pl-PL" sz="1800" dirty="0" smtClean="0"/>
              <a:t> </a:t>
            </a:r>
            <a:r>
              <a:rPr lang="pl-PL" sz="1800" dirty="0" err="1" smtClean="0"/>
              <a:t>theirs</a:t>
            </a:r>
            <a:r>
              <a:rPr lang="pl-PL" sz="1800" dirty="0"/>
              <a:t> </a:t>
            </a:r>
            <a:r>
              <a:rPr lang="pl-PL" sz="1800" dirty="0" err="1" smtClean="0"/>
              <a:t>Command</a:t>
            </a:r>
            <a:r>
              <a:rPr lang="pl-PL" sz="1800" dirty="0" smtClean="0"/>
              <a:t> </a:t>
            </a:r>
            <a:r>
              <a:rPr lang="pl-PL" sz="1800" dirty="0" err="1" smtClean="0"/>
              <a:t>property</a:t>
            </a:r>
            <a:r>
              <a:rPr lang="pl-PL" sz="1800" dirty="0" smtClean="0"/>
              <a:t> to </a:t>
            </a:r>
            <a:r>
              <a:rPr lang="pl-PL" sz="1800" dirty="0" err="1" smtClean="0"/>
              <a:t>BackspaceCommand</a:t>
            </a:r>
            <a:r>
              <a:rPr lang="pl-PL" sz="1800" dirty="0" smtClean="0"/>
              <a:t> and </a:t>
            </a:r>
            <a:r>
              <a:rPr lang="pl-PL" sz="1800" dirty="0" err="1" smtClean="0"/>
              <a:t>ZeroCommand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Copy</a:t>
            </a:r>
            <a:r>
              <a:rPr lang="pl-PL" sz="1800" dirty="0" smtClean="0"/>
              <a:t>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symbol </a:t>
            </a:r>
            <a:r>
              <a:rPr lang="pl-PL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</a:t>
            </a:r>
            <a:r>
              <a:rPr lang="pl-PL" sz="1800" dirty="0" smtClean="0"/>
              <a:t> from </a:t>
            </a:r>
            <a:r>
              <a:rPr lang="pl-PL" sz="1800" dirty="0" err="1" smtClean="0"/>
              <a:t>charmap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and set </a:t>
            </a:r>
            <a:r>
              <a:rPr lang="pl-PL" sz="1800" dirty="0" err="1" smtClean="0"/>
              <a:t>it</a:t>
            </a:r>
            <a:r>
              <a:rPr lang="pl-PL" sz="1800" dirty="0" smtClean="0"/>
              <a:t> as a </a:t>
            </a:r>
            <a:r>
              <a:rPr lang="pl-PL" sz="1800" dirty="0" err="1" smtClean="0"/>
              <a:t>label</a:t>
            </a:r>
            <a:r>
              <a:rPr lang="pl-PL" sz="1800" dirty="0" smtClean="0"/>
              <a:t> of </a:t>
            </a:r>
            <a:r>
              <a:rPr lang="pl-PL" sz="1800" dirty="0" err="1" smtClean="0"/>
              <a:t>backspace</a:t>
            </a:r>
            <a:r>
              <a:rPr lang="pl-PL" sz="1800" dirty="0" smtClean="0"/>
              <a:t> buton. (</a:t>
            </a:r>
            <a:r>
              <a:rPr lang="pl-PL" sz="1800" dirty="0" err="1" smtClean="0"/>
              <a:t>Use</a:t>
            </a:r>
            <a:r>
              <a:rPr lang="pl-PL" sz="1800" dirty="0" smtClean="0"/>
              <a:t> Segoe UI Symbol </a:t>
            </a:r>
            <a:r>
              <a:rPr lang="pl-PL" sz="1800" dirty="0" err="1" smtClean="0"/>
              <a:t>font</a:t>
            </a:r>
            <a:r>
              <a:rPr lang="pl-PL" sz="1800" dirty="0"/>
              <a:t>)</a:t>
            </a:r>
            <a:endParaRPr lang="pl-PL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exercise-1.06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9" y="457200"/>
            <a:ext cx="3524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414" y="457200"/>
            <a:ext cx="3932237" cy="57797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Exercise</a:t>
            </a:r>
            <a:r>
              <a:rPr lang="pl-PL" dirty="0" smtClean="0"/>
              <a:t> 1.08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7414" y="1613140"/>
            <a:ext cx="5993741" cy="47013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Create </a:t>
            </a:r>
            <a:r>
              <a:rPr lang="en-US" sz="1800" u="sng" dirty="0" smtClean="0"/>
              <a:t>abstract</a:t>
            </a:r>
            <a:r>
              <a:rPr lang="en-US" sz="1800" dirty="0" smtClean="0"/>
              <a:t> </a:t>
            </a:r>
            <a:r>
              <a:rPr lang="en-US" sz="1800" b="1" dirty="0" err="1" smtClean="0"/>
              <a:t>BaseViewModel</a:t>
            </a:r>
            <a:r>
              <a:rPr lang="en-US" sz="1800" dirty="0" smtClean="0"/>
              <a:t> class implementing </a:t>
            </a:r>
            <a:r>
              <a:rPr lang="en-US" sz="1800" dirty="0" err="1" smtClean="0"/>
              <a:t>INotifyPropertyChanged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Add</a:t>
            </a:r>
            <a:r>
              <a:rPr lang="pl-PL" sz="1800" dirty="0" smtClean="0"/>
              <a:t> </a:t>
            </a:r>
            <a:r>
              <a:rPr lang="pl-PL" sz="1800" u="sng" dirty="0" err="1" smtClean="0"/>
              <a:t>protected</a:t>
            </a:r>
            <a:r>
              <a:rPr lang="pl-PL" sz="1800" dirty="0" smtClean="0"/>
              <a:t>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b="1" dirty="0" err="1" smtClean="0"/>
              <a:t>RaisePropertyChanged</a:t>
            </a:r>
            <a:r>
              <a:rPr lang="pl-PL" sz="1800" b="1" dirty="0" smtClean="0"/>
              <a:t>(string </a:t>
            </a:r>
            <a:r>
              <a:rPr lang="pl-PL" sz="1800" b="1" dirty="0" err="1" smtClean="0"/>
              <a:t>name</a:t>
            </a:r>
            <a:r>
              <a:rPr lang="pl-PL" sz="1800" b="1" dirty="0" smtClean="0"/>
              <a:t>)</a:t>
            </a:r>
            <a:r>
              <a:rPr lang="pl-PL" sz="1800" dirty="0" smtClean="0"/>
              <a:t>,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</a:t>
            </a:r>
            <a:r>
              <a:rPr lang="pl-PL" sz="1800" dirty="0" err="1" smtClean="0"/>
              <a:t>use</a:t>
            </a:r>
            <a:r>
              <a:rPr lang="pl-PL" sz="1800" dirty="0" smtClean="0"/>
              <a:t> [</a:t>
            </a:r>
            <a:r>
              <a:rPr lang="pl-PL" sz="1800" dirty="0" err="1" smtClean="0"/>
              <a:t>CallerMemberName</a:t>
            </a:r>
            <a:r>
              <a:rPr lang="pl-PL" sz="1800" dirty="0" smtClean="0"/>
              <a:t>] </a:t>
            </a:r>
            <a:r>
              <a:rPr lang="pl-PL" sz="1800" dirty="0" err="1" smtClean="0"/>
              <a:t>attribute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 smtClean="0"/>
              <a:t>Use</a:t>
            </a:r>
            <a:r>
              <a:rPr lang="pl-PL" sz="1800" dirty="0"/>
              <a:t> </a:t>
            </a:r>
            <a:r>
              <a:rPr lang="pl-PL" sz="1800" b="1" dirty="0" err="1" smtClean="0"/>
              <a:t>BaseViewModel</a:t>
            </a:r>
            <a:r>
              <a:rPr lang="pl-PL" sz="1800" dirty="0" smtClean="0"/>
              <a:t> as a </a:t>
            </a:r>
            <a:r>
              <a:rPr lang="pl-PL" sz="1800" dirty="0" err="1" smtClean="0"/>
              <a:t>base</a:t>
            </a:r>
            <a:r>
              <a:rPr lang="pl-PL" sz="1800" dirty="0" smtClean="0"/>
              <a:t> </a:t>
            </a:r>
            <a:r>
              <a:rPr lang="pl-PL" sz="1800" dirty="0" err="1" smtClean="0"/>
              <a:t>class</a:t>
            </a:r>
            <a:r>
              <a:rPr lang="pl-PL" sz="1800" dirty="0" smtClean="0"/>
              <a:t> for </a:t>
            </a:r>
            <a:r>
              <a:rPr lang="pl-PL" sz="1800" dirty="0" err="1" smtClean="0"/>
              <a:t>all</a:t>
            </a:r>
            <a:r>
              <a:rPr lang="pl-PL" sz="1800" dirty="0" smtClean="0"/>
              <a:t> </a:t>
            </a:r>
            <a:r>
              <a:rPr lang="pl-PL" sz="1800" dirty="0" err="1" smtClean="0"/>
              <a:t>current</a:t>
            </a:r>
            <a:r>
              <a:rPr lang="pl-PL" sz="1800" dirty="0" smtClean="0"/>
              <a:t> and </a:t>
            </a:r>
            <a:r>
              <a:rPr lang="pl-PL" sz="1800" dirty="0" err="1" smtClean="0"/>
              <a:t>future</a:t>
            </a:r>
            <a:r>
              <a:rPr lang="pl-PL" sz="1800" dirty="0" smtClean="0"/>
              <a:t> </a:t>
            </a:r>
            <a:r>
              <a:rPr lang="pl-PL" sz="1800" dirty="0" err="1" smtClean="0"/>
              <a:t>view</a:t>
            </a:r>
            <a:r>
              <a:rPr lang="pl-PL" sz="1800" dirty="0" smtClean="0"/>
              <a:t> </a:t>
            </a:r>
            <a:r>
              <a:rPr lang="pl-PL" sz="1800" dirty="0" err="1" smtClean="0"/>
              <a:t>models</a:t>
            </a: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Optionally</a:t>
            </a:r>
            <a:r>
              <a:rPr lang="pl-PL" sz="1800" dirty="0" smtClean="0"/>
              <a:t>: </a:t>
            </a:r>
            <a:r>
              <a:rPr lang="pl-PL" sz="1800" dirty="0" err="1" smtClean="0"/>
              <a:t>move</a:t>
            </a:r>
            <a:r>
              <a:rPr lang="pl-PL" sz="1800" dirty="0" smtClean="0"/>
              <a:t> </a:t>
            </a:r>
            <a:r>
              <a:rPr lang="pl-PL" sz="1800" dirty="0" err="1" smtClean="0"/>
              <a:t>all</a:t>
            </a:r>
            <a:r>
              <a:rPr lang="pl-PL" sz="1800" dirty="0" smtClean="0"/>
              <a:t> the </a:t>
            </a:r>
            <a:r>
              <a:rPr lang="pl-PL" sz="1800" dirty="0" err="1" smtClean="0"/>
              <a:t>view</a:t>
            </a:r>
            <a:r>
              <a:rPr lang="pl-PL" sz="1800" dirty="0" smtClean="0"/>
              <a:t> model </a:t>
            </a:r>
            <a:r>
              <a:rPr lang="pl-PL" sz="1800" dirty="0" err="1" smtClean="0"/>
              <a:t>classes</a:t>
            </a:r>
            <a:r>
              <a:rPr lang="pl-PL" sz="1800" dirty="0" smtClean="0"/>
              <a:t> to </a:t>
            </a:r>
            <a:r>
              <a:rPr lang="pl-PL" sz="1800" dirty="0" err="1" smtClean="0"/>
              <a:t>ViewModels</a:t>
            </a:r>
            <a:r>
              <a:rPr lang="pl-PL" sz="1800" dirty="0" smtClean="0"/>
              <a:t> folder to </a:t>
            </a:r>
            <a:r>
              <a:rPr lang="pl-PL" sz="1800" dirty="0" err="1" smtClean="0"/>
              <a:t>structure</a:t>
            </a:r>
            <a:r>
              <a:rPr lang="pl-PL" sz="1800" dirty="0" smtClean="0"/>
              <a:t> the </a:t>
            </a:r>
            <a:r>
              <a:rPr lang="pl-PL" sz="1800" dirty="0" err="1" smtClean="0"/>
              <a:t>project</a:t>
            </a:r>
            <a:r>
              <a:rPr lang="pl-PL" sz="1800" dirty="0" smtClean="0"/>
              <a:t>. </a:t>
            </a:r>
            <a:r>
              <a:rPr lang="pl-PL" sz="1800" dirty="0" err="1" smtClean="0"/>
              <a:t>Remeber</a:t>
            </a:r>
            <a:r>
              <a:rPr lang="pl-PL" sz="1800" dirty="0" smtClean="0"/>
              <a:t> to </a:t>
            </a:r>
            <a:r>
              <a:rPr lang="pl-PL" sz="1800" dirty="0" err="1" smtClean="0"/>
              <a:t>fix</a:t>
            </a:r>
            <a:r>
              <a:rPr lang="pl-PL" sz="1800" dirty="0" smtClean="0"/>
              <a:t> </a:t>
            </a:r>
            <a:r>
              <a:rPr lang="pl-PL" sz="1800" dirty="0" err="1" smtClean="0"/>
              <a:t>namespaces</a:t>
            </a:r>
            <a:r>
              <a:rPr lang="pl-PL" sz="1800" dirty="0" smtClean="0"/>
              <a:t>.</a:t>
            </a: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17414" y="1035170"/>
            <a:ext cx="599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name</a:t>
            </a:r>
            <a:r>
              <a:rPr lang="pl-PL" sz="2000" dirty="0" smtClean="0"/>
              <a:t>: </a:t>
            </a:r>
            <a:r>
              <a:rPr lang="pl-PL" sz="2000" b="1" dirty="0" smtClean="0"/>
              <a:t>exercise-1.07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4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34684</TotalTime>
  <Words>919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Book</vt:lpstr>
      <vt:lpstr>Segoe UI Symbol</vt:lpstr>
      <vt:lpstr>Crop</vt:lpstr>
      <vt:lpstr>PUM Converter</vt:lpstr>
      <vt:lpstr>Exercise 1.01</vt:lpstr>
      <vt:lpstr>Exercise 1.02</vt:lpstr>
      <vt:lpstr>Exercise 1.03</vt:lpstr>
      <vt:lpstr>Exercise 1.04</vt:lpstr>
      <vt:lpstr>Exercise 1.05</vt:lpstr>
      <vt:lpstr>Exercise 1.06</vt:lpstr>
      <vt:lpstr>Exercise 1.07</vt:lpstr>
      <vt:lpstr>Exercise 1.08</vt:lpstr>
      <vt:lpstr>Exercise 1.09</vt:lpstr>
      <vt:lpstr>Exercise 1.10</vt:lpstr>
      <vt:lpstr>Exercise 1.11</vt:lpstr>
      <vt:lpstr>Exercise 1.12</vt:lpstr>
      <vt:lpstr>Exercise 1.13</vt:lpstr>
      <vt:lpstr>Exercise 1.14</vt:lpstr>
      <vt:lpstr>Exercise 1.15</vt:lpstr>
      <vt:lpstr>Exercise 1.16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 Converter</dc:title>
  <dc:creator>Andrzej Krajniak</dc:creator>
  <cp:lastModifiedBy>Andrzej Krajniak</cp:lastModifiedBy>
  <cp:revision>46</cp:revision>
  <dcterms:created xsi:type="dcterms:W3CDTF">2016-04-29T12:12:32Z</dcterms:created>
  <dcterms:modified xsi:type="dcterms:W3CDTF">2016-06-02T20:31:41Z</dcterms:modified>
</cp:coreProperties>
</file>