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hyperlink" Target="http://www.microsoftazurepass.com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mconverter.azurewebsites.net/tables/rates?ZUMO-API-VERSION=2.0.0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computed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Model\</a:t>
            </a:r>
            <a:r>
              <a:rPr lang="pl-PL" sz="1800" dirty="0" err="1" smtClean="0"/>
              <a:t>Units</a:t>
            </a:r>
            <a:r>
              <a:rPr lang="pl-PL" sz="1800" dirty="0" smtClean="0"/>
              <a:t>\ </a:t>
            </a:r>
            <a:r>
              <a:rPr lang="pl-PL" sz="1800" dirty="0" err="1" smtClean="0"/>
              <a:t>directory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the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types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UnitCategory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Weight</a:t>
            </a:r>
            <a:r>
              <a:rPr lang="pl-PL" sz="1800" dirty="0" smtClean="0"/>
              <a:t>, Volume and </a:t>
            </a:r>
            <a:r>
              <a:rPr lang="pl-PL" sz="1800" dirty="0" err="1" smtClean="0"/>
              <a:t>Length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UnitSystem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Metric</a:t>
            </a:r>
            <a:r>
              <a:rPr lang="pl-PL" sz="1800" dirty="0" smtClean="0"/>
              <a:t> and Imperial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Class </a:t>
            </a:r>
            <a:r>
              <a:rPr lang="pl-PL" sz="1800" b="1" dirty="0" err="1" smtClean="0"/>
              <a:t>NamedUnit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given</a:t>
            </a:r>
            <a:r>
              <a:rPr lang="pl-PL" sz="1800" dirty="0" smtClean="0"/>
              <a:t> unit to SI and from Si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with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and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UnitSystem</a:t>
            </a:r>
            <a:r>
              <a:rPr lang="pl-PL" b="1" i="0" dirty="0" smtClean="0"/>
              <a:t> </a:t>
            </a:r>
            <a:r>
              <a:rPr lang="pl-PL" i="0" dirty="0" smtClean="0"/>
              <a:t>System – system of unit </a:t>
            </a:r>
            <a:r>
              <a:rPr lang="pl-PL" i="0" dirty="0" err="1" smtClean="0"/>
              <a:t>converter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UnitCategory</a:t>
            </a:r>
            <a:r>
              <a:rPr lang="pl-PL" b="1" i="0" dirty="0" smtClean="0"/>
              <a:t> </a:t>
            </a:r>
            <a:r>
              <a:rPr lang="pl-PL" i="0" dirty="0" err="1" smtClean="0"/>
              <a:t>Category</a:t>
            </a:r>
            <a:r>
              <a:rPr lang="pl-PL" i="0" dirty="0" smtClean="0"/>
              <a:t> – </a:t>
            </a:r>
            <a:r>
              <a:rPr lang="pl-PL" i="0" dirty="0" err="1" smtClean="0"/>
              <a:t>category</a:t>
            </a:r>
            <a:r>
              <a:rPr lang="pl-PL" i="0" dirty="0" smtClean="0"/>
              <a:t> of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double</a:t>
            </a:r>
            <a:r>
              <a:rPr lang="pl-PL" b="1" i="0" dirty="0" smtClean="0"/>
              <a:t> </a:t>
            </a:r>
            <a:r>
              <a:rPr lang="pl-PL" i="0" dirty="0" err="1" smtClean="0"/>
              <a:t>ToSiMultiplier</a:t>
            </a:r>
            <a:r>
              <a:rPr lang="pl-PL" b="1" i="0" dirty="0" smtClean="0"/>
              <a:t> – </a:t>
            </a:r>
            <a:r>
              <a:rPr lang="pl-PL" i="0" dirty="0" smtClean="0"/>
              <a:t>the </a:t>
            </a:r>
            <a:r>
              <a:rPr lang="pl-PL" i="0" dirty="0" err="1" smtClean="0"/>
              <a:t>number</a:t>
            </a:r>
            <a:r>
              <a:rPr lang="pl-PL" i="0" dirty="0" smtClean="0"/>
              <a:t> </a:t>
            </a:r>
            <a:r>
              <a:rPr lang="pl-PL" i="0" dirty="0" err="1" smtClean="0"/>
              <a:t>you</a:t>
            </a:r>
            <a:r>
              <a:rPr lang="pl-PL" i="0" dirty="0" smtClean="0"/>
              <a:t> </a:t>
            </a:r>
            <a:r>
              <a:rPr lang="pl-PL" i="0" dirty="0" err="1" smtClean="0"/>
              <a:t>need</a:t>
            </a:r>
            <a:r>
              <a:rPr lang="pl-PL" i="0" dirty="0" smtClean="0"/>
              <a:t> to </a:t>
            </a:r>
            <a:r>
              <a:rPr lang="pl-PL" i="0" dirty="0" err="1" smtClean="0"/>
              <a:t>multiply</a:t>
            </a:r>
            <a:r>
              <a:rPr lang="pl-PL" i="0" dirty="0" smtClean="0"/>
              <a:t> the </a:t>
            </a:r>
            <a:r>
              <a:rPr lang="pl-PL" i="0" dirty="0" err="1" smtClean="0"/>
              <a:t>value</a:t>
            </a:r>
            <a:r>
              <a:rPr lang="pl-PL" i="0" dirty="0" smtClean="0"/>
              <a:t> to </a:t>
            </a:r>
            <a:r>
              <a:rPr lang="pl-PL" i="0" dirty="0" err="1" smtClean="0"/>
              <a:t>get</a:t>
            </a:r>
            <a:r>
              <a:rPr lang="pl-PL" i="0" dirty="0" smtClean="0"/>
              <a:t> </a:t>
            </a:r>
            <a:r>
              <a:rPr lang="pl-PL" i="0" dirty="0" err="1" smtClean="0"/>
              <a:t>this</a:t>
            </a:r>
            <a:r>
              <a:rPr lang="pl-PL" i="0" dirty="0" smtClean="0"/>
              <a:t> </a:t>
            </a:r>
            <a:r>
              <a:rPr lang="pl-PL" i="0" dirty="0" err="1" smtClean="0"/>
              <a:t>value</a:t>
            </a:r>
            <a:r>
              <a:rPr lang="pl-PL" i="0" dirty="0" smtClean="0"/>
              <a:t> in SI </a:t>
            </a:r>
            <a:r>
              <a:rPr lang="pl-PL" i="0" dirty="0" err="1" smtClean="0"/>
              <a:t>units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FullName</a:t>
            </a:r>
            <a:endParaRPr lang="pl-PL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Abbreviation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FromSi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ToString</a:t>
            </a:r>
            <a:r>
              <a:rPr lang="pl-PL" i="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3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</a:t>
            </a:r>
            <a:r>
              <a:rPr lang="pl-PL" b="1" i="0" dirty="0" err="1" smtClean="0"/>
              <a:t>UnitsLibrary</a:t>
            </a:r>
            <a:r>
              <a:rPr lang="pl-PL" b="1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in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leverage</a:t>
            </a:r>
            <a:r>
              <a:rPr lang="pl-PL" dirty="0" smtClean="0"/>
              <a:t> </a:t>
            </a:r>
            <a:r>
              <a:rPr lang="pl-PL" b="1" dirty="0" smtClean="0"/>
              <a:t>Dictionary</a:t>
            </a:r>
            <a:r>
              <a:rPr lang="pl-PL" dirty="0" smtClean="0"/>
              <a:t> data </a:t>
            </a:r>
            <a:r>
              <a:rPr lang="pl-PL" dirty="0" err="1" smtClean="0"/>
              <a:t>structure</a:t>
            </a:r>
            <a:r>
              <a:rPr lang="pl-PL" dirty="0" smtClean="0"/>
              <a:t> to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b="1" dirty="0" err="1" smtClean="0"/>
              <a:t>NamedUnit</a:t>
            </a:r>
            <a:r>
              <a:rPr lang="pl-PL" dirty="0" err="1" smtClean="0"/>
              <a:t>’s</a:t>
            </a:r>
            <a:r>
              <a:rPr lang="pl-PL" dirty="0" smtClean="0"/>
              <a:t> in the </a:t>
            </a:r>
            <a:r>
              <a:rPr lang="pl-PL" dirty="0" err="1" smtClean="0"/>
              <a:t>easy</a:t>
            </a:r>
            <a:r>
              <a:rPr lang="pl-PL" dirty="0" smtClean="0"/>
              <a:t>-to-</a:t>
            </a:r>
            <a:r>
              <a:rPr lang="pl-PL" dirty="0" err="1" smtClean="0"/>
              <a:t>retrive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It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have</a:t>
            </a:r>
            <a:r>
              <a:rPr lang="pl-PL" i="0" dirty="0" smtClean="0"/>
              <a:t> public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en-US" b="1" dirty="0" err="1" smtClean="0"/>
              <a:t>IEnumerable</a:t>
            </a:r>
            <a:r>
              <a:rPr lang="en-US" b="1" dirty="0" smtClean="0"/>
              <a:t>&lt;</a:t>
            </a:r>
            <a:r>
              <a:rPr lang="en-US" b="1" dirty="0" err="1" smtClean="0"/>
              <a:t>NamedUnit</a:t>
            </a:r>
            <a:r>
              <a:rPr lang="en-US" b="1" dirty="0"/>
              <a:t>&gt; </a:t>
            </a:r>
            <a:r>
              <a:rPr lang="en-US" b="1" dirty="0" err="1"/>
              <a:t>NamedUnits</a:t>
            </a:r>
            <a:r>
              <a:rPr lang="en-US" b="1" dirty="0"/>
              <a:t>(</a:t>
            </a:r>
            <a:r>
              <a:rPr lang="en-US" b="1" dirty="0" err="1"/>
              <a:t>UnitSystem</a:t>
            </a:r>
            <a:r>
              <a:rPr lang="en-US" b="1" dirty="0"/>
              <a:t> system, </a:t>
            </a:r>
            <a:r>
              <a:rPr lang="en-US" b="1" dirty="0" err="1"/>
              <a:t>UnitCategory</a:t>
            </a:r>
            <a:r>
              <a:rPr lang="en-US" b="1" dirty="0"/>
              <a:t> category</a:t>
            </a:r>
            <a:r>
              <a:rPr lang="en-US" b="1" dirty="0" smtClean="0"/>
              <a:t>)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return the list of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b="1" dirty="0" err="1" smtClean="0"/>
              <a:t>NamedUnits</a:t>
            </a:r>
            <a:r>
              <a:rPr lang="pl-PL" b="1" dirty="0" smtClean="0"/>
              <a:t> </a:t>
            </a:r>
            <a:r>
              <a:rPr lang="pl-PL" dirty="0" smtClean="0"/>
              <a:t>for a </a:t>
            </a:r>
            <a:r>
              <a:rPr lang="pl-PL" dirty="0" err="1" smtClean="0"/>
              <a:t>given</a:t>
            </a:r>
            <a:r>
              <a:rPr lang="pl-PL" dirty="0" smtClean="0"/>
              <a:t> system and </a:t>
            </a:r>
            <a:r>
              <a:rPr lang="pl-PL" dirty="0" err="1" smtClean="0"/>
              <a:t>category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data for </a:t>
            </a:r>
            <a:r>
              <a:rPr lang="pl-PL" dirty="0" err="1" smtClean="0"/>
              <a:t>Weight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Metric</a:t>
            </a:r>
            <a:r>
              <a:rPr lang="pl-PL" dirty="0" smtClean="0"/>
              <a:t>: gram, kilogram, 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Imperial: </a:t>
            </a:r>
            <a:r>
              <a:rPr lang="pl-PL" dirty="0" err="1" smtClean="0"/>
              <a:t>ounce</a:t>
            </a:r>
            <a:r>
              <a:rPr lang="pl-PL" dirty="0" smtClean="0"/>
              <a:t>, </a:t>
            </a:r>
            <a:r>
              <a:rPr lang="pl-PL" dirty="0" err="1" smtClean="0"/>
              <a:t>pound</a:t>
            </a:r>
            <a:r>
              <a:rPr lang="pl-PL" dirty="0" smtClean="0"/>
              <a:t>, US 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26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en-US" b="1" dirty="0" err="1" smtClean="0"/>
              <a:t>UnitConverterEntryViewModel</a:t>
            </a:r>
            <a:r>
              <a:rPr lang="pl-PL" dirty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Constructor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also</a:t>
            </a:r>
            <a:r>
              <a:rPr lang="pl-PL" i="0" dirty="0" smtClean="0"/>
              <a:t> </a:t>
            </a:r>
            <a:r>
              <a:rPr lang="pl-PL" i="0" dirty="0" err="1" smtClean="0"/>
              <a:t>accept</a:t>
            </a:r>
            <a:r>
              <a:rPr lang="pl-PL" i="0" dirty="0" smtClean="0"/>
              <a:t> </a:t>
            </a:r>
            <a:r>
              <a:rPr lang="pl-PL" i="0" dirty="0" err="1" smtClean="0"/>
              <a:t>UnitSystem</a:t>
            </a:r>
            <a:r>
              <a:rPr lang="pl-PL" i="0" dirty="0" smtClean="0"/>
              <a:t> and </a:t>
            </a:r>
            <a:r>
              <a:rPr lang="pl-PL" i="0" dirty="0" err="1" smtClean="0"/>
              <a:t>UnitCategory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Class </a:t>
            </a:r>
            <a:r>
              <a:rPr lang="pl-PL" i="0" dirty="0" err="1" smtClean="0"/>
              <a:t>should</a:t>
            </a:r>
            <a:r>
              <a:rPr lang="pl-PL" i="0" dirty="0" smtClean="0"/>
              <a:t> </a:t>
            </a:r>
            <a:r>
              <a:rPr lang="pl-PL" i="0" dirty="0" err="1" smtClean="0"/>
              <a:t>store</a:t>
            </a:r>
            <a:r>
              <a:rPr lang="pl-PL" i="0" dirty="0" smtClean="0"/>
              <a:t> the list of </a:t>
            </a:r>
            <a:r>
              <a:rPr lang="pl-PL" i="0" dirty="0" err="1" smtClean="0"/>
              <a:t>input</a:t>
            </a:r>
            <a:r>
              <a:rPr lang="pl-PL" i="0" dirty="0" smtClean="0"/>
              <a:t> and </a:t>
            </a:r>
            <a:r>
              <a:rPr lang="pl-PL" i="0" dirty="0" err="1" smtClean="0"/>
              <a:t>output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NamedUnits</a:t>
            </a:r>
            <a:endParaRPr lang="pl-PL" b="1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Store</a:t>
            </a:r>
            <a:r>
              <a:rPr lang="pl-PL" i="0" dirty="0" smtClean="0"/>
              <a:t> the index of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r>
              <a:rPr lang="pl-PL" i="0" dirty="0" smtClean="0"/>
              <a:t> </a:t>
            </a:r>
            <a:r>
              <a:rPr lang="pl-PL" i="0" dirty="0" err="1" smtClean="0"/>
              <a:t>displaying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Update</a:t>
            </a:r>
            <a:r>
              <a:rPr lang="pl-PL" i="0" dirty="0" smtClean="0"/>
              <a:t> </a:t>
            </a:r>
            <a:r>
              <a:rPr lang="pl-PL" i="0" dirty="0" err="1" smtClean="0"/>
              <a:t>function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update </a:t>
            </a:r>
            <a:r>
              <a:rPr lang="pl-PL" b="1" i="0" dirty="0" smtClean="0"/>
              <a:t>From</a:t>
            </a:r>
            <a:r>
              <a:rPr lang="pl-PL" i="0" dirty="0" smtClean="0"/>
              <a:t> and </a:t>
            </a:r>
            <a:r>
              <a:rPr lang="pl-PL" b="1" i="0" dirty="0" smtClean="0"/>
              <a:t>To</a:t>
            </a:r>
            <a:r>
              <a:rPr lang="pl-PL" i="0" dirty="0" smtClean="0"/>
              <a:t> </a:t>
            </a:r>
            <a:r>
              <a:rPr lang="pl-PL" i="0" dirty="0" err="1" smtClean="0"/>
              <a:t>fields</a:t>
            </a:r>
            <a:r>
              <a:rPr lang="pl-PL" i="0" dirty="0" smtClean="0"/>
              <a:t> </a:t>
            </a:r>
            <a:r>
              <a:rPr lang="pl-PL" i="0" dirty="0" err="1" smtClean="0"/>
              <a:t>according</a:t>
            </a:r>
            <a:r>
              <a:rPr lang="pl-PL" i="0" dirty="0" smtClean="0"/>
              <a:t> to </a:t>
            </a:r>
            <a:r>
              <a:rPr lang="pl-PL" i="0" dirty="0" err="1" smtClean="0"/>
              <a:t>current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There</a:t>
            </a:r>
            <a:r>
              <a:rPr lang="pl-PL" i="0" dirty="0" smtClean="0"/>
              <a:t> </a:t>
            </a:r>
            <a:r>
              <a:rPr lang="pl-PL" i="0" dirty="0" err="1" smtClean="0"/>
              <a:t>should</a:t>
            </a:r>
            <a:r>
              <a:rPr lang="pl-PL" i="0" dirty="0" smtClean="0"/>
              <a:t> be </a:t>
            </a:r>
            <a:r>
              <a:rPr lang="en-US" b="1" i="0" dirty="0" err="1" smtClean="0"/>
              <a:t>NextNamedUnitCommand</a:t>
            </a:r>
            <a:r>
              <a:rPr lang="pl-PL" dirty="0" smtClean="0"/>
              <a:t> </a:t>
            </a:r>
            <a:r>
              <a:rPr lang="pl-PL" i="0" dirty="0" err="1" smtClean="0"/>
              <a:t>command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will</a:t>
            </a:r>
            <a:r>
              <a:rPr lang="pl-PL" i="0" dirty="0" smtClean="0"/>
              <a:t> </a:t>
            </a:r>
            <a:r>
              <a:rPr lang="pl-PL" i="0" dirty="0" err="1" smtClean="0"/>
              <a:t>togle</a:t>
            </a:r>
            <a:r>
              <a:rPr lang="pl-PL" i="0" dirty="0" smtClean="0"/>
              <a:t> to </a:t>
            </a:r>
            <a:r>
              <a:rPr lang="pl-PL" i="0" dirty="0" err="1" smtClean="0"/>
              <a:t>another</a:t>
            </a:r>
            <a:r>
              <a:rPr lang="pl-PL" i="0" dirty="0" smtClean="0"/>
              <a:t> </a:t>
            </a:r>
            <a:r>
              <a:rPr lang="pl-PL" b="1" i="0" dirty="0" err="1" smtClean="0"/>
              <a:t>NamedUnit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Update </a:t>
            </a:r>
            <a:r>
              <a:rPr lang="pl-PL" i="0" dirty="0" err="1" smtClean="0"/>
              <a:t>UnitConverterViewModel</a:t>
            </a:r>
            <a:r>
              <a:rPr lang="pl-PL" i="0" dirty="0" smtClean="0"/>
              <a:t> </a:t>
            </a:r>
            <a:r>
              <a:rPr lang="pl-PL" i="0" dirty="0" err="1" smtClean="0"/>
              <a:t>class</a:t>
            </a:r>
            <a:r>
              <a:rPr lang="pl-PL" i="0" dirty="0" smtClean="0"/>
              <a:t> to </a:t>
            </a:r>
            <a:r>
              <a:rPr lang="pl-PL" i="0" dirty="0" err="1" smtClean="0"/>
              <a:t>use</a:t>
            </a:r>
            <a:r>
              <a:rPr lang="pl-PL" i="0" dirty="0" smtClean="0"/>
              <a:t> the </a:t>
            </a:r>
            <a:r>
              <a:rPr lang="pl-PL" i="0" dirty="0" err="1" smtClean="0"/>
              <a:t>new</a:t>
            </a:r>
            <a:r>
              <a:rPr lang="pl-PL" i="0" dirty="0" smtClean="0"/>
              <a:t> </a:t>
            </a:r>
            <a:r>
              <a:rPr lang="pl-PL" i="0" dirty="0" err="1" smtClean="0"/>
              <a:t>constructor</a:t>
            </a:r>
            <a:r>
              <a:rPr lang="pl-PL" i="0" dirty="0" smtClean="0"/>
              <a:t> with </a:t>
            </a:r>
            <a:r>
              <a:rPr lang="pl-PL" b="1" i="0" dirty="0" err="1" smtClean="0"/>
              <a:t>Weight</a:t>
            </a:r>
            <a:r>
              <a:rPr lang="pl-PL" i="0" dirty="0" smtClean="0"/>
              <a:t> and </a:t>
            </a:r>
            <a:r>
              <a:rPr lang="pl-PL" b="1" i="0" dirty="0" err="1" smtClean="0"/>
              <a:t>Metric</a:t>
            </a:r>
            <a:r>
              <a:rPr lang="pl-PL" i="0" dirty="0" smtClean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Update </a:t>
            </a:r>
            <a:r>
              <a:rPr lang="pl-PL" b="1" dirty="0" err="1" smtClean="0"/>
              <a:t>MainPage.xaml</a:t>
            </a:r>
            <a:r>
              <a:rPr lang="pl-PL" dirty="0" smtClean="0"/>
              <a:t> to bind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command</a:t>
            </a:r>
            <a:r>
              <a:rPr lang="pl-PL" dirty="0" smtClean="0"/>
              <a:t> to  </a:t>
            </a:r>
            <a:r>
              <a:rPr lang="pl-PL" b="1" dirty="0" err="1" smtClean="0"/>
              <a:t>NextNamedUnitCommand</a:t>
            </a:r>
            <a:endParaRPr lang="pl-PL" b="1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exercise-1.17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b="1" i="0" dirty="0" err="1" smtClean="0"/>
              <a:t>MainPage</a:t>
            </a:r>
            <a:r>
              <a:rPr lang="pl-PL" i="0" dirty="0" smtClean="0"/>
              <a:t> to </a:t>
            </a:r>
            <a:r>
              <a:rPr lang="pl-PL" b="1" i="0" dirty="0" err="1" smtClean="0"/>
              <a:t>UnitConverterPage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HubPage</a:t>
            </a:r>
            <a:r>
              <a:rPr lang="pl-PL" dirty="0" smtClean="0"/>
              <a:t> and set </a:t>
            </a:r>
            <a:r>
              <a:rPr lang="pl-PL" dirty="0" err="1" smtClean="0"/>
              <a:t>it</a:t>
            </a:r>
            <a:r>
              <a:rPr lang="pl-PL" dirty="0" smtClean="0"/>
              <a:t> as 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of the </a:t>
            </a:r>
            <a:r>
              <a:rPr lang="pl-PL" dirty="0" err="1" smtClean="0"/>
              <a:t>application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smtClean="0"/>
              <a:t>Hub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the </a:t>
            </a:r>
            <a:r>
              <a:rPr lang="pl-PL" b="1" dirty="0" err="1" smtClean="0"/>
              <a:t>HubPage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b="1" dirty="0" err="1" smtClean="0"/>
              <a:t>UnitConverterPage</a:t>
            </a:r>
            <a:r>
              <a:rPr lang="pl-PL" dirty="0" smtClean="0"/>
              <a:t> as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item</a:t>
            </a:r>
            <a:r>
              <a:rPr lang="pl-PL" dirty="0" smtClean="0"/>
              <a:t> in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section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Create</a:t>
            </a:r>
            <a:r>
              <a:rPr lang="pl-PL" i="0" dirty="0" smtClean="0"/>
              <a:t> a </a:t>
            </a:r>
            <a:r>
              <a:rPr lang="pl-PL" i="0" dirty="0" err="1" smtClean="0"/>
              <a:t>copy</a:t>
            </a:r>
            <a:r>
              <a:rPr lang="pl-PL" i="0" dirty="0" smtClean="0"/>
              <a:t> of </a:t>
            </a:r>
            <a:r>
              <a:rPr lang="pl-PL" b="1" i="0" dirty="0" err="1" smtClean="0"/>
              <a:t>UnitConverterPage</a:t>
            </a:r>
            <a:r>
              <a:rPr lang="pl-PL" i="0" dirty="0" smtClean="0"/>
              <a:t>, </a:t>
            </a:r>
            <a:r>
              <a:rPr lang="pl-PL" i="0" dirty="0" err="1" smtClean="0"/>
              <a:t>rename</a:t>
            </a:r>
            <a:r>
              <a:rPr lang="pl-PL" i="0" dirty="0" smtClean="0"/>
              <a:t> </a:t>
            </a:r>
            <a:r>
              <a:rPr lang="pl-PL" i="0" dirty="0" err="1" smtClean="0"/>
              <a:t>it</a:t>
            </a:r>
            <a:r>
              <a:rPr lang="pl-PL" i="0" dirty="0" smtClean="0"/>
              <a:t> to </a:t>
            </a:r>
            <a:r>
              <a:rPr lang="pl-PL" b="1" i="0" dirty="0" err="1" smtClean="0"/>
              <a:t>CurrencyConverter</a:t>
            </a:r>
            <a:r>
              <a:rPr lang="pl-PL" b="1" dirty="0" err="1" smtClean="0"/>
              <a:t>Page</a:t>
            </a:r>
            <a:r>
              <a:rPr lang="pl-PL" dirty="0" smtClean="0"/>
              <a:t> and </a:t>
            </a:r>
            <a:r>
              <a:rPr lang="pl-PL" dirty="0" err="1" smtClean="0"/>
              <a:t>redesign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to </a:t>
            </a:r>
            <a:r>
              <a:rPr lang="pl-PL" dirty="0" err="1" smtClean="0"/>
              <a:t>look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in the image </a:t>
            </a:r>
            <a:r>
              <a:rPr lang="pl-PL" dirty="0" err="1" smtClean="0"/>
              <a:t>provided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Add</a:t>
            </a:r>
            <a:r>
              <a:rPr lang="pl-PL" i="0" dirty="0" smtClean="0"/>
              <a:t> </a:t>
            </a:r>
            <a:r>
              <a:rPr lang="pl-PL" b="1" i="0" dirty="0" err="1" smtClean="0"/>
              <a:t>CurrencyConverterPage</a:t>
            </a:r>
            <a:r>
              <a:rPr lang="pl-PL" i="0" dirty="0" smtClean="0"/>
              <a:t> as </a:t>
            </a:r>
            <a:r>
              <a:rPr lang="pl-PL" i="0" dirty="0" err="1" smtClean="0"/>
              <a:t>second</a:t>
            </a:r>
            <a:r>
              <a:rPr lang="pl-PL" i="0" dirty="0" smtClean="0"/>
              <a:t> </a:t>
            </a:r>
            <a:r>
              <a:rPr lang="pl-PL" i="0" dirty="0" err="1" smtClean="0"/>
              <a:t>section</a:t>
            </a:r>
            <a:r>
              <a:rPr lang="pl-PL" i="0" dirty="0" smtClean="0"/>
              <a:t> of Hub </a:t>
            </a:r>
            <a:r>
              <a:rPr lang="pl-PL" i="0" dirty="0" err="1" smtClean="0"/>
              <a:t>control</a:t>
            </a:r>
            <a:r>
              <a:rPr lang="pl-PL" i="0" dirty="0" smtClean="0"/>
              <a:t> in </a:t>
            </a:r>
            <a:r>
              <a:rPr lang="pl-PL" b="1" i="0" dirty="0" err="1" smtClean="0"/>
              <a:t>HubPage</a:t>
            </a:r>
            <a:endParaRPr lang="pl-PL" b="1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/>
              <a:t> </a:t>
            </a:r>
            <a:r>
              <a:rPr lang="pl-PL" b="1" dirty="0" err="1" smtClean="0"/>
              <a:t>CurrencyConverterViewModel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screen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b="1" dirty="0" err="1" smtClean="0"/>
              <a:t>CurrencyValueConverter</a:t>
            </a:r>
            <a:r>
              <a:rPr lang="pl-PL" dirty="0" smtClean="0"/>
              <a:t> to </a:t>
            </a:r>
            <a:r>
              <a:rPr lang="pl-PL" dirty="0" err="1" smtClean="0"/>
              <a:t>convert</a:t>
            </a:r>
            <a:r>
              <a:rPr lang="pl-PL" dirty="0" smtClean="0"/>
              <a:t> USD -&gt; PLN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exercise-1.18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2" y="570961"/>
            <a:ext cx="31146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Microsoft </a:t>
            </a:r>
            <a:r>
              <a:rPr lang="pl-PL" dirty="0" err="1" smtClean="0"/>
              <a:t>account</a:t>
            </a:r>
            <a:r>
              <a:rPr lang="pl-PL" dirty="0" smtClean="0"/>
              <a:t> and </a:t>
            </a:r>
            <a:r>
              <a:rPr lang="pl-PL" dirty="0" err="1" smtClean="0"/>
              <a:t>redeem</a:t>
            </a:r>
            <a:r>
              <a:rPr lang="pl-PL" dirty="0" smtClean="0"/>
              <a:t> </a:t>
            </a:r>
            <a:r>
              <a:rPr lang="pl-PL" dirty="0" err="1" smtClean="0"/>
              <a:t>promo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/>
              <a:t> on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www.microsoftazurepass.com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Open </a:t>
            </a:r>
            <a:r>
              <a:rPr lang="pl-PL" dirty="0" err="1" smtClean="0"/>
              <a:t>azure</a:t>
            </a:r>
            <a:r>
              <a:rPr lang="pl-PL" dirty="0" smtClean="0"/>
              <a:t> portal </a:t>
            </a:r>
            <a:r>
              <a:rPr lang="pl-PL" dirty="0" smtClean="0">
                <a:hlinkClick r:id="rId3"/>
              </a:rPr>
              <a:t>http://portal.azure.com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/>
              <a:t> </a:t>
            </a:r>
            <a:r>
              <a:rPr lang="pl-PL" dirty="0" smtClean="0"/>
              <a:t>Mobile Application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easy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: </a:t>
            </a:r>
            <a:r>
              <a:rPr lang="pl-PL" dirty="0" err="1" smtClean="0"/>
              <a:t>rates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Mobile Application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Rates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2 string </a:t>
            </a:r>
            <a:r>
              <a:rPr lang="pl-PL" dirty="0" err="1" smtClean="0"/>
              <a:t>columns</a:t>
            </a:r>
            <a:r>
              <a:rPr lang="pl-PL" dirty="0" smtClean="0"/>
              <a:t>: („</a:t>
            </a:r>
            <a:r>
              <a:rPr lang="pl-PL" dirty="0" err="1" smtClean="0"/>
              <a:t>first</a:t>
            </a:r>
            <a:r>
              <a:rPr lang="pl-PL" dirty="0" smtClean="0"/>
              <a:t>” and „</a:t>
            </a:r>
            <a:r>
              <a:rPr lang="pl-PL" dirty="0" err="1" smtClean="0"/>
              <a:t>second</a:t>
            </a:r>
            <a:r>
              <a:rPr lang="pl-PL" dirty="0" smtClean="0"/>
              <a:t>”) and one </a:t>
            </a:r>
            <a:r>
              <a:rPr lang="pl-PL" dirty="0" err="1" smtClean="0"/>
              <a:t>numeric</a:t>
            </a:r>
            <a:r>
              <a:rPr lang="pl-PL" dirty="0" smtClean="0"/>
              <a:t> </a:t>
            </a:r>
            <a:r>
              <a:rPr lang="pl-PL" dirty="0" err="1" smtClean="0"/>
              <a:t>colum</a:t>
            </a:r>
            <a:r>
              <a:rPr lang="pl-PL" dirty="0" smtClean="0"/>
              <a:t> „</a:t>
            </a:r>
            <a:r>
              <a:rPr lang="pl-PL" dirty="0" err="1" smtClean="0"/>
              <a:t>rate</a:t>
            </a:r>
            <a:r>
              <a:rPr lang="pl-PL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Using </a:t>
            </a:r>
            <a:r>
              <a:rPr lang="pl-PL" dirty="0" err="1" smtClean="0"/>
              <a:t>visual</a:t>
            </a:r>
            <a:r>
              <a:rPr lang="pl-PL" dirty="0" smtClean="0"/>
              <a:t> studio </a:t>
            </a:r>
            <a:r>
              <a:rPr lang="pl-PL" dirty="0" err="1" smtClean="0"/>
              <a:t>fill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data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3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 Model\</a:t>
            </a:r>
            <a:r>
              <a:rPr lang="pl-PL" dirty="0" err="1" smtClean="0"/>
              <a:t>Currencies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CurrencyRate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with string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b="1" dirty="0" smtClean="0"/>
              <a:t>First</a:t>
            </a:r>
            <a:r>
              <a:rPr lang="pl-PL" dirty="0" smtClean="0"/>
              <a:t> and </a:t>
            </a:r>
            <a:r>
              <a:rPr lang="pl-PL" b="1" dirty="0" smtClean="0"/>
              <a:t>Second</a:t>
            </a:r>
            <a:r>
              <a:rPr lang="pl-PL" dirty="0" smtClean="0"/>
              <a:t> and with </a:t>
            </a:r>
            <a:r>
              <a:rPr lang="pl-PL" dirty="0" err="1" smtClean="0"/>
              <a:t>decimal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</a:t>
            </a:r>
            <a:r>
              <a:rPr lang="pl-PL" b="1" dirty="0" err="1" smtClean="0"/>
              <a:t>Rate</a:t>
            </a:r>
            <a:endParaRPr lang="pl-P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CurrencyDataService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r>
              <a:rPr lang="pl-PL" dirty="0" smtClean="0"/>
              <a:t> with </a:t>
            </a:r>
            <a:r>
              <a:rPr lang="en-US" dirty="0" err="1" smtClean="0"/>
              <a:t>RetrieveCurrencyRatesAsync</a:t>
            </a:r>
            <a:r>
              <a:rPr lang="pl-PL" dirty="0" smtClean="0"/>
              <a:t>() and </a:t>
            </a:r>
            <a:r>
              <a:rPr lang="en-US" dirty="0" err="1" smtClean="0"/>
              <a:t>LoadRatesAsync</a:t>
            </a:r>
            <a:r>
              <a:rPr lang="pl-PL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RetrieveCurrencyRatesAsync</a:t>
            </a:r>
            <a:r>
              <a:rPr lang="pl-PL" dirty="0" smtClean="0"/>
              <a:t>()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retrieved</a:t>
            </a:r>
            <a:r>
              <a:rPr lang="pl-PL" dirty="0" smtClean="0"/>
              <a:t> list of </a:t>
            </a:r>
            <a:r>
              <a:rPr lang="pl-PL" dirty="0" err="1" smtClean="0"/>
              <a:t>CurrrencyRate</a:t>
            </a:r>
            <a:r>
              <a:rPr lang="pl-PL" dirty="0" smtClean="0"/>
              <a:t> from </a:t>
            </a:r>
            <a:r>
              <a:rPr lang="pl-PL" dirty="0" err="1" smtClean="0"/>
              <a:t>webservice</a:t>
            </a:r>
            <a:r>
              <a:rPr lang="pl-PL" dirty="0" smtClean="0"/>
              <a:t>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pumconverter.azurewebsites.net/tables/rates?ZUMO-API-VERSION=2.0.0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dirty="0" smtClean="0"/>
              <a:t>HINT: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en-US" dirty="0" err="1" smtClean="0"/>
              <a:t>Windows.Web.Http</a:t>
            </a:r>
            <a:r>
              <a:rPr lang="pl-PL" dirty="0" smtClean="0"/>
              <a:t>.</a:t>
            </a:r>
            <a:r>
              <a:rPr lang="pl-PL" dirty="0" err="1" smtClean="0"/>
              <a:t>HttpClient</a:t>
            </a:r>
            <a:r>
              <a:rPr lang="pl-PL" dirty="0" smtClean="0"/>
              <a:t>, and </a:t>
            </a:r>
            <a:r>
              <a:rPr lang="pl-PL" dirty="0" err="1" smtClean="0"/>
              <a:t>newtonsoft</a:t>
            </a:r>
            <a:r>
              <a:rPr lang="pl-PL" dirty="0" smtClean="0"/>
              <a:t> </a:t>
            </a:r>
            <a:r>
              <a:rPr lang="pl-PL" dirty="0" err="1" smtClean="0"/>
              <a:t>json</a:t>
            </a:r>
            <a:r>
              <a:rPr lang="pl-PL" dirty="0" smtClean="0"/>
              <a:t> </a:t>
            </a:r>
            <a:r>
              <a:rPr lang="pl-PL" dirty="0" err="1" smtClean="0"/>
              <a:t>nuget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LoadRatesAsync</a:t>
            </a:r>
            <a:r>
              <a:rPr lang="pl-PL" dirty="0" smtClean="0"/>
              <a:t>()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call</a:t>
            </a:r>
            <a:r>
              <a:rPr lang="pl-PL" dirty="0" smtClean="0"/>
              <a:t> </a:t>
            </a:r>
            <a:r>
              <a:rPr lang="en-US" dirty="0" err="1" smtClean="0"/>
              <a:t>RetrieveCurrencyRatesAsync</a:t>
            </a:r>
            <a:r>
              <a:rPr lang="pl-PL" dirty="0" smtClean="0"/>
              <a:t>()</a:t>
            </a:r>
            <a:br>
              <a:rPr lang="pl-PL" dirty="0" smtClean="0"/>
            </a:br>
            <a:r>
              <a:rPr lang="pl-PL" dirty="0" smtClean="0"/>
              <a:t>and </a:t>
            </a:r>
            <a:r>
              <a:rPr lang="pl-PL" dirty="0" err="1" smtClean="0"/>
              <a:t>instantiete</a:t>
            </a:r>
            <a:r>
              <a:rPr lang="pl-PL" dirty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List&lt;string&gt; </a:t>
            </a:r>
            <a:r>
              <a:rPr lang="pl-PL" i="0" dirty="0" err="1" smtClean="0"/>
              <a:t>Currencies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Dictionary&lt;string, </a:t>
            </a:r>
            <a:r>
              <a:rPr lang="pl-PL" i="0" dirty="0" err="1" smtClean="0"/>
              <a:t>Dictonary</a:t>
            </a:r>
            <a:r>
              <a:rPr lang="pl-PL" i="0" dirty="0" smtClean="0"/>
              <a:t>&lt;string, </a:t>
            </a:r>
            <a:r>
              <a:rPr lang="pl-PL" i="0" dirty="0" err="1" smtClean="0"/>
              <a:t>CurrencyRate</a:t>
            </a:r>
            <a:r>
              <a:rPr lang="pl-PL" i="0" dirty="0" smtClean="0"/>
              <a:t>&gt;&gt; </a:t>
            </a:r>
            <a:r>
              <a:rPr lang="pl-PL" i="0" dirty="0" err="1" smtClean="0"/>
              <a:t>Rates</a:t>
            </a:r>
            <a:endParaRPr lang="pl-PL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67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Make</a:t>
            </a:r>
            <a:r>
              <a:rPr lang="pl-PL" i="0" dirty="0" smtClean="0"/>
              <a:t> </a:t>
            </a:r>
            <a:r>
              <a:rPr lang="pl-PL" i="0" dirty="0" err="1" smtClean="0"/>
              <a:t>sure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Currency</a:t>
            </a:r>
            <a:r>
              <a:rPr lang="pl-PL" dirty="0" err="1" smtClean="0"/>
              <a:t>ConverterViewModel</a:t>
            </a:r>
            <a:r>
              <a:rPr lang="pl-PL" dirty="0" smtClean="0"/>
              <a:t> 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following</a:t>
            </a:r>
            <a:r>
              <a:rPr lang="pl-P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String</a:t>
            </a:r>
            <a:r>
              <a:rPr lang="pl-PL" b="1" i="0" dirty="0" smtClean="0"/>
              <a:t> </a:t>
            </a:r>
            <a:r>
              <a:rPr lang="pl-PL" b="1" i="0" dirty="0" err="1" smtClean="0"/>
              <a:t>EntryValue</a:t>
            </a:r>
            <a:r>
              <a:rPr lang="pl-PL" b="1" i="0" dirty="0"/>
              <a:t> </a:t>
            </a:r>
            <a:r>
              <a:rPr lang="pl-PL" i="0" dirty="0" smtClean="0"/>
              <a:t>and</a:t>
            </a:r>
            <a:r>
              <a:rPr lang="pl-PL" b="1" i="0" dirty="0" smtClean="0"/>
              <a:t> </a:t>
            </a:r>
            <a:r>
              <a:rPr lang="pl-PL" b="1" i="0" dirty="0" err="1" smtClean="0"/>
              <a:t>OutputValue</a:t>
            </a:r>
            <a:r>
              <a:rPr lang="pl-PL" b="1" i="0" dirty="0" smtClean="0"/>
              <a:t> </a:t>
            </a:r>
            <a:r>
              <a:rPr lang="pl-PL" i="0" dirty="0" err="1" smtClean="0"/>
              <a:t>containing</a:t>
            </a:r>
            <a:r>
              <a:rPr lang="pl-PL" i="0" dirty="0" smtClean="0"/>
              <a:t> the string </a:t>
            </a:r>
            <a:r>
              <a:rPr lang="pl-PL" i="0" dirty="0" err="1" smtClean="0"/>
              <a:t>diplayed</a:t>
            </a:r>
            <a:r>
              <a:rPr lang="pl-PL" i="0" dirty="0" smtClean="0"/>
              <a:t> in </a:t>
            </a:r>
            <a:r>
              <a:rPr lang="pl-PL" i="0" dirty="0" err="1" smtClean="0"/>
              <a:t>Textblocks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smtClean="0"/>
              <a:t>String</a:t>
            </a:r>
            <a:r>
              <a:rPr lang="pl-PL" b="1" i="0" dirty="0" smtClean="0"/>
              <a:t> </a:t>
            </a:r>
            <a:r>
              <a:rPr lang="pl-PL" b="1" i="0" dirty="0" err="1" smtClean="0"/>
              <a:t>InputCurrency</a:t>
            </a:r>
            <a:r>
              <a:rPr lang="pl-PL" b="1" i="0" dirty="0" smtClean="0"/>
              <a:t> </a:t>
            </a:r>
            <a:r>
              <a:rPr lang="pl-PL" i="0" dirty="0" smtClean="0"/>
              <a:t>and</a:t>
            </a:r>
            <a:r>
              <a:rPr lang="pl-PL" b="1" i="0" dirty="0" smtClean="0"/>
              <a:t> </a:t>
            </a:r>
            <a:r>
              <a:rPr lang="pl-PL" b="1" i="0" dirty="0" err="1" smtClean="0"/>
              <a:t>OutputCurrency</a:t>
            </a:r>
            <a:r>
              <a:rPr lang="pl-PL" b="1" i="0" dirty="0" smtClean="0"/>
              <a:t> </a:t>
            </a:r>
            <a:r>
              <a:rPr lang="pl-PL" i="0" dirty="0" err="1" smtClean="0"/>
              <a:t>shown</a:t>
            </a:r>
            <a:r>
              <a:rPr lang="pl-PL" i="0" dirty="0" smtClean="0"/>
              <a:t> in </a:t>
            </a:r>
            <a:r>
              <a:rPr lang="pl-PL" i="0" dirty="0" err="1" smtClean="0"/>
              <a:t>currency</a:t>
            </a:r>
            <a:r>
              <a:rPr lang="pl-PL" i="0" dirty="0" smtClean="0"/>
              <a:t> </a:t>
            </a:r>
            <a:r>
              <a:rPr lang="pl-PL" i="0" dirty="0" err="1" smtClean="0"/>
              <a:t>buttons</a:t>
            </a:r>
            <a:endParaRPr lang="pl-PL" b="1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List&lt;string&gt; </a:t>
            </a:r>
            <a:r>
              <a:rPr lang="pl-PL" b="1" i="0" dirty="0" err="1" smtClean="0"/>
              <a:t>Currencies</a:t>
            </a:r>
            <a:r>
              <a:rPr lang="pl-PL" b="1" i="0" dirty="0"/>
              <a:t> </a:t>
            </a:r>
            <a:r>
              <a:rPr lang="pl-PL" i="0" dirty="0" err="1" smtClean="0"/>
              <a:t>containing</a:t>
            </a:r>
            <a:r>
              <a:rPr lang="pl-PL" i="0" dirty="0" smtClean="0"/>
              <a:t> </a:t>
            </a:r>
            <a:r>
              <a:rPr lang="pl-PL" i="0" dirty="0" err="1" smtClean="0"/>
              <a:t>all</a:t>
            </a:r>
            <a:r>
              <a:rPr lang="pl-PL" i="0" dirty="0" smtClean="0"/>
              <a:t> the </a:t>
            </a:r>
            <a:r>
              <a:rPr lang="pl-PL" i="0" dirty="0" err="1" smtClean="0"/>
              <a:t>currencies</a:t>
            </a:r>
            <a:r>
              <a:rPr lang="pl-PL" i="0" dirty="0" smtClean="0"/>
              <a:t> </a:t>
            </a:r>
            <a:r>
              <a:rPr lang="pl-PL" i="0" dirty="0" err="1" smtClean="0"/>
              <a:t>downloaded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Update()</a:t>
            </a:r>
            <a:r>
              <a:rPr lang="pl-PL" i="0" dirty="0" smtClean="0"/>
              <a:t> </a:t>
            </a:r>
            <a:r>
              <a:rPr lang="pl-PL" i="0" dirty="0" err="1" smtClean="0"/>
              <a:t>method</a:t>
            </a:r>
            <a:r>
              <a:rPr lang="pl-PL" i="0" dirty="0" smtClean="0"/>
              <a:t> </a:t>
            </a:r>
            <a:r>
              <a:rPr lang="pl-PL" i="0" dirty="0" err="1" smtClean="0"/>
              <a:t>that</a:t>
            </a:r>
            <a:r>
              <a:rPr lang="pl-PL" i="0" dirty="0" smtClean="0"/>
              <a:t> </a:t>
            </a:r>
            <a:r>
              <a:rPr lang="pl-PL" i="0" dirty="0" err="1" smtClean="0"/>
              <a:t>will</a:t>
            </a:r>
            <a:r>
              <a:rPr lang="pl-PL" i="0" dirty="0" smtClean="0"/>
              <a:t> update </a:t>
            </a:r>
            <a:r>
              <a:rPr lang="pl-PL" b="1" i="0" dirty="0" err="1" smtClean="0"/>
              <a:t>OutputValue</a:t>
            </a:r>
            <a:r>
              <a:rPr lang="pl-PL" i="0" dirty="0" smtClean="0"/>
              <a:t> </a:t>
            </a:r>
            <a:r>
              <a:rPr lang="pl-PL" i="0" dirty="0" err="1" smtClean="0"/>
              <a:t>based</a:t>
            </a:r>
            <a:r>
              <a:rPr lang="pl-PL" i="0" dirty="0" smtClean="0"/>
              <a:t> on </a:t>
            </a:r>
            <a:r>
              <a:rPr lang="pl-PL" b="1" i="0" dirty="0" err="1" smtClean="0"/>
              <a:t>EntryValue</a:t>
            </a:r>
            <a:r>
              <a:rPr lang="pl-PL" i="0" dirty="0" smtClean="0"/>
              <a:t> and </a:t>
            </a:r>
            <a:r>
              <a:rPr lang="pl-PL" i="0" dirty="0" err="1" smtClean="0"/>
              <a:t>selected</a:t>
            </a:r>
            <a:r>
              <a:rPr lang="pl-PL" i="0" dirty="0" smtClean="0"/>
              <a:t> </a:t>
            </a:r>
            <a:r>
              <a:rPr lang="pl-PL" i="0" dirty="0" err="1" smtClean="0"/>
              <a:t>currencies</a:t>
            </a:r>
            <a:endParaRPr lang="pl-PL" i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 smtClean="0"/>
              <a:t>CurrencyConverterViewModel</a:t>
            </a:r>
            <a:r>
              <a:rPr lang="pl-PL" dirty="0" smtClean="0"/>
              <a:t> </a:t>
            </a:r>
            <a:r>
              <a:rPr lang="pl-PL" dirty="0" err="1" smtClean="0"/>
              <a:t>constructor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currencies</a:t>
            </a:r>
            <a:r>
              <a:rPr lang="pl-PL" dirty="0" smtClean="0"/>
              <a:t> via </a:t>
            </a:r>
            <a:r>
              <a:rPr lang="pl-PL" b="1" dirty="0" err="1" smtClean="0"/>
              <a:t>CurrencyDataService</a:t>
            </a:r>
            <a:r>
              <a:rPr lang="pl-PL" dirty="0" smtClean="0"/>
              <a:t>, and </a:t>
            </a:r>
            <a:r>
              <a:rPr lang="pl-PL" dirty="0" err="1" smtClean="0"/>
              <a:t>after</a:t>
            </a:r>
            <a:r>
              <a:rPr lang="pl-PL" dirty="0" smtClean="0"/>
              <a:t> the </a:t>
            </a: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done</a:t>
            </a:r>
            <a:r>
              <a:rPr lang="pl-PL" dirty="0" smtClean="0"/>
              <a:t> </a:t>
            </a:r>
            <a:r>
              <a:rPr lang="pl-PL" b="1" dirty="0" err="1" smtClean="0"/>
              <a:t>Currencies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setup</a:t>
            </a:r>
            <a:endParaRPr lang="pl-PL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92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2.05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In </a:t>
            </a:r>
            <a:r>
              <a:rPr lang="pl-PL" dirty="0" err="1" smtClean="0"/>
              <a:t>CurrencyConvertedPage</a:t>
            </a:r>
            <a:r>
              <a:rPr lang="pl-PL" dirty="0" smtClean="0"/>
              <a:t>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ListPickerFlyout’s</a:t>
            </a:r>
            <a:r>
              <a:rPr lang="pl-PL" dirty="0" smtClean="0"/>
              <a:t> to </a:t>
            </a:r>
            <a:r>
              <a:rPr lang="pl-PL" dirty="0" err="1" smtClean="0"/>
              <a:t>currency</a:t>
            </a:r>
            <a:r>
              <a:rPr lang="pl-PL" dirty="0" smtClean="0"/>
              <a:t> </a:t>
            </a:r>
            <a:r>
              <a:rPr lang="pl-PL" dirty="0" err="1" smtClean="0"/>
              <a:t>buttons</a:t>
            </a:r>
            <a:r>
              <a:rPr lang="pl-PL" dirty="0" smtClean="0"/>
              <a:t> </a:t>
            </a:r>
            <a:r>
              <a:rPr lang="pl-PL" dirty="0" err="1" smtClean="0"/>
              <a:t>Flyout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ListPickerFlyouts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bind to </a:t>
            </a:r>
            <a:r>
              <a:rPr lang="pl-PL" dirty="0" err="1" smtClean="0"/>
              <a:t>Currencies</a:t>
            </a:r>
            <a:r>
              <a:rPr lang="pl-PL" dirty="0" smtClean="0"/>
              <a:t> </a:t>
            </a:r>
            <a:r>
              <a:rPr lang="pl-PL" dirty="0" err="1" smtClean="0"/>
              <a:t>property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Currency</a:t>
            </a:r>
            <a:r>
              <a:rPr lang="pl-PL" dirty="0"/>
              <a:t> </a:t>
            </a:r>
            <a:r>
              <a:rPr lang="pl-PL" dirty="0" err="1" smtClean="0"/>
              <a:t>selection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done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binding</a:t>
            </a:r>
            <a:endParaRPr lang="pl-PL" i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exercise-2.04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57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StringBuilder</a:t>
            </a:r>
            <a:r>
              <a:rPr lang="pl-PL" dirty="0" smtClean="0"/>
              <a:t> for </a:t>
            </a:r>
            <a:r>
              <a:rPr lang="pl-PL" dirty="0" err="1" smtClean="0"/>
              <a:t>construction</a:t>
            </a:r>
            <a:r>
              <a:rPr lang="pl-PL" dirty="0" smtClean="0"/>
              <a:t> of </a:t>
            </a:r>
            <a:r>
              <a:rPr lang="pl-PL" dirty="0" err="1" smtClean="0"/>
              <a:t>EntryValue</a:t>
            </a:r>
            <a:r>
              <a:rPr lang="pl-PL" dirty="0" smtClean="0"/>
              <a:t> </a:t>
            </a:r>
            <a:r>
              <a:rPr lang="pl-PL" b="1" dirty="0" smtClean="0"/>
              <a:t>(0.25p)</a:t>
            </a:r>
            <a:endParaRPr lang="pl-PL" b="1" dirty="0"/>
          </a:p>
          <a:p>
            <a:pPr marL="342900" indent="-342900">
              <a:buFont typeface="+mj-lt"/>
              <a:buAutoNum type="arabicPeriod"/>
            </a:pP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actually</a:t>
            </a:r>
            <a:r>
              <a:rPr lang="pl-PL" dirty="0" smtClean="0"/>
              <a:t> </a:t>
            </a:r>
            <a:r>
              <a:rPr lang="pl-PL" dirty="0" err="1" smtClean="0"/>
              <a:t>present</a:t>
            </a:r>
            <a:r>
              <a:rPr lang="pl-PL" dirty="0" smtClean="0"/>
              <a:t>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label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selected</a:t>
            </a:r>
            <a:r>
              <a:rPr lang="pl-PL" dirty="0" smtClean="0"/>
              <a:t> </a:t>
            </a:r>
            <a:r>
              <a:rPr lang="pl-PL" dirty="0" err="1" smtClean="0"/>
              <a:t>locale</a:t>
            </a:r>
            <a:r>
              <a:rPr lang="pl-PL" dirty="0" smtClean="0"/>
              <a:t> </a:t>
            </a:r>
            <a:r>
              <a:rPr lang="pl-PL" b="1" dirty="0" smtClean="0"/>
              <a:t>(0.25p)</a:t>
            </a:r>
            <a:endParaRPr lang="pl-PL" b="1" dirty="0"/>
          </a:p>
          <a:p>
            <a:pPr marL="342900" indent="-342900">
              <a:buFont typeface="+mj-lt"/>
              <a:buAutoNum type="arabicPeriod"/>
            </a:pPr>
            <a:r>
              <a:rPr lang="pl-PL" dirty="0" err="1" smtClean="0"/>
              <a:t>OnScreenButtony</a:t>
            </a:r>
            <a:r>
              <a:rPr lang="pl-PL" dirty="0" smtClean="0"/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dirty="0" err="1" smtClean="0"/>
              <a:t>Extract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the </a:t>
            </a:r>
            <a:r>
              <a:rPr lang="pl-PL" dirty="0" err="1" smtClean="0"/>
              <a:t>onscreen</a:t>
            </a:r>
            <a:r>
              <a:rPr lang="pl-PL" dirty="0" smtClean="0"/>
              <a:t> </a:t>
            </a:r>
            <a:r>
              <a:rPr lang="pl-PL" dirty="0" err="1" smtClean="0"/>
              <a:t>buttons</a:t>
            </a:r>
            <a:r>
              <a:rPr lang="pl-PL" dirty="0" smtClean="0"/>
              <a:t> to </a:t>
            </a:r>
            <a:r>
              <a:rPr lang="pl-PL" dirty="0" err="1" smtClean="0"/>
              <a:t>reusable</a:t>
            </a:r>
            <a:r>
              <a:rPr lang="pl-PL" dirty="0" smtClean="0"/>
              <a:t> </a:t>
            </a:r>
            <a:r>
              <a:rPr lang="pl-PL" dirty="0" err="1" smtClean="0"/>
              <a:t>KeyPad</a:t>
            </a:r>
            <a:r>
              <a:rPr lang="pl-PL" dirty="0" smtClean="0"/>
              <a:t> </a:t>
            </a:r>
            <a:r>
              <a:rPr lang="pl-PL" dirty="0" err="1" smtClean="0"/>
              <a:t>UserControl</a:t>
            </a:r>
            <a:r>
              <a:rPr lang="pl-PL" dirty="0" smtClean="0"/>
              <a:t> </a:t>
            </a:r>
            <a:r>
              <a:rPr lang="pl-PL" b="1" dirty="0" smtClean="0"/>
              <a:t>(0.5p)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dirty="0" err="1" smtClean="0"/>
              <a:t>Make</a:t>
            </a:r>
            <a:r>
              <a:rPr lang="pl-PL" dirty="0" smtClean="0"/>
              <a:t> the </a:t>
            </a:r>
            <a:r>
              <a:rPr lang="pl-PL" dirty="0" err="1" smtClean="0"/>
              <a:t>KeyPad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ItemsControl</a:t>
            </a:r>
            <a:r>
              <a:rPr lang="pl-PL" dirty="0" smtClean="0"/>
              <a:t> on </a:t>
            </a:r>
            <a:r>
              <a:rPr lang="pl-PL" dirty="0" err="1" smtClean="0"/>
              <a:t>Grid</a:t>
            </a:r>
            <a:r>
              <a:rPr lang="pl-PL" dirty="0" smtClean="0"/>
              <a:t> to show </a:t>
            </a:r>
            <a:r>
              <a:rPr lang="pl-PL" dirty="0" err="1" smtClean="0"/>
              <a:t>buttons</a:t>
            </a:r>
            <a:r>
              <a:rPr lang="pl-PL" dirty="0"/>
              <a:t> </a:t>
            </a:r>
            <a:r>
              <a:rPr lang="pl-PL" b="1" dirty="0" smtClean="0"/>
              <a:t>(1p)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err="1" smtClean="0"/>
              <a:t>Implemente</a:t>
            </a:r>
            <a:r>
              <a:rPr lang="pl-PL" dirty="0" smtClean="0"/>
              <a:t> </a:t>
            </a:r>
            <a:r>
              <a:rPr lang="pl-PL" dirty="0" err="1" smtClean="0"/>
              <a:t>Metric</a:t>
            </a:r>
            <a:r>
              <a:rPr lang="pl-PL" dirty="0" smtClean="0"/>
              <a:t>/Imperial </a:t>
            </a:r>
            <a:r>
              <a:rPr lang="pl-PL" dirty="0" err="1" smtClean="0"/>
              <a:t>Toggle</a:t>
            </a:r>
            <a:r>
              <a:rPr lang="pl-PL" dirty="0" smtClean="0"/>
              <a:t> </a:t>
            </a:r>
            <a:r>
              <a:rPr lang="pl-PL" dirty="0" err="1" smtClean="0"/>
              <a:t>switch</a:t>
            </a:r>
            <a:r>
              <a:rPr lang="pl-PL" dirty="0" smtClean="0"/>
              <a:t> </a:t>
            </a:r>
            <a:r>
              <a:rPr lang="pl-PL" dirty="0" err="1" smtClean="0"/>
              <a:t>handling</a:t>
            </a:r>
            <a:r>
              <a:rPr lang="pl-PL" dirty="0" smtClean="0"/>
              <a:t> </a:t>
            </a:r>
            <a:r>
              <a:rPr lang="pl-PL" b="1" dirty="0" smtClean="0"/>
              <a:t>(0.5p)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converting</a:t>
            </a:r>
            <a:r>
              <a:rPr lang="pl-PL" dirty="0" smtClean="0"/>
              <a:t> </a:t>
            </a:r>
            <a:r>
              <a:rPr lang="pl-PL" dirty="0" err="1" smtClean="0"/>
              <a:t>buttons</a:t>
            </a:r>
            <a:r>
              <a:rPr lang="pl-PL" dirty="0" smtClean="0"/>
              <a:t> for </a:t>
            </a:r>
            <a:r>
              <a:rPr lang="pl-PL" dirty="0" err="1" smtClean="0"/>
              <a:t>Length</a:t>
            </a:r>
            <a:r>
              <a:rPr lang="pl-PL" dirty="0" smtClean="0"/>
              <a:t> and Volume  </a:t>
            </a:r>
            <a:r>
              <a:rPr lang="pl-PL" b="1" dirty="0" smtClean="0"/>
              <a:t>(0.5p)</a:t>
            </a:r>
            <a:r>
              <a:rPr lang="pl-PL" dirty="0" smtClean="0"/>
              <a:t> </a:t>
            </a:r>
            <a:endParaRPr lang="pl-PL" b="1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err="1" smtClean="0"/>
              <a:t>Make</a:t>
            </a:r>
            <a:r>
              <a:rPr lang="pl-PL" dirty="0" smtClean="0"/>
              <a:t> the </a:t>
            </a:r>
            <a:r>
              <a:rPr lang="pl-PL" dirty="0" err="1" smtClean="0"/>
              <a:t>UnitConverterEntryViewModel</a:t>
            </a:r>
            <a:r>
              <a:rPr lang="pl-PL" dirty="0" smtClean="0"/>
              <a:t>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choose</a:t>
            </a:r>
            <a:r>
              <a:rPr lang="pl-PL" dirty="0" smtClean="0"/>
              <a:t> the </a:t>
            </a:r>
            <a:r>
              <a:rPr lang="pl-PL" dirty="0" err="1" smtClean="0"/>
              <a:t>best</a:t>
            </a:r>
            <a:r>
              <a:rPr lang="pl-PL" dirty="0" smtClean="0"/>
              <a:t> unit to </a:t>
            </a:r>
            <a:r>
              <a:rPr lang="pl-PL" dirty="0" err="1" smtClean="0"/>
              <a:t>convert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b="1" dirty="0" smtClean="0"/>
              <a:t>(1.0p)</a:t>
            </a: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In </a:t>
            </a:r>
            <a:r>
              <a:rPr lang="pl-PL" dirty="0" err="1" smtClean="0"/>
              <a:t>Currency</a:t>
            </a:r>
            <a:r>
              <a:rPr lang="pl-PL" dirty="0" smtClean="0"/>
              <a:t> </a:t>
            </a:r>
            <a:r>
              <a:rPr lang="pl-PL" dirty="0" err="1" smtClean="0"/>
              <a:t>converter</a:t>
            </a:r>
            <a:r>
              <a:rPr lang="pl-PL" dirty="0" smtClean="0"/>
              <a:t>, update the </a:t>
            </a:r>
            <a:r>
              <a:rPr lang="pl-PL" dirty="0" err="1" smtClean="0"/>
              <a:t>viewmodel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valid</a:t>
            </a:r>
            <a:r>
              <a:rPr lang="pl-PL" dirty="0" smtClean="0"/>
              <a:t> </a:t>
            </a:r>
            <a:r>
              <a:rPr lang="pl-PL" dirty="0" err="1" smtClean="0"/>
              <a:t>currencie</a:t>
            </a:r>
            <a:r>
              <a:rPr lang="pl-PL" dirty="0" smtClean="0"/>
              <a:t> </a:t>
            </a:r>
            <a:r>
              <a:rPr lang="pl-PL" dirty="0" err="1" smtClean="0"/>
              <a:t>convertion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to </a:t>
            </a:r>
            <a:r>
              <a:rPr lang="pl-PL" dirty="0" err="1" smtClean="0"/>
              <a:t>choose</a:t>
            </a:r>
            <a:r>
              <a:rPr lang="pl-PL" dirty="0" smtClean="0"/>
              <a:t> for </a:t>
            </a:r>
            <a:r>
              <a:rPr lang="pl-PL" b="1" dirty="0" smtClean="0"/>
              <a:t>(1.5p)</a:t>
            </a:r>
          </a:p>
          <a:p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95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37634</TotalTime>
  <Words>1481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  <vt:lpstr>Exercise 1.16</vt:lpstr>
      <vt:lpstr>Exercise 1.17</vt:lpstr>
      <vt:lpstr>Exercise 1.18</vt:lpstr>
      <vt:lpstr>Exercise 2.01</vt:lpstr>
      <vt:lpstr>Exercise 2.02</vt:lpstr>
      <vt:lpstr>Exercise 2.03</vt:lpstr>
      <vt:lpstr>Exercise 2.04</vt:lpstr>
      <vt:lpstr>Exercise 2.05</vt:lpstr>
      <vt:lpstr>Exam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75</cp:revision>
  <dcterms:created xsi:type="dcterms:W3CDTF">2016-04-29T12:12:32Z</dcterms:created>
  <dcterms:modified xsi:type="dcterms:W3CDTF">2016-06-04T21:41:41Z</dcterms:modified>
</cp:coreProperties>
</file>