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6706" autoAdjust="0"/>
  </p:normalViewPr>
  <p:slideViewPr>
    <p:cSldViewPr snapToGrid="0">
      <p:cViewPr varScale="1">
        <p:scale>
          <a:sx n="111" d="100"/>
          <a:sy n="111" d="100"/>
        </p:scale>
        <p:origin x="138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503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1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0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4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50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2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0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25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1780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608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893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PUM Converter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1.09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abstract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BaseOnScreenButtonViewModel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Public </a:t>
            </a:r>
            <a:r>
              <a:rPr lang="pl-PL" sz="1800" dirty="0" err="1" smtClean="0"/>
              <a:t>constructor</a:t>
            </a:r>
            <a:r>
              <a:rPr lang="pl-PL" sz="1800" dirty="0"/>
              <a:t> </a:t>
            </a:r>
            <a:r>
              <a:rPr lang="pl-PL" sz="1800" dirty="0" smtClean="0"/>
              <a:t>of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b="1" dirty="0" smtClean="0"/>
              <a:t> </a:t>
            </a:r>
            <a:r>
              <a:rPr lang="pl-PL" sz="1800" dirty="0" smtClean="0"/>
              <a:t>as a </a:t>
            </a:r>
            <a:r>
              <a:rPr lang="pl-PL" sz="1800" dirty="0" err="1" smtClean="0"/>
              <a:t>parameter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It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Label</a:t>
            </a:r>
            <a:r>
              <a:rPr lang="pl-PL" sz="1800" dirty="0"/>
              <a:t> </a:t>
            </a:r>
            <a:r>
              <a:rPr lang="pl-PL" sz="1800" dirty="0" smtClean="0"/>
              <a:t>and </a:t>
            </a:r>
            <a:r>
              <a:rPr lang="pl-PL" sz="1800" b="1" dirty="0" err="1" smtClean="0"/>
              <a:t>ExecuteCommand</a:t>
            </a:r>
            <a:r>
              <a:rPr lang="pl-PL" sz="1800" dirty="0"/>
              <a:t> </a:t>
            </a:r>
            <a:r>
              <a:rPr lang="pl-PL" sz="1800" dirty="0" err="1" smtClean="0"/>
              <a:t>bindable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It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virtual</a:t>
            </a:r>
            <a:r>
              <a:rPr lang="pl-PL" sz="1800" dirty="0" smtClean="0"/>
              <a:t> </a:t>
            </a:r>
            <a:r>
              <a:rPr lang="pl-PL" sz="1800" dirty="0" err="1" smtClean="0"/>
              <a:t>methods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Execute</a:t>
            </a:r>
            <a:r>
              <a:rPr lang="pl-PL" sz="1800" b="1" dirty="0" smtClean="0"/>
              <a:t>()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CanExecute</a:t>
            </a:r>
            <a:r>
              <a:rPr lang="pl-PL" sz="1800" b="1" dirty="0" smtClean="0"/>
              <a:t>()</a:t>
            </a:r>
            <a:r>
              <a:rPr lang="pl-PL" sz="1800" dirty="0" smtClean="0"/>
              <a:t> </a:t>
            </a:r>
            <a:r>
              <a:rPr lang="pl-PL" sz="1800" dirty="0" err="1" smtClean="0"/>
              <a:t>used</a:t>
            </a:r>
            <a:r>
              <a:rPr lang="pl-PL" sz="1800" dirty="0" smtClean="0"/>
              <a:t> by </a:t>
            </a:r>
            <a:r>
              <a:rPr lang="pl-PL" sz="1800" b="1" dirty="0" err="1" smtClean="0"/>
              <a:t>ExecuteCommand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extending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BaseOnScreenButtonViewModel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AppendString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</a:t>
            </a:r>
            <a:r>
              <a:rPr lang="pl-PL" sz="1800" dirty="0" err="1" smtClean="0"/>
              <a:t>used</a:t>
            </a:r>
            <a:r>
              <a:rPr lang="pl-PL" sz="1800" dirty="0" smtClean="0"/>
              <a:t> to </a:t>
            </a:r>
            <a:r>
              <a:rPr lang="pl-PL" sz="1800" dirty="0" err="1" smtClean="0"/>
              <a:t>append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UnitConverterViewModel</a:t>
            </a:r>
            <a:endParaRPr lang="en-US" sz="1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exercise-1.08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232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In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smtClean="0"/>
              <a:t>List&lt;</a:t>
            </a:r>
            <a:r>
              <a:rPr lang="pl-PL" sz="1800" b="1" dirty="0" err="1" smtClean="0"/>
              <a:t>BaseOnScreenButtonViewModel</a:t>
            </a:r>
            <a:r>
              <a:rPr lang="pl-PL" sz="1800" b="1" dirty="0" smtClean="0"/>
              <a:t>&gt;</a:t>
            </a:r>
            <a:r>
              <a:rPr lang="pl-PL" sz="1800" dirty="0" smtClean="0"/>
              <a:t> </a:t>
            </a:r>
            <a:r>
              <a:rPr lang="en-US" sz="1800" b="1" dirty="0" err="1"/>
              <a:t>OnScreenKeyboardButtons</a:t>
            </a:r>
            <a:r>
              <a:rPr lang="en-US" sz="1800" dirty="0"/>
              <a:t> 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and </a:t>
            </a:r>
            <a:r>
              <a:rPr lang="pl-PL" sz="1800" dirty="0" err="1" smtClean="0"/>
              <a:t>fill</a:t>
            </a:r>
            <a:r>
              <a:rPr lang="pl-PL" sz="1800" dirty="0" smtClean="0"/>
              <a:t> </a:t>
            </a:r>
            <a:r>
              <a:rPr lang="pl-PL" sz="1800" dirty="0" err="1" smtClean="0"/>
              <a:t>it</a:t>
            </a:r>
            <a:r>
              <a:rPr lang="pl-PL" sz="1800" dirty="0" smtClean="0"/>
              <a:t> with </a:t>
            </a:r>
            <a:r>
              <a:rPr lang="pl-PL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instances</a:t>
            </a:r>
            <a:r>
              <a:rPr lang="pl-PL" sz="1800" dirty="0" smtClean="0"/>
              <a:t> for </a:t>
            </a:r>
            <a:r>
              <a:rPr lang="pl-PL" sz="1800" dirty="0" err="1" smtClean="0"/>
              <a:t>digits</a:t>
            </a:r>
            <a:r>
              <a:rPr lang="pl-PL" sz="1800" dirty="0" smtClean="0"/>
              <a:t> from 1 to 9 and 0 </a:t>
            </a:r>
            <a:r>
              <a:rPr lang="pl-PL" sz="1800" dirty="0" err="1" smtClean="0"/>
              <a:t>at</a:t>
            </a:r>
            <a:r>
              <a:rPr lang="pl-PL" sz="1800" dirty="0" smtClean="0"/>
              <a:t> the end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GridView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MainPage.xaml</a:t>
            </a:r>
            <a:r>
              <a:rPr lang="pl-PL" sz="1800" dirty="0" smtClean="0"/>
              <a:t> and bind </a:t>
            </a:r>
            <a:r>
              <a:rPr lang="pl-PL" sz="1800" dirty="0" err="1" smtClean="0"/>
              <a:t>its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ItemsSource</a:t>
            </a:r>
            <a:r>
              <a:rPr lang="pl-PL" sz="1800" dirty="0" smtClean="0"/>
              <a:t> to </a:t>
            </a:r>
            <a:r>
              <a:rPr lang="en-US" sz="1800" b="1" dirty="0" err="1" smtClean="0"/>
              <a:t>OnScreenKeyboardButtons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the </a:t>
            </a:r>
            <a:r>
              <a:rPr lang="pl-PL" sz="1800" b="1" dirty="0" err="1" smtClean="0"/>
              <a:t>ItemTemplate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GridView</a:t>
            </a:r>
            <a:r>
              <a:rPr lang="pl-PL" sz="1800" dirty="0" smtClean="0"/>
              <a:t> to </a:t>
            </a:r>
            <a:r>
              <a:rPr lang="pl-PL" sz="1800" b="1" dirty="0" smtClean="0"/>
              <a:t>Button</a:t>
            </a:r>
            <a:r>
              <a:rPr lang="pl-PL" sz="1800" dirty="0" smtClean="0"/>
              <a:t> with </a:t>
            </a:r>
            <a:r>
              <a:rPr lang="pl-PL" sz="1800" b="1" dirty="0" smtClean="0"/>
              <a:t>Content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binded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BaseOnScreenButtonViewModel’s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Label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ExecuteCommand</a:t>
            </a:r>
            <a:r>
              <a:rPr lang="pl-PL" sz="1800" dirty="0"/>
              <a:t> </a:t>
            </a:r>
            <a:r>
              <a:rPr lang="pl-PL" sz="1800" dirty="0" err="1" smtClean="0"/>
              <a:t>properties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Clean up unnecessary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and </a:t>
            </a:r>
            <a:r>
              <a:rPr lang="pl-PL" sz="1800" dirty="0" err="1" smtClean="0"/>
              <a:t>commands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UnitConverterViewModel</a:t>
            </a: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exercise-1.09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39" y="457200"/>
            <a:ext cx="3505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the </a:t>
            </a:r>
            <a:r>
              <a:rPr lang="pl-PL" sz="1800" dirty="0" err="1" smtClean="0"/>
              <a:t>screen</a:t>
            </a:r>
            <a:r>
              <a:rPr lang="pl-PL" sz="1800" dirty="0" smtClean="0"/>
              <a:t> </a:t>
            </a:r>
            <a:r>
              <a:rPr lang="pl-PL" sz="1800" dirty="0" err="1" smtClean="0"/>
              <a:t>looks</a:t>
            </a:r>
            <a:r>
              <a:rPr lang="pl-PL" sz="1800" dirty="0" smtClean="0"/>
              <a:t> </a:t>
            </a:r>
            <a:r>
              <a:rPr lang="pl-PL" sz="1800" dirty="0" err="1" smtClean="0"/>
              <a:t>like</a:t>
            </a:r>
            <a:r>
              <a:rPr lang="pl-PL" sz="1800" dirty="0" smtClean="0"/>
              <a:t> </a:t>
            </a:r>
            <a:r>
              <a:rPr lang="pl-PL" sz="1800" dirty="0" err="1" smtClean="0"/>
              <a:t>this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Digit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dirty="0" err="1" smtClean="0"/>
              <a:t>size</a:t>
            </a:r>
            <a:r>
              <a:rPr lang="pl-PL" sz="1800" dirty="0" smtClean="0"/>
              <a:t> 80x80 </a:t>
            </a:r>
            <a:r>
              <a:rPr lang="pl-PL" sz="1800" dirty="0" err="1" smtClean="0"/>
              <a:t>pixels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Digits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centered</a:t>
            </a:r>
            <a:r>
              <a:rPr lang="pl-PL" sz="1800" dirty="0" smtClean="0"/>
              <a:t> in buton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Whole</a:t>
            </a:r>
            <a:r>
              <a:rPr lang="pl-PL" sz="1800" dirty="0" smtClean="0"/>
              <a:t> </a:t>
            </a:r>
            <a:r>
              <a:rPr lang="pl-PL" sz="1800" dirty="0" err="1" smtClean="0"/>
              <a:t>area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clickable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There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no </a:t>
            </a:r>
            <a:r>
              <a:rPr lang="pl-PL" sz="1800" dirty="0" err="1" smtClean="0"/>
              <a:t>black</a:t>
            </a:r>
            <a:r>
              <a:rPr lang="pl-PL" sz="1800" dirty="0" smtClean="0"/>
              <a:t> </a:t>
            </a:r>
            <a:r>
              <a:rPr lang="pl-PL" sz="1800" dirty="0" err="1" smtClean="0"/>
              <a:t>space</a:t>
            </a:r>
            <a:r>
              <a:rPr lang="pl-PL" sz="1800" dirty="0" smtClean="0"/>
              <a:t> </a:t>
            </a:r>
            <a:r>
              <a:rPr lang="pl-PL" sz="1800" dirty="0" err="1" smtClean="0"/>
              <a:t>around</a:t>
            </a:r>
            <a:r>
              <a:rPr lang="pl-PL" sz="1800" dirty="0" smtClean="0"/>
              <a:t> the </a:t>
            </a:r>
            <a:r>
              <a:rPr lang="pl-PL" sz="1800" dirty="0" err="1" smtClean="0"/>
              <a:t>buttons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HINT: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doable</a:t>
            </a:r>
            <a:r>
              <a:rPr lang="pl-PL" sz="1800" dirty="0" smtClean="0"/>
              <a:t> by </a:t>
            </a:r>
            <a:r>
              <a:rPr lang="pl-PL" sz="1800" dirty="0" err="1" smtClean="0"/>
              <a:t>setting</a:t>
            </a:r>
            <a:r>
              <a:rPr lang="pl-PL" sz="1800" dirty="0" smtClean="0"/>
              <a:t> </a:t>
            </a:r>
            <a:r>
              <a:rPr lang="pl-PL" sz="1800" dirty="0" err="1" smtClean="0"/>
              <a:t>some</a:t>
            </a:r>
            <a:r>
              <a:rPr lang="pl-PL" sz="1800" dirty="0" smtClean="0"/>
              <a:t> style on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and &lt;</a:t>
            </a:r>
            <a:r>
              <a:rPr lang="pl-PL" sz="1800" dirty="0" err="1" smtClean="0"/>
              <a:t>GridView.ItemContainerStyle</a:t>
            </a:r>
            <a:r>
              <a:rPr lang="pl-PL" sz="1800" dirty="0" smtClean="0"/>
              <a:t>&gt; 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exercise-1.10 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61" y="457200"/>
            <a:ext cx="31623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en-US" sz="1800" b="1" dirty="0" err="1" smtClean="0"/>
              <a:t>BaseNonEmptyEntryValueButtonViewModel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abstract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listen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</a:t>
            </a:r>
            <a:r>
              <a:rPr lang="pl-PL" sz="1800" dirty="0" err="1" smtClean="0"/>
              <a:t>parent’s</a:t>
            </a:r>
            <a:r>
              <a:rPr lang="pl-PL" sz="1800" dirty="0" smtClean="0"/>
              <a:t> </a:t>
            </a:r>
            <a:r>
              <a:rPr lang="pl-PL" sz="1800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is</a:t>
            </a:r>
            <a:r>
              <a:rPr lang="pl-PL" sz="1800" dirty="0" smtClean="0"/>
              <a:t> not </a:t>
            </a:r>
            <a:r>
              <a:rPr lang="pl-PL" sz="1800" dirty="0" err="1" smtClean="0"/>
              <a:t>empty</a:t>
            </a:r>
            <a:r>
              <a:rPr lang="pl-PL" sz="1800" dirty="0" smtClean="0"/>
              <a:t> and </a:t>
            </a:r>
            <a:r>
              <a:rPr lang="pl-PL" sz="1800" dirty="0" err="1" smtClean="0"/>
              <a:t>override</a:t>
            </a:r>
            <a:r>
              <a:rPr lang="pl-PL" sz="1800" dirty="0" smtClean="0"/>
              <a:t> </a:t>
            </a:r>
            <a:r>
              <a:rPr lang="pl-PL" sz="1800" dirty="0" err="1" smtClean="0"/>
              <a:t>CanExecute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properly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BackspaceOnScreenButtonViewModel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ClearOnScreenButtonViewModel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extend</a:t>
            </a:r>
            <a:r>
              <a:rPr lang="pl-PL" sz="1800" dirty="0" smtClean="0"/>
              <a:t> </a:t>
            </a:r>
            <a:r>
              <a:rPr lang="pl-PL" sz="1800" dirty="0" err="1" smtClean="0"/>
              <a:t>previously</a:t>
            </a:r>
            <a:r>
              <a:rPr lang="pl-PL" sz="1800" dirty="0" smtClean="0"/>
              <a:t>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as </a:t>
            </a:r>
            <a:r>
              <a:rPr lang="pl-PL" sz="1800" dirty="0" err="1" smtClean="0"/>
              <a:t>shown</a:t>
            </a:r>
            <a:r>
              <a:rPr lang="pl-PL" sz="1800" dirty="0" smtClean="0"/>
              <a:t> in </a:t>
            </a:r>
            <a:r>
              <a:rPr lang="pl-PL" sz="1800" dirty="0" err="1" smtClean="0"/>
              <a:t>wireframes</a:t>
            </a:r>
            <a:r>
              <a:rPr lang="pl-PL" sz="1800" dirty="0" smtClean="0"/>
              <a:t>, </a:t>
            </a:r>
            <a:r>
              <a:rPr lang="pl-PL" sz="1800" dirty="0" err="1" smtClean="0"/>
              <a:t>use</a:t>
            </a:r>
            <a:r>
              <a:rPr lang="pl-PL" sz="1800" dirty="0" smtClean="0"/>
              <a:t> </a:t>
            </a:r>
            <a:r>
              <a:rPr lang="pl-PL" sz="1800" dirty="0" err="1" smtClean="0"/>
              <a:t>charmap</a:t>
            </a:r>
            <a:r>
              <a:rPr lang="pl-PL" sz="1800" dirty="0" smtClean="0"/>
              <a:t> </a:t>
            </a:r>
            <a:r>
              <a:rPr lang="pl-PL" sz="1800" dirty="0" err="1" smtClean="0"/>
              <a:t>application</a:t>
            </a:r>
            <a:r>
              <a:rPr lang="pl-PL" sz="1800" dirty="0" smtClean="0"/>
              <a:t> for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and </a:t>
            </a:r>
            <a:r>
              <a:rPr lang="pl-PL" sz="1800" dirty="0" err="1" smtClean="0"/>
              <a:t>clear</a:t>
            </a:r>
            <a:r>
              <a:rPr lang="pl-PL" sz="1800" dirty="0" smtClean="0"/>
              <a:t> </a:t>
            </a:r>
            <a:r>
              <a:rPr lang="pl-PL" sz="1800" smtClean="0"/>
              <a:t>buttons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exercise-1.11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46" y="457200"/>
            <a:ext cx="35242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0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Add controls to </a:t>
            </a:r>
            <a:r>
              <a:rPr lang="en-US" sz="1800" b="1" dirty="0" err="1" smtClean="0"/>
              <a:t>MainPage.xaml</a:t>
            </a:r>
            <a:r>
              <a:rPr lang="en-US" sz="1800" dirty="0" smtClean="0"/>
              <a:t> as shown in wire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Add button click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On button click you should convert number of meters provide to feet and inches in following format </a:t>
            </a:r>
            <a:r>
              <a:rPr lang="en-US" sz="1800" i="1" dirty="0" smtClean="0"/>
              <a:t>{</a:t>
            </a:r>
            <a:r>
              <a:rPr lang="en-US" sz="1800" i="1" dirty="0" err="1" smtClean="0"/>
              <a:t>number_of_feet</a:t>
            </a:r>
            <a:r>
              <a:rPr lang="en-US" sz="1800" i="1" dirty="0" smtClean="0"/>
              <a:t>}'{</a:t>
            </a:r>
            <a:r>
              <a:rPr lang="en-US" sz="1800" i="1" dirty="0" err="1" smtClean="0"/>
              <a:t>number_of_inches</a:t>
            </a:r>
            <a:r>
              <a:rPr lang="en-US" sz="1800" i="1" dirty="0" smtClean="0"/>
              <a:t>}'' </a:t>
            </a:r>
            <a:r>
              <a:rPr lang="en-US" sz="1800" dirty="0" smtClean="0"/>
              <a:t>(</a:t>
            </a:r>
            <a:r>
              <a:rPr lang="en-US" sz="1800" dirty="0" err="1" smtClean="0"/>
              <a:t>eg</a:t>
            </a:r>
            <a:r>
              <a:rPr lang="en-US" sz="1800" dirty="0" smtClean="0"/>
              <a:t>. </a:t>
            </a:r>
            <a:r>
              <a:rPr lang="en-US" sz="1800" i="1" dirty="0" smtClean="0"/>
              <a:t>"1.8 m equals 5'11''")</a:t>
            </a:r>
            <a:endParaRPr lang="en-US" sz="18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457200"/>
            <a:ext cx="3556930" cy="58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r>
              <a:rPr lang="pl-PL" sz="1800" dirty="0" smtClean="0"/>
              <a:t>Using </a:t>
            </a:r>
            <a:r>
              <a:rPr lang="pl-PL" sz="1800" dirty="0" err="1" smtClean="0"/>
              <a:t>styles</a:t>
            </a:r>
            <a:r>
              <a:rPr lang="pl-PL" sz="1800" dirty="0" smtClean="0"/>
              <a:t>: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all</a:t>
            </a:r>
            <a:r>
              <a:rPr lang="pl-PL" sz="1800" dirty="0" smtClean="0"/>
              <a:t> controls’ and </a:t>
            </a:r>
            <a:r>
              <a:rPr lang="pl-PL" sz="1800" dirty="0" err="1" smtClean="0"/>
              <a:t>TextBlocks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size</a:t>
            </a:r>
            <a:r>
              <a:rPr lang="pl-PL" sz="1800" dirty="0" smtClean="0"/>
              <a:t> to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TextBlocks</a:t>
            </a:r>
            <a:r>
              <a:rPr lang="pl-PL" sz="1800" dirty="0" smtClean="0"/>
              <a:t>’ </a:t>
            </a:r>
            <a:r>
              <a:rPr lang="pl-PL" sz="1800" dirty="0" err="1" smtClean="0"/>
              <a:t>color</a:t>
            </a:r>
            <a:r>
              <a:rPr lang="pl-PL" sz="1800" dirty="0"/>
              <a:t> </a:t>
            </a:r>
            <a:r>
              <a:rPr lang="pl-PL" sz="1800" dirty="0" smtClean="0"/>
              <a:t>to </a:t>
            </a:r>
            <a:r>
              <a:rPr lang="pl-PL" sz="1800" dirty="0" err="1" smtClean="0"/>
              <a:t>PhoneAccentBrush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and </a:t>
            </a:r>
            <a:r>
              <a:rPr lang="pl-PL" sz="1800" dirty="0" err="1" smtClean="0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background</a:t>
            </a:r>
            <a:r>
              <a:rPr lang="pl-PL" sz="1800" dirty="0" smtClean="0"/>
              <a:t> to </a:t>
            </a:r>
            <a:r>
              <a:rPr lang="pl-PL" sz="1800" dirty="0" err="1" smtClean="0"/>
              <a:t>PhoneAccentBrush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Disable</a:t>
            </a:r>
            <a:r>
              <a:rPr lang="pl-PL" sz="1800" dirty="0" smtClean="0"/>
              <a:t> </a:t>
            </a:r>
            <a:r>
              <a:rPr lang="pl-PL" sz="1800" dirty="0" err="1"/>
              <a:t>Buttons</a:t>
            </a:r>
            <a:r>
              <a:rPr lang="pl-PL" sz="1800" dirty="0"/>
              <a:t>’ and </a:t>
            </a:r>
            <a:r>
              <a:rPr lang="pl-PL" sz="1800" dirty="0" err="1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borders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color</a:t>
            </a:r>
            <a:r>
              <a:rPr lang="pl-PL" sz="1800" dirty="0" smtClean="0"/>
              <a:t> to </a:t>
            </a:r>
            <a:r>
              <a:rPr lang="pl-PL" sz="1800" dirty="0" err="1" smtClean="0"/>
              <a:t>black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color</a:t>
            </a:r>
            <a:r>
              <a:rPr lang="pl-PL" sz="1800" dirty="0" smtClean="0"/>
              <a:t> to </a:t>
            </a:r>
            <a:r>
              <a:rPr lang="pl-PL" sz="1800" dirty="0" err="1" smtClean="0"/>
              <a:t>PhoneForegroundBrush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Padding</a:t>
            </a:r>
            <a:r>
              <a:rPr lang="pl-PL" sz="1800" dirty="0" smtClean="0"/>
              <a:t> of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to 20 </a:t>
            </a:r>
            <a:r>
              <a:rPr lang="pl-PL" sz="1800" dirty="0" err="1" smtClean="0"/>
              <a:t>pixels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exercise-1.01</a:t>
            </a:r>
          </a:p>
          <a:p>
            <a:r>
              <a:rPr lang="pl-PL" sz="2000" b="1" dirty="0" smtClean="0"/>
              <a:t>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20" y="457200"/>
            <a:ext cx="3556930" cy="598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the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dirty="0" err="1" smtClean="0"/>
              <a:t>separate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string and </a:t>
            </a:r>
            <a:r>
              <a:rPr lang="pl-PL" sz="1800" dirty="0" err="1" smtClean="0"/>
              <a:t>returns</a:t>
            </a:r>
            <a:r>
              <a:rPr lang="pl-PL" sz="1800" dirty="0" smtClean="0"/>
              <a:t>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Handle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exceptions</a:t>
            </a:r>
            <a:r>
              <a:rPr lang="pl-PL" sz="1800" dirty="0" smtClean="0"/>
              <a:t> in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Implement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INotifyProperty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which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call</a:t>
            </a:r>
            <a:r>
              <a:rPr lang="pl-PL" sz="1800" dirty="0" smtClean="0"/>
              <a:t> </a:t>
            </a:r>
            <a:r>
              <a:rPr lang="pl-PL" sz="1800" b="1" dirty="0" err="1" smtClean="0"/>
              <a:t>PropertyChanged</a:t>
            </a:r>
            <a:r>
              <a:rPr lang="pl-PL" sz="1800" dirty="0" smtClean="0"/>
              <a:t> event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b="1" dirty="0" err="1" smtClean="0"/>
              <a:t>DataContext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to </a:t>
            </a:r>
            <a:r>
              <a:rPr lang="pl-PL" sz="1800" dirty="0" err="1" smtClean="0"/>
              <a:t>itself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dirty="0" err="1" smtClean="0"/>
              <a:t>TextBox</a:t>
            </a:r>
            <a:r>
              <a:rPr lang="pl-PL" sz="1800" dirty="0" smtClean="0"/>
              <a:t> </a:t>
            </a:r>
            <a:r>
              <a:rPr lang="pl-PL" sz="1800" dirty="0" err="1" smtClean="0"/>
              <a:t>text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EntryValue</a:t>
            </a:r>
            <a:endParaRPr lang="pl-PL" sz="1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exercise-1.02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697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Remove</a:t>
            </a:r>
            <a:r>
              <a:rPr lang="pl-PL" sz="1800" dirty="0"/>
              <a:t> </a:t>
            </a:r>
            <a:r>
              <a:rPr lang="pl-PL" sz="1800" dirty="0" err="1" smtClean="0"/>
              <a:t>convert</a:t>
            </a:r>
            <a:r>
              <a:rPr lang="pl-PL" sz="1800" dirty="0" smtClean="0"/>
              <a:t> </a:t>
            </a:r>
            <a:r>
              <a:rPr lang="pl-PL" sz="1800" dirty="0" err="1" smtClean="0"/>
              <a:t>button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MetersToFeetValueConverter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IValueConverter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the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MetersToFeetValueConverter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/>
              <a:t>MetersToFeetValueConverter</a:t>
            </a:r>
            <a:r>
              <a:rPr lang="pl-PL" sz="1800" dirty="0"/>
              <a:t> </a:t>
            </a:r>
            <a:r>
              <a:rPr lang="pl-PL" sz="1800" dirty="0" smtClean="0"/>
              <a:t>to </a:t>
            </a:r>
            <a:r>
              <a:rPr lang="pl-PL" sz="1800" dirty="0" err="1" smtClean="0"/>
              <a:t>static</a:t>
            </a:r>
            <a:r>
              <a:rPr lang="pl-PL" sz="1800" dirty="0" smtClean="0"/>
              <a:t> </a:t>
            </a:r>
            <a:r>
              <a:rPr lang="pl-PL" sz="1800" dirty="0" err="1" smtClean="0"/>
              <a:t>resources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dirty="0" err="1" smtClean="0"/>
              <a:t>TextBlock</a:t>
            </a:r>
            <a:r>
              <a:rPr lang="pl-PL" sz="1800" dirty="0" smtClean="0"/>
              <a:t> </a:t>
            </a:r>
            <a:r>
              <a:rPr lang="pl-PL" sz="1800" dirty="0" err="1" smtClean="0"/>
              <a:t>Text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using</a:t>
            </a:r>
            <a:r>
              <a:rPr lang="pl-PL" sz="1800" dirty="0" smtClean="0"/>
              <a:t> </a:t>
            </a:r>
            <a:r>
              <a:rPr lang="pl-PL" sz="1800" dirty="0" err="1" smtClean="0"/>
              <a:t>convererter</a:t>
            </a:r>
            <a:r>
              <a:rPr lang="pl-PL" sz="1800" dirty="0" smtClean="0"/>
              <a:t> from </a:t>
            </a:r>
            <a:r>
              <a:rPr lang="pl-PL" sz="1800" dirty="0" err="1" smtClean="0"/>
              <a:t>static</a:t>
            </a:r>
            <a:r>
              <a:rPr lang="pl-PL" sz="1800" dirty="0" smtClean="0"/>
              <a:t> </a:t>
            </a:r>
            <a:r>
              <a:rPr lang="pl-PL" sz="1800" dirty="0" err="1" smtClean="0"/>
              <a:t>resources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exercise-1.03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44" y="457200"/>
            <a:ext cx="35242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implementing</a:t>
            </a:r>
            <a:r>
              <a:rPr lang="pl-PL" sz="1800" dirty="0" smtClean="0"/>
              <a:t> </a:t>
            </a:r>
            <a:r>
              <a:rPr lang="en-US" sz="1800" dirty="0" err="1" smtClean="0"/>
              <a:t>INotifyPropertyChanged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EntryValue</a:t>
            </a:r>
            <a:r>
              <a:rPr lang="pl-PL" sz="1800" dirty="0" smtClean="0"/>
              <a:t> to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dirty="0" err="1" smtClean="0"/>
              <a:t>UnitConverterViewModel</a:t>
            </a:r>
            <a:r>
              <a:rPr lang="pl-PL" sz="1800" dirty="0" smtClean="0"/>
              <a:t> field in </a:t>
            </a:r>
            <a:r>
              <a:rPr lang="pl-PL" sz="1800" dirty="0" err="1" smtClean="0"/>
              <a:t>MainPage</a:t>
            </a:r>
            <a:r>
              <a:rPr lang="pl-PL" sz="1800" dirty="0" smtClean="0"/>
              <a:t> and </a:t>
            </a:r>
            <a:r>
              <a:rPr lang="pl-PL" sz="1800" dirty="0" err="1" smtClean="0"/>
              <a:t>change</a:t>
            </a:r>
            <a:r>
              <a:rPr lang="pl-PL" sz="1800" dirty="0" smtClean="0"/>
              <a:t> </a:t>
            </a:r>
            <a:r>
              <a:rPr lang="pl-PL" sz="1800" dirty="0" err="1" smtClean="0"/>
              <a:t>DataContext</a:t>
            </a:r>
            <a:r>
              <a:rPr lang="pl-PL" sz="1800" dirty="0" smtClean="0"/>
              <a:t> to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Modify</a:t>
            </a:r>
            <a:r>
              <a:rPr lang="pl-PL" sz="1800" dirty="0" smtClean="0"/>
              <a:t> </a:t>
            </a:r>
            <a:r>
              <a:rPr lang="pl-PL" sz="1800" dirty="0" err="1" smtClean="0"/>
              <a:t>binding</a:t>
            </a:r>
            <a:r>
              <a:rPr lang="pl-PL" sz="1800" dirty="0" err="1"/>
              <a:t>s</a:t>
            </a:r>
            <a:r>
              <a:rPr lang="pl-PL" sz="1800" dirty="0" smtClean="0"/>
              <a:t> </a:t>
            </a:r>
            <a:r>
              <a:rPr lang="pl-PL" sz="1800" dirty="0" err="1" smtClean="0"/>
              <a:t>so</a:t>
            </a:r>
            <a:r>
              <a:rPr lang="pl-PL" sz="1800" dirty="0" smtClean="0"/>
              <a:t> </a:t>
            </a:r>
            <a:r>
              <a:rPr lang="pl-PL" sz="1800" dirty="0" err="1" smtClean="0"/>
              <a:t>output</a:t>
            </a:r>
            <a:r>
              <a:rPr lang="pl-PL" sz="1800" dirty="0" smtClean="0"/>
              <a:t> </a:t>
            </a:r>
            <a:r>
              <a:rPr lang="pl-PL" sz="1800" dirty="0" err="1" smtClean="0"/>
              <a:t>TextBlock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update </a:t>
            </a:r>
            <a:r>
              <a:rPr lang="pl-PL" sz="1800" dirty="0" err="1" smtClean="0"/>
              <a:t>itself</a:t>
            </a:r>
            <a:r>
              <a:rPr lang="pl-PL" sz="1800" dirty="0" smtClean="0"/>
              <a:t> on </a:t>
            </a:r>
            <a:r>
              <a:rPr lang="pl-PL" sz="1800" dirty="0" err="1" smtClean="0"/>
              <a:t>each</a:t>
            </a:r>
            <a:r>
              <a:rPr lang="pl-PL" sz="1800" dirty="0" smtClean="0"/>
              <a:t> </a:t>
            </a:r>
            <a:r>
              <a:rPr lang="pl-PL" sz="1800" dirty="0" err="1" smtClean="0"/>
              <a:t>keystroke</a:t>
            </a:r>
            <a:r>
              <a:rPr lang="pl-PL" sz="1800" dirty="0" smtClean="0"/>
              <a:t> in </a:t>
            </a:r>
            <a:r>
              <a:rPr lang="pl-PL" sz="1800" dirty="0" err="1" smtClean="0"/>
              <a:t>TextBox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exercise-1.04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956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implelementing</a:t>
            </a:r>
            <a:r>
              <a:rPr lang="pl-PL" sz="1800" dirty="0"/>
              <a:t> </a:t>
            </a:r>
            <a:r>
              <a:rPr lang="pl-PL" sz="1800" b="1" dirty="0" err="1" smtClean="0"/>
              <a:t>ICommand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constructor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dirty="0" err="1" smtClean="0"/>
              <a:t>delegate</a:t>
            </a:r>
            <a:r>
              <a:rPr lang="pl-PL" sz="1800" dirty="0" smtClean="0"/>
              <a:t> </a:t>
            </a:r>
            <a:r>
              <a:rPr lang="pl-PL" sz="1800" b="1" dirty="0" smtClean="0"/>
              <a:t>Action&lt;</a:t>
            </a:r>
            <a:r>
              <a:rPr lang="pl-PL" sz="1800" b="1" dirty="0" err="1" smtClean="0"/>
              <a:t>object</a:t>
            </a:r>
            <a:r>
              <a:rPr lang="pl-PL" sz="1800" b="1" dirty="0" smtClean="0"/>
              <a:t>&gt; </a:t>
            </a:r>
            <a:r>
              <a:rPr lang="pl-PL" sz="1800" b="1" dirty="0" err="1" smtClean="0"/>
              <a:t>execute</a:t>
            </a:r>
            <a:r>
              <a:rPr lang="pl-PL" sz="1800" dirty="0" smtClean="0"/>
              <a:t> as a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dirty="0" err="1" smtClean="0"/>
              <a:t>call</a:t>
            </a:r>
            <a:r>
              <a:rPr lang="pl-PL" sz="1800" dirty="0" smtClean="0"/>
              <a:t>, and  </a:t>
            </a:r>
            <a:r>
              <a:rPr lang="pl-PL" sz="1800" u="sng" dirty="0" err="1" smtClean="0"/>
              <a:t>optional</a:t>
            </a:r>
            <a:r>
              <a:rPr lang="pl-PL" sz="1800" dirty="0" smtClean="0"/>
              <a:t> </a:t>
            </a:r>
            <a:r>
              <a:rPr lang="pl-PL" sz="1800" b="1" dirty="0" err="1" smtClean="0"/>
              <a:t>Func</a:t>
            </a:r>
            <a:r>
              <a:rPr lang="pl-PL" sz="1800" b="1" dirty="0" smtClean="0"/>
              <a:t>&lt;</a:t>
            </a:r>
            <a:r>
              <a:rPr lang="pl-PL" sz="1800" b="1" dirty="0" err="1" smtClean="0"/>
              <a:t>object,bool</a:t>
            </a:r>
            <a:r>
              <a:rPr lang="pl-PL" sz="1800" b="1" dirty="0" smtClean="0"/>
              <a:t>&gt; </a:t>
            </a:r>
            <a:r>
              <a:rPr lang="pl-PL" sz="1800" b="1" dirty="0" err="1" smtClean="0"/>
              <a:t>canExecute</a:t>
            </a:r>
            <a:r>
              <a:rPr lang="pl-PL" sz="1800" dirty="0" smtClean="0"/>
              <a:t> </a:t>
            </a:r>
            <a:r>
              <a:rPr lang="pl-PL" sz="1800" dirty="0" err="1" smtClean="0"/>
              <a:t>returning</a:t>
            </a:r>
            <a:r>
              <a:rPr lang="pl-PL" sz="1800" dirty="0" smtClean="0"/>
              <a:t> </a:t>
            </a:r>
            <a:r>
              <a:rPr lang="pl-PL" sz="1800" dirty="0" err="1" smtClean="0"/>
              <a:t>bool</a:t>
            </a:r>
            <a:r>
              <a:rPr lang="pl-PL" sz="1800" dirty="0" smtClean="0"/>
              <a:t> </a:t>
            </a:r>
            <a:r>
              <a:rPr lang="pl-PL" sz="1800" dirty="0" err="1" smtClean="0"/>
              <a:t>telling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the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</a:t>
            </a:r>
            <a:r>
              <a:rPr lang="pl-PL" sz="1800" dirty="0" err="1" smtClean="0"/>
              <a:t>can</a:t>
            </a:r>
            <a:r>
              <a:rPr lang="pl-PL" sz="1800" dirty="0" smtClean="0"/>
              <a:t> be </a:t>
            </a:r>
            <a:r>
              <a:rPr lang="pl-PL" sz="1800" dirty="0" err="1" smtClean="0"/>
              <a:t>executed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shoul</a:t>
            </a:r>
            <a:r>
              <a:rPr lang="pl-PL" sz="1800" dirty="0" smtClean="0"/>
              <a:t> </a:t>
            </a:r>
            <a:r>
              <a:rPr lang="pl-PL" sz="1800" dirty="0" err="1" smtClean="0"/>
              <a:t>also</a:t>
            </a:r>
            <a:r>
              <a:rPr lang="pl-PL" sz="1800" dirty="0" smtClean="0"/>
              <a:t> </a:t>
            </a:r>
            <a:r>
              <a:rPr lang="pl-PL" sz="1800" dirty="0" err="1" smtClean="0"/>
              <a:t>provide</a:t>
            </a:r>
            <a:r>
              <a:rPr lang="pl-PL" sz="1800" dirty="0" smtClean="0"/>
              <a:t> public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RaiseCanExecuteChanged</a:t>
            </a:r>
            <a:r>
              <a:rPr lang="pl-PL" sz="1800" b="1" dirty="0" smtClean="0"/>
              <a:t>()</a:t>
            </a:r>
            <a:r>
              <a:rPr lang="pl-PL" sz="1800" dirty="0" smtClean="0"/>
              <a:t> to </a:t>
            </a:r>
            <a:r>
              <a:rPr lang="pl-PL" sz="1800" dirty="0" err="1" smtClean="0"/>
              <a:t>raise</a:t>
            </a:r>
            <a:r>
              <a:rPr lang="pl-PL" sz="1800" dirty="0" smtClean="0"/>
              <a:t> </a:t>
            </a:r>
            <a:r>
              <a:rPr lang="pl-PL" sz="1800" dirty="0" err="1" smtClean="0"/>
              <a:t>CanExecuteChanged</a:t>
            </a:r>
            <a:r>
              <a:rPr lang="pl-PL" sz="1800" dirty="0"/>
              <a:t> </a:t>
            </a:r>
            <a:r>
              <a:rPr lang="pl-PL" sz="1800" dirty="0" smtClean="0"/>
              <a:t>event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exercise-1.05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74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In </a:t>
            </a:r>
            <a:r>
              <a:rPr lang="pl-PL" sz="1800" b="1" dirty="0" err="1" smtClean="0"/>
              <a:t>UnitConverterViewModel</a:t>
            </a:r>
            <a:r>
              <a:rPr lang="pl-PL" sz="1800" b="1" dirty="0" smtClean="0"/>
              <a:t> </a:t>
            </a:r>
            <a:r>
              <a:rPr lang="pl-PL" sz="1800" dirty="0" err="1" smtClean="0"/>
              <a:t>create</a:t>
            </a:r>
            <a:r>
              <a:rPr lang="pl-PL" sz="1800" dirty="0" smtClean="0"/>
              <a:t> 2 </a:t>
            </a:r>
            <a:r>
              <a:rPr lang="pl-PL" sz="1800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r>
              <a:rPr lang="pl-PL" sz="1800" dirty="0" smtClean="0"/>
              <a:t>: </a:t>
            </a:r>
            <a:r>
              <a:rPr lang="pl-PL" sz="1800" b="1" dirty="0" err="1" smtClean="0"/>
              <a:t>BackspaceCommand</a:t>
            </a:r>
            <a:r>
              <a:rPr lang="pl-PL" sz="1800" b="1" dirty="0" smtClean="0"/>
              <a:t> 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ZeroCommand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ZeroCommand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a ‚0’ </a:t>
            </a:r>
            <a:r>
              <a:rPr lang="pl-PL" sz="1800" dirty="0" err="1" smtClean="0"/>
              <a:t>digit</a:t>
            </a:r>
            <a:r>
              <a:rPr lang="pl-PL" sz="1800" dirty="0" smtClean="0"/>
              <a:t> to the end of the </a:t>
            </a:r>
            <a:r>
              <a:rPr lang="pl-PL" sz="1800" b="1" dirty="0" err="1" smtClean="0"/>
              <a:t>EntryValue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BackspaceCommand</a:t>
            </a:r>
            <a:r>
              <a:rPr lang="pl-PL" sz="1800" b="1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remove</a:t>
            </a:r>
            <a:r>
              <a:rPr lang="pl-PL" sz="1800" dirty="0" smtClean="0"/>
              <a:t> </a:t>
            </a:r>
            <a:r>
              <a:rPr lang="pl-PL" sz="1800" dirty="0" err="1" smtClean="0"/>
              <a:t>last</a:t>
            </a:r>
            <a:r>
              <a:rPr lang="pl-PL" sz="1800" dirty="0" smtClean="0"/>
              <a:t> </a:t>
            </a:r>
            <a:r>
              <a:rPr lang="pl-PL" sz="1800" dirty="0" err="1" smtClean="0"/>
              <a:t>digit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EntryValue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BackspaceCommand</a:t>
            </a:r>
            <a:r>
              <a:rPr lang="pl-PL" sz="1800" dirty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disabled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is</a:t>
            </a:r>
            <a:r>
              <a:rPr lang="pl-PL" sz="1800" dirty="0" smtClean="0"/>
              <a:t> </a:t>
            </a:r>
            <a:r>
              <a:rPr lang="pl-PL" sz="1800" dirty="0" err="1" smtClean="0"/>
              <a:t>null</a:t>
            </a:r>
            <a:r>
              <a:rPr lang="pl-PL" sz="1800" dirty="0" smtClean="0"/>
              <a:t> </a:t>
            </a:r>
            <a:r>
              <a:rPr lang="pl-PL" sz="1800" dirty="0" err="1" smtClean="0"/>
              <a:t>or</a:t>
            </a:r>
            <a:r>
              <a:rPr lang="pl-PL" sz="1800" dirty="0" smtClean="0"/>
              <a:t> </a:t>
            </a:r>
            <a:r>
              <a:rPr lang="pl-PL" sz="1800" dirty="0" err="1" smtClean="0"/>
              <a:t>empty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dirty="0" err="1" smtClean="0"/>
              <a:t>two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in </a:t>
            </a:r>
            <a:r>
              <a:rPr lang="pl-PL" sz="1800" dirty="0" err="1" smtClean="0"/>
              <a:t>MainPage</a:t>
            </a:r>
            <a:r>
              <a:rPr lang="pl-PL" sz="1800" dirty="0" smtClean="0"/>
              <a:t>, </a:t>
            </a:r>
            <a:r>
              <a:rPr lang="pl-PL" sz="1800" dirty="0" err="1" smtClean="0"/>
              <a:t>binding</a:t>
            </a:r>
            <a:r>
              <a:rPr lang="pl-PL" sz="1800" dirty="0" smtClean="0"/>
              <a:t> </a:t>
            </a:r>
            <a:r>
              <a:rPr lang="pl-PL" sz="1800" dirty="0" err="1" smtClean="0"/>
              <a:t>theirs</a:t>
            </a:r>
            <a:r>
              <a:rPr lang="pl-PL" sz="1800" dirty="0"/>
              <a:t> </a:t>
            </a:r>
            <a:r>
              <a:rPr lang="pl-PL" sz="1800" dirty="0" err="1" smtClean="0"/>
              <a:t>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to </a:t>
            </a:r>
            <a:r>
              <a:rPr lang="pl-PL" sz="1800" dirty="0" err="1" smtClean="0"/>
              <a:t>BackspaceCommand</a:t>
            </a:r>
            <a:r>
              <a:rPr lang="pl-PL" sz="1800" dirty="0" smtClean="0"/>
              <a:t> and </a:t>
            </a:r>
            <a:r>
              <a:rPr lang="pl-PL" sz="1800" dirty="0" err="1" smtClean="0"/>
              <a:t>ZeroCommand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Copy</a:t>
            </a:r>
            <a:r>
              <a:rPr lang="pl-PL" sz="1800" dirty="0" smtClean="0"/>
              <a:t>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symbol </a:t>
            </a:r>
            <a:r>
              <a:rPr lang="pl-PL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</a:t>
            </a:r>
            <a:r>
              <a:rPr lang="pl-PL" sz="1800" dirty="0" smtClean="0"/>
              <a:t> from </a:t>
            </a:r>
            <a:r>
              <a:rPr lang="pl-PL" sz="1800" dirty="0" err="1" smtClean="0"/>
              <a:t>charmap</a:t>
            </a:r>
            <a:r>
              <a:rPr lang="pl-PL" sz="1800" dirty="0" smtClean="0"/>
              <a:t> </a:t>
            </a:r>
            <a:r>
              <a:rPr lang="pl-PL" sz="1800" dirty="0" err="1" smtClean="0"/>
              <a:t>application</a:t>
            </a:r>
            <a:r>
              <a:rPr lang="pl-PL" sz="1800" dirty="0" smtClean="0"/>
              <a:t> and set </a:t>
            </a:r>
            <a:r>
              <a:rPr lang="pl-PL" sz="1800" dirty="0" err="1" smtClean="0"/>
              <a:t>it</a:t>
            </a:r>
            <a:r>
              <a:rPr lang="pl-PL" sz="1800" dirty="0" smtClean="0"/>
              <a:t> as a </a:t>
            </a:r>
            <a:r>
              <a:rPr lang="pl-PL" sz="1800" dirty="0" err="1" smtClean="0"/>
              <a:t>label</a:t>
            </a:r>
            <a:r>
              <a:rPr lang="pl-PL" sz="1800" dirty="0" smtClean="0"/>
              <a:t> of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buton. (</a:t>
            </a:r>
            <a:r>
              <a:rPr lang="pl-PL" sz="1800" dirty="0" err="1" smtClean="0"/>
              <a:t>Use</a:t>
            </a:r>
            <a:r>
              <a:rPr lang="pl-PL" sz="1800" dirty="0" smtClean="0"/>
              <a:t> Segoe UI Symbol </a:t>
            </a:r>
            <a:r>
              <a:rPr lang="pl-PL" sz="1800" dirty="0" err="1" smtClean="0"/>
              <a:t>font</a:t>
            </a:r>
            <a:r>
              <a:rPr lang="pl-PL" sz="1800" dirty="0"/>
              <a:t>)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exercise-1.06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19" y="457200"/>
            <a:ext cx="35242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Create </a:t>
            </a:r>
            <a:r>
              <a:rPr lang="en-US" sz="1800" u="sng" dirty="0" smtClean="0"/>
              <a:t>abstract</a:t>
            </a:r>
            <a:r>
              <a:rPr lang="en-US" sz="1800" dirty="0" smtClean="0"/>
              <a:t> </a:t>
            </a:r>
            <a:r>
              <a:rPr lang="en-US" sz="1800" b="1" dirty="0" err="1" smtClean="0"/>
              <a:t>BaseViewModel</a:t>
            </a:r>
            <a:r>
              <a:rPr lang="en-US" sz="1800" dirty="0" smtClean="0"/>
              <a:t> class implementing </a:t>
            </a:r>
            <a:r>
              <a:rPr lang="en-US" sz="1800" dirty="0" err="1" smtClean="0"/>
              <a:t>INotifyPropertyChanged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protected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RaisePropertyChanged</a:t>
            </a:r>
            <a:r>
              <a:rPr lang="pl-PL" sz="1800" b="1" dirty="0" smtClean="0"/>
              <a:t>(string </a:t>
            </a:r>
            <a:r>
              <a:rPr lang="pl-PL" sz="1800" b="1" dirty="0" err="1" smtClean="0"/>
              <a:t>name</a:t>
            </a:r>
            <a:r>
              <a:rPr lang="pl-PL" sz="1800" b="1" dirty="0" smtClean="0"/>
              <a:t>)</a:t>
            </a:r>
            <a:r>
              <a:rPr lang="pl-PL" sz="1800" dirty="0" smtClean="0"/>
              <a:t>, </a:t>
            </a:r>
            <a:r>
              <a:rPr lang="pl-PL" sz="1800" dirty="0" err="1" smtClean="0"/>
              <a:t>which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use</a:t>
            </a:r>
            <a:r>
              <a:rPr lang="pl-PL" sz="1800" dirty="0" smtClean="0"/>
              <a:t> [</a:t>
            </a:r>
            <a:r>
              <a:rPr lang="pl-PL" sz="1800" dirty="0" err="1" smtClean="0"/>
              <a:t>CallerMemberName</a:t>
            </a:r>
            <a:r>
              <a:rPr lang="pl-PL" sz="1800" dirty="0" smtClean="0"/>
              <a:t>] </a:t>
            </a:r>
            <a:r>
              <a:rPr lang="pl-PL" sz="1800" dirty="0" err="1" smtClean="0"/>
              <a:t>attribute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Use</a:t>
            </a:r>
            <a:r>
              <a:rPr lang="pl-PL" sz="1800" dirty="0"/>
              <a:t> </a:t>
            </a:r>
            <a:r>
              <a:rPr lang="pl-PL" sz="1800" b="1" dirty="0" err="1" smtClean="0"/>
              <a:t>BaseViewModel</a:t>
            </a:r>
            <a:r>
              <a:rPr lang="pl-PL" sz="1800" dirty="0" smtClean="0"/>
              <a:t> as a </a:t>
            </a:r>
            <a:r>
              <a:rPr lang="pl-PL" sz="1800" dirty="0" err="1" smtClean="0"/>
              <a:t>base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for </a:t>
            </a:r>
            <a:r>
              <a:rPr lang="pl-PL" sz="1800" dirty="0" err="1" smtClean="0"/>
              <a:t>all</a:t>
            </a:r>
            <a:r>
              <a:rPr lang="pl-PL" sz="1800" dirty="0" smtClean="0"/>
              <a:t> </a:t>
            </a:r>
            <a:r>
              <a:rPr lang="pl-PL" sz="1800" dirty="0" err="1" smtClean="0"/>
              <a:t>current</a:t>
            </a:r>
            <a:r>
              <a:rPr lang="pl-PL" sz="1800" dirty="0" smtClean="0"/>
              <a:t> and </a:t>
            </a:r>
            <a:r>
              <a:rPr lang="pl-PL" sz="1800" dirty="0" err="1" smtClean="0"/>
              <a:t>future</a:t>
            </a:r>
            <a:r>
              <a:rPr lang="pl-PL" sz="1800" dirty="0" smtClean="0"/>
              <a:t> </a:t>
            </a:r>
            <a:r>
              <a:rPr lang="pl-PL" sz="1800" dirty="0" err="1" smtClean="0"/>
              <a:t>view</a:t>
            </a:r>
            <a:r>
              <a:rPr lang="pl-PL" sz="1800" dirty="0" smtClean="0"/>
              <a:t> </a:t>
            </a:r>
            <a:r>
              <a:rPr lang="pl-PL" sz="1800" dirty="0" err="1" smtClean="0"/>
              <a:t>models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Optionally</a:t>
            </a:r>
            <a:r>
              <a:rPr lang="pl-PL" sz="1800" dirty="0" smtClean="0"/>
              <a:t>: </a:t>
            </a: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all</a:t>
            </a:r>
            <a:r>
              <a:rPr lang="pl-PL" sz="1800" dirty="0" smtClean="0"/>
              <a:t> the </a:t>
            </a:r>
            <a:r>
              <a:rPr lang="pl-PL" sz="1800" dirty="0" err="1" smtClean="0"/>
              <a:t>view</a:t>
            </a:r>
            <a:r>
              <a:rPr lang="pl-PL" sz="1800" dirty="0" smtClean="0"/>
              <a:t> model </a:t>
            </a:r>
            <a:r>
              <a:rPr lang="pl-PL" sz="1800" dirty="0" err="1" smtClean="0"/>
              <a:t>classes</a:t>
            </a:r>
            <a:r>
              <a:rPr lang="pl-PL" sz="1800" dirty="0" smtClean="0"/>
              <a:t> to </a:t>
            </a:r>
            <a:r>
              <a:rPr lang="pl-PL" sz="1800" dirty="0" err="1" smtClean="0"/>
              <a:t>ViewModels</a:t>
            </a:r>
            <a:r>
              <a:rPr lang="pl-PL" sz="1800" dirty="0" smtClean="0"/>
              <a:t> folder to </a:t>
            </a:r>
            <a:r>
              <a:rPr lang="pl-PL" sz="1800" dirty="0" err="1" smtClean="0"/>
              <a:t>structure</a:t>
            </a:r>
            <a:r>
              <a:rPr lang="pl-PL" sz="1800" dirty="0" smtClean="0"/>
              <a:t> the </a:t>
            </a:r>
            <a:r>
              <a:rPr lang="pl-PL" sz="1800" dirty="0" err="1" smtClean="0"/>
              <a:t>project</a:t>
            </a:r>
            <a:r>
              <a:rPr lang="pl-PL" sz="1800" dirty="0" smtClean="0"/>
              <a:t>. </a:t>
            </a:r>
            <a:r>
              <a:rPr lang="pl-PL" sz="1800" dirty="0" err="1" smtClean="0"/>
              <a:t>Remeber</a:t>
            </a:r>
            <a:r>
              <a:rPr lang="pl-PL" sz="1800" dirty="0" smtClean="0"/>
              <a:t> to </a:t>
            </a:r>
            <a:r>
              <a:rPr lang="pl-PL" sz="1800" dirty="0" err="1" smtClean="0"/>
              <a:t>fix</a:t>
            </a:r>
            <a:r>
              <a:rPr lang="pl-PL" sz="1800" dirty="0" smtClean="0"/>
              <a:t> </a:t>
            </a:r>
            <a:r>
              <a:rPr lang="pl-PL" sz="1800" dirty="0" err="1" smtClean="0"/>
              <a:t>namespaces</a:t>
            </a:r>
            <a:r>
              <a:rPr lang="pl-PL" sz="1800" dirty="0" smtClean="0"/>
              <a:t>.</a:t>
            </a: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exercise-1.07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644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11320</TotalTime>
  <Words>663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Franklin Gothic Book</vt:lpstr>
      <vt:lpstr>Segoe UI Symbol</vt:lpstr>
      <vt:lpstr>Crop</vt:lpstr>
      <vt:lpstr>PUM Converter</vt:lpstr>
      <vt:lpstr>Exercise 1.01</vt:lpstr>
      <vt:lpstr>Exercise 1.02</vt:lpstr>
      <vt:lpstr>Exercise 1.03</vt:lpstr>
      <vt:lpstr>Exercise 1.04</vt:lpstr>
      <vt:lpstr>Exercise 1.05</vt:lpstr>
      <vt:lpstr>Exercise 1.06</vt:lpstr>
      <vt:lpstr>Exercise 1.07</vt:lpstr>
      <vt:lpstr>Exercise 1.08</vt:lpstr>
      <vt:lpstr>Exercise 1.09</vt:lpstr>
      <vt:lpstr>Exercise 1.10</vt:lpstr>
      <vt:lpstr>Exercise 1.11</vt:lpstr>
      <vt:lpstr>Exercise 1.12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 Converter</dc:title>
  <dc:creator>Andrzej Krajniak</dc:creator>
  <cp:lastModifiedBy>Andrzej Krajniak</cp:lastModifiedBy>
  <cp:revision>30</cp:revision>
  <dcterms:created xsi:type="dcterms:W3CDTF">2016-04-29T12:12:32Z</dcterms:created>
  <dcterms:modified xsi:type="dcterms:W3CDTF">2016-05-07T08:53:02Z</dcterms:modified>
</cp:coreProperties>
</file>