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dirty="0" err="1" smtClean="0"/>
              <a:t>entry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TextBox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dirty="0" err="1" smtClean="0"/>
              <a:t>yout</a:t>
            </a:r>
            <a:r>
              <a:rPr lang="pl-PL" sz="1800" dirty="0" smtClean="0"/>
              <a:t>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r>
              <a:rPr lang="pl-PL" sz="1800" dirty="0" smtClean="0"/>
              <a:t>: (HINT: controls to </a:t>
            </a:r>
            <a:r>
              <a:rPr lang="pl-PL" sz="1800" dirty="0" err="1" smtClean="0"/>
              <a:t>use</a:t>
            </a:r>
            <a:r>
              <a:rPr lang="pl-PL" sz="1800" dirty="0" smtClean="0"/>
              <a:t>: </a:t>
            </a:r>
            <a:r>
              <a:rPr lang="pl-PL" sz="1800" dirty="0" err="1" smtClean="0"/>
              <a:t>Grid</a:t>
            </a:r>
            <a:r>
              <a:rPr lang="pl-PL" sz="1800" dirty="0" smtClean="0"/>
              <a:t>, </a:t>
            </a:r>
            <a:r>
              <a:rPr lang="pl-PL" sz="1800" dirty="0" err="1" smtClean="0"/>
              <a:t>ViewBox</a:t>
            </a:r>
            <a:r>
              <a:rPr lang="pl-PL" sz="1800" dirty="0" smtClean="0"/>
              <a:t>, </a:t>
            </a:r>
            <a:r>
              <a:rPr lang="pl-PL" sz="1800" dirty="0" err="1" smtClean="0"/>
              <a:t>ToggleSwitch</a:t>
            </a:r>
            <a:r>
              <a:rPr lang="pl-PL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b="1" dirty="0" err="1" smtClean="0"/>
              <a:t>ToggleSwitch</a:t>
            </a:r>
            <a:r>
              <a:rPr lang="pl-PL" sz="1800" dirty="0" smtClean="0"/>
              <a:t> to </a:t>
            </a:r>
            <a:r>
              <a:rPr lang="pl-PL" sz="1800" dirty="0" err="1" smtClean="0"/>
              <a:t>newly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IsMetricToImperial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exercise-1.12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1" y="457200"/>
            <a:ext cx="3124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string </a:t>
            </a:r>
            <a:r>
              <a:rPr lang="pl-PL" sz="1800" b="1" dirty="0" err="1" smtClean="0"/>
              <a:t>ProvidedString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ProvidedStringChanged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</a:t>
            </a:r>
            <a:r>
              <a:rPr lang="pl-PL" sz="1800" dirty="0"/>
              <a:t> </a:t>
            </a:r>
            <a:r>
              <a:rPr lang="pl-PL" sz="1800" b="1" dirty="0" err="1" smtClean="0"/>
              <a:t>IStringProvider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OnScreenKeyboard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r>
              <a:rPr lang="pl-PL" sz="1800" dirty="0" smtClean="0"/>
              <a:t> to </a:t>
            </a:r>
            <a:r>
              <a:rPr lang="pl-PL" sz="1800" dirty="0" err="1" smtClean="0"/>
              <a:t>subdirectory</a:t>
            </a:r>
            <a:r>
              <a:rPr lang="pl-PL" sz="1800" dirty="0" smtClean="0"/>
              <a:t>, </a:t>
            </a:r>
            <a:r>
              <a:rPr lang="pl-PL" sz="1800" dirty="0" err="1" smtClean="0"/>
              <a:t>fix</a:t>
            </a:r>
            <a:r>
              <a:rPr lang="pl-PL" sz="1800" dirty="0" smtClean="0"/>
              <a:t> the </a:t>
            </a:r>
            <a:r>
              <a:rPr lang="pl-PL" sz="1800" dirty="0" err="1" smtClean="0"/>
              <a:t>namespaces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Get </a:t>
            </a:r>
            <a:r>
              <a:rPr lang="pl-PL" sz="1800" dirty="0" err="1" smtClean="0"/>
              <a:t>rid</a:t>
            </a:r>
            <a:r>
              <a:rPr lang="pl-PL" sz="1800" dirty="0" smtClean="0"/>
              <a:t> of a </a:t>
            </a:r>
            <a:r>
              <a:rPr lang="pl-PL" sz="1800" dirty="0" err="1" smtClean="0"/>
              <a:t>a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reference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8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UnitConverterEntryViewModel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,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smtClean="0"/>
              <a:t>To</a:t>
            </a:r>
            <a:r>
              <a:rPr lang="pl-PL" sz="1800" dirty="0" smtClean="0"/>
              <a:t> and </a:t>
            </a:r>
            <a:r>
              <a:rPr lang="pl-PL" sz="1800" b="1" dirty="0" smtClean="0"/>
              <a:t>From</a:t>
            </a:r>
            <a:r>
              <a:rPr lang="pl-PL" sz="1800" dirty="0" smtClean="0"/>
              <a:t> string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comput</a:t>
            </a:r>
            <a:r>
              <a:rPr lang="pl-PL" sz="1800" dirty="0" smtClean="0"/>
              <a:t> </a:t>
            </a:r>
            <a:r>
              <a:rPr lang="pl-PL" sz="1800" dirty="0" err="1" smtClean="0"/>
              <a:t>values</a:t>
            </a:r>
            <a:r>
              <a:rPr lang="pl-PL" sz="1800" dirty="0" smtClean="0"/>
              <a:t> on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dirty="0" err="1" smtClean="0"/>
              <a:t>meter</a:t>
            </a:r>
            <a:r>
              <a:rPr lang="pl-PL" sz="1800" dirty="0" smtClean="0"/>
              <a:t> to </a:t>
            </a:r>
            <a:r>
              <a:rPr lang="pl-PL" sz="1800" dirty="0" err="1" smtClean="0"/>
              <a:t>feet</a:t>
            </a:r>
            <a:r>
              <a:rPr lang="pl-PL" sz="1800" dirty="0" smtClean="0"/>
              <a:t> </a:t>
            </a:r>
            <a:r>
              <a:rPr lang="pl-PL" sz="1800" dirty="0" err="1" smtClean="0"/>
              <a:t>logic</a:t>
            </a:r>
            <a:r>
              <a:rPr lang="pl-PL" sz="1800" dirty="0" smtClean="0"/>
              <a:t> and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UnitConverterViewModel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b="1" dirty="0" smtClean="0"/>
              <a:t>Button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StackPanel</a:t>
            </a:r>
            <a:r>
              <a:rPr lang="pl-PL" sz="1800" dirty="0" smtClean="0"/>
              <a:t> with 2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</a:t>
            </a:r>
            <a:r>
              <a:rPr lang="pl-PL" sz="1800" dirty="0" err="1" smtClean="0"/>
              <a:t>instead</a:t>
            </a:r>
            <a:r>
              <a:rPr lang="pl-PL" sz="1800" dirty="0" smtClean="0"/>
              <a:t> of </a:t>
            </a:r>
            <a:r>
              <a:rPr lang="pl-PL" sz="1800" dirty="0" err="1" smtClean="0"/>
              <a:t>original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smtClean="0"/>
              <a:t>Button</a:t>
            </a:r>
            <a:r>
              <a:rPr lang="pl-PL" sz="1800" dirty="0" smtClean="0"/>
              <a:t> to </a:t>
            </a:r>
            <a:r>
              <a:rPr lang="pl-PL" sz="1800" dirty="0" err="1" smtClean="0"/>
              <a:t>just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both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to </a:t>
            </a:r>
            <a:r>
              <a:rPr lang="pl-PL" sz="1800" b="1" dirty="0" smtClean="0"/>
              <a:t>From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smtClean="0"/>
              <a:t>To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exercise-1.14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57200"/>
            <a:ext cx="3114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INotifyPropertyChanged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16725</TotalTime>
  <Words>831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  <vt:lpstr>Exercise 1.13</vt:lpstr>
      <vt:lpstr>Exercise 1.14</vt:lpstr>
      <vt:lpstr>Exercise 1.15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41</cp:revision>
  <dcterms:created xsi:type="dcterms:W3CDTF">2016-04-29T12:12:32Z</dcterms:created>
  <dcterms:modified xsi:type="dcterms:W3CDTF">2016-05-21T09:12:37Z</dcterms:modified>
</cp:coreProperties>
</file>