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://www.microsoftazurepass.com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mconverter.azurewebsites.net/tables/rates?ZUMO-API-VERSION=2.0.0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en-US" b="1" dirty="0" err="1" smtClean="0"/>
              <a:t>UnitConverterEntryViewModel</a:t>
            </a:r>
            <a:r>
              <a:rPr lang="pl-PL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Constructor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also</a:t>
            </a:r>
            <a:r>
              <a:rPr lang="pl-PL" i="0" dirty="0" smtClean="0"/>
              <a:t> </a:t>
            </a:r>
            <a:r>
              <a:rPr lang="pl-PL" i="0" dirty="0" err="1" smtClean="0"/>
              <a:t>accept</a:t>
            </a:r>
            <a:r>
              <a:rPr lang="pl-PL" i="0" dirty="0" smtClean="0"/>
              <a:t> </a:t>
            </a:r>
            <a:r>
              <a:rPr lang="pl-PL" i="0" dirty="0" err="1" smtClean="0"/>
              <a:t>UnitSystem</a:t>
            </a:r>
            <a:r>
              <a:rPr lang="pl-PL" i="0" dirty="0" smtClean="0"/>
              <a:t> and </a:t>
            </a:r>
            <a:r>
              <a:rPr lang="pl-PL" i="0" dirty="0" err="1" smtClean="0"/>
              <a:t>UnitCategory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Class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store</a:t>
            </a:r>
            <a:r>
              <a:rPr lang="pl-PL" i="0" dirty="0" smtClean="0"/>
              <a:t> the list of </a:t>
            </a:r>
            <a:r>
              <a:rPr lang="pl-PL" i="0" dirty="0" err="1" smtClean="0"/>
              <a:t>input</a:t>
            </a:r>
            <a:r>
              <a:rPr lang="pl-PL" i="0" dirty="0" smtClean="0"/>
              <a:t> and </a:t>
            </a:r>
            <a:r>
              <a:rPr lang="pl-PL" i="0" dirty="0" err="1" smtClean="0"/>
              <a:t>output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NamedUnits</a:t>
            </a:r>
            <a:endParaRPr lang="pl-PL" b="1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Store</a:t>
            </a:r>
            <a:r>
              <a:rPr lang="pl-PL" i="0" dirty="0" smtClean="0"/>
              <a:t> the index of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r>
              <a:rPr lang="pl-PL" i="0" dirty="0" smtClean="0"/>
              <a:t> </a:t>
            </a:r>
            <a:r>
              <a:rPr lang="pl-PL" i="0" dirty="0" err="1" smtClean="0"/>
              <a:t>displaying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</a:t>
            </a:r>
            <a:r>
              <a:rPr lang="pl-PL" i="0" dirty="0" smtClean="0"/>
              <a:t> </a:t>
            </a:r>
            <a:r>
              <a:rPr lang="pl-PL" i="0" dirty="0" err="1" smtClean="0"/>
              <a:t>function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update </a:t>
            </a:r>
            <a:r>
              <a:rPr lang="pl-PL" b="1" i="0" dirty="0" smtClean="0"/>
              <a:t>From</a:t>
            </a:r>
            <a:r>
              <a:rPr lang="pl-PL" i="0" dirty="0" smtClean="0"/>
              <a:t> and </a:t>
            </a:r>
            <a:r>
              <a:rPr lang="pl-PL" b="1" i="0" dirty="0" smtClean="0"/>
              <a:t>To</a:t>
            </a:r>
            <a:r>
              <a:rPr lang="pl-PL" i="0" dirty="0" smtClean="0"/>
              <a:t> </a:t>
            </a:r>
            <a:r>
              <a:rPr lang="pl-PL" i="0" dirty="0" err="1" smtClean="0"/>
              <a:t>fields</a:t>
            </a:r>
            <a:r>
              <a:rPr lang="pl-PL" i="0" dirty="0" smtClean="0"/>
              <a:t> </a:t>
            </a:r>
            <a:r>
              <a:rPr lang="pl-PL" i="0" dirty="0" err="1" smtClean="0"/>
              <a:t>according</a:t>
            </a:r>
            <a:r>
              <a:rPr lang="pl-PL" i="0" dirty="0" smtClean="0"/>
              <a:t> to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There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be </a:t>
            </a:r>
            <a:r>
              <a:rPr lang="en-US" b="1" i="0" dirty="0" err="1" smtClean="0"/>
              <a:t>NextNamedUnitCommand</a:t>
            </a:r>
            <a:r>
              <a:rPr lang="pl-PL" dirty="0" smtClean="0"/>
              <a:t> </a:t>
            </a:r>
            <a:r>
              <a:rPr lang="pl-PL" i="0" dirty="0" err="1" smtClean="0"/>
              <a:t>command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</a:t>
            </a:r>
            <a:r>
              <a:rPr lang="pl-PL" i="0" dirty="0" err="1" smtClean="0"/>
              <a:t>togle</a:t>
            </a:r>
            <a:r>
              <a:rPr lang="pl-PL" i="0" dirty="0" smtClean="0"/>
              <a:t> to </a:t>
            </a:r>
            <a:r>
              <a:rPr lang="pl-PL" i="0" dirty="0" err="1" smtClean="0"/>
              <a:t>another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pl-PL" i="0" dirty="0" err="1" smtClean="0"/>
              <a:t>UnitConverterViewModel</a:t>
            </a:r>
            <a:r>
              <a:rPr lang="pl-PL" i="0" dirty="0" smtClean="0"/>
              <a:t> </a:t>
            </a:r>
            <a:r>
              <a:rPr lang="pl-PL" i="0" dirty="0" err="1" smtClean="0"/>
              <a:t>class</a:t>
            </a:r>
            <a:r>
              <a:rPr lang="pl-PL" i="0" dirty="0" smtClean="0"/>
              <a:t> to </a:t>
            </a:r>
            <a:r>
              <a:rPr lang="pl-PL" i="0" dirty="0" err="1" smtClean="0"/>
              <a:t>use</a:t>
            </a:r>
            <a:r>
              <a:rPr lang="pl-PL" i="0" dirty="0" smtClean="0"/>
              <a:t> the </a:t>
            </a:r>
            <a:r>
              <a:rPr lang="pl-PL" i="0" dirty="0" err="1" smtClean="0"/>
              <a:t>new</a:t>
            </a:r>
            <a:r>
              <a:rPr lang="pl-PL" i="0" dirty="0" smtClean="0"/>
              <a:t> </a:t>
            </a:r>
            <a:r>
              <a:rPr lang="pl-PL" i="0" dirty="0" err="1" smtClean="0"/>
              <a:t>constructor</a:t>
            </a:r>
            <a:r>
              <a:rPr lang="pl-PL" i="0" dirty="0" smtClean="0"/>
              <a:t> with </a:t>
            </a:r>
            <a:r>
              <a:rPr lang="pl-PL" b="1" i="0" dirty="0" err="1" smtClean="0"/>
              <a:t>Weight</a:t>
            </a:r>
            <a:r>
              <a:rPr lang="pl-PL" i="0" dirty="0" smtClean="0"/>
              <a:t> and </a:t>
            </a:r>
            <a:r>
              <a:rPr lang="pl-PL" b="1" i="0" dirty="0" err="1" smtClean="0"/>
              <a:t>Metric</a:t>
            </a:r>
            <a:r>
              <a:rPr lang="pl-PL" i="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Update </a:t>
            </a:r>
            <a:r>
              <a:rPr lang="pl-PL" b="1" dirty="0" err="1" smtClean="0"/>
              <a:t>MainPage.xaml</a:t>
            </a:r>
            <a:r>
              <a:rPr lang="pl-PL" dirty="0" smtClean="0"/>
              <a:t> to bind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to  </a:t>
            </a:r>
            <a:r>
              <a:rPr lang="pl-PL" b="1" dirty="0" err="1" smtClean="0"/>
              <a:t>NextNamedUnitCommand</a:t>
            </a:r>
            <a:endParaRPr lang="pl-PL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b="1" i="0" dirty="0" err="1" smtClean="0"/>
              <a:t>MainPage</a:t>
            </a:r>
            <a:r>
              <a:rPr lang="pl-PL" i="0" dirty="0" smtClean="0"/>
              <a:t> to </a:t>
            </a:r>
            <a:r>
              <a:rPr lang="pl-PL" b="1" i="0" dirty="0" err="1" smtClean="0"/>
              <a:t>UnitConverterPage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HubPage</a:t>
            </a:r>
            <a:r>
              <a:rPr lang="pl-PL" dirty="0" smtClean="0"/>
              <a:t> and set </a:t>
            </a:r>
            <a:r>
              <a:rPr lang="pl-PL" dirty="0" err="1" smtClean="0"/>
              <a:t>it</a:t>
            </a:r>
            <a:r>
              <a:rPr lang="pl-PL" dirty="0" smtClean="0"/>
              <a:t> as 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of the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smtClean="0"/>
              <a:t>Hub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the </a:t>
            </a:r>
            <a:r>
              <a:rPr lang="pl-PL" b="1" dirty="0" err="1" smtClean="0"/>
              <a:t>HubPage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err="1" smtClean="0"/>
              <a:t>UnitConverterPage</a:t>
            </a:r>
            <a:r>
              <a:rPr lang="pl-PL" dirty="0" smtClean="0"/>
              <a:t> as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 in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a </a:t>
            </a:r>
            <a:r>
              <a:rPr lang="pl-PL" i="0" dirty="0" err="1" smtClean="0"/>
              <a:t>copy</a:t>
            </a:r>
            <a:r>
              <a:rPr lang="pl-PL" i="0" dirty="0" smtClean="0"/>
              <a:t> of </a:t>
            </a:r>
            <a:r>
              <a:rPr lang="pl-PL" b="1" i="0" dirty="0" err="1" smtClean="0"/>
              <a:t>UnitConverterPage</a:t>
            </a:r>
            <a:r>
              <a:rPr lang="pl-PL" i="0" dirty="0" smtClean="0"/>
              <a:t>, </a:t>
            </a: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i="0" dirty="0" err="1" smtClean="0"/>
              <a:t>it</a:t>
            </a:r>
            <a:r>
              <a:rPr lang="pl-PL" i="0" dirty="0" smtClean="0"/>
              <a:t> to </a:t>
            </a:r>
            <a:r>
              <a:rPr lang="pl-PL" b="1" i="0" dirty="0" err="1" smtClean="0"/>
              <a:t>CurrencyConverter</a:t>
            </a:r>
            <a:r>
              <a:rPr lang="pl-PL" b="1" dirty="0" err="1" smtClean="0"/>
              <a:t>Page</a:t>
            </a:r>
            <a:r>
              <a:rPr lang="pl-PL" dirty="0" smtClean="0"/>
              <a:t> and </a:t>
            </a:r>
            <a:r>
              <a:rPr lang="pl-PL" dirty="0" err="1" smtClean="0"/>
              <a:t>redesign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in the image </a:t>
            </a:r>
            <a:r>
              <a:rPr lang="pl-PL" dirty="0" err="1" smtClean="0"/>
              <a:t>provided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Add</a:t>
            </a:r>
            <a:r>
              <a:rPr lang="pl-PL" i="0" dirty="0" smtClean="0"/>
              <a:t> </a:t>
            </a:r>
            <a:r>
              <a:rPr lang="pl-PL" b="1" i="0" dirty="0" err="1" smtClean="0"/>
              <a:t>CurrencyConverterPage</a:t>
            </a:r>
            <a:r>
              <a:rPr lang="pl-PL" i="0" dirty="0" smtClean="0"/>
              <a:t> as </a:t>
            </a:r>
            <a:r>
              <a:rPr lang="pl-PL" i="0" dirty="0" err="1" smtClean="0"/>
              <a:t>second</a:t>
            </a:r>
            <a:r>
              <a:rPr lang="pl-PL" i="0" dirty="0" smtClean="0"/>
              <a:t> </a:t>
            </a:r>
            <a:r>
              <a:rPr lang="pl-PL" i="0" dirty="0" err="1" smtClean="0"/>
              <a:t>section</a:t>
            </a:r>
            <a:r>
              <a:rPr lang="pl-PL" i="0" dirty="0" smtClean="0"/>
              <a:t> of Hub </a:t>
            </a:r>
            <a:r>
              <a:rPr lang="pl-PL" i="0" dirty="0" err="1" smtClean="0"/>
              <a:t>control</a:t>
            </a:r>
            <a:r>
              <a:rPr lang="pl-PL" i="0" dirty="0" smtClean="0"/>
              <a:t> in </a:t>
            </a:r>
            <a:r>
              <a:rPr lang="pl-PL" b="1" i="0" dirty="0" err="1" smtClean="0"/>
              <a:t>HubPage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b="1" dirty="0" err="1" smtClean="0"/>
              <a:t>CurrencyValueConverter</a:t>
            </a:r>
            <a:r>
              <a:rPr lang="pl-PL" dirty="0" smtClean="0"/>
              <a:t> to </a:t>
            </a:r>
            <a:r>
              <a:rPr lang="pl-PL" dirty="0" err="1" smtClean="0"/>
              <a:t>convert</a:t>
            </a:r>
            <a:r>
              <a:rPr lang="pl-PL" dirty="0" smtClean="0"/>
              <a:t> USD -&gt; PLN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exercise-1.18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" y="570961"/>
            <a:ext cx="3114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Microsoft </a:t>
            </a:r>
            <a:r>
              <a:rPr lang="pl-PL" dirty="0" err="1" smtClean="0"/>
              <a:t>account</a:t>
            </a:r>
            <a:r>
              <a:rPr lang="pl-PL" dirty="0" smtClean="0"/>
              <a:t> and </a:t>
            </a:r>
            <a:r>
              <a:rPr lang="pl-PL" dirty="0" err="1" smtClean="0"/>
              <a:t>redeem</a:t>
            </a:r>
            <a:r>
              <a:rPr lang="pl-PL" dirty="0" smtClean="0"/>
              <a:t> </a:t>
            </a:r>
            <a:r>
              <a:rPr lang="pl-PL" dirty="0" err="1" smtClean="0"/>
              <a:t>promo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/>
              <a:t> on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www.microsoftazurepass.com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Open </a:t>
            </a:r>
            <a:r>
              <a:rPr lang="pl-PL" dirty="0" err="1" smtClean="0"/>
              <a:t>azure</a:t>
            </a:r>
            <a:r>
              <a:rPr lang="pl-PL" dirty="0" smtClean="0"/>
              <a:t> portal </a:t>
            </a:r>
            <a:r>
              <a:rPr lang="pl-PL" dirty="0" smtClean="0">
                <a:hlinkClick r:id="rId3"/>
              </a:rPr>
              <a:t>http://portal.azure.com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dirty="0" smtClean="0"/>
              <a:t>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: </a:t>
            </a:r>
            <a:r>
              <a:rPr lang="pl-PL" dirty="0" err="1" smtClean="0"/>
              <a:t>rates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Rates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2 string </a:t>
            </a:r>
            <a:r>
              <a:rPr lang="pl-PL" dirty="0" err="1" smtClean="0"/>
              <a:t>columns</a:t>
            </a:r>
            <a:r>
              <a:rPr lang="pl-PL" dirty="0" smtClean="0"/>
              <a:t>: („</a:t>
            </a:r>
            <a:r>
              <a:rPr lang="pl-PL" dirty="0" err="1" smtClean="0"/>
              <a:t>first</a:t>
            </a:r>
            <a:r>
              <a:rPr lang="pl-PL" dirty="0" smtClean="0"/>
              <a:t>” and „</a:t>
            </a:r>
            <a:r>
              <a:rPr lang="pl-PL" dirty="0" err="1" smtClean="0"/>
              <a:t>second</a:t>
            </a:r>
            <a:r>
              <a:rPr lang="pl-PL" dirty="0" smtClean="0"/>
              <a:t>”) and one </a:t>
            </a:r>
            <a:r>
              <a:rPr lang="pl-PL" dirty="0" err="1" smtClean="0"/>
              <a:t>numeric</a:t>
            </a:r>
            <a:r>
              <a:rPr lang="pl-PL" dirty="0" smtClean="0"/>
              <a:t> </a:t>
            </a:r>
            <a:r>
              <a:rPr lang="pl-PL" dirty="0" err="1" smtClean="0"/>
              <a:t>colum</a:t>
            </a:r>
            <a:r>
              <a:rPr lang="pl-PL" dirty="0" smtClean="0"/>
              <a:t> „</a:t>
            </a:r>
            <a:r>
              <a:rPr lang="pl-PL" dirty="0" err="1" smtClean="0"/>
              <a:t>rate</a:t>
            </a:r>
            <a:r>
              <a:rPr lang="pl-PL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Using </a:t>
            </a:r>
            <a:r>
              <a:rPr lang="pl-PL" dirty="0" err="1" smtClean="0"/>
              <a:t>visual</a:t>
            </a:r>
            <a:r>
              <a:rPr lang="pl-PL" dirty="0" smtClean="0"/>
              <a:t> studio </a:t>
            </a: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data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3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 Model\</a:t>
            </a:r>
            <a:r>
              <a:rPr lang="pl-PL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CurrencyRate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string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b="1" dirty="0" smtClean="0"/>
              <a:t>First</a:t>
            </a:r>
            <a:r>
              <a:rPr lang="pl-PL" dirty="0" smtClean="0"/>
              <a:t> and </a:t>
            </a:r>
            <a:r>
              <a:rPr lang="pl-PL" b="1" dirty="0" smtClean="0"/>
              <a:t>Second</a:t>
            </a:r>
            <a:r>
              <a:rPr lang="pl-PL" dirty="0" smtClean="0"/>
              <a:t> and with </a:t>
            </a:r>
            <a:r>
              <a:rPr lang="pl-PL" dirty="0" err="1" smtClean="0"/>
              <a:t>decimal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b="1" dirty="0" err="1" smtClean="0"/>
              <a:t>Rate</a:t>
            </a:r>
            <a:endParaRPr lang="pl-P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CurrencyDataService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 and </a:t>
            </a:r>
            <a:r>
              <a:rPr lang="en-US" dirty="0" err="1" smtClean="0"/>
              <a:t>LoadRatesAsync</a:t>
            </a:r>
            <a:r>
              <a:rPr lang="pl-PL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RetrieveCurrencyRatesAsync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retrieved</a:t>
            </a:r>
            <a:r>
              <a:rPr lang="pl-PL" dirty="0" smtClean="0"/>
              <a:t> list of </a:t>
            </a:r>
            <a:r>
              <a:rPr lang="pl-PL" dirty="0" err="1" smtClean="0"/>
              <a:t>CurrrencyRate</a:t>
            </a:r>
            <a:r>
              <a:rPr lang="pl-PL" dirty="0" smtClean="0"/>
              <a:t> from </a:t>
            </a:r>
            <a:r>
              <a:rPr lang="pl-PL" dirty="0" err="1" smtClean="0"/>
              <a:t>webservice</a:t>
            </a:r>
            <a:r>
              <a:rPr lang="pl-PL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pumconverter.azurewebsites.net/tables/rates?ZUMO-API-VERSION=2.0.0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HINT: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en-US" dirty="0" err="1" smtClean="0"/>
              <a:t>Windows.Web.Http</a:t>
            </a:r>
            <a:r>
              <a:rPr lang="pl-PL" dirty="0" smtClean="0"/>
              <a:t>.</a:t>
            </a:r>
            <a:r>
              <a:rPr lang="pl-PL" dirty="0" err="1" smtClean="0"/>
              <a:t>HttpClient</a:t>
            </a:r>
            <a:r>
              <a:rPr lang="pl-PL" dirty="0" smtClean="0"/>
              <a:t>, and </a:t>
            </a:r>
            <a:r>
              <a:rPr lang="pl-PL" dirty="0" err="1" smtClean="0"/>
              <a:t>newtonsoft</a:t>
            </a:r>
            <a:r>
              <a:rPr lang="pl-PL" dirty="0" smtClean="0"/>
              <a:t> </a:t>
            </a:r>
            <a:r>
              <a:rPr lang="pl-PL" dirty="0" err="1" smtClean="0"/>
              <a:t>json</a:t>
            </a:r>
            <a:r>
              <a:rPr lang="pl-PL" dirty="0" smtClean="0"/>
              <a:t> </a:t>
            </a:r>
            <a:r>
              <a:rPr lang="pl-PL" dirty="0" err="1" smtClean="0"/>
              <a:t>nuget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LoadRatesAsync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</a:t>
            </a:r>
            <a:br>
              <a:rPr lang="pl-PL" dirty="0" smtClean="0"/>
            </a:br>
            <a:r>
              <a:rPr lang="pl-PL" dirty="0" smtClean="0"/>
              <a:t>and </a:t>
            </a:r>
            <a:r>
              <a:rPr lang="pl-PL" dirty="0" err="1" smtClean="0"/>
              <a:t>instantiete</a:t>
            </a:r>
            <a:r>
              <a:rPr lang="pl-PL" dirty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List&lt;string&gt; </a:t>
            </a:r>
            <a:r>
              <a:rPr lang="pl-PL" i="0" dirty="0" err="1" smtClean="0"/>
              <a:t>Currencies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Dictionary&lt;string, </a:t>
            </a:r>
            <a:r>
              <a:rPr lang="pl-PL" i="0" dirty="0" err="1" smtClean="0"/>
              <a:t>Dictonary</a:t>
            </a:r>
            <a:r>
              <a:rPr lang="pl-PL" i="0" dirty="0" smtClean="0"/>
              <a:t>&lt;string, </a:t>
            </a:r>
            <a:r>
              <a:rPr lang="pl-PL" i="0" dirty="0" err="1" smtClean="0"/>
              <a:t>CurrencyRate</a:t>
            </a:r>
            <a:r>
              <a:rPr lang="pl-PL" i="0" dirty="0" smtClean="0"/>
              <a:t>&gt;&gt; </a:t>
            </a:r>
            <a:r>
              <a:rPr lang="pl-PL" i="0" dirty="0" err="1" smtClean="0"/>
              <a:t>Rates</a:t>
            </a:r>
            <a:endParaRPr lang="pl-PL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67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37583</TotalTime>
  <Words>1278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  <vt:lpstr>Exercise 1.18</vt:lpstr>
      <vt:lpstr>Exercise 2.01</vt:lpstr>
      <vt:lpstr>Exercise 2.02</vt:lpstr>
      <vt:lpstr>Exercise 2.03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67</cp:revision>
  <dcterms:created xsi:type="dcterms:W3CDTF">2016-04-29T12:12:32Z</dcterms:created>
  <dcterms:modified xsi:type="dcterms:W3CDTF">2016-06-04T20:50:53Z</dcterms:modified>
</cp:coreProperties>
</file>