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706" autoAdjust="0"/>
  </p:normalViewPr>
  <p:slideViewPr>
    <p:cSldViewPr snapToGrid="0">
      <p:cViewPr varScale="1">
        <p:scale>
          <a:sx n="111" d="100"/>
          <a:sy n="111" d="100"/>
        </p:scale>
        <p:origin x="138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10688</TotalTime>
  <Words>560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26</cp:revision>
  <dcterms:created xsi:type="dcterms:W3CDTF">2016-04-29T12:12:32Z</dcterms:created>
  <dcterms:modified xsi:type="dcterms:W3CDTF">2016-05-06T22:21:01Z</dcterms:modified>
</cp:coreProperties>
</file>