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dirty="0" err="1" smtClean="0"/>
              <a:t>entry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TextBox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dirty="0" err="1" smtClean="0"/>
              <a:t>yout</a:t>
            </a:r>
            <a:r>
              <a:rPr lang="pl-PL" sz="1800" dirty="0" smtClean="0"/>
              <a:t>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r>
              <a:rPr lang="pl-PL" sz="1800" dirty="0" smtClean="0"/>
              <a:t>: (HINT: controls to </a:t>
            </a:r>
            <a:r>
              <a:rPr lang="pl-PL" sz="1800" dirty="0" err="1" smtClean="0"/>
              <a:t>use</a:t>
            </a:r>
            <a:r>
              <a:rPr lang="pl-PL" sz="1800" dirty="0" smtClean="0"/>
              <a:t>: </a:t>
            </a:r>
            <a:r>
              <a:rPr lang="pl-PL" sz="1800" dirty="0" err="1" smtClean="0"/>
              <a:t>Grid</a:t>
            </a:r>
            <a:r>
              <a:rPr lang="pl-PL" sz="1800" dirty="0" smtClean="0"/>
              <a:t>, </a:t>
            </a:r>
            <a:r>
              <a:rPr lang="pl-PL" sz="1800" dirty="0" err="1" smtClean="0"/>
              <a:t>ViewBox</a:t>
            </a:r>
            <a:r>
              <a:rPr lang="pl-PL" sz="1800" dirty="0" smtClean="0"/>
              <a:t>, </a:t>
            </a:r>
            <a:r>
              <a:rPr lang="pl-PL" sz="1800" dirty="0" err="1" smtClean="0"/>
              <a:t>ToggleSwitch</a:t>
            </a:r>
            <a:r>
              <a:rPr lang="pl-PL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b="1" dirty="0" err="1" smtClean="0"/>
              <a:t>ToggleSwitch</a:t>
            </a:r>
            <a:r>
              <a:rPr lang="pl-PL" sz="1800" dirty="0" smtClean="0"/>
              <a:t> to </a:t>
            </a:r>
            <a:r>
              <a:rPr lang="pl-PL" sz="1800" dirty="0" err="1" smtClean="0"/>
              <a:t>newly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IsMetricToImperial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exercise-1.12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1" y="457200"/>
            <a:ext cx="3124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string </a:t>
            </a:r>
            <a:r>
              <a:rPr lang="pl-PL" sz="1800" b="1" dirty="0" err="1" smtClean="0"/>
              <a:t>ProvidedString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ProvidedStringChanged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</a:t>
            </a:r>
            <a:r>
              <a:rPr lang="pl-PL" sz="1800" dirty="0"/>
              <a:t> </a:t>
            </a:r>
            <a:r>
              <a:rPr lang="pl-PL" sz="1800" b="1" dirty="0" err="1" smtClean="0"/>
              <a:t>IStringProvider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OnScreenKeyboard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r>
              <a:rPr lang="pl-PL" sz="1800" dirty="0" smtClean="0"/>
              <a:t> to </a:t>
            </a:r>
            <a:r>
              <a:rPr lang="pl-PL" sz="1800" dirty="0" err="1" smtClean="0"/>
              <a:t>subdirectory</a:t>
            </a:r>
            <a:r>
              <a:rPr lang="pl-PL" sz="1800" dirty="0" smtClean="0"/>
              <a:t>, </a:t>
            </a:r>
            <a:r>
              <a:rPr lang="pl-PL" sz="1800" dirty="0" err="1" smtClean="0"/>
              <a:t>fix</a:t>
            </a:r>
            <a:r>
              <a:rPr lang="pl-PL" sz="1800" dirty="0" smtClean="0"/>
              <a:t> the </a:t>
            </a:r>
            <a:r>
              <a:rPr lang="pl-PL" sz="1800" dirty="0" err="1" smtClean="0"/>
              <a:t>namespaces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Get </a:t>
            </a:r>
            <a:r>
              <a:rPr lang="pl-PL" sz="1800" dirty="0" err="1" smtClean="0"/>
              <a:t>rid</a:t>
            </a:r>
            <a:r>
              <a:rPr lang="pl-PL" sz="1800" dirty="0" smtClean="0"/>
              <a:t> of a </a:t>
            </a:r>
            <a:r>
              <a:rPr lang="pl-PL" sz="1800" dirty="0" err="1" smtClean="0"/>
              <a:t>a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reference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8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UnitConverterEntryViewModel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,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smtClean="0"/>
              <a:t>To</a:t>
            </a:r>
            <a:r>
              <a:rPr lang="pl-PL" sz="1800" dirty="0" smtClean="0"/>
              <a:t> and </a:t>
            </a:r>
            <a:r>
              <a:rPr lang="pl-PL" sz="1800" b="1" dirty="0" smtClean="0"/>
              <a:t>From</a:t>
            </a:r>
            <a:r>
              <a:rPr lang="pl-PL" sz="1800" dirty="0" smtClean="0"/>
              <a:t> string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computed</a:t>
            </a:r>
            <a:r>
              <a:rPr lang="pl-PL" sz="1800" dirty="0" smtClean="0"/>
              <a:t> </a:t>
            </a:r>
            <a:r>
              <a:rPr lang="pl-PL" sz="1800" dirty="0" err="1" smtClean="0"/>
              <a:t>values</a:t>
            </a:r>
            <a:r>
              <a:rPr lang="pl-PL" sz="1800" dirty="0" smtClean="0"/>
              <a:t> on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dirty="0" err="1" smtClean="0"/>
              <a:t>meter</a:t>
            </a:r>
            <a:r>
              <a:rPr lang="pl-PL" sz="1800" dirty="0" smtClean="0"/>
              <a:t> to </a:t>
            </a:r>
            <a:r>
              <a:rPr lang="pl-PL" sz="1800" dirty="0" err="1" smtClean="0"/>
              <a:t>feet</a:t>
            </a:r>
            <a:r>
              <a:rPr lang="pl-PL" sz="1800" dirty="0" smtClean="0"/>
              <a:t> </a:t>
            </a:r>
            <a:r>
              <a:rPr lang="pl-PL" sz="1800" dirty="0" err="1" smtClean="0"/>
              <a:t>logic</a:t>
            </a:r>
            <a:r>
              <a:rPr lang="pl-PL" sz="1800" dirty="0" smtClean="0"/>
              <a:t> and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UnitConverterViewModel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b="1" dirty="0" smtClean="0"/>
              <a:t>Button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StackPanel</a:t>
            </a:r>
            <a:r>
              <a:rPr lang="pl-PL" sz="1800" dirty="0" smtClean="0"/>
              <a:t> with 2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</a:t>
            </a:r>
            <a:r>
              <a:rPr lang="pl-PL" sz="1800" dirty="0" err="1" smtClean="0"/>
              <a:t>instead</a:t>
            </a:r>
            <a:r>
              <a:rPr lang="pl-PL" sz="1800" dirty="0" smtClean="0"/>
              <a:t> of </a:t>
            </a:r>
            <a:r>
              <a:rPr lang="pl-PL" sz="1800" dirty="0" err="1" smtClean="0"/>
              <a:t>original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smtClean="0"/>
              <a:t>Button</a:t>
            </a:r>
            <a:r>
              <a:rPr lang="pl-PL" sz="1800" dirty="0" smtClean="0"/>
              <a:t> to </a:t>
            </a:r>
            <a:r>
              <a:rPr lang="pl-PL" sz="1800" dirty="0" err="1" smtClean="0"/>
              <a:t>just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both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to </a:t>
            </a:r>
            <a:r>
              <a:rPr lang="pl-PL" sz="1800" b="1" dirty="0" smtClean="0"/>
              <a:t>From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smtClean="0"/>
              <a:t>To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exercise-1.14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57200"/>
            <a:ext cx="3114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Model\</a:t>
            </a:r>
            <a:r>
              <a:rPr lang="pl-PL" sz="1800" dirty="0" err="1" smtClean="0"/>
              <a:t>Units</a:t>
            </a:r>
            <a:r>
              <a:rPr lang="pl-PL" sz="1800" dirty="0" smtClean="0"/>
              <a:t>\ </a:t>
            </a:r>
            <a:r>
              <a:rPr lang="pl-PL" sz="1800" dirty="0" err="1" smtClean="0"/>
              <a:t>directory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the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types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UnitCategory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Weight</a:t>
            </a:r>
            <a:r>
              <a:rPr lang="pl-PL" sz="1800" dirty="0" smtClean="0"/>
              <a:t>, Volume and </a:t>
            </a:r>
            <a:r>
              <a:rPr lang="pl-PL" sz="1800" dirty="0" err="1" smtClean="0"/>
              <a:t>Length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UnitSystem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Metric</a:t>
            </a:r>
            <a:r>
              <a:rPr lang="pl-PL" sz="1800" dirty="0" smtClean="0"/>
              <a:t> and Imperial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Class </a:t>
            </a:r>
            <a:r>
              <a:rPr lang="pl-PL" sz="1800" b="1" dirty="0" err="1" smtClean="0"/>
              <a:t>NamedUnit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given</a:t>
            </a:r>
            <a:r>
              <a:rPr lang="pl-PL" sz="1800" dirty="0" smtClean="0"/>
              <a:t> unit to SI and from Si </a:t>
            </a:r>
            <a:r>
              <a:rPr lang="pl-PL" sz="1800" dirty="0" err="1" smtClean="0"/>
              <a:t>value</a:t>
            </a:r>
            <a:r>
              <a:rPr lang="pl-PL" sz="1800" dirty="0" smtClean="0"/>
              <a:t> with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and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UnitSystem</a:t>
            </a:r>
            <a:r>
              <a:rPr lang="pl-PL" b="1" i="0" dirty="0" smtClean="0"/>
              <a:t> </a:t>
            </a:r>
            <a:r>
              <a:rPr lang="pl-PL" i="0" dirty="0" smtClean="0"/>
              <a:t>System – system of unit </a:t>
            </a:r>
            <a:r>
              <a:rPr lang="pl-PL" i="0" dirty="0" err="1" smtClean="0"/>
              <a:t>converter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UnitCategory</a:t>
            </a:r>
            <a:r>
              <a:rPr lang="pl-PL" b="1" i="0" dirty="0" smtClean="0"/>
              <a:t> </a:t>
            </a:r>
            <a:r>
              <a:rPr lang="pl-PL" i="0" dirty="0" err="1" smtClean="0"/>
              <a:t>Category</a:t>
            </a:r>
            <a:r>
              <a:rPr lang="pl-PL" i="0" dirty="0" smtClean="0"/>
              <a:t> – </a:t>
            </a:r>
            <a:r>
              <a:rPr lang="pl-PL" i="0" dirty="0" err="1" smtClean="0"/>
              <a:t>category</a:t>
            </a:r>
            <a:r>
              <a:rPr lang="pl-PL" i="0" dirty="0" smtClean="0"/>
              <a:t> of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double</a:t>
            </a:r>
            <a:r>
              <a:rPr lang="pl-PL" b="1" i="0" dirty="0" smtClean="0"/>
              <a:t> </a:t>
            </a:r>
            <a:r>
              <a:rPr lang="pl-PL" i="0" dirty="0" err="1" smtClean="0"/>
              <a:t>ToSiMultiplier</a:t>
            </a:r>
            <a:r>
              <a:rPr lang="pl-PL" b="1" i="0" dirty="0" smtClean="0"/>
              <a:t> – </a:t>
            </a:r>
            <a:r>
              <a:rPr lang="pl-PL" i="0" dirty="0" smtClean="0"/>
              <a:t>the </a:t>
            </a:r>
            <a:r>
              <a:rPr lang="pl-PL" i="0" dirty="0" err="1" smtClean="0"/>
              <a:t>number</a:t>
            </a:r>
            <a:r>
              <a:rPr lang="pl-PL" i="0" dirty="0" smtClean="0"/>
              <a:t> </a:t>
            </a:r>
            <a:r>
              <a:rPr lang="pl-PL" i="0" dirty="0" err="1" smtClean="0"/>
              <a:t>you</a:t>
            </a:r>
            <a:r>
              <a:rPr lang="pl-PL" i="0" dirty="0" smtClean="0"/>
              <a:t> </a:t>
            </a:r>
            <a:r>
              <a:rPr lang="pl-PL" i="0" dirty="0" err="1" smtClean="0"/>
              <a:t>need</a:t>
            </a:r>
            <a:r>
              <a:rPr lang="pl-PL" i="0" dirty="0" smtClean="0"/>
              <a:t> to </a:t>
            </a:r>
            <a:r>
              <a:rPr lang="pl-PL" i="0" dirty="0" err="1" smtClean="0"/>
              <a:t>multiply</a:t>
            </a:r>
            <a:r>
              <a:rPr lang="pl-PL" i="0" dirty="0" smtClean="0"/>
              <a:t> the </a:t>
            </a:r>
            <a:r>
              <a:rPr lang="pl-PL" i="0" dirty="0" err="1" smtClean="0"/>
              <a:t>value</a:t>
            </a:r>
            <a:r>
              <a:rPr lang="pl-PL" i="0" dirty="0" smtClean="0"/>
              <a:t> to </a:t>
            </a:r>
            <a:r>
              <a:rPr lang="pl-PL" i="0" dirty="0" err="1" smtClean="0"/>
              <a:t>get</a:t>
            </a:r>
            <a:r>
              <a:rPr lang="pl-PL" i="0" dirty="0" smtClean="0"/>
              <a:t> </a:t>
            </a:r>
            <a:r>
              <a:rPr lang="pl-PL" i="0" dirty="0" err="1" smtClean="0"/>
              <a:t>this</a:t>
            </a:r>
            <a:r>
              <a:rPr lang="pl-PL" i="0" dirty="0" smtClean="0"/>
              <a:t> </a:t>
            </a:r>
            <a:r>
              <a:rPr lang="pl-PL" i="0" dirty="0" err="1" smtClean="0"/>
              <a:t>value</a:t>
            </a:r>
            <a:r>
              <a:rPr lang="pl-PL" i="0" dirty="0" smtClean="0"/>
              <a:t> in SI </a:t>
            </a:r>
            <a:r>
              <a:rPr lang="pl-PL" i="0" dirty="0" err="1" smtClean="0"/>
              <a:t>units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FullName</a:t>
            </a:r>
            <a:endParaRPr lang="pl-PL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Abbreviation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FromSi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ToString</a:t>
            </a:r>
            <a:r>
              <a:rPr lang="pl-PL" i="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63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</a:t>
            </a:r>
            <a:r>
              <a:rPr lang="pl-PL" b="1" i="0" dirty="0" err="1" smtClean="0"/>
              <a:t>UnitsLibrary</a:t>
            </a:r>
            <a:r>
              <a:rPr lang="pl-PL" b="1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the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in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leverage</a:t>
            </a:r>
            <a:r>
              <a:rPr lang="pl-PL" dirty="0" smtClean="0"/>
              <a:t> </a:t>
            </a:r>
            <a:r>
              <a:rPr lang="pl-PL" b="1" dirty="0" smtClean="0"/>
              <a:t>Dictionary</a:t>
            </a:r>
            <a:r>
              <a:rPr lang="pl-PL" dirty="0" smtClean="0"/>
              <a:t> data </a:t>
            </a:r>
            <a:r>
              <a:rPr lang="pl-PL" dirty="0" err="1" smtClean="0"/>
              <a:t>structure</a:t>
            </a:r>
            <a:r>
              <a:rPr lang="pl-PL" dirty="0" smtClean="0"/>
              <a:t> to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err="1" smtClean="0"/>
              <a:t>’s</a:t>
            </a:r>
            <a:r>
              <a:rPr lang="pl-PL" dirty="0" smtClean="0"/>
              <a:t> in the </a:t>
            </a:r>
            <a:r>
              <a:rPr lang="pl-PL" dirty="0" err="1" smtClean="0"/>
              <a:t>easy</a:t>
            </a:r>
            <a:r>
              <a:rPr lang="pl-PL" dirty="0" smtClean="0"/>
              <a:t>-to-</a:t>
            </a:r>
            <a:r>
              <a:rPr lang="pl-PL" dirty="0" err="1" smtClean="0"/>
              <a:t>retrive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It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have</a:t>
            </a:r>
            <a:r>
              <a:rPr lang="pl-PL" i="0" dirty="0" smtClean="0"/>
              <a:t> public </a:t>
            </a:r>
            <a:r>
              <a:rPr lang="pl-PL" i="0" dirty="0" err="1" smtClean="0"/>
              <a:t>method</a:t>
            </a:r>
            <a:r>
              <a:rPr lang="pl-PL" i="0" dirty="0" smtClean="0"/>
              <a:t> </a:t>
            </a:r>
            <a:r>
              <a:rPr lang="en-US" b="1" dirty="0" err="1" smtClean="0"/>
              <a:t>IEnumerable</a:t>
            </a:r>
            <a:r>
              <a:rPr lang="en-US" b="1" dirty="0" smtClean="0"/>
              <a:t>&lt;</a:t>
            </a:r>
            <a:r>
              <a:rPr lang="en-US" b="1" dirty="0" err="1" smtClean="0"/>
              <a:t>NamedUnit</a:t>
            </a:r>
            <a:r>
              <a:rPr lang="en-US" b="1" dirty="0"/>
              <a:t>&gt; </a:t>
            </a:r>
            <a:r>
              <a:rPr lang="en-US" b="1" dirty="0" err="1"/>
              <a:t>NamedUnits</a:t>
            </a:r>
            <a:r>
              <a:rPr lang="en-US" b="1" dirty="0"/>
              <a:t>(</a:t>
            </a:r>
            <a:r>
              <a:rPr lang="en-US" b="1" dirty="0" err="1"/>
              <a:t>UnitSystem</a:t>
            </a:r>
            <a:r>
              <a:rPr lang="en-US" b="1" dirty="0"/>
              <a:t> system, </a:t>
            </a:r>
            <a:r>
              <a:rPr lang="en-US" b="1" dirty="0" err="1"/>
              <a:t>UnitCategory</a:t>
            </a:r>
            <a:r>
              <a:rPr lang="en-US" b="1" dirty="0"/>
              <a:t> category</a:t>
            </a:r>
            <a:r>
              <a:rPr lang="en-US" b="1" dirty="0" smtClean="0"/>
              <a:t>)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return the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b="1" dirty="0" err="1" smtClean="0"/>
              <a:t>NamedUnits</a:t>
            </a:r>
            <a:r>
              <a:rPr lang="pl-PL" b="1" dirty="0" smtClean="0"/>
              <a:t> </a:t>
            </a:r>
            <a:r>
              <a:rPr lang="pl-PL" dirty="0" smtClean="0"/>
              <a:t>for a </a:t>
            </a:r>
            <a:r>
              <a:rPr lang="pl-PL" dirty="0" err="1" smtClean="0"/>
              <a:t>given</a:t>
            </a:r>
            <a:r>
              <a:rPr lang="pl-PL" dirty="0" smtClean="0"/>
              <a:t> system and </a:t>
            </a:r>
            <a:r>
              <a:rPr lang="pl-PL" dirty="0" err="1" smtClean="0"/>
              <a:t>category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Fill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data for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Metric</a:t>
            </a:r>
            <a:r>
              <a:rPr lang="pl-PL" dirty="0" smtClean="0"/>
              <a:t>: gram, kilogram, 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Imperial: </a:t>
            </a:r>
            <a:r>
              <a:rPr lang="pl-PL" dirty="0" err="1" smtClean="0"/>
              <a:t>ounce</a:t>
            </a:r>
            <a:r>
              <a:rPr lang="pl-PL" dirty="0" smtClean="0"/>
              <a:t>, </a:t>
            </a:r>
            <a:r>
              <a:rPr lang="pl-PL" dirty="0" err="1" smtClean="0"/>
              <a:t>pound</a:t>
            </a:r>
            <a:r>
              <a:rPr lang="pl-PL" dirty="0" smtClean="0"/>
              <a:t>, US 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26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en-US" b="1" dirty="0" err="1" smtClean="0"/>
              <a:t>UnitConverterEntryViewModel</a:t>
            </a:r>
            <a:r>
              <a:rPr lang="pl-PL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Constructor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also</a:t>
            </a:r>
            <a:r>
              <a:rPr lang="pl-PL" i="0" dirty="0" smtClean="0"/>
              <a:t> </a:t>
            </a:r>
            <a:r>
              <a:rPr lang="pl-PL" i="0" dirty="0" err="1" smtClean="0"/>
              <a:t>accept</a:t>
            </a:r>
            <a:r>
              <a:rPr lang="pl-PL" i="0" dirty="0" smtClean="0"/>
              <a:t> </a:t>
            </a:r>
            <a:r>
              <a:rPr lang="pl-PL" i="0" dirty="0" err="1" smtClean="0"/>
              <a:t>UnitSystem</a:t>
            </a:r>
            <a:r>
              <a:rPr lang="pl-PL" i="0" dirty="0" smtClean="0"/>
              <a:t> and </a:t>
            </a:r>
            <a:r>
              <a:rPr lang="pl-PL" i="0" dirty="0" err="1" smtClean="0"/>
              <a:t>UnitCategory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Class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store</a:t>
            </a:r>
            <a:r>
              <a:rPr lang="pl-PL" i="0" dirty="0" smtClean="0"/>
              <a:t> the list of </a:t>
            </a:r>
            <a:r>
              <a:rPr lang="pl-PL" i="0" dirty="0" err="1" smtClean="0"/>
              <a:t>input</a:t>
            </a:r>
            <a:r>
              <a:rPr lang="pl-PL" i="0" dirty="0" smtClean="0"/>
              <a:t> and </a:t>
            </a:r>
            <a:r>
              <a:rPr lang="pl-PL" i="0" dirty="0" err="1" smtClean="0"/>
              <a:t>output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NamedUnits</a:t>
            </a:r>
            <a:endParaRPr lang="pl-PL" b="1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Store</a:t>
            </a:r>
            <a:r>
              <a:rPr lang="pl-PL" i="0" dirty="0" smtClean="0"/>
              <a:t> the index of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r>
              <a:rPr lang="pl-PL" i="0" dirty="0" smtClean="0"/>
              <a:t> </a:t>
            </a:r>
            <a:r>
              <a:rPr lang="pl-PL" i="0" dirty="0" err="1" smtClean="0"/>
              <a:t>displaying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Update</a:t>
            </a:r>
            <a:r>
              <a:rPr lang="pl-PL" i="0" dirty="0" smtClean="0"/>
              <a:t> </a:t>
            </a:r>
            <a:r>
              <a:rPr lang="pl-PL" i="0" dirty="0" err="1" smtClean="0"/>
              <a:t>function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update </a:t>
            </a:r>
            <a:r>
              <a:rPr lang="pl-PL" b="1" i="0" dirty="0" smtClean="0"/>
              <a:t>From</a:t>
            </a:r>
            <a:r>
              <a:rPr lang="pl-PL" i="0" dirty="0" smtClean="0"/>
              <a:t> and </a:t>
            </a:r>
            <a:r>
              <a:rPr lang="pl-PL" b="1" i="0" dirty="0" smtClean="0"/>
              <a:t>To</a:t>
            </a:r>
            <a:r>
              <a:rPr lang="pl-PL" i="0" dirty="0" smtClean="0"/>
              <a:t> </a:t>
            </a:r>
            <a:r>
              <a:rPr lang="pl-PL" i="0" dirty="0" err="1" smtClean="0"/>
              <a:t>fields</a:t>
            </a:r>
            <a:r>
              <a:rPr lang="pl-PL" i="0" dirty="0" smtClean="0"/>
              <a:t> </a:t>
            </a:r>
            <a:r>
              <a:rPr lang="pl-PL" i="0" dirty="0" err="1" smtClean="0"/>
              <a:t>according</a:t>
            </a:r>
            <a:r>
              <a:rPr lang="pl-PL" i="0" dirty="0" smtClean="0"/>
              <a:t> to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There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be </a:t>
            </a:r>
            <a:r>
              <a:rPr lang="en-US" b="1" i="0" dirty="0" err="1" smtClean="0"/>
              <a:t>NextNamedUnitCommand</a:t>
            </a:r>
            <a:r>
              <a:rPr lang="pl-PL" dirty="0" smtClean="0"/>
              <a:t> </a:t>
            </a:r>
            <a:r>
              <a:rPr lang="pl-PL" i="0" dirty="0" err="1" smtClean="0"/>
              <a:t>command</a:t>
            </a:r>
            <a:r>
              <a:rPr lang="pl-PL" i="0" dirty="0" smtClean="0"/>
              <a:t> </a:t>
            </a:r>
            <a:r>
              <a:rPr lang="pl-PL" i="0" dirty="0" err="1" smtClean="0"/>
              <a:t>that</a:t>
            </a:r>
            <a:r>
              <a:rPr lang="pl-PL" i="0" dirty="0" smtClean="0"/>
              <a:t> </a:t>
            </a:r>
            <a:r>
              <a:rPr lang="pl-PL" i="0" dirty="0" err="1" smtClean="0"/>
              <a:t>will</a:t>
            </a:r>
            <a:r>
              <a:rPr lang="pl-PL" i="0" dirty="0" smtClean="0"/>
              <a:t> </a:t>
            </a:r>
            <a:r>
              <a:rPr lang="pl-PL" i="0" dirty="0" err="1" smtClean="0"/>
              <a:t>togle</a:t>
            </a:r>
            <a:r>
              <a:rPr lang="pl-PL" i="0" dirty="0" smtClean="0"/>
              <a:t> to </a:t>
            </a:r>
            <a:r>
              <a:rPr lang="pl-PL" i="0" dirty="0" err="1" smtClean="0"/>
              <a:t>another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pl-PL" i="0" dirty="0" err="1" smtClean="0"/>
              <a:t>UnitConverterViewModel</a:t>
            </a:r>
            <a:r>
              <a:rPr lang="pl-PL" i="0" dirty="0" smtClean="0"/>
              <a:t> </a:t>
            </a:r>
            <a:r>
              <a:rPr lang="pl-PL" i="0" dirty="0" err="1" smtClean="0"/>
              <a:t>class</a:t>
            </a:r>
            <a:r>
              <a:rPr lang="pl-PL" i="0" dirty="0" smtClean="0"/>
              <a:t> to </a:t>
            </a:r>
            <a:r>
              <a:rPr lang="pl-PL" i="0" dirty="0" err="1" smtClean="0"/>
              <a:t>use</a:t>
            </a:r>
            <a:r>
              <a:rPr lang="pl-PL" i="0" dirty="0" smtClean="0"/>
              <a:t> the </a:t>
            </a:r>
            <a:r>
              <a:rPr lang="pl-PL" i="0" dirty="0" err="1" smtClean="0"/>
              <a:t>new</a:t>
            </a:r>
            <a:r>
              <a:rPr lang="pl-PL" i="0" dirty="0" smtClean="0"/>
              <a:t> </a:t>
            </a:r>
            <a:r>
              <a:rPr lang="pl-PL" i="0" dirty="0" err="1" smtClean="0"/>
              <a:t>constructor</a:t>
            </a:r>
            <a:r>
              <a:rPr lang="pl-PL" i="0" dirty="0" smtClean="0"/>
              <a:t> with </a:t>
            </a:r>
            <a:r>
              <a:rPr lang="pl-PL" b="1" i="0" dirty="0" err="1" smtClean="0"/>
              <a:t>Weight</a:t>
            </a:r>
            <a:r>
              <a:rPr lang="pl-PL" i="0" dirty="0" smtClean="0"/>
              <a:t> and </a:t>
            </a:r>
            <a:r>
              <a:rPr lang="pl-PL" b="1" i="0" dirty="0" err="1" smtClean="0"/>
              <a:t>Metric</a:t>
            </a:r>
            <a:r>
              <a:rPr lang="pl-PL" i="0" dirty="0" smtClean="0"/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Update </a:t>
            </a:r>
            <a:r>
              <a:rPr lang="pl-PL" b="1" dirty="0" err="1" smtClean="0"/>
              <a:t>MainPage.xaml</a:t>
            </a:r>
            <a:r>
              <a:rPr lang="pl-PL" dirty="0" smtClean="0"/>
              <a:t> to bind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command</a:t>
            </a:r>
            <a:r>
              <a:rPr lang="pl-PL" dirty="0" smtClean="0"/>
              <a:t> to  </a:t>
            </a:r>
            <a:r>
              <a:rPr lang="pl-PL" b="1" dirty="0" err="1" smtClean="0"/>
              <a:t>NextNamedUnitCommand</a:t>
            </a:r>
            <a:endParaRPr lang="pl-PL" b="1" i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0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INotifyPropertyChanged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35287</TotalTime>
  <Words>1083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  <vt:lpstr>Exercise 1.13</vt:lpstr>
      <vt:lpstr>Exercise 1.14</vt:lpstr>
      <vt:lpstr>Exercise 1.15</vt:lpstr>
      <vt:lpstr>Exercise 1.16</vt:lpstr>
      <vt:lpstr>Exercise 1.17</vt:lpstr>
      <vt:lpstr>Exercise 1.18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53</cp:revision>
  <dcterms:created xsi:type="dcterms:W3CDTF">2016-04-29T12:12:32Z</dcterms:created>
  <dcterms:modified xsi:type="dcterms:W3CDTF">2016-06-03T06:34:39Z</dcterms:modified>
</cp:coreProperties>
</file>