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</a:t>
            </a:r>
            <a:r>
              <a:rPr lang="pl-PL" b="1" i="0" dirty="0" err="1" smtClean="0"/>
              <a:t>UnitsLibrary</a:t>
            </a:r>
            <a:r>
              <a:rPr lang="pl-PL" b="1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leverage</a:t>
            </a:r>
            <a:r>
              <a:rPr lang="pl-PL" dirty="0" smtClean="0"/>
              <a:t> </a:t>
            </a:r>
            <a:r>
              <a:rPr lang="pl-PL" b="1" dirty="0" smtClean="0"/>
              <a:t>Dictionary</a:t>
            </a:r>
            <a:r>
              <a:rPr lang="pl-PL" dirty="0" smtClean="0"/>
              <a:t> data </a:t>
            </a:r>
            <a:r>
              <a:rPr lang="pl-PL" dirty="0" err="1" smtClean="0"/>
              <a:t>structure</a:t>
            </a:r>
            <a:r>
              <a:rPr lang="pl-PL" dirty="0" smtClean="0"/>
              <a:t> to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err="1" smtClean="0"/>
              <a:t>’s</a:t>
            </a:r>
            <a:r>
              <a:rPr lang="pl-PL" dirty="0" smtClean="0"/>
              <a:t> in the </a:t>
            </a:r>
            <a:r>
              <a:rPr lang="pl-PL" dirty="0" err="1" smtClean="0"/>
              <a:t>easy</a:t>
            </a:r>
            <a:r>
              <a:rPr lang="pl-PL" dirty="0" smtClean="0"/>
              <a:t>-to-</a:t>
            </a:r>
            <a:r>
              <a:rPr lang="pl-PL" dirty="0" err="1" smtClean="0"/>
              <a:t>retrive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It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have</a:t>
            </a:r>
            <a:r>
              <a:rPr lang="pl-PL" i="0" dirty="0" smtClean="0"/>
              <a:t> public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b="1" dirty="0" err="1" smtClean="0"/>
              <a:t>NamedUnit</a:t>
            </a:r>
            <a:r>
              <a:rPr lang="en-US" b="1" dirty="0"/>
              <a:t>&gt; </a:t>
            </a:r>
            <a:r>
              <a:rPr lang="en-US" b="1" dirty="0" err="1"/>
              <a:t>NamedUnits</a:t>
            </a:r>
            <a:r>
              <a:rPr lang="en-US" b="1" dirty="0"/>
              <a:t>(</a:t>
            </a:r>
            <a:r>
              <a:rPr lang="en-US" b="1" dirty="0" err="1"/>
              <a:t>UnitSystem</a:t>
            </a:r>
            <a:r>
              <a:rPr lang="en-US" b="1" dirty="0"/>
              <a:t> system, </a:t>
            </a:r>
            <a:r>
              <a:rPr lang="en-US" b="1" dirty="0" err="1"/>
              <a:t>UnitCategory</a:t>
            </a:r>
            <a:r>
              <a:rPr lang="en-US" b="1" dirty="0"/>
              <a:t> category</a:t>
            </a:r>
            <a:r>
              <a:rPr lang="en-US" b="1" dirty="0" smtClean="0"/>
              <a:t>)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return the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b="1" dirty="0" err="1" smtClean="0"/>
              <a:t>NamedUnits</a:t>
            </a:r>
            <a:r>
              <a:rPr lang="pl-PL" b="1" dirty="0" smtClean="0"/>
              <a:t> </a:t>
            </a:r>
            <a:r>
              <a:rPr lang="pl-PL" dirty="0" smtClean="0"/>
              <a:t>for a </a:t>
            </a:r>
            <a:r>
              <a:rPr lang="pl-PL" dirty="0" err="1" smtClean="0"/>
              <a:t>given</a:t>
            </a:r>
            <a:r>
              <a:rPr lang="pl-PL" dirty="0" smtClean="0"/>
              <a:t> system and </a:t>
            </a:r>
            <a:r>
              <a:rPr lang="pl-PL" dirty="0" err="1" smtClean="0"/>
              <a:t>category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data for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Metric</a:t>
            </a:r>
            <a:r>
              <a:rPr lang="pl-PL" dirty="0" smtClean="0"/>
              <a:t>: gram, kilogram, 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Imperial: </a:t>
            </a:r>
            <a:r>
              <a:rPr lang="pl-PL" dirty="0" err="1" smtClean="0"/>
              <a:t>ounce</a:t>
            </a:r>
            <a:r>
              <a:rPr lang="pl-PL" dirty="0" smtClean="0"/>
              <a:t>, </a:t>
            </a:r>
            <a:r>
              <a:rPr lang="pl-PL" dirty="0" err="1" smtClean="0"/>
              <a:t>pound</a:t>
            </a:r>
            <a:r>
              <a:rPr lang="pl-PL" dirty="0" smtClean="0"/>
              <a:t>, US 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35259</TotalTime>
  <Words>1005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  <vt:lpstr>Exercise 1.17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50</cp:revision>
  <dcterms:created xsi:type="dcterms:W3CDTF">2016-04-29T12:12:32Z</dcterms:created>
  <dcterms:modified xsi:type="dcterms:W3CDTF">2016-06-03T06:06:46Z</dcterms:modified>
</cp:coreProperties>
</file>