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05F08568-FDF3-1C42-881F-6C80ABA5B32C}">
  <a:tblStyle styleId="{05F08568-FDF3-1C42-881F-6C80ABA5B32C}" styleName="ODS Style 1">
    <a:wholeTbl>
      <a:tcTxStyle>
        <a:fontRef idx="minor">
          <a:prstClr val="black"/>
        </a:fontRef>
        <a:schemeClr val="tx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645920" x="1737995"/>
            <a:ext cy="3644900" cx="5668010"/>
          </a:xfrm>
        </p:spPr>
      </p:sp>
      <p:sp>
        <p:nvSpPr>
          <p:cNvPr id="4" name="Date Placeholder"/>
          <p:cNvSpPr>
            <a:spLocks noGrp="1"/>
          </p:cNvSpPr>
          <p:nvPr>
            <p:ph idx="3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1D4A58B8-6ADD-784F-AC0A-526E200C471B}" type="datetimeFigureOut">
              <a:rPr lang="en-US" smtClean="0"/>
              <a:pPr/>
              <a:t>03/14/19</a:t>
            </a:fld>
            <a:endParaRPr lang="en-US"/>
          </a:p>
        </p:txBody>
      </p:sp>
      <p:sp>
        <p:nvSpPr>
          <p:cNvPr id="5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A35A217A-A6EC-4A43-8BC0-812DF65A0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5240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1D4A58B8-6ADD-784F-AC0A-526E200C471B}" type="datetimeFigureOut">
              <a:rPr lang="en-US" smtClean="0"/>
              <a:pPr/>
              <a:t>03/14/19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A35A217A-A6EC-4A43-8BC0-812DF65A0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58B8-6ADD-784F-AC0A-526E200C471B}" type="datetimeFigureOut">
              <a:rPr lang="en-US" smtClean="0"/>
              <a:pPr/>
              <a:t>03/14/19</a:t>
            </a:fld>
            <a:endParaRPr lang="en-US"/>
          </a:p>
        </p:txBody>
      </p:sp>
      <p:sp>
        <p:nvSpPr>
          <p:cNvPr id="13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217A-A6EC-4A43-8BC0-812DF65A0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Scatter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tx1"/>
                </a:solidFill>
                <a:latin typeface="+mj-lt"/>
              </a:rPr>
              <a:t>Minimum Pressure Statistics by</a:t>
            </a:r>
            <a:br>
              <a:rPr lang="en-US" smtClean="0"/>
            </a:br>
            <a:r>
              <a:rPr smtClean="0" dirty="0" sz="4200" lang="en-US">
                <a:solidFill>
                  <a:schemeClr val="tx1"/>
                </a:solidFill>
                <a:latin typeface="+mj-lt"/>
              </a:rPr>
              <a:t>Basin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2"/>
          </p:nvPr>
        </p:nvGraphicFramePr>
        <p:xfrm>
          <a:off x="1737995" y="1645920"/>
          <a:ext cy="3644900" cx="5668010"/>
        </p:xfrm>
        <a:graphic>
          <a:graphicData uri="http://schemas.openxmlformats.org/drawingml/2006/table">
            <a:tbl>
              <a:tblPr>
                <a:tableStyleId>{05F08568-FDF3-1C42-881F-6C80ABA5B32C}</a:tableStyleId>
              </a:tblPr>
              <a:tblGrid>
                <a:gridCol w="1713865"/>
                <a:gridCol w="855980"/>
                <a:gridCol w="855980"/>
                <a:gridCol w="1022350"/>
                <a:gridCol w="1219835"/>
              </a:tblGrid>
              <a:tr h="41910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Analysis Variable : MinPressure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BasinName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East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Atlantic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594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895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359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1"/>
          <p:cNvSpPr>
            <a:spLocks noGrp="1"/>
          </p:cNvSpPr>
          <p:nvPr>
            <p:ph idx="3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1D4A58B8-6ADD-784F-AC0A-526E200C471B}" type="datetime1">
              <a:rPr smtClean="0" dirty="0" sz="900" lang="en-US">
                <a:solidFill>
                  <a:schemeClr val="tx1"/>
                </a:solidFill>
                <a:latin typeface="+mn-lt"/>
              </a:rPr>
              <a:t>Thursday, March 14, 2019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idx="4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A35A217A-A6EC-4A43-8BC0-812DF65A0C4A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" title="The SGScatter Procedure" name="SGScatter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524000"/>
            <a:ext cy="4572000" cx="60960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1D4A58B8-6ADD-784F-AC0A-526E200C471B}" type="datetime1">
              <a:rPr smtClean="0" dirty="0" sz="900" lang="en-US">
                <a:solidFill>
                  <a:schemeClr val="tx1"/>
                </a:solidFill>
                <a:latin typeface="+mn-lt"/>
              </a:rPr>
              <a:t>Thursday, March 14, 2019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A35A217A-A6EC-4A43-8BC0-812DF65A0C4A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2">
      <vt:lpstr>ODS Theme</vt:lpstr>
      <vt:lpstr>Minimum Pressure Statistics by Basin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Linux LIN X64 2.6.32-754.6.3.el6.x86_64 #1 SMP Tue Oct 9 17:27:49 UTC 2018 x86_64 CentOS release 6.10 (Final)  -->
  <dc:creator>sasdemo</dc:creator>
  <cp:lastModifiedBy>sasdemo</cp:lastModifiedBy>
  <cp:revision>1</cp:revision>
  <dcterms:created xsi:type="dcterms:W3CDTF">2019-03-14T21:14:07+00:00</dcterms:created>
  <dcterms:modified xsi:type="dcterms:W3CDTF">2019-03-14T21:14:07+00:00</dcterms:modified>
</cp:coreProperties>
</file>