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7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8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2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fhub.dev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keras.io/application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krakrjak/data-science-meetup-2019-12-1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www.tensorflow.org/overvie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EDD37E-5093-46D4-B569-6131EA00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619" y="2095736"/>
            <a:ext cx="8464762" cy="26665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FFFF00"/>
                </a:solidFill>
                <a:latin typeface="Bogle Black" panose="020B0A03020203060203" pitchFamily="34" charset="0"/>
              </a:rPr>
              <a:t>TensorFlow For The Masses</a:t>
            </a:r>
            <a:br>
              <a:rPr lang="en-US" sz="3300" kern="1200" dirty="0">
                <a:solidFill>
                  <a:srgbClr val="FFFF00"/>
                </a:solidFill>
                <a:latin typeface="Bogle" panose="020B0503020203060203" pitchFamily="34" charset="0"/>
              </a:rPr>
            </a:br>
            <a:br>
              <a:rPr lang="en-US" sz="3300" kern="1200" dirty="0">
                <a:solidFill>
                  <a:srgbClr val="FFFF00"/>
                </a:solidFill>
                <a:latin typeface="Bogle" panose="020B0503020203060203" pitchFamily="34" charset="0"/>
              </a:rPr>
            </a:br>
            <a:r>
              <a:rPr lang="en-US" kern="1200" dirty="0">
                <a:solidFill>
                  <a:srgbClr val="FFFF00"/>
                </a:solidFill>
                <a:latin typeface="Bogle" panose="020B0503020203060203" pitchFamily="34" charset="0"/>
              </a:rPr>
              <a:t>Local Theory Data Science Meetup</a:t>
            </a:r>
            <a:br>
              <a:rPr lang="en-US" sz="3300" kern="1200" dirty="0">
                <a:solidFill>
                  <a:srgbClr val="FFFF00"/>
                </a:solidFill>
                <a:latin typeface="Bogle" panose="020B0503020203060203" pitchFamily="34" charset="0"/>
              </a:rPr>
            </a:br>
            <a:r>
              <a:rPr lang="en-US" sz="4000" dirty="0">
                <a:solidFill>
                  <a:srgbClr val="FFFF00"/>
                </a:solidFill>
                <a:latin typeface="Bogle" panose="020B0503020203060203" pitchFamily="34" charset="0"/>
              </a:rPr>
              <a:t>Zac Slade</a:t>
            </a:r>
            <a:br>
              <a:rPr lang="en-US" sz="3300" dirty="0">
                <a:solidFill>
                  <a:srgbClr val="FFFF00"/>
                </a:solidFill>
                <a:latin typeface="Bogle" panose="020B0503020203060203" pitchFamily="34" charset="0"/>
              </a:rPr>
            </a:br>
            <a:r>
              <a:rPr lang="en-US" sz="2700" dirty="0">
                <a:solidFill>
                  <a:srgbClr val="FFFF00"/>
                </a:solidFill>
                <a:latin typeface="Bogle" panose="020B0503020203060203" pitchFamily="34" charset="0"/>
              </a:rPr>
              <a:t>2019-12-12</a:t>
            </a:r>
            <a:endParaRPr lang="en-US" sz="2700" kern="12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4A2D13-8A1B-4417-A292-E946B1857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5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Off The Shelf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2028617"/>
            <a:ext cx="6179821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TF Hub</a:t>
            </a:r>
          </a:p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	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https://tfhub.dev</a:t>
            </a:r>
            <a:endParaRPr lang="en-US" sz="32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Keras Applications</a:t>
            </a:r>
          </a:p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	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https://keras.io/applications/</a:t>
            </a:r>
            <a:endParaRPr lang="en-US" sz="32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1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ALBERT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2151729"/>
            <a:ext cx="617982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A State of the Art Natural Language Model:</a:t>
            </a:r>
          </a:p>
          <a:p>
            <a:endParaRPr lang="en-US" sz="32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sz="3200" b="1" dirty="0">
                <a:solidFill>
                  <a:srgbClr val="FFFF00"/>
                </a:solidFill>
                <a:latin typeface="Bogle" panose="020B0503020203060203" pitchFamily="34" charset="0"/>
              </a:rPr>
              <a:t>A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 </a:t>
            </a:r>
            <a:r>
              <a:rPr lang="en-US" sz="3200" b="1" dirty="0">
                <a:solidFill>
                  <a:srgbClr val="FFFF00"/>
                </a:solidFill>
                <a:latin typeface="Bogle" panose="020B0503020203060203" pitchFamily="34" charset="0"/>
              </a:rPr>
              <a:t>L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ite </a:t>
            </a:r>
            <a:r>
              <a:rPr lang="en-US" sz="3200" b="1" dirty="0">
                <a:solidFill>
                  <a:srgbClr val="FFFF00"/>
                </a:solidFill>
                <a:latin typeface="Bogle" panose="020B0503020203060203" pitchFamily="34" charset="0"/>
              </a:rPr>
              <a:t>B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idirectional </a:t>
            </a:r>
            <a:r>
              <a:rPr lang="en-US" sz="3200" b="1" dirty="0">
                <a:solidFill>
                  <a:srgbClr val="FFFF00"/>
                </a:solidFill>
                <a:latin typeface="Bogle" panose="020B0503020203060203" pitchFamily="34" charset="0"/>
              </a:rPr>
              <a:t>E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ncoding of </a:t>
            </a:r>
            <a:r>
              <a:rPr lang="en-US" sz="3200" b="1" dirty="0">
                <a:solidFill>
                  <a:srgbClr val="FFFF00"/>
                </a:solidFill>
                <a:latin typeface="Bogle" panose="020B0503020203060203" pitchFamily="34" charset="0"/>
              </a:rPr>
              <a:t>R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epresentational </a:t>
            </a:r>
            <a:r>
              <a:rPr lang="en-US" sz="3200" b="1" dirty="0">
                <a:solidFill>
                  <a:srgbClr val="FFFF00"/>
                </a:solidFill>
                <a:latin typeface="Bogle" panose="020B0503020203060203" pitchFamily="34" charset="0"/>
              </a:rPr>
              <a:t>T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ransformers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ALBERT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3044281"/>
            <a:ext cx="617982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CODE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9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668902"/>
            <a:ext cx="11036300" cy="4512698"/>
          </a:xfrm>
        </p:spPr>
        <p:txBody>
          <a:bodyPr>
            <a:normAutofit/>
          </a:bodyPr>
          <a:lstStyle/>
          <a:p>
            <a:pPr algn="ctr"/>
            <a:r>
              <a:rPr lang="en-US" sz="9600" i="1" dirty="0">
                <a:solidFill>
                  <a:srgbClr val="FFFF00"/>
                </a:solidFill>
                <a:latin typeface="Bogle Black" panose="020B0A03020203060203" pitchFamily="34" charset="0"/>
              </a:rPr>
              <a:t>Thank You!</a:t>
            </a:r>
            <a:b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</a:br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Code and Slides:</a:t>
            </a:r>
            <a:b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</a:br>
            <a:r>
              <a:rPr lang="en-US" sz="3200" i="1" dirty="0">
                <a:solidFill>
                  <a:srgbClr val="FFFF00"/>
                </a:solidFill>
                <a:latin typeface="Bogle Black" panose="020B0A0302020306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https://github.com/krakrjak/data-science-meetup-2019-12-12</a:t>
            </a:r>
            <a:endParaRPr lang="en-US" sz="3200" i="1" dirty="0">
              <a:solidFill>
                <a:srgbClr val="FFFF00"/>
              </a:solidFill>
              <a:latin typeface="Bogle Black" panose="020B0A0302020306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  <a:t>Python 3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7359-7507-42C6-8AF9-789B8B6E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547" y="801866"/>
            <a:ext cx="6556611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Bogle" panose="020B0503020203060203" pitchFamily="34" charset="0"/>
              </a:rPr>
              <a:t>PEP 8 Style Guide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https://www.python.org/dev/peps/pep-0008/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Bogle" panose="020B0503020203060203" pitchFamily="34" charset="0"/>
              </a:rPr>
              <a:t>Python Documentation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 Pro Cond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9CFB8-6D85-4DFC-8201-47C4650EE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28507F-C1A4-43F8-B3DA-78B8CE87A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8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3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  <a:t>Python 3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7359-7507-42C6-8AF9-789B8B6E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547" y="801866"/>
            <a:ext cx="6556611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CODE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48C76-B2B0-4659-A3F7-1539C21D7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F3CDAD-FCC2-4D9E-9087-E0F9FC9B3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4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7359-7507-42C6-8AF9-789B8B6E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047" y="1772533"/>
            <a:ext cx="6556611" cy="33129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Bogle" panose="020B0503020203060203" pitchFamily="34" charset="0"/>
              </a:rPr>
              <a:t>Main Site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sz="3600" dirty="0">
                <a:solidFill>
                  <a:srgbClr val="FFFF00"/>
                </a:solidFill>
                <a:latin typeface="Bogle" panose="020B0503020203060203" pitchFamily="34" charset="0"/>
              </a:rPr>
              <a:t>Library Code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https://github.com/tensorflow/tensorflow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sz="3600" dirty="0">
                <a:solidFill>
                  <a:srgbClr val="FFFF00"/>
                </a:solidFill>
                <a:latin typeface="Bogle" panose="020B0503020203060203" pitchFamily="34" charset="0"/>
              </a:rPr>
              <a:t>Documentation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https://www.tensorflow.org/overview/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E27F5-FE0F-4CA9-899E-BA32C7095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586A1-7523-494A-ADFE-721F6FD11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2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  <a:t>TensorFlow</a:t>
            </a:r>
            <a:b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</a:br>
            <a:r>
              <a:rPr lang="en-US" sz="3200" i="1" dirty="0">
                <a:solidFill>
                  <a:srgbClr val="FFFF00"/>
                </a:solidFill>
                <a:latin typeface="Bogle Black" panose="020B0A03020203060203" pitchFamily="34" charset="0"/>
              </a:rPr>
              <a:t>What is a Tensor?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7359-7507-42C6-8AF9-789B8B6E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047" y="1772533"/>
            <a:ext cx="6556611" cy="331293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A tensor, is an </a:t>
            </a:r>
            <a:r>
              <a:rPr lang="en-US" sz="4400" i="1" dirty="0">
                <a:solidFill>
                  <a:srgbClr val="FFFF00"/>
                </a:solidFill>
                <a:latin typeface="Bogle" panose="020B0503020203060203" pitchFamily="34" charset="0"/>
              </a:rPr>
              <a:t>n</a:t>
            </a:r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-dimensional array of numbers.</a:t>
            </a:r>
          </a:p>
          <a:p>
            <a:pPr marL="0" indent="0">
              <a:buNone/>
            </a:pPr>
            <a:endParaRPr lang="en-US" sz="44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Bogle" panose="020B0503020203060203" pitchFamily="34" charset="0"/>
              </a:rPr>
              <a:t>*Mathematicians, (please) don’t get mad.</a:t>
            </a:r>
          </a:p>
          <a:p>
            <a:pPr marL="0" indent="0">
              <a:buNone/>
            </a:pPr>
            <a:endParaRPr lang="en-US" sz="44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25EB5-CA80-4AAB-A356-816F85C2B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8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6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What is a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618BE8ED-53A1-4FFA-9050-F78EB3170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44" y="1459414"/>
            <a:ext cx="6740677" cy="3939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6A465F-1B5B-4DA4-8371-8D3E18A87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8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5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What is a Model?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1690062"/>
            <a:ext cx="6179821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A model is a mathematical object which tries to represent some process in the real world.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8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5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Keras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1351508"/>
            <a:ext cx="6179821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You can build models by hand, layer by layer, or you can use Keras to build models.</a:t>
            </a:r>
          </a:p>
          <a:p>
            <a:endParaRPr lang="en-US" sz="44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sz="4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</a:t>
            </a:r>
            <a:endParaRPr lang="en-US" sz="44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4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Keras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3044279"/>
            <a:ext cx="617982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CODE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0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</TotalTime>
  <Words>184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Bogle</vt:lpstr>
      <vt:lpstr>Bogle Black</vt:lpstr>
      <vt:lpstr>Calibri</vt:lpstr>
      <vt:lpstr>Calibri Light</vt:lpstr>
      <vt:lpstr>Verdana Pro Cond</vt:lpstr>
      <vt:lpstr>Office Theme</vt:lpstr>
      <vt:lpstr>TensorFlow For The Masses  Local Theory Data Science Meetup Zac Slade 2019-12-12</vt:lpstr>
      <vt:lpstr>Python 3 Preliminaries</vt:lpstr>
      <vt:lpstr>Python 3 Preliminaries</vt:lpstr>
      <vt:lpstr>TensorFlow</vt:lpstr>
      <vt:lpstr>TensorFlow What is a Tensor?</vt:lpstr>
      <vt:lpstr>What is a Neural Network?</vt:lpstr>
      <vt:lpstr>What is a Model?</vt:lpstr>
      <vt:lpstr>Keras Models</vt:lpstr>
      <vt:lpstr>Keras Basics</vt:lpstr>
      <vt:lpstr>Off The Shelf Models</vt:lpstr>
      <vt:lpstr>ALBERT</vt:lpstr>
      <vt:lpstr>ALBERT</vt:lpstr>
      <vt:lpstr>Thank You! Code and Slides: https://github.com/krakrjak/data-science-meetup-2019-12-12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For The Masses  Local Theory Data Science Meetup Zac Slade 2019-12-12</dc:title>
  <dc:creator>Zachary Slade</dc:creator>
  <cp:lastModifiedBy>Zachary Slade</cp:lastModifiedBy>
  <cp:revision>18</cp:revision>
  <cp:lastPrinted>2019-12-12T22:58:18Z</cp:lastPrinted>
  <dcterms:created xsi:type="dcterms:W3CDTF">2019-12-12T12:52:04Z</dcterms:created>
  <dcterms:modified xsi:type="dcterms:W3CDTF">2019-12-12T23:01:54Z</dcterms:modified>
</cp:coreProperties>
</file>