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www.tensorflow.org/overvie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EDD37E-5093-46D4-B569-6131EA00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619" y="2095736"/>
            <a:ext cx="8464762" cy="2666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 For The Masses</a:t>
            </a: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kern="1200" dirty="0">
                <a:solidFill>
                  <a:srgbClr val="FFFF00"/>
                </a:solidFill>
                <a:latin typeface="Bogle" panose="020B0503020203060203" pitchFamily="34" charset="0"/>
              </a:rPr>
              <a:t>Local Theory Data Science Meetup</a:t>
            </a: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Bogle" panose="020B0503020203060203" pitchFamily="34" charset="0"/>
              </a:rPr>
              <a:t>Zac Slade</a:t>
            </a:r>
            <a:br>
              <a:rPr lang="en-US" sz="33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sz="2700" dirty="0">
                <a:solidFill>
                  <a:srgbClr val="FFFF00"/>
                </a:solidFill>
                <a:latin typeface="Bogle" panose="020B0503020203060203" pitchFamily="34" charset="0"/>
              </a:rPr>
              <a:t>2019-12-12</a:t>
            </a:r>
            <a:endParaRPr lang="en-US" sz="2700" kern="12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A2D13-8A1B-4417-A292-E946B185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Python 3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7" y="801866"/>
            <a:ext cx="6556611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Bogle" panose="020B0503020203060203" pitchFamily="34" charset="0"/>
              </a:rPr>
              <a:t>PEP 8 Style Guide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https://www.python.org/dev/peps/pep-0008/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ogle" panose="020B0503020203060203" pitchFamily="34" charset="0"/>
              </a:rPr>
              <a:t>Python Documentation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 Pro Cond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9CFB8-6D85-4DFC-8201-47C4650EE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8507F-C1A4-43F8-B3DA-78B8CE87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Python 3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7" y="801866"/>
            <a:ext cx="6556611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8C76-B2B0-4659-A3F7-1539C21D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3CDAD-FCC2-4D9E-9087-E0F9FC9B3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47" y="1772533"/>
            <a:ext cx="6556611" cy="33129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Main Site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Library Code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Documentation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https://www.tensorflow.org/overview/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27F5-FE0F-4CA9-899E-BA32C7095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586A1-7523-494A-ADFE-721F6FD11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</a:t>
            </a:r>
            <a:b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32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47" y="1772533"/>
            <a:ext cx="6556611" cy="33129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A tensor, is an </a:t>
            </a:r>
            <a:r>
              <a:rPr lang="en-US" sz="4400" i="1" dirty="0">
                <a:solidFill>
                  <a:srgbClr val="FFFF00"/>
                </a:solidFill>
                <a:latin typeface="Bogle" panose="020B0503020203060203" pitchFamily="34" charset="0"/>
              </a:rPr>
              <a:t>n</a:t>
            </a: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-dimensional array of numbers.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Bogle" panose="020B0503020203060203" pitchFamily="34" charset="0"/>
              </a:rPr>
              <a:t>*Mathematicians, (please) don’t get mad.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25EB5-CA80-4AAB-A356-816F85C2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618BE8ED-53A1-4FFA-9050-F78EB3170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44" y="1459414"/>
            <a:ext cx="6740677" cy="3939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A465F-1B5B-4DA4-8371-8D3E18A87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1690062"/>
            <a:ext cx="6179821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A model is a mathematical object which tries to represent some process in the real world.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Keras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1351508"/>
            <a:ext cx="6179821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You can build models by hand, layer by layer, or you can use Keras to build models.</a:t>
            </a:r>
          </a:p>
          <a:p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4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</a:t>
            </a: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151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Bogle</vt:lpstr>
      <vt:lpstr>Bogle Black</vt:lpstr>
      <vt:lpstr>Calibri</vt:lpstr>
      <vt:lpstr>Calibri Light</vt:lpstr>
      <vt:lpstr>Verdana Pro Cond</vt:lpstr>
      <vt:lpstr>Office Theme</vt:lpstr>
      <vt:lpstr>TensorFlow For The Masses  Local Theory Data Science Meetup Zac Slade 2019-12-12</vt:lpstr>
      <vt:lpstr>Python 3 Preliminaries</vt:lpstr>
      <vt:lpstr>Python 3 Preliminaries</vt:lpstr>
      <vt:lpstr>TensorFlow</vt:lpstr>
      <vt:lpstr>TensorFlow What is a Tensor?</vt:lpstr>
      <vt:lpstr>What is a Neural Network?</vt:lpstr>
      <vt:lpstr>What is a Model?</vt:lpstr>
      <vt:lpstr>Keras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For The Masses  Local Theory Data Science Meetup Zac Slade 2019-12-12</dc:title>
  <dc:creator>Zachary Slade</dc:creator>
  <cp:lastModifiedBy>Zachary Slade</cp:lastModifiedBy>
  <cp:revision>12</cp:revision>
  <dcterms:created xsi:type="dcterms:W3CDTF">2019-12-12T12:52:04Z</dcterms:created>
  <dcterms:modified xsi:type="dcterms:W3CDTF">2019-12-12T22:11:08Z</dcterms:modified>
</cp:coreProperties>
</file>