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3AKH7qIAkhcTLA3RbBbNcgZk0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pl-PL" sz="1800">
                <a:latin typeface="Calibri"/>
                <a:ea typeface="Calibri"/>
                <a:cs typeface="Calibri"/>
                <a:sym typeface="Calibri"/>
              </a:rPr>
              <a:t>Testowa wiadomo</a:t>
            </a:r>
            <a:r>
              <a:rPr lang="pl-PL" sz="1800"/>
              <a:t>sc</a:t>
            </a:r>
            <a:r>
              <a:rPr lang="pl-PL" sz="1800">
                <a:latin typeface="Calibri"/>
                <a:ea typeface="Calibri"/>
                <a:cs typeface="Calibri"/>
                <a:sym typeface="Calibri"/>
              </a:rPr>
              <a:t> powerpoint</a:t>
            </a:r>
            <a:br>
              <a:rPr lang="pl-PL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2022-04-04T16:41:55Z</dcterms:created>
  <dc:creator>Mateusz Kus</dc:creator>
</cp:coreProperties>
</file>