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6F39A-CA5A-4E2E-AF7A-FEA806795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26F505-83E5-4974-82D7-D92BFD8C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DDDE19-C3AA-4663-BFA8-DBDCA485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16-6FB2-4E52-8780-DD39022CE83E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D84B43-C9AB-4049-9BBA-A21AD2B9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CE32C7-2858-462C-8A7C-7B833A27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8E31-1D9F-4C1A-9C72-CE15DF8B6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36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C526C8-F1EE-486B-B42D-D5E7D7A8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0EF0042-C849-4C48-A830-4812F45A0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33A249-A141-416E-9E0F-73DAB876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16-6FB2-4E52-8780-DD39022CE83E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40A364-16D1-487E-B3C6-33535604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BE48AD3-B8A1-420C-B739-97321E6C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8E31-1D9F-4C1A-9C72-CE15DF8B6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117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081B70E-7B16-46C7-9447-66987DA7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755F845-60F0-4A28-B225-E9C45A6F5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270757-B538-49C6-82E0-C2D5AD07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16-6FB2-4E52-8780-DD39022CE83E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17874F-4340-40D6-A19A-441EF95A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420FFC-CEB4-47C4-BF09-7596D204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8E31-1D9F-4C1A-9C72-CE15DF8B6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816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7168A3-0FCF-4A0E-9281-42A559A0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EA22B2-38A6-4242-A01A-B79C4867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71A879-6B9B-4A04-B8D3-DF750EE3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16-6FB2-4E52-8780-DD39022CE83E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19977F-1FE8-467B-AB28-BEC6E775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D0F9BA-D9E4-478D-BA9A-7F8239D3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8E31-1D9F-4C1A-9C72-CE15DF8B6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743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05628A-8B62-424C-AF4E-3692C19A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D6086D1-31F6-433C-9B44-B71B8A46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EC1BDA-4562-404A-A51A-8773C11E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16-6FB2-4E52-8780-DD39022CE83E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A126BA-29A7-4C04-9589-34BBAAC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FCB220-D5CF-4C1F-8733-14908C73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8E31-1D9F-4C1A-9C72-CE15DF8B6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706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B1AA5B-3D2B-4D74-8354-3954D30E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083C34-5300-4CC4-B826-B9726B141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6728D4-ABC4-482B-9775-63669BE93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2D8443-972F-45BE-A04F-7635A48F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16-6FB2-4E52-8780-DD39022CE83E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17E287-44A8-4657-B4FE-DDCBBF4E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5FA6749-DE93-455F-A47F-0D93FD39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8E31-1D9F-4C1A-9C72-CE15DF8B6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377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C3B4BB-6012-4EF9-9BDB-F4FDE8B6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072C4B-DC35-480E-B1E0-CF3D7570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4EE113-4586-49ED-8363-11415B770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121658C-A8B2-45F9-B3DC-CC3FCD791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38DAEF2-2F80-4FE4-9024-BDBF015DA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2D81DAE-8854-4BEC-9DE9-84F80B72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16-6FB2-4E52-8780-DD39022CE83E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5612C50-0926-42D6-93E7-DA197EA3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587E487-AB26-44CE-AA5A-57F33927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8E31-1D9F-4C1A-9C72-CE15DF8B6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73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BD19E9-3A10-4BB1-A274-E997B49E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6C4D5CB-3DAE-4EA2-9B76-3026859D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16-6FB2-4E52-8780-DD39022CE83E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09B1EDC-3214-4D20-9BC9-8B22D176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E69D7E0-7207-4D2C-BFBB-729425CB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8E31-1D9F-4C1A-9C72-CE15DF8B6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389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36A758B-DDC5-4197-9DA9-505B449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16-6FB2-4E52-8780-DD39022CE83E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9D85F4B-298D-4152-9409-0EAD399F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F08374A-D449-430A-BF88-81C81D4D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8E31-1D9F-4C1A-9C72-CE15DF8B6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93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6DF4B8-2565-4329-A79D-134E227E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A99A84-72D0-463C-9939-FAAF01A3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14AA8F-61B0-4DE4-BC64-370FBE407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42DBD3-4508-4304-9F5D-7BFA2D5C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16-6FB2-4E52-8780-DD39022CE83E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3377F55-4E5E-4947-B23C-3933C001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CF8AA23-2086-43B8-884A-88837C27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8E31-1D9F-4C1A-9C72-CE15DF8B6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72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971E08-6088-4127-84E1-FF0168C6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4A11CF6-F623-41B5-AF61-2028E561C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859E364-9433-4B13-B48C-6FEA08DE7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494004-B65A-4EC6-8D83-73DA10C7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16-6FB2-4E52-8780-DD39022CE83E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A3390B-B072-48A7-A792-D680F054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6EFF8C-08D9-46D9-891A-427D2687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F8E31-1D9F-4C1A-9C72-CE15DF8B6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22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B612138-075F-4FE9-97A9-6254E37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696B1F-FF4F-4874-85CA-12B863CE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F2D0BB-78EF-4F09-9A43-4813AEADC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F116-6FB2-4E52-8780-DD39022CE83E}" type="datetimeFigureOut">
              <a:rPr lang="pl-PL" smtClean="0"/>
              <a:t>04.04.2022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191C49-F981-4025-A371-53975FD0F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F35C07-CA9E-425A-8871-64A1BF729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F8E31-1D9F-4C1A-9C72-CE15DF8B65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6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3B62A4-C024-43E6-B3A0-F3337BCC3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Testowa wiadomość </a:t>
            </a:r>
            <a:r>
              <a:rPr lang="pl-P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</a:t>
            </a:r>
            <a:b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0FD5366-7A17-410C-BC17-3C2F3FC97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10229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Testowa wiadomość powerpoint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Testowa wiadomosc </dc:title>
  <dc:creator>Mateusz Kus</dc:creator>
  <cp:lastModifiedBy>Mateusz Kus</cp:lastModifiedBy>
  <cp:revision>2</cp:revision>
  <dcterms:created xsi:type="dcterms:W3CDTF">2022-04-04T16:41:55Z</dcterms:created>
  <dcterms:modified xsi:type="dcterms:W3CDTF">2022-04-04T16:42:20Z</dcterms:modified>
</cp:coreProperties>
</file>