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2fda4a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2fda4a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 cool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Krzysztof Krawczyk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Chciałbym być marynarzem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Chciałbym mieć tatuaże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