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xlsm" ContentType="application/vnd.ms-excel.sheet.macroEnabled.12"/>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11.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5" r:id="rId1"/>
    <p:sldMasterId id="2147484007" r:id="rId2"/>
  </p:sldMasterIdLst>
  <p:notesMasterIdLst>
    <p:notesMasterId r:id="rId74"/>
  </p:notesMasterIdLst>
  <p:handoutMasterIdLst>
    <p:handoutMasterId r:id="rId75"/>
  </p:handoutMasterIdLst>
  <p:sldIdLst>
    <p:sldId id="695" r:id="rId3"/>
    <p:sldId id="760" r:id="rId4"/>
    <p:sldId id="778" r:id="rId5"/>
    <p:sldId id="761" r:id="rId6"/>
    <p:sldId id="762" r:id="rId7"/>
    <p:sldId id="763" r:id="rId8"/>
    <p:sldId id="764" r:id="rId9"/>
    <p:sldId id="769" r:id="rId10"/>
    <p:sldId id="780" r:id="rId11"/>
    <p:sldId id="770" r:id="rId12"/>
    <p:sldId id="773" r:id="rId13"/>
    <p:sldId id="766" r:id="rId14"/>
    <p:sldId id="784" r:id="rId15"/>
    <p:sldId id="767" r:id="rId16"/>
    <p:sldId id="775" r:id="rId17"/>
    <p:sldId id="781" r:id="rId18"/>
    <p:sldId id="777" r:id="rId19"/>
    <p:sldId id="782" r:id="rId20"/>
    <p:sldId id="783" r:id="rId21"/>
    <p:sldId id="756" r:id="rId22"/>
    <p:sldId id="699" r:id="rId23"/>
    <p:sldId id="700" r:id="rId24"/>
    <p:sldId id="701" r:id="rId25"/>
    <p:sldId id="758" r:id="rId26"/>
    <p:sldId id="703" r:id="rId27"/>
    <p:sldId id="704" r:id="rId28"/>
    <p:sldId id="705" r:id="rId29"/>
    <p:sldId id="706" r:id="rId30"/>
    <p:sldId id="707" r:id="rId31"/>
    <p:sldId id="708" r:id="rId32"/>
    <p:sldId id="709" r:id="rId33"/>
    <p:sldId id="757" r:id="rId34"/>
    <p:sldId id="711" r:id="rId35"/>
    <p:sldId id="712" r:id="rId36"/>
    <p:sldId id="713" r:id="rId37"/>
    <p:sldId id="714" r:id="rId38"/>
    <p:sldId id="715" r:id="rId39"/>
    <p:sldId id="716" r:id="rId40"/>
    <p:sldId id="717" r:id="rId41"/>
    <p:sldId id="718" r:id="rId42"/>
    <p:sldId id="719" r:id="rId43"/>
    <p:sldId id="720" r:id="rId44"/>
    <p:sldId id="721" r:id="rId45"/>
    <p:sldId id="722" r:id="rId46"/>
    <p:sldId id="723" r:id="rId47"/>
    <p:sldId id="725" r:id="rId48"/>
    <p:sldId id="726" r:id="rId49"/>
    <p:sldId id="727" r:id="rId50"/>
    <p:sldId id="728" r:id="rId51"/>
    <p:sldId id="729" r:id="rId52"/>
    <p:sldId id="730" r:id="rId53"/>
    <p:sldId id="731" r:id="rId54"/>
    <p:sldId id="732" r:id="rId55"/>
    <p:sldId id="734" r:id="rId56"/>
    <p:sldId id="735" r:id="rId57"/>
    <p:sldId id="737" r:id="rId58"/>
    <p:sldId id="736" r:id="rId59"/>
    <p:sldId id="739" r:id="rId60"/>
    <p:sldId id="740" r:id="rId61"/>
    <p:sldId id="738" r:id="rId62"/>
    <p:sldId id="741" r:id="rId63"/>
    <p:sldId id="742" r:id="rId64"/>
    <p:sldId id="745" r:id="rId65"/>
    <p:sldId id="748" r:id="rId66"/>
    <p:sldId id="750" r:id="rId67"/>
    <p:sldId id="751" r:id="rId68"/>
    <p:sldId id="752" r:id="rId69"/>
    <p:sldId id="753" r:id="rId70"/>
    <p:sldId id="755" r:id="rId71"/>
    <p:sldId id="759" r:id="rId72"/>
    <p:sldId id="754" r:id="rId73"/>
  </p:sldIdLst>
  <p:sldSz cx="9144000" cy="5143500" type="screen16x9"/>
  <p:notesSz cx="6858000" cy="9144000"/>
  <p:defaultTextStyle>
    <a:defPPr>
      <a:defRPr lang="en-US"/>
    </a:defPPr>
    <a:lvl1pPr algn="l" defTabSz="815512" rtl="0" eaLnBrk="0" fontAlgn="base" hangingPunct="0">
      <a:spcBef>
        <a:spcPct val="0"/>
      </a:spcBef>
      <a:spcAft>
        <a:spcPct val="0"/>
      </a:spcAft>
      <a:defRPr sz="1607" kern="1200">
        <a:solidFill>
          <a:schemeClr val="tx1"/>
        </a:solidFill>
        <a:latin typeface="Calibri" charset="0"/>
        <a:ea typeface="+mn-ea"/>
        <a:cs typeface="+mn-cs"/>
      </a:defRPr>
    </a:lvl1pPr>
    <a:lvl2pPr marL="407402" indent="-203347" algn="l" defTabSz="815512" rtl="0" eaLnBrk="0" fontAlgn="base" hangingPunct="0">
      <a:spcBef>
        <a:spcPct val="0"/>
      </a:spcBef>
      <a:spcAft>
        <a:spcPct val="0"/>
      </a:spcAft>
      <a:defRPr sz="1607" kern="1200">
        <a:solidFill>
          <a:schemeClr val="tx1"/>
        </a:solidFill>
        <a:latin typeface="Calibri" charset="0"/>
        <a:ea typeface="+mn-ea"/>
        <a:cs typeface="+mn-cs"/>
      </a:defRPr>
    </a:lvl2pPr>
    <a:lvl3pPr marL="815512" indent="-407402" algn="l" defTabSz="815512" rtl="0" eaLnBrk="0" fontAlgn="base" hangingPunct="0">
      <a:spcBef>
        <a:spcPct val="0"/>
      </a:spcBef>
      <a:spcAft>
        <a:spcPct val="0"/>
      </a:spcAft>
      <a:defRPr sz="1607" kern="1200">
        <a:solidFill>
          <a:schemeClr val="tx1"/>
        </a:solidFill>
        <a:latin typeface="Calibri" charset="0"/>
        <a:ea typeface="+mn-ea"/>
        <a:cs typeface="+mn-cs"/>
      </a:defRPr>
    </a:lvl3pPr>
    <a:lvl4pPr marL="1223620" indent="-611457" algn="l" defTabSz="815512" rtl="0" eaLnBrk="0" fontAlgn="base" hangingPunct="0">
      <a:spcBef>
        <a:spcPct val="0"/>
      </a:spcBef>
      <a:spcAft>
        <a:spcPct val="0"/>
      </a:spcAft>
      <a:defRPr sz="1607" kern="1200">
        <a:solidFill>
          <a:schemeClr val="tx1"/>
        </a:solidFill>
        <a:latin typeface="Calibri" charset="0"/>
        <a:ea typeface="+mn-ea"/>
        <a:cs typeface="+mn-cs"/>
      </a:defRPr>
    </a:lvl4pPr>
    <a:lvl5pPr marL="1631732" indent="-815512" algn="l" defTabSz="815512" rtl="0" eaLnBrk="0" fontAlgn="base" hangingPunct="0">
      <a:spcBef>
        <a:spcPct val="0"/>
      </a:spcBef>
      <a:spcAft>
        <a:spcPct val="0"/>
      </a:spcAft>
      <a:defRPr sz="1607" kern="1200">
        <a:solidFill>
          <a:schemeClr val="tx1"/>
        </a:solidFill>
        <a:latin typeface="Calibri" charset="0"/>
        <a:ea typeface="+mn-ea"/>
        <a:cs typeface="+mn-cs"/>
      </a:defRPr>
    </a:lvl5pPr>
    <a:lvl6pPr marL="1020275" algn="l" defTabSz="408110" rtl="0" eaLnBrk="1" latinLnBrk="0" hangingPunct="1">
      <a:defRPr sz="1607" kern="1200">
        <a:solidFill>
          <a:schemeClr val="tx1"/>
        </a:solidFill>
        <a:latin typeface="Calibri" charset="0"/>
        <a:ea typeface="+mn-ea"/>
        <a:cs typeface="+mn-cs"/>
      </a:defRPr>
    </a:lvl6pPr>
    <a:lvl7pPr marL="1224327" algn="l" defTabSz="408110" rtl="0" eaLnBrk="1" latinLnBrk="0" hangingPunct="1">
      <a:defRPr sz="1607" kern="1200">
        <a:solidFill>
          <a:schemeClr val="tx1"/>
        </a:solidFill>
        <a:latin typeface="Calibri" charset="0"/>
        <a:ea typeface="+mn-ea"/>
        <a:cs typeface="+mn-cs"/>
      </a:defRPr>
    </a:lvl7pPr>
    <a:lvl8pPr marL="1428384" algn="l" defTabSz="408110" rtl="0" eaLnBrk="1" latinLnBrk="0" hangingPunct="1">
      <a:defRPr sz="1607" kern="1200">
        <a:solidFill>
          <a:schemeClr val="tx1"/>
        </a:solidFill>
        <a:latin typeface="Calibri" charset="0"/>
        <a:ea typeface="+mn-ea"/>
        <a:cs typeface="+mn-cs"/>
      </a:defRPr>
    </a:lvl8pPr>
    <a:lvl9pPr marL="1632441" algn="l" defTabSz="408110" rtl="0" eaLnBrk="1" latinLnBrk="0" hangingPunct="1">
      <a:defRPr sz="1607"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Default Section" id="{1F7FF349-6B31-7343-8E9A-0E10E010B160}">
          <p14:sldIdLst>
            <p14:sldId id="695"/>
            <p14:sldId id="760"/>
            <p14:sldId id="778"/>
            <p14:sldId id="761"/>
            <p14:sldId id="762"/>
            <p14:sldId id="763"/>
            <p14:sldId id="764"/>
            <p14:sldId id="769"/>
            <p14:sldId id="780"/>
            <p14:sldId id="770"/>
            <p14:sldId id="773"/>
            <p14:sldId id="766"/>
            <p14:sldId id="784"/>
            <p14:sldId id="767"/>
            <p14:sldId id="775"/>
            <p14:sldId id="781"/>
            <p14:sldId id="777"/>
            <p14:sldId id="782"/>
            <p14:sldId id="783"/>
            <p14:sldId id="756"/>
            <p14:sldId id="699"/>
            <p14:sldId id="700"/>
            <p14:sldId id="701"/>
            <p14:sldId id="758"/>
            <p14:sldId id="703"/>
            <p14:sldId id="704"/>
            <p14:sldId id="705"/>
            <p14:sldId id="706"/>
            <p14:sldId id="707"/>
            <p14:sldId id="708"/>
            <p14:sldId id="709"/>
            <p14:sldId id="757"/>
            <p14:sldId id="711"/>
            <p14:sldId id="712"/>
            <p14:sldId id="713"/>
            <p14:sldId id="714"/>
            <p14:sldId id="715"/>
            <p14:sldId id="716"/>
            <p14:sldId id="717"/>
            <p14:sldId id="718"/>
            <p14:sldId id="719"/>
            <p14:sldId id="720"/>
            <p14:sldId id="721"/>
            <p14:sldId id="722"/>
            <p14:sldId id="723"/>
            <p14:sldId id="725"/>
            <p14:sldId id="726"/>
            <p14:sldId id="727"/>
            <p14:sldId id="728"/>
            <p14:sldId id="729"/>
            <p14:sldId id="730"/>
            <p14:sldId id="731"/>
            <p14:sldId id="732"/>
            <p14:sldId id="734"/>
            <p14:sldId id="735"/>
            <p14:sldId id="737"/>
            <p14:sldId id="736"/>
            <p14:sldId id="739"/>
            <p14:sldId id="740"/>
            <p14:sldId id="738"/>
            <p14:sldId id="741"/>
            <p14:sldId id="742"/>
            <p14:sldId id="745"/>
            <p14:sldId id="748"/>
            <p14:sldId id="750"/>
            <p14:sldId id="751"/>
            <p14:sldId id="752"/>
            <p14:sldId id="753"/>
            <p14:sldId id="755"/>
            <p14:sldId id="759"/>
            <p14:sldId id="754"/>
          </p14:sldIdLst>
        </p14:section>
      </p14:sectionLst>
    </p:ext>
    <p:ext uri="{EFAFB233-063F-42B5-8137-9DF3F51BA10A}">
      <p15:sldGuideLst xmlns:p15="http://schemas.microsoft.com/office/powerpoint/2012/main">
        <p15:guide id="1" orient="horz" pos="2935" userDrawn="1">
          <p15:clr>
            <a:srgbClr val="5ACBF0"/>
          </p15:clr>
        </p15:guide>
        <p15:guide id="3" pos="2880" userDrawn="1">
          <p15:clr>
            <a:srgbClr val="A4A3A4"/>
          </p15:clr>
        </p15:guide>
        <p15:guide id="4" pos="342" userDrawn="1">
          <p15:clr>
            <a:srgbClr val="A4A3A4"/>
          </p15:clr>
        </p15:guide>
        <p15:guide id="5" pos="5419" userDrawn="1">
          <p15:clr>
            <a:srgbClr val="A4A3A4"/>
          </p15:clr>
        </p15:guide>
        <p15:guide id="7" pos="287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26CE7"/>
    <a:srgbClr val="FDD738"/>
    <a:srgbClr val="D6B32C"/>
    <a:srgbClr val="9C954E"/>
    <a:srgbClr val="D6B42D"/>
    <a:srgbClr val="EF5E1B"/>
    <a:srgbClr val="E61B77"/>
    <a:srgbClr val="2CE6AF"/>
    <a:srgbClr val="1FB18A"/>
    <a:srgbClr val="1558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96060" autoAdjust="0"/>
  </p:normalViewPr>
  <p:slideViewPr>
    <p:cSldViewPr snapToGrid="0" snapToObjects="1">
      <p:cViewPr>
        <p:scale>
          <a:sx n="107" d="100"/>
          <a:sy n="107" d="100"/>
        </p:scale>
        <p:origin x="480" y="880"/>
      </p:cViewPr>
      <p:guideLst>
        <p:guide orient="horz" pos="2935"/>
        <p:guide pos="2880"/>
        <p:guide pos="342"/>
        <p:guide pos="5419"/>
        <p:guide pos="287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4" d="100"/>
        <a:sy n="24" d="100"/>
      </p:scale>
      <p:origin x="0" y="0"/>
    </p:cViewPr>
  </p:sorterViewPr>
  <p:notesViewPr>
    <p:cSldViewPr snapToGrid="0" snapToObjects="1">
      <p:cViewPr varScale="1">
        <p:scale>
          <a:sx n="147" d="100"/>
          <a:sy n="147" d="100"/>
        </p:scale>
        <p:origin x="392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slide" Target="slides/slide71.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4.xlsm"/></Relationships>
</file>

<file path=ppt/charts/_rels/chart5.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Macro-Enabled_Worksheet5.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Sales</c:v>
                </c:pt>
              </c:strCache>
            </c:strRef>
          </c:tx>
          <c:dPt>
            <c:idx val="0"/>
            <c:bubble3D val="0"/>
          </c:dPt>
          <c:dPt>
            <c:idx val="1"/>
            <c:bubble3D val="0"/>
          </c:dPt>
          <c:dPt>
            <c:idx val="2"/>
            <c:bubble3D val="0"/>
          </c:dPt>
          <c:dPt>
            <c:idx val="3"/>
            <c:bubble3D val="0"/>
          </c:dPt>
          <c:dPt>
            <c:idx val="4"/>
            <c:bubble3D val="0"/>
          </c:dPt>
          <c:cat>
            <c:strRef>
              <c:f>Sheet1!$A$2:$A$6</c:f>
              <c:strCache>
                <c:ptCount val="5"/>
                <c:pt idx="0">
                  <c:v>1st Qtr</c:v>
                </c:pt>
                <c:pt idx="1">
                  <c:v>2nd Qtr</c:v>
                </c:pt>
                <c:pt idx="2">
                  <c:v>3rd Qtr</c:v>
                </c:pt>
                <c:pt idx="3">
                  <c:v>4th Qtr</c:v>
                </c:pt>
                <c:pt idx="4">
                  <c:v>5th Qtr</c:v>
                </c:pt>
              </c:strCache>
            </c:strRef>
          </c:cat>
          <c:val>
            <c:numRef>
              <c:f>Sheet1!$B$2:$B$6</c:f>
              <c:numCache>
                <c:formatCode>General</c:formatCode>
                <c:ptCount val="5"/>
                <c:pt idx="0">
                  <c:v>8.2</c:v>
                </c:pt>
                <c:pt idx="1">
                  <c:v>3.2</c:v>
                </c:pt>
                <c:pt idx="2">
                  <c:v>1.4</c:v>
                </c:pt>
                <c:pt idx="3">
                  <c:v>1.2</c:v>
                </c:pt>
                <c:pt idx="4">
                  <c:v>3.5</c:v>
                </c:pt>
              </c:numCache>
            </c:numRef>
          </c:val>
        </c:ser>
        <c:dLbls>
          <c:showLegendKey val="0"/>
          <c:showVal val="0"/>
          <c:showCatName val="0"/>
          <c:showSerName val="0"/>
          <c:showPercent val="0"/>
          <c:showBubbleSize val="0"/>
          <c:showLeaderLines val="1"/>
        </c:dLbls>
        <c:firstSliceAng val="0"/>
      </c:pieChart>
      <c:spPr>
        <a:noFill/>
        <a:ln w="32588">
          <a:noFill/>
        </a:ln>
      </c:spPr>
    </c:plotArea>
    <c:plotVisOnly val="1"/>
    <c:dispBlanksAs val="gap"/>
    <c:showDLblsOverMax val="0"/>
  </c:chart>
  <c:txPr>
    <a:bodyPr/>
    <a:lstStyle/>
    <a:p>
      <a:pPr>
        <a:defRPr sz="2309"/>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Sales</c:v>
                </c:pt>
              </c:strCache>
            </c:strRef>
          </c:tx>
          <c:invertIfNegative val="0"/>
          <c:cat>
            <c:strRef>
              <c:f>Sheet1!$A$2:$A$7</c:f>
              <c:strCache>
                <c:ptCount val="6"/>
                <c:pt idx="0">
                  <c:v>January</c:v>
                </c:pt>
                <c:pt idx="1">
                  <c:v>February</c:v>
                </c:pt>
                <c:pt idx="2">
                  <c:v>March</c:v>
                </c:pt>
                <c:pt idx="3">
                  <c:v>April</c:v>
                </c:pt>
                <c:pt idx="4">
                  <c:v>May</c:v>
                </c:pt>
                <c:pt idx="5">
                  <c:v>June</c:v>
                </c:pt>
              </c:strCache>
            </c:strRef>
          </c:cat>
          <c:val>
            <c:numRef>
              <c:f>Sheet1!$B$2:$B$7</c:f>
              <c:numCache>
                <c:formatCode>General</c:formatCode>
                <c:ptCount val="6"/>
                <c:pt idx="0">
                  <c:v>8.2</c:v>
                </c:pt>
                <c:pt idx="1">
                  <c:v>3.2</c:v>
                </c:pt>
                <c:pt idx="2">
                  <c:v>1.4</c:v>
                </c:pt>
                <c:pt idx="3">
                  <c:v>1.2</c:v>
                </c:pt>
                <c:pt idx="4">
                  <c:v>3.5</c:v>
                </c:pt>
                <c:pt idx="5">
                  <c:v>2.0</c:v>
                </c:pt>
              </c:numCache>
            </c:numRef>
          </c:val>
        </c:ser>
        <c:dLbls>
          <c:showLegendKey val="0"/>
          <c:showVal val="0"/>
          <c:showCatName val="0"/>
          <c:showSerName val="0"/>
          <c:showPercent val="0"/>
          <c:showBubbleSize val="0"/>
        </c:dLbls>
        <c:gapWidth val="100"/>
        <c:axId val="3652704"/>
        <c:axId val="5360304"/>
      </c:barChart>
      <c:catAx>
        <c:axId val="3652704"/>
        <c:scaling>
          <c:orientation val="minMax"/>
        </c:scaling>
        <c:delete val="0"/>
        <c:axPos val="b"/>
        <c:numFmt formatCode="General" sourceLinked="0"/>
        <c:majorTickMark val="out"/>
        <c:minorTickMark val="none"/>
        <c:tickLblPos val="nextTo"/>
        <c:crossAx val="5360304"/>
        <c:crosses val="autoZero"/>
        <c:auto val="1"/>
        <c:lblAlgn val="ctr"/>
        <c:lblOffset val="100"/>
        <c:noMultiLvlLbl val="0"/>
      </c:catAx>
      <c:valAx>
        <c:axId val="5360304"/>
        <c:scaling>
          <c:orientation val="minMax"/>
        </c:scaling>
        <c:delete val="0"/>
        <c:axPos val="l"/>
        <c:majorGridlines/>
        <c:numFmt formatCode="General" sourceLinked="1"/>
        <c:majorTickMark val="out"/>
        <c:minorTickMark val="none"/>
        <c:tickLblPos val="nextTo"/>
        <c:crossAx val="3652704"/>
        <c:crosses val="autoZero"/>
        <c:crossBetween val="between"/>
      </c:valAx>
    </c:plotArea>
    <c:plotVisOnly val="1"/>
    <c:dispBlanksAs val="gap"/>
    <c:showDLblsOverMax val="0"/>
  </c:chart>
  <c:txPr>
    <a:bodyPr/>
    <a:lstStyle/>
    <a:p>
      <a:pPr>
        <a:defRPr sz="1100" baseline="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52449209501808"/>
          <c:y val="0.069859291285741"/>
          <c:w val="0.705517841829824"/>
          <c:h val="0.860281417428518"/>
        </c:manualLayout>
      </c:layout>
      <c:doughnutChart>
        <c:varyColors val="1"/>
        <c:ser>
          <c:idx val="0"/>
          <c:order val="0"/>
          <c:tx>
            <c:strRef>
              <c:f>Sheet1!$B$1</c:f>
              <c:strCache>
                <c:ptCount val="1"/>
                <c:pt idx="0">
                  <c:v>Sales</c:v>
                </c:pt>
              </c:strCache>
            </c:strRef>
          </c:tx>
          <c:dPt>
            <c:idx val="0"/>
            <c:bubble3D val="0"/>
          </c:dPt>
          <c:dPt>
            <c:idx val="1"/>
            <c:bubble3D val="0"/>
          </c:dPt>
          <c:cat>
            <c:strRef>
              <c:f>Sheet1!$A$2:$A$3</c:f>
              <c:strCache>
                <c:ptCount val="2"/>
                <c:pt idx="0">
                  <c:v>1st Qtr</c:v>
                </c:pt>
                <c:pt idx="1">
                  <c:v>2nd Qtr</c:v>
                </c:pt>
              </c:strCache>
            </c:strRef>
          </c:cat>
          <c:val>
            <c:numRef>
              <c:f>Sheet1!$B$2:$B$3</c:f>
              <c:numCache>
                <c:formatCode>General</c:formatCode>
                <c:ptCount val="2"/>
                <c:pt idx="0">
                  <c:v>30.0</c:v>
                </c:pt>
                <c:pt idx="1">
                  <c:v>70.0</c:v>
                </c:pt>
              </c:numCache>
            </c:numRef>
          </c:val>
        </c:ser>
        <c:dLbls>
          <c:showLegendKey val="0"/>
          <c:showVal val="0"/>
          <c:showCatName val="0"/>
          <c:showSerName val="0"/>
          <c:showPercent val="0"/>
          <c:showBubbleSize val="0"/>
          <c:showLeaderLines val="1"/>
        </c:dLbls>
        <c:firstSliceAng val="0"/>
        <c:holeSize val="84"/>
      </c:doughnutChart>
      <c:spPr>
        <a:noFill/>
        <a:ln w="12484">
          <a:noFill/>
        </a:ln>
      </c:spPr>
    </c:plotArea>
    <c:plotVisOnly val="1"/>
    <c:dispBlanksAs val="gap"/>
    <c:showDLblsOverMax val="0"/>
  </c:chart>
  <c:txPr>
    <a:bodyPr/>
    <a:lstStyle/>
    <a:p>
      <a:pPr>
        <a:defRPr sz="88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2449209501808"/>
          <c:y val="0.069859291285741"/>
          <c:w val="0.705517841829824"/>
          <c:h val="0.860281417428518"/>
        </c:manualLayout>
      </c:layout>
      <c:doughnutChart>
        <c:varyColors val="1"/>
        <c:ser>
          <c:idx val="0"/>
          <c:order val="0"/>
          <c:tx>
            <c:strRef>
              <c:f>Sheet1!$B$1</c:f>
              <c:strCache>
                <c:ptCount val="1"/>
                <c:pt idx="0">
                  <c:v>Sales</c:v>
                </c:pt>
              </c:strCache>
            </c:strRef>
          </c:tx>
          <c:dPt>
            <c:idx val="0"/>
            <c:bubble3D val="0"/>
          </c:dPt>
          <c:dPt>
            <c:idx val="1"/>
            <c:bubble3D val="0"/>
          </c:dPt>
          <c:cat>
            <c:strRef>
              <c:f>Sheet1!$A$2:$A$3</c:f>
              <c:strCache>
                <c:ptCount val="2"/>
                <c:pt idx="0">
                  <c:v>1st Qtr</c:v>
                </c:pt>
                <c:pt idx="1">
                  <c:v>2nd Qtr</c:v>
                </c:pt>
              </c:strCache>
            </c:strRef>
          </c:cat>
          <c:val>
            <c:numRef>
              <c:f>Sheet1!$B$2:$B$3</c:f>
              <c:numCache>
                <c:formatCode>General</c:formatCode>
                <c:ptCount val="2"/>
                <c:pt idx="0">
                  <c:v>50.0</c:v>
                </c:pt>
                <c:pt idx="1">
                  <c:v>50.0</c:v>
                </c:pt>
              </c:numCache>
            </c:numRef>
          </c:val>
        </c:ser>
        <c:dLbls>
          <c:showLegendKey val="0"/>
          <c:showVal val="0"/>
          <c:showCatName val="0"/>
          <c:showSerName val="0"/>
          <c:showPercent val="0"/>
          <c:showBubbleSize val="0"/>
          <c:showLeaderLines val="1"/>
        </c:dLbls>
        <c:firstSliceAng val="0"/>
        <c:holeSize val="84"/>
      </c:doughnutChart>
      <c:spPr>
        <a:noFill/>
        <a:ln w="12484">
          <a:noFill/>
        </a:ln>
      </c:spPr>
    </c:plotArea>
    <c:plotVisOnly val="1"/>
    <c:dispBlanksAs val="gap"/>
    <c:showDLblsOverMax val="0"/>
  </c:chart>
  <c:txPr>
    <a:bodyPr/>
    <a:lstStyle/>
    <a:p>
      <a:pPr>
        <a:defRPr sz="885"/>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2449209501808"/>
          <c:y val="0.069859291285741"/>
          <c:w val="0.705517841829824"/>
          <c:h val="0.860281417428518"/>
        </c:manualLayout>
      </c:layout>
      <c:doughnutChart>
        <c:varyColors val="1"/>
        <c:ser>
          <c:idx val="0"/>
          <c:order val="0"/>
          <c:tx>
            <c:strRef>
              <c:f>Sheet1!$B$1</c:f>
              <c:strCache>
                <c:ptCount val="1"/>
                <c:pt idx="0">
                  <c:v>Sales</c:v>
                </c:pt>
              </c:strCache>
            </c:strRef>
          </c:tx>
          <c:dPt>
            <c:idx val="0"/>
            <c:bubble3D val="0"/>
            <c:spPr>
              <a:solidFill>
                <a:schemeClr val="accent3">
                  <a:shade val="76000"/>
                </a:schemeClr>
              </a:solidFill>
              <a:ln w="19050">
                <a:solidFill>
                  <a:schemeClr val="lt1"/>
                </a:solidFill>
              </a:ln>
              <a:effectLst/>
            </c:spPr>
          </c:dPt>
          <c:dPt>
            <c:idx val="1"/>
            <c:bubble3D val="0"/>
            <c:spPr>
              <a:solidFill>
                <a:schemeClr val="accent3">
                  <a:tint val="77000"/>
                </a:schemeClr>
              </a:solidFill>
              <a:ln w="19050">
                <a:solidFill>
                  <a:schemeClr val="lt1"/>
                </a:solidFill>
              </a:ln>
              <a:effectLst/>
            </c:spPr>
          </c:dPt>
          <c:cat>
            <c:strRef>
              <c:f>Sheet1!$A$2:$A$3</c:f>
              <c:strCache>
                <c:ptCount val="2"/>
                <c:pt idx="0">
                  <c:v>1st Qtr</c:v>
                </c:pt>
                <c:pt idx="1">
                  <c:v>2nd Qtr</c:v>
                </c:pt>
              </c:strCache>
            </c:strRef>
          </c:cat>
          <c:val>
            <c:numRef>
              <c:f>Sheet1!$B$2:$B$3</c:f>
              <c:numCache>
                <c:formatCode>General</c:formatCode>
                <c:ptCount val="2"/>
                <c:pt idx="0">
                  <c:v>10.0</c:v>
                </c:pt>
                <c:pt idx="1">
                  <c:v>90.0</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828434" eaLnBrk="1" fontAlgn="auto" hangingPunct="1">
              <a:spcBef>
                <a:spcPts val="0"/>
              </a:spcBef>
              <a:spcAft>
                <a:spcPts val="0"/>
              </a:spcAft>
              <a:defRPr sz="1200">
                <a:latin typeface="Lato Light" charset="0"/>
              </a:defRPr>
            </a:lvl1pPr>
          </a:lstStyle>
          <a:p>
            <a:pPr>
              <a:defRPr/>
            </a:pPr>
            <a:endParaRPr lang="en-US" dirty="0">
              <a:latin typeface="Panton Light"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828434" eaLnBrk="1" fontAlgn="auto" hangingPunct="1">
              <a:spcBef>
                <a:spcPts val="0"/>
              </a:spcBef>
              <a:spcAft>
                <a:spcPts val="0"/>
              </a:spcAft>
              <a:defRPr sz="1200">
                <a:latin typeface="Lato Light" charset="0"/>
              </a:defRPr>
            </a:lvl1pPr>
          </a:lstStyle>
          <a:p>
            <a:pPr>
              <a:defRPr/>
            </a:pPr>
            <a:fld id="{293E0B58-5754-0E44-9A37-3FA12A21341B}" type="datetimeFigureOut">
              <a:rPr lang="en-US">
                <a:latin typeface="Panton Light" charset="0"/>
              </a:rPr>
              <a:pPr>
                <a:defRPr/>
              </a:pPr>
              <a:t>10/15/17</a:t>
            </a:fld>
            <a:endParaRPr lang="en-US" dirty="0">
              <a:latin typeface="Panton Light"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828434" eaLnBrk="1" fontAlgn="auto" hangingPunct="1">
              <a:spcBef>
                <a:spcPts val="0"/>
              </a:spcBef>
              <a:spcAft>
                <a:spcPts val="0"/>
              </a:spcAft>
              <a:defRPr sz="1200">
                <a:latin typeface="Lato Light" charset="0"/>
              </a:defRPr>
            </a:lvl1pPr>
          </a:lstStyle>
          <a:p>
            <a:pPr>
              <a:defRPr/>
            </a:pPr>
            <a:endParaRPr lang="en-US" dirty="0">
              <a:latin typeface="Panton Light"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828434" eaLnBrk="1" fontAlgn="auto" hangingPunct="1">
              <a:spcBef>
                <a:spcPts val="0"/>
              </a:spcBef>
              <a:spcAft>
                <a:spcPts val="0"/>
              </a:spcAft>
              <a:defRPr sz="1200">
                <a:latin typeface="Lato Light" charset="0"/>
              </a:defRPr>
            </a:lvl1pPr>
          </a:lstStyle>
          <a:p>
            <a:pPr>
              <a:defRPr/>
            </a:pPr>
            <a:fld id="{99088532-D825-E14A-8676-1EA98752DED6}" type="slidenum">
              <a:rPr lang="en-US">
                <a:latin typeface="Panton Light" charset="0"/>
              </a:rPr>
              <a:pPr>
                <a:defRPr/>
              </a:pPr>
              <a:t>‹#›</a:t>
            </a:fld>
            <a:endParaRPr lang="en-US" dirty="0">
              <a:latin typeface="Panton Light"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828434" eaLnBrk="1" fontAlgn="auto" hangingPunct="1">
              <a:spcBef>
                <a:spcPts val="0"/>
              </a:spcBef>
              <a:spcAft>
                <a:spcPts val="0"/>
              </a:spcAft>
              <a:defRPr sz="1200" b="0" i="0">
                <a:latin typeface="Panton Light"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828434" eaLnBrk="1" fontAlgn="auto" hangingPunct="1">
              <a:spcBef>
                <a:spcPts val="0"/>
              </a:spcBef>
              <a:spcAft>
                <a:spcPts val="0"/>
              </a:spcAft>
              <a:defRPr sz="1200" b="0" i="0">
                <a:latin typeface="Panton Light" charset="0"/>
              </a:defRPr>
            </a:lvl1pPr>
          </a:lstStyle>
          <a:p>
            <a:pPr>
              <a:defRPr/>
            </a:pPr>
            <a:fld id="{8FF39AA8-A1E7-E84B-9ACC-8B6FAB8A1718}" type="datetimeFigureOut">
              <a:rPr lang="en-US" smtClean="0"/>
              <a:pPr>
                <a:defRPr/>
              </a:pPr>
              <a:t>10/15/17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828434" eaLnBrk="1" fontAlgn="auto" hangingPunct="1">
              <a:spcBef>
                <a:spcPts val="0"/>
              </a:spcBef>
              <a:spcAft>
                <a:spcPts val="0"/>
              </a:spcAft>
              <a:defRPr sz="1200" b="0" i="0">
                <a:latin typeface="Panton Light"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828434" eaLnBrk="1" fontAlgn="auto" hangingPunct="1">
              <a:spcBef>
                <a:spcPts val="0"/>
              </a:spcBef>
              <a:spcAft>
                <a:spcPts val="0"/>
              </a:spcAft>
              <a:defRPr sz="1200" b="0" i="0">
                <a:latin typeface="Panton Light" charset="0"/>
              </a:defRPr>
            </a:lvl1pPr>
          </a:lstStyle>
          <a:p>
            <a:pPr>
              <a:defRPr/>
            </a:pPr>
            <a:fld id="{77C5BD2B-506B-C243-A096-931C5E4F6845}" type="slidenum">
              <a:rPr lang="en-US" smtClean="0"/>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07402" rtl="0" eaLnBrk="0" fontAlgn="base" hangingPunct="0">
      <a:spcBef>
        <a:spcPct val="30000"/>
      </a:spcBef>
      <a:spcAft>
        <a:spcPct val="0"/>
      </a:spcAft>
      <a:defRPr sz="1071" b="0" i="0" kern="1200">
        <a:solidFill>
          <a:schemeClr val="tx1"/>
        </a:solidFill>
        <a:latin typeface="Panton Light" charset="0"/>
        <a:ea typeface="+mn-ea"/>
        <a:cs typeface="+mn-cs"/>
      </a:defRPr>
    </a:lvl1pPr>
    <a:lvl2pPr marL="407402" algn="l" defTabSz="407402" rtl="0" eaLnBrk="0" fontAlgn="base" hangingPunct="0">
      <a:spcBef>
        <a:spcPct val="30000"/>
      </a:spcBef>
      <a:spcAft>
        <a:spcPct val="0"/>
      </a:spcAft>
      <a:defRPr sz="1071" b="0" i="0" kern="1200">
        <a:solidFill>
          <a:schemeClr val="tx1"/>
        </a:solidFill>
        <a:latin typeface="Panton Light" charset="0"/>
        <a:ea typeface="+mn-ea"/>
        <a:cs typeface="+mn-cs"/>
      </a:defRPr>
    </a:lvl2pPr>
    <a:lvl3pPr marL="815512" algn="l" defTabSz="407402" rtl="0" eaLnBrk="0" fontAlgn="base" hangingPunct="0">
      <a:spcBef>
        <a:spcPct val="30000"/>
      </a:spcBef>
      <a:spcAft>
        <a:spcPct val="0"/>
      </a:spcAft>
      <a:defRPr sz="1071" b="0" i="0" kern="1200">
        <a:solidFill>
          <a:schemeClr val="tx1"/>
        </a:solidFill>
        <a:latin typeface="Panton Light" charset="0"/>
        <a:ea typeface="+mn-ea"/>
        <a:cs typeface="+mn-cs"/>
      </a:defRPr>
    </a:lvl3pPr>
    <a:lvl4pPr marL="1223620" algn="l" defTabSz="407402" rtl="0" eaLnBrk="0" fontAlgn="base" hangingPunct="0">
      <a:spcBef>
        <a:spcPct val="30000"/>
      </a:spcBef>
      <a:spcAft>
        <a:spcPct val="0"/>
      </a:spcAft>
      <a:defRPr sz="1071" b="0" i="0" kern="1200">
        <a:solidFill>
          <a:schemeClr val="tx1"/>
        </a:solidFill>
        <a:latin typeface="Panton Light" charset="0"/>
        <a:ea typeface="+mn-ea"/>
        <a:cs typeface="+mn-cs"/>
      </a:defRPr>
    </a:lvl4pPr>
    <a:lvl5pPr marL="1631732" algn="l" defTabSz="407402" rtl="0" eaLnBrk="0" fontAlgn="base" hangingPunct="0">
      <a:spcBef>
        <a:spcPct val="30000"/>
      </a:spcBef>
      <a:spcAft>
        <a:spcPct val="0"/>
      </a:spcAft>
      <a:defRPr sz="1071" b="0" i="0" kern="1200">
        <a:solidFill>
          <a:schemeClr val="tx1"/>
        </a:solidFill>
        <a:latin typeface="Panton Light" charset="0"/>
        <a:ea typeface="+mn-ea"/>
        <a:cs typeface="+mn-cs"/>
      </a:defRPr>
    </a:lvl5pPr>
    <a:lvl6pPr marL="2040140" algn="l" defTabSz="408028" rtl="0" eaLnBrk="1" latinLnBrk="0" hangingPunct="1">
      <a:defRPr sz="1071" kern="1200">
        <a:solidFill>
          <a:schemeClr val="tx1"/>
        </a:solidFill>
        <a:latin typeface="+mn-lt"/>
        <a:ea typeface="+mn-ea"/>
        <a:cs typeface="+mn-cs"/>
      </a:defRPr>
    </a:lvl6pPr>
    <a:lvl7pPr marL="2448168" algn="l" defTabSz="408028" rtl="0" eaLnBrk="1" latinLnBrk="0" hangingPunct="1">
      <a:defRPr sz="1071" kern="1200">
        <a:solidFill>
          <a:schemeClr val="tx1"/>
        </a:solidFill>
        <a:latin typeface="+mn-lt"/>
        <a:ea typeface="+mn-ea"/>
        <a:cs typeface="+mn-cs"/>
      </a:defRPr>
    </a:lvl7pPr>
    <a:lvl8pPr marL="2856197" algn="l" defTabSz="408028" rtl="0" eaLnBrk="1" latinLnBrk="0" hangingPunct="1">
      <a:defRPr sz="1071" kern="1200">
        <a:solidFill>
          <a:schemeClr val="tx1"/>
        </a:solidFill>
        <a:latin typeface="+mn-lt"/>
        <a:ea typeface="+mn-ea"/>
        <a:cs typeface="+mn-cs"/>
      </a:defRPr>
    </a:lvl8pPr>
    <a:lvl9pPr marL="3264225" algn="l" defTabSz="408028" rtl="0" eaLnBrk="1" latinLnBrk="0" hangingPunct="1">
      <a:defRPr sz="10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6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51A19EE5-DD2B-6442-8585-C91CDDB33B79}" type="slidenum">
              <a:rPr lang="en-US" altLang="x-none" sz="1200">
                <a:latin typeface="Panton Light" charset="0"/>
              </a:rPr>
              <a:pPr defTabSz="1827213" fontAlgn="base">
                <a:spcBef>
                  <a:spcPct val="0"/>
                </a:spcBef>
                <a:spcAft>
                  <a:spcPct val="0"/>
                </a:spcAft>
              </a:pPr>
              <a:t>1</a:t>
            </a:fld>
            <a:endParaRPr lang="en-US" altLang="x-none" sz="1200" dirty="0">
              <a:latin typeface="Panton Light"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BBC802CB-961D-6441-ADCB-A896273C46DB}" type="slidenum">
              <a:rPr lang="en-US" altLang="x-none" sz="1200">
                <a:latin typeface="Panton Light" charset="0"/>
              </a:rPr>
              <a:pPr defTabSz="1827213" fontAlgn="base">
                <a:spcBef>
                  <a:spcPct val="0"/>
                </a:spcBef>
                <a:spcAft>
                  <a:spcPct val="0"/>
                </a:spcAft>
              </a:pPr>
              <a:t>34</a:t>
            </a:fld>
            <a:endParaRPr lang="en-US" altLang="x-none" sz="1200" dirty="0">
              <a:latin typeface="Panton Ligh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430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83F98A65-5F11-0D4D-B1E4-00E9496FED66}" type="slidenum">
              <a:rPr lang="en-US" altLang="x-none" sz="1200">
                <a:latin typeface="Panton Light" charset="0"/>
              </a:rPr>
              <a:pPr defTabSz="1827213" fontAlgn="base">
                <a:spcBef>
                  <a:spcPct val="0"/>
                </a:spcBef>
                <a:spcAft>
                  <a:spcPct val="0"/>
                </a:spcAft>
              </a:pPr>
              <a:t>40</a:t>
            </a:fld>
            <a:endParaRPr lang="en-US" altLang="x-none" sz="1200" dirty="0">
              <a:latin typeface="Panton Ligh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0DBB6EE9-1600-344D-8706-4059A4A5A8D6}" type="slidenum">
              <a:rPr lang="en-US" altLang="x-none" sz="1200">
                <a:latin typeface="Panton Light" charset="0"/>
              </a:rPr>
              <a:pPr defTabSz="1827213" fontAlgn="base">
                <a:spcBef>
                  <a:spcPct val="0"/>
                </a:spcBef>
                <a:spcAft>
                  <a:spcPct val="0"/>
                </a:spcAft>
              </a:pPr>
              <a:t>45</a:t>
            </a:fld>
            <a:endParaRPr lang="en-US" altLang="x-none" sz="1200" dirty="0">
              <a:latin typeface="Panton Ligh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5BD2B-506B-C243-A096-931C5E4F6845}" type="slidenum">
              <a:rPr lang="en-US" smtClean="0"/>
              <a:pPr>
                <a:defRPr/>
              </a:pPr>
              <a:t>46</a:t>
            </a:fld>
            <a:endParaRPr lang="en-US" dirty="0"/>
          </a:p>
        </p:txBody>
      </p:sp>
    </p:spTree>
    <p:extLst>
      <p:ext uri="{BB962C8B-B14F-4D97-AF65-F5344CB8AC3E}">
        <p14:creationId xmlns:p14="http://schemas.microsoft.com/office/powerpoint/2010/main" val="939262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5BD2B-506B-C243-A096-931C5E4F6845}" type="slidenum">
              <a:rPr lang="en-US" smtClean="0"/>
              <a:pPr>
                <a:defRPr/>
              </a:pPr>
              <a:t>47</a:t>
            </a:fld>
            <a:endParaRPr lang="en-US" dirty="0"/>
          </a:p>
        </p:txBody>
      </p:sp>
    </p:spTree>
    <p:extLst>
      <p:ext uri="{BB962C8B-B14F-4D97-AF65-F5344CB8AC3E}">
        <p14:creationId xmlns:p14="http://schemas.microsoft.com/office/powerpoint/2010/main" val="128293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67587"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1030288">
              <a:defRPr sz="3600">
                <a:solidFill>
                  <a:schemeClr val="tx1"/>
                </a:solidFill>
                <a:latin typeface="Calibri" charset="0"/>
              </a:defRPr>
            </a:lvl1pPr>
            <a:lvl2pPr marL="742950" indent="-285750" defTabSz="1030288">
              <a:defRPr sz="3600">
                <a:solidFill>
                  <a:schemeClr val="tx1"/>
                </a:solidFill>
                <a:latin typeface="Calibri" charset="0"/>
              </a:defRPr>
            </a:lvl2pPr>
            <a:lvl3pPr marL="1143000" indent="-228600" defTabSz="1030288">
              <a:defRPr sz="3600">
                <a:solidFill>
                  <a:schemeClr val="tx1"/>
                </a:solidFill>
                <a:latin typeface="Calibri" charset="0"/>
              </a:defRPr>
            </a:lvl3pPr>
            <a:lvl4pPr marL="1600200" indent="-228600" defTabSz="1030288">
              <a:defRPr sz="3600">
                <a:solidFill>
                  <a:schemeClr val="tx1"/>
                </a:solidFill>
                <a:latin typeface="Calibri" charset="0"/>
              </a:defRPr>
            </a:lvl4pPr>
            <a:lvl5pPr marL="2057400" indent="-228600" defTabSz="1030288">
              <a:defRPr sz="3600">
                <a:solidFill>
                  <a:schemeClr val="tx1"/>
                </a:solidFill>
                <a:latin typeface="Calibri" charset="0"/>
              </a:defRPr>
            </a:lvl5pPr>
            <a:lvl6pPr marL="2514600" indent="-228600" defTabSz="1030288" eaLnBrk="0" fontAlgn="base" hangingPunct="0">
              <a:spcBef>
                <a:spcPct val="0"/>
              </a:spcBef>
              <a:spcAft>
                <a:spcPct val="0"/>
              </a:spcAft>
              <a:defRPr sz="3600">
                <a:solidFill>
                  <a:schemeClr val="tx1"/>
                </a:solidFill>
                <a:latin typeface="Calibri" charset="0"/>
              </a:defRPr>
            </a:lvl6pPr>
            <a:lvl7pPr marL="2971800" indent="-228600" defTabSz="1030288" eaLnBrk="0" fontAlgn="base" hangingPunct="0">
              <a:spcBef>
                <a:spcPct val="0"/>
              </a:spcBef>
              <a:spcAft>
                <a:spcPct val="0"/>
              </a:spcAft>
              <a:defRPr sz="3600">
                <a:solidFill>
                  <a:schemeClr val="tx1"/>
                </a:solidFill>
                <a:latin typeface="Calibri" charset="0"/>
              </a:defRPr>
            </a:lvl7pPr>
            <a:lvl8pPr marL="3429000" indent="-228600" defTabSz="1030288" eaLnBrk="0" fontAlgn="base" hangingPunct="0">
              <a:spcBef>
                <a:spcPct val="0"/>
              </a:spcBef>
              <a:spcAft>
                <a:spcPct val="0"/>
              </a:spcAft>
              <a:defRPr sz="3600">
                <a:solidFill>
                  <a:schemeClr val="tx1"/>
                </a:solidFill>
                <a:latin typeface="Calibri" charset="0"/>
              </a:defRPr>
            </a:lvl8pPr>
            <a:lvl9pPr marL="3886200" indent="-228600" defTabSz="1030288" eaLnBrk="0" fontAlgn="base" hangingPunct="0">
              <a:spcBef>
                <a:spcPct val="0"/>
              </a:spcBef>
              <a:spcAft>
                <a:spcPct val="0"/>
              </a:spcAft>
              <a:defRPr sz="3600">
                <a:solidFill>
                  <a:schemeClr val="tx1"/>
                </a:solidFill>
                <a:latin typeface="Calibri" charset="0"/>
              </a:defRPr>
            </a:lvl9pPr>
          </a:lstStyle>
          <a:p>
            <a:pPr fontAlgn="base">
              <a:spcBef>
                <a:spcPct val="0"/>
              </a:spcBef>
              <a:spcAft>
                <a:spcPct val="0"/>
              </a:spcAft>
            </a:pPr>
            <a:r>
              <a:rPr lang="en-US" altLang="x-none" sz="1200" dirty="0">
                <a:latin typeface="Panton Light" charset="0"/>
                <a:ea typeface="Panton Regular" charset="0"/>
                <a:cs typeface="Panton Regular" charset="0"/>
              </a:rPr>
              <a:t>My First Template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69635"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1030288">
              <a:defRPr sz="3600">
                <a:solidFill>
                  <a:schemeClr val="tx1"/>
                </a:solidFill>
                <a:latin typeface="Calibri" charset="0"/>
              </a:defRPr>
            </a:lvl1pPr>
            <a:lvl2pPr marL="742950" indent="-285750" defTabSz="1030288">
              <a:defRPr sz="3600">
                <a:solidFill>
                  <a:schemeClr val="tx1"/>
                </a:solidFill>
                <a:latin typeface="Calibri" charset="0"/>
              </a:defRPr>
            </a:lvl2pPr>
            <a:lvl3pPr marL="1143000" indent="-228600" defTabSz="1030288">
              <a:defRPr sz="3600">
                <a:solidFill>
                  <a:schemeClr val="tx1"/>
                </a:solidFill>
                <a:latin typeface="Calibri" charset="0"/>
              </a:defRPr>
            </a:lvl3pPr>
            <a:lvl4pPr marL="1600200" indent="-228600" defTabSz="1030288">
              <a:defRPr sz="3600">
                <a:solidFill>
                  <a:schemeClr val="tx1"/>
                </a:solidFill>
                <a:latin typeface="Calibri" charset="0"/>
              </a:defRPr>
            </a:lvl4pPr>
            <a:lvl5pPr marL="2057400" indent="-228600" defTabSz="1030288">
              <a:defRPr sz="3600">
                <a:solidFill>
                  <a:schemeClr val="tx1"/>
                </a:solidFill>
                <a:latin typeface="Calibri" charset="0"/>
              </a:defRPr>
            </a:lvl5pPr>
            <a:lvl6pPr marL="2514600" indent="-228600" defTabSz="1030288" eaLnBrk="0" fontAlgn="base" hangingPunct="0">
              <a:spcBef>
                <a:spcPct val="0"/>
              </a:spcBef>
              <a:spcAft>
                <a:spcPct val="0"/>
              </a:spcAft>
              <a:defRPr sz="3600">
                <a:solidFill>
                  <a:schemeClr val="tx1"/>
                </a:solidFill>
                <a:latin typeface="Calibri" charset="0"/>
              </a:defRPr>
            </a:lvl6pPr>
            <a:lvl7pPr marL="2971800" indent="-228600" defTabSz="1030288" eaLnBrk="0" fontAlgn="base" hangingPunct="0">
              <a:spcBef>
                <a:spcPct val="0"/>
              </a:spcBef>
              <a:spcAft>
                <a:spcPct val="0"/>
              </a:spcAft>
              <a:defRPr sz="3600">
                <a:solidFill>
                  <a:schemeClr val="tx1"/>
                </a:solidFill>
                <a:latin typeface="Calibri" charset="0"/>
              </a:defRPr>
            </a:lvl7pPr>
            <a:lvl8pPr marL="3429000" indent="-228600" defTabSz="1030288" eaLnBrk="0" fontAlgn="base" hangingPunct="0">
              <a:spcBef>
                <a:spcPct val="0"/>
              </a:spcBef>
              <a:spcAft>
                <a:spcPct val="0"/>
              </a:spcAft>
              <a:defRPr sz="3600">
                <a:solidFill>
                  <a:schemeClr val="tx1"/>
                </a:solidFill>
                <a:latin typeface="Calibri" charset="0"/>
              </a:defRPr>
            </a:lvl8pPr>
            <a:lvl9pPr marL="3886200" indent="-228600" defTabSz="1030288" eaLnBrk="0" fontAlgn="base" hangingPunct="0">
              <a:spcBef>
                <a:spcPct val="0"/>
              </a:spcBef>
              <a:spcAft>
                <a:spcPct val="0"/>
              </a:spcAft>
              <a:defRPr sz="3600">
                <a:solidFill>
                  <a:schemeClr val="tx1"/>
                </a:solidFill>
                <a:latin typeface="Calibri" charset="0"/>
              </a:defRPr>
            </a:lvl9pPr>
          </a:lstStyle>
          <a:p>
            <a:pPr fontAlgn="base">
              <a:spcBef>
                <a:spcPct val="0"/>
              </a:spcBef>
              <a:spcAft>
                <a:spcPct val="0"/>
              </a:spcAft>
            </a:pPr>
            <a:r>
              <a:rPr lang="en-US" altLang="x-none" sz="1200" dirty="0">
                <a:latin typeface="Panton Light" charset="0"/>
                <a:ea typeface="Panton Regular" charset="0"/>
                <a:cs typeface="Panton Regular" charset="0"/>
              </a:rPr>
              <a:t>My First Template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7168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1030288">
              <a:defRPr sz="3600">
                <a:solidFill>
                  <a:schemeClr val="tx1"/>
                </a:solidFill>
                <a:latin typeface="Calibri" charset="0"/>
              </a:defRPr>
            </a:lvl1pPr>
            <a:lvl2pPr marL="742950" indent="-285750" defTabSz="1030288">
              <a:defRPr sz="3600">
                <a:solidFill>
                  <a:schemeClr val="tx1"/>
                </a:solidFill>
                <a:latin typeface="Calibri" charset="0"/>
              </a:defRPr>
            </a:lvl2pPr>
            <a:lvl3pPr marL="1143000" indent="-228600" defTabSz="1030288">
              <a:defRPr sz="3600">
                <a:solidFill>
                  <a:schemeClr val="tx1"/>
                </a:solidFill>
                <a:latin typeface="Calibri" charset="0"/>
              </a:defRPr>
            </a:lvl3pPr>
            <a:lvl4pPr marL="1600200" indent="-228600" defTabSz="1030288">
              <a:defRPr sz="3600">
                <a:solidFill>
                  <a:schemeClr val="tx1"/>
                </a:solidFill>
                <a:latin typeface="Calibri" charset="0"/>
              </a:defRPr>
            </a:lvl4pPr>
            <a:lvl5pPr marL="2057400" indent="-228600" defTabSz="1030288">
              <a:defRPr sz="3600">
                <a:solidFill>
                  <a:schemeClr val="tx1"/>
                </a:solidFill>
                <a:latin typeface="Calibri" charset="0"/>
              </a:defRPr>
            </a:lvl5pPr>
            <a:lvl6pPr marL="2514600" indent="-228600" defTabSz="1030288" eaLnBrk="0" fontAlgn="base" hangingPunct="0">
              <a:spcBef>
                <a:spcPct val="0"/>
              </a:spcBef>
              <a:spcAft>
                <a:spcPct val="0"/>
              </a:spcAft>
              <a:defRPr sz="3600">
                <a:solidFill>
                  <a:schemeClr val="tx1"/>
                </a:solidFill>
                <a:latin typeface="Calibri" charset="0"/>
              </a:defRPr>
            </a:lvl6pPr>
            <a:lvl7pPr marL="2971800" indent="-228600" defTabSz="1030288" eaLnBrk="0" fontAlgn="base" hangingPunct="0">
              <a:spcBef>
                <a:spcPct val="0"/>
              </a:spcBef>
              <a:spcAft>
                <a:spcPct val="0"/>
              </a:spcAft>
              <a:defRPr sz="3600">
                <a:solidFill>
                  <a:schemeClr val="tx1"/>
                </a:solidFill>
                <a:latin typeface="Calibri" charset="0"/>
              </a:defRPr>
            </a:lvl7pPr>
            <a:lvl8pPr marL="3429000" indent="-228600" defTabSz="1030288" eaLnBrk="0" fontAlgn="base" hangingPunct="0">
              <a:spcBef>
                <a:spcPct val="0"/>
              </a:spcBef>
              <a:spcAft>
                <a:spcPct val="0"/>
              </a:spcAft>
              <a:defRPr sz="3600">
                <a:solidFill>
                  <a:schemeClr val="tx1"/>
                </a:solidFill>
                <a:latin typeface="Calibri" charset="0"/>
              </a:defRPr>
            </a:lvl8pPr>
            <a:lvl9pPr marL="3886200" indent="-228600" defTabSz="1030288" eaLnBrk="0" fontAlgn="base" hangingPunct="0">
              <a:spcBef>
                <a:spcPct val="0"/>
              </a:spcBef>
              <a:spcAft>
                <a:spcPct val="0"/>
              </a:spcAft>
              <a:defRPr sz="3600">
                <a:solidFill>
                  <a:schemeClr val="tx1"/>
                </a:solidFill>
                <a:latin typeface="Calibri" charset="0"/>
              </a:defRPr>
            </a:lvl9pPr>
          </a:lstStyle>
          <a:p>
            <a:pPr fontAlgn="base">
              <a:spcBef>
                <a:spcPct val="0"/>
              </a:spcBef>
              <a:spcAft>
                <a:spcPct val="0"/>
              </a:spcAft>
            </a:pPr>
            <a:r>
              <a:rPr lang="en-US" altLang="x-none" sz="1200" dirty="0">
                <a:latin typeface="Panton Light" charset="0"/>
                <a:ea typeface="Panton Regular" charset="0"/>
                <a:cs typeface="Panton Regular" charset="0"/>
              </a:rPr>
              <a:t>My First Template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5BD2B-506B-C243-A096-931C5E4F6845}" type="slidenum">
              <a:rPr lang="en-US" smtClean="0"/>
              <a:pPr>
                <a:defRPr/>
              </a:pPr>
              <a:t>69</a:t>
            </a:fld>
            <a:endParaRPr lang="en-US" dirty="0"/>
          </a:p>
        </p:txBody>
      </p:sp>
    </p:spTree>
    <p:extLst>
      <p:ext uri="{BB962C8B-B14F-4D97-AF65-F5344CB8AC3E}">
        <p14:creationId xmlns:p14="http://schemas.microsoft.com/office/powerpoint/2010/main" val="25969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5BD2B-506B-C243-A096-931C5E4F6845}" type="slidenum">
              <a:rPr lang="en-US" smtClean="0"/>
              <a:pPr>
                <a:defRPr/>
              </a:pPr>
              <a:t>20</a:t>
            </a:fld>
            <a:endParaRPr lang="en-US" dirty="0"/>
          </a:p>
        </p:txBody>
      </p:sp>
    </p:spTree>
    <p:extLst>
      <p:ext uri="{BB962C8B-B14F-4D97-AF65-F5344CB8AC3E}">
        <p14:creationId xmlns:p14="http://schemas.microsoft.com/office/powerpoint/2010/main" val="174776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B4270D91-2AA2-6B49-BD27-485F7FD5359E}" type="slidenum">
              <a:rPr lang="en-US" altLang="x-none" sz="1200">
                <a:latin typeface="Panton Light" charset="0"/>
              </a:rPr>
              <a:pPr defTabSz="1827213" fontAlgn="base">
                <a:spcBef>
                  <a:spcPct val="0"/>
                </a:spcBef>
                <a:spcAft>
                  <a:spcPct val="0"/>
                </a:spcAft>
              </a:pPr>
              <a:t>21</a:t>
            </a:fld>
            <a:endParaRPr lang="en-US" altLang="x-none" sz="1200" dirty="0">
              <a:latin typeface="Panton Ligh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E2726CAC-FB3D-6445-9604-235F13BFB877}" type="slidenum">
              <a:rPr lang="en-US" altLang="x-none" sz="1200">
                <a:latin typeface="Panton Light" charset="0"/>
              </a:rPr>
              <a:pPr defTabSz="1827213" fontAlgn="base">
                <a:spcBef>
                  <a:spcPct val="0"/>
                </a:spcBef>
                <a:spcAft>
                  <a:spcPct val="0"/>
                </a:spcAft>
              </a:pPr>
              <a:t>22</a:t>
            </a:fld>
            <a:endParaRPr lang="en-US" altLang="x-none" sz="1200" dirty="0">
              <a:latin typeface="Panton Light"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D736F6B6-5E01-8740-85C2-80B6BDD2F05D}" type="slidenum">
              <a:rPr lang="en-US" altLang="x-none" sz="1200">
                <a:latin typeface="Panton Light" charset="0"/>
              </a:rPr>
              <a:pPr defTabSz="1827213" fontAlgn="base">
                <a:spcBef>
                  <a:spcPct val="0"/>
                </a:spcBef>
                <a:spcAft>
                  <a:spcPct val="0"/>
                </a:spcAft>
              </a:pPr>
              <a:t>23</a:t>
            </a:fld>
            <a:endParaRPr lang="en-US" altLang="x-none" sz="1200" dirty="0">
              <a:latin typeface="Panton Ligh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D736F6B6-5E01-8740-85C2-80B6BDD2F05D}" type="slidenum">
              <a:rPr lang="en-US" altLang="x-none" sz="1200">
                <a:latin typeface="Panton Light" charset="0"/>
              </a:rPr>
              <a:pPr defTabSz="1827213" fontAlgn="base">
                <a:spcBef>
                  <a:spcPct val="0"/>
                </a:spcBef>
                <a:spcAft>
                  <a:spcPct val="0"/>
                </a:spcAft>
              </a:pPr>
              <a:t>24</a:t>
            </a:fld>
            <a:endParaRPr lang="en-US" altLang="x-none" sz="1200" dirty="0">
              <a:latin typeface="Panton Light" charset="0"/>
            </a:endParaRPr>
          </a:p>
        </p:txBody>
      </p:sp>
    </p:spTree>
    <p:extLst>
      <p:ext uri="{BB962C8B-B14F-4D97-AF65-F5344CB8AC3E}">
        <p14:creationId xmlns:p14="http://schemas.microsoft.com/office/powerpoint/2010/main" val="1203087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0E990713-53D3-2D40-8C00-9E77D33EF83A}" type="slidenum">
              <a:rPr lang="en-US" altLang="x-none" sz="1200">
                <a:latin typeface="Panton Light" charset="0"/>
              </a:rPr>
              <a:pPr defTabSz="1827213" fontAlgn="base">
                <a:spcBef>
                  <a:spcPct val="0"/>
                </a:spcBef>
                <a:spcAft>
                  <a:spcPct val="0"/>
                </a:spcAft>
              </a:pPr>
              <a:t>25</a:t>
            </a:fld>
            <a:endParaRPr lang="en-US" altLang="x-none" sz="1200" dirty="0">
              <a:latin typeface="Panton Ligh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6C5B9095-FA00-0143-8954-9ED0ADC7F6C1}" type="slidenum">
              <a:rPr lang="en-US" altLang="x-none" sz="1200">
                <a:latin typeface="Panton Light" charset="0"/>
              </a:rPr>
              <a:pPr defTabSz="1827213" fontAlgn="base">
                <a:spcBef>
                  <a:spcPct val="0"/>
                </a:spcBef>
                <a:spcAft>
                  <a:spcPct val="0"/>
                </a:spcAft>
              </a:pPr>
              <a:t>27</a:t>
            </a:fld>
            <a:endParaRPr lang="en-US" altLang="x-none" sz="1200" dirty="0">
              <a:latin typeface="Panton Ligh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defTabSz="1827213" fontAlgn="base">
              <a:spcBef>
                <a:spcPct val="0"/>
              </a:spcBef>
              <a:spcAft>
                <a:spcPct val="0"/>
              </a:spcAft>
            </a:pPr>
            <a:fld id="{6007D4CE-B078-DB4C-87CC-C05D9248BCE5}" type="slidenum">
              <a:rPr lang="en-US" altLang="x-none" sz="1200">
                <a:latin typeface="Panton Light" charset="0"/>
              </a:rPr>
              <a:pPr defTabSz="1827213" fontAlgn="base">
                <a:spcBef>
                  <a:spcPct val="0"/>
                </a:spcBef>
                <a:spcAft>
                  <a:spcPct val="0"/>
                </a:spcAft>
              </a:pPr>
              <a:t>31</a:t>
            </a:fld>
            <a:endParaRPr lang="en-US" altLang="x-none" sz="1200" dirty="0">
              <a:latin typeface="Panton Light"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2630" y="2533003"/>
            <a:ext cx="7886700" cy="410766"/>
          </a:xfrm>
        </p:spPr>
        <p:txBody>
          <a:bodyPr>
            <a:noAutofit/>
          </a:bodyPr>
          <a:lstStyle>
            <a:lvl1pPr algn="ctr">
              <a:defRPr sz="3675"/>
            </a:lvl1pPr>
          </a:lstStyle>
          <a:p>
            <a:r>
              <a:rPr lang="en-US" dirty="0" smtClean="0"/>
              <a:t>Click to edit Title slide</a:t>
            </a:r>
            <a:endParaRPr lang="en-US" dirty="0"/>
          </a:p>
        </p:txBody>
      </p:sp>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7" name="Text Placeholder 2"/>
          <p:cNvSpPr>
            <a:spLocks noGrp="1"/>
          </p:cNvSpPr>
          <p:nvPr>
            <p:ph idx="1" hasCustomPrompt="1"/>
          </p:nvPr>
        </p:nvSpPr>
        <p:spPr bwMode="auto">
          <a:xfrm>
            <a:off x="628650" y="3149996"/>
            <a:ext cx="7886700" cy="139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defRPr sz="1519"/>
            </a:lvl1pPr>
            <a:lvl2pPr algn="ctr">
              <a:defRPr/>
            </a:lvl2pPr>
            <a:lvl3pPr algn="ctr">
              <a:defRPr/>
            </a:lvl3pPr>
            <a:lvl4pPr algn="ctr">
              <a:defRPr/>
            </a:lvl4pPr>
            <a:lvl5pPr algn="ctr">
              <a:defRPr/>
            </a:lvl5pPr>
          </a:lstStyle>
          <a:p>
            <a:pPr lvl="0"/>
            <a:r>
              <a:rPr lang="en-US" altLang="x-none" dirty="0" smtClean="0"/>
              <a:t>Click to edit Master text styles</a:t>
            </a:r>
            <a:endParaRPr lang="en-US" altLang="x-none" dirty="0"/>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852000" y="1123648"/>
            <a:ext cx="1440000" cy="1440000"/>
          </a:xfrm>
          <a:prstGeom prst="ellipse">
            <a:avLst/>
          </a:prstGeo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 name="Text Placeholder 2"/>
          <p:cNvSpPr>
            <a:spLocks noGrp="1"/>
          </p:cNvSpPr>
          <p:nvPr>
            <p:ph idx="1"/>
          </p:nvPr>
        </p:nvSpPr>
        <p:spPr bwMode="auto">
          <a:xfrm>
            <a:off x="628650" y="2706832"/>
            <a:ext cx="7886700" cy="192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Tree>
    <p:extLst>
      <p:ext uri="{BB962C8B-B14F-4D97-AF65-F5344CB8AC3E}">
        <p14:creationId xmlns:p14="http://schemas.microsoft.com/office/powerpoint/2010/main" val="475903645"/>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4751689" y="1387776"/>
            <a:ext cx="3770501" cy="263434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 name="Text Placeholder 2"/>
          <p:cNvSpPr>
            <a:spLocks noGrp="1"/>
          </p:cNvSpPr>
          <p:nvPr>
            <p:ph idx="1"/>
          </p:nvPr>
        </p:nvSpPr>
        <p:spPr bwMode="auto">
          <a:xfrm>
            <a:off x="628650" y="1369219"/>
            <a:ext cx="3929496" cy="265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Tree>
    <p:extLst>
      <p:ext uri="{BB962C8B-B14F-4D97-AF65-F5344CB8AC3E}">
        <p14:creationId xmlns:p14="http://schemas.microsoft.com/office/powerpoint/2010/main" val="1283460087"/>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Text Placeholder 2"/>
          <p:cNvSpPr>
            <a:spLocks noGrp="1"/>
          </p:cNvSpPr>
          <p:nvPr>
            <p:ph idx="1"/>
          </p:nvPr>
        </p:nvSpPr>
        <p:spPr bwMode="auto">
          <a:xfrm>
            <a:off x="544289" y="1026554"/>
            <a:ext cx="7971065" cy="359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buClr>
                <a:schemeClr val="accent2"/>
              </a:buClr>
              <a:buFontTx/>
              <a:buNone/>
              <a:defRPr>
                <a:solidFill>
                  <a:schemeClr val="tx1">
                    <a:lumMod val="90000"/>
                    <a:lumOff val="10000"/>
                  </a:schemeClr>
                </a:solidFill>
              </a:defRPr>
            </a:lvl1pPr>
            <a:lvl2pPr marL="342908" indent="0">
              <a:buClr>
                <a:schemeClr val="accent2"/>
              </a:buClr>
              <a:buFontTx/>
              <a:buNone/>
              <a:defRPr>
                <a:solidFill>
                  <a:schemeClr val="tx1">
                    <a:lumMod val="90000"/>
                    <a:lumOff val="10000"/>
                  </a:schemeClr>
                </a:solidFill>
              </a:defRPr>
            </a:lvl2pPr>
            <a:lvl3pPr marL="685818" indent="0">
              <a:buClr>
                <a:schemeClr val="accent2"/>
              </a:buClr>
              <a:buFontTx/>
              <a:buNone/>
              <a:defRPr>
                <a:solidFill>
                  <a:schemeClr val="tx1">
                    <a:lumMod val="90000"/>
                    <a:lumOff val="10000"/>
                  </a:schemeClr>
                </a:solidFill>
              </a:defRPr>
            </a:lvl3pPr>
            <a:lvl4pPr marL="1028726" indent="0">
              <a:buClr>
                <a:schemeClr val="accent2"/>
              </a:buClr>
              <a:buFontTx/>
              <a:buNone/>
              <a:defRPr>
                <a:solidFill>
                  <a:schemeClr val="tx1">
                    <a:lumMod val="90000"/>
                    <a:lumOff val="10000"/>
                  </a:schemeClr>
                </a:solidFill>
              </a:defRPr>
            </a:lvl4pPr>
            <a:lvl5pPr marL="1371634" indent="0">
              <a:buClr>
                <a:schemeClr val="accent2"/>
              </a:buClr>
              <a:buFontTx/>
              <a:buNone/>
              <a:defRPr>
                <a:solidFill>
                  <a:schemeClr val="tx1">
                    <a:lumMod val="90000"/>
                    <a:lumOff val="10000"/>
                  </a:schemeClr>
                </a:solidFill>
              </a:defRPr>
            </a:lvl5p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12" name="Slide Number Placeholder 11"/>
          <p:cNvSpPr>
            <a:spLocks noGrp="1"/>
          </p:cNvSpPr>
          <p:nvPr>
            <p:ph type="sldNum" sz="quarter" idx="11"/>
          </p:nvPr>
        </p:nvSpPr>
        <p:spPr>
          <a:xfrm>
            <a:off x="8515353" y="4775906"/>
            <a:ext cx="275571" cy="150041"/>
          </a:xfrm>
          <a:prstGeom prst="rect">
            <a:avLst/>
          </a:prstGeom>
        </p:spPr>
        <p:txBody>
          <a:bodyPr/>
          <a:lstStyle/>
          <a:p>
            <a:pPr>
              <a:defRPr/>
            </a:pPr>
            <a:fld id="{707C8526-07B5-9D4B-A303-32AFB2A0ED7F}"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793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1">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572599" y="0"/>
            <a:ext cx="4571405" cy="5143500"/>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 name="Text Placeholder 2"/>
          <p:cNvSpPr>
            <a:spLocks noGrp="1"/>
          </p:cNvSpPr>
          <p:nvPr>
            <p:ph idx="1"/>
          </p:nvPr>
        </p:nvSpPr>
        <p:spPr bwMode="auto">
          <a:xfrm>
            <a:off x="542135" y="1875562"/>
            <a:ext cx="3835905" cy="27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
        <p:nvSpPr>
          <p:cNvPr id="7" name="Rectangle 6"/>
          <p:cNvSpPr/>
          <p:nvPr userDrawn="1"/>
        </p:nvSpPr>
        <p:spPr>
          <a:xfrm>
            <a:off x="542135" y="3"/>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9" name="Slide Number Placeholder 5"/>
          <p:cNvSpPr txBox="1">
            <a:spLocks/>
          </p:cNvSpPr>
          <p:nvPr userDrawn="1"/>
        </p:nvSpPr>
        <p:spPr>
          <a:xfrm>
            <a:off x="8515353" y="4776501"/>
            <a:ext cx="275571" cy="150041"/>
          </a:xfrm>
          <a:prstGeom prst="rect">
            <a:avLst/>
          </a:prstGeom>
        </p:spPr>
        <p:txBody>
          <a:bodyPr vert="horz" lIns="0" tIns="0" rIns="0" bIns="0" rtlCol="0" anchor="ctr" anchorCtr="0">
            <a:noAutofit/>
          </a:bodyPr>
          <a:lstStyle>
            <a:defPPr>
              <a:defRPr lang="en-US"/>
            </a:defPPr>
            <a:lvl1pPr algn="ctr" defTabSz="1828434" rtl="0" eaLnBrk="1" fontAlgn="auto" hangingPunct="1">
              <a:spcBef>
                <a:spcPts val="0"/>
              </a:spcBef>
              <a:spcAft>
                <a:spcPts val="0"/>
              </a:spcAft>
              <a:defRPr sz="2000" b="1" i="0" kern="1200">
                <a:solidFill>
                  <a:schemeClr val="bg1"/>
                </a:solidFill>
                <a:latin typeface="Panton Light"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defRPr/>
            </a:pPr>
            <a:fld id="{26ED2FCA-1D41-4440-80FA-3146FA8610D5}" type="slidenum">
              <a:rPr lang="en-US" sz="750" smtClean="0"/>
              <a:pPr>
                <a:defRPr/>
              </a:pPr>
              <a:t>‹#›</a:t>
            </a:fld>
            <a:endParaRPr lang="en-US" sz="750" dirty="0"/>
          </a:p>
        </p:txBody>
      </p:sp>
      <p:sp>
        <p:nvSpPr>
          <p:cNvPr id="5" name="Title 4"/>
          <p:cNvSpPr>
            <a:spLocks noGrp="1"/>
          </p:cNvSpPr>
          <p:nvPr>
            <p:ph type="title"/>
          </p:nvPr>
        </p:nvSpPr>
        <p:spPr>
          <a:xfrm>
            <a:off x="542133" y="529922"/>
            <a:ext cx="3835908" cy="1216432"/>
          </a:xfrm>
        </p:spPr>
        <p:txBody>
          <a:bodyPr/>
          <a:lstStyle/>
          <a:p>
            <a:r>
              <a:rPr lang="en-US" smtClean="0"/>
              <a:t>Click to edit Master title style</a:t>
            </a:r>
            <a:endParaRPr lang="en-US"/>
          </a:p>
        </p:txBody>
      </p:sp>
    </p:spTree>
    <p:extLst>
      <p:ext uri="{BB962C8B-B14F-4D97-AF65-F5344CB8AC3E}">
        <p14:creationId xmlns:p14="http://schemas.microsoft.com/office/powerpoint/2010/main" val="3009851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laceholder2">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9144001" cy="3695700"/>
          </a:xfrm>
          <a:effectLst/>
        </p:spPr>
        <p:txBody>
          <a:bodyPr rtlCol="0">
            <a:normAutofit/>
          </a:bodyPr>
          <a:lstStyle>
            <a:lvl1pPr marL="0" indent="0">
              <a:buNone/>
              <a:defRPr sz="675" b="0" i="0">
                <a:ln>
                  <a:noFill/>
                </a:ln>
                <a:solidFill>
                  <a:schemeClr val="tx1"/>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3" name="Text Placeholder 2"/>
          <p:cNvSpPr>
            <a:spLocks noGrp="1"/>
          </p:cNvSpPr>
          <p:nvPr>
            <p:ph idx="1"/>
          </p:nvPr>
        </p:nvSpPr>
        <p:spPr bwMode="auto">
          <a:xfrm>
            <a:off x="544289" y="3865418"/>
            <a:ext cx="7971065" cy="767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Tree>
    <p:extLst>
      <p:ext uri="{BB962C8B-B14F-4D97-AF65-F5344CB8AC3E}">
        <p14:creationId xmlns:p14="http://schemas.microsoft.com/office/powerpoint/2010/main" val="1207101367"/>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 Images">
    <p:spTree>
      <p:nvGrpSpPr>
        <p:cNvPr id="1" name=""/>
        <p:cNvGrpSpPr/>
        <p:nvPr/>
      </p:nvGrpSpPr>
      <p:grpSpPr>
        <a:xfrm>
          <a:off x="0" y="0"/>
          <a:ext cx="0" cy="0"/>
          <a:chOff x="0" y="0"/>
          <a:chExt cx="0" cy="0"/>
        </a:xfrm>
      </p:grpSpPr>
      <p:sp>
        <p:nvSpPr>
          <p:cNvPr id="47" name="Picture Placeholder 13"/>
          <p:cNvSpPr>
            <a:spLocks noGrp="1"/>
          </p:cNvSpPr>
          <p:nvPr>
            <p:ph type="pic" sz="quarter" idx="14"/>
          </p:nvPr>
        </p:nvSpPr>
        <p:spPr>
          <a:xfrm>
            <a:off x="1306057" y="2537556"/>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49" name="Picture Placeholder 13"/>
          <p:cNvSpPr>
            <a:spLocks noGrp="1"/>
          </p:cNvSpPr>
          <p:nvPr>
            <p:ph type="pic" sz="quarter" idx="16"/>
          </p:nvPr>
        </p:nvSpPr>
        <p:spPr>
          <a:xfrm>
            <a:off x="3924023" y="2537556"/>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1" name="Picture Placeholder 13"/>
          <p:cNvSpPr>
            <a:spLocks noGrp="1"/>
          </p:cNvSpPr>
          <p:nvPr>
            <p:ph type="pic" sz="quarter" idx="18"/>
          </p:nvPr>
        </p:nvSpPr>
        <p:spPr>
          <a:xfrm>
            <a:off x="6557471" y="2537556"/>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3" name="Picture Placeholder 13"/>
          <p:cNvSpPr>
            <a:spLocks noGrp="1"/>
          </p:cNvSpPr>
          <p:nvPr>
            <p:ph type="pic" sz="quarter" idx="20"/>
          </p:nvPr>
        </p:nvSpPr>
        <p:spPr>
          <a:xfrm>
            <a:off x="0" y="3862965"/>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5" name="Picture Placeholder 13"/>
          <p:cNvSpPr>
            <a:spLocks noGrp="1"/>
          </p:cNvSpPr>
          <p:nvPr>
            <p:ph type="pic" sz="quarter" idx="22"/>
          </p:nvPr>
        </p:nvSpPr>
        <p:spPr>
          <a:xfrm>
            <a:off x="2617966" y="3862965"/>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7" name="Picture Placeholder 13"/>
          <p:cNvSpPr>
            <a:spLocks noGrp="1"/>
          </p:cNvSpPr>
          <p:nvPr>
            <p:ph type="pic" sz="quarter" idx="24"/>
          </p:nvPr>
        </p:nvSpPr>
        <p:spPr>
          <a:xfrm>
            <a:off x="5245562" y="3862965"/>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9" name="Picture Placeholder 13"/>
          <p:cNvSpPr>
            <a:spLocks noGrp="1"/>
          </p:cNvSpPr>
          <p:nvPr>
            <p:ph type="pic" sz="quarter" idx="26"/>
          </p:nvPr>
        </p:nvSpPr>
        <p:spPr>
          <a:xfrm>
            <a:off x="7863528" y="3862965"/>
            <a:ext cx="1279350" cy="1285875"/>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9" name="Text Placeholder 2"/>
          <p:cNvSpPr>
            <a:spLocks noGrp="1"/>
          </p:cNvSpPr>
          <p:nvPr>
            <p:ph idx="1"/>
          </p:nvPr>
        </p:nvSpPr>
        <p:spPr bwMode="auto">
          <a:xfrm>
            <a:off x="544289" y="1120314"/>
            <a:ext cx="7971065" cy="111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Slide Number Placeholder 1"/>
          <p:cNvSpPr>
            <a:spLocks noGrp="1"/>
          </p:cNvSpPr>
          <p:nvPr>
            <p:ph type="sldNum" sz="quarter" idx="27"/>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4661960"/>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4 Image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3221567" y="1519530"/>
            <a:ext cx="1080000" cy="108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11" name="Picture Placeholder 13"/>
          <p:cNvSpPr>
            <a:spLocks noGrp="1"/>
          </p:cNvSpPr>
          <p:nvPr>
            <p:ph type="pic" sz="quarter" idx="21"/>
          </p:nvPr>
        </p:nvSpPr>
        <p:spPr>
          <a:xfrm>
            <a:off x="4660216" y="1519530"/>
            <a:ext cx="1080000" cy="108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12" name="Picture Placeholder 13"/>
          <p:cNvSpPr>
            <a:spLocks noGrp="1"/>
          </p:cNvSpPr>
          <p:nvPr>
            <p:ph type="pic" sz="quarter" idx="22"/>
          </p:nvPr>
        </p:nvSpPr>
        <p:spPr>
          <a:xfrm>
            <a:off x="3221567" y="2776267"/>
            <a:ext cx="1080000" cy="108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13" name="Picture Placeholder 13"/>
          <p:cNvSpPr>
            <a:spLocks noGrp="1"/>
          </p:cNvSpPr>
          <p:nvPr>
            <p:ph type="pic" sz="quarter" idx="23"/>
          </p:nvPr>
        </p:nvSpPr>
        <p:spPr>
          <a:xfrm>
            <a:off x="4660216" y="2776267"/>
            <a:ext cx="1080000" cy="108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 name="Text Placeholder 2"/>
          <p:cNvSpPr>
            <a:spLocks noGrp="1"/>
          </p:cNvSpPr>
          <p:nvPr>
            <p:ph idx="1" hasCustomPrompt="1"/>
          </p:nvPr>
        </p:nvSpPr>
        <p:spPr bwMode="auto">
          <a:xfrm>
            <a:off x="865019" y="1810220"/>
            <a:ext cx="2142259" cy="43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2pPr algn="r">
              <a:defRPr/>
            </a:lvl2pPr>
            <a:lvl3pPr algn="r">
              <a:defRPr/>
            </a:lvl3pPr>
          </a:lstStyle>
          <a:p>
            <a:pPr lvl="1"/>
            <a:r>
              <a:rPr lang="en-US" altLang="x-none" dirty="0" smtClean="0"/>
              <a:t>Second </a:t>
            </a:r>
            <a:r>
              <a:rPr lang="en-US" altLang="x-none" dirty="0"/>
              <a:t>level</a:t>
            </a:r>
          </a:p>
          <a:p>
            <a:pPr lvl="2"/>
            <a:r>
              <a:rPr lang="en-US" altLang="x-none" dirty="0"/>
              <a:t>Third </a:t>
            </a:r>
            <a:r>
              <a:rPr lang="en-US" altLang="x-none" dirty="0" smtClean="0"/>
              <a:t>level</a:t>
            </a:r>
            <a:endParaRPr lang="en-US" altLang="x-none" dirty="0"/>
          </a:p>
        </p:txBody>
      </p:sp>
      <p:sp>
        <p:nvSpPr>
          <p:cNvPr id="14" name="Text Placeholder 2"/>
          <p:cNvSpPr>
            <a:spLocks noGrp="1"/>
          </p:cNvSpPr>
          <p:nvPr>
            <p:ph idx="24" hasCustomPrompt="1"/>
          </p:nvPr>
        </p:nvSpPr>
        <p:spPr bwMode="auto">
          <a:xfrm>
            <a:off x="865019" y="3104190"/>
            <a:ext cx="2142259" cy="43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2pPr algn="r">
              <a:defRPr/>
            </a:lvl2pPr>
            <a:lvl3pPr algn="r">
              <a:defRPr/>
            </a:lvl3pPr>
          </a:lstStyle>
          <a:p>
            <a:pPr lvl="1"/>
            <a:r>
              <a:rPr lang="en-US" altLang="x-none" dirty="0" smtClean="0"/>
              <a:t>Second </a:t>
            </a:r>
            <a:r>
              <a:rPr lang="en-US" altLang="x-none" dirty="0"/>
              <a:t>level</a:t>
            </a:r>
          </a:p>
          <a:p>
            <a:pPr lvl="2"/>
            <a:r>
              <a:rPr lang="en-US" altLang="x-none" dirty="0"/>
              <a:t>Third </a:t>
            </a:r>
            <a:r>
              <a:rPr lang="en-US" altLang="x-none" dirty="0" smtClean="0"/>
              <a:t>level</a:t>
            </a:r>
            <a:endParaRPr lang="en-US" altLang="x-none" dirty="0"/>
          </a:p>
        </p:txBody>
      </p:sp>
      <p:sp>
        <p:nvSpPr>
          <p:cNvPr id="15" name="Text Placeholder 2"/>
          <p:cNvSpPr>
            <a:spLocks noGrp="1"/>
          </p:cNvSpPr>
          <p:nvPr>
            <p:ph idx="25" hasCustomPrompt="1"/>
          </p:nvPr>
        </p:nvSpPr>
        <p:spPr bwMode="auto">
          <a:xfrm>
            <a:off x="5950325" y="1784242"/>
            <a:ext cx="2417824" cy="41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lvl2pPr marL="13500" algn="l">
              <a:spcBef>
                <a:spcPts val="0"/>
              </a:spcBef>
              <a:defRPr/>
            </a:lvl2pPr>
            <a:lvl3pPr marL="13500" algn="l">
              <a:spcBef>
                <a:spcPts val="0"/>
              </a:spcBef>
              <a:defRPr/>
            </a:lvl3pPr>
          </a:lstStyle>
          <a:p>
            <a:pPr lvl="1"/>
            <a:r>
              <a:rPr lang="en-US" altLang="x-none" dirty="0" smtClean="0"/>
              <a:t>Second </a:t>
            </a:r>
            <a:r>
              <a:rPr lang="en-US" altLang="x-none" dirty="0"/>
              <a:t>level</a:t>
            </a:r>
          </a:p>
          <a:p>
            <a:pPr lvl="2"/>
            <a:r>
              <a:rPr lang="en-US" altLang="x-none" dirty="0"/>
              <a:t>Third </a:t>
            </a:r>
            <a:r>
              <a:rPr lang="en-US" altLang="x-none" dirty="0" smtClean="0"/>
              <a:t>level</a:t>
            </a:r>
            <a:endParaRPr lang="en-US" altLang="x-none" dirty="0"/>
          </a:p>
        </p:txBody>
      </p:sp>
      <p:sp>
        <p:nvSpPr>
          <p:cNvPr id="16" name="Text Placeholder 2"/>
          <p:cNvSpPr>
            <a:spLocks noGrp="1"/>
          </p:cNvSpPr>
          <p:nvPr>
            <p:ph idx="26" hasCustomPrompt="1"/>
          </p:nvPr>
        </p:nvSpPr>
        <p:spPr bwMode="auto">
          <a:xfrm>
            <a:off x="5939628" y="3104190"/>
            <a:ext cx="2511644" cy="43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defRPr>
                <a:ln>
                  <a:noFill/>
                </a:ln>
                <a:solidFill>
                  <a:schemeClr val="tx1"/>
                </a:solidFill>
              </a:defRPr>
            </a:lvl1pPr>
            <a:lvl2pPr marL="13500" indent="0" algn="l">
              <a:buFont typeface="+mj-lt"/>
              <a:buNone/>
              <a:defRPr lang="en-US" altLang="x-none" b="0" i="0" kern="1200" baseline="0" dirty="0" smtClean="0">
                <a:ln>
                  <a:noFill/>
                </a:ln>
                <a:solidFill>
                  <a:schemeClr val="tx1">
                    <a:lumMod val="90000"/>
                    <a:lumOff val="10000"/>
                  </a:schemeClr>
                </a:solidFill>
                <a:latin typeface="Panton Light" charset="0"/>
                <a:ea typeface="Panton Light" charset="0"/>
                <a:cs typeface="Panton Light" charset="0"/>
              </a:defRPr>
            </a:lvl2pPr>
            <a:lvl3pPr marL="685818" indent="0" algn="l">
              <a:buFont typeface="+mj-lt"/>
              <a:buNone/>
              <a:defRPr lang="en-US" altLang="x-none" dirty="0">
                <a:ln>
                  <a:noFill/>
                </a:ln>
                <a:latin typeface="Panton" charset="0"/>
                <a:ea typeface="Panton" charset="0"/>
                <a:cs typeface="Panton" charset="0"/>
              </a:defRPr>
            </a:lvl3pPr>
          </a:lstStyle>
          <a:p>
            <a:pPr lvl="1"/>
            <a:r>
              <a:rPr lang="en-US" altLang="x-none" dirty="0" smtClean="0"/>
              <a:t>Second level</a:t>
            </a:r>
          </a:p>
          <a:p>
            <a:pPr lvl="1"/>
            <a:r>
              <a:rPr lang="en-US" altLang="x-none" dirty="0" smtClean="0"/>
              <a:t>Third level</a:t>
            </a:r>
          </a:p>
        </p:txBody>
      </p:sp>
      <p:sp>
        <p:nvSpPr>
          <p:cNvPr id="2" name="Slide Number Placeholder 1"/>
          <p:cNvSpPr>
            <a:spLocks noGrp="1"/>
          </p:cNvSpPr>
          <p:nvPr>
            <p:ph type="sldNum" sz="quarter" idx="27"/>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296762"/>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Placeholder 2 Circles">
    <p:spTree>
      <p:nvGrpSpPr>
        <p:cNvPr id="1" name=""/>
        <p:cNvGrpSpPr/>
        <p:nvPr/>
      </p:nvGrpSpPr>
      <p:grpSpPr>
        <a:xfrm>
          <a:off x="0" y="0"/>
          <a:ext cx="0" cy="0"/>
          <a:chOff x="0" y="0"/>
          <a:chExt cx="0" cy="0"/>
        </a:xfrm>
      </p:grpSpPr>
      <p:sp>
        <p:nvSpPr>
          <p:cNvPr id="11" name="Picture Placeholder 13"/>
          <p:cNvSpPr>
            <a:spLocks noGrp="1" noChangeAspect="1"/>
          </p:cNvSpPr>
          <p:nvPr>
            <p:ph type="pic" sz="quarter" idx="20"/>
          </p:nvPr>
        </p:nvSpPr>
        <p:spPr>
          <a:xfrm>
            <a:off x="831406" y="1735705"/>
            <a:ext cx="1260000" cy="126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dirty="0" smtClean="0"/>
              <a:t>Drag picture to placeholder or click icon to add</a:t>
            </a:r>
            <a:endParaRPr lang="en-US" noProof="0" dirty="0"/>
          </a:p>
        </p:txBody>
      </p:sp>
      <p:sp>
        <p:nvSpPr>
          <p:cNvPr id="13" name="Picture Placeholder 13"/>
          <p:cNvSpPr>
            <a:spLocks noGrp="1" noChangeAspect="1"/>
          </p:cNvSpPr>
          <p:nvPr>
            <p:ph type="pic" sz="quarter" idx="21"/>
          </p:nvPr>
        </p:nvSpPr>
        <p:spPr>
          <a:xfrm>
            <a:off x="2851372" y="1735705"/>
            <a:ext cx="1260000" cy="126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14" name="Picture Placeholder 13"/>
          <p:cNvSpPr>
            <a:spLocks noGrp="1" noChangeAspect="1"/>
          </p:cNvSpPr>
          <p:nvPr>
            <p:ph type="pic" sz="quarter" idx="22"/>
          </p:nvPr>
        </p:nvSpPr>
        <p:spPr>
          <a:xfrm>
            <a:off x="4785167" y="1735705"/>
            <a:ext cx="1260000" cy="126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15" name="Picture Placeholder 13"/>
          <p:cNvSpPr>
            <a:spLocks noGrp="1" noChangeAspect="1"/>
          </p:cNvSpPr>
          <p:nvPr>
            <p:ph type="pic" sz="quarter" idx="23"/>
          </p:nvPr>
        </p:nvSpPr>
        <p:spPr>
          <a:xfrm>
            <a:off x="6805851" y="1735705"/>
            <a:ext cx="1260000" cy="126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24"/>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747439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Placeholder1">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786" y="0"/>
            <a:ext cx="4571405" cy="5143500"/>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 name="Text Placeholder 2"/>
          <p:cNvSpPr>
            <a:spLocks noGrp="1"/>
          </p:cNvSpPr>
          <p:nvPr>
            <p:ph idx="1"/>
          </p:nvPr>
        </p:nvSpPr>
        <p:spPr bwMode="auto">
          <a:xfrm>
            <a:off x="4951271" y="1875562"/>
            <a:ext cx="3749387" cy="27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a:xfrm>
            <a:off x="4951270" y="529922"/>
            <a:ext cx="3749387" cy="984085"/>
          </a:xfrm>
        </p:spPr>
        <p:txBody>
          <a:bodyPr/>
          <a:lstStyle/>
          <a:p>
            <a:r>
              <a:rPr lang="en-US" smtClean="0"/>
              <a:t>Click to edit Master title style</a:t>
            </a:r>
            <a:endParaRPr lang="en-US"/>
          </a:p>
        </p:txBody>
      </p:sp>
    </p:spTree>
    <p:extLst>
      <p:ext uri="{BB962C8B-B14F-4D97-AF65-F5344CB8AC3E}">
        <p14:creationId xmlns:p14="http://schemas.microsoft.com/office/powerpoint/2010/main" val="471428439"/>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laceholder 2 Circles">
    <p:bg>
      <p:bgPr>
        <a:solidFill>
          <a:schemeClr val="bg1"/>
        </a:solidFill>
        <a:effectLst/>
      </p:bgPr>
    </p:bg>
    <p:spTree>
      <p:nvGrpSpPr>
        <p:cNvPr id="1" name=""/>
        <p:cNvGrpSpPr/>
        <p:nvPr/>
      </p:nvGrpSpPr>
      <p:grpSpPr>
        <a:xfrm>
          <a:off x="0" y="0"/>
          <a:ext cx="0" cy="0"/>
          <a:chOff x="0" y="0"/>
          <a:chExt cx="0" cy="0"/>
        </a:xfrm>
      </p:grpSpPr>
      <p:sp>
        <p:nvSpPr>
          <p:cNvPr id="10" name="Picture Placeholder 13"/>
          <p:cNvSpPr>
            <a:spLocks noGrp="1"/>
          </p:cNvSpPr>
          <p:nvPr>
            <p:ph type="pic" sz="quarter" idx="26"/>
          </p:nvPr>
        </p:nvSpPr>
        <p:spPr>
          <a:xfrm>
            <a:off x="5203664" y="1694402"/>
            <a:ext cx="1800000" cy="180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11" name="Picture Placeholder 13"/>
          <p:cNvSpPr>
            <a:spLocks noGrp="1"/>
          </p:cNvSpPr>
          <p:nvPr>
            <p:ph type="pic" sz="quarter" idx="20"/>
          </p:nvPr>
        </p:nvSpPr>
        <p:spPr>
          <a:xfrm>
            <a:off x="1945266" y="1694402"/>
            <a:ext cx="1800000" cy="1800000"/>
          </a:xfrm>
          <a:prstGeom prst="ellipse">
            <a:avLst/>
          </a:prstGeo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27"/>
          </p:nvPr>
        </p:nvSpPr>
        <p:spPr/>
        <p:txBody>
          <a:bodyPr/>
          <a:lstStyle/>
          <a:p>
            <a:pPr>
              <a:defRPr/>
            </a:pPr>
            <a:fld id="{707C8526-07B5-9D4B-A303-32AFB2A0ED7F}" type="slidenum">
              <a:rPr lang="en-US" smtClean="0"/>
              <a:pPr>
                <a:defRPr/>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060049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lus text body">
    <p:spTree>
      <p:nvGrpSpPr>
        <p:cNvPr id="1" name=""/>
        <p:cNvGrpSpPr/>
        <p:nvPr/>
      </p:nvGrpSpPr>
      <p:grpSpPr>
        <a:xfrm>
          <a:off x="0" y="0"/>
          <a:ext cx="0" cy="0"/>
          <a:chOff x="0" y="0"/>
          <a:chExt cx="0" cy="0"/>
        </a:xfrm>
      </p:grpSpPr>
      <p:sp>
        <p:nvSpPr>
          <p:cNvPr id="12" name="Slide Number Placeholder 11"/>
          <p:cNvSpPr>
            <a:spLocks noGrp="1"/>
          </p:cNvSpPr>
          <p:nvPr>
            <p:ph type="sldNum" sz="quarter" idx="11"/>
          </p:nvPr>
        </p:nvSpPr>
        <p:spPr>
          <a:xfrm>
            <a:off x="8515353" y="4775906"/>
            <a:ext cx="275571" cy="150041"/>
          </a:xfrm>
          <a:prstGeom prst="rect">
            <a:avLst/>
          </a:prstGeom>
        </p:spPr>
        <p:txBody>
          <a:bodyPr/>
          <a:lstStyle/>
          <a:p>
            <a:pPr>
              <a:defRPr/>
            </a:pPr>
            <a:fld id="{26ED2FCA-1D41-4440-80FA-3146FA8610D5}" type="slidenum">
              <a:rPr lang="en-US" smtClean="0"/>
              <a:pPr>
                <a:defRPr/>
              </a:pPr>
              <a:t>‹#›</a:t>
            </a:fld>
            <a:endParaRPr lang="en-US" dirty="0"/>
          </a:p>
        </p:txBody>
      </p:sp>
      <p:sp>
        <p:nvSpPr>
          <p:cNvPr id="5" name="Text Placeholder 2"/>
          <p:cNvSpPr>
            <a:spLocks noGrp="1"/>
          </p:cNvSpPr>
          <p:nvPr>
            <p:ph idx="1"/>
          </p:nvPr>
        </p:nvSpPr>
        <p:spPr bwMode="auto">
          <a:xfrm>
            <a:off x="544289" y="1035766"/>
            <a:ext cx="7971065" cy="360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Placeholder 2 Circles">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3643313" y="1555688"/>
            <a:ext cx="5500688" cy="1636436"/>
          </a:xfrm>
          <a:effectLst/>
        </p:spPr>
        <p:txBody>
          <a:bodyPr rtlCol="0">
            <a:normAutofit/>
          </a:bodyPr>
          <a:lstStyle>
            <a:lvl1pPr marL="0" indent="0">
              <a:buNone/>
              <a:defRPr sz="1013">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15"/>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43117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ndividual Project">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1538511"/>
            <a:ext cx="4572000" cy="1930911"/>
          </a:xfrm>
        </p:spPr>
        <p:txBody>
          <a:bodyPr rtlCol="0">
            <a:normAutofit/>
          </a:bodyPr>
          <a:lstStyle>
            <a:lvl1pPr marL="0" indent="0">
              <a:buNone/>
              <a:defRPr sz="675"/>
            </a:lvl1pPr>
          </a:lstStyle>
          <a:p>
            <a:pPr lvl="0"/>
            <a:r>
              <a:rPr lang="en-US" noProof="0" smtClean="0"/>
              <a:t>Drag picture to placeholder or click icon to add</a:t>
            </a:r>
            <a:endParaRPr lang="en-US" noProof="0"/>
          </a:p>
        </p:txBody>
      </p:sp>
      <p:sp>
        <p:nvSpPr>
          <p:cNvPr id="2" name="Slide Number Placeholder 1"/>
          <p:cNvSpPr>
            <a:spLocks noGrp="1"/>
          </p:cNvSpPr>
          <p:nvPr>
            <p:ph type="sldNum" sz="quarter" idx="12"/>
          </p:nvPr>
        </p:nvSpPr>
        <p:spPr/>
        <p:txBody>
          <a:bodyPr/>
          <a:lstStyle/>
          <a:p>
            <a:pPr>
              <a:defRPr/>
            </a:pPr>
            <a:fld id="{707C8526-07B5-9D4B-A303-32AFB2A0ED7F}"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5002508"/>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ndividual Project">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4780017" y="0"/>
            <a:ext cx="4384568" cy="5143500"/>
          </a:xfrm>
        </p:spPr>
        <p:txBody>
          <a:bodyPr rtlCol="0">
            <a:normAutofit/>
          </a:bodyPr>
          <a:lstStyle>
            <a:lvl1pPr>
              <a:defRPr sz="675"/>
            </a:lvl1pPr>
          </a:lstStyle>
          <a:p>
            <a:pPr lvl="0"/>
            <a:r>
              <a:rPr lang="en-US" noProof="0" smtClean="0"/>
              <a:t>Drag picture to placeholder or click icon to add</a:t>
            </a:r>
            <a:endParaRPr lang="en-US" noProof="0"/>
          </a:p>
        </p:txBody>
      </p:sp>
      <p:sp>
        <p:nvSpPr>
          <p:cNvPr id="2" name="Slide Number Placeholder 1"/>
          <p:cNvSpPr>
            <a:spLocks noGrp="1"/>
          </p:cNvSpPr>
          <p:nvPr>
            <p:ph type="sldNum" sz="quarter" idx="12"/>
          </p:nvPr>
        </p:nvSpPr>
        <p:spPr/>
        <p:txBody>
          <a:bodyPr/>
          <a:lstStyle/>
          <a:p>
            <a:pPr>
              <a:defRPr/>
            </a:pPr>
            <a:fld id="{707C8526-07B5-9D4B-A303-32AFB2A0ED7F}" type="slidenum">
              <a:rPr lang="en-US" smtClean="0"/>
              <a:pPr>
                <a:defRPr/>
              </a:pPr>
              <a:t>‹#›</a:t>
            </a:fld>
            <a:endParaRPr lang="en-US" dirty="0"/>
          </a:p>
        </p:txBody>
      </p:sp>
      <p:grpSp>
        <p:nvGrpSpPr>
          <p:cNvPr id="6" name="Group 5"/>
          <p:cNvGrpSpPr/>
          <p:nvPr userDrawn="1"/>
        </p:nvGrpSpPr>
        <p:grpSpPr>
          <a:xfrm>
            <a:off x="542132" y="-596"/>
            <a:ext cx="8201006" cy="4941522"/>
            <a:chOff x="542132" y="-596"/>
            <a:chExt cx="8201006" cy="4941522"/>
          </a:xfrm>
        </p:grpSpPr>
        <p:sp>
          <p:nvSpPr>
            <p:cNvPr id="7" name="Rectangle 6"/>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8" name="Oval 7"/>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4" name="Title 3"/>
          <p:cNvSpPr>
            <a:spLocks noGrp="1"/>
          </p:cNvSpPr>
          <p:nvPr>
            <p:ph type="title"/>
          </p:nvPr>
        </p:nvSpPr>
        <p:spPr>
          <a:xfrm>
            <a:off x="542132" y="529922"/>
            <a:ext cx="3745055" cy="1478760"/>
          </a:xfrm>
        </p:spPr>
        <p:txBody>
          <a:bodyPr/>
          <a:lstStyle/>
          <a:p>
            <a:r>
              <a:rPr lang="en-US" smtClean="0"/>
              <a:t>Click to edit Master title style</a:t>
            </a:r>
            <a:endParaRPr lang="en-US"/>
          </a:p>
        </p:txBody>
      </p:sp>
    </p:spTree>
    <p:extLst>
      <p:ext uri="{BB962C8B-B14F-4D97-AF65-F5344CB8AC3E}">
        <p14:creationId xmlns:p14="http://schemas.microsoft.com/office/powerpoint/2010/main" val="1588742257"/>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ree Laptops">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3718111" y="1956816"/>
            <a:ext cx="1674159" cy="1719072"/>
          </a:xfrm>
        </p:spPr>
        <p:txBody>
          <a:bodyPr rtlCol="0">
            <a:normAutofit/>
          </a:bodyPr>
          <a:lstStyle>
            <a:lvl1pPr marL="0" indent="0">
              <a:buNone/>
              <a:defRPr/>
            </a:lvl1pPr>
          </a:lstStyle>
          <a:p>
            <a:pPr lvl="0"/>
            <a:r>
              <a:rPr lang="en-US" noProof="0" smtClean="0"/>
              <a:t>Drag picture to placeholder or click icon to add</a:t>
            </a:r>
            <a:endParaRPr lang="en-US" noProof="0"/>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46601"/>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Portfolio Two">
    <p:spTree>
      <p:nvGrpSpPr>
        <p:cNvPr id="1" name=""/>
        <p:cNvGrpSpPr/>
        <p:nvPr/>
      </p:nvGrpSpPr>
      <p:grpSpPr>
        <a:xfrm>
          <a:off x="0" y="0"/>
          <a:ext cx="0" cy="0"/>
          <a:chOff x="0" y="0"/>
          <a:chExt cx="0" cy="0"/>
        </a:xfrm>
      </p:grpSpPr>
      <p:sp>
        <p:nvSpPr>
          <p:cNvPr id="22" name="Picture Placeholder 13"/>
          <p:cNvSpPr>
            <a:spLocks noGrp="1"/>
          </p:cNvSpPr>
          <p:nvPr>
            <p:ph type="pic" sz="quarter" idx="19"/>
          </p:nvPr>
        </p:nvSpPr>
        <p:spPr>
          <a:xfrm>
            <a:off x="723618" y="1804185"/>
            <a:ext cx="1173639" cy="203102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1" name="Picture Placeholder 13"/>
          <p:cNvSpPr>
            <a:spLocks noGrp="1"/>
          </p:cNvSpPr>
          <p:nvPr>
            <p:ph type="pic" sz="quarter" idx="15"/>
          </p:nvPr>
        </p:nvSpPr>
        <p:spPr>
          <a:xfrm>
            <a:off x="2127503" y="2236001"/>
            <a:ext cx="1104675" cy="203102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20"/>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1982619"/>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Picture Placeholder 13"/>
          <p:cNvSpPr>
            <a:spLocks noGrp="1"/>
          </p:cNvSpPr>
          <p:nvPr>
            <p:ph type="pic" sz="quarter" idx="19"/>
          </p:nvPr>
        </p:nvSpPr>
        <p:spPr>
          <a:xfrm>
            <a:off x="3745891" y="1659979"/>
            <a:ext cx="1650020" cy="2225020"/>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20"/>
          </p:nvPr>
        </p:nvSpPr>
        <p:spPr/>
        <p:txBody>
          <a:bodyPr/>
          <a:lstStyle/>
          <a:p>
            <a:pPr>
              <a:defRPr/>
            </a:pPr>
            <a:fld id="{707C8526-07B5-9D4B-A303-32AFB2A0ED7F}" type="slidenum">
              <a:rPr lang="en-US" smtClean="0"/>
              <a:pPr>
                <a:defRPr/>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021473"/>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acbook Air">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
        <p:nvSpPr>
          <p:cNvPr id="5" name="Picture Placeholder 6"/>
          <p:cNvSpPr>
            <a:spLocks noGrp="1"/>
          </p:cNvSpPr>
          <p:nvPr>
            <p:ph type="pic" sz="quarter" idx="13"/>
          </p:nvPr>
        </p:nvSpPr>
        <p:spPr>
          <a:xfrm>
            <a:off x="3274359" y="1723994"/>
            <a:ext cx="2608532" cy="1642956"/>
          </a:xfrm>
        </p:spPr>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3702391"/>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564022" y="2015683"/>
            <a:ext cx="3216722" cy="2683316"/>
          </a:xfrm>
          <a:prstGeom prst="rect">
            <a:avLst/>
          </a:prstGeom>
        </p:spPr>
        <p:txBody>
          <a:bodyPr rtlCol="0">
            <a:normAutofit/>
          </a:bodyPr>
          <a:lstStyle>
            <a:lvl1pPr marL="0" indent="0">
              <a:buNone/>
              <a:defRPr sz="675"/>
            </a:lvl1pPr>
          </a:lstStyle>
          <a:p>
            <a:pPr lvl="0"/>
            <a:r>
              <a:rPr lang="en-US" noProof="0" smtClean="0"/>
              <a:t>Drag picture to placeholder or click icon to add</a:t>
            </a:r>
            <a:endParaRPr lang="en-US" noProof="0" dirty="0"/>
          </a:p>
        </p:txBody>
      </p:sp>
      <p:sp>
        <p:nvSpPr>
          <p:cNvPr id="18" name="Picture Placeholder 12"/>
          <p:cNvSpPr>
            <a:spLocks noGrp="1"/>
          </p:cNvSpPr>
          <p:nvPr>
            <p:ph type="pic" sz="quarter" idx="15"/>
          </p:nvPr>
        </p:nvSpPr>
        <p:spPr>
          <a:xfrm>
            <a:off x="3794858" y="3264764"/>
            <a:ext cx="1608361" cy="1434239"/>
          </a:xfrm>
          <a:prstGeom prst="rect">
            <a:avLst/>
          </a:prstGeom>
        </p:spPr>
        <p:txBody>
          <a:bodyPr rtlCol="0">
            <a:normAutofit/>
          </a:bodyPr>
          <a:lstStyle>
            <a:lvl1pPr marL="0" indent="0">
              <a:buNone/>
              <a:defRPr sz="675"/>
            </a:lvl1pPr>
          </a:lstStyle>
          <a:p>
            <a:pPr lvl="0"/>
            <a:r>
              <a:rPr lang="en-US" noProof="0" smtClean="0"/>
              <a:t>Drag picture to placeholder or click icon to add</a:t>
            </a:r>
            <a:endParaRPr lang="en-US" noProof="0" dirty="0"/>
          </a:p>
        </p:txBody>
      </p:sp>
      <p:sp>
        <p:nvSpPr>
          <p:cNvPr id="19" name="Picture Placeholder 12"/>
          <p:cNvSpPr>
            <a:spLocks noGrp="1"/>
          </p:cNvSpPr>
          <p:nvPr>
            <p:ph type="pic" sz="quarter" idx="16"/>
          </p:nvPr>
        </p:nvSpPr>
        <p:spPr>
          <a:xfrm>
            <a:off x="5422034" y="3264764"/>
            <a:ext cx="1608361" cy="1434239"/>
          </a:xfrm>
          <a:prstGeom prst="rect">
            <a:avLst/>
          </a:prstGeom>
        </p:spPr>
        <p:txBody>
          <a:bodyPr rtlCol="0">
            <a:normAutofit/>
          </a:bodyPr>
          <a:lstStyle>
            <a:lvl1pPr marL="0" indent="0">
              <a:buNone/>
              <a:defRPr sz="675"/>
            </a:lvl1pPr>
          </a:lstStyle>
          <a:p>
            <a:pPr lvl="0"/>
            <a:r>
              <a:rPr lang="en-US" noProof="0" smtClean="0"/>
              <a:t>Drag picture to placeholder or click icon to add</a:t>
            </a:r>
            <a:endParaRPr lang="en-US" noProof="0" dirty="0"/>
          </a:p>
        </p:txBody>
      </p:sp>
      <p:sp>
        <p:nvSpPr>
          <p:cNvPr id="20" name="Picture Placeholder 12"/>
          <p:cNvSpPr>
            <a:spLocks noGrp="1"/>
          </p:cNvSpPr>
          <p:nvPr>
            <p:ph type="pic" sz="quarter" idx="17"/>
          </p:nvPr>
        </p:nvSpPr>
        <p:spPr>
          <a:xfrm>
            <a:off x="7044506" y="3264764"/>
            <a:ext cx="1608361" cy="1434239"/>
          </a:xfrm>
          <a:prstGeom prst="rect">
            <a:avLst/>
          </a:prstGeom>
        </p:spPr>
        <p:txBody>
          <a:bodyPr rtlCol="0">
            <a:normAutofit/>
          </a:bodyPr>
          <a:lstStyle>
            <a:lvl1pPr marL="0" indent="0">
              <a:buNone/>
              <a:defRPr sz="675"/>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18"/>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6450529"/>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1" y="1527132"/>
            <a:ext cx="1803401" cy="1371957"/>
          </a:xfrm>
          <a:prstGeom prst="rect">
            <a:avLst/>
          </a:prstGeom>
        </p:spPr>
        <p:txBody>
          <a:bodyPr rtlCol="0">
            <a:normAutofit/>
          </a:bodyPr>
          <a:lstStyle>
            <a:lvl1pPr>
              <a:defRPr sz="788"/>
            </a:lvl1pPr>
          </a:lstStyle>
          <a:p>
            <a:pPr lvl="0"/>
            <a:r>
              <a:rPr lang="en-US" noProof="0" smtClean="0"/>
              <a:t>Drag picture to placeholder or click icon to add</a:t>
            </a:r>
            <a:endParaRPr lang="en-US" noProof="0" dirty="0"/>
          </a:p>
        </p:txBody>
      </p:sp>
      <p:sp>
        <p:nvSpPr>
          <p:cNvPr id="11" name="Picture Placeholder 12"/>
          <p:cNvSpPr>
            <a:spLocks noGrp="1" noChangeAspect="1"/>
          </p:cNvSpPr>
          <p:nvPr>
            <p:ph type="pic" sz="quarter" idx="12"/>
          </p:nvPr>
        </p:nvSpPr>
        <p:spPr>
          <a:xfrm>
            <a:off x="1810871" y="2906709"/>
            <a:ext cx="1833880" cy="1371958"/>
          </a:xfrm>
          <a:prstGeom prst="rect">
            <a:avLst/>
          </a:prstGeom>
        </p:spPr>
        <p:txBody>
          <a:bodyPr rtlCol="0">
            <a:normAutofit/>
          </a:bodyPr>
          <a:lstStyle>
            <a:lvl1pPr>
              <a:defRPr sz="788"/>
            </a:lvl1pPr>
          </a:lstStyle>
          <a:p>
            <a:pPr lvl="0"/>
            <a:r>
              <a:rPr lang="en-US" noProof="0" smtClean="0"/>
              <a:t>Drag picture to placeholder or click icon to add</a:t>
            </a:r>
            <a:endParaRPr lang="en-US" noProof="0" dirty="0"/>
          </a:p>
        </p:txBody>
      </p:sp>
      <p:sp>
        <p:nvSpPr>
          <p:cNvPr id="12" name="Picture Placeholder 12"/>
          <p:cNvSpPr>
            <a:spLocks noGrp="1" noChangeAspect="1"/>
          </p:cNvSpPr>
          <p:nvPr>
            <p:ph type="pic" sz="quarter" idx="13"/>
          </p:nvPr>
        </p:nvSpPr>
        <p:spPr>
          <a:xfrm>
            <a:off x="3652223" y="1527132"/>
            <a:ext cx="1833880" cy="1371957"/>
          </a:xfrm>
          <a:prstGeom prst="rect">
            <a:avLst/>
          </a:prstGeom>
        </p:spPr>
        <p:txBody>
          <a:bodyPr rtlCol="0">
            <a:normAutofit/>
          </a:bodyPr>
          <a:lstStyle>
            <a:lvl1pPr>
              <a:defRPr sz="788"/>
            </a:lvl1pPr>
          </a:lstStyle>
          <a:p>
            <a:pPr lvl="0"/>
            <a:r>
              <a:rPr lang="en-US" noProof="0" smtClean="0"/>
              <a:t>Drag picture to placeholder or click icon to add</a:t>
            </a:r>
            <a:endParaRPr lang="en-US" noProof="0" dirty="0"/>
          </a:p>
        </p:txBody>
      </p:sp>
      <p:sp>
        <p:nvSpPr>
          <p:cNvPr id="13" name="Picture Placeholder 12"/>
          <p:cNvSpPr>
            <a:spLocks noGrp="1" noChangeAspect="1"/>
          </p:cNvSpPr>
          <p:nvPr>
            <p:ph type="pic" sz="quarter" idx="14"/>
          </p:nvPr>
        </p:nvSpPr>
        <p:spPr>
          <a:xfrm>
            <a:off x="5493574" y="2906709"/>
            <a:ext cx="1833880" cy="1371958"/>
          </a:xfrm>
          <a:prstGeom prst="rect">
            <a:avLst/>
          </a:prstGeom>
        </p:spPr>
        <p:txBody>
          <a:bodyPr rtlCol="0">
            <a:normAutofit/>
          </a:bodyPr>
          <a:lstStyle>
            <a:lvl1pPr>
              <a:defRPr sz="788"/>
            </a:lvl1pPr>
          </a:lstStyle>
          <a:p>
            <a:pPr lvl="0"/>
            <a:r>
              <a:rPr lang="en-US" noProof="0" smtClean="0"/>
              <a:t>Drag picture to placeholder or click icon to add</a:t>
            </a:r>
            <a:endParaRPr lang="en-US" noProof="0" dirty="0"/>
          </a:p>
        </p:txBody>
      </p:sp>
      <p:sp>
        <p:nvSpPr>
          <p:cNvPr id="15" name="Picture Placeholder 12"/>
          <p:cNvSpPr>
            <a:spLocks noGrp="1" noChangeAspect="1"/>
          </p:cNvSpPr>
          <p:nvPr>
            <p:ph type="pic" sz="quarter" idx="15"/>
          </p:nvPr>
        </p:nvSpPr>
        <p:spPr>
          <a:xfrm>
            <a:off x="7334925" y="1527132"/>
            <a:ext cx="1809076" cy="1371957"/>
          </a:xfrm>
          <a:prstGeom prst="rect">
            <a:avLst/>
          </a:prstGeom>
        </p:spPr>
        <p:txBody>
          <a:bodyPr rtlCol="0">
            <a:normAutofit/>
          </a:bodyPr>
          <a:lstStyle>
            <a:lvl1pPr>
              <a:defRPr sz="788"/>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16"/>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5004887"/>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Portfolio One">
    <p:spTree>
      <p:nvGrpSpPr>
        <p:cNvPr id="1" name=""/>
        <p:cNvGrpSpPr/>
        <p:nvPr/>
      </p:nvGrpSpPr>
      <p:grpSpPr>
        <a:xfrm>
          <a:off x="0" y="0"/>
          <a:ext cx="0" cy="0"/>
          <a:chOff x="0" y="0"/>
          <a:chExt cx="0" cy="0"/>
        </a:xfrm>
      </p:grpSpPr>
      <p:sp>
        <p:nvSpPr>
          <p:cNvPr id="18" name="Picture Placeholder 13"/>
          <p:cNvSpPr>
            <a:spLocks noGrp="1"/>
          </p:cNvSpPr>
          <p:nvPr>
            <p:ph type="pic" sz="quarter" idx="10"/>
          </p:nvPr>
        </p:nvSpPr>
        <p:spPr>
          <a:xfrm>
            <a:off x="956064" y="1589527"/>
            <a:ext cx="173805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0" name="Picture Placeholder 13"/>
          <p:cNvSpPr>
            <a:spLocks noGrp="1"/>
          </p:cNvSpPr>
          <p:nvPr>
            <p:ph type="pic" sz="quarter" idx="15"/>
          </p:nvPr>
        </p:nvSpPr>
        <p:spPr>
          <a:xfrm>
            <a:off x="4538010" y="1593403"/>
            <a:ext cx="1738058" cy="1299144"/>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6" name="Picture Placeholder 13"/>
          <p:cNvSpPr>
            <a:spLocks noGrp="1"/>
          </p:cNvSpPr>
          <p:nvPr>
            <p:ph type="pic" sz="quarter" idx="16"/>
          </p:nvPr>
        </p:nvSpPr>
        <p:spPr>
          <a:xfrm>
            <a:off x="6328983" y="1597227"/>
            <a:ext cx="1738058" cy="1295323"/>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7" name="Picture Placeholder 13"/>
          <p:cNvSpPr>
            <a:spLocks noGrp="1"/>
          </p:cNvSpPr>
          <p:nvPr>
            <p:ph type="pic" sz="quarter" idx="17"/>
          </p:nvPr>
        </p:nvSpPr>
        <p:spPr>
          <a:xfrm>
            <a:off x="966224" y="2978406"/>
            <a:ext cx="172789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8" name="Picture Placeholder 13"/>
          <p:cNvSpPr>
            <a:spLocks noGrp="1"/>
          </p:cNvSpPr>
          <p:nvPr>
            <p:ph type="pic" sz="quarter" idx="18"/>
          </p:nvPr>
        </p:nvSpPr>
        <p:spPr>
          <a:xfrm>
            <a:off x="2757197" y="2978406"/>
            <a:ext cx="172789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dirty="0" smtClean="0"/>
              <a:t>Drag picture to placeholder or click icon to add</a:t>
            </a:r>
            <a:endParaRPr lang="en-US" noProof="0" dirty="0"/>
          </a:p>
        </p:txBody>
      </p:sp>
      <p:sp>
        <p:nvSpPr>
          <p:cNvPr id="29" name="Picture Placeholder 13"/>
          <p:cNvSpPr>
            <a:spLocks noGrp="1"/>
          </p:cNvSpPr>
          <p:nvPr>
            <p:ph type="pic" sz="quarter" idx="19"/>
          </p:nvPr>
        </p:nvSpPr>
        <p:spPr>
          <a:xfrm>
            <a:off x="4548170" y="2978409"/>
            <a:ext cx="1738058" cy="1295323"/>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dirty="0" smtClean="0"/>
              <a:t>Drag picture to placeholder or click icon to add</a:t>
            </a:r>
            <a:endParaRPr lang="en-US" noProof="0" dirty="0"/>
          </a:p>
        </p:txBody>
      </p:sp>
      <p:sp>
        <p:nvSpPr>
          <p:cNvPr id="30" name="Picture Placeholder 13"/>
          <p:cNvSpPr>
            <a:spLocks noGrp="1"/>
          </p:cNvSpPr>
          <p:nvPr>
            <p:ph type="pic" sz="quarter" idx="20"/>
          </p:nvPr>
        </p:nvSpPr>
        <p:spPr>
          <a:xfrm>
            <a:off x="6339143" y="2978409"/>
            <a:ext cx="1738058" cy="1295323"/>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32" name="Picture Placeholder 13"/>
          <p:cNvSpPr>
            <a:spLocks noGrp="1"/>
          </p:cNvSpPr>
          <p:nvPr>
            <p:ph type="pic" sz="quarter" idx="21"/>
          </p:nvPr>
        </p:nvSpPr>
        <p:spPr>
          <a:xfrm>
            <a:off x="2747037" y="1589527"/>
            <a:ext cx="173805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22"/>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837526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body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Portfolio One">
    <p:spTree>
      <p:nvGrpSpPr>
        <p:cNvPr id="1" name=""/>
        <p:cNvGrpSpPr/>
        <p:nvPr/>
      </p:nvGrpSpPr>
      <p:grpSpPr>
        <a:xfrm>
          <a:off x="0" y="0"/>
          <a:ext cx="0" cy="0"/>
          <a:chOff x="0" y="0"/>
          <a:chExt cx="0" cy="0"/>
        </a:xfrm>
      </p:grpSpPr>
      <p:sp>
        <p:nvSpPr>
          <p:cNvPr id="19" name="Picture Placeholder 13"/>
          <p:cNvSpPr>
            <a:spLocks noGrp="1"/>
          </p:cNvSpPr>
          <p:nvPr>
            <p:ph type="pic" sz="quarter" idx="19"/>
          </p:nvPr>
        </p:nvSpPr>
        <p:spPr>
          <a:xfrm>
            <a:off x="956064" y="1528567"/>
            <a:ext cx="173805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1" name="Picture Placeholder 13"/>
          <p:cNvSpPr>
            <a:spLocks noGrp="1"/>
          </p:cNvSpPr>
          <p:nvPr>
            <p:ph type="pic" sz="quarter" idx="20"/>
          </p:nvPr>
        </p:nvSpPr>
        <p:spPr>
          <a:xfrm>
            <a:off x="4538010" y="1532443"/>
            <a:ext cx="173805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2" name="Picture Placeholder 13"/>
          <p:cNvSpPr>
            <a:spLocks noGrp="1"/>
          </p:cNvSpPr>
          <p:nvPr>
            <p:ph type="pic" sz="quarter" idx="21"/>
          </p:nvPr>
        </p:nvSpPr>
        <p:spPr>
          <a:xfrm>
            <a:off x="966224" y="2917446"/>
            <a:ext cx="173805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3" name="Picture Placeholder 13"/>
          <p:cNvSpPr>
            <a:spLocks noGrp="1"/>
          </p:cNvSpPr>
          <p:nvPr>
            <p:ph type="pic" sz="quarter" idx="22"/>
          </p:nvPr>
        </p:nvSpPr>
        <p:spPr>
          <a:xfrm>
            <a:off x="4548170" y="2909748"/>
            <a:ext cx="1738058" cy="1303020"/>
          </a:xfrm>
          <a:prstGeom prst="rect">
            <a:avLst/>
          </a:prstGeom>
          <a:effectLst/>
        </p:spPr>
        <p:txBody>
          <a:bodyPr rtlCol="0">
            <a:normAutofit/>
          </a:bodyPr>
          <a:lstStyle>
            <a:lvl1pPr marL="0" indent="0">
              <a:buNone/>
              <a:defRPr sz="788" b="0" i="0">
                <a:ln>
                  <a:noFill/>
                </a:ln>
                <a:solidFill>
                  <a:schemeClr val="bg1">
                    <a:lumMod val="85000"/>
                  </a:schemeClr>
                </a:solidFill>
                <a:latin typeface="Panton Light" charset="0"/>
                <a:cs typeface="Panton Light" charset="0"/>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23"/>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0138532"/>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610798"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5" name="Picture Placeholder 13"/>
          <p:cNvSpPr>
            <a:spLocks noGrp="1" noChangeAspect="1"/>
          </p:cNvSpPr>
          <p:nvPr>
            <p:ph type="pic" sz="quarter" idx="16"/>
          </p:nvPr>
        </p:nvSpPr>
        <p:spPr>
          <a:xfrm>
            <a:off x="1572183"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6" name="Picture Placeholder 13"/>
          <p:cNvSpPr>
            <a:spLocks noGrp="1" noChangeAspect="1"/>
          </p:cNvSpPr>
          <p:nvPr>
            <p:ph type="pic" sz="quarter" idx="17"/>
          </p:nvPr>
        </p:nvSpPr>
        <p:spPr>
          <a:xfrm>
            <a:off x="2543307"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9" name="Picture Placeholder 13"/>
          <p:cNvSpPr>
            <a:spLocks noGrp="1" noChangeAspect="1"/>
          </p:cNvSpPr>
          <p:nvPr>
            <p:ph type="pic" sz="quarter" idx="18"/>
          </p:nvPr>
        </p:nvSpPr>
        <p:spPr>
          <a:xfrm>
            <a:off x="3496226"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4" name="Picture Placeholder 13"/>
          <p:cNvSpPr>
            <a:spLocks noGrp="1" noChangeAspect="1"/>
          </p:cNvSpPr>
          <p:nvPr>
            <p:ph type="pic" sz="quarter" idx="19"/>
          </p:nvPr>
        </p:nvSpPr>
        <p:spPr>
          <a:xfrm>
            <a:off x="4460316"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5" name="Picture Placeholder 13"/>
          <p:cNvSpPr>
            <a:spLocks noGrp="1" noChangeAspect="1"/>
          </p:cNvSpPr>
          <p:nvPr>
            <p:ph type="pic" sz="quarter" idx="20"/>
          </p:nvPr>
        </p:nvSpPr>
        <p:spPr>
          <a:xfrm>
            <a:off x="5438635"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6" name="Picture Placeholder 13"/>
          <p:cNvSpPr>
            <a:spLocks noGrp="1" noChangeAspect="1"/>
          </p:cNvSpPr>
          <p:nvPr>
            <p:ph type="pic" sz="quarter" idx="21"/>
          </p:nvPr>
        </p:nvSpPr>
        <p:spPr>
          <a:xfrm>
            <a:off x="6401292"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7" name="Picture Placeholder 13"/>
          <p:cNvSpPr>
            <a:spLocks noGrp="1" noChangeAspect="1"/>
          </p:cNvSpPr>
          <p:nvPr>
            <p:ph type="pic" sz="quarter" idx="22"/>
          </p:nvPr>
        </p:nvSpPr>
        <p:spPr>
          <a:xfrm>
            <a:off x="7362677" y="1461891"/>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8" name="Picture Placeholder 13"/>
          <p:cNvSpPr>
            <a:spLocks noGrp="1" noChangeAspect="1"/>
          </p:cNvSpPr>
          <p:nvPr>
            <p:ph type="pic" sz="quarter" idx="23"/>
          </p:nvPr>
        </p:nvSpPr>
        <p:spPr>
          <a:xfrm>
            <a:off x="610798"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9" name="Picture Placeholder 13"/>
          <p:cNvSpPr>
            <a:spLocks noGrp="1" noChangeAspect="1"/>
          </p:cNvSpPr>
          <p:nvPr>
            <p:ph type="pic" sz="quarter" idx="24"/>
          </p:nvPr>
        </p:nvSpPr>
        <p:spPr>
          <a:xfrm>
            <a:off x="1572183"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0" name="Picture Placeholder 13"/>
          <p:cNvSpPr>
            <a:spLocks noGrp="1" noChangeAspect="1"/>
          </p:cNvSpPr>
          <p:nvPr>
            <p:ph type="pic" sz="quarter" idx="25"/>
          </p:nvPr>
        </p:nvSpPr>
        <p:spPr>
          <a:xfrm>
            <a:off x="2543307"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1" name="Picture Placeholder 13"/>
          <p:cNvSpPr>
            <a:spLocks noGrp="1" noChangeAspect="1"/>
          </p:cNvSpPr>
          <p:nvPr>
            <p:ph type="pic" sz="quarter" idx="26"/>
          </p:nvPr>
        </p:nvSpPr>
        <p:spPr>
          <a:xfrm>
            <a:off x="3496226"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2" name="Picture Placeholder 13"/>
          <p:cNvSpPr>
            <a:spLocks noGrp="1" noChangeAspect="1"/>
          </p:cNvSpPr>
          <p:nvPr>
            <p:ph type="pic" sz="quarter" idx="27"/>
          </p:nvPr>
        </p:nvSpPr>
        <p:spPr>
          <a:xfrm>
            <a:off x="4460316"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3" name="Picture Placeholder 13"/>
          <p:cNvSpPr>
            <a:spLocks noGrp="1" noChangeAspect="1"/>
          </p:cNvSpPr>
          <p:nvPr>
            <p:ph type="pic" sz="quarter" idx="28"/>
          </p:nvPr>
        </p:nvSpPr>
        <p:spPr>
          <a:xfrm>
            <a:off x="5438635"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4" name="Picture Placeholder 13"/>
          <p:cNvSpPr>
            <a:spLocks noGrp="1" noChangeAspect="1"/>
          </p:cNvSpPr>
          <p:nvPr>
            <p:ph type="pic" sz="quarter" idx="29"/>
          </p:nvPr>
        </p:nvSpPr>
        <p:spPr>
          <a:xfrm>
            <a:off x="6401292"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65" name="Picture Placeholder 13"/>
          <p:cNvSpPr>
            <a:spLocks noGrp="1" noChangeAspect="1"/>
          </p:cNvSpPr>
          <p:nvPr>
            <p:ph type="pic" sz="quarter" idx="30"/>
          </p:nvPr>
        </p:nvSpPr>
        <p:spPr>
          <a:xfrm>
            <a:off x="7362677" y="2166345"/>
            <a:ext cx="937186" cy="675513"/>
          </a:xfrm>
          <a:effectLst/>
        </p:spPr>
        <p:txBody>
          <a:bodyPr rtlCol="0">
            <a:normAutofit/>
          </a:bodyPr>
          <a:lstStyle>
            <a:lvl1pPr marL="0" indent="0">
              <a:buNone/>
              <a:defRPr sz="394">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31"/>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6353323"/>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ortfolio Four">
    <p:spTree>
      <p:nvGrpSpPr>
        <p:cNvPr id="1" name=""/>
        <p:cNvGrpSpPr/>
        <p:nvPr/>
      </p:nvGrpSpPr>
      <p:grpSpPr>
        <a:xfrm>
          <a:off x="0" y="0"/>
          <a:ext cx="0" cy="0"/>
          <a:chOff x="0" y="0"/>
          <a:chExt cx="0" cy="0"/>
        </a:xfrm>
      </p:grpSpPr>
      <p:sp>
        <p:nvSpPr>
          <p:cNvPr id="5" name="Picture Placeholder 2"/>
          <p:cNvSpPr>
            <a:spLocks noGrp="1"/>
          </p:cNvSpPr>
          <p:nvPr>
            <p:ph type="pic" sz="quarter" idx="15"/>
          </p:nvPr>
        </p:nvSpPr>
        <p:spPr>
          <a:xfrm>
            <a:off x="792163" y="1732183"/>
            <a:ext cx="2895598" cy="1977570"/>
          </a:xfrm>
        </p:spPr>
        <p:txBody>
          <a:bodyPr rtlCol="0">
            <a:normAutofit/>
          </a:bodyPr>
          <a:lstStyle>
            <a:lvl1pPr>
              <a:defRPr sz="900"/>
            </a:lvl1pPr>
          </a:lstStyle>
          <a:p>
            <a:pPr lvl="0"/>
            <a:r>
              <a:rPr lang="en-US" noProof="0" smtClean="0"/>
              <a:t>Drag picture to placeholder or click icon to add</a:t>
            </a:r>
            <a:endParaRPr lang="en-US" noProof="0"/>
          </a:p>
        </p:txBody>
      </p:sp>
      <p:sp>
        <p:nvSpPr>
          <p:cNvPr id="2" name="Slide Number Placeholder 1"/>
          <p:cNvSpPr>
            <a:spLocks noGrp="1"/>
          </p:cNvSpPr>
          <p:nvPr>
            <p:ph type="sldNum" sz="quarter" idx="16"/>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378866"/>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Portfolio Three">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1029162" y="1483245"/>
            <a:ext cx="2307726" cy="1148039"/>
          </a:xfrm>
        </p:spPr>
        <p:txBody>
          <a:bodyPr rtlCol="0">
            <a:normAutofit/>
          </a:bodyPr>
          <a:lstStyle>
            <a:lvl1pPr>
              <a:defRPr sz="675"/>
            </a:lvl1pPr>
          </a:lstStyle>
          <a:p>
            <a:pPr lvl="0"/>
            <a:r>
              <a:rPr lang="en-US" noProof="0" smtClean="0"/>
              <a:t>Drag picture to placeholder or click icon to add</a:t>
            </a:r>
            <a:endParaRPr lang="en-US" noProof="0"/>
          </a:p>
        </p:txBody>
      </p:sp>
      <p:sp>
        <p:nvSpPr>
          <p:cNvPr id="9" name="Picture Placeholder 2"/>
          <p:cNvSpPr>
            <a:spLocks noGrp="1"/>
          </p:cNvSpPr>
          <p:nvPr>
            <p:ph type="pic" sz="quarter" idx="11"/>
          </p:nvPr>
        </p:nvSpPr>
        <p:spPr>
          <a:xfrm>
            <a:off x="3422115" y="1483245"/>
            <a:ext cx="2307726" cy="1148039"/>
          </a:xfrm>
        </p:spPr>
        <p:txBody>
          <a:bodyPr rtlCol="0">
            <a:normAutofit/>
          </a:bodyPr>
          <a:lstStyle>
            <a:lvl1pPr>
              <a:defRPr sz="675"/>
            </a:lvl1pPr>
          </a:lstStyle>
          <a:p>
            <a:pPr lvl="0"/>
            <a:r>
              <a:rPr lang="en-US" noProof="0" smtClean="0"/>
              <a:t>Drag picture to placeholder or click icon to add</a:t>
            </a:r>
            <a:endParaRPr lang="en-US" noProof="0"/>
          </a:p>
        </p:txBody>
      </p:sp>
      <p:sp>
        <p:nvSpPr>
          <p:cNvPr id="10" name="Picture Placeholder 2"/>
          <p:cNvSpPr>
            <a:spLocks noGrp="1"/>
          </p:cNvSpPr>
          <p:nvPr>
            <p:ph type="pic" sz="quarter" idx="12"/>
          </p:nvPr>
        </p:nvSpPr>
        <p:spPr>
          <a:xfrm>
            <a:off x="5806990" y="1483245"/>
            <a:ext cx="2307726" cy="1148039"/>
          </a:xfrm>
        </p:spPr>
        <p:txBody>
          <a:bodyPr rtlCol="0">
            <a:normAutofit/>
          </a:bodyPr>
          <a:lstStyle>
            <a:lvl1pPr>
              <a:defRPr sz="675"/>
            </a:lvl1pPr>
          </a:lstStyle>
          <a:p>
            <a:pPr lvl="0"/>
            <a:r>
              <a:rPr lang="en-US" noProof="0" smtClean="0"/>
              <a:t>Drag picture to placeholder or click icon to add</a:t>
            </a:r>
            <a:endParaRPr lang="en-US" noProof="0"/>
          </a:p>
        </p:txBody>
      </p:sp>
      <p:sp>
        <p:nvSpPr>
          <p:cNvPr id="2" name="Slide Number Placeholder 1"/>
          <p:cNvSpPr>
            <a:spLocks noGrp="1"/>
          </p:cNvSpPr>
          <p:nvPr>
            <p:ph type="sldNum" sz="quarter" idx="13"/>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79548"/>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Macbook Air">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1786" y="-9717"/>
            <a:ext cx="4993708" cy="5160077"/>
          </a:xfrm>
        </p:spPr>
        <p:txBody>
          <a:bodyPr rtlCol="0">
            <a:normAutofit/>
          </a:bodyPr>
          <a:lstStyle>
            <a:lvl1pPr>
              <a:defRPr sz="900"/>
            </a:lvl1pPr>
          </a:lstStyle>
          <a:p>
            <a:pPr lvl="0"/>
            <a:r>
              <a:rPr lang="en-US" noProof="0" smtClean="0"/>
              <a:t>Drag picture to placeholder or click icon to add</a:t>
            </a:r>
            <a:endParaRPr lang="en-US" noProof="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a:t>
            </a:fld>
            <a:endParaRPr lang="en-US" dirty="0"/>
          </a:p>
        </p:txBody>
      </p:sp>
      <p:sp>
        <p:nvSpPr>
          <p:cNvPr id="4" name="Title 3"/>
          <p:cNvSpPr>
            <a:spLocks noGrp="1"/>
          </p:cNvSpPr>
          <p:nvPr>
            <p:ph type="title"/>
          </p:nvPr>
        </p:nvSpPr>
        <p:spPr>
          <a:xfrm>
            <a:off x="5508885" y="529922"/>
            <a:ext cx="3006470" cy="751737"/>
          </a:xfrm>
        </p:spPr>
        <p:txBody>
          <a:bodyPr/>
          <a:lstStyle/>
          <a:p>
            <a:r>
              <a:rPr lang="en-US" smtClean="0"/>
              <a:t>Click to edit Master title style</a:t>
            </a:r>
            <a:endParaRPr lang="en-US"/>
          </a:p>
        </p:txBody>
      </p:sp>
    </p:spTree>
    <p:extLst>
      <p:ext uri="{BB962C8B-B14F-4D97-AF65-F5344CB8AC3E}">
        <p14:creationId xmlns:p14="http://schemas.microsoft.com/office/powerpoint/2010/main" val="605577272"/>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4" name="Picture Placeholder 7"/>
          <p:cNvSpPr>
            <a:spLocks noGrp="1"/>
          </p:cNvSpPr>
          <p:nvPr>
            <p:ph type="pic" sz="quarter" idx="10"/>
          </p:nvPr>
        </p:nvSpPr>
        <p:spPr>
          <a:xfrm>
            <a:off x="0" y="1"/>
            <a:ext cx="9172768" cy="3500656"/>
          </a:xfrm>
        </p:spPr>
        <p:txBody>
          <a:bodyPr rtlCol="0">
            <a:normAutofit/>
          </a:bodyPr>
          <a:lstStyle>
            <a:lvl1pPr marL="0" indent="0">
              <a:buNone/>
              <a:defRPr sz="900"/>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a:t>
            </a:fld>
            <a:endParaRPr lang="en-US" dirty="0"/>
          </a:p>
        </p:txBody>
      </p:sp>
    </p:spTree>
    <p:extLst>
      <p:ext uri="{BB962C8B-B14F-4D97-AF65-F5344CB8AC3E}">
        <p14:creationId xmlns:p14="http://schemas.microsoft.com/office/powerpoint/2010/main" val="1012207371"/>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Full Image BG">
    <p:spTree>
      <p:nvGrpSpPr>
        <p:cNvPr id="1" name=""/>
        <p:cNvGrpSpPr/>
        <p:nvPr/>
      </p:nvGrpSpPr>
      <p:grpSpPr>
        <a:xfrm>
          <a:off x="0" y="0"/>
          <a:ext cx="0" cy="0"/>
          <a:chOff x="0" y="0"/>
          <a:chExt cx="0" cy="0"/>
        </a:xfrm>
      </p:grpSpPr>
      <p:sp>
        <p:nvSpPr>
          <p:cNvPr id="4" name="Picture Placeholder 7"/>
          <p:cNvSpPr>
            <a:spLocks noGrp="1"/>
          </p:cNvSpPr>
          <p:nvPr>
            <p:ph type="pic" sz="quarter" idx="10"/>
          </p:nvPr>
        </p:nvSpPr>
        <p:spPr>
          <a:xfrm>
            <a:off x="5" y="0"/>
            <a:ext cx="4567235" cy="2952750"/>
          </a:xfrm>
        </p:spPr>
        <p:txBody>
          <a:bodyPr rtlCol="0">
            <a:normAutofit/>
          </a:bodyPr>
          <a:lstStyle>
            <a:lvl1pPr marL="0" indent="0">
              <a:buNone/>
              <a:defRPr sz="900"/>
            </a:lvl1pPr>
          </a:lstStyle>
          <a:p>
            <a:pPr lvl="0"/>
            <a:r>
              <a:rPr lang="en-US" noProof="0" smtClean="0"/>
              <a:t>Drag picture to placeholder or click icon to add</a:t>
            </a:r>
            <a:endParaRPr lang="en-US" noProof="0" dirty="0"/>
          </a:p>
        </p:txBody>
      </p:sp>
      <p:sp>
        <p:nvSpPr>
          <p:cNvPr id="8" name="Picture Placeholder 7"/>
          <p:cNvSpPr>
            <a:spLocks noGrp="1"/>
          </p:cNvSpPr>
          <p:nvPr>
            <p:ph type="pic" sz="quarter" idx="11"/>
          </p:nvPr>
        </p:nvSpPr>
        <p:spPr>
          <a:xfrm>
            <a:off x="2" y="3048001"/>
            <a:ext cx="2215470" cy="2095500"/>
          </a:xfrm>
        </p:spPr>
        <p:txBody>
          <a:bodyPr rtlCol="0">
            <a:normAutofit/>
          </a:bodyPr>
          <a:lstStyle>
            <a:lvl1pPr marL="0" indent="0">
              <a:buNone/>
              <a:defRPr sz="900"/>
            </a:lvl1pPr>
          </a:lstStyle>
          <a:p>
            <a:pPr lvl="0"/>
            <a:r>
              <a:rPr lang="en-US" noProof="0" smtClean="0"/>
              <a:t>Drag picture to placeholder or click icon to add</a:t>
            </a:r>
            <a:endParaRPr lang="en-US" noProof="0" dirty="0"/>
          </a:p>
        </p:txBody>
      </p:sp>
      <p:sp>
        <p:nvSpPr>
          <p:cNvPr id="9" name="Picture Placeholder 7"/>
          <p:cNvSpPr>
            <a:spLocks noGrp="1"/>
          </p:cNvSpPr>
          <p:nvPr>
            <p:ph type="pic" sz="quarter" idx="12"/>
          </p:nvPr>
        </p:nvSpPr>
        <p:spPr>
          <a:xfrm>
            <a:off x="2348788" y="3048001"/>
            <a:ext cx="2215470" cy="2095500"/>
          </a:xfrm>
        </p:spPr>
        <p:txBody>
          <a:bodyPr rtlCol="0">
            <a:normAutofit/>
          </a:bodyPr>
          <a:lstStyle>
            <a:lvl1pPr marL="0" indent="0">
              <a:buNone/>
              <a:defRPr sz="900"/>
            </a:lvl1pPr>
          </a:lstStyle>
          <a:p>
            <a:pPr lvl="0"/>
            <a:r>
              <a:rPr lang="en-US" noProof="0" smtClean="0"/>
              <a:t>Drag picture to placeholder or click icon to add</a:t>
            </a:r>
            <a:endParaRPr lang="en-US" noProof="0" dirty="0"/>
          </a:p>
        </p:txBody>
      </p:sp>
      <p:sp>
        <p:nvSpPr>
          <p:cNvPr id="2" name="Slide Number Placeholder 1"/>
          <p:cNvSpPr>
            <a:spLocks noGrp="1"/>
          </p:cNvSpPr>
          <p:nvPr>
            <p:ph type="sldNum" sz="quarter" idx="13"/>
          </p:nvPr>
        </p:nvSpPr>
        <p:spPr/>
        <p:txBody>
          <a:bodyPr/>
          <a:lstStyle/>
          <a:p>
            <a:pPr>
              <a:defRPr/>
            </a:pPr>
            <a:fld id="{707C8526-07B5-9D4B-A303-32AFB2A0ED7F}" type="slidenum">
              <a:rPr lang="en-US" smtClean="0"/>
              <a:pPr>
                <a:defRPr/>
              </a:pPr>
              <a:t>‹#›</a:t>
            </a:fld>
            <a:endParaRPr lang="en-US" dirty="0"/>
          </a:p>
        </p:txBody>
      </p:sp>
      <p:sp>
        <p:nvSpPr>
          <p:cNvPr id="3" name="Title 2"/>
          <p:cNvSpPr>
            <a:spLocks noGrp="1"/>
          </p:cNvSpPr>
          <p:nvPr>
            <p:ph type="title"/>
          </p:nvPr>
        </p:nvSpPr>
        <p:spPr>
          <a:xfrm>
            <a:off x="4843464" y="529922"/>
            <a:ext cx="3671892" cy="796708"/>
          </a:xfrm>
        </p:spPr>
        <p:txBody>
          <a:bodyPr/>
          <a:lstStyle/>
          <a:p>
            <a:r>
              <a:rPr lang="en-US" smtClean="0"/>
              <a:t>Click to edit Master title style</a:t>
            </a:r>
            <a:endParaRPr lang="en-US"/>
          </a:p>
        </p:txBody>
      </p:sp>
    </p:spTree>
    <p:extLst>
      <p:ext uri="{BB962C8B-B14F-4D97-AF65-F5344CB8AC3E}">
        <p14:creationId xmlns:p14="http://schemas.microsoft.com/office/powerpoint/2010/main" val="1951316510"/>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Whitout Titl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07C8526-07B5-9D4B-A303-32AFB2A0ED7F}" type="slidenum">
              <a:rPr lang="en-US" smtClean="0"/>
              <a:pPr>
                <a:defRPr/>
              </a:pPr>
              <a:t>‹#›</a:t>
            </a:fld>
            <a:endParaRPr lang="en-US" dirty="0"/>
          </a:p>
        </p:txBody>
      </p:sp>
    </p:spTree>
    <p:extLst>
      <p:ext uri="{BB962C8B-B14F-4D97-AF65-F5344CB8AC3E}">
        <p14:creationId xmlns:p14="http://schemas.microsoft.com/office/powerpoint/2010/main" val="1553810233"/>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975117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Text Placeholder 2"/>
          <p:cNvSpPr>
            <a:spLocks noGrp="1"/>
          </p:cNvSpPr>
          <p:nvPr>
            <p:ph idx="1" hasCustomPrompt="1"/>
          </p:nvPr>
        </p:nvSpPr>
        <p:spPr bwMode="auto">
          <a:xfrm>
            <a:off x="544289" y="1026554"/>
            <a:ext cx="7971065" cy="359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2" spcCol="540000" anchor="t" anchorCtr="0" compatLnSpc="1">
            <a:prstTxWarp prst="textNoShape">
              <a:avLst/>
            </a:prstTxWarp>
          </a:bodyPr>
          <a:lstStyle>
            <a:lvl4pPr marL="0" marR="0" indent="0" algn="just" defTabSz="685818" rtl="0" eaLnBrk="1" fontAlgn="base" latinLnBrk="0" hangingPunct="1">
              <a:lnSpc>
                <a:spcPct val="100000"/>
              </a:lnSpc>
              <a:spcBef>
                <a:spcPts val="0"/>
              </a:spcBef>
              <a:spcAft>
                <a:spcPct val="0"/>
              </a:spcAft>
              <a:buClrTx/>
              <a:buSzTx/>
              <a:buFont typeface="Arial" charset="0"/>
              <a:buNone/>
              <a:tabLst/>
              <a:defRPr sz="825" baseline="0"/>
            </a:lvl4pPr>
          </a:lstStyle>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endParaRPr lang="en-US" altLang="x-none" dirty="0" smtClean="0"/>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lvl="3"/>
            <a:endParaRPr lang="en-US" altLang="x-none"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77890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Text Placeholder 2"/>
          <p:cNvSpPr>
            <a:spLocks noGrp="1"/>
          </p:cNvSpPr>
          <p:nvPr>
            <p:ph idx="1" hasCustomPrompt="1"/>
          </p:nvPr>
        </p:nvSpPr>
        <p:spPr bwMode="auto">
          <a:xfrm>
            <a:off x="544289" y="1035765"/>
            <a:ext cx="7971065" cy="359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2" spcCol="720000" anchor="t" anchorCtr="0" compatLnSpc="1">
            <a:prstTxWarp prst="textNoShape">
              <a:avLst/>
            </a:prstTxWarp>
          </a:bodyPr>
          <a:lstStyle>
            <a:lvl4pPr marL="0" marR="0" indent="0" algn="just" defTabSz="685818" rtl="0" eaLnBrk="1" fontAlgn="base" latinLnBrk="0" hangingPunct="1">
              <a:lnSpc>
                <a:spcPct val="100000"/>
              </a:lnSpc>
              <a:spcBef>
                <a:spcPts val="0"/>
              </a:spcBef>
              <a:spcAft>
                <a:spcPct val="0"/>
              </a:spcAft>
              <a:buClrTx/>
              <a:buSzTx/>
              <a:buFont typeface="Arial" charset="0"/>
              <a:buNone/>
              <a:tabLst/>
              <a:defRPr/>
            </a:lvl4pPr>
          </a:lstStyle>
          <a:p>
            <a:pPr marL="0" marR="0" lvl="3" indent="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Here some text  in two column </a:t>
            </a:r>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rebummagna</a:t>
            </a:r>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3 solum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Text Placeholder 2"/>
          <p:cNvSpPr>
            <a:spLocks noGrp="1"/>
          </p:cNvSpPr>
          <p:nvPr>
            <p:ph idx="1" hasCustomPrompt="1"/>
          </p:nvPr>
        </p:nvSpPr>
        <p:spPr bwMode="auto">
          <a:xfrm>
            <a:off x="542135" y="1026554"/>
            <a:ext cx="7973219" cy="359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3" spcCol="540000" anchor="t" anchorCtr="0" compatLnSpc="1">
            <a:prstTxWarp prst="textNoShape">
              <a:avLst/>
            </a:prstTxWarp>
          </a:bodyPr>
          <a:lstStyle>
            <a:lvl4pPr marL="13500" marR="0" indent="13500" algn="just" defTabSz="685818" rtl="0" eaLnBrk="1" fontAlgn="base" latinLnBrk="0" hangingPunct="1">
              <a:lnSpc>
                <a:spcPct val="100000"/>
              </a:lnSpc>
              <a:spcBef>
                <a:spcPts val="0"/>
              </a:spcBef>
              <a:spcAft>
                <a:spcPct val="0"/>
              </a:spcAft>
              <a:buClrTx/>
              <a:buSzTx/>
              <a:buFont typeface="Arial" charset="0"/>
              <a:buNone/>
              <a:tabLst/>
              <a:defRPr sz="825" baseline="0"/>
            </a:lvl4pPr>
          </a:lstStyle>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endParaRPr lang="en-US" altLang="x-none" dirty="0" smtClean="0"/>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endParaRPr lang="en-US" altLang="x-none" dirty="0" smtClean="0"/>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lvl="3"/>
            <a:endParaRPr lang="en-US" altLang="x-none" dirty="0" smtClean="0"/>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endParaRPr lang="en-US" altLang="x-none" dirty="0" smtClean="0"/>
          </a:p>
          <a:p>
            <a:pPr lvl="3"/>
            <a:endParaRPr lang="en-US" altLang="x-none"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50113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2016" y="2533003"/>
            <a:ext cx="8121535" cy="410766"/>
          </a:xfrm>
        </p:spPr>
        <p:txBody>
          <a:bodyPr>
            <a:noAutofit/>
          </a:bodyPr>
          <a:lstStyle>
            <a:lvl1pPr algn="ctr">
              <a:defRPr sz="3675"/>
            </a:lvl1pPr>
          </a:lstStyle>
          <a:p>
            <a:r>
              <a:rPr lang="en-US" dirty="0" smtClean="0"/>
              <a:t>Click to edit Title slide</a:t>
            </a:r>
            <a:endParaRPr lang="en-US" dirty="0"/>
          </a:p>
        </p:txBody>
      </p:sp>
      <p:sp>
        <p:nvSpPr>
          <p:cNvPr id="3" name="Slide Number Placeholder 2"/>
          <p:cNvSpPr>
            <a:spLocks noGrp="1"/>
          </p:cNvSpPr>
          <p:nvPr>
            <p:ph type="sldNum" sz="quarter" idx="10"/>
          </p:nvPr>
        </p:nvSpPr>
        <p:spPr/>
        <p:txBody>
          <a:bodyPr/>
          <a:lstStyle/>
          <a:p>
            <a:fld id="{3A31ECF5-2CB6-B740-A55A-8A1BFCB93207}" type="slidenum">
              <a:rPr lang="en-US" smtClean="0"/>
              <a:t>‹#›</a:t>
            </a:fld>
            <a:endParaRPr lang="en-US"/>
          </a:p>
        </p:txBody>
      </p:sp>
      <p:sp>
        <p:nvSpPr>
          <p:cNvPr id="7" name="Text Placeholder 2"/>
          <p:cNvSpPr>
            <a:spLocks noGrp="1"/>
          </p:cNvSpPr>
          <p:nvPr>
            <p:ph idx="1" hasCustomPrompt="1"/>
          </p:nvPr>
        </p:nvSpPr>
        <p:spPr bwMode="auto">
          <a:xfrm>
            <a:off x="532016" y="3149996"/>
            <a:ext cx="8121535" cy="139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defRPr sz="1519"/>
            </a:lvl1pPr>
            <a:lvl2pPr algn="ctr">
              <a:defRPr/>
            </a:lvl2pPr>
            <a:lvl3pPr algn="ctr">
              <a:defRPr/>
            </a:lvl3pPr>
            <a:lvl4pPr algn="ctr">
              <a:defRPr/>
            </a:lvl4pPr>
            <a:lvl5pPr algn="ctr">
              <a:defRPr/>
            </a:lvl5pPr>
          </a:lstStyle>
          <a:p>
            <a:pPr lvl="0"/>
            <a:r>
              <a:rPr lang="en-US" altLang="x-none" dirty="0" smtClean="0"/>
              <a:t>Click to edit Master text styles</a:t>
            </a:r>
            <a:endParaRPr lang="en-US" altLang="x-none" dirty="0"/>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plus text body">
    <p:spTree>
      <p:nvGrpSpPr>
        <p:cNvPr id="1" name=""/>
        <p:cNvGrpSpPr/>
        <p:nvPr/>
      </p:nvGrpSpPr>
      <p:grpSpPr>
        <a:xfrm>
          <a:off x="0" y="0"/>
          <a:ext cx="0" cy="0"/>
          <a:chOff x="0" y="0"/>
          <a:chExt cx="0" cy="0"/>
        </a:xfrm>
      </p:grpSpPr>
      <p:sp>
        <p:nvSpPr>
          <p:cNvPr id="12" name="Slide Number Placeholder 11"/>
          <p:cNvSpPr>
            <a:spLocks noGrp="1"/>
          </p:cNvSpPr>
          <p:nvPr>
            <p:ph type="sldNum" sz="quarter" idx="11"/>
          </p:nvPr>
        </p:nvSpPr>
        <p:spPr>
          <a:xfrm>
            <a:off x="8515351" y="4775904"/>
            <a:ext cx="275571" cy="150041"/>
          </a:xfrm>
          <a:prstGeom prst="rect">
            <a:avLst/>
          </a:prstGeom>
        </p:spPr>
        <p:txBody>
          <a:bodyPr/>
          <a:lstStyle/>
          <a:p>
            <a:pPr>
              <a:defRPr/>
            </a:pPr>
            <a:fld id="{26ED2FCA-1D41-4440-80FA-3146FA8610D5}" type="slidenum">
              <a:rPr lang="en-US" smtClean="0"/>
              <a:pPr>
                <a:defRPr/>
              </a:pPr>
              <a:t>‹#›</a:t>
            </a:fld>
            <a:endParaRPr lang="en-US" dirty="0"/>
          </a:p>
        </p:txBody>
      </p:sp>
      <p:sp>
        <p:nvSpPr>
          <p:cNvPr id="5" name="Text Placeholder 2"/>
          <p:cNvSpPr>
            <a:spLocks noGrp="1"/>
          </p:cNvSpPr>
          <p:nvPr>
            <p:ph idx="1"/>
          </p:nvPr>
        </p:nvSpPr>
        <p:spPr bwMode="auto">
          <a:xfrm>
            <a:off x="532015" y="1369220"/>
            <a:ext cx="7983336" cy="317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US" altLang="x-none" dirty="0"/>
          </a:p>
        </p:txBody>
      </p:sp>
      <p:sp>
        <p:nvSpPr>
          <p:cNvPr id="9" name="Title Placeholder 2"/>
          <p:cNvSpPr>
            <a:spLocks noGrp="1"/>
          </p:cNvSpPr>
          <p:nvPr>
            <p:ph type="title"/>
          </p:nvPr>
        </p:nvSpPr>
        <p:spPr>
          <a:xfrm>
            <a:off x="532015" y="857250"/>
            <a:ext cx="7983336" cy="410766"/>
          </a:xfrm>
          <a:prstGeom prst="rect">
            <a:avLst/>
          </a:prstGeom>
        </p:spPr>
        <p:txBody>
          <a:bodyPr vert="horz" lIns="0" tIns="0" rIns="0" bIns="0" rtlCol="0" anchor="t">
            <a:normAutofit/>
          </a:body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out body text">
    <p:spTree>
      <p:nvGrpSpPr>
        <p:cNvPr id="1" name=""/>
        <p:cNvGrpSpPr/>
        <p:nvPr/>
      </p:nvGrpSpPr>
      <p:grpSpPr>
        <a:xfrm>
          <a:off x="0" y="0"/>
          <a:ext cx="0" cy="0"/>
          <a:chOff x="0" y="0"/>
          <a:chExt cx="0" cy="0"/>
        </a:xfrm>
      </p:grpSpPr>
      <p:sp>
        <p:nvSpPr>
          <p:cNvPr id="2" name="Title 1"/>
          <p:cNvSpPr>
            <a:spLocks noGrp="1"/>
          </p:cNvSpPr>
          <p:nvPr>
            <p:ph type="title"/>
          </p:nvPr>
        </p:nvSpPr>
        <p:spPr>
          <a:xfrm>
            <a:off x="532015" y="857250"/>
            <a:ext cx="7983336" cy="410766"/>
          </a:xfrm>
        </p:spPr>
        <p:txBody>
          <a:bodyPr/>
          <a:lstStyle>
            <a:lvl1pPr>
              <a:defRPr b="0">
                <a:latin typeface="+mj-lt"/>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s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Text Placeholder 2"/>
          <p:cNvSpPr>
            <a:spLocks noGrp="1"/>
          </p:cNvSpPr>
          <p:nvPr>
            <p:ph idx="1" hasCustomPrompt="1"/>
          </p:nvPr>
        </p:nvSpPr>
        <p:spPr bwMode="auto">
          <a:xfrm>
            <a:off x="532015" y="1369220"/>
            <a:ext cx="7983336" cy="317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2" spcCol="720000" anchor="t" anchorCtr="0" compatLnSpc="1">
            <a:prstTxWarp prst="textNoShape">
              <a:avLst/>
            </a:prstTxWarp>
          </a:bodyPr>
          <a:lstStyle>
            <a:lvl4pPr marL="0" marR="0" indent="0" algn="just" defTabSz="685809" rtl="0" eaLnBrk="1" fontAlgn="base" latinLnBrk="0" hangingPunct="1">
              <a:lnSpc>
                <a:spcPct val="100000"/>
              </a:lnSpc>
              <a:spcBef>
                <a:spcPts val="0"/>
              </a:spcBef>
              <a:spcAft>
                <a:spcPct val="0"/>
              </a:spcAft>
              <a:buClrTx/>
              <a:buSzTx/>
              <a:buFont typeface="Arial" charset="0"/>
              <a:buNone/>
              <a:tabLst/>
              <a:defRPr/>
            </a:lvl4pPr>
          </a:lstStyle>
          <a:p>
            <a:pPr marL="0" marR="0" lvl="3" indent="0" algn="just" defTabSz="685809" rtl="0" eaLnBrk="1" fontAlgn="base" latinLnBrk="0" hangingPunct="1">
              <a:lnSpc>
                <a:spcPct val="100000"/>
              </a:lnSpc>
              <a:spcBef>
                <a:spcPts val="0"/>
              </a:spcBef>
              <a:spcAft>
                <a:spcPct val="0"/>
              </a:spcAft>
              <a:buClrTx/>
              <a:buSzTx/>
              <a:buFont typeface="Arial" charset="0"/>
              <a:buNone/>
              <a:tabLst/>
              <a:defRPr/>
            </a:pPr>
            <a:r>
              <a:rPr lang="en-US" altLang="x-none" dirty="0" smtClean="0"/>
              <a:t>Here some text  in two column </a:t>
            </a:r>
            <a:r>
              <a:rPr lang="en-US" dirty="0" smtClean="0"/>
              <a:t>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a:t>
            </a:r>
            <a:r>
              <a:rPr lang="en-US" dirty="0" smtClean="0"/>
              <a:t>. Stet </a:t>
            </a:r>
            <a:r>
              <a:rPr lang="en-US" dirty="0" err="1" smtClean="0"/>
              <a:t>clita</a:t>
            </a:r>
            <a:r>
              <a:rPr lang="en-US" dirty="0" smtClean="0"/>
              <a:t> </a:t>
            </a:r>
            <a:r>
              <a:rPr lang="en-US" dirty="0" err="1" smtClean="0"/>
              <a:t>kasd</a:t>
            </a:r>
            <a:r>
              <a:rPr lang="en-US" dirty="0" smtClean="0"/>
              <a:t> </a:t>
            </a:r>
            <a:r>
              <a:rPr lang="en-US" dirty="0" err="1" smtClean="0"/>
              <a:t>gubergren</a:t>
            </a:r>
            <a:r>
              <a:rPr lang="en-US" dirty="0" smtClean="0"/>
              <a:t>, no sea </a:t>
            </a:r>
            <a:r>
              <a:rPr lang="en-US" dirty="0" err="1" smtClean="0"/>
              <a:t>takimata</a:t>
            </a:r>
            <a:r>
              <a:rPr lang="en-US" dirty="0" smtClean="0"/>
              <a:t> </a:t>
            </a:r>
            <a:r>
              <a:rPr lang="en-US" dirty="0" err="1" smtClean="0"/>
              <a:t>sanctus</a:t>
            </a:r>
            <a:r>
              <a:rPr lang="en-US" dirty="0" smtClean="0"/>
              <a:t> </a:t>
            </a:r>
            <a:r>
              <a:rPr lang="en-US" dirty="0" err="1" smtClean="0"/>
              <a:t>est</a:t>
            </a:r>
            <a:r>
              <a:rPr lang="en-US" dirty="0" smtClean="0"/>
              <a:t> Lorem ipsum dolor sit </a:t>
            </a:r>
            <a:r>
              <a:rPr lang="en-US" dirty="0" err="1" smtClean="0"/>
              <a:t>amet</a:t>
            </a:r>
            <a:r>
              <a:rPr lang="en-US" dirty="0" smtClean="0"/>
              <a:t>. Lorem ipsum dolor sit </a:t>
            </a:r>
            <a:r>
              <a:rPr lang="en-US" dirty="0" err="1" smtClean="0"/>
              <a:t>amet</a:t>
            </a:r>
            <a:r>
              <a:rPr lang="en-US" dirty="0" smtClean="0"/>
              <a:t>, </a:t>
            </a:r>
            <a:r>
              <a:rPr lang="en-US" dirty="0" err="1" smtClean="0"/>
              <a:t>consetetur</a:t>
            </a:r>
            <a:r>
              <a:rPr lang="en-US" dirty="0" smtClean="0"/>
              <a:t> </a:t>
            </a:r>
            <a:r>
              <a:rPr lang="en-US" dirty="0" err="1" smtClean="0"/>
              <a:t>sadipscing</a:t>
            </a:r>
            <a:r>
              <a:rPr lang="en-US" dirty="0" smtClean="0"/>
              <a:t> </a:t>
            </a:r>
            <a:r>
              <a:rPr lang="en-US" dirty="0" err="1" smtClean="0"/>
              <a:t>elitr</a:t>
            </a:r>
            <a:r>
              <a:rPr lang="en-US" dirty="0" smtClean="0"/>
              <a:t>, </a:t>
            </a:r>
            <a:r>
              <a:rPr lang="en-US" dirty="0" err="1" smtClean="0"/>
              <a:t>sed</a:t>
            </a:r>
            <a:r>
              <a:rPr lang="en-US" dirty="0" smtClean="0"/>
              <a:t> </a:t>
            </a:r>
            <a:r>
              <a:rPr lang="en-US" dirty="0" err="1" smtClean="0"/>
              <a:t>diam</a:t>
            </a:r>
            <a:r>
              <a:rPr lang="en-US" dirty="0" smtClean="0"/>
              <a:t> </a:t>
            </a:r>
            <a:r>
              <a:rPr lang="en-US" dirty="0" err="1" smtClean="0"/>
              <a:t>nonumy</a:t>
            </a:r>
            <a:r>
              <a:rPr lang="en-US" dirty="0" smtClean="0"/>
              <a:t> </a:t>
            </a:r>
            <a:r>
              <a:rPr lang="en-US" dirty="0" err="1" smtClean="0"/>
              <a:t>eirmod</a:t>
            </a:r>
            <a:r>
              <a:rPr lang="en-US" dirty="0" smtClean="0"/>
              <a:t> </a:t>
            </a:r>
            <a:r>
              <a:rPr lang="en-US" dirty="0" err="1" smtClean="0"/>
              <a:t>tempor</a:t>
            </a:r>
            <a:r>
              <a:rPr lang="en-US" dirty="0" smtClean="0"/>
              <a:t> </a:t>
            </a:r>
            <a:r>
              <a:rPr lang="en-US" dirty="0" err="1" smtClean="0"/>
              <a:t>invidunt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aliquyam</a:t>
            </a:r>
            <a:r>
              <a:rPr lang="en-US" dirty="0" smtClean="0"/>
              <a:t> </a:t>
            </a:r>
            <a:r>
              <a:rPr lang="en-US" dirty="0" err="1" smtClean="0"/>
              <a:t>erat</a:t>
            </a:r>
            <a:r>
              <a:rPr lang="en-US" dirty="0" smtClean="0"/>
              <a:t>, </a:t>
            </a:r>
            <a:r>
              <a:rPr lang="en-US" dirty="0" err="1" smtClean="0"/>
              <a:t>sed</a:t>
            </a:r>
            <a:r>
              <a:rPr lang="en-US" dirty="0" smtClean="0"/>
              <a:t> </a:t>
            </a:r>
            <a:r>
              <a:rPr lang="en-US" dirty="0" err="1" smtClean="0"/>
              <a:t>diam</a:t>
            </a:r>
            <a:r>
              <a:rPr lang="en-US" dirty="0" smtClean="0"/>
              <a:t> </a:t>
            </a:r>
            <a:r>
              <a:rPr lang="en-US" dirty="0" err="1" smtClean="0"/>
              <a:t>voluptua</a:t>
            </a:r>
            <a:r>
              <a:rPr lang="en-US" dirty="0" smtClean="0"/>
              <a:t>. At </a:t>
            </a:r>
            <a:r>
              <a:rPr lang="en-US" dirty="0" err="1" smtClean="0"/>
              <a:t>vero</a:t>
            </a:r>
            <a:r>
              <a:rPr lang="en-US" dirty="0" smtClean="0"/>
              <a:t> </a:t>
            </a:r>
            <a:r>
              <a:rPr lang="en-US" dirty="0" err="1" smtClean="0"/>
              <a:t>eos</a:t>
            </a:r>
            <a:r>
              <a:rPr lang="en-US" dirty="0" smtClean="0"/>
              <a:t> et </a:t>
            </a:r>
            <a:r>
              <a:rPr lang="en-US" dirty="0" err="1" smtClean="0"/>
              <a:t>accusam</a:t>
            </a:r>
            <a:r>
              <a:rPr lang="en-US" dirty="0" smtClean="0"/>
              <a:t> et </a:t>
            </a:r>
            <a:r>
              <a:rPr lang="en-US" dirty="0" err="1" smtClean="0"/>
              <a:t>justo</a:t>
            </a:r>
            <a:r>
              <a:rPr lang="en-US" dirty="0" smtClean="0"/>
              <a:t> duo </a:t>
            </a:r>
            <a:r>
              <a:rPr lang="en-US" dirty="0" err="1" smtClean="0"/>
              <a:t>dolores</a:t>
            </a:r>
            <a:r>
              <a:rPr lang="en-US" dirty="0" smtClean="0"/>
              <a:t> et </a:t>
            </a:r>
            <a:r>
              <a:rPr lang="en-US" dirty="0" err="1" smtClean="0"/>
              <a:t>ea</a:t>
            </a:r>
            <a:r>
              <a:rPr lang="en-US" dirty="0" smtClean="0"/>
              <a:t> </a:t>
            </a:r>
            <a:r>
              <a:rPr lang="en-US" dirty="0" err="1" smtClean="0"/>
              <a:t>rebummagna</a:t>
            </a:r>
            <a:endParaRPr lang="en-US" dirty="0" smtClean="0"/>
          </a:p>
        </p:txBody>
      </p:sp>
      <p:sp>
        <p:nvSpPr>
          <p:cNvPr id="6" name="Title Placeholder 2"/>
          <p:cNvSpPr>
            <a:spLocks noGrp="1"/>
          </p:cNvSpPr>
          <p:nvPr>
            <p:ph type="title"/>
          </p:nvPr>
        </p:nvSpPr>
        <p:spPr>
          <a:xfrm>
            <a:off x="532015" y="857250"/>
            <a:ext cx="7983336" cy="410766"/>
          </a:xfrm>
          <a:prstGeom prst="rect">
            <a:avLst/>
          </a:prstGeom>
        </p:spPr>
        <p:txBody>
          <a:bodyPr vert="horz" lIns="0" tIns="0" rIns="0" bIns="0" rtlCol="0" anchor="t">
            <a:normAutofit/>
          </a:bodyPr>
          <a:lstStyle>
            <a:lvl1pPr>
              <a:defRPr b="0">
                <a:latin typeface="+mj-lt"/>
              </a:defRPr>
            </a:lvl1pPr>
          </a:lstStyle>
          <a:p>
            <a:r>
              <a:rPr lang="en-US" smtClean="0"/>
              <a:t>Click to edit Master title style</a:t>
            </a:r>
            <a:endParaRPr lang="en-US" dirty="0"/>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plus image/table">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4754881" y="1387776"/>
            <a:ext cx="3767307" cy="315720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 name="Text Placeholder 2"/>
          <p:cNvSpPr>
            <a:spLocks noGrp="1"/>
          </p:cNvSpPr>
          <p:nvPr>
            <p:ph idx="1"/>
          </p:nvPr>
        </p:nvSpPr>
        <p:spPr bwMode="auto">
          <a:xfrm>
            <a:off x="542133" y="1387776"/>
            <a:ext cx="3846989" cy="315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26ED2FCA-1D41-4440-80FA-3146FA8610D5}" type="slidenum">
              <a:rPr lang="en-US" smtClean="0"/>
              <a:pPr>
                <a:defRPr/>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Tree>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plus two picture/table">
    <p:spTree>
      <p:nvGrpSpPr>
        <p:cNvPr id="1" name=""/>
        <p:cNvGrpSpPr/>
        <p:nvPr/>
      </p:nvGrpSpPr>
      <p:grpSpPr>
        <a:xfrm>
          <a:off x="0" y="0"/>
          <a:ext cx="0" cy="0"/>
          <a:chOff x="0" y="0"/>
          <a:chExt cx="0" cy="0"/>
        </a:xfrm>
      </p:grpSpPr>
      <p:sp>
        <p:nvSpPr>
          <p:cNvPr id="2" name="Title 1"/>
          <p:cNvSpPr>
            <a:spLocks noGrp="1"/>
          </p:cNvSpPr>
          <p:nvPr>
            <p:ph type="title"/>
          </p:nvPr>
        </p:nvSpPr>
        <p:spPr>
          <a:xfrm>
            <a:off x="542133" y="857250"/>
            <a:ext cx="7973219" cy="410766"/>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Picture Placeholder 13"/>
          <p:cNvSpPr>
            <a:spLocks noGrp="1"/>
          </p:cNvSpPr>
          <p:nvPr>
            <p:ph type="pic" sz="quarter" idx="13"/>
          </p:nvPr>
        </p:nvSpPr>
        <p:spPr>
          <a:xfrm>
            <a:off x="4754881" y="1387776"/>
            <a:ext cx="3767307" cy="315720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8" name="Picture Placeholder 13"/>
          <p:cNvSpPr>
            <a:spLocks noGrp="1"/>
          </p:cNvSpPr>
          <p:nvPr>
            <p:ph type="pic" sz="quarter" idx="14"/>
          </p:nvPr>
        </p:nvSpPr>
        <p:spPr>
          <a:xfrm>
            <a:off x="542132" y="1387776"/>
            <a:ext cx="3848630" cy="315720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Empty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Text Placeholder 2"/>
          <p:cNvSpPr>
            <a:spLocks noGrp="1"/>
          </p:cNvSpPr>
          <p:nvPr>
            <p:ph idx="1"/>
          </p:nvPr>
        </p:nvSpPr>
        <p:spPr bwMode="auto">
          <a:xfrm>
            <a:off x="544289" y="1026554"/>
            <a:ext cx="7971065" cy="359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buClr>
                <a:schemeClr val="accent2"/>
              </a:buClr>
              <a:buFontTx/>
              <a:buNone/>
              <a:defRPr>
                <a:solidFill>
                  <a:schemeClr val="tx1">
                    <a:lumMod val="90000"/>
                    <a:lumOff val="10000"/>
                  </a:schemeClr>
                </a:solidFill>
              </a:defRPr>
            </a:lvl1pPr>
            <a:lvl2pPr marL="342908" indent="0">
              <a:buClr>
                <a:schemeClr val="accent2"/>
              </a:buClr>
              <a:buFontTx/>
              <a:buNone/>
              <a:defRPr>
                <a:solidFill>
                  <a:schemeClr val="tx1">
                    <a:lumMod val="90000"/>
                    <a:lumOff val="10000"/>
                  </a:schemeClr>
                </a:solidFill>
              </a:defRPr>
            </a:lvl2pPr>
            <a:lvl3pPr marL="685818" indent="0">
              <a:buClr>
                <a:schemeClr val="accent2"/>
              </a:buClr>
              <a:buFontTx/>
              <a:buNone/>
              <a:defRPr>
                <a:solidFill>
                  <a:schemeClr val="tx1">
                    <a:lumMod val="90000"/>
                    <a:lumOff val="10000"/>
                  </a:schemeClr>
                </a:solidFill>
              </a:defRPr>
            </a:lvl3pPr>
            <a:lvl4pPr marL="1028726" indent="0">
              <a:buClr>
                <a:schemeClr val="accent2"/>
              </a:buClr>
              <a:buFontTx/>
              <a:buNone/>
              <a:defRPr>
                <a:solidFill>
                  <a:schemeClr val="tx1">
                    <a:lumMod val="90000"/>
                    <a:lumOff val="10000"/>
                  </a:schemeClr>
                </a:solidFill>
              </a:defRPr>
            </a:lvl4pPr>
            <a:lvl5pPr marL="1371634" indent="0">
              <a:buClr>
                <a:schemeClr val="accent2"/>
              </a:buClr>
              <a:buFontTx/>
              <a:buNone/>
              <a:defRPr>
                <a:solidFill>
                  <a:schemeClr val="tx1">
                    <a:lumMod val="90000"/>
                    <a:lumOff val="10000"/>
                  </a:schemeClr>
                </a:solidFill>
              </a:defRPr>
            </a:lvl5p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12" name="Slide Number Placeholder 11"/>
          <p:cNvSpPr>
            <a:spLocks noGrp="1"/>
          </p:cNvSpPr>
          <p:nvPr>
            <p:ph type="sldNum" sz="quarter" idx="11"/>
          </p:nvPr>
        </p:nvSpPr>
        <p:spPr>
          <a:xfrm>
            <a:off x="8515353" y="4775906"/>
            <a:ext cx="275571" cy="150041"/>
          </a:xfrm>
          <a:prstGeom prst="rect">
            <a:avLst/>
          </a:prstGeom>
        </p:spPr>
        <p:txBody>
          <a:bodyPr/>
          <a:lstStyle/>
          <a:p>
            <a:pPr>
              <a:defRPr/>
            </a:pPr>
            <a:fld id="{707C8526-07B5-9D4B-A303-32AFB2A0ED7F}"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27413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image/table">
    <p:spTree>
      <p:nvGrpSpPr>
        <p:cNvPr id="1" name=""/>
        <p:cNvGrpSpPr/>
        <p:nvPr/>
      </p:nvGrpSpPr>
      <p:grpSpPr>
        <a:xfrm>
          <a:off x="0" y="0"/>
          <a:ext cx="0" cy="0"/>
          <a:chOff x="0" y="0"/>
          <a:chExt cx="0" cy="0"/>
        </a:xfrm>
      </p:grpSpPr>
      <p:sp>
        <p:nvSpPr>
          <p:cNvPr id="5" name="Picture Placeholder 13"/>
          <p:cNvSpPr>
            <a:spLocks noGrp="1"/>
          </p:cNvSpPr>
          <p:nvPr>
            <p:ph type="pic" sz="quarter" idx="13"/>
          </p:nvPr>
        </p:nvSpPr>
        <p:spPr>
          <a:xfrm>
            <a:off x="4754883" y="1056269"/>
            <a:ext cx="3767307" cy="3598177"/>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3" name="Text Placeholder 2"/>
          <p:cNvSpPr>
            <a:spLocks noGrp="1"/>
          </p:cNvSpPr>
          <p:nvPr>
            <p:ph idx="1"/>
          </p:nvPr>
        </p:nvSpPr>
        <p:spPr bwMode="auto">
          <a:xfrm>
            <a:off x="551546" y="1056269"/>
            <a:ext cx="3837577" cy="359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2" name="Slide Number Placeholder 1"/>
          <p:cNvSpPr>
            <a:spLocks noGrp="1"/>
          </p:cNvSpPr>
          <p:nvPr>
            <p:ph type="sldNum" sz="quarter" idx="14"/>
          </p:nvPr>
        </p:nvSpPr>
        <p:spPr/>
        <p:txBody>
          <a:bodyPr/>
          <a:lstStyle/>
          <a:p>
            <a:pPr>
              <a:defRPr/>
            </a:pPr>
            <a:fld id="{26ED2FCA-1D41-4440-80FA-3146FA8610D5}"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lus two pictur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
        <p:nvSpPr>
          <p:cNvPr id="4" name="Picture Placeholder 13"/>
          <p:cNvSpPr>
            <a:spLocks noGrp="1"/>
          </p:cNvSpPr>
          <p:nvPr>
            <p:ph type="pic" sz="quarter" idx="13"/>
          </p:nvPr>
        </p:nvSpPr>
        <p:spPr>
          <a:xfrm>
            <a:off x="4754883" y="1387776"/>
            <a:ext cx="3767307" cy="315720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8" name="Picture Placeholder 13"/>
          <p:cNvSpPr>
            <a:spLocks noGrp="1"/>
          </p:cNvSpPr>
          <p:nvPr>
            <p:ph type="pic" sz="quarter" idx="14"/>
          </p:nvPr>
        </p:nvSpPr>
        <p:spPr>
          <a:xfrm>
            <a:off x="542132" y="1387776"/>
            <a:ext cx="3848630" cy="315720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18" name="Text Placeholder 2"/>
          <p:cNvSpPr>
            <a:spLocks noGrp="1"/>
          </p:cNvSpPr>
          <p:nvPr>
            <p:ph idx="1" hasCustomPrompt="1"/>
          </p:nvPr>
        </p:nvSpPr>
        <p:spPr bwMode="auto">
          <a:xfrm>
            <a:off x="544288" y="1026554"/>
            <a:ext cx="7971065" cy="359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4pPr marL="0" marR="0" indent="0" algn="just" defTabSz="685818" rtl="0" eaLnBrk="1" fontAlgn="base" latinLnBrk="0" hangingPunct="1">
              <a:lnSpc>
                <a:spcPct val="100000"/>
              </a:lnSpc>
              <a:spcBef>
                <a:spcPts val="0"/>
              </a:spcBef>
              <a:spcAft>
                <a:spcPct val="0"/>
              </a:spcAft>
              <a:buClrTx/>
              <a:buSzTx/>
              <a:buFont typeface="Arial" charset="0"/>
              <a:buNone/>
              <a:tabLst/>
              <a:defRPr sz="825" baseline="0"/>
            </a:lvl4pPr>
          </a:lstStyle>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endParaRPr lang="en-US" altLang="x-none" dirty="0" smtClean="0"/>
          </a:p>
          <a:p>
            <a:pPr marL="13500" marR="0" lvl="3" indent="13500" algn="just" defTabSz="685818" rtl="0" eaLnBrk="1" fontAlgn="base" latinLnBrk="0" hangingPunct="1">
              <a:lnSpc>
                <a:spcPct val="100000"/>
              </a:lnSpc>
              <a:spcBef>
                <a:spcPts val="0"/>
              </a:spcBef>
              <a:spcAft>
                <a:spcPct val="0"/>
              </a:spcAft>
              <a:buClrTx/>
              <a:buSzTx/>
              <a:buFont typeface="Arial" charset="0"/>
              <a:buNone/>
              <a:tabLst/>
              <a:defRPr/>
            </a:pPr>
            <a:r>
              <a:rPr lang="en-US" altLang="x-none" dirty="0" smtClean="0"/>
              <a:t>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 Lorem ipsum dolor sit </a:t>
            </a:r>
            <a:r>
              <a:rPr lang="en-US" altLang="x-none" dirty="0" err="1" smtClean="0"/>
              <a:t>amet</a:t>
            </a:r>
            <a:r>
              <a:rPr lang="en-US" altLang="x-none" dirty="0" smtClean="0"/>
              <a:t>, </a:t>
            </a:r>
            <a:r>
              <a:rPr lang="en-US" altLang="x-none" dirty="0" err="1" smtClean="0"/>
              <a:t>consetetur</a:t>
            </a:r>
            <a:r>
              <a:rPr lang="en-US" altLang="x-none" dirty="0" smtClean="0"/>
              <a:t> </a:t>
            </a:r>
            <a:r>
              <a:rPr lang="en-US" altLang="x-none" dirty="0" err="1" smtClean="0"/>
              <a:t>sadipscing</a:t>
            </a:r>
            <a:r>
              <a:rPr lang="en-US" altLang="x-none" dirty="0" smtClean="0"/>
              <a:t> </a:t>
            </a:r>
            <a:r>
              <a:rPr lang="en-US" altLang="x-none" dirty="0" err="1" smtClean="0"/>
              <a:t>elitr</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nonumy</a:t>
            </a:r>
            <a:r>
              <a:rPr lang="en-US" altLang="x-none" dirty="0" smtClean="0"/>
              <a:t> </a:t>
            </a:r>
            <a:r>
              <a:rPr lang="en-US" altLang="x-none" dirty="0" err="1" smtClean="0"/>
              <a:t>eirmod</a:t>
            </a:r>
            <a:r>
              <a:rPr lang="en-US" altLang="x-none" dirty="0" smtClean="0"/>
              <a:t> </a:t>
            </a:r>
            <a:r>
              <a:rPr lang="en-US" altLang="x-none" dirty="0" err="1" smtClean="0"/>
              <a:t>tempor</a:t>
            </a:r>
            <a:r>
              <a:rPr lang="en-US" altLang="x-none" dirty="0" smtClean="0"/>
              <a:t> </a:t>
            </a:r>
            <a:r>
              <a:rPr lang="en-US" altLang="x-none" dirty="0" err="1" smtClean="0"/>
              <a:t>invidunt</a:t>
            </a:r>
            <a:r>
              <a:rPr lang="en-US" altLang="x-none" dirty="0" smtClean="0"/>
              <a:t> </a:t>
            </a:r>
            <a:r>
              <a:rPr lang="en-US" altLang="x-none" dirty="0" err="1" smtClean="0"/>
              <a:t>ut</a:t>
            </a:r>
            <a:r>
              <a:rPr lang="en-US" altLang="x-none" dirty="0" smtClean="0"/>
              <a:t> </a:t>
            </a:r>
            <a:r>
              <a:rPr lang="en-US" altLang="x-none" dirty="0" err="1" smtClean="0"/>
              <a:t>labore</a:t>
            </a:r>
            <a:r>
              <a:rPr lang="en-US" altLang="x-none" dirty="0" smtClean="0"/>
              <a:t> et </a:t>
            </a:r>
            <a:r>
              <a:rPr lang="en-US" altLang="x-none" dirty="0" err="1" smtClean="0"/>
              <a:t>dolore</a:t>
            </a:r>
            <a:r>
              <a:rPr lang="en-US" altLang="x-none" dirty="0" smtClean="0"/>
              <a:t> magna </a:t>
            </a:r>
            <a:r>
              <a:rPr lang="en-US" altLang="x-none" dirty="0" err="1" smtClean="0"/>
              <a:t>aliquyam</a:t>
            </a:r>
            <a:r>
              <a:rPr lang="en-US" altLang="x-none" dirty="0" smtClean="0"/>
              <a:t> </a:t>
            </a:r>
            <a:r>
              <a:rPr lang="en-US" altLang="x-none" dirty="0" err="1" smtClean="0"/>
              <a:t>erat</a:t>
            </a:r>
            <a:r>
              <a:rPr lang="en-US" altLang="x-none" dirty="0" smtClean="0"/>
              <a:t>, </a:t>
            </a:r>
            <a:r>
              <a:rPr lang="en-US" altLang="x-none" dirty="0" err="1" smtClean="0"/>
              <a:t>sed</a:t>
            </a:r>
            <a:r>
              <a:rPr lang="en-US" altLang="x-none" dirty="0" smtClean="0"/>
              <a:t> </a:t>
            </a:r>
            <a:r>
              <a:rPr lang="en-US" altLang="x-none" dirty="0" err="1" smtClean="0"/>
              <a:t>diam</a:t>
            </a:r>
            <a:r>
              <a:rPr lang="en-US" altLang="x-none" dirty="0" smtClean="0"/>
              <a:t> </a:t>
            </a:r>
            <a:r>
              <a:rPr lang="en-US" altLang="x-none" dirty="0" err="1" smtClean="0"/>
              <a:t>voluptua</a:t>
            </a:r>
            <a:r>
              <a:rPr lang="en-US" altLang="x-none" dirty="0" smtClean="0"/>
              <a:t>. At </a:t>
            </a:r>
            <a:r>
              <a:rPr lang="en-US" altLang="x-none" dirty="0" err="1" smtClean="0"/>
              <a:t>vero</a:t>
            </a:r>
            <a:r>
              <a:rPr lang="en-US" altLang="x-none" dirty="0" smtClean="0"/>
              <a:t> </a:t>
            </a:r>
            <a:r>
              <a:rPr lang="en-US" altLang="x-none" dirty="0" err="1" smtClean="0"/>
              <a:t>eos</a:t>
            </a:r>
            <a:r>
              <a:rPr lang="en-US" altLang="x-none" dirty="0" smtClean="0"/>
              <a:t> et </a:t>
            </a:r>
            <a:r>
              <a:rPr lang="en-US" altLang="x-none" dirty="0" err="1" smtClean="0"/>
              <a:t>accusam</a:t>
            </a:r>
            <a:r>
              <a:rPr lang="en-US" altLang="x-none" dirty="0" smtClean="0"/>
              <a:t> et </a:t>
            </a:r>
            <a:r>
              <a:rPr lang="en-US" altLang="x-none" dirty="0" err="1" smtClean="0"/>
              <a:t>justo</a:t>
            </a:r>
            <a:r>
              <a:rPr lang="en-US" altLang="x-none" dirty="0" smtClean="0"/>
              <a:t> duo </a:t>
            </a:r>
            <a:r>
              <a:rPr lang="en-US" altLang="x-none" dirty="0" err="1" smtClean="0"/>
              <a:t>dolores</a:t>
            </a:r>
            <a:r>
              <a:rPr lang="en-US" altLang="x-none" dirty="0" smtClean="0"/>
              <a:t> et </a:t>
            </a:r>
            <a:r>
              <a:rPr lang="en-US" altLang="x-none" dirty="0" err="1" smtClean="0"/>
              <a:t>ea</a:t>
            </a:r>
            <a:r>
              <a:rPr lang="en-US" altLang="x-none" dirty="0" smtClean="0"/>
              <a:t> </a:t>
            </a:r>
            <a:r>
              <a:rPr lang="en-US" altLang="x-none" dirty="0" err="1" smtClean="0"/>
              <a:t>rebum</a:t>
            </a:r>
            <a:r>
              <a:rPr lang="en-US" altLang="x-none" dirty="0" smtClean="0"/>
              <a:t>. Stet </a:t>
            </a:r>
            <a:r>
              <a:rPr lang="en-US" altLang="x-none" dirty="0" err="1" smtClean="0"/>
              <a:t>clita</a:t>
            </a:r>
            <a:r>
              <a:rPr lang="en-US" altLang="x-none" dirty="0" smtClean="0"/>
              <a:t> </a:t>
            </a:r>
            <a:r>
              <a:rPr lang="en-US" altLang="x-none" dirty="0" err="1" smtClean="0"/>
              <a:t>kasd</a:t>
            </a:r>
            <a:r>
              <a:rPr lang="en-US" altLang="x-none" dirty="0" smtClean="0"/>
              <a:t> </a:t>
            </a:r>
            <a:r>
              <a:rPr lang="en-US" altLang="x-none" dirty="0" err="1" smtClean="0"/>
              <a:t>gubergren</a:t>
            </a:r>
            <a:r>
              <a:rPr lang="en-US" altLang="x-none" dirty="0" smtClean="0"/>
              <a:t>, no sea </a:t>
            </a:r>
            <a:r>
              <a:rPr lang="en-US" altLang="x-none" dirty="0" err="1" smtClean="0"/>
              <a:t>takimata</a:t>
            </a:r>
            <a:r>
              <a:rPr lang="en-US" altLang="x-none" dirty="0" smtClean="0"/>
              <a:t> </a:t>
            </a:r>
            <a:r>
              <a:rPr lang="en-US" altLang="x-none" dirty="0" err="1" smtClean="0"/>
              <a:t>sanctus</a:t>
            </a:r>
            <a:r>
              <a:rPr lang="en-US" altLang="x-none" dirty="0" smtClean="0"/>
              <a:t> </a:t>
            </a:r>
            <a:r>
              <a:rPr lang="en-US" altLang="x-none" dirty="0" err="1" smtClean="0"/>
              <a:t>est</a:t>
            </a:r>
            <a:r>
              <a:rPr lang="en-US" altLang="x-none" dirty="0" smtClean="0"/>
              <a:t> Lorem ipsum dolor sit </a:t>
            </a:r>
            <a:r>
              <a:rPr lang="en-US" altLang="x-none" dirty="0" err="1" smtClean="0"/>
              <a:t>amet</a:t>
            </a:r>
            <a:r>
              <a:rPr lang="en-US" altLang="x-none" dirty="0" smtClean="0"/>
              <a:t>.</a:t>
            </a:r>
          </a:p>
          <a:p>
            <a:pPr lvl="3"/>
            <a:endParaRPr lang="en-US" altLang="x-none" dirty="0"/>
          </a:p>
        </p:txBody>
      </p:sp>
      <p:sp>
        <p:nvSpPr>
          <p:cNvPr id="7" name="Slide Number Placeholder 6"/>
          <p:cNvSpPr>
            <a:spLocks noGrp="1"/>
          </p:cNvSpPr>
          <p:nvPr>
            <p:ph type="sldNum" sz="quarter" idx="12"/>
          </p:nvPr>
        </p:nvSpPr>
        <p:spPr>
          <a:xfrm>
            <a:off x="8515353" y="4775906"/>
            <a:ext cx="275571" cy="150041"/>
          </a:xfrm>
          <a:prstGeom prst="rect">
            <a:avLst/>
          </a:prstGeom>
        </p:spPr>
        <p:txBody>
          <a:bodyPr/>
          <a:lstStyle/>
          <a:p>
            <a:pPr>
              <a:defRPr/>
            </a:pPr>
            <a:fld id="{707C8526-07B5-9D4B-A303-32AFB2A0ED7F}"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19461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6" name="Picture Placeholder 13"/>
          <p:cNvSpPr>
            <a:spLocks noGrp="1"/>
          </p:cNvSpPr>
          <p:nvPr>
            <p:ph type="pic" sz="quarter" idx="17"/>
          </p:nvPr>
        </p:nvSpPr>
        <p:spPr>
          <a:xfrm>
            <a:off x="0" y="0"/>
            <a:ext cx="9144000" cy="5148858"/>
          </a:xfrm>
          <a:effectLst/>
        </p:spPr>
        <p:txBody>
          <a:bodyPr rtlCol="0">
            <a:normAutofit/>
          </a:bodyPr>
          <a:lstStyle>
            <a:lvl1pPr marL="0" indent="0">
              <a:buNone/>
              <a:defRPr sz="1182">
                <a:ln>
                  <a:noFill/>
                </a:ln>
                <a:solidFill>
                  <a:schemeClr val="bg1">
                    <a:lumMod val="85000"/>
                  </a:schemeClr>
                </a:solidFill>
              </a:defRPr>
            </a:lvl1pPr>
          </a:lstStyle>
          <a:p>
            <a:pPr lvl="0"/>
            <a:r>
              <a:rPr lang="en-US" noProof="0" smtClean="0"/>
              <a:t>Drag picture to placeholder or click icon to add</a:t>
            </a:r>
            <a:endParaRPr lang="en-US" noProof="0" dirty="0"/>
          </a:p>
        </p:txBody>
      </p:sp>
      <p:grpSp>
        <p:nvGrpSpPr>
          <p:cNvPr id="4" name="Group 3"/>
          <p:cNvGrpSpPr/>
          <p:nvPr userDrawn="1"/>
        </p:nvGrpSpPr>
        <p:grpSpPr>
          <a:xfrm>
            <a:off x="539423" y="0"/>
            <a:ext cx="8201006" cy="4941522"/>
            <a:chOff x="542132" y="-596"/>
            <a:chExt cx="8201006" cy="4941522"/>
          </a:xfrm>
        </p:grpSpPr>
        <p:sp>
          <p:nvSpPr>
            <p:cNvPr id="5" name="Rectangle 4"/>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7" name="Oval 6"/>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9" name="Slide Number Placeholder 5"/>
          <p:cNvSpPr txBox="1">
            <a:spLocks/>
          </p:cNvSpPr>
          <p:nvPr userDrawn="1"/>
        </p:nvSpPr>
        <p:spPr>
          <a:xfrm>
            <a:off x="8515353" y="4776501"/>
            <a:ext cx="275571" cy="150041"/>
          </a:xfrm>
          <a:prstGeom prst="rect">
            <a:avLst/>
          </a:prstGeom>
        </p:spPr>
        <p:txBody>
          <a:bodyPr vert="horz" lIns="0" tIns="0" rIns="0" bIns="0" rtlCol="0" anchor="ctr" anchorCtr="0">
            <a:noAutofit/>
          </a:bodyPr>
          <a:lstStyle>
            <a:defPPr>
              <a:defRPr lang="en-US"/>
            </a:defPPr>
            <a:lvl1pPr algn="ctr" defTabSz="1828434" rtl="0" eaLnBrk="1" fontAlgn="auto" hangingPunct="1">
              <a:spcBef>
                <a:spcPts val="0"/>
              </a:spcBef>
              <a:spcAft>
                <a:spcPts val="0"/>
              </a:spcAft>
              <a:defRPr sz="2000" b="1" i="0" kern="1200">
                <a:solidFill>
                  <a:schemeClr val="bg1"/>
                </a:solidFill>
                <a:latin typeface="Panton Light"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defRPr/>
            </a:pPr>
            <a:fld id="{26ED2FCA-1D41-4440-80FA-3146FA8610D5}" type="slidenum">
              <a:rPr lang="en-US" sz="750" smtClean="0"/>
              <a:pPr>
                <a:defRPr/>
              </a:pPr>
              <a:t>‹#›</a:t>
            </a:fld>
            <a:endParaRPr lang="en-US" sz="750" dirty="0"/>
          </a:p>
        </p:txBody>
      </p:sp>
    </p:spTree>
    <p:extLst>
      <p:ext uri="{BB962C8B-B14F-4D97-AF65-F5344CB8AC3E}">
        <p14:creationId xmlns:p14="http://schemas.microsoft.com/office/powerpoint/2010/main" val="199546189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theme" Target="../theme/theme1.xml"/><Relationship Id="rId4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theme" Target="../theme/theme2.xml"/><Relationship Id="rId1" Type="http://schemas.openxmlformats.org/officeDocument/2006/relationships/slideLayout" Target="../slideLayouts/slideLayout41.xml"/><Relationship Id="rId2"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userDrawn="1"/>
        </p:nvGrpSpPr>
        <p:grpSpPr>
          <a:xfrm>
            <a:off x="542132" y="-596"/>
            <a:ext cx="8201006" cy="4941522"/>
            <a:chOff x="542132" y="-596"/>
            <a:chExt cx="8201006" cy="4941522"/>
          </a:xfrm>
        </p:grpSpPr>
        <p:sp>
          <p:nvSpPr>
            <p:cNvPr id="8" name="Rectangle 7"/>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10" name="Oval 9"/>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1027" name="Text Placeholder 2"/>
          <p:cNvSpPr>
            <a:spLocks noGrp="1"/>
          </p:cNvSpPr>
          <p:nvPr userDrawn="1">
            <p:ph type="body" idx="1"/>
          </p:nvPr>
        </p:nvSpPr>
        <p:spPr bwMode="auto">
          <a:xfrm>
            <a:off x="542132" y="1035766"/>
            <a:ext cx="7988951" cy="359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dirty="0" smtClean="0"/>
              <a:t>Click to edit Master text styles</a:t>
            </a:r>
          </a:p>
          <a:p>
            <a:pPr lvl="1"/>
            <a:r>
              <a:rPr lang="en-US" altLang="x-none" dirty="0" smtClean="0"/>
              <a:t>Second level</a:t>
            </a:r>
          </a:p>
          <a:p>
            <a:pPr lvl="2"/>
            <a:r>
              <a:rPr lang="en-US" altLang="x-none" dirty="0" smtClean="0"/>
              <a:t>Third level</a:t>
            </a:r>
          </a:p>
          <a:p>
            <a:pPr lvl="3"/>
            <a:r>
              <a:rPr lang="en-US" altLang="x-none" dirty="0" smtClean="0"/>
              <a:t>Fourth level</a:t>
            </a:r>
          </a:p>
          <a:p>
            <a:pPr lvl="4"/>
            <a:r>
              <a:rPr lang="en-US" altLang="x-none" dirty="0" smtClean="0"/>
              <a:t>Fifth level</a:t>
            </a:r>
            <a:endParaRPr lang="en-US" altLang="x-none" dirty="0"/>
          </a:p>
        </p:txBody>
      </p:sp>
      <p:sp>
        <p:nvSpPr>
          <p:cNvPr id="3" name="Title Placeholder 2"/>
          <p:cNvSpPr>
            <a:spLocks noGrp="1"/>
          </p:cNvSpPr>
          <p:nvPr>
            <p:ph type="title"/>
          </p:nvPr>
        </p:nvSpPr>
        <p:spPr>
          <a:xfrm>
            <a:off x="542132" y="529922"/>
            <a:ext cx="7973223" cy="391973"/>
          </a:xfrm>
          <a:prstGeom prst="rect">
            <a:avLst/>
          </a:prstGeom>
        </p:spPr>
        <p:txBody>
          <a:bodyPr vert="horz" lIns="0" tIns="0" rIns="0" bIns="0" rtlCol="0" anchor="t">
            <a:noAutofit/>
          </a:bodyPr>
          <a:lstStyle/>
          <a:p>
            <a:r>
              <a:rPr lang="en-US" dirty="0" smtClean="0"/>
              <a:t>Click to edit Master title style</a:t>
            </a:r>
            <a:endParaRPr lang="en-US" dirty="0"/>
          </a:p>
        </p:txBody>
      </p:sp>
      <p:sp>
        <p:nvSpPr>
          <p:cNvPr id="26" name="Slide Number Placeholder 5"/>
          <p:cNvSpPr>
            <a:spLocks noGrp="1"/>
          </p:cNvSpPr>
          <p:nvPr userDrawn="1">
            <p:ph type="sldNum" sz="quarter" idx="4"/>
          </p:nvPr>
        </p:nvSpPr>
        <p:spPr>
          <a:xfrm>
            <a:off x="8515353" y="4775906"/>
            <a:ext cx="275571" cy="150041"/>
          </a:xfrm>
          <a:prstGeom prst="rect">
            <a:avLst/>
          </a:prstGeom>
        </p:spPr>
        <p:txBody>
          <a:bodyPr vert="horz" lIns="0" tIns="0" rIns="0" bIns="0" rtlCol="0" anchor="ctr" anchorCtr="0">
            <a:noAutofit/>
          </a:bodyPr>
          <a:lstStyle>
            <a:lvl1pPr algn="ctr" defTabSz="685681" eaLnBrk="1" fontAlgn="auto" hangingPunct="1">
              <a:spcBef>
                <a:spcPts val="0"/>
              </a:spcBef>
              <a:spcAft>
                <a:spcPts val="0"/>
              </a:spcAft>
              <a:defRPr sz="750" b="1" i="0">
                <a:solidFill>
                  <a:schemeClr val="bg1"/>
                </a:solidFill>
                <a:latin typeface="Panton Light" charset="0"/>
              </a:defRPr>
            </a:lvl1pPr>
          </a:lstStyle>
          <a:p>
            <a:pPr>
              <a:defRPr/>
            </a:pPr>
            <a:fld id="{26ED2FCA-1D41-4440-80FA-3146FA8610D5}" type="slidenum">
              <a:rPr lang="en-US" smtClean="0"/>
              <a:pPr>
                <a:defRPr/>
              </a:pPr>
              <a:t>‹#›</a:t>
            </a:fld>
            <a:endParaRPr lang="en-US" dirty="0"/>
          </a:p>
        </p:txBody>
      </p:sp>
      <p:pic>
        <p:nvPicPr>
          <p:cNvPr id="11" name="Picture 10"/>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402164" y="4657046"/>
            <a:ext cx="1355804" cy="387760"/>
          </a:xfrm>
          <a:prstGeom prst="rect">
            <a:avLst/>
          </a:prstGeom>
        </p:spPr>
      </p:pic>
    </p:spTree>
    <p:extLst>
      <p:ext uri="{BB962C8B-B14F-4D97-AF65-F5344CB8AC3E}">
        <p14:creationId xmlns:p14="http://schemas.microsoft.com/office/powerpoint/2010/main" val="1509050976"/>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 id="2147483974" r:id="rId18"/>
    <p:sldLayoutId id="2147483975" r:id="rId19"/>
    <p:sldLayoutId id="2147483976" r:id="rId20"/>
    <p:sldLayoutId id="2147483977" r:id="rId21"/>
    <p:sldLayoutId id="2147483978" r:id="rId22"/>
    <p:sldLayoutId id="2147483979" r:id="rId23"/>
    <p:sldLayoutId id="2147483980" r:id="rId24"/>
    <p:sldLayoutId id="2147483981" r:id="rId25"/>
    <p:sldLayoutId id="2147483982" r:id="rId26"/>
    <p:sldLayoutId id="2147483983" r:id="rId27"/>
    <p:sldLayoutId id="2147483984" r:id="rId28"/>
    <p:sldLayoutId id="2147483985" r:id="rId29"/>
    <p:sldLayoutId id="2147483986" r:id="rId30"/>
    <p:sldLayoutId id="2147483987" r:id="rId31"/>
    <p:sldLayoutId id="2147483988" r:id="rId32"/>
    <p:sldLayoutId id="2147483989" r:id="rId33"/>
    <p:sldLayoutId id="2147483990" r:id="rId34"/>
    <p:sldLayoutId id="2147483991" r:id="rId35"/>
    <p:sldLayoutId id="2147483992" r:id="rId36"/>
    <p:sldLayoutId id="2147483993" r:id="rId37"/>
    <p:sldLayoutId id="2147483954" r:id="rId38"/>
    <p:sldLayoutId id="2147483952" r:id="rId39"/>
    <p:sldLayoutId id="2147483953" r:id="rId40"/>
  </p:sldLayoutIdLst>
  <p:timing>
    <p:tnLst>
      <p:par>
        <p:cTn id="1" dur="indefinite" restart="never" nodeType="tmRoot"/>
      </p:par>
    </p:tnLst>
  </p:timing>
  <p:hf hdr="0" ftr="0" dt="0"/>
  <p:txStyles>
    <p:titleStyle>
      <a:lvl1pPr algn="l" defTabSz="685818" rtl="0" eaLnBrk="1" fontAlgn="base" hangingPunct="1">
        <a:lnSpc>
          <a:spcPct val="90000"/>
        </a:lnSpc>
        <a:spcBef>
          <a:spcPct val="0"/>
        </a:spcBef>
        <a:spcAft>
          <a:spcPct val="0"/>
        </a:spcAft>
        <a:defRPr sz="2700" b="0" i="0" kern="1200">
          <a:solidFill>
            <a:schemeClr val="tx2"/>
          </a:solidFill>
          <a:latin typeface="+mj-lt"/>
          <a:ea typeface="+mj-ea"/>
          <a:cs typeface="+mj-cs"/>
        </a:defRPr>
      </a:lvl1pPr>
      <a:lvl2pPr algn="l" defTabSz="685818" rtl="0" eaLnBrk="1" fontAlgn="base" hangingPunct="1">
        <a:lnSpc>
          <a:spcPct val="90000"/>
        </a:lnSpc>
        <a:spcBef>
          <a:spcPct val="0"/>
        </a:spcBef>
        <a:spcAft>
          <a:spcPct val="0"/>
        </a:spcAft>
        <a:defRPr sz="3300">
          <a:solidFill>
            <a:schemeClr val="tx1"/>
          </a:solidFill>
          <a:latin typeface="Lato Light" charset="0"/>
        </a:defRPr>
      </a:lvl2pPr>
      <a:lvl3pPr algn="l" defTabSz="685818" rtl="0" eaLnBrk="1" fontAlgn="base" hangingPunct="1">
        <a:lnSpc>
          <a:spcPct val="90000"/>
        </a:lnSpc>
        <a:spcBef>
          <a:spcPct val="0"/>
        </a:spcBef>
        <a:spcAft>
          <a:spcPct val="0"/>
        </a:spcAft>
        <a:defRPr sz="3300">
          <a:solidFill>
            <a:schemeClr val="tx1"/>
          </a:solidFill>
          <a:latin typeface="Lato Light" charset="0"/>
        </a:defRPr>
      </a:lvl3pPr>
      <a:lvl4pPr algn="l" defTabSz="685818" rtl="0" eaLnBrk="1" fontAlgn="base" hangingPunct="1">
        <a:lnSpc>
          <a:spcPct val="90000"/>
        </a:lnSpc>
        <a:spcBef>
          <a:spcPct val="0"/>
        </a:spcBef>
        <a:spcAft>
          <a:spcPct val="0"/>
        </a:spcAft>
        <a:defRPr sz="3300">
          <a:solidFill>
            <a:schemeClr val="tx1"/>
          </a:solidFill>
          <a:latin typeface="Lato Light" charset="0"/>
        </a:defRPr>
      </a:lvl4pPr>
      <a:lvl5pPr algn="l" defTabSz="685818" rtl="0" eaLnBrk="1" fontAlgn="base" hangingPunct="1">
        <a:lnSpc>
          <a:spcPct val="90000"/>
        </a:lnSpc>
        <a:spcBef>
          <a:spcPct val="0"/>
        </a:spcBef>
        <a:spcAft>
          <a:spcPct val="0"/>
        </a:spcAft>
        <a:defRPr sz="3300">
          <a:solidFill>
            <a:schemeClr val="tx1"/>
          </a:solidFill>
          <a:latin typeface="Lato Light" charset="0"/>
        </a:defRPr>
      </a:lvl5pPr>
      <a:lvl6pPr marL="171454" algn="l" defTabSz="685818" rtl="0" eaLnBrk="1" fontAlgn="base" hangingPunct="1">
        <a:lnSpc>
          <a:spcPct val="90000"/>
        </a:lnSpc>
        <a:spcBef>
          <a:spcPct val="0"/>
        </a:spcBef>
        <a:spcAft>
          <a:spcPct val="0"/>
        </a:spcAft>
        <a:defRPr sz="3300">
          <a:solidFill>
            <a:schemeClr val="tx1"/>
          </a:solidFill>
          <a:latin typeface="Lato Light" charset="0"/>
        </a:defRPr>
      </a:lvl6pPr>
      <a:lvl7pPr marL="342908" algn="l" defTabSz="685818" rtl="0" eaLnBrk="1" fontAlgn="base" hangingPunct="1">
        <a:lnSpc>
          <a:spcPct val="90000"/>
        </a:lnSpc>
        <a:spcBef>
          <a:spcPct val="0"/>
        </a:spcBef>
        <a:spcAft>
          <a:spcPct val="0"/>
        </a:spcAft>
        <a:defRPr sz="3300">
          <a:solidFill>
            <a:schemeClr val="tx1"/>
          </a:solidFill>
          <a:latin typeface="Lato Light" charset="0"/>
        </a:defRPr>
      </a:lvl7pPr>
      <a:lvl8pPr marL="514362" algn="l" defTabSz="685818" rtl="0" eaLnBrk="1" fontAlgn="base" hangingPunct="1">
        <a:lnSpc>
          <a:spcPct val="90000"/>
        </a:lnSpc>
        <a:spcBef>
          <a:spcPct val="0"/>
        </a:spcBef>
        <a:spcAft>
          <a:spcPct val="0"/>
        </a:spcAft>
        <a:defRPr sz="3300">
          <a:solidFill>
            <a:schemeClr val="tx1"/>
          </a:solidFill>
          <a:latin typeface="Lato Light" charset="0"/>
        </a:defRPr>
      </a:lvl8pPr>
      <a:lvl9pPr marL="685818" algn="l" defTabSz="685818" rtl="0" eaLnBrk="1" fontAlgn="base" hangingPunct="1">
        <a:lnSpc>
          <a:spcPct val="90000"/>
        </a:lnSpc>
        <a:spcBef>
          <a:spcPct val="0"/>
        </a:spcBef>
        <a:spcAft>
          <a:spcPct val="0"/>
        </a:spcAft>
        <a:defRPr sz="3300">
          <a:solidFill>
            <a:schemeClr val="tx1"/>
          </a:solidFill>
          <a:latin typeface="Lato Light" charset="0"/>
        </a:defRPr>
      </a:lvl9pPr>
    </p:titleStyle>
    <p:body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18" rtl="0" eaLnBrk="1" latinLnBrk="0" hangingPunct="1">
        <a:defRPr sz="1350" kern="1200">
          <a:solidFill>
            <a:schemeClr val="tx1"/>
          </a:solidFill>
          <a:latin typeface="+mn-lt"/>
          <a:ea typeface="+mn-ea"/>
          <a:cs typeface="+mn-cs"/>
        </a:defRPr>
      </a:lvl1pPr>
      <a:lvl2pPr marL="342908" algn="l" defTabSz="685818" rtl="0" eaLnBrk="1" latinLnBrk="0" hangingPunct="1">
        <a:defRPr sz="1350" kern="1200">
          <a:solidFill>
            <a:schemeClr val="tx1"/>
          </a:solidFill>
          <a:latin typeface="+mn-lt"/>
          <a:ea typeface="+mn-ea"/>
          <a:cs typeface="+mn-cs"/>
        </a:defRPr>
      </a:lvl2pPr>
      <a:lvl3pPr marL="685818" algn="l" defTabSz="685818" rtl="0" eaLnBrk="1" latinLnBrk="0" hangingPunct="1">
        <a:defRPr sz="1350" kern="1200">
          <a:solidFill>
            <a:schemeClr val="tx1"/>
          </a:solidFill>
          <a:latin typeface="+mn-lt"/>
          <a:ea typeface="+mn-ea"/>
          <a:cs typeface="+mn-cs"/>
        </a:defRPr>
      </a:lvl3pPr>
      <a:lvl4pPr marL="1028726" algn="l" defTabSz="685818" rtl="0" eaLnBrk="1" latinLnBrk="0" hangingPunct="1">
        <a:defRPr sz="1350" kern="1200">
          <a:solidFill>
            <a:schemeClr val="tx1"/>
          </a:solidFill>
          <a:latin typeface="+mn-lt"/>
          <a:ea typeface="+mn-ea"/>
          <a:cs typeface="+mn-cs"/>
        </a:defRPr>
      </a:lvl4pPr>
      <a:lvl5pPr marL="1371634" algn="l" defTabSz="685818" rtl="0" eaLnBrk="1" latinLnBrk="0" hangingPunct="1">
        <a:defRPr sz="1350" kern="1200">
          <a:solidFill>
            <a:schemeClr val="tx1"/>
          </a:solidFill>
          <a:latin typeface="+mn-lt"/>
          <a:ea typeface="+mn-ea"/>
          <a:cs typeface="+mn-cs"/>
        </a:defRPr>
      </a:lvl5pPr>
      <a:lvl6pPr marL="1714542" algn="l" defTabSz="685818" rtl="0" eaLnBrk="1" latinLnBrk="0" hangingPunct="1">
        <a:defRPr sz="1350" kern="1200">
          <a:solidFill>
            <a:schemeClr val="tx1"/>
          </a:solidFill>
          <a:latin typeface="+mn-lt"/>
          <a:ea typeface="+mn-ea"/>
          <a:cs typeface="+mn-cs"/>
        </a:defRPr>
      </a:lvl6pPr>
      <a:lvl7pPr marL="2057452" algn="l" defTabSz="685818" rtl="0" eaLnBrk="1" latinLnBrk="0" hangingPunct="1">
        <a:defRPr sz="1350" kern="1200">
          <a:solidFill>
            <a:schemeClr val="tx1"/>
          </a:solidFill>
          <a:latin typeface="+mn-lt"/>
          <a:ea typeface="+mn-ea"/>
          <a:cs typeface="+mn-cs"/>
        </a:defRPr>
      </a:lvl7pPr>
      <a:lvl8pPr marL="2400360" algn="l" defTabSz="685818" rtl="0" eaLnBrk="1" latinLnBrk="0" hangingPunct="1">
        <a:defRPr sz="1350" kern="1200">
          <a:solidFill>
            <a:schemeClr val="tx1"/>
          </a:solidFill>
          <a:latin typeface="+mn-lt"/>
          <a:ea typeface="+mn-ea"/>
          <a:cs typeface="+mn-cs"/>
        </a:defRPr>
      </a:lvl8pPr>
      <a:lvl9pPr marL="2743268" algn="l" defTabSz="685818"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542133" y="1369220"/>
            <a:ext cx="7973219" cy="317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smtClean="0"/>
              <a:t>Click to edit Master text styles</a:t>
            </a:r>
          </a:p>
          <a:p>
            <a:pPr lvl="1"/>
            <a:r>
              <a:rPr lang="en-US" altLang="x-none" smtClean="0"/>
              <a:t>Second level</a:t>
            </a:r>
          </a:p>
          <a:p>
            <a:pPr lvl="2"/>
            <a:r>
              <a:rPr lang="en-US" altLang="x-none" smtClean="0"/>
              <a:t>Third level</a:t>
            </a:r>
          </a:p>
          <a:p>
            <a:pPr lvl="3"/>
            <a:r>
              <a:rPr lang="en-US" altLang="x-none" smtClean="0"/>
              <a:t>Fourth level</a:t>
            </a:r>
          </a:p>
          <a:p>
            <a:pPr lvl="4"/>
            <a:r>
              <a:rPr lang="en-US" altLang="x-none" smtClean="0"/>
              <a:t>Fifth level</a:t>
            </a:r>
            <a:endParaRPr lang="en-US" altLang="x-none" dirty="0"/>
          </a:p>
        </p:txBody>
      </p:sp>
      <p:sp>
        <p:nvSpPr>
          <p:cNvPr id="9" name="Rectangle 8"/>
          <p:cNvSpPr/>
          <p:nvPr/>
        </p:nvSpPr>
        <p:spPr>
          <a:xfrm>
            <a:off x="542133" y="-594"/>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72" eaLnBrk="1" fontAlgn="auto" hangingPunct="1">
              <a:spcBef>
                <a:spcPts val="0"/>
              </a:spcBef>
              <a:spcAft>
                <a:spcPts val="0"/>
              </a:spcAft>
              <a:defRPr/>
            </a:pPr>
            <a:endParaRPr lang="en-US" sz="1013" b="0" i="0" dirty="0">
              <a:latin typeface="Panton Light" charset="0"/>
            </a:endParaRPr>
          </a:p>
        </p:txBody>
      </p:sp>
      <p:sp>
        <p:nvSpPr>
          <p:cNvPr id="3" name="Title Placeholder 2"/>
          <p:cNvSpPr>
            <a:spLocks noGrp="1"/>
          </p:cNvSpPr>
          <p:nvPr>
            <p:ph type="title"/>
          </p:nvPr>
        </p:nvSpPr>
        <p:spPr>
          <a:xfrm>
            <a:off x="542133" y="857250"/>
            <a:ext cx="7973219" cy="410766"/>
          </a:xfrm>
          <a:prstGeom prst="rect">
            <a:avLst/>
          </a:prstGeom>
        </p:spPr>
        <p:txBody>
          <a:bodyPr vert="horz" lIns="0" tIns="0" rIns="0" bIns="0" rtlCol="0" anchor="t">
            <a:normAutofit/>
          </a:bodyPr>
          <a:lstStyle/>
          <a:p>
            <a:r>
              <a:rPr lang="en-US" smtClean="0"/>
              <a:t>Click to edit Master title style</a:t>
            </a:r>
            <a:endParaRPr lang="en-US" dirty="0"/>
          </a:p>
        </p:txBody>
      </p:sp>
      <p:sp>
        <p:nvSpPr>
          <p:cNvPr id="25" name="Oval 24"/>
          <p:cNvSpPr>
            <a:spLocks/>
          </p:cNvSpPr>
          <p:nvPr/>
        </p:nvSpPr>
        <p:spPr>
          <a:xfrm>
            <a:off x="8563354" y="4761358"/>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sp>
        <p:nvSpPr>
          <p:cNvPr id="26" name="Slide Number Placeholder 5"/>
          <p:cNvSpPr>
            <a:spLocks noGrp="1"/>
          </p:cNvSpPr>
          <p:nvPr>
            <p:ph type="sldNum" sz="quarter" idx="4"/>
          </p:nvPr>
        </p:nvSpPr>
        <p:spPr>
          <a:xfrm>
            <a:off x="8515351" y="4775904"/>
            <a:ext cx="275571" cy="150041"/>
          </a:xfrm>
          <a:prstGeom prst="rect">
            <a:avLst/>
          </a:prstGeom>
        </p:spPr>
        <p:txBody>
          <a:bodyPr vert="horz" lIns="0" tIns="0" rIns="0" bIns="0" rtlCol="0" anchor="ctr" anchorCtr="0">
            <a:noAutofit/>
          </a:bodyPr>
          <a:lstStyle>
            <a:lvl1pPr algn="ctr" defTabSz="685672" eaLnBrk="1" fontAlgn="auto" hangingPunct="1">
              <a:spcBef>
                <a:spcPts val="0"/>
              </a:spcBef>
              <a:spcAft>
                <a:spcPts val="0"/>
              </a:spcAft>
              <a:defRPr sz="750" b="1" i="0">
                <a:solidFill>
                  <a:schemeClr val="bg1"/>
                </a:solidFill>
                <a:latin typeface="Panton Light" charset="0"/>
              </a:defRPr>
            </a:lvl1pPr>
          </a:lstStyle>
          <a:p>
            <a:pPr>
              <a:defRPr/>
            </a:pPr>
            <a:fld id="{26ED2FCA-1D41-4440-80FA-3146FA8610D5}" type="slidenum">
              <a:rPr lang="en-US" smtClean="0"/>
              <a:pPr>
                <a:defRPr/>
              </a:pPr>
              <a:t>‹#›</a:t>
            </a:fld>
            <a:endParaRPr lang="en-US" dirty="0"/>
          </a:p>
        </p:txBody>
      </p:sp>
      <p:grpSp>
        <p:nvGrpSpPr>
          <p:cNvPr id="8" name="Group 7"/>
          <p:cNvGrpSpPr/>
          <p:nvPr userDrawn="1"/>
        </p:nvGrpSpPr>
        <p:grpSpPr>
          <a:xfrm>
            <a:off x="542132" y="-596"/>
            <a:ext cx="8201006" cy="4941522"/>
            <a:chOff x="542132" y="-596"/>
            <a:chExt cx="8201006" cy="4941522"/>
          </a:xfrm>
        </p:grpSpPr>
        <p:sp>
          <p:nvSpPr>
            <p:cNvPr id="11" name="Rectangle 10"/>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12" name="Oval 11"/>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Tree>
    <p:extLst>
      <p:ext uri="{BB962C8B-B14F-4D97-AF65-F5344CB8AC3E}">
        <p14:creationId xmlns:p14="http://schemas.microsoft.com/office/powerpoint/2010/main" val="1226727993"/>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Lst>
  <p:timing>
    <p:tnLst>
      <p:par>
        <p:cTn id="1" dur="indefinite" restart="never" nodeType="tmRoot"/>
      </p:par>
    </p:tnLst>
  </p:timing>
  <p:hf hdr="0" ftr="0" dt="0"/>
  <p:txStyles>
    <p:titleStyle>
      <a:lvl1pPr algn="l" defTabSz="685809" rtl="0" eaLnBrk="1" fontAlgn="base" hangingPunct="1">
        <a:lnSpc>
          <a:spcPct val="90000"/>
        </a:lnSpc>
        <a:spcBef>
          <a:spcPct val="0"/>
        </a:spcBef>
        <a:spcAft>
          <a:spcPct val="0"/>
        </a:spcAft>
        <a:defRPr sz="2700" b="0" i="0" kern="1200">
          <a:solidFill>
            <a:schemeClr val="tx2"/>
          </a:solidFill>
          <a:latin typeface="+mj-lt"/>
          <a:ea typeface="+mj-ea"/>
          <a:cs typeface="+mj-cs"/>
        </a:defRPr>
      </a:lvl1pPr>
      <a:lvl2pPr algn="l" defTabSz="685809" rtl="0" eaLnBrk="1" fontAlgn="base" hangingPunct="1">
        <a:lnSpc>
          <a:spcPct val="90000"/>
        </a:lnSpc>
        <a:spcBef>
          <a:spcPct val="0"/>
        </a:spcBef>
        <a:spcAft>
          <a:spcPct val="0"/>
        </a:spcAft>
        <a:defRPr sz="3300">
          <a:solidFill>
            <a:schemeClr val="tx1"/>
          </a:solidFill>
          <a:latin typeface="Lato Light" charset="0"/>
        </a:defRPr>
      </a:lvl2pPr>
      <a:lvl3pPr algn="l" defTabSz="685809" rtl="0" eaLnBrk="1" fontAlgn="base" hangingPunct="1">
        <a:lnSpc>
          <a:spcPct val="90000"/>
        </a:lnSpc>
        <a:spcBef>
          <a:spcPct val="0"/>
        </a:spcBef>
        <a:spcAft>
          <a:spcPct val="0"/>
        </a:spcAft>
        <a:defRPr sz="3300">
          <a:solidFill>
            <a:schemeClr val="tx1"/>
          </a:solidFill>
          <a:latin typeface="Lato Light" charset="0"/>
        </a:defRPr>
      </a:lvl3pPr>
      <a:lvl4pPr algn="l" defTabSz="685809" rtl="0" eaLnBrk="1" fontAlgn="base" hangingPunct="1">
        <a:lnSpc>
          <a:spcPct val="90000"/>
        </a:lnSpc>
        <a:spcBef>
          <a:spcPct val="0"/>
        </a:spcBef>
        <a:spcAft>
          <a:spcPct val="0"/>
        </a:spcAft>
        <a:defRPr sz="3300">
          <a:solidFill>
            <a:schemeClr val="tx1"/>
          </a:solidFill>
          <a:latin typeface="Lato Light" charset="0"/>
        </a:defRPr>
      </a:lvl4pPr>
      <a:lvl5pPr algn="l" defTabSz="685809" rtl="0" eaLnBrk="1" fontAlgn="base" hangingPunct="1">
        <a:lnSpc>
          <a:spcPct val="90000"/>
        </a:lnSpc>
        <a:spcBef>
          <a:spcPct val="0"/>
        </a:spcBef>
        <a:spcAft>
          <a:spcPct val="0"/>
        </a:spcAft>
        <a:defRPr sz="3300">
          <a:solidFill>
            <a:schemeClr val="tx1"/>
          </a:solidFill>
          <a:latin typeface="Lato Light" charset="0"/>
        </a:defRPr>
      </a:lvl5pPr>
      <a:lvl6pPr marL="171452" algn="l" defTabSz="685809" rtl="0" eaLnBrk="1" fontAlgn="base" hangingPunct="1">
        <a:lnSpc>
          <a:spcPct val="90000"/>
        </a:lnSpc>
        <a:spcBef>
          <a:spcPct val="0"/>
        </a:spcBef>
        <a:spcAft>
          <a:spcPct val="0"/>
        </a:spcAft>
        <a:defRPr sz="3300">
          <a:solidFill>
            <a:schemeClr val="tx1"/>
          </a:solidFill>
          <a:latin typeface="Lato Light" charset="0"/>
        </a:defRPr>
      </a:lvl6pPr>
      <a:lvl7pPr marL="342904" algn="l" defTabSz="685809" rtl="0" eaLnBrk="1" fontAlgn="base" hangingPunct="1">
        <a:lnSpc>
          <a:spcPct val="90000"/>
        </a:lnSpc>
        <a:spcBef>
          <a:spcPct val="0"/>
        </a:spcBef>
        <a:spcAft>
          <a:spcPct val="0"/>
        </a:spcAft>
        <a:defRPr sz="3300">
          <a:solidFill>
            <a:schemeClr val="tx1"/>
          </a:solidFill>
          <a:latin typeface="Lato Light" charset="0"/>
        </a:defRPr>
      </a:lvl7pPr>
      <a:lvl8pPr marL="514356" algn="l" defTabSz="685809" rtl="0" eaLnBrk="1" fontAlgn="base" hangingPunct="1">
        <a:lnSpc>
          <a:spcPct val="90000"/>
        </a:lnSpc>
        <a:spcBef>
          <a:spcPct val="0"/>
        </a:spcBef>
        <a:spcAft>
          <a:spcPct val="0"/>
        </a:spcAft>
        <a:defRPr sz="3300">
          <a:solidFill>
            <a:schemeClr val="tx1"/>
          </a:solidFill>
          <a:latin typeface="Lato Light" charset="0"/>
        </a:defRPr>
      </a:lvl8pPr>
      <a:lvl9pPr marL="685809" algn="l" defTabSz="685809" rtl="0" eaLnBrk="1" fontAlgn="base" hangingPunct="1">
        <a:lnSpc>
          <a:spcPct val="90000"/>
        </a:lnSpc>
        <a:spcBef>
          <a:spcPct val="0"/>
        </a:spcBef>
        <a:spcAft>
          <a:spcPct val="0"/>
        </a:spcAft>
        <a:defRPr sz="3300">
          <a:solidFill>
            <a:schemeClr val="tx1"/>
          </a:solidFill>
          <a:latin typeface="Lato Light" charset="0"/>
        </a:defRPr>
      </a:lvl9pPr>
    </p:titleStyle>
    <p:bodyStyle>
      <a:lvl1pPr algn="l" defTabSz="685809"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4" algn="l" defTabSz="685809"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09" algn="l" defTabSz="685809"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13" algn="l" defTabSz="685809"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17" algn="l" defTabSz="685809"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74" indent="-171452" algn="l" defTabSz="6858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6" indent="-171452" algn="l" defTabSz="68580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4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4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4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8.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chart" Target="../charts/char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34.xml"/><Relationship Id="rId2" Type="http://schemas.openxmlformats.org/officeDocument/2006/relationships/chart" Target="../charts/char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hyperlink" Target="mailto:info@codecentric.de" TargetMode="External"/><Relationship Id="rId4" Type="http://schemas.openxmlformats.org/officeDocument/2006/relationships/hyperlink" Target="http://www.codecentric.de/" TargetMode="External"/><Relationship Id="rId5" Type="http://schemas.openxmlformats.org/officeDocument/2006/relationships/hyperlink" Target="https://www.facebook.com/codecentric" TargetMode="External"/><Relationship Id="rId6" Type="http://schemas.openxmlformats.org/officeDocument/2006/relationships/hyperlink" Target="https://www.linkedin.com/company-beta/276104/" TargetMode="External"/><Relationship Id="rId7" Type="http://schemas.openxmlformats.org/officeDocument/2006/relationships/hyperlink" Target="https://twitter.com/codecentric" TargetMode="External"/><Relationship Id="rId1" Type="http://schemas.openxmlformats.org/officeDocument/2006/relationships/slideLayout" Target="../slideLayouts/slideLayout13.xml"/><Relationship Id="rId2" Type="http://schemas.openxmlformats.org/officeDocument/2006/relationships/image" Target="../media/image1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63562" y="3503447"/>
            <a:ext cx="1464165" cy="28235"/>
            <a:chOff x="8458200" y="10414000"/>
            <a:chExt cx="9220200" cy="177800"/>
          </a:xfrm>
          <a:solidFill>
            <a:srgbClr val="1FB18A"/>
          </a:solidFill>
        </p:grpSpPr>
        <p:sp>
          <p:nvSpPr>
            <p:cNvPr id="2" name="Rectangle 1"/>
            <p:cNvSpPr/>
            <p:nvPr/>
          </p:nvSpPr>
          <p:spPr>
            <a:xfrm>
              <a:off x="8458200" y="10414000"/>
              <a:ext cx="3073400" cy="177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3" name="Rectangle 12"/>
            <p:cNvSpPr/>
            <p:nvPr/>
          </p:nvSpPr>
          <p:spPr>
            <a:xfrm>
              <a:off x="11531600" y="10414000"/>
              <a:ext cx="3073400" cy="1778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4" name="Rectangle 13"/>
            <p:cNvSpPr/>
            <p:nvPr/>
          </p:nvSpPr>
          <p:spPr>
            <a:xfrm>
              <a:off x="14605000" y="10414000"/>
              <a:ext cx="3073400" cy="1778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grpSp>
      <p:pic>
        <p:nvPicPr>
          <p:cNvPr id="18" name="Picture 17"/>
          <p:cNvPicPr>
            <a:picLocks noChangeAspect="1"/>
          </p:cNvPicPr>
          <p:nvPr/>
        </p:nvPicPr>
        <p:blipFill rotWithShape="1">
          <a:blip r:embed="rId3" cstate="screen">
            <a:alphaModFix amt="12000"/>
            <a:extLst>
              <a:ext uri="{28A0092B-C50C-407E-A947-70E740481C1C}">
                <a14:useLocalDpi xmlns:a14="http://schemas.microsoft.com/office/drawing/2010/main"/>
              </a:ext>
            </a:extLst>
          </a:blip>
          <a:srcRect t="38541"/>
          <a:stretch/>
        </p:blipFill>
        <p:spPr>
          <a:xfrm>
            <a:off x="4201962" y="0"/>
            <a:ext cx="3452401" cy="1987810"/>
          </a:xfrm>
          <a:prstGeom prst="rect">
            <a:avLst/>
          </a:prstGeom>
          <a:effectLst/>
        </p:spPr>
      </p:pic>
      <p:pic>
        <p:nvPicPr>
          <p:cNvPr id="19" name="Picture 1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62037" y="4196289"/>
            <a:ext cx="1437060" cy="184107"/>
          </a:xfrm>
          <a:prstGeom prst="rect">
            <a:avLst/>
          </a:prstGeom>
        </p:spPr>
      </p:pic>
      <p:sp>
        <p:nvSpPr>
          <p:cNvPr id="4" name="Title 3"/>
          <p:cNvSpPr>
            <a:spLocks noGrp="1"/>
          </p:cNvSpPr>
          <p:nvPr>
            <p:ph type="title"/>
          </p:nvPr>
        </p:nvSpPr>
        <p:spPr/>
        <p:txBody>
          <a:bodyPr/>
          <a:lstStyle/>
          <a:p>
            <a:r>
              <a:rPr lang="en-US" dirty="0" smtClean="0"/>
              <a:t>The Operator Pattern</a:t>
            </a:r>
            <a:endParaRPr lang="en-US" dirty="0"/>
          </a:p>
        </p:txBody>
      </p:sp>
      <p:sp>
        <p:nvSpPr>
          <p:cNvPr id="7" name="Slide Number Placeholder 6"/>
          <p:cNvSpPr>
            <a:spLocks noGrp="1"/>
          </p:cNvSpPr>
          <p:nvPr>
            <p:ph type="sldNum" sz="quarter" idx="10"/>
          </p:nvPr>
        </p:nvSpPr>
        <p:spPr/>
        <p:txBody>
          <a:bodyPr/>
          <a:lstStyle/>
          <a:p>
            <a:pPr>
              <a:defRPr/>
            </a:pPr>
            <a:fld id="{707C8526-07B5-9D4B-A303-32AFB2A0ED7F}" type="slidenum">
              <a:rPr lang="en-US" smtClean="0"/>
              <a:pPr>
                <a:defRPr/>
              </a:pPr>
              <a:t>1</a:t>
            </a:fld>
            <a:endParaRPr lang="en-US" dirty="0"/>
          </a:p>
        </p:txBody>
      </p:sp>
      <p:sp>
        <p:nvSpPr>
          <p:cNvPr id="5" name="Content Placeholder 4"/>
          <p:cNvSpPr>
            <a:spLocks noGrp="1"/>
          </p:cNvSpPr>
          <p:nvPr>
            <p:ph idx="1"/>
          </p:nvPr>
        </p:nvSpPr>
        <p:spPr/>
        <p:txBody>
          <a:bodyPr/>
          <a:lstStyle/>
          <a:p>
            <a:r>
              <a:rPr lang="en-US" dirty="0" smtClean="0"/>
              <a:t>Managing </a:t>
            </a:r>
            <a:r>
              <a:rPr lang="en-US" dirty="0" err="1" smtClean="0"/>
              <a:t>Stateful</a:t>
            </a:r>
            <a:r>
              <a:rPr lang="en-US" dirty="0" smtClean="0"/>
              <a:t> Services in Kubernetes</a:t>
            </a:r>
          </a:p>
          <a:p>
            <a:endParaRPr lang="en-US" dirty="0"/>
          </a:p>
          <a:p>
            <a:r>
              <a:rPr lang="en-US" dirty="0" err="1" smtClean="0"/>
              <a:t>Jakob</a:t>
            </a:r>
            <a:r>
              <a:rPr lang="en-US" dirty="0" smtClean="0"/>
              <a:t> </a:t>
            </a:r>
            <a:r>
              <a:rPr lang="en-US" dirty="0" err="1" smtClean="0"/>
              <a:t>Karalus</a:t>
            </a:r>
            <a:r>
              <a:rPr lang="en-US" dirty="0" smtClean="0"/>
              <a:t>, @</a:t>
            </a:r>
            <a:r>
              <a:rPr lang="en-US" dirty="0" err="1" smtClean="0"/>
              <a:t>krallistic</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10</a:t>
            </a:fld>
            <a:endParaRPr lang="en-US" dirty="0"/>
          </a:p>
        </p:txBody>
      </p:sp>
      <p:sp>
        <p:nvSpPr>
          <p:cNvPr id="3" name="Content Placeholder 2"/>
          <p:cNvSpPr>
            <a:spLocks noGrp="1"/>
          </p:cNvSpPr>
          <p:nvPr>
            <p:ph idx="1"/>
          </p:nvPr>
        </p:nvSpPr>
        <p:spPr>
          <a:xfrm>
            <a:off x="532015" y="1369220"/>
            <a:ext cx="4082848" cy="3175765"/>
          </a:xfrm>
        </p:spPr>
        <p:txBody>
          <a:bodyPr/>
          <a:lstStyle/>
          <a:p>
            <a:pPr marL="285750" indent="-285750">
              <a:buFont typeface="Arial" charset="0"/>
              <a:buChar char="•"/>
            </a:pPr>
            <a:r>
              <a:rPr lang="en-US" sz="2400" dirty="0" smtClean="0"/>
              <a:t>Operator create WATCH on CR Objects</a:t>
            </a:r>
          </a:p>
          <a:p>
            <a:pPr marL="285750" indent="-285750">
              <a:buFont typeface="Arial" charset="0"/>
              <a:buChar char="•"/>
            </a:pPr>
            <a:r>
              <a:rPr lang="en-US" sz="2400" dirty="0" smtClean="0"/>
              <a:t>Analyze difference Actual vs Desired State</a:t>
            </a:r>
            <a:endParaRPr lang="en-US" sz="2400" dirty="0" smtClean="0"/>
          </a:p>
          <a:p>
            <a:pPr marL="285750" indent="-285750">
              <a:buFont typeface="Arial" charset="0"/>
              <a:buChar char="•"/>
            </a:pPr>
            <a:r>
              <a:rPr lang="en-US" sz="2400" dirty="0" smtClean="0"/>
              <a:t>Act on changes</a:t>
            </a:r>
            <a:endParaRPr lang="en-US" sz="2400" dirty="0"/>
          </a:p>
        </p:txBody>
      </p:sp>
      <p:sp>
        <p:nvSpPr>
          <p:cNvPr id="4" name="Title 3"/>
          <p:cNvSpPr>
            <a:spLocks noGrp="1"/>
          </p:cNvSpPr>
          <p:nvPr>
            <p:ph type="title"/>
          </p:nvPr>
        </p:nvSpPr>
        <p:spPr/>
        <p:txBody>
          <a:bodyPr/>
          <a:lstStyle/>
          <a:p>
            <a:r>
              <a:rPr lang="en-US" dirty="0" smtClean="0"/>
              <a:t>Control Loop</a:t>
            </a:r>
            <a:endParaRPr lang="en-US" dirty="0"/>
          </a:p>
        </p:txBody>
      </p:sp>
      <p:sp>
        <p:nvSpPr>
          <p:cNvPr id="5" name="Rounded Rectangle 4"/>
          <p:cNvSpPr/>
          <p:nvPr/>
        </p:nvSpPr>
        <p:spPr>
          <a:xfrm>
            <a:off x="5840062" y="857250"/>
            <a:ext cx="220027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Observe</a:t>
            </a:r>
            <a:endParaRPr lang="en-US" dirty="0"/>
          </a:p>
        </p:txBody>
      </p:sp>
      <p:sp>
        <p:nvSpPr>
          <p:cNvPr id="6" name="Rounded Rectangle 5"/>
          <p:cNvSpPr/>
          <p:nvPr/>
        </p:nvSpPr>
        <p:spPr>
          <a:xfrm>
            <a:off x="5840062" y="2243917"/>
            <a:ext cx="220027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a:t>
            </a:r>
            <a:endParaRPr lang="en-US" dirty="0"/>
          </a:p>
        </p:txBody>
      </p:sp>
      <p:sp>
        <p:nvSpPr>
          <p:cNvPr id="7" name="Rounded Rectangle 6"/>
          <p:cNvSpPr/>
          <p:nvPr/>
        </p:nvSpPr>
        <p:spPr>
          <a:xfrm>
            <a:off x="5840062" y="3630585"/>
            <a:ext cx="220027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a:t>
            </a:r>
            <a:endParaRPr lang="en-US" dirty="0"/>
          </a:p>
        </p:txBody>
      </p:sp>
      <p:cxnSp>
        <p:nvCxnSpPr>
          <p:cNvPr id="12" name="Elbow Connector 11"/>
          <p:cNvCxnSpPr>
            <a:stCxn id="7" idx="2"/>
            <a:endCxn id="5" idx="0"/>
          </p:cNvCxnSpPr>
          <p:nvPr/>
        </p:nvCxnSpPr>
        <p:spPr>
          <a:xfrm rot="5400000" flipH="1">
            <a:off x="5096332" y="2701118"/>
            <a:ext cx="3687735" cy="12700"/>
          </a:xfrm>
          <a:prstGeom prst="bentConnector5">
            <a:avLst>
              <a:gd name="adj1" fmla="val -9298"/>
              <a:gd name="adj2" fmla="val 10462504"/>
              <a:gd name="adj3" fmla="val 110073"/>
            </a:avLst>
          </a:prstGeom>
          <a:ln w="38100">
            <a:solidFill>
              <a:schemeClr val="accent2"/>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33849" y="1771650"/>
            <a:ext cx="0" cy="47226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933849" y="3158318"/>
            <a:ext cx="0" cy="47226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04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15" y="850406"/>
            <a:ext cx="7983336" cy="410766"/>
          </a:xfrm>
        </p:spPr>
        <p:txBody>
          <a:bodyPr/>
          <a:lstStyle/>
          <a:p>
            <a:r>
              <a:rPr lang="en-US" dirty="0" smtClean="0"/>
              <a:t>Kafka Basics</a:t>
            </a:r>
            <a:endParaRPr lang="en-US" dirty="0"/>
          </a:p>
        </p:txBody>
      </p:sp>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11</a:t>
            </a:fld>
            <a:endParaRPr lang="en-US" dirty="0"/>
          </a:p>
        </p:txBody>
      </p:sp>
      <p:sp>
        <p:nvSpPr>
          <p:cNvPr id="5" name="Rounded Rectangle 4"/>
          <p:cNvSpPr/>
          <p:nvPr/>
        </p:nvSpPr>
        <p:spPr>
          <a:xfrm>
            <a:off x="1734186" y="1279740"/>
            <a:ext cx="2337807" cy="3245771"/>
          </a:xfrm>
          <a:prstGeom prst="roundRect">
            <a:avLst/>
          </a:prstGeom>
          <a:no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000" dirty="0" smtClean="0">
                <a:solidFill>
                  <a:schemeClr val="tx2"/>
                </a:solidFill>
              </a:rPr>
              <a:t>Broker 0</a:t>
            </a:r>
            <a:endParaRPr lang="en-US" sz="2000" dirty="0">
              <a:solidFill>
                <a:schemeClr val="tx2"/>
              </a:solidFill>
            </a:endParaRPr>
          </a:p>
        </p:txBody>
      </p:sp>
      <p:sp>
        <p:nvSpPr>
          <p:cNvPr id="9" name="Rectangle 8"/>
          <p:cNvSpPr/>
          <p:nvPr/>
        </p:nvSpPr>
        <p:spPr>
          <a:xfrm>
            <a:off x="532015" y="1825307"/>
            <a:ext cx="8528223" cy="1266901"/>
          </a:xfrm>
          <a:prstGeom prst="rect">
            <a:avLst/>
          </a:prstGeom>
          <a:noFill/>
          <a:ln w="254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Topic: </a:t>
            </a:r>
            <a:r>
              <a:rPr lang="en-US" i="1" dirty="0" smtClean="0">
                <a:solidFill>
                  <a:schemeClr val="tx2"/>
                </a:solidFill>
              </a:rPr>
              <a:t>“test”</a:t>
            </a:r>
          </a:p>
          <a:p>
            <a:r>
              <a:rPr lang="en-US" dirty="0" smtClean="0">
                <a:solidFill>
                  <a:schemeClr val="tx2"/>
                </a:solidFill>
              </a:rPr>
              <a:t>Partitions: </a:t>
            </a:r>
            <a:r>
              <a:rPr lang="en-US" b="1" dirty="0" smtClean="0">
                <a:solidFill>
                  <a:schemeClr val="tx2"/>
                </a:solidFill>
              </a:rPr>
              <a:t>4</a:t>
            </a:r>
          </a:p>
          <a:p>
            <a:r>
              <a:rPr lang="en-US" dirty="0" smtClean="0">
                <a:solidFill>
                  <a:schemeClr val="tx2"/>
                </a:solidFill>
              </a:rPr>
              <a:t>Replicas: </a:t>
            </a:r>
            <a:r>
              <a:rPr lang="en-US" b="1" dirty="0" smtClean="0">
                <a:solidFill>
                  <a:schemeClr val="tx2"/>
                </a:solidFill>
              </a:rPr>
              <a:t>2</a:t>
            </a:r>
            <a:endParaRPr lang="en-US" b="1" dirty="0">
              <a:solidFill>
                <a:schemeClr val="tx2"/>
              </a:solidFill>
            </a:endParaRPr>
          </a:p>
        </p:txBody>
      </p:sp>
      <p:sp>
        <p:nvSpPr>
          <p:cNvPr id="12" name="Rounded Rectangle 11"/>
          <p:cNvSpPr/>
          <p:nvPr/>
        </p:nvSpPr>
        <p:spPr>
          <a:xfrm>
            <a:off x="1826990" y="1892400"/>
            <a:ext cx="2152197" cy="342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0 </a:t>
            </a:r>
            <a:r>
              <a:rPr lang="mr-IN" dirty="0" smtClean="0"/>
              <a:t>–</a:t>
            </a:r>
            <a:r>
              <a:rPr lang="en-US" dirty="0" smtClean="0"/>
              <a:t> Replica 0</a:t>
            </a:r>
            <a:endParaRPr lang="en-US" dirty="0"/>
          </a:p>
        </p:txBody>
      </p:sp>
      <p:sp>
        <p:nvSpPr>
          <p:cNvPr id="16" name="Rounded Rectangle 15"/>
          <p:cNvSpPr/>
          <p:nvPr/>
        </p:nvSpPr>
        <p:spPr>
          <a:xfrm>
            <a:off x="1826990" y="2297165"/>
            <a:ext cx="2152196" cy="3420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2 </a:t>
            </a:r>
            <a:r>
              <a:rPr lang="mr-IN" dirty="0" smtClean="0"/>
              <a:t>–</a:t>
            </a:r>
            <a:r>
              <a:rPr lang="en-US" dirty="0" smtClean="0"/>
              <a:t> Replica 1</a:t>
            </a:r>
            <a:endParaRPr lang="en-US" dirty="0"/>
          </a:p>
        </p:txBody>
      </p:sp>
      <p:sp>
        <p:nvSpPr>
          <p:cNvPr id="17" name="Rounded Rectangle 16"/>
          <p:cNvSpPr/>
          <p:nvPr/>
        </p:nvSpPr>
        <p:spPr>
          <a:xfrm>
            <a:off x="1826989" y="2701960"/>
            <a:ext cx="2152197" cy="32095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3 </a:t>
            </a:r>
            <a:r>
              <a:rPr lang="mr-IN" dirty="0" smtClean="0"/>
              <a:t>–</a:t>
            </a:r>
            <a:r>
              <a:rPr lang="en-US" dirty="0" smtClean="0"/>
              <a:t> Replica 1</a:t>
            </a:r>
            <a:endParaRPr lang="en-US" dirty="0"/>
          </a:p>
        </p:txBody>
      </p:sp>
      <p:sp>
        <p:nvSpPr>
          <p:cNvPr id="18" name="Rounded Rectangle 17"/>
          <p:cNvSpPr/>
          <p:nvPr/>
        </p:nvSpPr>
        <p:spPr>
          <a:xfrm>
            <a:off x="4186454" y="1263544"/>
            <a:ext cx="2337807" cy="3245771"/>
          </a:xfrm>
          <a:prstGeom prst="roundRect">
            <a:avLst/>
          </a:prstGeom>
          <a:no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000" dirty="0" smtClean="0">
                <a:solidFill>
                  <a:schemeClr val="tx2"/>
                </a:solidFill>
              </a:rPr>
              <a:t>Broker 1</a:t>
            </a:r>
            <a:endParaRPr lang="en-US" sz="2000" dirty="0">
              <a:solidFill>
                <a:schemeClr val="tx2"/>
              </a:solidFill>
            </a:endParaRPr>
          </a:p>
        </p:txBody>
      </p:sp>
      <p:sp>
        <p:nvSpPr>
          <p:cNvPr id="19" name="Rounded Rectangle 18"/>
          <p:cNvSpPr/>
          <p:nvPr/>
        </p:nvSpPr>
        <p:spPr>
          <a:xfrm>
            <a:off x="6638724" y="1279740"/>
            <a:ext cx="2337807" cy="3245771"/>
          </a:xfrm>
          <a:prstGeom prst="roundRect">
            <a:avLst/>
          </a:prstGeom>
          <a:noFill/>
          <a:ln w="254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000" dirty="0" smtClean="0">
                <a:solidFill>
                  <a:schemeClr val="tx2"/>
                </a:solidFill>
              </a:rPr>
              <a:t>Broker 2</a:t>
            </a:r>
            <a:endParaRPr lang="en-US" sz="2000" dirty="0">
              <a:solidFill>
                <a:schemeClr val="tx2"/>
              </a:solidFill>
            </a:endParaRPr>
          </a:p>
        </p:txBody>
      </p:sp>
      <p:sp>
        <p:nvSpPr>
          <p:cNvPr id="23" name="Rounded Rectangle 22"/>
          <p:cNvSpPr/>
          <p:nvPr/>
        </p:nvSpPr>
        <p:spPr>
          <a:xfrm>
            <a:off x="6732874" y="1892400"/>
            <a:ext cx="2152197" cy="342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0 </a:t>
            </a:r>
            <a:r>
              <a:rPr lang="mr-IN" dirty="0" smtClean="0"/>
              <a:t>–</a:t>
            </a:r>
            <a:r>
              <a:rPr lang="en-US" dirty="0" smtClean="0"/>
              <a:t> Replica 1</a:t>
            </a:r>
            <a:endParaRPr lang="en-US" dirty="0"/>
          </a:p>
        </p:txBody>
      </p:sp>
      <p:sp>
        <p:nvSpPr>
          <p:cNvPr id="24" name="Rounded Rectangle 23"/>
          <p:cNvSpPr/>
          <p:nvPr/>
        </p:nvSpPr>
        <p:spPr>
          <a:xfrm>
            <a:off x="6732874" y="2297165"/>
            <a:ext cx="2152196" cy="3420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1 </a:t>
            </a:r>
            <a:r>
              <a:rPr lang="mr-IN" dirty="0" smtClean="0"/>
              <a:t>–</a:t>
            </a:r>
            <a:r>
              <a:rPr lang="en-US" dirty="0" smtClean="0"/>
              <a:t> Replica 1</a:t>
            </a:r>
            <a:endParaRPr lang="en-US" dirty="0"/>
          </a:p>
        </p:txBody>
      </p:sp>
      <p:sp>
        <p:nvSpPr>
          <p:cNvPr id="25" name="Rounded Rectangle 24"/>
          <p:cNvSpPr/>
          <p:nvPr/>
        </p:nvSpPr>
        <p:spPr>
          <a:xfrm>
            <a:off x="6732873" y="2701960"/>
            <a:ext cx="2152197" cy="320954"/>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2 </a:t>
            </a:r>
            <a:r>
              <a:rPr lang="mr-IN" dirty="0" smtClean="0"/>
              <a:t>–</a:t>
            </a:r>
            <a:r>
              <a:rPr lang="en-US" dirty="0" smtClean="0"/>
              <a:t> Replica 0</a:t>
            </a:r>
            <a:endParaRPr lang="en-US" dirty="0"/>
          </a:p>
        </p:txBody>
      </p:sp>
      <p:sp>
        <p:nvSpPr>
          <p:cNvPr id="26" name="Rounded Rectangle 25"/>
          <p:cNvSpPr/>
          <p:nvPr/>
        </p:nvSpPr>
        <p:spPr>
          <a:xfrm>
            <a:off x="4279259" y="1892400"/>
            <a:ext cx="2152197" cy="342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1 </a:t>
            </a:r>
            <a:r>
              <a:rPr lang="mr-IN" dirty="0" smtClean="0"/>
              <a:t>–</a:t>
            </a:r>
            <a:r>
              <a:rPr lang="en-US" dirty="0" smtClean="0"/>
              <a:t> Replica 0</a:t>
            </a:r>
            <a:endParaRPr lang="en-US" dirty="0"/>
          </a:p>
        </p:txBody>
      </p:sp>
      <p:sp>
        <p:nvSpPr>
          <p:cNvPr id="27" name="Rounded Rectangle 26"/>
          <p:cNvSpPr/>
          <p:nvPr/>
        </p:nvSpPr>
        <p:spPr>
          <a:xfrm>
            <a:off x="4279259" y="2297165"/>
            <a:ext cx="2152196" cy="34203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Partition 3 </a:t>
            </a:r>
            <a:r>
              <a:rPr lang="mr-IN" dirty="0" smtClean="0"/>
              <a:t>–</a:t>
            </a:r>
            <a:r>
              <a:rPr lang="en-US" dirty="0" smtClean="0"/>
              <a:t> Replica 0</a:t>
            </a:r>
            <a:endParaRPr lang="en-US" dirty="0"/>
          </a:p>
        </p:txBody>
      </p:sp>
      <p:sp>
        <p:nvSpPr>
          <p:cNvPr id="29" name="Rectangle 28"/>
          <p:cNvSpPr/>
          <p:nvPr/>
        </p:nvSpPr>
        <p:spPr>
          <a:xfrm>
            <a:off x="532014" y="3242414"/>
            <a:ext cx="8528223" cy="994539"/>
          </a:xfrm>
          <a:prstGeom prst="rect">
            <a:avLst/>
          </a:prstGeom>
          <a:noFill/>
          <a:ln w="2540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Topic: </a:t>
            </a:r>
            <a:r>
              <a:rPr lang="en-US" i="1" dirty="0" smtClean="0">
                <a:solidFill>
                  <a:schemeClr val="tx2"/>
                </a:solidFill>
              </a:rPr>
              <a:t>“hello”</a:t>
            </a:r>
          </a:p>
          <a:p>
            <a:r>
              <a:rPr lang="en-US" dirty="0" smtClean="0">
                <a:solidFill>
                  <a:schemeClr val="tx2"/>
                </a:solidFill>
              </a:rPr>
              <a:t>Partitions: </a:t>
            </a:r>
            <a:r>
              <a:rPr lang="en-US" b="1" dirty="0" smtClean="0">
                <a:solidFill>
                  <a:schemeClr val="tx2"/>
                </a:solidFill>
              </a:rPr>
              <a:t>8</a:t>
            </a:r>
          </a:p>
          <a:p>
            <a:r>
              <a:rPr lang="en-US" dirty="0" smtClean="0">
                <a:solidFill>
                  <a:schemeClr val="tx2"/>
                </a:solidFill>
              </a:rPr>
              <a:t>Replicas: </a:t>
            </a:r>
            <a:r>
              <a:rPr lang="en-US" b="1" dirty="0" smtClean="0">
                <a:solidFill>
                  <a:schemeClr val="tx2"/>
                </a:solidFill>
              </a:rPr>
              <a:t>3</a:t>
            </a:r>
            <a:endParaRPr lang="en-US" b="1" dirty="0">
              <a:solidFill>
                <a:schemeClr val="tx2"/>
              </a:solidFill>
            </a:endParaRPr>
          </a:p>
        </p:txBody>
      </p:sp>
      <p:sp>
        <p:nvSpPr>
          <p:cNvPr id="30" name="Oval 29"/>
          <p:cNvSpPr/>
          <p:nvPr/>
        </p:nvSpPr>
        <p:spPr>
          <a:xfrm>
            <a:off x="2195364" y="3574845"/>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52467" y="3574844"/>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309571" y="3574844"/>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717061" y="3575416"/>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274164" y="3575415"/>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31268" y="3575415"/>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169329" y="3571134"/>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726432" y="3571133"/>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283536" y="3571133"/>
            <a:ext cx="237325" cy="2362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788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6ED2FCA-1D41-4440-80FA-3146FA8610D5}" type="slidenum">
              <a:rPr lang="en-US" smtClean="0"/>
              <a:pPr/>
              <a:t>12</a:t>
            </a:fld>
            <a:endParaRPr lang="en-US" dirty="0"/>
          </a:p>
        </p:txBody>
      </p:sp>
      <p:sp>
        <p:nvSpPr>
          <p:cNvPr id="4" name="Title 3"/>
          <p:cNvSpPr>
            <a:spLocks noGrp="1"/>
          </p:cNvSpPr>
          <p:nvPr>
            <p:ph type="title"/>
          </p:nvPr>
        </p:nvSpPr>
        <p:spPr/>
        <p:txBody>
          <a:bodyPr/>
          <a:lstStyle/>
          <a:p>
            <a:r>
              <a:rPr lang="en-US" dirty="0" smtClean="0"/>
              <a:t>Create Cluster</a:t>
            </a:r>
            <a:endParaRPr lang="en-US" dirty="0"/>
          </a:p>
        </p:txBody>
      </p:sp>
      <p:cxnSp>
        <p:nvCxnSpPr>
          <p:cNvPr id="9" name="Straight Arrow Connector 8" title="H"/>
          <p:cNvCxnSpPr/>
          <p:nvPr/>
        </p:nvCxnSpPr>
        <p:spPr>
          <a:xfrm>
            <a:off x="965796" y="1832029"/>
            <a:ext cx="1905043" cy="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069" y="1344529"/>
            <a:ext cx="954831" cy="95483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069" y="3629044"/>
            <a:ext cx="954831" cy="954831"/>
          </a:xfrm>
          <a:prstGeom prst="rect">
            <a:avLst/>
          </a:prstGeom>
        </p:spPr>
      </p:pic>
      <p:grpSp>
        <p:nvGrpSpPr>
          <p:cNvPr id="55" name="Group 54"/>
          <p:cNvGrpSpPr/>
          <p:nvPr/>
        </p:nvGrpSpPr>
        <p:grpSpPr>
          <a:xfrm>
            <a:off x="7114705" y="1216410"/>
            <a:ext cx="1092902" cy="1222880"/>
            <a:chOff x="6745184" y="857250"/>
            <a:chExt cx="1092902" cy="1222880"/>
          </a:xfrm>
        </p:grpSpPr>
        <p:sp>
          <p:nvSpPr>
            <p:cNvPr id="40" name="Can 39"/>
            <p:cNvSpPr/>
            <p:nvPr/>
          </p:nvSpPr>
          <p:spPr>
            <a:xfrm>
              <a:off x="6745184" y="857250"/>
              <a:ext cx="1092902" cy="1222880"/>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8312" y="1070356"/>
              <a:ext cx="1009774" cy="1009774"/>
            </a:xfrm>
            <a:prstGeom prst="rect">
              <a:avLst/>
            </a:prstGeom>
          </p:spPr>
        </p:pic>
      </p:grpSp>
      <p:grpSp>
        <p:nvGrpSpPr>
          <p:cNvPr id="15" name="Group 14"/>
          <p:cNvGrpSpPr>
            <a:grpSpLocks noChangeAspect="1"/>
          </p:cNvGrpSpPr>
          <p:nvPr/>
        </p:nvGrpSpPr>
        <p:grpSpPr>
          <a:xfrm>
            <a:off x="427513" y="1374407"/>
            <a:ext cx="380010" cy="991242"/>
            <a:chOff x="2323306" y="2203133"/>
            <a:chExt cx="979488" cy="2554287"/>
          </a:xfrm>
          <a:solidFill>
            <a:schemeClr val="accent2"/>
          </a:solidFill>
        </p:grpSpPr>
        <p:sp>
          <p:nvSpPr>
            <p:cNvPr id="16"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7"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sp>
        <p:nvSpPr>
          <p:cNvPr id="21" name="Snip and Round Single Corner Rectangle 20"/>
          <p:cNvSpPr/>
          <p:nvPr/>
        </p:nvSpPr>
        <p:spPr>
          <a:xfrm>
            <a:off x="1092530" y="1999217"/>
            <a:ext cx="1620036" cy="115190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Kind: </a:t>
            </a:r>
            <a:r>
              <a:rPr lang="en-US" sz="1400" dirty="0" err="1" smtClean="0"/>
              <a:t>KafkaCluster</a:t>
            </a:r>
            <a:endParaRPr lang="en-US" sz="1400" dirty="0" smtClean="0"/>
          </a:p>
          <a:p>
            <a:r>
              <a:rPr lang="en-US" sz="1400" dirty="0" smtClean="0"/>
              <a:t>Name: analytics</a:t>
            </a:r>
          </a:p>
          <a:p>
            <a:r>
              <a:rPr lang="en-US" sz="1400" dirty="0" smtClean="0"/>
              <a:t>Replicas: 3</a:t>
            </a:r>
            <a:endParaRPr lang="en-US" sz="1400" dirty="0"/>
          </a:p>
        </p:txBody>
      </p:sp>
      <p:cxnSp>
        <p:nvCxnSpPr>
          <p:cNvPr id="31" name="Straight Arrow Connector 30"/>
          <p:cNvCxnSpPr>
            <a:endCxn id="3" idx="2"/>
          </p:cNvCxnSpPr>
          <p:nvPr/>
        </p:nvCxnSpPr>
        <p:spPr>
          <a:xfrm flipV="1">
            <a:off x="3332485" y="2299360"/>
            <a:ext cx="0" cy="1285008"/>
          </a:xfrm>
          <a:prstGeom prst="straightConnector1">
            <a:avLst/>
          </a:prstGeom>
          <a:ln w="317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2"/>
            <a:endCxn id="8" idx="0"/>
          </p:cNvCxnSpPr>
          <p:nvPr/>
        </p:nvCxnSpPr>
        <p:spPr>
          <a:xfrm>
            <a:off x="3332485" y="2299360"/>
            <a:ext cx="0" cy="1329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088653" y="3247302"/>
            <a:ext cx="1376702" cy="369332"/>
          </a:xfrm>
          <a:prstGeom prst="rect">
            <a:avLst/>
          </a:prstGeom>
          <a:noFill/>
        </p:spPr>
        <p:txBody>
          <a:bodyPr wrap="square" rtlCol="0">
            <a:spAutoFit/>
          </a:bodyPr>
          <a:lstStyle/>
          <a:p>
            <a:r>
              <a:rPr lang="en-US" sz="1800" dirty="0" smtClean="0">
                <a:latin typeface="+mn-lt"/>
              </a:rPr>
              <a:t>ADD Event</a:t>
            </a:r>
            <a:endParaRPr lang="en-US" sz="1800" dirty="0">
              <a:latin typeface="+mn-lt"/>
            </a:endParaRPr>
          </a:p>
        </p:txBody>
      </p:sp>
      <p:sp>
        <p:nvSpPr>
          <p:cNvPr id="38" name="Snip and Round Single Corner Rectangle 37"/>
          <p:cNvSpPr/>
          <p:nvPr/>
        </p:nvSpPr>
        <p:spPr>
          <a:xfrm>
            <a:off x="4256945" y="3431968"/>
            <a:ext cx="1620036" cy="115190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Kind: </a:t>
            </a:r>
            <a:r>
              <a:rPr lang="en-US" sz="1400" dirty="0" err="1" smtClean="0"/>
              <a:t>ConfigMap</a:t>
            </a:r>
            <a:endParaRPr lang="en-US" sz="1400" dirty="0" smtClean="0"/>
          </a:p>
          <a:p>
            <a:r>
              <a:rPr lang="en-US" sz="1400" dirty="0" smtClean="0"/>
              <a:t>Name: </a:t>
            </a:r>
            <a:r>
              <a:rPr lang="en-US" sz="1400" dirty="0" err="1" smtClean="0"/>
              <a:t>kafka</a:t>
            </a:r>
            <a:endParaRPr lang="en-US" sz="1400" dirty="0"/>
          </a:p>
          <a:p>
            <a:r>
              <a:rPr lang="en-US" sz="1400" dirty="0" smtClean="0"/>
              <a:t>Data: |</a:t>
            </a:r>
          </a:p>
        </p:txBody>
      </p:sp>
      <p:sp>
        <p:nvSpPr>
          <p:cNvPr id="39" name="Snip and Round Single Corner Rectangle 38"/>
          <p:cNvSpPr/>
          <p:nvPr/>
        </p:nvSpPr>
        <p:spPr>
          <a:xfrm>
            <a:off x="4133034" y="3584368"/>
            <a:ext cx="1620036" cy="115190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Kind: </a:t>
            </a:r>
            <a:r>
              <a:rPr lang="en-US" sz="1400" dirty="0" err="1" smtClean="0"/>
              <a:t>Statefulset</a:t>
            </a:r>
            <a:endParaRPr lang="en-US" sz="1400" dirty="0" smtClean="0"/>
          </a:p>
          <a:p>
            <a:r>
              <a:rPr lang="en-US" sz="1400" dirty="0" smtClean="0"/>
              <a:t>Name: analytics</a:t>
            </a:r>
          </a:p>
          <a:p>
            <a:r>
              <a:rPr lang="en-US" sz="1400" dirty="0" smtClean="0"/>
              <a:t>Replicas: 3</a:t>
            </a:r>
          </a:p>
          <a:p>
            <a:r>
              <a:rPr lang="en-US" sz="1400" dirty="0" smtClean="0"/>
              <a:t>Image: Kafka</a:t>
            </a:r>
            <a:endParaRPr lang="en-US" sz="1400" dirty="0"/>
          </a:p>
        </p:txBody>
      </p:sp>
      <p:sp>
        <p:nvSpPr>
          <p:cNvPr id="54" name="TextBox 53"/>
          <p:cNvSpPr txBox="1"/>
          <p:nvPr/>
        </p:nvSpPr>
        <p:spPr>
          <a:xfrm>
            <a:off x="3465355" y="2695699"/>
            <a:ext cx="791590" cy="369332"/>
          </a:xfrm>
          <a:prstGeom prst="rect">
            <a:avLst/>
          </a:prstGeom>
          <a:noFill/>
        </p:spPr>
        <p:txBody>
          <a:bodyPr wrap="square" rtlCol="0">
            <a:spAutoFit/>
          </a:bodyPr>
          <a:lstStyle/>
          <a:p>
            <a:r>
              <a:rPr lang="en-US" sz="1800" dirty="0" smtClean="0">
                <a:latin typeface="+mn-lt"/>
              </a:rPr>
              <a:t>POST</a:t>
            </a:r>
            <a:endParaRPr lang="en-US" sz="1800" dirty="0">
              <a:latin typeface="+mn-lt"/>
            </a:endParaRPr>
          </a:p>
        </p:txBody>
      </p:sp>
      <p:cxnSp>
        <p:nvCxnSpPr>
          <p:cNvPr id="63" name="Straight Arrow Connector 62"/>
          <p:cNvCxnSpPr>
            <a:stCxn id="3" idx="3"/>
            <a:endCxn id="40" idx="2"/>
          </p:cNvCxnSpPr>
          <p:nvPr/>
        </p:nvCxnSpPr>
        <p:spPr>
          <a:xfrm>
            <a:off x="3809900" y="1821945"/>
            <a:ext cx="3304805" cy="590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943052" y="1471271"/>
            <a:ext cx="1457748" cy="369332"/>
          </a:xfrm>
          <a:prstGeom prst="rect">
            <a:avLst/>
          </a:prstGeom>
          <a:noFill/>
        </p:spPr>
        <p:txBody>
          <a:bodyPr wrap="square" rtlCol="0">
            <a:spAutoFit/>
          </a:bodyPr>
          <a:lstStyle/>
          <a:p>
            <a:r>
              <a:rPr lang="en-US" sz="1800" dirty="0" smtClean="0">
                <a:latin typeface="+mn-lt"/>
              </a:rPr>
              <a:t>Create Pods</a:t>
            </a:r>
            <a:endParaRPr lang="en-US" sz="1800" dirty="0">
              <a:latin typeface="+mn-lt"/>
            </a:endParaRPr>
          </a:p>
        </p:txBody>
      </p:sp>
    </p:spTree>
    <p:extLst>
      <p:ext uri="{BB962C8B-B14F-4D97-AF65-F5344CB8AC3E}">
        <p14:creationId xmlns:p14="http://schemas.microsoft.com/office/powerpoint/2010/main" val="126310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
                                        <p:tgtEl>
                                          <p:spTgt spid="34"/>
                                        </p:tgtEl>
                                      </p:cBhvr>
                                    </p:animEffect>
                                  </p:childTnLst>
                                  <p:subTnLst>
                                    <p:set>
                                      <p:cBhvr override="childStyle">
                                        <p:cTn dur="1" fill="hold" display="0" masterRel="sameClick" afterEffect="1">
                                          <p:stCondLst>
                                            <p:cond evt="end" delay="0">
                                              <p:tn val="25"/>
                                            </p:cond>
                                          </p:stCondLst>
                                        </p:cTn>
                                        <p:tgtEl>
                                          <p:spTgt spid="34"/>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subTnLst>
                                    <p:set>
                                      <p:cBhvr override="childStyle">
                                        <p:cTn dur="1" fill="hold" display="0" masterRel="sameClick" afterEffect="1">
                                          <p:stCondLst>
                                            <p:cond evt="end" delay="0">
                                              <p:tn val="28"/>
                                            </p:cond>
                                          </p:stCondLst>
                                        </p:cTn>
                                        <p:tgtEl>
                                          <p:spTgt spid="3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4" grpId="0"/>
      <p:bldP spid="34" grpId="1"/>
      <p:bldP spid="38" grpId="0" animBg="1"/>
      <p:bldP spid="39" grpId="0" animBg="1"/>
      <p:bldP spid="54" grpId="0"/>
      <p:bldP spid="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6ED2FCA-1D41-4440-80FA-3146FA8610D5}" type="slidenum">
              <a:rPr lang="en-US" smtClean="0"/>
              <a:pPr/>
              <a:t>13</a:t>
            </a:fld>
            <a:endParaRPr lang="en-US" dirty="0"/>
          </a:p>
        </p:txBody>
      </p:sp>
      <p:sp>
        <p:nvSpPr>
          <p:cNvPr id="4" name="Title 3"/>
          <p:cNvSpPr>
            <a:spLocks noGrp="1"/>
          </p:cNvSpPr>
          <p:nvPr>
            <p:ph type="title"/>
          </p:nvPr>
        </p:nvSpPr>
        <p:spPr/>
        <p:txBody>
          <a:bodyPr/>
          <a:lstStyle/>
          <a:p>
            <a:r>
              <a:rPr lang="en-US" dirty="0" smtClean="0"/>
              <a:t>Downsize Cluster</a:t>
            </a:r>
            <a:endParaRPr lang="en-US" dirty="0"/>
          </a:p>
        </p:txBody>
      </p:sp>
      <p:cxnSp>
        <p:nvCxnSpPr>
          <p:cNvPr id="9" name="Straight Arrow Connector 8" title="H"/>
          <p:cNvCxnSpPr/>
          <p:nvPr/>
        </p:nvCxnSpPr>
        <p:spPr>
          <a:xfrm>
            <a:off x="965796" y="1821943"/>
            <a:ext cx="1905043" cy="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069" y="1344529"/>
            <a:ext cx="954831" cy="95483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069" y="3629044"/>
            <a:ext cx="954831" cy="954831"/>
          </a:xfrm>
          <a:prstGeom prst="rect">
            <a:avLst/>
          </a:prstGeom>
        </p:spPr>
      </p:pic>
      <p:grpSp>
        <p:nvGrpSpPr>
          <p:cNvPr id="55" name="Group 54"/>
          <p:cNvGrpSpPr/>
          <p:nvPr/>
        </p:nvGrpSpPr>
        <p:grpSpPr>
          <a:xfrm>
            <a:off x="7114705" y="1216410"/>
            <a:ext cx="1092902" cy="1222880"/>
            <a:chOff x="6745184" y="857250"/>
            <a:chExt cx="1092902" cy="1222880"/>
          </a:xfrm>
        </p:grpSpPr>
        <p:sp>
          <p:nvSpPr>
            <p:cNvPr id="40" name="Can 39"/>
            <p:cNvSpPr/>
            <p:nvPr/>
          </p:nvSpPr>
          <p:spPr>
            <a:xfrm>
              <a:off x="6745184" y="857250"/>
              <a:ext cx="1092902" cy="1222880"/>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8312" y="1070356"/>
              <a:ext cx="1009774" cy="1009774"/>
            </a:xfrm>
            <a:prstGeom prst="rect">
              <a:avLst/>
            </a:prstGeom>
          </p:spPr>
        </p:pic>
      </p:grpSp>
      <p:grpSp>
        <p:nvGrpSpPr>
          <p:cNvPr id="15" name="Group 14"/>
          <p:cNvGrpSpPr>
            <a:grpSpLocks noChangeAspect="1"/>
          </p:cNvGrpSpPr>
          <p:nvPr/>
        </p:nvGrpSpPr>
        <p:grpSpPr>
          <a:xfrm>
            <a:off x="427513" y="1374407"/>
            <a:ext cx="380010" cy="991242"/>
            <a:chOff x="2323306" y="2203133"/>
            <a:chExt cx="979488" cy="2554287"/>
          </a:xfrm>
          <a:solidFill>
            <a:schemeClr val="accent2"/>
          </a:solidFill>
        </p:grpSpPr>
        <p:sp>
          <p:nvSpPr>
            <p:cNvPr id="16"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7"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sp>
        <p:nvSpPr>
          <p:cNvPr id="21" name="Snip and Round Single Corner Rectangle 20"/>
          <p:cNvSpPr/>
          <p:nvPr/>
        </p:nvSpPr>
        <p:spPr>
          <a:xfrm>
            <a:off x="1092530" y="1988119"/>
            <a:ext cx="1620036" cy="115190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Kind: </a:t>
            </a:r>
            <a:r>
              <a:rPr lang="en-US" sz="1400" dirty="0" err="1" smtClean="0"/>
              <a:t>KafkaCluster</a:t>
            </a:r>
            <a:endParaRPr lang="en-US" sz="1400" dirty="0" smtClean="0"/>
          </a:p>
          <a:p>
            <a:r>
              <a:rPr lang="en-US" sz="1400" dirty="0" smtClean="0"/>
              <a:t>Name: analytics</a:t>
            </a:r>
          </a:p>
          <a:p>
            <a:r>
              <a:rPr lang="en-US" sz="1400" dirty="0" smtClean="0"/>
              <a:t>Replicas: 2</a:t>
            </a:r>
            <a:endParaRPr lang="en-US" sz="1400" dirty="0"/>
          </a:p>
        </p:txBody>
      </p:sp>
      <p:cxnSp>
        <p:nvCxnSpPr>
          <p:cNvPr id="31" name="Straight Arrow Connector 30"/>
          <p:cNvCxnSpPr/>
          <p:nvPr/>
        </p:nvCxnSpPr>
        <p:spPr>
          <a:xfrm flipV="1">
            <a:off x="3332486" y="2299359"/>
            <a:ext cx="0" cy="1285008"/>
          </a:xfrm>
          <a:prstGeom prst="straightConnector1">
            <a:avLst/>
          </a:prstGeom>
          <a:ln w="3175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37798" y="2299360"/>
            <a:ext cx="0" cy="1329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88177" y="3247302"/>
            <a:ext cx="1577178" cy="369332"/>
          </a:xfrm>
          <a:prstGeom prst="rect">
            <a:avLst/>
          </a:prstGeom>
          <a:noFill/>
        </p:spPr>
        <p:txBody>
          <a:bodyPr wrap="square" rtlCol="0">
            <a:spAutoFit/>
          </a:bodyPr>
          <a:lstStyle/>
          <a:p>
            <a:r>
              <a:rPr lang="en-US" sz="1800" dirty="0" smtClean="0">
                <a:latin typeface="+mn-lt"/>
              </a:rPr>
              <a:t>Update Event</a:t>
            </a:r>
            <a:endParaRPr lang="en-US" sz="1800" dirty="0">
              <a:latin typeface="+mn-lt"/>
            </a:endParaRPr>
          </a:p>
        </p:txBody>
      </p:sp>
      <p:sp>
        <p:nvSpPr>
          <p:cNvPr id="39" name="Snip and Round Single Corner Rectangle 38"/>
          <p:cNvSpPr/>
          <p:nvPr/>
        </p:nvSpPr>
        <p:spPr>
          <a:xfrm>
            <a:off x="4133034" y="3584368"/>
            <a:ext cx="1620036" cy="115190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mj-lt"/>
              </a:rPr>
              <a:t>Desired:</a:t>
            </a:r>
          </a:p>
          <a:p>
            <a:r>
              <a:rPr lang="en-US" sz="1400" dirty="0" smtClean="0"/>
              <a:t>Kind: </a:t>
            </a:r>
            <a:r>
              <a:rPr lang="en-US" sz="1400" dirty="0" err="1" smtClean="0"/>
              <a:t>Statefulset</a:t>
            </a:r>
            <a:endParaRPr lang="en-US" sz="1400" dirty="0" smtClean="0"/>
          </a:p>
          <a:p>
            <a:r>
              <a:rPr lang="en-US" sz="1400" dirty="0" smtClean="0"/>
              <a:t>Name: analytics</a:t>
            </a:r>
          </a:p>
          <a:p>
            <a:r>
              <a:rPr lang="en-US" sz="1400" dirty="0" smtClean="0"/>
              <a:t>Replicas: 2</a:t>
            </a:r>
          </a:p>
          <a:p>
            <a:r>
              <a:rPr lang="en-US" sz="1400" dirty="0" smtClean="0"/>
              <a:t>Image: Kafka</a:t>
            </a:r>
            <a:endParaRPr lang="en-US" sz="1400" dirty="0"/>
          </a:p>
        </p:txBody>
      </p:sp>
      <p:sp>
        <p:nvSpPr>
          <p:cNvPr id="54" name="TextBox 53"/>
          <p:cNvSpPr txBox="1"/>
          <p:nvPr/>
        </p:nvSpPr>
        <p:spPr>
          <a:xfrm>
            <a:off x="3465354" y="2695699"/>
            <a:ext cx="1121589" cy="369332"/>
          </a:xfrm>
          <a:prstGeom prst="rect">
            <a:avLst/>
          </a:prstGeom>
          <a:noFill/>
        </p:spPr>
        <p:txBody>
          <a:bodyPr wrap="square" rtlCol="0">
            <a:spAutoFit/>
          </a:bodyPr>
          <a:lstStyle/>
          <a:p>
            <a:r>
              <a:rPr lang="en-US" sz="1800" dirty="0" smtClean="0">
                <a:latin typeface="+mn-lt"/>
              </a:rPr>
              <a:t>UPDATE</a:t>
            </a:r>
            <a:endParaRPr lang="en-US" sz="1800" dirty="0">
              <a:latin typeface="+mn-lt"/>
            </a:endParaRPr>
          </a:p>
        </p:txBody>
      </p:sp>
      <p:cxnSp>
        <p:nvCxnSpPr>
          <p:cNvPr id="63" name="Straight Arrow Connector 62"/>
          <p:cNvCxnSpPr>
            <a:stCxn id="3" idx="3"/>
            <a:endCxn id="40" idx="2"/>
          </p:cNvCxnSpPr>
          <p:nvPr/>
        </p:nvCxnSpPr>
        <p:spPr>
          <a:xfrm>
            <a:off x="3809900" y="1821945"/>
            <a:ext cx="3304805" cy="590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22" name="Snip and Round Single Corner Rectangle 21"/>
          <p:cNvSpPr/>
          <p:nvPr/>
        </p:nvSpPr>
        <p:spPr>
          <a:xfrm>
            <a:off x="6076204" y="3584367"/>
            <a:ext cx="1620036" cy="1151907"/>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latin typeface="+mj-lt"/>
              </a:rPr>
              <a:t>Current:</a:t>
            </a:r>
          </a:p>
          <a:p>
            <a:r>
              <a:rPr lang="en-US" sz="1400" dirty="0" smtClean="0"/>
              <a:t>Kind: </a:t>
            </a:r>
            <a:r>
              <a:rPr lang="en-US" sz="1400" dirty="0" err="1" smtClean="0"/>
              <a:t>Statefulset</a:t>
            </a:r>
            <a:endParaRPr lang="en-US" sz="1400" dirty="0" smtClean="0"/>
          </a:p>
          <a:p>
            <a:r>
              <a:rPr lang="en-US" sz="1400" dirty="0" smtClean="0"/>
              <a:t>Name: analytics</a:t>
            </a:r>
          </a:p>
          <a:p>
            <a:r>
              <a:rPr lang="en-US" sz="1400" dirty="0" smtClean="0"/>
              <a:t>Replicas: 3</a:t>
            </a:r>
          </a:p>
          <a:p>
            <a:r>
              <a:rPr lang="en-US" sz="1400" dirty="0" smtClean="0"/>
              <a:t>Image: Kafka</a:t>
            </a:r>
            <a:endParaRPr lang="en-US" sz="1400" dirty="0"/>
          </a:p>
        </p:txBody>
      </p:sp>
      <p:cxnSp>
        <p:nvCxnSpPr>
          <p:cNvPr id="6" name="Straight Arrow Connector 5"/>
          <p:cNvCxnSpPr>
            <a:stCxn id="39" idx="0"/>
            <a:endCxn id="22" idx="2"/>
          </p:cNvCxnSpPr>
          <p:nvPr/>
        </p:nvCxnSpPr>
        <p:spPr>
          <a:xfrm flipV="1">
            <a:off x="5753070" y="4160321"/>
            <a:ext cx="323134"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40" idx="2"/>
          </p:cNvCxnSpPr>
          <p:nvPr/>
        </p:nvCxnSpPr>
        <p:spPr>
          <a:xfrm flipV="1">
            <a:off x="3337798" y="1827850"/>
            <a:ext cx="3776907" cy="178878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8" idx="2"/>
          </p:cNvCxnSpPr>
          <p:nvPr/>
        </p:nvCxnSpPr>
        <p:spPr>
          <a:xfrm rot="5400000">
            <a:off x="2851522" y="4097598"/>
            <a:ext cx="967241" cy="5313"/>
          </a:xfrm>
          <a:prstGeom prst="bentConnector5">
            <a:avLst>
              <a:gd name="adj1" fmla="val -20230"/>
              <a:gd name="adj2" fmla="val 14974384"/>
              <a:gd name="adj3" fmla="val 123634"/>
            </a:avLst>
          </a:prstGeom>
          <a:ln w="38100">
            <a:prstDash val="sysDot"/>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35033" y="3777088"/>
            <a:ext cx="1985554" cy="646331"/>
          </a:xfrm>
          <a:prstGeom prst="rect">
            <a:avLst/>
          </a:prstGeom>
          <a:noFill/>
        </p:spPr>
        <p:txBody>
          <a:bodyPr wrap="square" rtlCol="0">
            <a:spAutoFit/>
          </a:bodyPr>
          <a:lstStyle/>
          <a:p>
            <a:r>
              <a:rPr lang="en-US" sz="1800" dirty="0" smtClean="0">
                <a:latin typeface="+mn-lt"/>
              </a:rPr>
              <a:t>Cluster Rebalanced</a:t>
            </a:r>
            <a:endParaRPr lang="en-US" sz="1800" dirty="0">
              <a:latin typeface="+mn-lt"/>
            </a:endParaRPr>
          </a:p>
        </p:txBody>
      </p:sp>
      <p:sp>
        <p:nvSpPr>
          <p:cNvPr id="27" name="TextBox 26"/>
          <p:cNvSpPr txBox="1"/>
          <p:nvPr/>
        </p:nvSpPr>
        <p:spPr>
          <a:xfrm>
            <a:off x="5645056" y="2586887"/>
            <a:ext cx="1313884" cy="646331"/>
          </a:xfrm>
          <a:prstGeom prst="rect">
            <a:avLst/>
          </a:prstGeom>
          <a:noFill/>
        </p:spPr>
        <p:txBody>
          <a:bodyPr wrap="square" rtlCol="0">
            <a:spAutoFit/>
          </a:bodyPr>
          <a:lstStyle/>
          <a:p>
            <a:r>
              <a:rPr lang="en-US" sz="1800" dirty="0" smtClean="0">
                <a:latin typeface="+mn-lt"/>
              </a:rPr>
              <a:t>Rebalance Topic</a:t>
            </a:r>
            <a:endParaRPr lang="en-US" sz="1800" dirty="0">
              <a:latin typeface="+mn-lt"/>
            </a:endParaRPr>
          </a:p>
        </p:txBody>
      </p:sp>
      <p:sp>
        <p:nvSpPr>
          <p:cNvPr id="28" name="TextBox 27"/>
          <p:cNvSpPr txBox="1"/>
          <p:nvPr/>
        </p:nvSpPr>
        <p:spPr>
          <a:xfrm>
            <a:off x="4689859" y="1482298"/>
            <a:ext cx="1386345" cy="369332"/>
          </a:xfrm>
          <a:prstGeom prst="rect">
            <a:avLst/>
          </a:prstGeom>
          <a:noFill/>
        </p:spPr>
        <p:txBody>
          <a:bodyPr wrap="square" rtlCol="0">
            <a:spAutoFit/>
          </a:bodyPr>
          <a:lstStyle/>
          <a:p>
            <a:r>
              <a:rPr lang="en-US" sz="1800" dirty="0" smtClean="0">
                <a:latin typeface="+mn-lt"/>
              </a:rPr>
              <a:t>Delete Pod </a:t>
            </a:r>
            <a:endParaRPr lang="en-US" sz="1800" dirty="0">
              <a:latin typeface="+mn-lt"/>
            </a:endParaRPr>
          </a:p>
        </p:txBody>
      </p:sp>
    </p:spTree>
    <p:extLst>
      <p:ext uri="{BB962C8B-B14F-4D97-AF65-F5344CB8AC3E}">
        <p14:creationId xmlns:p14="http://schemas.microsoft.com/office/powerpoint/2010/main" val="14396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
                                        <p:tgtEl>
                                          <p:spTgt spid="34"/>
                                        </p:tgtEl>
                                      </p:cBhvr>
                                    </p:animEffect>
                                  </p:childTnLst>
                                  <p:subTnLst>
                                    <p:set>
                                      <p:cBhvr override="childStyle">
                                        <p:cTn dur="1" fill="hold" display="0" masterRel="sameClick" afterEffect="1">
                                          <p:stCondLst>
                                            <p:cond evt="end" delay="0">
                                              <p:tn val="25"/>
                                            </p:cond>
                                          </p:stCondLst>
                                        </p:cTn>
                                        <p:tgtEl>
                                          <p:spTgt spid="34"/>
                                        </p:tgtEl>
                                        <p:attrNameLst>
                                          <p:attrName>style.visibility</p:attrName>
                                        </p:attrNameLst>
                                      </p:cBhvr>
                                      <p:to>
                                        <p:strVal val="hidden"/>
                                      </p:to>
                                    </p:set>
                                  </p:sub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
                                        <p:tgtEl>
                                          <p:spTgt spid="33"/>
                                        </p:tgtEl>
                                      </p:cBhvr>
                                    </p:animEffect>
                                  </p:childTnLst>
                                  <p:subTnLst>
                                    <p:set>
                                      <p:cBhvr override="childStyle">
                                        <p:cTn dur="1" fill="hold" display="0" masterRel="sameClick" afterEffect="1">
                                          <p:stCondLst>
                                            <p:cond evt="end" delay="0">
                                              <p:tn val="30"/>
                                            </p:cond>
                                          </p:stCondLst>
                                        </p:cTn>
                                        <p:tgtEl>
                                          <p:spTgt spid="3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
                                        <p:tgtEl>
                                          <p:spTgt spid="11"/>
                                        </p:tgtEl>
                                      </p:cBhvr>
                                    </p:animEffect>
                                  </p:childTnLst>
                                  <p:subTnLst>
                                    <p:set>
                                      <p:cBhvr override="childStyle">
                                        <p:cTn dur="1" fill="hold" display="0" masterRel="sameClick" afterEffect="1">
                                          <p:stCondLst>
                                            <p:cond evt="end" delay="0">
                                              <p:tn val="43"/>
                                            </p:cond>
                                          </p:stCondLst>
                                        </p:cTn>
                                        <p:tgtEl>
                                          <p:spTgt spid="11"/>
                                        </p:tgtEl>
                                        <p:attrNameLst>
                                          <p:attrName>style.visibility</p:attrName>
                                        </p:attrNameLst>
                                      </p:cBhvr>
                                      <p:to>
                                        <p:strVal val="hidden"/>
                                      </p:to>
                                    </p:set>
                                  </p:subTnLst>
                                </p:cTn>
                              </p:par>
                              <p:par>
                                <p:cTn id="46" presetID="10" presetClass="entr" presetSubtype="0" fill="hold" grpId="1"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
                                        <p:tgtEl>
                                          <p:spTgt spid="26"/>
                                        </p:tgtEl>
                                      </p:cBhvr>
                                    </p:animEffect>
                                  </p:childTnLst>
                                  <p:subTnLst>
                                    <p:set>
                                      <p:cBhvr override="childStyle">
                                        <p:cTn dur="1" fill="hold" display="0" masterRel="sameClick" afterEffect="1">
                                          <p:stCondLst>
                                            <p:cond evt="end" delay="0">
                                              <p:tn val="46"/>
                                            </p:cond>
                                          </p:stCondLst>
                                        </p:cTn>
                                        <p:tgtEl>
                                          <p:spTgt spid="26"/>
                                        </p:tgtEl>
                                        <p:attrNameLst>
                                          <p:attrName>style.visibility</p:attrName>
                                        </p:attrNameLst>
                                      </p:cBhvr>
                                      <p:to>
                                        <p:strVal val="hidden"/>
                                      </p:to>
                                    </p:set>
                                  </p:subTnLst>
                                </p:cTn>
                              </p:par>
                              <p:par>
                                <p:cTn id="49" presetID="10"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
                                        <p:tgtEl>
                                          <p:spTgt spid="23"/>
                                        </p:tgtEl>
                                      </p:cBhvr>
                                    </p:animEffect>
                                  </p:childTnLst>
                                  <p:subTnLst>
                                    <p:set>
                                      <p:cBhvr override="childStyle">
                                        <p:cTn dur="1" fill="hold" display="0" masterRel="sameClick" afterEffect="1">
                                          <p:stCondLst>
                                            <p:cond evt="end" delay="0">
                                              <p:tn val="49"/>
                                            </p:cond>
                                          </p:stCondLst>
                                        </p:cTn>
                                        <p:tgtEl>
                                          <p:spTgt spid="23"/>
                                        </p:tgtEl>
                                        <p:attrNameLst>
                                          <p:attrName>style.visibility</p:attrName>
                                        </p:attrNameLst>
                                      </p:cBhvr>
                                      <p:to>
                                        <p:strVal val="hidden"/>
                                      </p:to>
                                    </p:set>
                                  </p:subTnLst>
                                </p:cTn>
                              </p:par>
                              <p:par>
                                <p:cTn id="52" presetID="10" presetClass="entr" presetSubtype="0" fill="hold" grpId="1"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
                                        <p:tgtEl>
                                          <p:spTgt spid="27"/>
                                        </p:tgtEl>
                                      </p:cBhvr>
                                    </p:animEffect>
                                  </p:childTnLst>
                                  <p:subTnLst>
                                    <p:set>
                                      <p:cBhvr override="childStyle">
                                        <p:cTn dur="1" fill="hold" display="0" masterRel="sameClick" afterEffect="1">
                                          <p:stCondLst>
                                            <p:cond evt="end" delay="0">
                                              <p:tn val="52"/>
                                            </p:cond>
                                          </p:stCondLst>
                                        </p:cTn>
                                        <p:tgtEl>
                                          <p:spTgt spid="27"/>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4" grpId="0"/>
      <p:bldP spid="34" grpId="1"/>
      <p:bldP spid="39" grpId="0" animBg="1"/>
      <p:bldP spid="54" grpId="0"/>
      <p:bldP spid="22" grpId="0" animBg="1"/>
      <p:bldP spid="26" grpId="0"/>
      <p:bldP spid="26" grpId="1"/>
      <p:bldP spid="27" grpId="0"/>
      <p:bldP spid="2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14</a:t>
            </a:fld>
            <a:endParaRPr lang="en-US" dirty="0"/>
          </a:p>
        </p:txBody>
      </p:sp>
      <p:sp>
        <p:nvSpPr>
          <p:cNvPr id="3" name="Content Placeholder 2"/>
          <p:cNvSpPr>
            <a:spLocks noGrp="1"/>
          </p:cNvSpPr>
          <p:nvPr>
            <p:ph idx="1"/>
          </p:nvPr>
        </p:nvSpPr>
        <p:spPr/>
        <p:txBody>
          <a:bodyPr/>
          <a:lstStyle/>
          <a:p>
            <a:endParaRPr lang="en-US" dirty="0"/>
          </a:p>
        </p:txBody>
      </p:sp>
      <p:sp>
        <p:nvSpPr>
          <p:cNvPr id="4" name="Title 3"/>
          <p:cNvSpPr>
            <a:spLocks noGrp="1"/>
          </p:cNvSpPr>
          <p:nvPr>
            <p:ph type="title"/>
          </p:nvPr>
        </p:nvSpPr>
        <p:spPr/>
        <p:txBody>
          <a:bodyPr/>
          <a:lstStyle/>
          <a:p>
            <a:r>
              <a:rPr lang="en-US" dirty="0" smtClean="0"/>
              <a:t>Rebalance Topics with Hot Partitions</a:t>
            </a:r>
            <a:endParaRPr lang="en-US" dirty="0"/>
          </a:p>
        </p:txBody>
      </p:sp>
    </p:spTree>
    <p:extLst>
      <p:ext uri="{BB962C8B-B14F-4D97-AF65-F5344CB8AC3E}">
        <p14:creationId xmlns:p14="http://schemas.microsoft.com/office/powerpoint/2010/main" val="828666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bwMode="auto">
          <a:xfrm>
            <a:off x="3542109" y="1612705"/>
            <a:ext cx="0" cy="2248495"/>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bwMode="auto">
          <a:xfrm>
            <a:off x="5539978" y="1612705"/>
            <a:ext cx="0" cy="2248495"/>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bwMode="auto">
          <a:xfrm>
            <a:off x="2197299" y="1750815"/>
            <a:ext cx="770334" cy="7631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40" name="Oval 39"/>
          <p:cNvSpPr/>
          <p:nvPr/>
        </p:nvSpPr>
        <p:spPr bwMode="auto">
          <a:xfrm>
            <a:off x="6173691" y="1749625"/>
            <a:ext cx="770334" cy="7643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7" name="TextBox 16"/>
          <p:cNvSpPr txBox="1"/>
          <p:nvPr/>
        </p:nvSpPr>
        <p:spPr>
          <a:xfrm>
            <a:off x="1897263" y="2603899"/>
            <a:ext cx="1363861" cy="308421"/>
          </a:xfrm>
          <a:prstGeom prst="rect">
            <a:avLst/>
          </a:prstGeom>
          <a:noFill/>
        </p:spPr>
        <p:txBody>
          <a:bodyPr lIns="51438" tIns="25719" rIns="51438" bIns="25719">
            <a:spAutoFit/>
          </a:bodyPr>
          <a:lstStyle/>
          <a:p>
            <a:pPr algn="ctr" defTabSz="685681" eaLnBrk="1" fontAlgn="auto" hangingPunct="1">
              <a:lnSpc>
                <a:spcPct val="110000"/>
              </a:lnSpc>
              <a:spcBef>
                <a:spcPts val="0"/>
              </a:spcBef>
              <a:spcAft>
                <a:spcPts val="0"/>
              </a:spcAft>
              <a:defRPr/>
            </a:pPr>
            <a:r>
              <a:rPr lang="en-US" sz="1600" b="1" dirty="0" err="1" smtClean="0">
                <a:latin typeface="Panton Light" charset="0"/>
                <a:cs typeface="Panton Light" charset="0"/>
              </a:rPr>
              <a:t>Elasticsearch</a:t>
            </a:r>
            <a:endParaRPr lang="en-US" sz="1600" b="1" dirty="0" smtClean="0">
              <a:latin typeface="Panton Light" charset="0"/>
              <a:cs typeface="Panton Light" charset="0"/>
            </a:endParaRPr>
          </a:p>
        </p:txBody>
      </p:sp>
      <p:sp>
        <p:nvSpPr>
          <p:cNvPr id="18" name="TextBox 17"/>
          <p:cNvSpPr txBox="1"/>
          <p:nvPr/>
        </p:nvSpPr>
        <p:spPr>
          <a:xfrm>
            <a:off x="3890369" y="2603899"/>
            <a:ext cx="1363861" cy="308421"/>
          </a:xfrm>
          <a:prstGeom prst="rect">
            <a:avLst/>
          </a:prstGeom>
          <a:noFill/>
        </p:spPr>
        <p:txBody>
          <a:bodyPr lIns="51438" tIns="25719" rIns="51438" bIns="25719">
            <a:spAutoFit/>
          </a:bodyPr>
          <a:lstStyle/>
          <a:p>
            <a:pPr algn="ctr" defTabSz="685681" eaLnBrk="1" fontAlgn="auto" hangingPunct="1">
              <a:lnSpc>
                <a:spcPct val="110000"/>
              </a:lnSpc>
              <a:spcBef>
                <a:spcPts val="0"/>
              </a:spcBef>
              <a:spcAft>
                <a:spcPts val="0"/>
              </a:spcAft>
              <a:defRPr/>
            </a:pPr>
            <a:r>
              <a:rPr lang="en-US" sz="1600" b="1" dirty="0" smtClean="0">
                <a:latin typeface="Panton Light" charset="0"/>
                <a:cs typeface="Panton Light" charset="0"/>
              </a:rPr>
              <a:t>Prometheus</a:t>
            </a:r>
            <a:endParaRPr lang="en-US" sz="1600" b="1" dirty="0">
              <a:latin typeface="Panton Light" charset="0"/>
              <a:cs typeface="Panton Light" charset="0"/>
            </a:endParaRPr>
          </a:p>
        </p:txBody>
      </p:sp>
      <p:sp>
        <p:nvSpPr>
          <p:cNvPr id="19" name="TextBox 18"/>
          <p:cNvSpPr txBox="1"/>
          <p:nvPr/>
        </p:nvSpPr>
        <p:spPr>
          <a:xfrm>
            <a:off x="5876928" y="2603899"/>
            <a:ext cx="1363861" cy="308421"/>
          </a:xfrm>
          <a:prstGeom prst="rect">
            <a:avLst/>
          </a:prstGeom>
          <a:noFill/>
        </p:spPr>
        <p:txBody>
          <a:bodyPr lIns="51438" tIns="25719" rIns="51438" bIns="25719">
            <a:spAutoFit/>
          </a:bodyPr>
          <a:lstStyle/>
          <a:p>
            <a:pPr algn="ctr" defTabSz="685681" eaLnBrk="1" fontAlgn="auto" hangingPunct="1">
              <a:lnSpc>
                <a:spcPct val="110000"/>
              </a:lnSpc>
              <a:spcBef>
                <a:spcPts val="0"/>
              </a:spcBef>
              <a:spcAft>
                <a:spcPts val="0"/>
              </a:spcAft>
              <a:defRPr/>
            </a:pPr>
            <a:r>
              <a:rPr lang="en-US" sz="1600" b="1" dirty="0" smtClean="0">
                <a:latin typeface="Panton Light" charset="0"/>
                <a:cs typeface="Panton Light" charset="0"/>
              </a:rPr>
              <a:t>Postgres</a:t>
            </a:r>
            <a:endParaRPr lang="en-US" sz="1600" b="1" dirty="0">
              <a:latin typeface="Panton Light" charset="0"/>
              <a:cs typeface="Panton Light" charset="0"/>
            </a:endParaRP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15</a:t>
            </a:fld>
            <a:endParaRPr lang="en-US" dirty="0"/>
          </a:p>
        </p:txBody>
      </p:sp>
      <p:sp>
        <p:nvSpPr>
          <p:cNvPr id="3" name="Title 2"/>
          <p:cNvSpPr>
            <a:spLocks noGrp="1"/>
          </p:cNvSpPr>
          <p:nvPr>
            <p:ph type="title"/>
          </p:nvPr>
        </p:nvSpPr>
        <p:spPr/>
        <p:txBody>
          <a:bodyPr>
            <a:normAutofit/>
          </a:bodyPr>
          <a:lstStyle/>
          <a:p>
            <a:r>
              <a:rPr lang="en-US" sz="2701" dirty="0" smtClean="0">
                <a:latin typeface="Panton Regular" charset="0"/>
                <a:cs typeface="Panton Regular" charset="0"/>
              </a:rPr>
              <a:t>Other Operators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93" y="1835614"/>
            <a:ext cx="609600" cy="609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921" y="1750221"/>
            <a:ext cx="806245" cy="80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756" y="1859860"/>
            <a:ext cx="590203" cy="590203"/>
          </a:xfrm>
          <a:prstGeom prst="rect">
            <a:avLst/>
          </a:prstGeom>
        </p:spPr>
      </p:pic>
    </p:spTree>
    <p:extLst>
      <p:ext uri="{BB962C8B-B14F-4D97-AF65-F5344CB8AC3E}">
        <p14:creationId xmlns:p14="http://schemas.microsoft.com/office/powerpoint/2010/main" val="11411210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16</a:t>
            </a:fld>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sz="2400" dirty="0" smtClean="0"/>
              <a:t>Are we reinventing the Wheel?</a:t>
            </a:r>
          </a:p>
          <a:p>
            <a:pPr marL="285750" indent="-285750">
              <a:buFont typeface="Arial" charset="0"/>
              <a:buChar char="•"/>
            </a:pPr>
            <a:r>
              <a:rPr lang="en-US" sz="2400" dirty="0" err="1" smtClean="0"/>
              <a:t>Mesos</a:t>
            </a:r>
            <a:r>
              <a:rPr lang="en-US" sz="2400" dirty="0" smtClean="0"/>
              <a:t> Frameworks?</a:t>
            </a:r>
          </a:p>
          <a:p>
            <a:pPr marL="285750" indent="-285750">
              <a:buFont typeface="Arial" charset="0"/>
              <a:buChar char="•"/>
            </a:pPr>
            <a:r>
              <a:rPr lang="en-US" sz="2400" dirty="0" smtClean="0"/>
              <a:t>Nomad Custom Scheduler?</a:t>
            </a:r>
          </a:p>
          <a:p>
            <a:pPr marL="285750" indent="-285750">
              <a:buFont typeface="Arial" charset="0"/>
              <a:buChar char="•"/>
            </a:pPr>
            <a:r>
              <a:rPr lang="en-US" sz="2400" dirty="0" smtClean="0"/>
              <a:t>Docker Swarm Plugins?</a:t>
            </a:r>
            <a:endParaRPr lang="en-US" sz="2400" dirty="0"/>
          </a:p>
        </p:txBody>
      </p:sp>
      <p:sp>
        <p:nvSpPr>
          <p:cNvPr id="4" name="Title 3"/>
          <p:cNvSpPr>
            <a:spLocks noGrp="1"/>
          </p:cNvSpPr>
          <p:nvPr>
            <p:ph type="title"/>
          </p:nvPr>
        </p:nvSpPr>
        <p:spPr/>
        <p:txBody>
          <a:bodyPr/>
          <a:lstStyle/>
          <a:p>
            <a:r>
              <a:rPr lang="en-US" dirty="0" smtClean="0"/>
              <a:t>Take a step back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992" y="594305"/>
            <a:ext cx="3554359" cy="4181599"/>
          </a:xfrm>
          <a:prstGeom prst="rect">
            <a:avLst/>
          </a:prstGeom>
        </p:spPr>
      </p:pic>
    </p:spTree>
    <p:extLst>
      <p:ext uri="{BB962C8B-B14F-4D97-AF65-F5344CB8AC3E}">
        <p14:creationId xmlns:p14="http://schemas.microsoft.com/office/powerpoint/2010/main" val="637835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17</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3008" y="1434460"/>
            <a:ext cx="4601349" cy="3175000"/>
          </a:xfrm>
        </p:spPr>
      </p:pic>
      <p:sp>
        <p:nvSpPr>
          <p:cNvPr id="4" name="Title 3"/>
          <p:cNvSpPr>
            <a:spLocks noGrp="1"/>
          </p:cNvSpPr>
          <p:nvPr>
            <p:ph type="title"/>
          </p:nvPr>
        </p:nvSpPr>
        <p:spPr/>
        <p:txBody>
          <a:bodyPr/>
          <a:lstStyle/>
          <a:p>
            <a:r>
              <a:rPr lang="en-US" dirty="0" smtClean="0"/>
              <a:t>Custom Logic in </a:t>
            </a:r>
            <a:r>
              <a:rPr lang="en-US" dirty="0" err="1" smtClean="0"/>
              <a:t>Mesos</a:t>
            </a:r>
            <a:endParaRPr lang="en-US" dirty="0"/>
          </a:p>
        </p:txBody>
      </p:sp>
    </p:spTree>
    <p:extLst>
      <p:ext uri="{BB962C8B-B14F-4D97-AF65-F5344CB8AC3E}">
        <p14:creationId xmlns:p14="http://schemas.microsoft.com/office/powerpoint/2010/main" val="600157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18</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87054"/>
              </p:ext>
            </p:extLst>
          </p:nvPr>
        </p:nvGraphicFramePr>
        <p:xfrm>
          <a:off x="531813" y="1370013"/>
          <a:ext cx="7983537" cy="2225040"/>
        </p:xfrm>
        <a:graphic>
          <a:graphicData uri="http://schemas.openxmlformats.org/drawingml/2006/table">
            <a:tbl>
              <a:tblPr firstRow="1" bandRow="1">
                <a:tableStyleId>{5C22544A-7EE6-4342-B048-85BDC9FD1C3A}</a:tableStyleId>
              </a:tblPr>
              <a:tblGrid>
                <a:gridCol w="2661179"/>
                <a:gridCol w="2661179"/>
                <a:gridCol w="2661179"/>
              </a:tblGrid>
              <a:tr h="370840">
                <a:tc>
                  <a:txBody>
                    <a:bodyPr/>
                    <a:lstStyle/>
                    <a:p>
                      <a:r>
                        <a:rPr lang="en-US" sz="1800" dirty="0" smtClean="0">
                          <a:latin typeface="+mj-lt"/>
                        </a:rPr>
                        <a:t>Task</a:t>
                      </a:r>
                      <a:endParaRPr lang="en-US" sz="1800" dirty="0">
                        <a:latin typeface="+mj-lt"/>
                      </a:endParaRPr>
                    </a:p>
                  </a:txBody>
                  <a:tcPr/>
                </a:tc>
                <a:tc>
                  <a:txBody>
                    <a:bodyPr/>
                    <a:lstStyle/>
                    <a:p>
                      <a:r>
                        <a:rPr lang="en-US" sz="1800" dirty="0" err="1" smtClean="0">
                          <a:latin typeface="+mj-lt"/>
                        </a:rPr>
                        <a:t>Mesos</a:t>
                      </a:r>
                      <a:endParaRPr lang="en-US" sz="1800" dirty="0">
                        <a:latin typeface="+mj-lt"/>
                      </a:endParaRPr>
                    </a:p>
                  </a:txBody>
                  <a:tcPr/>
                </a:tc>
                <a:tc>
                  <a:txBody>
                    <a:bodyPr/>
                    <a:lstStyle/>
                    <a:p>
                      <a:r>
                        <a:rPr lang="en-US" sz="1800" dirty="0" err="1" smtClean="0">
                          <a:latin typeface="+mj-lt"/>
                        </a:rPr>
                        <a:t>Kuberentes</a:t>
                      </a:r>
                      <a:endParaRPr lang="en-US" sz="1800" dirty="0">
                        <a:latin typeface="+mj-lt"/>
                      </a:endParaRPr>
                    </a:p>
                  </a:txBody>
                  <a:tcPr/>
                </a:tc>
              </a:tr>
              <a:tr h="370840">
                <a:tc>
                  <a:txBody>
                    <a:bodyPr/>
                    <a:lstStyle/>
                    <a:p>
                      <a:r>
                        <a:rPr lang="en-US" dirty="0" smtClean="0"/>
                        <a:t>Custom</a:t>
                      </a:r>
                      <a:r>
                        <a:rPr lang="en-US" baseline="0" dirty="0" smtClean="0"/>
                        <a:t> Resource Placement</a:t>
                      </a:r>
                      <a:endParaRPr lang="en-US" dirty="0"/>
                    </a:p>
                  </a:txBody>
                  <a:tcPr/>
                </a:tc>
                <a:tc>
                  <a:txBody>
                    <a:bodyPr/>
                    <a:lstStyle/>
                    <a:p>
                      <a:r>
                        <a:rPr lang="en-US" dirty="0" smtClean="0"/>
                        <a:t>Write a framework</a:t>
                      </a:r>
                      <a:endParaRPr lang="en-US" dirty="0"/>
                    </a:p>
                  </a:txBody>
                  <a:tcPr/>
                </a:tc>
                <a:tc>
                  <a:txBody>
                    <a:bodyPr/>
                    <a:lstStyle/>
                    <a:p>
                      <a:r>
                        <a:rPr lang="en-US" dirty="0" smtClean="0"/>
                        <a:t>Write a custom scheduler</a:t>
                      </a:r>
                      <a:endParaRPr lang="en-US" dirty="0"/>
                    </a:p>
                  </a:txBody>
                  <a:tcPr/>
                </a:tc>
              </a:tr>
              <a:tr h="370840">
                <a:tc>
                  <a:txBody>
                    <a:bodyPr/>
                    <a:lstStyle/>
                    <a:p>
                      <a:r>
                        <a:rPr lang="en-US" dirty="0" smtClean="0"/>
                        <a:t>Special</a:t>
                      </a:r>
                      <a:r>
                        <a:rPr lang="en-US" baseline="0" dirty="0" smtClean="0"/>
                        <a:t> resource </a:t>
                      </a:r>
                      <a:r>
                        <a:rPr lang="en-US" baseline="0" dirty="0" err="1" smtClean="0"/>
                        <a:t>init</a:t>
                      </a:r>
                      <a:endParaRPr lang="en-US" dirty="0"/>
                    </a:p>
                  </a:txBody>
                  <a:tcPr/>
                </a:tc>
                <a:tc>
                  <a:txBody>
                    <a:bodyPr/>
                    <a:lstStyle/>
                    <a:p>
                      <a:r>
                        <a:rPr lang="en-US" dirty="0" smtClean="0"/>
                        <a:t>Write a framework</a:t>
                      </a:r>
                      <a:endParaRPr lang="en-US" dirty="0"/>
                    </a:p>
                  </a:txBody>
                  <a:tcPr/>
                </a:tc>
                <a:tc>
                  <a:txBody>
                    <a:bodyPr/>
                    <a:lstStyle/>
                    <a:p>
                      <a:r>
                        <a:rPr lang="en-US" dirty="0" smtClean="0"/>
                        <a:t>Initializer</a:t>
                      </a:r>
                      <a:endParaRPr lang="en-US" dirty="0"/>
                    </a:p>
                  </a:txBody>
                  <a:tcPr/>
                </a:tc>
              </a:tr>
              <a:tr h="370840">
                <a:tc>
                  <a:txBody>
                    <a:bodyPr/>
                    <a:lstStyle/>
                    <a:p>
                      <a:r>
                        <a:rPr lang="en-US" dirty="0" smtClean="0"/>
                        <a:t>API</a:t>
                      </a:r>
                      <a:r>
                        <a:rPr lang="en-US" baseline="0" dirty="0" smtClean="0"/>
                        <a:t> access</a:t>
                      </a:r>
                      <a:endParaRPr lang="en-US" dirty="0"/>
                    </a:p>
                  </a:txBody>
                  <a:tcPr/>
                </a:tc>
                <a:tc>
                  <a:txBody>
                    <a:bodyPr/>
                    <a:lstStyle/>
                    <a:p>
                      <a:pPr marL="0" marR="0" indent="0" algn="l" defTabSz="685809" rtl="0" eaLnBrk="1" fontAlgn="auto" latinLnBrk="0" hangingPunct="1">
                        <a:lnSpc>
                          <a:spcPct val="100000"/>
                        </a:lnSpc>
                        <a:spcBef>
                          <a:spcPts val="0"/>
                        </a:spcBef>
                        <a:spcAft>
                          <a:spcPts val="0"/>
                        </a:spcAft>
                        <a:buClrTx/>
                        <a:buSzTx/>
                        <a:buFontTx/>
                        <a:buNone/>
                        <a:tabLst/>
                        <a:defRPr/>
                      </a:pPr>
                      <a:r>
                        <a:rPr lang="en-US" dirty="0" smtClean="0"/>
                        <a:t>Every Framework has its own API</a:t>
                      </a:r>
                    </a:p>
                  </a:txBody>
                  <a:tcPr/>
                </a:tc>
                <a:tc>
                  <a:txBody>
                    <a:bodyPr/>
                    <a:lstStyle/>
                    <a:p>
                      <a:r>
                        <a:rPr lang="en-US" dirty="0" smtClean="0"/>
                        <a:t>Unified API</a:t>
                      </a:r>
                      <a:endParaRPr lang="en-US" dirty="0"/>
                    </a:p>
                  </a:txBody>
                  <a:tcPr/>
                </a:tc>
              </a:tr>
              <a:tr h="370840">
                <a:tc>
                  <a:txBody>
                    <a:bodyPr/>
                    <a:lstStyle/>
                    <a:p>
                      <a:r>
                        <a:rPr lang="en-US" dirty="0" smtClean="0"/>
                        <a:t>Special </a:t>
                      </a:r>
                      <a:r>
                        <a:rPr lang="en-US" dirty="0" err="1" smtClean="0"/>
                        <a:t>lifecyle</a:t>
                      </a:r>
                      <a:endParaRPr lang="en-US" dirty="0"/>
                    </a:p>
                  </a:txBody>
                  <a:tcPr/>
                </a:tc>
                <a:tc>
                  <a:txBody>
                    <a:bodyPr/>
                    <a:lstStyle/>
                    <a:p>
                      <a:pPr marL="0" marR="0" indent="0" algn="l" defTabSz="685809" rtl="0" eaLnBrk="1" fontAlgn="auto" latinLnBrk="0" hangingPunct="1">
                        <a:lnSpc>
                          <a:spcPct val="100000"/>
                        </a:lnSpc>
                        <a:spcBef>
                          <a:spcPts val="0"/>
                        </a:spcBef>
                        <a:spcAft>
                          <a:spcPts val="0"/>
                        </a:spcAft>
                        <a:buClrTx/>
                        <a:buSzTx/>
                        <a:buFontTx/>
                        <a:buNone/>
                        <a:tabLst/>
                        <a:defRPr/>
                      </a:pPr>
                      <a:r>
                        <a:rPr lang="en-US" dirty="0" smtClean="0"/>
                        <a:t>Write a framework</a:t>
                      </a:r>
                    </a:p>
                  </a:txBody>
                  <a:tcPr/>
                </a:tc>
                <a:tc>
                  <a:txBody>
                    <a:bodyPr/>
                    <a:lstStyle/>
                    <a:p>
                      <a:r>
                        <a:rPr lang="en-US" dirty="0" smtClean="0"/>
                        <a:t>Kubernetes Operator</a:t>
                      </a:r>
                      <a:endParaRPr lang="en-US" dirty="0"/>
                    </a:p>
                  </a:txBody>
                  <a:tcPr/>
                </a:tc>
              </a:tr>
              <a:tr h="370840">
                <a:tc>
                  <a:txBody>
                    <a:bodyPr/>
                    <a:lstStyle/>
                    <a:p>
                      <a:r>
                        <a:rPr lang="en-US" dirty="0" smtClean="0"/>
                        <a:t>Custom execution</a:t>
                      </a:r>
                      <a:endParaRPr lang="en-US" dirty="0"/>
                    </a:p>
                  </a:txBody>
                  <a:tcPr/>
                </a:tc>
                <a:tc>
                  <a:txBody>
                    <a:bodyPr/>
                    <a:lstStyle/>
                    <a:p>
                      <a:pPr marL="0" marR="0" indent="0" algn="l" defTabSz="685809" rtl="0" eaLnBrk="1" fontAlgn="auto" latinLnBrk="0" hangingPunct="1">
                        <a:lnSpc>
                          <a:spcPct val="100000"/>
                        </a:lnSpc>
                        <a:spcBef>
                          <a:spcPts val="0"/>
                        </a:spcBef>
                        <a:spcAft>
                          <a:spcPts val="0"/>
                        </a:spcAft>
                        <a:buClrTx/>
                        <a:buSzTx/>
                        <a:buFontTx/>
                        <a:buNone/>
                        <a:tabLst/>
                        <a:defRPr/>
                      </a:pPr>
                      <a:r>
                        <a:rPr lang="en-US" dirty="0" smtClean="0"/>
                        <a:t>Write a framework</a:t>
                      </a:r>
                      <a:r>
                        <a:rPr lang="en-US" baseline="0" dirty="0" smtClean="0"/>
                        <a:t> + executioner</a:t>
                      </a:r>
                      <a:endParaRPr lang="en-US" dirty="0" smtClean="0"/>
                    </a:p>
                  </a:txBody>
                  <a:tcPr/>
                </a:tc>
                <a:tc>
                  <a:txBody>
                    <a:bodyPr/>
                    <a:lstStyle/>
                    <a:p>
                      <a:r>
                        <a:rPr lang="en-US" dirty="0" smtClean="0"/>
                        <a:t>CRI Interface + Scheduler</a:t>
                      </a:r>
                      <a:endParaRPr lang="en-US" dirty="0"/>
                    </a:p>
                  </a:txBody>
                  <a:tcPr/>
                </a:tc>
              </a:tr>
            </a:tbl>
          </a:graphicData>
        </a:graphic>
      </p:graphicFrame>
      <p:sp>
        <p:nvSpPr>
          <p:cNvPr id="4" name="Title 3"/>
          <p:cNvSpPr>
            <a:spLocks noGrp="1"/>
          </p:cNvSpPr>
          <p:nvPr>
            <p:ph type="title"/>
          </p:nvPr>
        </p:nvSpPr>
        <p:spPr/>
        <p:txBody>
          <a:bodyPr/>
          <a:lstStyle/>
          <a:p>
            <a:r>
              <a:rPr lang="en-US" dirty="0" smtClean="0"/>
              <a:t>Comparison</a:t>
            </a:r>
            <a:endParaRPr lang="en-US" dirty="0"/>
          </a:p>
        </p:txBody>
      </p:sp>
    </p:spTree>
    <p:extLst>
      <p:ext uri="{BB962C8B-B14F-4D97-AF65-F5344CB8AC3E}">
        <p14:creationId xmlns:p14="http://schemas.microsoft.com/office/powerpoint/2010/main" val="600058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Discuss!</a:t>
            </a:r>
            <a:endParaRPr lang="en-US" dirty="0"/>
          </a:p>
        </p:txBody>
      </p:sp>
      <p:sp>
        <p:nvSpPr>
          <p:cNvPr id="3" name="Slide Number Placeholder 2"/>
          <p:cNvSpPr>
            <a:spLocks noGrp="1"/>
          </p:cNvSpPr>
          <p:nvPr>
            <p:ph type="sldNum" sz="quarter" idx="10"/>
          </p:nvPr>
        </p:nvSpPr>
        <p:spPr/>
        <p:txBody>
          <a:bodyPr/>
          <a:lstStyle/>
          <a:p>
            <a:pPr>
              <a:defRPr/>
            </a:pPr>
            <a:fld id="{26ED2FCA-1D41-4440-80FA-3146FA8610D5}" type="slidenum">
              <a:rPr lang="en-US" smtClean="0"/>
              <a:pPr>
                <a:defRPr/>
              </a:pPr>
              <a:t>19</a:t>
            </a:fld>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415790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26ED2FCA-1D41-4440-80FA-3146FA8610D5}" type="slidenum">
              <a:rPr lang="en-US" smtClean="0"/>
              <a:pPr/>
              <a:t>2</a:t>
            </a:fld>
            <a:endParaRPr lang="en-US" dirty="0"/>
          </a:p>
        </p:txBody>
      </p:sp>
      <p:sp>
        <p:nvSpPr>
          <p:cNvPr id="21" name="Content Placeholder 20"/>
          <p:cNvSpPr>
            <a:spLocks noGrp="1"/>
          </p:cNvSpPr>
          <p:nvPr>
            <p:ph idx="1"/>
          </p:nvPr>
        </p:nvSpPr>
        <p:spPr/>
        <p:txBody>
          <a:bodyPr/>
          <a:lstStyle/>
          <a:p>
            <a:pPr marL="285750" indent="-285750">
              <a:buFont typeface="Arial" charset="0"/>
              <a:buChar char="•"/>
            </a:pPr>
            <a:r>
              <a:rPr lang="en-US" sz="2400" dirty="0" smtClean="0"/>
              <a:t>Write some Deployment, Services, </a:t>
            </a:r>
            <a:r>
              <a:rPr lang="en-US" sz="2400" dirty="0" err="1" smtClean="0"/>
              <a:t>Configmaps</a:t>
            </a:r>
            <a:r>
              <a:rPr lang="en-US" sz="2400" dirty="0" smtClean="0"/>
              <a:t> </a:t>
            </a:r>
            <a:r>
              <a:rPr lang="en-US" sz="2400" dirty="0" err="1" smtClean="0"/>
              <a:t>etc</a:t>
            </a:r>
            <a:endParaRPr lang="en-US" sz="2400" dirty="0" smtClean="0"/>
          </a:p>
          <a:p>
            <a:pPr marL="285750" indent="-285750">
              <a:buFont typeface="Arial" charset="0"/>
              <a:buChar char="•"/>
            </a:pPr>
            <a:r>
              <a:rPr lang="en-US" sz="2400" dirty="0" smtClean="0"/>
              <a:t>Deploy them to K8s</a:t>
            </a:r>
          </a:p>
          <a:p>
            <a:pPr marL="285750" indent="-285750">
              <a:buFont typeface="Arial" charset="0"/>
              <a:buChar char="•"/>
            </a:pPr>
            <a:r>
              <a:rPr lang="en-US" sz="2400" dirty="0" smtClean="0"/>
              <a:t>Maybe create a Helm Chart </a:t>
            </a:r>
          </a:p>
          <a:p>
            <a:pPr marL="285750" indent="-285750">
              <a:buFont typeface="Arial" charset="0"/>
              <a:buChar char="•"/>
            </a:pPr>
            <a:endParaRPr lang="en-US" sz="1800" dirty="0" smtClean="0"/>
          </a:p>
        </p:txBody>
      </p:sp>
      <p:sp>
        <p:nvSpPr>
          <p:cNvPr id="20" name="Title 19"/>
          <p:cNvSpPr>
            <a:spLocks noGrp="1"/>
          </p:cNvSpPr>
          <p:nvPr>
            <p:ph type="title"/>
          </p:nvPr>
        </p:nvSpPr>
        <p:spPr/>
        <p:txBody>
          <a:bodyPr/>
          <a:lstStyle/>
          <a:p>
            <a:r>
              <a:rPr lang="en-US" dirty="0" smtClean="0"/>
              <a:t>Normal Kubernetes Deployment	</a:t>
            </a:r>
            <a:endParaRPr lang="en-US" dirty="0"/>
          </a:p>
        </p:txBody>
      </p:sp>
    </p:spTree>
    <p:extLst>
      <p:ext uri="{BB962C8B-B14F-4D97-AF65-F5344CB8AC3E}">
        <p14:creationId xmlns:p14="http://schemas.microsoft.com/office/powerpoint/2010/main" val="1365098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a:grpSpLocks/>
          </p:cNvGrpSpPr>
          <p:nvPr/>
        </p:nvGrpSpPr>
        <p:grpSpPr bwMode="auto">
          <a:xfrm>
            <a:off x="0" y="1687712"/>
            <a:ext cx="3527822" cy="1736526"/>
            <a:chOff x="0" y="3715521"/>
            <a:chExt cx="12539193" cy="6173017"/>
          </a:xfrm>
        </p:grpSpPr>
        <p:sp>
          <p:nvSpPr>
            <p:cNvPr id="5" name="Rectangle 4"/>
            <p:cNvSpPr/>
            <p:nvPr/>
          </p:nvSpPr>
          <p:spPr>
            <a:xfrm>
              <a:off x="12145624" y="3715521"/>
              <a:ext cx="393569" cy="61730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6" name="Rectangle 5"/>
            <p:cNvSpPr/>
            <p:nvPr/>
          </p:nvSpPr>
          <p:spPr>
            <a:xfrm>
              <a:off x="0" y="3715521"/>
              <a:ext cx="12190060" cy="6173017"/>
            </a:xfrm>
            <a:prstGeom prst="rect">
              <a:avLst/>
            </a:prstGeom>
            <a:solidFill>
              <a:schemeClr val="accent1">
                <a:alpha val="84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grpSp>
      <p:cxnSp>
        <p:nvCxnSpPr>
          <p:cNvPr id="9" name="Straight Connector 8"/>
          <p:cNvCxnSpPr/>
          <p:nvPr/>
        </p:nvCxnSpPr>
        <p:spPr>
          <a:xfrm>
            <a:off x="406599" y="2533734"/>
            <a:ext cx="265773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02097" y="2670373"/>
            <a:ext cx="2747963" cy="561436"/>
          </a:xfrm>
          <a:prstGeom prst="rect">
            <a:avLst/>
          </a:prstGeom>
          <a:noFill/>
        </p:spPr>
        <p:txBody>
          <a:bodyPr lIns="0" tIns="0" rIns="0" bIns="0">
            <a:spAutoFit/>
          </a:bodyPr>
          <a:lstStyle/>
          <a:p>
            <a:pPr defTabSz="685681" eaLnBrk="1" fontAlgn="auto" hangingPunct="1">
              <a:lnSpc>
                <a:spcPct val="120000"/>
              </a:lnSpc>
              <a:spcBef>
                <a:spcPts val="0"/>
              </a:spcBef>
              <a:spcAft>
                <a:spcPts val="0"/>
              </a:spcAft>
              <a:defRPr/>
            </a:pPr>
            <a:r>
              <a:rPr lang="en-US" sz="760" dirty="0">
                <a:solidFill>
                  <a:srgbClr val="FFFFFF"/>
                </a:solidFill>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6" name="Content Placeholder 3"/>
          <p:cNvSpPr txBox="1">
            <a:spLocks/>
          </p:cNvSpPr>
          <p:nvPr/>
        </p:nvSpPr>
        <p:spPr>
          <a:xfrm>
            <a:off x="406598" y="2288296"/>
            <a:ext cx="2476424" cy="305310"/>
          </a:xfrm>
          <a:prstGeom prst="rect">
            <a:avLst/>
          </a:prstGeom>
        </p:spPr>
        <p:txBody>
          <a:bodyPr lIns="0" tIns="0" rIns="0" bIns="0"/>
          <a:lstStyle>
            <a:lvl1pPr algn="l" defTabSz="1828800" rtl="0" eaLnBrk="1" fontAlgn="base" hangingPunct="1">
              <a:lnSpc>
                <a:spcPct val="90000"/>
              </a:lnSpc>
              <a:spcBef>
                <a:spcPts val="2000"/>
              </a:spcBef>
              <a:spcAft>
                <a:spcPct val="0"/>
              </a:spcAft>
              <a:buFont typeface="Arial" charset="0"/>
              <a:defRPr sz="3400" b="0" i="0" kern="1200">
                <a:solidFill>
                  <a:schemeClr val="tx1">
                    <a:lumMod val="90000"/>
                    <a:lumOff val="10000"/>
                  </a:schemeClr>
                </a:solidFill>
                <a:latin typeface="Panton Light" charset="0"/>
                <a:ea typeface="+mn-ea"/>
                <a:cs typeface="+mn-cs"/>
              </a:defRPr>
            </a:lvl1pPr>
            <a:lvl2pPr marL="914400" algn="l" defTabSz="1828800" rtl="0" eaLnBrk="1" fontAlgn="base" hangingPunct="1">
              <a:lnSpc>
                <a:spcPct val="90000"/>
              </a:lnSpc>
              <a:spcBef>
                <a:spcPts val="1000"/>
              </a:spcBef>
              <a:spcAft>
                <a:spcPct val="0"/>
              </a:spcAft>
              <a:buFont typeface="Arial" charset="0"/>
              <a:defRPr sz="3000" b="0" i="0" kern="1200">
                <a:solidFill>
                  <a:schemeClr val="tx1">
                    <a:lumMod val="90000"/>
                    <a:lumOff val="10000"/>
                  </a:schemeClr>
                </a:solidFill>
                <a:latin typeface="Panton Light" charset="0"/>
                <a:ea typeface="+mn-ea"/>
                <a:cs typeface="+mn-cs"/>
              </a:defRPr>
            </a:lvl2pPr>
            <a:lvl3pPr marL="1828800" algn="l" defTabSz="1828800" rtl="0" eaLnBrk="1" fontAlgn="base" hangingPunct="1">
              <a:lnSpc>
                <a:spcPct val="90000"/>
              </a:lnSpc>
              <a:spcBef>
                <a:spcPts val="1000"/>
              </a:spcBef>
              <a:spcAft>
                <a:spcPct val="0"/>
              </a:spcAft>
              <a:buFont typeface="Arial" charset="0"/>
              <a:defRPr sz="2800" b="0" i="0" kern="1200">
                <a:solidFill>
                  <a:schemeClr val="tx1">
                    <a:lumMod val="90000"/>
                    <a:lumOff val="10000"/>
                  </a:schemeClr>
                </a:solidFill>
                <a:latin typeface="Panton Light" charset="0"/>
                <a:ea typeface="+mn-ea"/>
                <a:cs typeface="+mn-cs"/>
              </a:defRPr>
            </a:lvl3pPr>
            <a:lvl4pPr marL="2743200" algn="l" defTabSz="1828800" rtl="0" eaLnBrk="1" fontAlgn="base" hangingPunct="1">
              <a:lnSpc>
                <a:spcPct val="90000"/>
              </a:lnSpc>
              <a:spcBef>
                <a:spcPts val="1000"/>
              </a:spcBef>
              <a:spcAft>
                <a:spcPct val="0"/>
              </a:spcAft>
              <a:buFont typeface="Arial" charset="0"/>
              <a:defRPr sz="2400" b="0" i="0" kern="1200">
                <a:solidFill>
                  <a:schemeClr val="tx1">
                    <a:lumMod val="90000"/>
                    <a:lumOff val="10000"/>
                  </a:schemeClr>
                </a:solidFill>
                <a:latin typeface="Panton Light" charset="0"/>
                <a:ea typeface="+mn-ea"/>
                <a:cs typeface="+mn-cs"/>
              </a:defRPr>
            </a:lvl4pPr>
            <a:lvl5pPr marL="3657600" algn="l" defTabSz="1828800" rtl="0" eaLnBrk="1" fontAlgn="base" hangingPunct="1">
              <a:lnSpc>
                <a:spcPct val="90000"/>
              </a:lnSpc>
              <a:spcBef>
                <a:spcPts val="1000"/>
              </a:spcBef>
              <a:spcAft>
                <a:spcPct val="0"/>
              </a:spcAft>
              <a:buFont typeface="Arial" charset="0"/>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1275" dirty="0">
                <a:solidFill>
                  <a:schemeClr val="bg1"/>
                </a:solidFill>
              </a:rPr>
              <a:t>Write here your subtitle </a:t>
            </a:r>
          </a:p>
        </p:txBody>
      </p:sp>
      <p:sp>
        <p:nvSpPr>
          <p:cNvPr id="17" name="Title 1"/>
          <p:cNvSpPr txBox="1">
            <a:spLocks/>
          </p:cNvSpPr>
          <p:nvPr/>
        </p:nvSpPr>
        <p:spPr>
          <a:xfrm>
            <a:off x="406599" y="1887821"/>
            <a:ext cx="5994550" cy="410766"/>
          </a:xfrm>
          <a:prstGeom prst="rect">
            <a:avLst/>
          </a:prstGeom>
        </p:spPr>
        <p:txBody>
          <a:bodyPr lIns="0" tIns="0" rIns="0" bIns="0"/>
          <a:lstStyle>
            <a:lvl1pPr algn="l" defTabSz="1828800" rtl="0" eaLnBrk="1" fontAlgn="base" hangingPunct="1">
              <a:lnSpc>
                <a:spcPct val="90000"/>
              </a:lnSpc>
              <a:spcBef>
                <a:spcPct val="0"/>
              </a:spcBef>
              <a:spcAft>
                <a:spcPct val="0"/>
              </a:spcAft>
              <a:defRPr sz="7200" b="1" i="0" kern="1200">
                <a:solidFill>
                  <a:schemeClr val="tx2"/>
                </a:solidFill>
                <a:latin typeface="Panton Light" charset="0"/>
                <a:ea typeface="+mj-ea"/>
                <a:cs typeface="+mj-cs"/>
              </a:defRPr>
            </a:lvl1pPr>
            <a:lvl2pPr algn="l" defTabSz="1828800" rtl="0" eaLnBrk="1" fontAlgn="base" hangingPunct="1">
              <a:lnSpc>
                <a:spcPct val="90000"/>
              </a:lnSpc>
              <a:spcBef>
                <a:spcPct val="0"/>
              </a:spcBef>
              <a:spcAft>
                <a:spcPct val="0"/>
              </a:spcAft>
              <a:defRPr sz="8800">
                <a:solidFill>
                  <a:schemeClr val="tx1"/>
                </a:solidFill>
                <a:latin typeface="Lato Light" charset="0"/>
              </a:defRPr>
            </a:lvl2pPr>
            <a:lvl3pPr algn="l" defTabSz="1828800" rtl="0" eaLnBrk="1" fontAlgn="base" hangingPunct="1">
              <a:lnSpc>
                <a:spcPct val="90000"/>
              </a:lnSpc>
              <a:spcBef>
                <a:spcPct val="0"/>
              </a:spcBef>
              <a:spcAft>
                <a:spcPct val="0"/>
              </a:spcAft>
              <a:defRPr sz="8800">
                <a:solidFill>
                  <a:schemeClr val="tx1"/>
                </a:solidFill>
                <a:latin typeface="Lato Light" charset="0"/>
              </a:defRPr>
            </a:lvl3pPr>
            <a:lvl4pPr algn="l" defTabSz="1828800" rtl="0" eaLnBrk="1" fontAlgn="base" hangingPunct="1">
              <a:lnSpc>
                <a:spcPct val="90000"/>
              </a:lnSpc>
              <a:spcBef>
                <a:spcPct val="0"/>
              </a:spcBef>
              <a:spcAft>
                <a:spcPct val="0"/>
              </a:spcAft>
              <a:defRPr sz="8800">
                <a:solidFill>
                  <a:schemeClr val="tx1"/>
                </a:solidFill>
                <a:latin typeface="Lato Light" charset="0"/>
              </a:defRPr>
            </a:lvl4pPr>
            <a:lvl5pPr algn="l" defTabSz="1828800" rtl="0" eaLnBrk="1" fontAlgn="base" hangingPunct="1">
              <a:lnSpc>
                <a:spcPct val="90000"/>
              </a:lnSpc>
              <a:spcBef>
                <a:spcPct val="0"/>
              </a:spcBef>
              <a:spcAft>
                <a:spcPct val="0"/>
              </a:spcAft>
              <a:defRPr sz="8800">
                <a:solidFill>
                  <a:schemeClr val="tx1"/>
                </a:solidFill>
                <a:latin typeface="Lato Light" charset="0"/>
              </a:defRPr>
            </a:lvl5pPr>
            <a:lvl6pPr marL="457200" algn="l" defTabSz="1828800" rtl="0" eaLnBrk="1" fontAlgn="base" hangingPunct="1">
              <a:lnSpc>
                <a:spcPct val="90000"/>
              </a:lnSpc>
              <a:spcBef>
                <a:spcPct val="0"/>
              </a:spcBef>
              <a:spcAft>
                <a:spcPct val="0"/>
              </a:spcAft>
              <a:defRPr sz="8800">
                <a:solidFill>
                  <a:schemeClr val="tx1"/>
                </a:solidFill>
                <a:latin typeface="Lato Light" charset="0"/>
              </a:defRPr>
            </a:lvl6pPr>
            <a:lvl7pPr marL="914400" algn="l" defTabSz="1828800" rtl="0" eaLnBrk="1" fontAlgn="base" hangingPunct="1">
              <a:lnSpc>
                <a:spcPct val="90000"/>
              </a:lnSpc>
              <a:spcBef>
                <a:spcPct val="0"/>
              </a:spcBef>
              <a:spcAft>
                <a:spcPct val="0"/>
              </a:spcAft>
              <a:defRPr sz="8800">
                <a:solidFill>
                  <a:schemeClr val="tx1"/>
                </a:solidFill>
                <a:latin typeface="Lato Light" charset="0"/>
              </a:defRPr>
            </a:lvl7pPr>
            <a:lvl8pPr marL="1371600" algn="l" defTabSz="1828800" rtl="0" eaLnBrk="1" fontAlgn="base" hangingPunct="1">
              <a:lnSpc>
                <a:spcPct val="90000"/>
              </a:lnSpc>
              <a:spcBef>
                <a:spcPct val="0"/>
              </a:spcBef>
              <a:spcAft>
                <a:spcPct val="0"/>
              </a:spcAft>
              <a:defRPr sz="8800">
                <a:solidFill>
                  <a:schemeClr val="tx1"/>
                </a:solidFill>
                <a:latin typeface="Lato Light" charset="0"/>
              </a:defRPr>
            </a:lvl8pPr>
            <a:lvl9pPr marL="1828800" algn="l" defTabSz="1828800" rtl="0" eaLnBrk="1" fontAlgn="base" hangingPunct="1">
              <a:lnSpc>
                <a:spcPct val="90000"/>
              </a:lnSpc>
              <a:spcBef>
                <a:spcPct val="0"/>
              </a:spcBef>
              <a:spcAft>
                <a:spcPct val="0"/>
              </a:spcAft>
              <a:defRPr sz="8800">
                <a:solidFill>
                  <a:schemeClr val="tx1"/>
                </a:solidFill>
                <a:latin typeface="Lato Light" charset="0"/>
              </a:defRPr>
            </a:lvl9pPr>
          </a:lstStyle>
          <a:p>
            <a:r>
              <a:rPr lang="en-US" sz="2700" dirty="0">
                <a:solidFill>
                  <a:schemeClr val="bg1"/>
                </a:solidFill>
              </a:rPr>
              <a:t>ABOUT US</a:t>
            </a:r>
          </a:p>
        </p:txBody>
      </p:sp>
      <p:grpSp>
        <p:nvGrpSpPr>
          <p:cNvPr id="20" name="Group 19"/>
          <p:cNvGrpSpPr/>
          <p:nvPr/>
        </p:nvGrpSpPr>
        <p:grpSpPr>
          <a:xfrm>
            <a:off x="542132" y="0"/>
            <a:ext cx="8201006" cy="4941522"/>
            <a:chOff x="542132" y="-596"/>
            <a:chExt cx="8201006" cy="4941522"/>
          </a:xfrm>
        </p:grpSpPr>
        <p:sp>
          <p:nvSpPr>
            <p:cNvPr id="21" name="Rectangle 20"/>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22" name="Oval 21"/>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24" name="Slide Number Placeholder 2"/>
          <p:cNvSpPr txBox="1">
            <a:spLocks/>
          </p:cNvSpPr>
          <p:nvPr/>
        </p:nvSpPr>
        <p:spPr>
          <a:xfrm>
            <a:off x="8563138" y="4775906"/>
            <a:ext cx="180000" cy="150041"/>
          </a:xfrm>
          <a:prstGeom prst="rect">
            <a:avLst/>
          </a:prstGeom>
        </p:spPr>
        <p:txBody>
          <a:bodyPr anchor="ctr"/>
          <a:lstStyle>
            <a:defPPr>
              <a:defRPr lang="en-US"/>
            </a:defPPr>
            <a:lvl1pPr algn="l" defTabSz="815512" rtl="0" eaLnBrk="0" fontAlgn="base" hangingPunct="0">
              <a:spcBef>
                <a:spcPct val="0"/>
              </a:spcBef>
              <a:spcAft>
                <a:spcPct val="0"/>
              </a:spcAft>
              <a:defRPr sz="1607" kern="1200">
                <a:solidFill>
                  <a:schemeClr val="tx1"/>
                </a:solidFill>
                <a:latin typeface="Calibri" charset="0"/>
                <a:ea typeface="+mn-ea"/>
                <a:cs typeface="+mn-cs"/>
              </a:defRPr>
            </a:lvl1pPr>
            <a:lvl2pPr marL="407402" indent="-203347" algn="l" defTabSz="815512" rtl="0" eaLnBrk="0" fontAlgn="base" hangingPunct="0">
              <a:spcBef>
                <a:spcPct val="0"/>
              </a:spcBef>
              <a:spcAft>
                <a:spcPct val="0"/>
              </a:spcAft>
              <a:defRPr sz="1607" kern="1200">
                <a:solidFill>
                  <a:schemeClr val="tx1"/>
                </a:solidFill>
                <a:latin typeface="Calibri" charset="0"/>
                <a:ea typeface="+mn-ea"/>
                <a:cs typeface="+mn-cs"/>
              </a:defRPr>
            </a:lvl2pPr>
            <a:lvl3pPr marL="815512" indent="-407402" algn="l" defTabSz="815512" rtl="0" eaLnBrk="0" fontAlgn="base" hangingPunct="0">
              <a:spcBef>
                <a:spcPct val="0"/>
              </a:spcBef>
              <a:spcAft>
                <a:spcPct val="0"/>
              </a:spcAft>
              <a:defRPr sz="1607" kern="1200">
                <a:solidFill>
                  <a:schemeClr val="tx1"/>
                </a:solidFill>
                <a:latin typeface="Calibri" charset="0"/>
                <a:ea typeface="+mn-ea"/>
                <a:cs typeface="+mn-cs"/>
              </a:defRPr>
            </a:lvl3pPr>
            <a:lvl4pPr marL="1223620" indent="-611457" algn="l" defTabSz="815512" rtl="0" eaLnBrk="0" fontAlgn="base" hangingPunct="0">
              <a:spcBef>
                <a:spcPct val="0"/>
              </a:spcBef>
              <a:spcAft>
                <a:spcPct val="0"/>
              </a:spcAft>
              <a:defRPr sz="1607" kern="1200">
                <a:solidFill>
                  <a:schemeClr val="tx1"/>
                </a:solidFill>
                <a:latin typeface="Calibri" charset="0"/>
                <a:ea typeface="+mn-ea"/>
                <a:cs typeface="+mn-cs"/>
              </a:defRPr>
            </a:lvl4pPr>
            <a:lvl5pPr marL="1631732" indent="-815512" algn="l" defTabSz="815512" rtl="0" eaLnBrk="0" fontAlgn="base" hangingPunct="0">
              <a:spcBef>
                <a:spcPct val="0"/>
              </a:spcBef>
              <a:spcAft>
                <a:spcPct val="0"/>
              </a:spcAft>
              <a:defRPr sz="1607" kern="1200">
                <a:solidFill>
                  <a:schemeClr val="tx1"/>
                </a:solidFill>
                <a:latin typeface="Calibri" charset="0"/>
                <a:ea typeface="+mn-ea"/>
                <a:cs typeface="+mn-cs"/>
              </a:defRPr>
            </a:lvl5pPr>
            <a:lvl6pPr marL="1020275" algn="l" defTabSz="408110" rtl="0" eaLnBrk="1" latinLnBrk="0" hangingPunct="1">
              <a:defRPr sz="1607" kern="1200">
                <a:solidFill>
                  <a:schemeClr val="tx1"/>
                </a:solidFill>
                <a:latin typeface="Calibri" charset="0"/>
                <a:ea typeface="+mn-ea"/>
                <a:cs typeface="+mn-cs"/>
              </a:defRPr>
            </a:lvl6pPr>
            <a:lvl7pPr marL="1224327" algn="l" defTabSz="408110" rtl="0" eaLnBrk="1" latinLnBrk="0" hangingPunct="1">
              <a:defRPr sz="1607" kern="1200">
                <a:solidFill>
                  <a:schemeClr val="tx1"/>
                </a:solidFill>
                <a:latin typeface="Calibri" charset="0"/>
                <a:ea typeface="+mn-ea"/>
                <a:cs typeface="+mn-cs"/>
              </a:defRPr>
            </a:lvl7pPr>
            <a:lvl8pPr marL="1428384" algn="l" defTabSz="408110" rtl="0" eaLnBrk="1" latinLnBrk="0" hangingPunct="1">
              <a:defRPr sz="1607" kern="1200">
                <a:solidFill>
                  <a:schemeClr val="tx1"/>
                </a:solidFill>
                <a:latin typeface="Calibri" charset="0"/>
                <a:ea typeface="+mn-ea"/>
                <a:cs typeface="+mn-cs"/>
              </a:defRPr>
            </a:lvl8pPr>
            <a:lvl9pPr marL="1632441" algn="l" defTabSz="408110" rtl="0" eaLnBrk="1" latinLnBrk="0" hangingPunct="1">
              <a:defRPr sz="1607" kern="1200">
                <a:solidFill>
                  <a:schemeClr val="tx1"/>
                </a:solidFill>
                <a:latin typeface="Calibri" charset="0"/>
                <a:ea typeface="+mn-ea"/>
                <a:cs typeface="+mn-cs"/>
              </a:defRPr>
            </a:lvl9pPr>
          </a:lstStyle>
          <a:p>
            <a:pPr algn="ctr">
              <a:defRPr/>
            </a:pPr>
            <a:fld id="{707C8526-07B5-9D4B-A303-32AFB2A0ED7F}" type="slidenum">
              <a:rPr lang="en-US" sz="750" smtClean="0">
                <a:solidFill>
                  <a:schemeClr val="bg1"/>
                </a:solidFill>
                <a:latin typeface="+mn-lt"/>
              </a:rPr>
              <a:pPr algn="ctr">
                <a:defRPr/>
              </a:pPr>
              <a:t>20</a:t>
            </a:fld>
            <a:endParaRPr lang="en-US" sz="750" dirty="0">
              <a:solidFill>
                <a:schemeClr val="bg1"/>
              </a:solidFill>
              <a:latin typeface="+mn-lt"/>
            </a:endParaRPr>
          </a:p>
        </p:txBody>
      </p:sp>
      <p:sp>
        <p:nvSpPr>
          <p:cNvPr id="2" name="Picture Placeholder 1"/>
          <p:cNvSpPr>
            <a:spLocks noGrp="1"/>
          </p:cNvSpPr>
          <p:nvPr>
            <p:ph type="pic" sz="quarter" idx="17"/>
          </p:nvPr>
        </p:nvSpPr>
        <p:spPr>
          <a:xfrm>
            <a:off x="2883022" y="0"/>
            <a:ext cx="6260978" cy="5148858"/>
          </a:xfrm>
        </p:spPr>
      </p:sp>
    </p:spTree>
    <p:extLst>
      <p:ext uri="{BB962C8B-B14F-4D97-AF65-F5344CB8AC3E}">
        <p14:creationId xmlns:p14="http://schemas.microsoft.com/office/powerpoint/2010/main" val="342431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a:lnSpc>
                <a:spcPct val="120000"/>
              </a:lnSpc>
            </a:pPr>
            <a:r>
              <a:rPr lang="en-US" altLang="x-none" sz="788" dirty="0">
                <a:ea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nSpc>
                <a:spcPct val="120000"/>
              </a:lnSpc>
            </a:pPr>
            <a:r>
              <a:rPr lang="en-US" altLang="x-none" sz="788" dirty="0">
                <a:ea typeface="Panton Light" charset="0"/>
                <a:cs typeface="Panton Light" charset="0"/>
              </a:rPr>
              <a:t>Because companies are legal persons, they also may associate and register themselves as companies – often known as a corporate group. When the company closes it may need a "death certificate" to avoid further legal </a:t>
            </a:r>
            <a:r>
              <a:rPr lang="en-US" altLang="x-none" sz="788" dirty="0" err="1">
                <a:ea typeface="Panton Light" charset="0"/>
                <a:cs typeface="Panton Light" charset="0"/>
              </a:rPr>
              <a:t>obligations.A</a:t>
            </a:r>
            <a:r>
              <a:rPr lang="en-US" altLang="x-none" sz="788" dirty="0">
                <a:ea typeface="Panton Light" charset="0"/>
                <a:cs typeface="Panton Light" charset="0"/>
              </a:rPr>
              <a:t> company or association of persons can be If you create a new template and then send it to someone else, they will see the </a:t>
            </a:r>
            <a:r>
              <a:rPr lang="en-US" altLang="x-none" sz="788" dirty="0" err="1">
                <a:ea typeface="Panton Light" charset="0"/>
                <a:cs typeface="Panton Light" charset="0"/>
              </a:rPr>
              <a:t>colours</a:t>
            </a:r>
            <a:r>
              <a:rPr lang="en-US" altLang="x-none" sz="788" dirty="0">
                <a:ea typeface="Panton Light" charset="0"/>
                <a:cs typeface="Panton Light" charset="0"/>
              </a:rPr>
              <a:t> of your theme and be able to use them but if they start messing around with the styles in the “Design” tab, these seem to get lost. </a:t>
            </a:r>
            <a:r>
              <a:rPr lang="en-US" altLang="x-none" sz="788" dirty="0" err="1">
                <a:ea typeface="Panton Light" charset="0"/>
                <a:cs typeface="Panton Light" charset="0"/>
              </a:rPr>
              <a:t>Whats</a:t>
            </a:r>
            <a:r>
              <a:rPr lang="en-US" altLang="x-none" sz="788" dirty="0">
                <a:ea typeface="Panton Light" charset="0"/>
                <a:cs typeface="Panton Light" charset="0"/>
              </a:rPr>
              <a:t> going on Microsoft?…</a:t>
            </a:r>
          </a:p>
          <a:p>
            <a:endParaRPr lang="en-US" sz="900" dirty="0"/>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21</a:t>
            </a:fld>
            <a:endParaRPr lang="en-US" dirty="0"/>
          </a:p>
        </p:txBody>
      </p:sp>
      <p:sp>
        <p:nvSpPr>
          <p:cNvPr id="10" name="Title 9"/>
          <p:cNvSpPr>
            <a:spLocks noGrp="1"/>
          </p:cNvSpPr>
          <p:nvPr>
            <p:ph type="title"/>
          </p:nvPr>
        </p:nvSpPr>
        <p:spPr/>
        <p:txBody>
          <a:bodyPr>
            <a:normAutofit/>
          </a:bodyPr>
          <a:lstStyle/>
          <a:p>
            <a:r>
              <a:rPr lang="en-US" dirty="0" smtClean="0"/>
              <a:t>WHO WE ARE</a:t>
            </a:r>
            <a:endParaRPr lang="en-US" dirty="0"/>
          </a:p>
        </p:txBody>
      </p:sp>
      <p:sp>
        <p:nvSpPr>
          <p:cNvPr id="3" name="Picture Placeholder 2"/>
          <p:cNvSpPr>
            <a:spLocks noGrp="1"/>
          </p:cNvSpPr>
          <p:nvPr>
            <p:ph type="pic" sz="quarter" idx="13"/>
          </p:nvPr>
        </p:nvSpPr>
        <p:spPr/>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707C8526-07B5-9D4B-A303-32AFB2A0ED7F}" type="slidenum">
              <a:rPr lang="en-US" smtClean="0"/>
              <a:pPr>
                <a:defRPr/>
              </a:pPr>
              <a:t>22</a:t>
            </a:fld>
            <a:endParaRPr lang="en-US" dirty="0"/>
          </a:p>
        </p:txBody>
      </p:sp>
      <p:sp>
        <p:nvSpPr>
          <p:cNvPr id="8" name="Content Placeholder 7"/>
          <p:cNvSpPr>
            <a:spLocks noGrp="1"/>
          </p:cNvSpPr>
          <p:nvPr>
            <p:ph idx="1"/>
          </p:nvPr>
        </p:nvSpPr>
        <p:spPr/>
        <p:txBody>
          <a:bodyPr/>
          <a:lstStyle/>
          <a:p>
            <a:pPr algn="just" fontAlgn="auto">
              <a:lnSpc>
                <a:spcPct val="140000"/>
              </a:lnSpc>
              <a:spcAft>
                <a:spcPts val="0"/>
              </a:spcAft>
              <a:defRPr/>
            </a:pPr>
            <a:r>
              <a:rPr lang="en-US" sz="788" dirty="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fontAlgn="auto">
              <a:lnSpc>
                <a:spcPct val="140000"/>
              </a:lnSpc>
              <a:spcAft>
                <a:spcPts val="0"/>
              </a:spcAft>
              <a:defRPr/>
            </a:pPr>
            <a:r>
              <a:rPr lang="en-US" sz="788" dirty="0">
                <a:cs typeface="Panton Light" charset="0"/>
              </a:rPr>
              <a:t>Because companies are legal persons, they also may associate and register themselves as companies – often known as a corporate group. When the company closes it may need a "death certificate" to avoid further legal obligations.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Limited If you create a new template and then send it to someone else, they will see the </a:t>
            </a:r>
            <a:r>
              <a:rPr lang="en-US" sz="788" dirty="0" err="1">
                <a:cs typeface="Panton Light" charset="0"/>
              </a:rPr>
              <a:t>colours</a:t>
            </a:r>
            <a:r>
              <a:rPr lang="en-US" sz="788" dirty="0">
                <a:cs typeface="Panton Light" charset="0"/>
              </a:rPr>
              <a:t> of your theme and be able to use them but if they start messing around with the styles in the “Design” tab, these seem to get lost. </a:t>
            </a:r>
            <a:r>
              <a:rPr lang="en-US" sz="788" dirty="0" err="1">
                <a:cs typeface="Panton Light" charset="0"/>
              </a:rPr>
              <a:t>Whats</a:t>
            </a:r>
            <a:r>
              <a:rPr lang="en-US" sz="788" dirty="0">
                <a:cs typeface="Panton Light" charset="0"/>
              </a:rPr>
              <a:t> going on Microsoft?…</a:t>
            </a:r>
          </a:p>
          <a:p>
            <a:endParaRPr lang="en-US" sz="788" dirty="0"/>
          </a:p>
        </p:txBody>
      </p:sp>
      <p:sp>
        <p:nvSpPr>
          <p:cNvPr id="5" name="Title 4"/>
          <p:cNvSpPr>
            <a:spLocks noGrp="1"/>
          </p:cNvSpPr>
          <p:nvPr>
            <p:ph type="title"/>
          </p:nvPr>
        </p:nvSpPr>
        <p:spPr/>
        <p:txBody>
          <a:bodyPr/>
          <a:lstStyle/>
          <a:p>
            <a:r>
              <a:rPr lang="en-US" dirty="0" smtClean="0"/>
              <a:t>FULL WIDTH TEXT SAMLE</a:t>
            </a:r>
            <a:endParaRPr lang="en-U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707C8526-07B5-9D4B-A303-32AFB2A0ED7F}" type="slidenum">
              <a:rPr lang="en-US" smtClean="0"/>
              <a:pPr>
                <a:defRPr/>
              </a:pPr>
              <a:t>23</a:t>
            </a:fld>
            <a:endParaRPr lang="en-US" dirty="0"/>
          </a:p>
        </p:txBody>
      </p:sp>
      <p:sp>
        <p:nvSpPr>
          <p:cNvPr id="5" name="Content Placeholder 4"/>
          <p:cNvSpPr>
            <a:spLocks noGrp="1"/>
          </p:cNvSpPr>
          <p:nvPr>
            <p:ph idx="1"/>
          </p:nvPr>
        </p:nvSpPr>
        <p:spPr/>
        <p:txBody>
          <a:bodyPr/>
          <a:lstStyle/>
          <a:p>
            <a:pPr algn="just" fontAlgn="auto">
              <a:lnSpc>
                <a:spcPct val="140000"/>
              </a:lnSpc>
              <a:spcAft>
                <a:spcPts val="0"/>
              </a:spcAft>
              <a:defRPr/>
            </a:pPr>
            <a:r>
              <a:rPr lang="en-US" sz="788" dirty="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fontAlgn="auto">
              <a:lnSpc>
                <a:spcPct val="140000"/>
              </a:lnSpc>
              <a:spcAft>
                <a:spcPts val="0"/>
              </a:spcAft>
              <a:defRPr/>
            </a:pPr>
            <a:r>
              <a:rPr lang="en-US" sz="788" dirty="0">
                <a:cs typeface="Panton Light" charset="0"/>
              </a:rPr>
              <a:t>Because companies are legal persons, they also may associate and register themselves as companies – often known as a corporate group. When the company closes it may need a "death certificate" to avoid further legal obligations.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t>
            </a:r>
            <a:r>
              <a:rPr lang="en-US" sz="788" dirty="0" smtClean="0">
                <a:cs typeface="Panton Light" charset="0"/>
              </a:rPr>
              <a:t>accept </a:t>
            </a:r>
            <a:r>
              <a:rPr lang="en-US" sz="788" dirty="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fontAlgn="auto">
              <a:lnSpc>
                <a:spcPct val="140000"/>
              </a:lnSpc>
              <a:spcAft>
                <a:spcPts val="0"/>
              </a:spcAft>
              <a:defRPr/>
            </a:pPr>
            <a:r>
              <a:rPr lang="en-US" sz="788" dirty="0">
                <a:cs typeface="Panton Light" charset="0"/>
              </a:rPr>
              <a:t>A company is an association or collection of individuals, whether natural persons, legal persons, or a mixture of both. Company members share a common purpose </a:t>
            </a:r>
            <a:r>
              <a:rPr lang="en-US" sz="788" dirty="0" smtClean="0">
                <a:cs typeface="Panton Light" charset="0"/>
              </a:rPr>
              <a:t>and</a:t>
            </a:r>
            <a:endParaRPr lang="en-US" sz="788" dirty="0">
              <a:cs typeface="Panton Light" charset="0"/>
            </a:endParaRPr>
          </a:p>
        </p:txBody>
      </p:sp>
      <p:sp>
        <p:nvSpPr>
          <p:cNvPr id="4" name="Title 3"/>
          <p:cNvSpPr>
            <a:spLocks noGrp="1"/>
          </p:cNvSpPr>
          <p:nvPr>
            <p:ph type="title"/>
          </p:nvPr>
        </p:nvSpPr>
        <p:spPr/>
        <p:txBody>
          <a:bodyPr>
            <a:normAutofit/>
          </a:bodyPr>
          <a:lstStyle/>
          <a:p>
            <a:r>
              <a:rPr lang="en-US" dirty="0" smtClean="0"/>
              <a:t>TWO COLUMNS TEXT SAMPLE</a:t>
            </a:r>
            <a:endParaRPr lang="en-US" dirty="0"/>
          </a:p>
        </p:txBody>
      </p:sp>
      <p:sp>
        <p:nvSpPr>
          <p:cNvPr id="2" name="Rectangle 1"/>
          <p:cNvSpPr/>
          <p:nvPr/>
        </p:nvSpPr>
        <p:spPr>
          <a:xfrm>
            <a:off x="4881448" y="2895472"/>
            <a:ext cx="3633905" cy="156501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6" name="Subtitle 2"/>
          <p:cNvSpPr txBox="1">
            <a:spLocks/>
          </p:cNvSpPr>
          <p:nvPr/>
        </p:nvSpPr>
        <p:spPr>
          <a:xfrm>
            <a:off x="5053502" y="3015723"/>
            <a:ext cx="3287610" cy="1650135"/>
          </a:xfrm>
          <a:prstGeom prst="rect">
            <a:avLst/>
          </a:prstGeom>
        </p:spPr>
        <p:txBody>
          <a:bodyPr wrap="square" lIns="51438" tIns="25719" rIns="51438" bIns="25719" spcCol="64008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788" b="1" dirty="0">
                <a:solidFill>
                  <a:schemeClr val="bg1"/>
                </a:solidFill>
                <a:latin typeface="Panton Bold" charset="0"/>
                <a:cs typeface="Panton Bold" charset="0"/>
              </a:rPr>
              <a:t>A company is an association or collection of individuals, whether natural persons, legal persons, or a mixture of both. </a:t>
            </a:r>
            <a:r>
              <a:rPr sz="788" b="1" dirty="0" smtClean="0">
                <a:solidFill>
                  <a:schemeClr val="bg1"/>
                </a:solidFill>
                <a:latin typeface="Panton Bold" charset="0"/>
                <a:cs typeface="Panton Bold" charset="0"/>
              </a:rPr>
              <a:t>Company.</a:t>
            </a:r>
            <a:r>
              <a:rPr lang="en-US" sz="788" b="1" dirty="0" smtClean="0">
                <a:solidFill>
                  <a:schemeClr val="bg1"/>
                </a:solidFill>
                <a:latin typeface="Panton Bold" charset="0"/>
                <a:cs typeface="Panton Bold" charset="0"/>
              </a:rPr>
              <a:t>A </a:t>
            </a:r>
            <a:r>
              <a:rPr lang="en-US" sz="788" b="1" dirty="0">
                <a:solidFill>
                  <a:schemeClr val="bg1"/>
                </a:solidFill>
                <a:latin typeface="Panton Bold" charset="0"/>
                <a:cs typeface="Panton Bold" charset="0"/>
              </a:rPr>
              <a:t>company is an </a:t>
            </a:r>
            <a:r>
              <a:rPr lang="en-US" sz="788" b="1" dirty="0" smtClean="0">
                <a:solidFill>
                  <a:schemeClr val="bg1"/>
                </a:solidFill>
                <a:latin typeface="Panton Bold" charset="0"/>
                <a:cs typeface="Panton Bold" charset="0"/>
              </a:rPr>
              <a:t>association </a:t>
            </a:r>
            <a:r>
              <a:rPr lang="en-US" sz="788" b="1" dirty="0">
                <a:solidFill>
                  <a:schemeClr val="bg1"/>
                </a:solidFill>
                <a:latin typeface="Panton Bold" charset="0"/>
                <a:cs typeface="Panton Bold" charset="0"/>
              </a:rPr>
              <a:t>or collection of individuals, whether natural persons, legal persons, or a mixture of </a:t>
            </a:r>
            <a:r>
              <a:rPr lang="en-US" sz="788" b="1" dirty="0" smtClean="0">
                <a:solidFill>
                  <a:schemeClr val="bg1"/>
                </a:solidFill>
                <a:latin typeface="Panton Bold" charset="0"/>
                <a:cs typeface="Panton Bold" charset="0"/>
              </a:rPr>
              <a:t>both A </a:t>
            </a:r>
            <a:r>
              <a:rPr lang="en-US" sz="788" b="1" dirty="0">
                <a:solidFill>
                  <a:schemeClr val="bg1"/>
                </a:solidFill>
                <a:latin typeface="Panton Bold" charset="0"/>
                <a:cs typeface="Panton Bold" charset="0"/>
              </a:rPr>
              <a:t>company is an association or collection of individuals, whether natural persons, legal persons, or a mixture of both. Company</a:t>
            </a:r>
            <a:r>
              <a:rPr lang="en-US" sz="788" b="1" dirty="0" smtClean="0">
                <a:solidFill>
                  <a:schemeClr val="bg1"/>
                </a:solidFill>
                <a:latin typeface="Panton Bold" charset="0"/>
                <a:cs typeface="Panton Bold" charset="0"/>
              </a:rPr>
              <a:t>.</a:t>
            </a:r>
            <a:r>
              <a:rPr lang="en-US" sz="788" b="1" dirty="0">
                <a:solidFill>
                  <a:schemeClr val="bg1"/>
                </a:solidFill>
                <a:latin typeface="Panton Bold" charset="0"/>
                <a:cs typeface="Panton Bold" charset="0"/>
              </a:rPr>
              <a:t> A company is an association or collection of individuals, whether natural persons, legal persons, or a mixture of both. </a:t>
            </a:r>
            <a:r>
              <a:rPr lang="en-US" sz="788" b="1" dirty="0" smtClean="0">
                <a:solidFill>
                  <a:schemeClr val="bg1"/>
                </a:solidFill>
                <a:latin typeface="Panton Bold" charset="0"/>
                <a:cs typeface="Panton Bold" charset="0"/>
              </a:rPr>
              <a:t>Company.</a:t>
            </a:r>
            <a:endParaRPr lang="en-US" sz="788" b="1" dirty="0">
              <a:solidFill>
                <a:schemeClr val="bg1"/>
              </a:solidFill>
              <a:latin typeface="Panton Bold" charset="0"/>
              <a:cs typeface="Panton Bold" charset="0"/>
            </a:endParaRPr>
          </a:p>
          <a:p>
            <a:pPr algn="just" fontAlgn="auto">
              <a:lnSpc>
                <a:spcPct val="140000"/>
              </a:lnSpc>
              <a:spcAft>
                <a:spcPts val="0"/>
              </a:spcAft>
              <a:defRPr/>
            </a:pPr>
            <a:endParaRPr sz="788" b="1" dirty="0">
              <a:solidFill>
                <a:schemeClr val="bg1"/>
              </a:solidFill>
              <a:latin typeface="Panton Bold" charset="0"/>
              <a:cs typeface="Panton Bold"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707C8526-07B5-9D4B-A303-32AFB2A0ED7F}" type="slidenum">
              <a:rPr lang="en-US" smtClean="0"/>
              <a:pPr>
                <a:defRPr/>
              </a:pPr>
              <a:t>24</a:t>
            </a:fld>
            <a:endParaRPr lang="en-US" dirty="0"/>
          </a:p>
        </p:txBody>
      </p:sp>
      <p:sp>
        <p:nvSpPr>
          <p:cNvPr id="5" name="Content Placeholder 4"/>
          <p:cNvSpPr>
            <a:spLocks noGrp="1"/>
          </p:cNvSpPr>
          <p:nvPr>
            <p:ph idx="1"/>
          </p:nvPr>
        </p:nvSpPr>
        <p:spPr/>
        <p:txBody>
          <a:bodyPr numCol="3"/>
          <a:lstStyle/>
          <a:p>
            <a:pPr algn="just" fontAlgn="auto">
              <a:lnSpc>
                <a:spcPct val="140000"/>
              </a:lnSpc>
              <a:spcAft>
                <a:spcPts val="0"/>
              </a:spcAft>
              <a:defRPr/>
            </a:pPr>
            <a:r>
              <a:rPr lang="en-US" sz="788" dirty="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fontAlgn="auto">
              <a:lnSpc>
                <a:spcPct val="140000"/>
              </a:lnSpc>
              <a:spcAft>
                <a:spcPts val="0"/>
              </a:spcAft>
              <a:defRPr/>
            </a:pPr>
            <a:r>
              <a:rPr lang="en-US" sz="788" dirty="0">
                <a:cs typeface="Panton Light" charset="0"/>
              </a:rPr>
              <a:t>Because companies are legal persons, they also may associate and register themselves as companies – often known as a corporate group. When the company closes it may need a "death certificate" to avoid further legal obligations.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 Because companies are legal persons, they also may associate and register themselves as companies – often known as a corporate group. When the company closes it may need a "death certificate" to avoid further legal obligations.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 A company or association of persons can be created at law as legal person so that the company in itself can accept</a:t>
            </a:r>
          </a:p>
          <a:p>
            <a:pPr algn="just" fontAlgn="auto">
              <a:lnSpc>
                <a:spcPct val="140000"/>
              </a:lnSpc>
              <a:spcAft>
                <a:spcPts val="0"/>
              </a:spcAft>
              <a:defRPr/>
            </a:pPr>
            <a:endParaRPr lang="en-US" sz="788" dirty="0">
              <a:cs typeface="Panton Light" charset="0"/>
            </a:endParaRPr>
          </a:p>
        </p:txBody>
      </p:sp>
      <p:sp>
        <p:nvSpPr>
          <p:cNvPr id="4" name="Title 3"/>
          <p:cNvSpPr>
            <a:spLocks noGrp="1"/>
          </p:cNvSpPr>
          <p:nvPr>
            <p:ph type="title"/>
          </p:nvPr>
        </p:nvSpPr>
        <p:spPr>
          <a:xfrm>
            <a:off x="557122" y="567397"/>
            <a:ext cx="7973223" cy="391973"/>
          </a:xfrm>
        </p:spPr>
        <p:txBody>
          <a:bodyPr>
            <a:normAutofit/>
          </a:bodyPr>
          <a:lstStyle/>
          <a:p>
            <a:pPr defTabSz="685681" fontAlgn="auto">
              <a:lnSpc>
                <a:spcPct val="80000"/>
              </a:lnSpc>
              <a:spcBef>
                <a:spcPts val="0"/>
              </a:spcBef>
              <a:spcAft>
                <a:spcPts val="0"/>
              </a:spcAft>
              <a:defRPr/>
            </a:pPr>
            <a:r>
              <a:rPr lang="en-US" dirty="0"/>
              <a:t>TWO COLUMNS TEXT SAMPLE</a:t>
            </a:r>
            <a:endParaRPr lang="en-US" sz="2701" dirty="0">
              <a:solidFill>
                <a:srgbClr val="004452"/>
              </a:solidFill>
              <a:latin typeface="Panton Regular" charset="0"/>
              <a:cs typeface="Panton Regular" charset="0"/>
            </a:endParaRPr>
          </a:p>
        </p:txBody>
      </p:sp>
    </p:spTree>
    <p:extLst>
      <p:ext uri="{BB962C8B-B14F-4D97-AF65-F5344CB8AC3E}">
        <p14:creationId xmlns:p14="http://schemas.microsoft.com/office/powerpoint/2010/main" val="108703792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960706" y="1660924"/>
            <a:ext cx="2366963" cy="304833"/>
          </a:xfrm>
          <a:prstGeom prst="rect">
            <a:avLst/>
          </a:prstGeom>
          <a:noFill/>
        </p:spPr>
        <p:txBody>
          <a:bodyPr lIns="61728" tIns="30864" rIns="61728" bIns="30864">
            <a:spAutoFit/>
          </a:bodyPr>
          <a:lstStyle/>
          <a:p>
            <a:pP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a:t>
            </a:r>
          </a:p>
        </p:txBody>
      </p:sp>
      <p:sp>
        <p:nvSpPr>
          <p:cNvPr id="45" name="Round Same Side Corner Rectangle 44"/>
          <p:cNvSpPr/>
          <p:nvPr/>
        </p:nvSpPr>
        <p:spPr>
          <a:xfrm rot="10800000" flipH="1">
            <a:off x="904152" y="1623417"/>
            <a:ext cx="30361" cy="372666"/>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latin typeface="Panton Light" charset="0"/>
              <a:cs typeface="Panton Light" charset="0"/>
            </a:endParaRPr>
          </a:p>
        </p:txBody>
      </p:sp>
      <p:sp>
        <p:nvSpPr>
          <p:cNvPr id="46" name="TextBox 45"/>
          <p:cNvSpPr txBox="1"/>
          <p:nvPr/>
        </p:nvSpPr>
        <p:spPr>
          <a:xfrm>
            <a:off x="548748" y="1548515"/>
            <a:ext cx="272223" cy="50656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2954" dirty="0">
                <a:latin typeface="Panton Light" charset="0"/>
                <a:cs typeface="Panton Light" charset="0"/>
              </a:rPr>
              <a:t>1</a:t>
            </a:r>
          </a:p>
        </p:txBody>
      </p:sp>
      <p:sp>
        <p:nvSpPr>
          <p:cNvPr id="47" name="TextBox 46"/>
          <p:cNvSpPr txBox="1"/>
          <p:nvPr/>
        </p:nvSpPr>
        <p:spPr>
          <a:xfrm>
            <a:off x="960111" y="2147890"/>
            <a:ext cx="2366963" cy="304833"/>
          </a:xfrm>
          <a:prstGeom prst="rect">
            <a:avLst/>
          </a:prstGeom>
          <a:noFill/>
        </p:spPr>
        <p:txBody>
          <a:bodyPr lIns="61728" tIns="30864" rIns="61728" bIns="30864">
            <a:spAutoFit/>
          </a:bodyPr>
          <a:lstStyle/>
          <a:p>
            <a:pP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a:t>
            </a:r>
          </a:p>
        </p:txBody>
      </p:sp>
      <p:sp>
        <p:nvSpPr>
          <p:cNvPr id="48" name="Round Same Side Corner Rectangle 47"/>
          <p:cNvSpPr/>
          <p:nvPr/>
        </p:nvSpPr>
        <p:spPr>
          <a:xfrm rot="10800000" flipH="1">
            <a:off x="902959" y="2109788"/>
            <a:ext cx="30956" cy="372666"/>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latin typeface="Panton Light" charset="0"/>
              <a:cs typeface="Panton Light" charset="0"/>
            </a:endParaRPr>
          </a:p>
        </p:txBody>
      </p:sp>
      <p:sp>
        <p:nvSpPr>
          <p:cNvPr id="49" name="TextBox 48"/>
          <p:cNvSpPr txBox="1"/>
          <p:nvPr/>
        </p:nvSpPr>
        <p:spPr>
          <a:xfrm>
            <a:off x="960111" y="2641404"/>
            <a:ext cx="2366963" cy="304833"/>
          </a:xfrm>
          <a:prstGeom prst="rect">
            <a:avLst/>
          </a:prstGeom>
          <a:noFill/>
        </p:spPr>
        <p:txBody>
          <a:bodyPr lIns="61728" tIns="30864" rIns="61728" bIns="30864">
            <a:spAutoFit/>
          </a:bodyPr>
          <a:lstStyle/>
          <a:p>
            <a:pP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a:t>
            </a:r>
          </a:p>
        </p:txBody>
      </p:sp>
      <p:sp>
        <p:nvSpPr>
          <p:cNvPr id="50" name="Round Same Side Corner Rectangle 49"/>
          <p:cNvSpPr/>
          <p:nvPr/>
        </p:nvSpPr>
        <p:spPr>
          <a:xfrm rot="10800000" flipH="1">
            <a:off x="902959" y="2603302"/>
            <a:ext cx="30956" cy="372666"/>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latin typeface="Panton Light" charset="0"/>
              <a:cs typeface="Panton Light" charset="0"/>
            </a:endParaRPr>
          </a:p>
        </p:txBody>
      </p:sp>
      <p:sp>
        <p:nvSpPr>
          <p:cNvPr id="51" name="TextBox 50"/>
          <p:cNvSpPr txBox="1"/>
          <p:nvPr/>
        </p:nvSpPr>
        <p:spPr>
          <a:xfrm>
            <a:off x="961301" y="3162302"/>
            <a:ext cx="2366963" cy="304833"/>
          </a:xfrm>
          <a:prstGeom prst="rect">
            <a:avLst/>
          </a:prstGeom>
          <a:noFill/>
        </p:spPr>
        <p:txBody>
          <a:bodyPr lIns="61728" tIns="30864" rIns="61728" bIns="30864">
            <a:spAutoFit/>
          </a:bodyPr>
          <a:lstStyle/>
          <a:p>
            <a:pP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a:t>
            </a:r>
          </a:p>
        </p:txBody>
      </p:sp>
      <p:sp>
        <p:nvSpPr>
          <p:cNvPr id="52" name="Round Same Side Corner Rectangle 51"/>
          <p:cNvSpPr/>
          <p:nvPr/>
        </p:nvSpPr>
        <p:spPr>
          <a:xfrm rot="10800000" flipH="1">
            <a:off x="904747" y="3124796"/>
            <a:ext cx="30361" cy="372666"/>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latin typeface="Panton Light" charset="0"/>
              <a:cs typeface="Panton Light" charset="0"/>
            </a:endParaRPr>
          </a:p>
        </p:txBody>
      </p:sp>
      <p:sp>
        <p:nvSpPr>
          <p:cNvPr id="53" name="TextBox 52"/>
          <p:cNvSpPr txBox="1"/>
          <p:nvPr/>
        </p:nvSpPr>
        <p:spPr>
          <a:xfrm>
            <a:off x="960706" y="3668318"/>
            <a:ext cx="2366963" cy="304833"/>
          </a:xfrm>
          <a:prstGeom prst="rect">
            <a:avLst/>
          </a:prstGeom>
          <a:noFill/>
        </p:spPr>
        <p:txBody>
          <a:bodyPr lIns="61728" tIns="30864" rIns="61728" bIns="30864">
            <a:spAutoFit/>
          </a:bodyPr>
          <a:lstStyle/>
          <a:p>
            <a:pP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a:t>
            </a:r>
          </a:p>
        </p:txBody>
      </p:sp>
      <p:sp>
        <p:nvSpPr>
          <p:cNvPr id="54" name="Round Same Side Corner Rectangle 53"/>
          <p:cNvSpPr/>
          <p:nvPr/>
        </p:nvSpPr>
        <p:spPr>
          <a:xfrm rot="10800000" flipH="1">
            <a:off x="903554" y="3630216"/>
            <a:ext cx="30956" cy="372666"/>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latin typeface="Panton Light" charset="0"/>
              <a:cs typeface="Panton Light" charset="0"/>
            </a:endParaRPr>
          </a:p>
        </p:txBody>
      </p:sp>
      <p:sp>
        <p:nvSpPr>
          <p:cNvPr id="55" name="TextBox 54"/>
          <p:cNvSpPr txBox="1"/>
          <p:nvPr/>
        </p:nvSpPr>
        <p:spPr>
          <a:xfrm>
            <a:off x="542199" y="2043219"/>
            <a:ext cx="325121" cy="50656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2954" dirty="0">
                <a:latin typeface="Panton Light" charset="0"/>
                <a:cs typeface="Panton Light" charset="0"/>
              </a:rPr>
              <a:t>2</a:t>
            </a:r>
          </a:p>
        </p:txBody>
      </p:sp>
      <p:sp>
        <p:nvSpPr>
          <p:cNvPr id="56" name="TextBox 55"/>
          <p:cNvSpPr txBox="1"/>
          <p:nvPr/>
        </p:nvSpPr>
        <p:spPr>
          <a:xfrm>
            <a:off x="540414" y="2524827"/>
            <a:ext cx="328327" cy="50656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2954" dirty="0">
                <a:latin typeface="Panton Light" charset="0"/>
                <a:cs typeface="Panton Light" charset="0"/>
              </a:rPr>
              <a:t>3</a:t>
            </a:r>
          </a:p>
        </p:txBody>
      </p:sp>
      <p:sp>
        <p:nvSpPr>
          <p:cNvPr id="57" name="TextBox 56"/>
          <p:cNvSpPr txBox="1"/>
          <p:nvPr/>
        </p:nvSpPr>
        <p:spPr>
          <a:xfrm>
            <a:off x="546367" y="3057632"/>
            <a:ext cx="331533" cy="50656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2954" dirty="0">
                <a:latin typeface="Panton Light" charset="0"/>
                <a:cs typeface="Panton Light" charset="0"/>
              </a:rPr>
              <a:t>4</a:t>
            </a:r>
          </a:p>
        </p:txBody>
      </p:sp>
      <p:sp>
        <p:nvSpPr>
          <p:cNvPr id="58" name="TextBox 57"/>
          <p:cNvSpPr txBox="1"/>
          <p:nvPr/>
        </p:nvSpPr>
        <p:spPr>
          <a:xfrm>
            <a:off x="546367" y="3557099"/>
            <a:ext cx="323519" cy="50656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2954" dirty="0">
                <a:latin typeface="Panton Light" charset="0"/>
                <a:cs typeface="Panton Light" charset="0"/>
              </a:rPr>
              <a:t>5</a:t>
            </a:r>
          </a:p>
        </p:txBody>
      </p:sp>
      <p:sp>
        <p:nvSpPr>
          <p:cNvPr id="3" name="Slide Number Placeholder 2"/>
          <p:cNvSpPr>
            <a:spLocks noGrp="1"/>
          </p:cNvSpPr>
          <p:nvPr>
            <p:ph type="sldNum" sz="quarter" idx="14"/>
          </p:nvPr>
        </p:nvSpPr>
        <p:spPr/>
        <p:txBody>
          <a:bodyPr/>
          <a:lstStyle/>
          <a:p>
            <a:pPr>
              <a:defRPr/>
            </a:pPr>
            <a:fld id="{707C8526-07B5-9D4B-A303-32AFB2A0ED7F}" type="slidenum">
              <a:rPr lang="en-US" smtClean="0"/>
              <a:pPr>
                <a:defRPr/>
              </a:pPr>
              <a:t>25</a:t>
            </a:fld>
            <a:endParaRPr lang="en-US" dirty="0"/>
          </a:p>
        </p:txBody>
      </p:sp>
      <p:sp>
        <p:nvSpPr>
          <p:cNvPr id="10" name="Title 9"/>
          <p:cNvSpPr>
            <a:spLocks noGrp="1"/>
          </p:cNvSpPr>
          <p:nvPr>
            <p:ph type="title"/>
          </p:nvPr>
        </p:nvSpPr>
        <p:spPr/>
        <p:txBody>
          <a:bodyPr vert="horz" lIns="0" tIns="0" rIns="0" bIns="0" rtlCol="0" anchor="t">
            <a:normAutofit/>
          </a:bodyPr>
          <a:lstStyle/>
          <a:p>
            <a:r>
              <a:rPr lang="en-US" dirty="0" smtClean="0"/>
              <a:t>OUR PHILOSOPHY</a:t>
            </a:r>
            <a:endParaRPr lang="en-US" dirty="0"/>
          </a:p>
        </p:txBody>
      </p:sp>
      <p:grpSp>
        <p:nvGrpSpPr>
          <p:cNvPr id="25" name="Group 24"/>
          <p:cNvGrpSpPr/>
          <p:nvPr/>
        </p:nvGrpSpPr>
        <p:grpSpPr>
          <a:xfrm>
            <a:off x="542132" y="-596"/>
            <a:ext cx="8201006" cy="4941522"/>
            <a:chOff x="542132" y="-596"/>
            <a:chExt cx="8201006" cy="4941522"/>
          </a:xfrm>
        </p:grpSpPr>
        <p:sp>
          <p:nvSpPr>
            <p:cNvPr id="26" name="Rectangle 25"/>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27" name="Oval 26"/>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24" name="Slide Number Placeholder 2"/>
          <p:cNvSpPr txBox="1">
            <a:spLocks/>
          </p:cNvSpPr>
          <p:nvPr/>
        </p:nvSpPr>
        <p:spPr>
          <a:xfrm>
            <a:off x="8563138" y="4775905"/>
            <a:ext cx="180000" cy="150041"/>
          </a:xfrm>
          <a:prstGeom prst="rect">
            <a:avLst/>
          </a:prstGeom>
        </p:spPr>
        <p:txBody>
          <a:bodyPr anchor="ctr"/>
          <a:lstStyle>
            <a:defPPr>
              <a:defRPr lang="en-US"/>
            </a:defPPr>
            <a:lvl1pPr algn="l" defTabSz="1827213" rtl="0" eaLnBrk="0" fontAlgn="base" hangingPunct="0">
              <a:spcBef>
                <a:spcPct val="0"/>
              </a:spcBef>
              <a:spcAft>
                <a:spcPct val="0"/>
              </a:spcAft>
              <a:defRPr sz="3600" kern="1200">
                <a:solidFill>
                  <a:schemeClr val="tx1"/>
                </a:solidFill>
                <a:latin typeface="Calibri"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lgn="ctr">
              <a:defRPr/>
            </a:pPr>
            <a:fld id="{4BAA731E-4093-2F4C-A0F3-8BF16F39D2EF}" type="slidenum">
              <a:rPr lang="en-US" sz="750" smtClean="0">
                <a:solidFill>
                  <a:schemeClr val="bg1"/>
                </a:solidFill>
                <a:latin typeface="+mn-lt"/>
              </a:rPr>
              <a:t>25</a:t>
            </a:fld>
            <a:endParaRPr lang="en-US" sz="750" dirty="0">
              <a:solidFill>
                <a:schemeClr val="bg1"/>
              </a:solidFill>
              <a:latin typeface="+mn-lt"/>
            </a:endParaRPr>
          </a:p>
        </p:txBody>
      </p:sp>
      <p:sp>
        <p:nvSpPr>
          <p:cNvPr id="28" name="Content Placeholder 3"/>
          <p:cNvSpPr>
            <a:spLocks noGrp="1"/>
          </p:cNvSpPr>
          <p:nvPr>
            <p:ph idx="4294967295"/>
          </p:nvPr>
        </p:nvSpPr>
        <p:spPr>
          <a:xfrm>
            <a:off x="542925" y="921895"/>
            <a:ext cx="2943081" cy="149500"/>
          </a:xfrm>
        </p:spPr>
        <p:txBody>
          <a:bodyPr/>
          <a:lstStyle/>
          <a:p>
            <a:r>
              <a:rPr lang="en-US" smtClean="0"/>
              <a:t>Write here your great subtitle</a:t>
            </a:r>
            <a:endParaRPr lang="en-US" dirty="0"/>
          </a:p>
        </p:txBody>
      </p:sp>
      <p:sp>
        <p:nvSpPr>
          <p:cNvPr id="4" name="Picture Placeholder 3"/>
          <p:cNvSpPr>
            <a:spLocks noGrp="1"/>
          </p:cNvSpPr>
          <p:nvPr>
            <p:ph type="pic" sz="quarter" idx="13"/>
          </p:nvPr>
        </p:nvSpPr>
        <p:spPr/>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707C8526-07B5-9D4B-A303-32AFB2A0ED7F}" type="slidenum">
              <a:rPr lang="en-US" smtClean="0"/>
              <a:pPr/>
              <a:t>26</a:t>
            </a:fld>
            <a:endParaRPr lang="en-US" dirty="0"/>
          </a:p>
        </p:txBody>
      </p:sp>
      <p:grpSp>
        <p:nvGrpSpPr>
          <p:cNvPr id="23553" name="Group 13"/>
          <p:cNvGrpSpPr>
            <a:grpSpLocks/>
          </p:cNvGrpSpPr>
          <p:nvPr/>
        </p:nvGrpSpPr>
        <p:grpSpPr bwMode="auto">
          <a:xfrm>
            <a:off x="4000502" y="3792142"/>
            <a:ext cx="3341489" cy="814368"/>
            <a:chOff x="1879493" y="10015490"/>
            <a:chExt cx="11881669" cy="2894603"/>
          </a:xfrm>
        </p:grpSpPr>
        <p:sp>
          <p:nvSpPr>
            <p:cNvPr id="23557" name="Title 20"/>
            <p:cNvSpPr txBox="1">
              <a:spLocks/>
            </p:cNvSpPr>
            <p:nvPr/>
          </p:nvSpPr>
          <p:spPr bwMode="auto">
            <a:xfrm>
              <a:off x="1879493" y="10015490"/>
              <a:ext cx="11881669" cy="67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eaLnBrk="1" hangingPunct="1"/>
              <a:r>
                <a:rPr lang="en-US" altLang="x-none" sz="1238" dirty="0">
                  <a:latin typeface="Panton Light" charset="0"/>
                  <a:ea typeface="Panton Light" charset="0"/>
                  <a:cs typeface="Panton Light" charset="0"/>
                </a:rPr>
                <a:t>Our commitment</a:t>
              </a:r>
            </a:p>
          </p:txBody>
        </p:sp>
        <p:sp>
          <p:nvSpPr>
            <p:cNvPr id="23558" name="Title 20"/>
            <p:cNvSpPr txBox="1">
              <a:spLocks/>
            </p:cNvSpPr>
            <p:nvPr/>
          </p:nvSpPr>
          <p:spPr bwMode="auto">
            <a:xfrm>
              <a:off x="1919346" y="10743975"/>
              <a:ext cx="11841816" cy="2166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4299" rIns="0" bIns="34299"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just" eaLnBrk="1" hangingPunct="1">
                <a:lnSpc>
                  <a:spcPct val="130000"/>
                </a:lnSpc>
              </a:pPr>
              <a:r>
                <a:rPr lang="en-US" altLang="x-none" sz="675" dirty="0">
                  <a:latin typeface="Panton Light" charset="0"/>
                  <a:ea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t>
              </a:r>
            </a:p>
          </p:txBody>
        </p:sp>
      </p:grpSp>
      <p:sp>
        <p:nvSpPr>
          <p:cNvPr id="15" name="Rectangle 14"/>
          <p:cNvSpPr/>
          <p:nvPr/>
        </p:nvSpPr>
        <p:spPr>
          <a:xfrm>
            <a:off x="2002632" y="1359098"/>
            <a:ext cx="1766292" cy="3247430"/>
          </a:xfrm>
          <a:prstGeom prst="rect">
            <a:avLst/>
          </a:prstGeom>
          <a:solidFill>
            <a:schemeClr val="accent1">
              <a:alpha val="8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3555" name="TextBox 16"/>
          <p:cNvSpPr txBox="1">
            <a:spLocks noChangeArrowheads="1"/>
          </p:cNvSpPr>
          <p:nvPr/>
        </p:nvSpPr>
        <p:spPr bwMode="auto">
          <a:xfrm>
            <a:off x="2177655" y="1834158"/>
            <a:ext cx="1436489" cy="27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80000"/>
              </a:lnSpc>
            </a:pPr>
            <a:r>
              <a:rPr lang="en-US" altLang="x-none" sz="2475" b="1" dirty="0">
                <a:solidFill>
                  <a:schemeClr val="bg1"/>
                </a:solidFill>
                <a:latin typeface="Panton Bold" charset="0"/>
                <a:ea typeface="Panton Bold" charset="0"/>
                <a:cs typeface="Panton Bold" charset="0"/>
              </a:rPr>
              <a:t>“IF YOU CAN DREAM IT </a:t>
            </a:r>
          </a:p>
          <a:p>
            <a:pPr algn="ctr" eaLnBrk="1" hangingPunct="1">
              <a:lnSpc>
                <a:spcPct val="80000"/>
              </a:lnSpc>
            </a:pPr>
            <a:r>
              <a:rPr lang="en-US" altLang="x-none" sz="2475" b="1" dirty="0">
                <a:solidFill>
                  <a:schemeClr val="bg1"/>
                </a:solidFill>
                <a:latin typeface="Panton Bold" charset="0"/>
                <a:ea typeface="Panton Bold" charset="0"/>
                <a:cs typeface="Panton Bold" charset="0"/>
              </a:rPr>
              <a:t>YOU CAN ACHIEVE IT”</a:t>
            </a:r>
          </a:p>
          <a:p>
            <a:pPr algn="ctr" eaLnBrk="1" hangingPunct="1">
              <a:lnSpc>
                <a:spcPct val="140000"/>
              </a:lnSpc>
            </a:pPr>
            <a:r>
              <a:rPr lang="en-US" altLang="x-none" sz="1013" dirty="0">
                <a:solidFill>
                  <a:schemeClr val="bg1"/>
                </a:solidFill>
                <a:latin typeface="Panton Light" charset="0"/>
                <a:ea typeface="Panton Light" charset="0"/>
                <a:cs typeface="Panton Light" charset="0"/>
              </a:rPr>
              <a:t>JOHN DOE</a:t>
            </a:r>
            <a:endParaRPr lang="en-US" altLang="x-none" sz="2700" dirty="0">
              <a:solidFill>
                <a:schemeClr val="bg1"/>
              </a:solidFill>
              <a:latin typeface="Panton Light" charset="0"/>
              <a:ea typeface="Panton Light" charset="0"/>
              <a:cs typeface="Panton Light" charset="0"/>
            </a:endParaRPr>
          </a:p>
        </p:txBody>
      </p:sp>
      <p:sp>
        <p:nvSpPr>
          <p:cNvPr id="3" name="Picture Placeholder 2"/>
          <p:cNvSpPr>
            <a:spLocks noGrp="1"/>
          </p:cNvSpPr>
          <p:nvPr>
            <p:ph type="pic" sz="quarter" idx="13"/>
          </p:nvPr>
        </p:nvSpPr>
        <p:spPr/>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Group 13"/>
          <p:cNvGrpSpPr>
            <a:grpSpLocks/>
          </p:cNvGrpSpPr>
          <p:nvPr/>
        </p:nvGrpSpPr>
        <p:grpSpPr bwMode="auto">
          <a:xfrm>
            <a:off x="0" y="1687712"/>
            <a:ext cx="3527822" cy="1736526"/>
            <a:chOff x="0" y="3715521"/>
            <a:chExt cx="12539193" cy="6173017"/>
          </a:xfrm>
        </p:grpSpPr>
        <p:sp>
          <p:nvSpPr>
            <p:cNvPr id="16" name="Rectangle 15"/>
            <p:cNvSpPr/>
            <p:nvPr/>
          </p:nvSpPr>
          <p:spPr>
            <a:xfrm>
              <a:off x="12145624" y="3715521"/>
              <a:ext cx="393569" cy="61730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 name="Rectangle 3"/>
            <p:cNvSpPr/>
            <p:nvPr/>
          </p:nvSpPr>
          <p:spPr>
            <a:xfrm>
              <a:off x="0" y="3715521"/>
              <a:ext cx="12190060" cy="6173017"/>
            </a:xfrm>
            <a:prstGeom prst="rect">
              <a:avLst/>
            </a:prstGeom>
            <a:solidFill>
              <a:schemeClr val="accent1">
                <a:alpha val="84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grpSp>
      <p:sp>
        <p:nvSpPr>
          <p:cNvPr id="11" name="TextBox 10"/>
          <p:cNvSpPr txBox="1"/>
          <p:nvPr/>
        </p:nvSpPr>
        <p:spPr>
          <a:xfrm>
            <a:off x="406599" y="1948460"/>
            <a:ext cx="2600071" cy="332527"/>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defRPr/>
            </a:pPr>
            <a:r>
              <a:rPr lang="en-US" sz="2701" dirty="0">
                <a:solidFill>
                  <a:srgbClr val="FFFFFF"/>
                </a:solidFill>
                <a:latin typeface="Panton Regular" charset="0"/>
                <a:cs typeface="Panton Regular" charset="0"/>
              </a:rPr>
              <a:t>MEET OUR TEAM</a:t>
            </a:r>
          </a:p>
        </p:txBody>
      </p:sp>
      <p:sp>
        <p:nvSpPr>
          <p:cNvPr id="12" name="TextBox 11"/>
          <p:cNvSpPr txBox="1"/>
          <p:nvPr/>
        </p:nvSpPr>
        <p:spPr>
          <a:xfrm>
            <a:off x="406599" y="2342914"/>
            <a:ext cx="2055050" cy="156966"/>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defRPr/>
            </a:pPr>
            <a:r>
              <a:rPr lang="en-US" sz="1275" dirty="0">
                <a:solidFill>
                  <a:srgbClr val="FFFFFF"/>
                </a:solidFill>
                <a:latin typeface="Panton Light" charset="0"/>
                <a:cs typeface="Panton Light" charset="0"/>
              </a:rPr>
              <a:t>Write here your great subtitle</a:t>
            </a:r>
          </a:p>
        </p:txBody>
      </p:sp>
      <p:cxnSp>
        <p:nvCxnSpPr>
          <p:cNvPr id="13" name="Straight Connector 12"/>
          <p:cNvCxnSpPr/>
          <p:nvPr/>
        </p:nvCxnSpPr>
        <p:spPr>
          <a:xfrm>
            <a:off x="448568" y="2558185"/>
            <a:ext cx="2740946" cy="10886"/>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7194" y="2647962"/>
            <a:ext cx="2911674" cy="581954"/>
          </a:xfrm>
          <a:prstGeom prst="rect">
            <a:avLst/>
          </a:prstGeom>
          <a:noFill/>
        </p:spPr>
        <p:txBody>
          <a:bodyPr wrap="square" lIns="0" tIns="0" rIns="0" bIns="0">
            <a:spAutoFit/>
          </a:bodyPr>
          <a:lstStyle/>
          <a:p>
            <a:pPr defTabSz="685681" eaLnBrk="1" fontAlgn="auto" hangingPunct="1">
              <a:lnSpc>
                <a:spcPct val="120000"/>
              </a:lnSpc>
              <a:spcBef>
                <a:spcPts val="0"/>
              </a:spcBef>
              <a:spcAft>
                <a:spcPts val="0"/>
              </a:spcAft>
              <a:defRPr/>
            </a:pPr>
            <a:r>
              <a:rPr lang="en-US" sz="788" dirty="0">
                <a:solidFill>
                  <a:srgbClr val="FFFFFF"/>
                </a:solidFill>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grpSp>
        <p:nvGrpSpPr>
          <p:cNvPr id="40" name="Group 39"/>
          <p:cNvGrpSpPr/>
          <p:nvPr/>
        </p:nvGrpSpPr>
        <p:grpSpPr>
          <a:xfrm>
            <a:off x="542132" y="-596"/>
            <a:ext cx="8201006" cy="4941522"/>
            <a:chOff x="542132" y="-596"/>
            <a:chExt cx="8201006" cy="4941522"/>
          </a:xfrm>
        </p:grpSpPr>
        <p:sp>
          <p:nvSpPr>
            <p:cNvPr id="41" name="Rectangle 40"/>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42" name="Oval 41"/>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43" name="Slide Number Placeholder 2"/>
          <p:cNvSpPr txBox="1">
            <a:spLocks/>
          </p:cNvSpPr>
          <p:nvPr/>
        </p:nvSpPr>
        <p:spPr>
          <a:xfrm>
            <a:off x="8464923" y="4775905"/>
            <a:ext cx="369795" cy="165021"/>
          </a:xfrm>
          <a:prstGeom prst="rect">
            <a:avLst/>
          </a:prstGeom>
        </p:spPr>
        <p:txBody>
          <a:bodyPr anchor="ctr"/>
          <a:lstStyle>
            <a:defPPr>
              <a:defRPr lang="en-US"/>
            </a:defPPr>
            <a:lvl1pPr algn="l" defTabSz="1827213" rtl="0" eaLnBrk="0" fontAlgn="base" hangingPunct="0">
              <a:spcBef>
                <a:spcPct val="0"/>
              </a:spcBef>
              <a:spcAft>
                <a:spcPct val="0"/>
              </a:spcAft>
              <a:defRPr sz="3600" kern="1200">
                <a:solidFill>
                  <a:schemeClr val="tx1"/>
                </a:solidFill>
                <a:latin typeface="Calibri"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lgn="ctr">
              <a:defRPr/>
            </a:pPr>
            <a:fld id="{5C1D496F-9D8A-294F-B7FD-BB0BC80554E3}" type="slidenum">
              <a:rPr lang="en-US" sz="750" smtClean="0">
                <a:solidFill>
                  <a:schemeClr val="bg1"/>
                </a:solidFill>
                <a:latin typeface="+mn-lt"/>
              </a:rPr>
              <a:t>27</a:t>
            </a:fld>
            <a:endParaRPr lang="en-US" sz="750" dirty="0">
              <a:solidFill>
                <a:schemeClr val="bg1"/>
              </a:solidFill>
              <a:latin typeface="+mn-lt"/>
            </a:endParaRPr>
          </a:p>
        </p:txBody>
      </p:sp>
      <p:sp>
        <p:nvSpPr>
          <p:cNvPr id="3" name="Picture Placeholder 2"/>
          <p:cNvSpPr>
            <a:spLocks noGrp="1"/>
          </p:cNvSpPr>
          <p:nvPr>
            <p:ph type="pic" sz="quarter" idx="17"/>
          </p:nvPr>
        </p:nvSpPr>
        <p:spPr/>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44289" y="1479437"/>
            <a:ext cx="7971064" cy="630429"/>
          </a:xfrm>
          <a:prstGeom prst="rect">
            <a:avLst/>
          </a:prstGeom>
          <a:noFill/>
        </p:spPr>
        <p:txBody>
          <a:bodyPr wrap="square" lIns="0" tIns="0" rIns="0" bIns="0">
            <a:spAutoFit/>
          </a:bodyPr>
          <a:lstStyle/>
          <a:p>
            <a:pPr algn="just" defTabSz="685681" eaLnBrk="1" fontAlgn="auto" hangingPunct="1">
              <a:lnSpc>
                <a:spcPct val="130000"/>
              </a:lnSpc>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p:txBody>
      </p:sp>
      <p:sp>
        <p:nvSpPr>
          <p:cNvPr id="29" name="Rectangle 28"/>
          <p:cNvSpPr/>
          <p:nvPr/>
        </p:nvSpPr>
        <p:spPr>
          <a:xfrm>
            <a:off x="0" y="2537556"/>
            <a:ext cx="1278588" cy="128613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5" name="Rectangle 44"/>
          <p:cNvSpPr/>
          <p:nvPr/>
        </p:nvSpPr>
        <p:spPr>
          <a:xfrm>
            <a:off x="2626911" y="2537556"/>
            <a:ext cx="1270405" cy="1286139"/>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6" name="Rectangle 45"/>
          <p:cNvSpPr/>
          <p:nvPr/>
        </p:nvSpPr>
        <p:spPr>
          <a:xfrm>
            <a:off x="5244876" y="2530342"/>
            <a:ext cx="1280035" cy="1293353"/>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7" name="Rectangle 46"/>
          <p:cNvSpPr/>
          <p:nvPr/>
        </p:nvSpPr>
        <p:spPr>
          <a:xfrm>
            <a:off x="7869381" y="2537556"/>
            <a:ext cx="1273496" cy="128613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8" name="Rectangle 47"/>
          <p:cNvSpPr/>
          <p:nvPr/>
        </p:nvSpPr>
        <p:spPr>
          <a:xfrm>
            <a:off x="3920969" y="3862965"/>
            <a:ext cx="1291516" cy="1280535"/>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54" name="Rectangle 53"/>
          <p:cNvSpPr/>
          <p:nvPr/>
        </p:nvSpPr>
        <p:spPr>
          <a:xfrm>
            <a:off x="6557471" y="3862965"/>
            <a:ext cx="1279350" cy="128053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55" name="Rectangle 54"/>
          <p:cNvSpPr/>
          <p:nvPr/>
        </p:nvSpPr>
        <p:spPr>
          <a:xfrm>
            <a:off x="1303003" y="3862965"/>
            <a:ext cx="1288255" cy="1280535"/>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6635" name="TextBox 18"/>
          <p:cNvSpPr txBox="1">
            <a:spLocks noChangeArrowheads="1"/>
          </p:cNvSpPr>
          <p:nvPr/>
        </p:nvSpPr>
        <p:spPr bwMode="auto">
          <a:xfrm>
            <a:off x="58783" y="2818212"/>
            <a:ext cx="1160871"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John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26636" name="TextBox 20"/>
          <p:cNvSpPr txBox="1">
            <a:spLocks noChangeArrowheads="1"/>
          </p:cNvSpPr>
          <p:nvPr/>
        </p:nvSpPr>
        <p:spPr bwMode="auto">
          <a:xfrm>
            <a:off x="2720735" y="2818212"/>
            <a:ext cx="1143172"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John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26637" name="TextBox 29"/>
          <p:cNvSpPr txBox="1">
            <a:spLocks noChangeArrowheads="1"/>
          </p:cNvSpPr>
          <p:nvPr/>
        </p:nvSpPr>
        <p:spPr bwMode="auto">
          <a:xfrm>
            <a:off x="5288040" y="2818212"/>
            <a:ext cx="1140279"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John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26638" name="TextBox 30"/>
          <p:cNvSpPr txBox="1">
            <a:spLocks noChangeArrowheads="1"/>
          </p:cNvSpPr>
          <p:nvPr/>
        </p:nvSpPr>
        <p:spPr bwMode="auto">
          <a:xfrm>
            <a:off x="7815806" y="2818212"/>
            <a:ext cx="1139668"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Jane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26639" name="TextBox 31"/>
          <p:cNvSpPr txBox="1">
            <a:spLocks noChangeArrowheads="1"/>
          </p:cNvSpPr>
          <p:nvPr/>
        </p:nvSpPr>
        <p:spPr bwMode="auto">
          <a:xfrm>
            <a:off x="1363341" y="4121351"/>
            <a:ext cx="1125133"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John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26640" name="TextBox 32"/>
          <p:cNvSpPr txBox="1">
            <a:spLocks noChangeArrowheads="1"/>
          </p:cNvSpPr>
          <p:nvPr/>
        </p:nvSpPr>
        <p:spPr bwMode="auto">
          <a:xfrm>
            <a:off x="4008515" y="4121351"/>
            <a:ext cx="1150507"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John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26641" name="TextBox 33"/>
          <p:cNvSpPr txBox="1">
            <a:spLocks noChangeArrowheads="1"/>
          </p:cNvSpPr>
          <p:nvPr/>
        </p:nvSpPr>
        <p:spPr bwMode="auto">
          <a:xfrm>
            <a:off x="6617004" y="4121351"/>
            <a:ext cx="1139669" cy="799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1013" b="1" dirty="0">
                <a:solidFill>
                  <a:schemeClr val="bg1"/>
                </a:solidFill>
                <a:latin typeface="Panton Bold" charset="0"/>
                <a:ea typeface="Panton Bold" charset="0"/>
                <a:cs typeface="Panton Bold" charset="0"/>
              </a:rPr>
              <a:t>John Doe</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Sales Manager</a:t>
            </a:r>
          </a:p>
          <a:p>
            <a:pPr algn="ctr" eaLnBrk="1" hangingPunct="1">
              <a:lnSpc>
                <a:spcPct val="120000"/>
              </a:lnSpc>
            </a:pPr>
            <a:r>
              <a:rPr lang="en-US" altLang="x-none" sz="563" b="1" dirty="0">
                <a:solidFill>
                  <a:schemeClr val="bg1"/>
                </a:solidFill>
                <a:latin typeface="Panton Bold" charset="0"/>
                <a:ea typeface="Panton Bold" charset="0"/>
                <a:cs typeface="Panton Bold" charset="0"/>
              </a:rPr>
              <a:t>—</a:t>
            </a:r>
          </a:p>
          <a:p>
            <a:pPr algn="ctr" eaLnBrk="1" hangingPunct="1">
              <a:lnSpc>
                <a:spcPct val="120000"/>
              </a:lnSpc>
            </a:pPr>
            <a:r>
              <a:rPr lang="en-US" altLang="x-none" sz="563" dirty="0">
                <a:solidFill>
                  <a:schemeClr val="bg1"/>
                </a:solidFill>
                <a:latin typeface="Panton Light" charset="0"/>
                <a:ea typeface="Panton Light" charset="0"/>
                <a:cs typeface="Panton Light" charset="0"/>
              </a:rPr>
              <a:t>A company is an association or collection of individuals, whether</a:t>
            </a:r>
          </a:p>
        </p:txBody>
      </p:sp>
      <p:sp>
        <p:nvSpPr>
          <p:cNvPr id="3" name="Title 2"/>
          <p:cNvSpPr>
            <a:spLocks noGrp="1"/>
          </p:cNvSpPr>
          <p:nvPr>
            <p:ph type="title"/>
          </p:nvPr>
        </p:nvSpPr>
        <p:spPr>
          <a:xfrm>
            <a:off x="538153" y="566788"/>
            <a:ext cx="7983336" cy="410766"/>
          </a:xfrm>
        </p:spPr>
        <p:txBody>
          <a:bodyPr/>
          <a:lstStyle/>
          <a:p>
            <a:r>
              <a:rPr lang="en-US" sz="2701" dirty="0">
                <a:latin typeface="Panton Regular" charset="0"/>
                <a:cs typeface="Panton Regular" charset="0"/>
              </a:rPr>
              <a:t>TEAM </a:t>
            </a:r>
            <a:r>
              <a:rPr lang="en-US" sz="2701" dirty="0" smtClean="0">
                <a:latin typeface="Panton Regular" charset="0"/>
                <a:cs typeface="Panton Regular" charset="0"/>
              </a:rPr>
              <a:t>TEAM</a:t>
            </a:r>
            <a:endParaRPr lang="en-US" dirty="0"/>
          </a:p>
        </p:txBody>
      </p:sp>
      <p:sp>
        <p:nvSpPr>
          <p:cNvPr id="2" name="Slide Number Placeholder 1"/>
          <p:cNvSpPr>
            <a:spLocks noGrp="1"/>
          </p:cNvSpPr>
          <p:nvPr>
            <p:ph type="sldNum" sz="quarter" idx="10"/>
          </p:nvPr>
        </p:nvSpPr>
        <p:spPr/>
        <p:txBody>
          <a:bodyPr/>
          <a:lstStyle/>
          <a:p>
            <a:pPr>
              <a:defRPr/>
            </a:pPr>
            <a:fld id="{707C8526-07B5-9D4B-A303-32AFB2A0ED7F}" type="slidenum">
              <a:rPr lang="en-US" smtClean="0"/>
              <a:pPr>
                <a:defRPr/>
              </a:pPr>
              <a:t>28</a:t>
            </a:fld>
            <a:endParaRPr lang="en-US" dirty="0"/>
          </a:p>
        </p:txBody>
      </p:sp>
      <p:sp>
        <p:nvSpPr>
          <p:cNvPr id="36"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mtClean="0"/>
              <a:t>Write here your great subtitle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24039" y="4118967"/>
            <a:ext cx="5495925" cy="242502"/>
          </a:xfrm>
          <a:prstGeom prst="rect">
            <a:avLst/>
          </a:prstGeom>
          <a:noFill/>
        </p:spPr>
        <p:txBody>
          <a:bodyPr lIns="0" tIns="0" rIns="0" bIns="0">
            <a:spAutoFit/>
          </a:bodyPr>
          <a:lstStyle/>
          <a:p>
            <a:pPr algn="ctr" defTabSz="685681" eaLnBrk="1" fontAlgn="auto" hangingPunct="1">
              <a:spcBef>
                <a:spcPts val="0"/>
              </a:spcBef>
              <a:spcAft>
                <a:spcPts val="0"/>
              </a:spcAft>
              <a:defRPr/>
            </a:pPr>
            <a:r>
              <a:rPr lang="en-US" sz="788" dirty="0">
                <a:latin typeface="Panton Light" charset="0"/>
                <a:cs typeface="Panton Light" charset="0"/>
              </a:rPr>
              <a:t>Because companies are legal persons, they also may associate and register themselves as companies – often known as a corporate group. When the company closes it may need a "death certificate" to avoid further legal obligations. </a:t>
            </a:r>
          </a:p>
        </p:txBody>
      </p:sp>
      <p:sp>
        <p:nvSpPr>
          <p:cNvPr id="4" name="Picture Placeholder 3"/>
          <p:cNvSpPr>
            <a:spLocks noGrp="1"/>
          </p:cNvSpPr>
          <p:nvPr>
            <p:ph type="pic" sz="quarter" idx="20"/>
          </p:nvPr>
        </p:nvSpPr>
        <p:spPr/>
      </p:sp>
      <p:sp>
        <p:nvSpPr>
          <p:cNvPr id="5" name="Picture Placeholder 4"/>
          <p:cNvSpPr>
            <a:spLocks noGrp="1"/>
          </p:cNvSpPr>
          <p:nvPr>
            <p:ph type="pic" sz="quarter" idx="21"/>
          </p:nvPr>
        </p:nvSpPr>
        <p:spPr/>
      </p:sp>
      <p:sp>
        <p:nvSpPr>
          <p:cNvPr id="6" name="Picture Placeholder 5"/>
          <p:cNvSpPr>
            <a:spLocks noGrp="1"/>
          </p:cNvSpPr>
          <p:nvPr>
            <p:ph type="pic" sz="quarter" idx="22"/>
          </p:nvPr>
        </p:nvSpPr>
        <p:spPr/>
      </p:sp>
      <p:sp>
        <p:nvSpPr>
          <p:cNvPr id="7" name="Picture Placeholder 6"/>
          <p:cNvSpPr>
            <a:spLocks noGrp="1"/>
          </p:cNvSpPr>
          <p:nvPr>
            <p:ph type="pic" sz="quarter" idx="23"/>
          </p:nvPr>
        </p:nvSpPr>
        <p:spPr/>
      </p:sp>
      <p:sp>
        <p:nvSpPr>
          <p:cNvPr id="19" name="Content Placeholder 18"/>
          <p:cNvSpPr>
            <a:spLocks noGrp="1"/>
          </p:cNvSpPr>
          <p:nvPr>
            <p:ph idx="1"/>
          </p:nvPr>
        </p:nvSpPr>
        <p:spPr/>
        <p:txBody>
          <a:bodyPr/>
          <a:lstStyle/>
          <a:p>
            <a:pPr lvl="0" algn="r" defTabSz="685681" fontAlgn="auto">
              <a:lnSpc>
                <a:spcPct val="120000"/>
              </a:lnSpc>
              <a:spcBef>
                <a:spcPts val="0"/>
              </a:spcBef>
              <a:spcAft>
                <a:spcPts val="0"/>
              </a:spcAft>
              <a:defRPr/>
            </a:pPr>
            <a:r>
              <a:rPr lang="en-US" sz="1125" b="1" dirty="0">
                <a:solidFill>
                  <a:srgbClr val="007891"/>
                </a:solidFill>
                <a:latin typeface="Panton Bold" charset="0"/>
                <a:cs typeface="Panton Bold" charset="0"/>
              </a:rPr>
              <a:t>John Doe</a:t>
            </a:r>
          </a:p>
          <a:p>
            <a:pPr lvl="0" algn="r" defTabSz="685681" fontAlgn="auto">
              <a:lnSpc>
                <a:spcPct val="120000"/>
              </a:lnSpc>
              <a:spcBef>
                <a:spcPts val="0"/>
              </a:spcBef>
              <a:spcAft>
                <a:spcPts val="0"/>
              </a:spcAft>
              <a:defRPr/>
            </a:pPr>
            <a:r>
              <a:rPr lang="en-US" sz="675" b="1" dirty="0">
                <a:solidFill>
                  <a:prstClr val="black"/>
                </a:solidFill>
                <a:latin typeface="Panton Bold" charset="0"/>
                <a:cs typeface="Panton Bold" charset="0"/>
              </a:rPr>
              <a:t>CEO &amp; Founder</a:t>
            </a:r>
          </a:p>
          <a:p>
            <a:pPr lvl="0" algn="r" defTabSz="685681" fontAlgn="auto">
              <a:lnSpc>
                <a:spcPct val="120000"/>
              </a:lnSpc>
              <a:spcBef>
                <a:spcPts val="0"/>
              </a:spcBef>
              <a:spcAft>
                <a:spcPts val="0"/>
              </a:spcAft>
              <a:defRPr/>
            </a:pPr>
            <a:r>
              <a:rPr lang="en-US" sz="563" dirty="0">
                <a:solidFill>
                  <a:prstClr val="black"/>
                </a:solidFill>
                <a:cs typeface="Panton Light" charset="0"/>
              </a:rPr>
              <a:t>A company is an association or </a:t>
            </a:r>
            <a:endParaRPr lang="en-US" sz="563" dirty="0" smtClean="0">
              <a:solidFill>
                <a:prstClr val="black"/>
              </a:solidFill>
              <a:cs typeface="Panton Light" charset="0"/>
            </a:endParaRPr>
          </a:p>
          <a:p>
            <a:pPr lvl="0" algn="r" defTabSz="685681" fontAlgn="auto">
              <a:lnSpc>
                <a:spcPct val="120000"/>
              </a:lnSpc>
              <a:spcBef>
                <a:spcPts val="0"/>
              </a:spcBef>
              <a:spcAft>
                <a:spcPts val="0"/>
              </a:spcAft>
              <a:defRPr/>
            </a:pPr>
            <a:r>
              <a:rPr lang="en-US" sz="563" dirty="0" smtClean="0">
                <a:solidFill>
                  <a:prstClr val="black"/>
                </a:solidFill>
                <a:cs typeface="Panton Light" charset="0"/>
              </a:rPr>
              <a:t>collection </a:t>
            </a:r>
            <a:r>
              <a:rPr lang="en-US" sz="563" dirty="0">
                <a:solidFill>
                  <a:prstClr val="black"/>
                </a:solidFill>
                <a:cs typeface="Panton Light" charset="0"/>
              </a:rPr>
              <a:t>of individuals, whether</a:t>
            </a:r>
          </a:p>
        </p:txBody>
      </p:sp>
      <p:sp>
        <p:nvSpPr>
          <p:cNvPr id="29" name="Content Placeholder 28"/>
          <p:cNvSpPr>
            <a:spLocks noGrp="1"/>
          </p:cNvSpPr>
          <p:nvPr>
            <p:ph idx="24"/>
          </p:nvPr>
        </p:nvSpPr>
        <p:spPr/>
        <p:txBody>
          <a:bodyPr/>
          <a:lstStyle/>
          <a:p>
            <a:pPr lvl="0" algn="r" defTabSz="685681" fontAlgn="auto">
              <a:lnSpc>
                <a:spcPct val="120000"/>
              </a:lnSpc>
              <a:spcBef>
                <a:spcPts val="0"/>
              </a:spcBef>
              <a:spcAft>
                <a:spcPts val="0"/>
              </a:spcAft>
              <a:defRPr/>
            </a:pPr>
            <a:r>
              <a:rPr lang="en-US" sz="1125" b="1" dirty="0">
                <a:solidFill>
                  <a:srgbClr val="007891"/>
                </a:solidFill>
                <a:latin typeface="Panton Bold" charset="0"/>
                <a:cs typeface="Panton Bold" charset="0"/>
              </a:rPr>
              <a:t>John Doe</a:t>
            </a:r>
          </a:p>
          <a:p>
            <a:pPr lvl="0" algn="r" defTabSz="685681" fontAlgn="auto">
              <a:lnSpc>
                <a:spcPct val="120000"/>
              </a:lnSpc>
              <a:spcBef>
                <a:spcPts val="0"/>
              </a:spcBef>
              <a:spcAft>
                <a:spcPts val="0"/>
              </a:spcAft>
              <a:defRPr/>
            </a:pPr>
            <a:r>
              <a:rPr lang="en-US" sz="675" b="1" dirty="0">
                <a:solidFill>
                  <a:prstClr val="black"/>
                </a:solidFill>
                <a:latin typeface="Panton Bold" charset="0"/>
                <a:cs typeface="Panton Bold" charset="0"/>
              </a:rPr>
              <a:t>CEO &amp; Founder</a:t>
            </a:r>
          </a:p>
          <a:p>
            <a:pPr lvl="0" algn="r" defTabSz="685681" fontAlgn="auto">
              <a:lnSpc>
                <a:spcPct val="120000"/>
              </a:lnSpc>
              <a:spcBef>
                <a:spcPts val="0"/>
              </a:spcBef>
              <a:spcAft>
                <a:spcPts val="0"/>
              </a:spcAft>
              <a:defRPr/>
            </a:pPr>
            <a:r>
              <a:rPr lang="en-US" sz="563" dirty="0">
                <a:solidFill>
                  <a:prstClr val="black"/>
                </a:solidFill>
                <a:cs typeface="Panton Light" charset="0"/>
              </a:rPr>
              <a:t>A company is an association or </a:t>
            </a:r>
          </a:p>
          <a:p>
            <a:pPr lvl="0" algn="r" defTabSz="685681" fontAlgn="auto">
              <a:lnSpc>
                <a:spcPct val="120000"/>
              </a:lnSpc>
              <a:spcBef>
                <a:spcPts val="0"/>
              </a:spcBef>
              <a:spcAft>
                <a:spcPts val="0"/>
              </a:spcAft>
              <a:defRPr/>
            </a:pPr>
            <a:r>
              <a:rPr lang="en-US" sz="563" dirty="0">
                <a:solidFill>
                  <a:prstClr val="black"/>
                </a:solidFill>
                <a:cs typeface="Panton Light" charset="0"/>
              </a:rPr>
              <a:t>collection of individuals, whether</a:t>
            </a:r>
          </a:p>
          <a:p>
            <a:endParaRPr lang="en-US" dirty="0"/>
          </a:p>
        </p:txBody>
      </p:sp>
      <p:sp>
        <p:nvSpPr>
          <p:cNvPr id="37" name="Content Placeholder 36"/>
          <p:cNvSpPr>
            <a:spLocks noGrp="1"/>
          </p:cNvSpPr>
          <p:nvPr>
            <p:ph idx="25"/>
          </p:nvPr>
        </p:nvSpPr>
        <p:spPr/>
        <p:txBody>
          <a:bodyPr/>
          <a:lstStyle/>
          <a:p>
            <a:pPr lvl="0" defTabSz="685681" fontAlgn="auto">
              <a:lnSpc>
                <a:spcPct val="120000"/>
              </a:lnSpc>
              <a:spcBef>
                <a:spcPts val="0"/>
              </a:spcBef>
              <a:spcAft>
                <a:spcPts val="0"/>
              </a:spcAft>
              <a:defRPr/>
            </a:pPr>
            <a:r>
              <a:rPr lang="en-US" sz="1125" b="1" dirty="0">
                <a:solidFill>
                  <a:srgbClr val="007891"/>
                </a:solidFill>
                <a:latin typeface="Panton Bold" charset="0"/>
                <a:cs typeface="Panton Bold" charset="0"/>
              </a:rPr>
              <a:t>John Doe</a:t>
            </a:r>
          </a:p>
          <a:p>
            <a:pPr lvl="0" defTabSz="685681" fontAlgn="auto">
              <a:lnSpc>
                <a:spcPct val="120000"/>
              </a:lnSpc>
              <a:spcBef>
                <a:spcPts val="0"/>
              </a:spcBef>
              <a:spcAft>
                <a:spcPts val="0"/>
              </a:spcAft>
              <a:defRPr/>
            </a:pPr>
            <a:r>
              <a:rPr lang="en-US" sz="675" b="1" dirty="0">
                <a:solidFill>
                  <a:prstClr val="black"/>
                </a:solidFill>
                <a:latin typeface="Panton Bold" charset="0"/>
                <a:cs typeface="Panton Bold" charset="0"/>
              </a:rPr>
              <a:t>CEO &amp; Founder</a:t>
            </a:r>
          </a:p>
          <a:p>
            <a:pPr lvl="0" defTabSz="685681" fontAlgn="auto">
              <a:lnSpc>
                <a:spcPct val="120000"/>
              </a:lnSpc>
              <a:spcBef>
                <a:spcPts val="0"/>
              </a:spcBef>
              <a:spcAft>
                <a:spcPts val="0"/>
              </a:spcAft>
              <a:defRPr/>
            </a:pPr>
            <a:r>
              <a:rPr lang="en-US" sz="563" dirty="0">
                <a:solidFill>
                  <a:prstClr val="black"/>
                </a:solidFill>
                <a:cs typeface="Panton Light" charset="0"/>
              </a:rPr>
              <a:t>A company is an association or collection of individuals, whether</a:t>
            </a:r>
          </a:p>
        </p:txBody>
      </p:sp>
      <p:sp>
        <p:nvSpPr>
          <p:cNvPr id="38" name="Content Placeholder 37"/>
          <p:cNvSpPr>
            <a:spLocks noGrp="1"/>
          </p:cNvSpPr>
          <p:nvPr>
            <p:ph idx="26"/>
          </p:nvPr>
        </p:nvSpPr>
        <p:spPr/>
        <p:txBody>
          <a:bodyPr/>
          <a:lstStyle/>
          <a:p>
            <a:pPr lvl="0" defTabSz="685681" fontAlgn="auto">
              <a:lnSpc>
                <a:spcPct val="120000"/>
              </a:lnSpc>
              <a:spcBef>
                <a:spcPts val="0"/>
              </a:spcBef>
              <a:spcAft>
                <a:spcPts val="0"/>
              </a:spcAft>
              <a:defRPr/>
            </a:pPr>
            <a:r>
              <a:rPr lang="en-US" sz="1125" b="1" dirty="0">
                <a:solidFill>
                  <a:srgbClr val="007891"/>
                </a:solidFill>
                <a:latin typeface="Panton Bold" charset="0"/>
                <a:cs typeface="Panton Bold" charset="0"/>
              </a:rPr>
              <a:t>John Doe</a:t>
            </a:r>
          </a:p>
          <a:p>
            <a:pPr lvl="0" defTabSz="685681" fontAlgn="auto">
              <a:lnSpc>
                <a:spcPct val="120000"/>
              </a:lnSpc>
              <a:spcBef>
                <a:spcPts val="0"/>
              </a:spcBef>
              <a:spcAft>
                <a:spcPts val="0"/>
              </a:spcAft>
              <a:defRPr/>
            </a:pPr>
            <a:r>
              <a:rPr lang="en-US" sz="675" b="1" dirty="0">
                <a:solidFill>
                  <a:prstClr val="black"/>
                </a:solidFill>
                <a:latin typeface="Panton Bold" charset="0"/>
                <a:cs typeface="Panton Bold" charset="0"/>
              </a:rPr>
              <a:t>CEO &amp; Founder</a:t>
            </a:r>
          </a:p>
          <a:p>
            <a:pPr lvl="0" defTabSz="685681" fontAlgn="auto">
              <a:lnSpc>
                <a:spcPct val="120000"/>
              </a:lnSpc>
              <a:spcBef>
                <a:spcPts val="0"/>
              </a:spcBef>
              <a:spcAft>
                <a:spcPts val="0"/>
              </a:spcAft>
              <a:defRPr/>
            </a:pPr>
            <a:r>
              <a:rPr lang="en-US" sz="563" dirty="0">
                <a:solidFill>
                  <a:prstClr val="black"/>
                </a:solidFill>
                <a:cs typeface="Panton Light" charset="0"/>
              </a:rPr>
              <a:t>A company is an association or collection of individuals, whether</a:t>
            </a:r>
          </a:p>
          <a:p>
            <a:endParaRPr lang="en-US" dirty="0"/>
          </a:p>
        </p:txBody>
      </p:sp>
      <p:sp>
        <p:nvSpPr>
          <p:cNvPr id="2" name="Slide Number Placeholder 1"/>
          <p:cNvSpPr>
            <a:spLocks noGrp="1"/>
          </p:cNvSpPr>
          <p:nvPr>
            <p:ph type="sldNum" sz="quarter" idx="27"/>
          </p:nvPr>
        </p:nvSpPr>
        <p:spPr/>
        <p:txBody>
          <a:bodyPr/>
          <a:lstStyle/>
          <a:p>
            <a:pPr>
              <a:defRPr/>
            </a:pPr>
            <a:fld id="{707C8526-07B5-9D4B-A303-32AFB2A0ED7F}" type="slidenum">
              <a:rPr lang="en-US" smtClean="0"/>
              <a:pPr>
                <a:defRPr/>
              </a:pPr>
              <a:t>29</a:t>
            </a:fld>
            <a:endParaRPr lang="en-US" dirty="0"/>
          </a:p>
        </p:txBody>
      </p:sp>
      <p:sp>
        <p:nvSpPr>
          <p:cNvPr id="3" name="Title 2"/>
          <p:cNvSpPr>
            <a:spLocks noGrp="1"/>
          </p:cNvSpPr>
          <p:nvPr>
            <p:ph type="title"/>
          </p:nvPr>
        </p:nvSpPr>
        <p:spPr/>
        <p:txBody>
          <a:bodyPr>
            <a:noAutofit/>
          </a:bodyPr>
          <a:lstStyle/>
          <a:p>
            <a:r>
              <a:rPr lang="en-US" sz="2701" dirty="0">
                <a:latin typeface="Panton Regular" charset="0"/>
                <a:cs typeface="Panton Regular" charset="0"/>
              </a:rPr>
              <a:t>MEET OUR DEDICATED TEAM</a:t>
            </a:r>
            <a:br>
              <a:rPr lang="en-US" sz="2701" dirty="0">
                <a:latin typeface="Panton Regular" charset="0"/>
                <a:cs typeface="Panton Regular" charset="0"/>
              </a:rPr>
            </a:br>
            <a:endParaRPr lang="en-US" dirty="0"/>
          </a:p>
        </p:txBody>
      </p:sp>
      <p:sp>
        <p:nvSpPr>
          <p:cNvPr id="14"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3</a:t>
            </a:fld>
            <a:endParaRPr lang="en-US" dirty="0"/>
          </a:p>
        </p:txBody>
      </p:sp>
      <p:sp>
        <p:nvSpPr>
          <p:cNvPr id="3" name="Content Placeholder 2"/>
          <p:cNvSpPr>
            <a:spLocks noGrp="1"/>
          </p:cNvSpPr>
          <p:nvPr>
            <p:ph idx="1"/>
          </p:nvPr>
        </p:nvSpPr>
        <p:spPr/>
        <p:txBody>
          <a:bodyPr/>
          <a:lstStyle/>
          <a:p>
            <a:pPr algn="ctr"/>
            <a:endParaRPr lang="en-US" sz="2400" dirty="0" smtClean="0">
              <a:solidFill>
                <a:schemeClr val="tx2"/>
              </a:solidFill>
            </a:endParaRPr>
          </a:p>
          <a:p>
            <a:pPr algn="ctr"/>
            <a:endParaRPr lang="en-US" sz="2400" dirty="0">
              <a:solidFill>
                <a:schemeClr val="tx2"/>
              </a:solidFill>
            </a:endParaRPr>
          </a:p>
          <a:p>
            <a:pPr algn="ctr"/>
            <a:r>
              <a:rPr lang="en-US" sz="3600" b="1" dirty="0" smtClean="0">
                <a:solidFill>
                  <a:schemeClr val="tx2"/>
                </a:solidFill>
                <a:latin typeface="+mj-lt"/>
              </a:rPr>
              <a:t>Success?!</a:t>
            </a:r>
          </a:p>
          <a:p>
            <a:pPr algn="ctr"/>
            <a:endParaRPr lang="en-US" dirty="0">
              <a:solidFill>
                <a:schemeClr val="tx2"/>
              </a:solidFill>
            </a:endParaRPr>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10540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10"/>
          <p:cNvSpPr txBox="1">
            <a:spLocks noChangeArrowheads="1"/>
          </p:cNvSpPr>
          <p:nvPr/>
        </p:nvSpPr>
        <p:spPr bwMode="auto">
          <a:xfrm>
            <a:off x="831407" y="3154559"/>
            <a:ext cx="1260000" cy="1205446"/>
          </a:xfrm>
          <a:prstGeom prst="rect">
            <a:avLst/>
          </a:prstGeom>
          <a:noFill/>
          <a:ln>
            <a:noFill/>
          </a:ln>
          <a:extLst>
            <a:ext uri="{909E8E84-426E-40dd-AFC4-6F175D3DCCD1}"/>
            <a:ext uri="{91240B29-F687-4f45-9708-019B960494DF}"/>
          </a:extLst>
        </p:spPr>
        <p:txBody>
          <a:bodyPr wrap="square"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1"/>
                </a:solidFill>
                <a:latin typeface="Panton Bold" charset="0"/>
                <a:ea typeface="Panton Light" charset="0"/>
                <a:cs typeface="Panton Bold" charset="0"/>
              </a:rPr>
              <a:t>John Doe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a:t>
            </a:r>
            <a:r>
              <a:rPr lang="en-US" sz="788" dirty="0" smtClean="0">
                <a:latin typeface="Panton Light" charset="0"/>
                <a:ea typeface="Panton Light" charset="0"/>
                <a:cs typeface="Panton Light" charset="0"/>
              </a:rPr>
              <a:t>purpose</a:t>
            </a:r>
            <a:endParaRPr lang="en-US" sz="788" dirty="0">
              <a:latin typeface="Panton Light" charset="0"/>
              <a:ea typeface="Panton Light" charset="0"/>
              <a:cs typeface="Panton Light" charset="0"/>
            </a:endParaRPr>
          </a:p>
        </p:txBody>
      </p:sp>
      <p:sp>
        <p:nvSpPr>
          <p:cNvPr id="12" name="TextBox 10"/>
          <p:cNvSpPr txBox="1">
            <a:spLocks noChangeArrowheads="1"/>
          </p:cNvSpPr>
          <p:nvPr/>
        </p:nvSpPr>
        <p:spPr bwMode="auto">
          <a:xfrm>
            <a:off x="2851373" y="3154559"/>
            <a:ext cx="1260000" cy="1205446"/>
          </a:xfrm>
          <a:prstGeom prst="rect">
            <a:avLst/>
          </a:prstGeom>
          <a:noFill/>
          <a:ln>
            <a:noFill/>
          </a:ln>
          <a:extLst>
            <a:ext uri="{909E8E84-426E-40dd-AFC4-6F175D3DCCD1}"/>
            <a:ext uri="{91240B29-F687-4f45-9708-019B960494DF}"/>
          </a:extLst>
        </p:spPr>
        <p:txBody>
          <a:bodyPr wrap="square"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2"/>
                </a:solidFill>
                <a:latin typeface="Panton Bold" charset="0"/>
                <a:ea typeface="Panton Light" charset="0"/>
                <a:cs typeface="Panton Bold" charset="0"/>
              </a:rPr>
              <a:t>John Doe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a:t>
            </a:r>
            <a:r>
              <a:rPr lang="en-US" sz="788" dirty="0" smtClean="0">
                <a:latin typeface="Panton Light" charset="0"/>
                <a:ea typeface="Panton Light" charset="0"/>
                <a:cs typeface="Panton Light" charset="0"/>
              </a:rPr>
              <a:t>purpose</a:t>
            </a:r>
            <a:endParaRPr lang="en-US" sz="788" dirty="0">
              <a:latin typeface="Panton Light" charset="0"/>
              <a:ea typeface="Panton Light" charset="0"/>
              <a:cs typeface="Panton Light" charset="0"/>
            </a:endParaRPr>
          </a:p>
        </p:txBody>
      </p:sp>
      <p:sp>
        <p:nvSpPr>
          <p:cNvPr id="13" name="TextBox 10"/>
          <p:cNvSpPr txBox="1">
            <a:spLocks noChangeArrowheads="1"/>
          </p:cNvSpPr>
          <p:nvPr/>
        </p:nvSpPr>
        <p:spPr bwMode="auto">
          <a:xfrm>
            <a:off x="4785168" y="3154559"/>
            <a:ext cx="1259999" cy="1205446"/>
          </a:xfrm>
          <a:prstGeom prst="rect">
            <a:avLst/>
          </a:prstGeom>
          <a:noFill/>
          <a:ln>
            <a:noFill/>
          </a:ln>
          <a:extLst>
            <a:ext uri="{909E8E84-426E-40dd-AFC4-6F175D3DCCD1}"/>
            <a:ext uri="{91240B29-F687-4f45-9708-019B960494DF}"/>
          </a:extLst>
        </p:spPr>
        <p:txBody>
          <a:bodyPr wrap="square"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3"/>
                </a:solidFill>
                <a:latin typeface="Panton Bold" charset="0"/>
                <a:ea typeface="Panton Light" charset="0"/>
                <a:cs typeface="Panton Bold" charset="0"/>
              </a:rPr>
              <a:t>John Doe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a:t>
            </a:r>
            <a:r>
              <a:rPr lang="en-US" sz="788" dirty="0" smtClean="0">
                <a:latin typeface="Panton Light" charset="0"/>
                <a:ea typeface="Panton Light" charset="0"/>
                <a:cs typeface="Panton Light" charset="0"/>
              </a:rPr>
              <a:t>purpose</a:t>
            </a:r>
            <a:endParaRPr lang="en-US" sz="788" dirty="0">
              <a:latin typeface="Panton Light" charset="0"/>
              <a:ea typeface="Panton Light" charset="0"/>
              <a:cs typeface="Panton Light" charset="0"/>
            </a:endParaRPr>
          </a:p>
        </p:txBody>
      </p:sp>
      <p:sp>
        <p:nvSpPr>
          <p:cNvPr id="14" name="TextBox 10"/>
          <p:cNvSpPr txBox="1">
            <a:spLocks noChangeArrowheads="1"/>
          </p:cNvSpPr>
          <p:nvPr/>
        </p:nvSpPr>
        <p:spPr bwMode="auto">
          <a:xfrm>
            <a:off x="6805852" y="3154559"/>
            <a:ext cx="1259999" cy="1205446"/>
          </a:xfrm>
          <a:prstGeom prst="rect">
            <a:avLst/>
          </a:prstGeom>
          <a:noFill/>
          <a:ln>
            <a:noFill/>
          </a:ln>
          <a:extLst>
            <a:ext uri="{909E8E84-426E-40dd-AFC4-6F175D3DCCD1}"/>
            <a:ext uri="{91240B29-F687-4f45-9708-019B960494DF}"/>
          </a:extLst>
        </p:spPr>
        <p:txBody>
          <a:bodyPr wrap="square"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4"/>
                </a:solidFill>
                <a:latin typeface="Panton Bold" charset="0"/>
                <a:ea typeface="Panton Light" charset="0"/>
                <a:cs typeface="Panton Bold" charset="0"/>
              </a:rPr>
              <a:t>John Doe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purpose </a:t>
            </a:r>
          </a:p>
        </p:txBody>
      </p:sp>
      <p:sp>
        <p:nvSpPr>
          <p:cNvPr id="8" name="Picture Placeholder 7"/>
          <p:cNvSpPr>
            <a:spLocks noGrp="1"/>
          </p:cNvSpPr>
          <p:nvPr>
            <p:ph type="pic" sz="quarter" idx="20"/>
          </p:nvPr>
        </p:nvSpPr>
        <p:spPr/>
      </p:sp>
      <p:sp>
        <p:nvSpPr>
          <p:cNvPr id="9" name="Picture Placeholder 8"/>
          <p:cNvSpPr>
            <a:spLocks noGrp="1"/>
          </p:cNvSpPr>
          <p:nvPr>
            <p:ph type="pic" sz="quarter" idx="21"/>
          </p:nvPr>
        </p:nvSpPr>
        <p:spPr/>
      </p:sp>
      <p:sp>
        <p:nvSpPr>
          <p:cNvPr id="15" name="Picture Placeholder 14"/>
          <p:cNvSpPr>
            <a:spLocks noGrp="1"/>
          </p:cNvSpPr>
          <p:nvPr>
            <p:ph type="pic" sz="quarter" idx="22"/>
          </p:nvPr>
        </p:nvSpPr>
        <p:spPr/>
      </p:sp>
      <p:sp>
        <p:nvSpPr>
          <p:cNvPr id="16" name="Picture Placeholder 15"/>
          <p:cNvSpPr>
            <a:spLocks noGrp="1"/>
          </p:cNvSpPr>
          <p:nvPr>
            <p:ph type="pic" sz="quarter" idx="23"/>
          </p:nvPr>
        </p:nvSpPr>
        <p:spPr/>
      </p:sp>
      <p:sp>
        <p:nvSpPr>
          <p:cNvPr id="2" name="Slide Number Placeholder 1"/>
          <p:cNvSpPr>
            <a:spLocks noGrp="1"/>
          </p:cNvSpPr>
          <p:nvPr>
            <p:ph type="sldNum" sz="quarter" idx="24"/>
          </p:nvPr>
        </p:nvSpPr>
        <p:spPr/>
        <p:txBody>
          <a:bodyPr/>
          <a:lstStyle/>
          <a:p>
            <a:pPr>
              <a:defRPr/>
            </a:pPr>
            <a:fld id="{707C8526-07B5-9D4B-A303-32AFB2A0ED7F}" type="slidenum">
              <a:rPr lang="en-US" smtClean="0"/>
              <a:pPr>
                <a:defRPr/>
              </a:pPr>
              <a:t>30</a:t>
            </a:fld>
            <a:endParaRPr lang="en-US" dirty="0"/>
          </a:p>
        </p:txBody>
      </p:sp>
      <p:sp>
        <p:nvSpPr>
          <p:cNvPr id="7" name="Title 6"/>
          <p:cNvSpPr>
            <a:spLocks noGrp="1"/>
          </p:cNvSpPr>
          <p:nvPr>
            <p:ph type="title"/>
          </p:nvPr>
        </p:nvSpPr>
        <p:spPr/>
        <p:txBody>
          <a:bodyPr/>
          <a:lstStyle/>
          <a:p>
            <a:r>
              <a:rPr lang="en-US" sz="2701" dirty="0">
                <a:latin typeface="Panton Regular" charset="0"/>
                <a:cs typeface="Panton Regular" charset="0"/>
              </a:rPr>
              <a:t>MEET OUR DEDICATED </a:t>
            </a:r>
            <a:r>
              <a:rPr lang="en-US" sz="2701" dirty="0" smtClean="0">
                <a:latin typeface="Panton Regular" charset="0"/>
                <a:cs typeface="Panton Regular" charset="0"/>
              </a:rPr>
              <a:t>TEAM</a:t>
            </a:r>
            <a:endParaRPr lang="en-US" dirty="0"/>
          </a:p>
        </p:txBody>
      </p:sp>
      <p:sp>
        <p:nvSpPr>
          <p:cNvPr id="18"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6"/>
          <p:cNvGrpSpPr>
            <a:grpSpLocks/>
          </p:cNvGrpSpPr>
          <p:nvPr/>
        </p:nvGrpSpPr>
        <p:grpSpPr bwMode="auto">
          <a:xfrm>
            <a:off x="5170884" y="1547812"/>
            <a:ext cx="2088952" cy="395288"/>
            <a:chOff x="3779276" y="2838643"/>
            <a:chExt cx="6257491" cy="3013265"/>
          </a:xfrm>
        </p:grpSpPr>
        <p:sp>
          <p:nvSpPr>
            <p:cNvPr id="29723" name="TextBox 27"/>
            <p:cNvSpPr txBox="1">
              <a:spLocks noChangeArrowheads="1"/>
            </p:cNvSpPr>
            <p:nvPr/>
          </p:nvSpPr>
          <p:spPr bwMode="auto">
            <a:xfrm>
              <a:off x="3779276" y="4008854"/>
              <a:ext cx="6257491" cy="184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563"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29724" name="TextBox 28"/>
            <p:cNvSpPr txBox="1">
              <a:spLocks noChangeArrowheads="1"/>
            </p:cNvSpPr>
            <p:nvPr/>
          </p:nvSpPr>
          <p:spPr bwMode="auto">
            <a:xfrm>
              <a:off x="3779276" y="2838643"/>
              <a:ext cx="6257491" cy="122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675" dirty="0">
                  <a:latin typeface="Panton Light" charset="0"/>
                  <a:ea typeface="Panton Light" charset="0"/>
                  <a:cs typeface="Panton Light" charset="0"/>
                </a:rPr>
                <a:t>Write here a great title</a:t>
              </a:r>
            </a:p>
          </p:txBody>
        </p:sp>
      </p:grpSp>
      <p:grpSp>
        <p:nvGrpSpPr>
          <p:cNvPr id="29700" name="Group 30"/>
          <p:cNvGrpSpPr>
            <a:grpSpLocks/>
          </p:cNvGrpSpPr>
          <p:nvPr/>
        </p:nvGrpSpPr>
        <p:grpSpPr bwMode="auto">
          <a:xfrm>
            <a:off x="5169442" y="2145515"/>
            <a:ext cx="2088952" cy="367156"/>
            <a:chOff x="3774956" y="3411501"/>
            <a:chExt cx="6257491" cy="2798816"/>
          </a:xfrm>
        </p:grpSpPr>
        <p:sp>
          <p:nvSpPr>
            <p:cNvPr id="29721" name="TextBox 31"/>
            <p:cNvSpPr txBox="1">
              <a:spLocks noChangeArrowheads="1"/>
            </p:cNvSpPr>
            <p:nvPr/>
          </p:nvSpPr>
          <p:spPr bwMode="auto">
            <a:xfrm>
              <a:off x="3774956" y="4367260"/>
              <a:ext cx="6257491" cy="184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563"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29722" name="TextBox 32"/>
            <p:cNvSpPr txBox="1">
              <a:spLocks noChangeArrowheads="1"/>
            </p:cNvSpPr>
            <p:nvPr/>
          </p:nvSpPr>
          <p:spPr bwMode="auto">
            <a:xfrm>
              <a:off x="3774956" y="3411501"/>
              <a:ext cx="6257491" cy="122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675" dirty="0">
                  <a:latin typeface="Panton Light" charset="0"/>
                  <a:ea typeface="Panton Light" charset="0"/>
                  <a:cs typeface="Panton Light" charset="0"/>
                </a:rPr>
                <a:t>Write here a great title</a:t>
              </a:r>
            </a:p>
          </p:txBody>
        </p:sp>
      </p:grpSp>
      <p:grpSp>
        <p:nvGrpSpPr>
          <p:cNvPr id="29702" name="Group 34"/>
          <p:cNvGrpSpPr>
            <a:grpSpLocks/>
          </p:cNvGrpSpPr>
          <p:nvPr/>
        </p:nvGrpSpPr>
        <p:grpSpPr bwMode="auto">
          <a:xfrm>
            <a:off x="5169442" y="2690658"/>
            <a:ext cx="2088952" cy="399455"/>
            <a:chOff x="3774956" y="3690758"/>
            <a:chExt cx="6257491" cy="3045293"/>
          </a:xfrm>
        </p:grpSpPr>
        <p:sp>
          <p:nvSpPr>
            <p:cNvPr id="29719" name="TextBox 35"/>
            <p:cNvSpPr txBox="1">
              <a:spLocks noChangeArrowheads="1"/>
            </p:cNvSpPr>
            <p:nvPr/>
          </p:nvSpPr>
          <p:spPr bwMode="auto">
            <a:xfrm>
              <a:off x="3774956" y="4892995"/>
              <a:ext cx="6257491" cy="184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563"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29720" name="TextBox 36"/>
            <p:cNvSpPr txBox="1">
              <a:spLocks noChangeArrowheads="1"/>
            </p:cNvSpPr>
            <p:nvPr/>
          </p:nvSpPr>
          <p:spPr bwMode="auto">
            <a:xfrm>
              <a:off x="3774956" y="3690758"/>
              <a:ext cx="6257491" cy="12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675" dirty="0">
                  <a:latin typeface="Panton Light" charset="0"/>
                  <a:ea typeface="Panton Light" charset="0"/>
                  <a:cs typeface="Panton Light" charset="0"/>
                </a:rPr>
                <a:t>Write here a great title</a:t>
              </a:r>
            </a:p>
          </p:txBody>
        </p:sp>
      </p:grpSp>
      <p:grpSp>
        <p:nvGrpSpPr>
          <p:cNvPr id="29704" name="Group 38"/>
          <p:cNvGrpSpPr>
            <a:grpSpLocks/>
          </p:cNvGrpSpPr>
          <p:nvPr/>
        </p:nvGrpSpPr>
        <p:grpSpPr bwMode="auto">
          <a:xfrm>
            <a:off x="5169442" y="3241015"/>
            <a:ext cx="2088952" cy="399455"/>
            <a:chOff x="3779276" y="2838643"/>
            <a:chExt cx="6257491" cy="3045293"/>
          </a:xfrm>
        </p:grpSpPr>
        <p:sp>
          <p:nvSpPr>
            <p:cNvPr id="29717" name="TextBox 39"/>
            <p:cNvSpPr txBox="1">
              <a:spLocks noChangeArrowheads="1"/>
            </p:cNvSpPr>
            <p:nvPr/>
          </p:nvSpPr>
          <p:spPr bwMode="auto">
            <a:xfrm>
              <a:off x="3779276" y="4040882"/>
              <a:ext cx="6257491" cy="184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563"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29718" name="TextBox 40"/>
            <p:cNvSpPr txBox="1">
              <a:spLocks noChangeArrowheads="1"/>
            </p:cNvSpPr>
            <p:nvPr/>
          </p:nvSpPr>
          <p:spPr bwMode="auto">
            <a:xfrm>
              <a:off x="3779276" y="2838643"/>
              <a:ext cx="6257491" cy="122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675" dirty="0">
                  <a:latin typeface="Panton Light" charset="0"/>
                  <a:ea typeface="Panton Light" charset="0"/>
                  <a:cs typeface="Panton Light" charset="0"/>
                </a:rPr>
                <a:t>Write here a great title</a:t>
              </a:r>
            </a:p>
          </p:txBody>
        </p:sp>
      </p:grpSp>
      <p:grpSp>
        <p:nvGrpSpPr>
          <p:cNvPr id="29712" name="Group 48"/>
          <p:cNvGrpSpPr>
            <a:grpSpLocks/>
          </p:cNvGrpSpPr>
          <p:nvPr/>
        </p:nvGrpSpPr>
        <p:grpSpPr bwMode="auto">
          <a:xfrm>
            <a:off x="5169442" y="3761230"/>
            <a:ext cx="2088952" cy="400050"/>
            <a:chOff x="3774956" y="4778549"/>
            <a:chExt cx="6257491" cy="3045293"/>
          </a:xfrm>
        </p:grpSpPr>
        <p:sp>
          <p:nvSpPr>
            <p:cNvPr id="29715" name="TextBox 49"/>
            <p:cNvSpPr txBox="1">
              <a:spLocks noChangeArrowheads="1"/>
            </p:cNvSpPr>
            <p:nvPr/>
          </p:nvSpPr>
          <p:spPr bwMode="auto">
            <a:xfrm>
              <a:off x="3774956" y="5980787"/>
              <a:ext cx="6257491" cy="184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563"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29716" name="TextBox 50"/>
            <p:cNvSpPr txBox="1">
              <a:spLocks noChangeArrowheads="1"/>
            </p:cNvSpPr>
            <p:nvPr/>
          </p:nvSpPr>
          <p:spPr bwMode="auto">
            <a:xfrm>
              <a:off x="3774956" y="4778549"/>
              <a:ext cx="6257491" cy="122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675" dirty="0">
                  <a:latin typeface="Panton Light" charset="0"/>
                  <a:ea typeface="Panton Light" charset="0"/>
                  <a:cs typeface="Panton Light" charset="0"/>
                </a:rPr>
                <a:t>Write here a great title</a:t>
              </a:r>
            </a:p>
          </p:txBody>
        </p:sp>
      </p:grpSp>
      <p:pic>
        <p:nvPicPr>
          <p:cNvPr id="3" name="Picture Placeholder 2"/>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5307" t="-52274" r="-3657" b="-43233"/>
          <a:stretch/>
        </p:blipFill>
        <p:spPr>
          <a:solidFill>
            <a:schemeClr val="tx1"/>
          </a:solidFill>
        </p:spPr>
      </p:pic>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31</a:t>
            </a:fld>
            <a:endParaRPr lang="en-US" dirty="0"/>
          </a:p>
        </p:txBody>
      </p:sp>
      <p:sp>
        <p:nvSpPr>
          <p:cNvPr id="4" name="Title 3"/>
          <p:cNvSpPr>
            <a:spLocks noGrp="1"/>
          </p:cNvSpPr>
          <p:nvPr>
            <p:ph type="title"/>
          </p:nvPr>
        </p:nvSpPr>
        <p:spPr>
          <a:xfrm>
            <a:off x="4951270" y="529923"/>
            <a:ext cx="3749387" cy="398090"/>
          </a:xfrm>
        </p:spPr>
        <p:txBody>
          <a:bodyPr/>
          <a:lstStyle/>
          <a:p>
            <a:r>
              <a:rPr lang="en-US" dirty="0" smtClean="0"/>
              <a:t>Skills we have</a:t>
            </a:r>
            <a:endParaRPr lang="en-US" dirty="0"/>
          </a:p>
        </p:txBody>
      </p:sp>
      <p:sp>
        <p:nvSpPr>
          <p:cNvPr id="33" name="Freeform 32"/>
          <p:cNvSpPr>
            <a:spLocks noChangeArrowheads="1"/>
          </p:cNvSpPr>
          <p:nvPr/>
        </p:nvSpPr>
        <p:spPr bwMode="auto">
          <a:xfrm>
            <a:off x="4945703" y="1641057"/>
            <a:ext cx="199598" cy="199598"/>
          </a:xfrm>
          <a:custGeom>
            <a:avLst/>
            <a:gdLst>
              <a:gd name="T0" fmla="*/ 352 w 708"/>
              <a:gd name="T1" fmla="*/ 707 h 708"/>
              <a:gd name="T2" fmla="*/ 0 w 708"/>
              <a:gd name="T3" fmla="*/ 354 h 708"/>
              <a:gd name="T4" fmla="*/ 352 w 708"/>
              <a:gd name="T5" fmla="*/ 0 h 708"/>
              <a:gd name="T6" fmla="*/ 707 w 708"/>
              <a:gd name="T7" fmla="*/ 354 h 708"/>
              <a:gd name="T8" fmla="*/ 352 w 708"/>
              <a:gd name="T9" fmla="*/ 707 h 708"/>
              <a:gd name="T10" fmla="*/ 352 w 708"/>
              <a:gd name="T11" fmla="*/ 669 h 708"/>
              <a:gd name="T12" fmla="*/ 669 w 708"/>
              <a:gd name="T13" fmla="*/ 354 h 708"/>
              <a:gd name="T14" fmla="*/ 352 w 708"/>
              <a:gd name="T15" fmla="*/ 39 h 708"/>
              <a:gd name="T16" fmla="*/ 37 w 708"/>
              <a:gd name="T17" fmla="*/ 354 h 708"/>
              <a:gd name="T18" fmla="*/ 352 w 708"/>
              <a:gd name="T19" fmla="*/ 669 h 708"/>
              <a:gd name="T20" fmla="*/ 541 w 708"/>
              <a:gd name="T21" fmla="*/ 231 h 708"/>
              <a:gd name="T22" fmla="*/ 528 w 708"/>
              <a:gd name="T23" fmla="*/ 219 h 708"/>
              <a:gd name="T24" fmla="*/ 514 w 708"/>
              <a:gd name="T25" fmla="*/ 219 h 708"/>
              <a:gd name="T26" fmla="*/ 311 w 708"/>
              <a:gd name="T27" fmla="*/ 446 h 708"/>
              <a:gd name="T28" fmla="*/ 202 w 708"/>
              <a:gd name="T29" fmla="*/ 336 h 708"/>
              <a:gd name="T30" fmla="*/ 186 w 708"/>
              <a:gd name="T31" fmla="*/ 336 h 708"/>
              <a:gd name="T32" fmla="*/ 175 w 708"/>
              <a:gd name="T33" fmla="*/ 347 h 708"/>
              <a:gd name="T34" fmla="*/ 175 w 708"/>
              <a:gd name="T35" fmla="*/ 362 h 708"/>
              <a:gd name="T36" fmla="*/ 300 w 708"/>
              <a:gd name="T37" fmla="*/ 490 h 708"/>
              <a:gd name="T38" fmla="*/ 322 w 708"/>
              <a:gd name="T39" fmla="*/ 488 h 708"/>
              <a:gd name="T40" fmla="*/ 543 w 708"/>
              <a:gd name="T41" fmla="*/ 245 h 708"/>
              <a:gd name="T42" fmla="*/ 541 w 708"/>
              <a:gd name="T43" fmla="*/ 23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2" y="707"/>
                </a:moveTo>
                <a:cubicBezTo>
                  <a:pt x="157" y="707"/>
                  <a:pt x="0" y="549"/>
                  <a:pt x="0" y="354"/>
                </a:cubicBezTo>
                <a:cubicBezTo>
                  <a:pt x="0" y="159"/>
                  <a:pt x="157" y="0"/>
                  <a:pt x="352" y="0"/>
                </a:cubicBezTo>
                <a:cubicBezTo>
                  <a:pt x="547" y="0"/>
                  <a:pt x="707" y="159"/>
                  <a:pt x="707" y="354"/>
                </a:cubicBezTo>
                <a:cubicBezTo>
                  <a:pt x="707" y="549"/>
                  <a:pt x="547" y="707"/>
                  <a:pt x="352" y="707"/>
                </a:cubicBezTo>
                <a:close/>
                <a:moveTo>
                  <a:pt x="352" y="669"/>
                </a:moveTo>
                <a:cubicBezTo>
                  <a:pt x="527" y="669"/>
                  <a:pt x="669" y="528"/>
                  <a:pt x="669" y="354"/>
                </a:cubicBezTo>
                <a:cubicBezTo>
                  <a:pt x="669" y="179"/>
                  <a:pt x="527" y="39"/>
                  <a:pt x="352" y="39"/>
                </a:cubicBezTo>
                <a:cubicBezTo>
                  <a:pt x="180" y="39"/>
                  <a:pt x="37" y="179"/>
                  <a:pt x="37" y="354"/>
                </a:cubicBezTo>
                <a:cubicBezTo>
                  <a:pt x="37" y="528"/>
                  <a:pt x="180" y="669"/>
                  <a:pt x="352" y="669"/>
                </a:cubicBezTo>
                <a:close/>
                <a:moveTo>
                  <a:pt x="541" y="231"/>
                </a:moveTo>
                <a:lnTo>
                  <a:pt x="528" y="219"/>
                </a:lnTo>
                <a:cubicBezTo>
                  <a:pt x="523" y="215"/>
                  <a:pt x="520" y="215"/>
                  <a:pt x="514" y="219"/>
                </a:cubicBezTo>
                <a:lnTo>
                  <a:pt x="311" y="446"/>
                </a:lnTo>
                <a:lnTo>
                  <a:pt x="202" y="336"/>
                </a:lnTo>
                <a:cubicBezTo>
                  <a:pt x="196" y="330"/>
                  <a:pt x="192" y="330"/>
                  <a:pt x="186" y="336"/>
                </a:cubicBezTo>
                <a:lnTo>
                  <a:pt x="175" y="347"/>
                </a:lnTo>
                <a:cubicBezTo>
                  <a:pt x="168" y="354"/>
                  <a:pt x="168" y="357"/>
                  <a:pt x="175" y="362"/>
                </a:cubicBezTo>
                <a:lnTo>
                  <a:pt x="300" y="490"/>
                </a:lnTo>
                <a:cubicBezTo>
                  <a:pt x="306" y="496"/>
                  <a:pt x="317" y="496"/>
                  <a:pt x="322" y="488"/>
                </a:cubicBezTo>
                <a:lnTo>
                  <a:pt x="543" y="245"/>
                </a:lnTo>
                <a:cubicBezTo>
                  <a:pt x="547" y="240"/>
                  <a:pt x="547" y="235"/>
                  <a:pt x="541" y="231"/>
                </a:cubicBezTo>
                <a:close/>
              </a:path>
            </a:pathLst>
          </a:custGeom>
          <a:solidFill>
            <a:schemeClr val="tx2"/>
          </a:solidFill>
          <a:ln>
            <a:noFill/>
          </a:ln>
          <a:effectLst/>
        </p:spPr>
        <p:txBody>
          <a:bodyPr wrap="none" anchor="ctr"/>
          <a:lstStyle/>
          <a:p>
            <a:endParaRPr lang="en-US" sz="603"/>
          </a:p>
        </p:txBody>
      </p:sp>
      <p:sp>
        <p:nvSpPr>
          <p:cNvPr id="35" name="Freeform 34"/>
          <p:cNvSpPr>
            <a:spLocks noChangeArrowheads="1"/>
          </p:cNvSpPr>
          <p:nvPr/>
        </p:nvSpPr>
        <p:spPr bwMode="auto">
          <a:xfrm>
            <a:off x="4945703" y="2186308"/>
            <a:ext cx="199598" cy="199598"/>
          </a:xfrm>
          <a:custGeom>
            <a:avLst/>
            <a:gdLst>
              <a:gd name="T0" fmla="*/ 352 w 708"/>
              <a:gd name="T1" fmla="*/ 707 h 708"/>
              <a:gd name="T2" fmla="*/ 0 w 708"/>
              <a:gd name="T3" fmla="*/ 354 h 708"/>
              <a:gd name="T4" fmla="*/ 352 w 708"/>
              <a:gd name="T5" fmla="*/ 0 h 708"/>
              <a:gd name="T6" fmla="*/ 707 w 708"/>
              <a:gd name="T7" fmla="*/ 354 h 708"/>
              <a:gd name="T8" fmla="*/ 352 w 708"/>
              <a:gd name="T9" fmla="*/ 707 h 708"/>
              <a:gd name="T10" fmla="*/ 352 w 708"/>
              <a:gd name="T11" fmla="*/ 669 h 708"/>
              <a:gd name="T12" fmla="*/ 669 w 708"/>
              <a:gd name="T13" fmla="*/ 354 h 708"/>
              <a:gd name="T14" fmla="*/ 352 w 708"/>
              <a:gd name="T15" fmla="*/ 39 h 708"/>
              <a:gd name="T16" fmla="*/ 37 w 708"/>
              <a:gd name="T17" fmla="*/ 354 h 708"/>
              <a:gd name="T18" fmla="*/ 352 w 708"/>
              <a:gd name="T19" fmla="*/ 669 h 708"/>
              <a:gd name="T20" fmla="*/ 541 w 708"/>
              <a:gd name="T21" fmla="*/ 231 h 708"/>
              <a:gd name="T22" fmla="*/ 528 w 708"/>
              <a:gd name="T23" fmla="*/ 219 h 708"/>
              <a:gd name="T24" fmla="*/ 514 w 708"/>
              <a:gd name="T25" fmla="*/ 219 h 708"/>
              <a:gd name="T26" fmla="*/ 311 w 708"/>
              <a:gd name="T27" fmla="*/ 446 h 708"/>
              <a:gd name="T28" fmla="*/ 202 w 708"/>
              <a:gd name="T29" fmla="*/ 336 h 708"/>
              <a:gd name="T30" fmla="*/ 186 w 708"/>
              <a:gd name="T31" fmla="*/ 336 h 708"/>
              <a:gd name="T32" fmla="*/ 175 w 708"/>
              <a:gd name="T33" fmla="*/ 347 h 708"/>
              <a:gd name="T34" fmla="*/ 175 w 708"/>
              <a:gd name="T35" fmla="*/ 362 h 708"/>
              <a:gd name="T36" fmla="*/ 300 w 708"/>
              <a:gd name="T37" fmla="*/ 490 h 708"/>
              <a:gd name="T38" fmla="*/ 322 w 708"/>
              <a:gd name="T39" fmla="*/ 488 h 708"/>
              <a:gd name="T40" fmla="*/ 543 w 708"/>
              <a:gd name="T41" fmla="*/ 245 h 708"/>
              <a:gd name="T42" fmla="*/ 541 w 708"/>
              <a:gd name="T43" fmla="*/ 23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2" y="707"/>
                </a:moveTo>
                <a:cubicBezTo>
                  <a:pt x="157" y="707"/>
                  <a:pt x="0" y="549"/>
                  <a:pt x="0" y="354"/>
                </a:cubicBezTo>
                <a:cubicBezTo>
                  <a:pt x="0" y="159"/>
                  <a:pt x="157" y="0"/>
                  <a:pt x="352" y="0"/>
                </a:cubicBezTo>
                <a:cubicBezTo>
                  <a:pt x="547" y="0"/>
                  <a:pt x="707" y="159"/>
                  <a:pt x="707" y="354"/>
                </a:cubicBezTo>
                <a:cubicBezTo>
                  <a:pt x="707" y="549"/>
                  <a:pt x="547" y="707"/>
                  <a:pt x="352" y="707"/>
                </a:cubicBezTo>
                <a:close/>
                <a:moveTo>
                  <a:pt x="352" y="669"/>
                </a:moveTo>
                <a:cubicBezTo>
                  <a:pt x="527" y="669"/>
                  <a:pt x="669" y="528"/>
                  <a:pt x="669" y="354"/>
                </a:cubicBezTo>
                <a:cubicBezTo>
                  <a:pt x="669" y="179"/>
                  <a:pt x="527" y="39"/>
                  <a:pt x="352" y="39"/>
                </a:cubicBezTo>
                <a:cubicBezTo>
                  <a:pt x="180" y="39"/>
                  <a:pt x="37" y="179"/>
                  <a:pt x="37" y="354"/>
                </a:cubicBezTo>
                <a:cubicBezTo>
                  <a:pt x="37" y="528"/>
                  <a:pt x="180" y="669"/>
                  <a:pt x="352" y="669"/>
                </a:cubicBezTo>
                <a:close/>
                <a:moveTo>
                  <a:pt x="541" y="231"/>
                </a:moveTo>
                <a:lnTo>
                  <a:pt x="528" y="219"/>
                </a:lnTo>
                <a:cubicBezTo>
                  <a:pt x="523" y="215"/>
                  <a:pt x="520" y="215"/>
                  <a:pt x="514" y="219"/>
                </a:cubicBezTo>
                <a:lnTo>
                  <a:pt x="311" y="446"/>
                </a:lnTo>
                <a:lnTo>
                  <a:pt x="202" y="336"/>
                </a:lnTo>
                <a:cubicBezTo>
                  <a:pt x="196" y="330"/>
                  <a:pt x="192" y="330"/>
                  <a:pt x="186" y="336"/>
                </a:cubicBezTo>
                <a:lnTo>
                  <a:pt x="175" y="347"/>
                </a:lnTo>
                <a:cubicBezTo>
                  <a:pt x="168" y="354"/>
                  <a:pt x="168" y="357"/>
                  <a:pt x="175" y="362"/>
                </a:cubicBezTo>
                <a:lnTo>
                  <a:pt x="300" y="490"/>
                </a:lnTo>
                <a:cubicBezTo>
                  <a:pt x="306" y="496"/>
                  <a:pt x="317" y="496"/>
                  <a:pt x="322" y="488"/>
                </a:cubicBezTo>
                <a:lnTo>
                  <a:pt x="543" y="245"/>
                </a:lnTo>
                <a:cubicBezTo>
                  <a:pt x="547" y="240"/>
                  <a:pt x="547" y="235"/>
                  <a:pt x="541" y="231"/>
                </a:cubicBezTo>
                <a:close/>
              </a:path>
            </a:pathLst>
          </a:custGeom>
          <a:solidFill>
            <a:schemeClr val="accent1"/>
          </a:solidFill>
          <a:ln>
            <a:noFill/>
          </a:ln>
          <a:effectLst/>
        </p:spPr>
        <p:txBody>
          <a:bodyPr wrap="none" anchor="ctr"/>
          <a:lstStyle/>
          <a:p>
            <a:endParaRPr lang="en-US" sz="603"/>
          </a:p>
        </p:txBody>
      </p:sp>
      <p:sp>
        <p:nvSpPr>
          <p:cNvPr id="36" name="Freeform 35"/>
          <p:cNvSpPr>
            <a:spLocks noChangeArrowheads="1"/>
          </p:cNvSpPr>
          <p:nvPr/>
        </p:nvSpPr>
        <p:spPr bwMode="auto">
          <a:xfrm>
            <a:off x="4945703" y="2731559"/>
            <a:ext cx="199598" cy="199598"/>
          </a:xfrm>
          <a:custGeom>
            <a:avLst/>
            <a:gdLst>
              <a:gd name="T0" fmla="*/ 352 w 708"/>
              <a:gd name="T1" fmla="*/ 707 h 708"/>
              <a:gd name="T2" fmla="*/ 0 w 708"/>
              <a:gd name="T3" fmla="*/ 354 h 708"/>
              <a:gd name="T4" fmla="*/ 352 w 708"/>
              <a:gd name="T5" fmla="*/ 0 h 708"/>
              <a:gd name="T6" fmla="*/ 707 w 708"/>
              <a:gd name="T7" fmla="*/ 354 h 708"/>
              <a:gd name="T8" fmla="*/ 352 w 708"/>
              <a:gd name="T9" fmla="*/ 707 h 708"/>
              <a:gd name="T10" fmla="*/ 352 w 708"/>
              <a:gd name="T11" fmla="*/ 669 h 708"/>
              <a:gd name="T12" fmla="*/ 669 w 708"/>
              <a:gd name="T13" fmla="*/ 354 h 708"/>
              <a:gd name="T14" fmla="*/ 352 w 708"/>
              <a:gd name="T15" fmla="*/ 39 h 708"/>
              <a:gd name="T16" fmla="*/ 37 w 708"/>
              <a:gd name="T17" fmla="*/ 354 h 708"/>
              <a:gd name="T18" fmla="*/ 352 w 708"/>
              <a:gd name="T19" fmla="*/ 669 h 708"/>
              <a:gd name="T20" fmla="*/ 541 w 708"/>
              <a:gd name="T21" fmla="*/ 231 h 708"/>
              <a:gd name="T22" fmla="*/ 528 w 708"/>
              <a:gd name="T23" fmla="*/ 219 h 708"/>
              <a:gd name="T24" fmla="*/ 514 w 708"/>
              <a:gd name="T25" fmla="*/ 219 h 708"/>
              <a:gd name="T26" fmla="*/ 311 w 708"/>
              <a:gd name="T27" fmla="*/ 446 h 708"/>
              <a:gd name="T28" fmla="*/ 202 w 708"/>
              <a:gd name="T29" fmla="*/ 336 h 708"/>
              <a:gd name="T30" fmla="*/ 186 w 708"/>
              <a:gd name="T31" fmla="*/ 336 h 708"/>
              <a:gd name="T32" fmla="*/ 175 w 708"/>
              <a:gd name="T33" fmla="*/ 347 h 708"/>
              <a:gd name="T34" fmla="*/ 175 w 708"/>
              <a:gd name="T35" fmla="*/ 362 h 708"/>
              <a:gd name="T36" fmla="*/ 300 w 708"/>
              <a:gd name="T37" fmla="*/ 490 h 708"/>
              <a:gd name="T38" fmla="*/ 322 w 708"/>
              <a:gd name="T39" fmla="*/ 488 h 708"/>
              <a:gd name="T40" fmla="*/ 543 w 708"/>
              <a:gd name="T41" fmla="*/ 245 h 708"/>
              <a:gd name="T42" fmla="*/ 541 w 708"/>
              <a:gd name="T43" fmla="*/ 23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2" y="707"/>
                </a:moveTo>
                <a:cubicBezTo>
                  <a:pt x="157" y="707"/>
                  <a:pt x="0" y="549"/>
                  <a:pt x="0" y="354"/>
                </a:cubicBezTo>
                <a:cubicBezTo>
                  <a:pt x="0" y="159"/>
                  <a:pt x="157" y="0"/>
                  <a:pt x="352" y="0"/>
                </a:cubicBezTo>
                <a:cubicBezTo>
                  <a:pt x="547" y="0"/>
                  <a:pt x="707" y="159"/>
                  <a:pt x="707" y="354"/>
                </a:cubicBezTo>
                <a:cubicBezTo>
                  <a:pt x="707" y="549"/>
                  <a:pt x="547" y="707"/>
                  <a:pt x="352" y="707"/>
                </a:cubicBezTo>
                <a:close/>
                <a:moveTo>
                  <a:pt x="352" y="669"/>
                </a:moveTo>
                <a:cubicBezTo>
                  <a:pt x="527" y="669"/>
                  <a:pt x="669" y="528"/>
                  <a:pt x="669" y="354"/>
                </a:cubicBezTo>
                <a:cubicBezTo>
                  <a:pt x="669" y="179"/>
                  <a:pt x="527" y="39"/>
                  <a:pt x="352" y="39"/>
                </a:cubicBezTo>
                <a:cubicBezTo>
                  <a:pt x="180" y="39"/>
                  <a:pt x="37" y="179"/>
                  <a:pt x="37" y="354"/>
                </a:cubicBezTo>
                <a:cubicBezTo>
                  <a:pt x="37" y="528"/>
                  <a:pt x="180" y="669"/>
                  <a:pt x="352" y="669"/>
                </a:cubicBezTo>
                <a:close/>
                <a:moveTo>
                  <a:pt x="541" y="231"/>
                </a:moveTo>
                <a:lnTo>
                  <a:pt x="528" y="219"/>
                </a:lnTo>
                <a:cubicBezTo>
                  <a:pt x="523" y="215"/>
                  <a:pt x="520" y="215"/>
                  <a:pt x="514" y="219"/>
                </a:cubicBezTo>
                <a:lnTo>
                  <a:pt x="311" y="446"/>
                </a:lnTo>
                <a:lnTo>
                  <a:pt x="202" y="336"/>
                </a:lnTo>
                <a:cubicBezTo>
                  <a:pt x="196" y="330"/>
                  <a:pt x="192" y="330"/>
                  <a:pt x="186" y="336"/>
                </a:cubicBezTo>
                <a:lnTo>
                  <a:pt x="175" y="347"/>
                </a:lnTo>
                <a:cubicBezTo>
                  <a:pt x="168" y="354"/>
                  <a:pt x="168" y="357"/>
                  <a:pt x="175" y="362"/>
                </a:cubicBezTo>
                <a:lnTo>
                  <a:pt x="300" y="490"/>
                </a:lnTo>
                <a:cubicBezTo>
                  <a:pt x="306" y="496"/>
                  <a:pt x="317" y="496"/>
                  <a:pt x="322" y="488"/>
                </a:cubicBezTo>
                <a:lnTo>
                  <a:pt x="543" y="245"/>
                </a:lnTo>
                <a:cubicBezTo>
                  <a:pt x="547" y="240"/>
                  <a:pt x="547" y="235"/>
                  <a:pt x="541" y="231"/>
                </a:cubicBezTo>
                <a:close/>
              </a:path>
            </a:pathLst>
          </a:custGeom>
          <a:solidFill>
            <a:schemeClr val="accent2"/>
          </a:solidFill>
          <a:ln>
            <a:noFill/>
          </a:ln>
          <a:effectLst/>
        </p:spPr>
        <p:txBody>
          <a:bodyPr wrap="none" anchor="ctr"/>
          <a:lstStyle/>
          <a:p>
            <a:endParaRPr lang="en-US" sz="603"/>
          </a:p>
        </p:txBody>
      </p:sp>
      <p:sp>
        <p:nvSpPr>
          <p:cNvPr id="37" name="Freeform 36"/>
          <p:cNvSpPr>
            <a:spLocks noChangeArrowheads="1"/>
          </p:cNvSpPr>
          <p:nvPr/>
        </p:nvSpPr>
        <p:spPr bwMode="auto">
          <a:xfrm>
            <a:off x="4945703" y="3276810"/>
            <a:ext cx="199598" cy="199598"/>
          </a:xfrm>
          <a:custGeom>
            <a:avLst/>
            <a:gdLst>
              <a:gd name="T0" fmla="*/ 352 w 708"/>
              <a:gd name="T1" fmla="*/ 707 h 708"/>
              <a:gd name="T2" fmla="*/ 0 w 708"/>
              <a:gd name="T3" fmla="*/ 354 h 708"/>
              <a:gd name="T4" fmla="*/ 352 w 708"/>
              <a:gd name="T5" fmla="*/ 0 h 708"/>
              <a:gd name="T6" fmla="*/ 707 w 708"/>
              <a:gd name="T7" fmla="*/ 354 h 708"/>
              <a:gd name="T8" fmla="*/ 352 w 708"/>
              <a:gd name="T9" fmla="*/ 707 h 708"/>
              <a:gd name="T10" fmla="*/ 352 w 708"/>
              <a:gd name="T11" fmla="*/ 669 h 708"/>
              <a:gd name="T12" fmla="*/ 669 w 708"/>
              <a:gd name="T13" fmla="*/ 354 h 708"/>
              <a:gd name="T14" fmla="*/ 352 w 708"/>
              <a:gd name="T15" fmla="*/ 39 h 708"/>
              <a:gd name="T16" fmla="*/ 37 w 708"/>
              <a:gd name="T17" fmla="*/ 354 h 708"/>
              <a:gd name="T18" fmla="*/ 352 w 708"/>
              <a:gd name="T19" fmla="*/ 669 h 708"/>
              <a:gd name="T20" fmla="*/ 541 w 708"/>
              <a:gd name="T21" fmla="*/ 231 h 708"/>
              <a:gd name="T22" fmla="*/ 528 w 708"/>
              <a:gd name="T23" fmla="*/ 219 h 708"/>
              <a:gd name="T24" fmla="*/ 514 w 708"/>
              <a:gd name="T25" fmla="*/ 219 h 708"/>
              <a:gd name="T26" fmla="*/ 311 w 708"/>
              <a:gd name="T27" fmla="*/ 446 h 708"/>
              <a:gd name="T28" fmla="*/ 202 w 708"/>
              <a:gd name="T29" fmla="*/ 336 h 708"/>
              <a:gd name="T30" fmla="*/ 186 w 708"/>
              <a:gd name="T31" fmla="*/ 336 h 708"/>
              <a:gd name="T32" fmla="*/ 175 w 708"/>
              <a:gd name="T33" fmla="*/ 347 h 708"/>
              <a:gd name="T34" fmla="*/ 175 w 708"/>
              <a:gd name="T35" fmla="*/ 362 h 708"/>
              <a:gd name="T36" fmla="*/ 300 w 708"/>
              <a:gd name="T37" fmla="*/ 490 h 708"/>
              <a:gd name="T38" fmla="*/ 322 w 708"/>
              <a:gd name="T39" fmla="*/ 488 h 708"/>
              <a:gd name="T40" fmla="*/ 543 w 708"/>
              <a:gd name="T41" fmla="*/ 245 h 708"/>
              <a:gd name="T42" fmla="*/ 541 w 708"/>
              <a:gd name="T43" fmla="*/ 23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2" y="707"/>
                </a:moveTo>
                <a:cubicBezTo>
                  <a:pt x="157" y="707"/>
                  <a:pt x="0" y="549"/>
                  <a:pt x="0" y="354"/>
                </a:cubicBezTo>
                <a:cubicBezTo>
                  <a:pt x="0" y="159"/>
                  <a:pt x="157" y="0"/>
                  <a:pt x="352" y="0"/>
                </a:cubicBezTo>
                <a:cubicBezTo>
                  <a:pt x="547" y="0"/>
                  <a:pt x="707" y="159"/>
                  <a:pt x="707" y="354"/>
                </a:cubicBezTo>
                <a:cubicBezTo>
                  <a:pt x="707" y="549"/>
                  <a:pt x="547" y="707"/>
                  <a:pt x="352" y="707"/>
                </a:cubicBezTo>
                <a:close/>
                <a:moveTo>
                  <a:pt x="352" y="669"/>
                </a:moveTo>
                <a:cubicBezTo>
                  <a:pt x="527" y="669"/>
                  <a:pt x="669" y="528"/>
                  <a:pt x="669" y="354"/>
                </a:cubicBezTo>
                <a:cubicBezTo>
                  <a:pt x="669" y="179"/>
                  <a:pt x="527" y="39"/>
                  <a:pt x="352" y="39"/>
                </a:cubicBezTo>
                <a:cubicBezTo>
                  <a:pt x="180" y="39"/>
                  <a:pt x="37" y="179"/>
                  <a:pt x="37" y="354"/>
                </a:cubicBezTo>
                <a:cubicBezTo>
                  <a:pt x="37" y="528"/>
                  <a:pt x="180" y="669"/>
                  <a:pt x="352" y="669"/>
                </a:cubicBezTo>
                <a:close/>
                <a:moveTo>
                  <a:pt x="541" y="231"/>
                </a:moveTo>
                <a:lnTo>
                  <a:pt x="528" y="219"/>
                </a:lnTo>
                <a:cubicBezTo>
                  <a:pt x="523" y="215"/>
                  <a:pt x="520" y="215"/>
                  <a:pt x="514" y="219"/>
                </a:cubicBezTo>
                <a:lnTo>
                  <a:pt x="311" y="446"/>
                </a:lnTo>
                <a:lnTo>
                  <a:pt x="202" y="336"/>
                </a:lnTo>
                <a:cubicBezTo>
                  <a:pt x="196" y="330"/>
                  <a:pt x="192" y="330"/>
                  <a:pt x="186" y="336"/>
                </a:cubicBezTo>
                <a:lnTo>
                  <a:pt x="175" y="347"/>
                </a:lnTo>
                <a:cubicBezTo>
                  <a:pt x="168" y="354"/>
                  <a:pt x="168" y="357"/>
                  <a:pt x="175" y="362"/>
                </a:cubicBezTo>
                <a:lnTo>
                  <a:pt x="300" y="490"/>
                </a:lnTo>
                <a:cubicBezTo>
                  <a:pt x="306" y="496"/>
                  <a:pt x="317" y="496"/>
                  <a:pt x="322" y="488"/>
                </a:cubicBezTo>
                <a:lnTo>
                  <a:pt x="543" y="245"/>
                </a:lnTo>
                <a:cubicBezTo>
                  <a:pt x="547" y="240"/>
                  <a:pt x="547" y="235"/>
                  <a:pt x="541" y="231"/>
                </a:cubicBezTo>
                <a:close/>
              </a:path>
            </a:pathLst>
          </a:custGeom>
          <a:solidFill>
            <a:schemeClr val="accent3"/>
          </a:solidFill>
          <a:ln>
            <a:noFill/>
          </a:ln>
          <a:effectLst/>
        </p:spPr>
        <p:txBody>
          <a:bodyPr wrap="none" anchor="ctr"/>
          <a:lstStyle/>
          <a:p>
            <a:endParaRPr lang="en-US" sz="603"/>
          </a:p>
        </p:txBody>
      </p:sp>
      <p:sp>
        <p:nvSpPr>
          <p:cNvPr id="39" name="Freeform 38"/>
          <p:cNvSpPr>
            <a:spLocks noChangeArrowheads="1"/>
          </p:cNvSpPr>
          <p:nvPr/>
        </p:nvSpPr>
        <p:spPr bwMode="auto">
          <a:xfrm>
            <a:off x="4945703" y="3822061"/>
            <a:ext cx="199598" cy="199598"/>
          </a:xfrm>
          <a:custGeom>
            <a:avLst/>
            <a:gdLst>
              <a:gd name="T0" fmla="*/ 352 w 708"/>
              <a:gd name="T1" fmla="*/ 707 h 708"/>
              <a:gd name="T2" fmla="*/ 0 w 708"/>
              <a:gd name="T3" fmla="*/ 354 h 708"/>
              <a:gd name="T4" fmla="*/ 352 w 708"/>
              <a:gd name="T5" fmla="*/ 0 h 708"/>
              <a:gd name="T6" fmla="*/ 707 w 708"/>
              <a:gd name="T7" fmla="*/ 354 h 708"/>
              <a:gd name="T8" fmla="*/ 352 w 708"/>
              <a:gd name="T9" fmla="*/ 707 h 708"/>
              <a:gd name="T10" fmla="*/ 352 w 708"/>
              <a:gd name="T11" fmla="*/ 669 h 708"/>
              <a:gd name="T12" fmla="*/ 669 w 708"/>
              <a:gd name="T13" fmla="*/ 354 h 708"/>
              <a:gd name="T14" fmla="*/ 352 w 708"/>
              <a:gd name="T15" fmla="*/ 39 h 708"/>
              <a:gd name="T16" fmla="*/ 37 w 708"/>
              <a:gd name="T17" fmla="*/ 354 h 708"/>
              <a:gd name="T18" fmla="*/ 352 w 708"/>
              <a:gd name="T19" fmla="*/ 669 h 708"/>
              <a:gd name="T20" fmla="*/ 541 w 708"/>
              <a:gd name="T21" fmla="*/ 231 h 708"/>
              <a:gd name="T22" fmla="*/ 528 w 708"/>
              <a:gd name="T23" fmla="*/ 219 h 708"/>
              <a:gd name="T24" fmla="*/ 514 w 708"/>
              <a:gd name="T25" fmla="*/ 219 h 708"/>
              <a:gd name="T26" fmla="*/ 311 w 708"/>
              <a:gd name="T27" fmla="*/ 446 h 708"/>
              <a:gd name="T28" fmla="*/ 202 w 708"/>
              <a:gd name="T29" fmla="*/ 336 h 708"/>
              <a:gd name="T30" fmla="*/ 186 w 708"/>
              <a:gd name="T31" fmla="*/ 336 h 708"/>
              <a:gd name="T32" fmla="*/ 175 w 708"/>
              <a:gd name="T33" fmla="*/ 347 h 708"/>
              <a:gd name="T34" fmla="*/ 175 w 708"/>
              <a:gd name="T35" fmla="*/ 362 h 708"/>
              <a:gd name="T36" fmla="*/ 300 w 708"/>
              <a:gd name="T37" fmla="*/ 490 h 708"/>
              <a:gd name="T38" fmla="*/ 322 w 708"/>
              <a:gd name="T39" fmla="*/ 488 h 708"/>
              <a:gd name="T40" fmla="*/ 543 w 708"/>
              <a:gd name="T41" fmla="*/ 245 h 708"/>
              <a:gd name="T42" fmla="*/ 541 w 708"/>
              <a:gd name="T43" fmla="*/ 23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2" y="707"/>
                </a:moveTo>
                <a:cubicBezTo>
                  <a:pt x="157" y="707"/>
                  <a:pt x="0" y="549"/>
                  <a:pt x="0" y="354"/>
                </a:cubicBezTo>
                <a:cubicBezTo>
                  <a:pt x="0" y="159"/>
                  <a:pt x="157" y="0"/>
                  <a:pt x="352" y="0"/>
                </a:cubicBezTo>
                <a:cubicBezTo>
                  <a:pt x="547" y="0"/>
                  <a:pt x="707" y="159"/>
                  <a:pt x="707" y="354"/>
                </a:cubicBezTo>
                <a:cubicBezTo>
                  <a:pt x="707" y="549"/>
                  <a:pt x="547" y="707"/>
                  <a:pt x="352" y="707"/>
                </a:cubicBezTo>
                <a:close/>
                <a:moveTo>
                  <a:pt x="352" y="669"/>
                </a:moveTo>
                <a:cubicBezTo>
                  <a:pt x="527" y="669"/>
                  <a:pt x="669" y="528"/>
                  <a:pt x="669" y="354"/>
                </a:cubicBezTo>
                <a:cubicBezTo>
                  <a:pt x="669" y="179"/>
                  <a:pt x="527" y="39"/>
                  <a:pt x="352" y="39"/>
                </a:cubicBezTo>
                <a:cubicBezTo>
                  <a:pt x="180" y="39"/>
                  <a:pt x="37" y="179"/>
                  <a:pt x="37" y="354"/>
                </a:cubicBezTo>
                <a:cubicBezTo>
                  <a:pt x="37" y="528"/>
                  <a:pt x="180" y="669"/>
                  <a:pt x="352" y="669"/>
                </a:cubicBezTo>
                <a:close/>
                <a:moveTo>
                  <a:pt x="541" y="231"/>
                </a:moveTo>
                <a:lnTo>
                  <a:pt x="528" y="219"/>
                </a:lnTo>
                <a:cubicBezTo>
                  <a:pt x="523" y="215"/>
                  <a:pt x="520" y="215"/>
                  <a:pt x="514" y="219"/>
                </a:cubicBezTo>
                <a:lnTo>
                  <a:pt x="311" y="446"/>
                </a:lnTo>
                <a:lnTo>
                  <a:pt x="202" y="336"/>
                </a:lnTo>
                <a:cubicBezTo>
                  <a:pt x="196" y="330"/>
                  <a:pt x="192" y="330"/>
                  <a:pt x="186" y="336"/>
                </a:cubicBezTo>
                <a:lnTo>
                  <a:pt x="175" y="347"/>
                </a:lnTo>
                <a:cubicBezTo>
                  <a:pt x="168" y="354"/>
                  <a:pt x="168" y="357"/>
                  <a:pt x="175" y="362"/>
                </a:cubicBezTo>
                <a:lnTo>
                  <a:pt x="300" y="490"/>
                </a:lnTo>
                <a:cubicBezTo>
                  <a:pt x="306" y="496"/>
                  <a:pt x="317" y="496"/>
                  <a:pt x="322" y="488"/>
                </a:cubicBezTo>
                <a:lnTo>
                  <a:pt x="543" y="245"/>
                </a:lnTo>
                <a:cubicBezTo>
                  <a:pt x="547" y="240"/>
                  <a:pt x="547" y="235"/>
                  <a:pt x="541" y="231"/>
                </a:cubicBezTo>
                <a:close/>
              </a:path>
            </a:pathLst>
          </a:custGeom>
          <a:solidFill>
            <a:schemeClr val="accent5"/>
          </a:solidFill>
          <a:ln>
            <a:noFill/>
          </a:ln>
          <a:effectLst/>
        </p:spPr>
        <p:txBody>
          <a:bodyPr wrap="none" anchor="ctr"/>
          <a:lstStyle/>
          <a:p>
            <a:endParaRPr lang="en-US" sz="603"/>
          </a:p>
        </p:txBody>
      </p:sp>
      <p:sp>
        <p:nvSpPr>
          <p:cNvPr id="28" name="Content Placeholder 3"/>
          <p:cNvSpPr txBox="1">
            <a:spLocks/>
          </p:cNvSpPr>
          <p:nvPr/>
        </p:nvSpPr>
        <p:spPr bwMode="auto">
          <a:xfrm>
            <a:off x="4945703"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542132" y="-596"/>
            <a:ext cx="8201006" cy="4941522"/>
            <a:chOff x="542132" y="-596"/>
            <a:chExt cx="8201006" cy="4941522"/>
          </a:xfrm>
        </p:grpSpPr>
        <p:sp>
          <p:nvSpPr>
            <p:cNvPr id="19" name="Rectangle 18"/>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20" name="Oval 19"/>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grpSp>
        <p:nvGrpSpPr>
          <p:cNvPr id="3" name="Group 13"/>
          <p:cNvGrpSpPr>
            <a:grpSpLocks/>
          </p:cNvGrpSpPr>
          <p:nvPr/>
        </p:nvGrpSpPr>
        <p:grpSpPr bwMode="auto">
          <a:xfrm>
            <a:off x="-11906" y="1687712"/>
            <a:ext cx="3527822" cy="1736526"/>
            <a:chOff x="0" y="3715521"/>
            <a:chExt cx="12539193" cy="6173017"/>
          </a:xfrm>
        </p:grpSpPr>
        <p:sp>
          <p:nvSpPr>
            <p:cNvPr id="4" name="Rectangle 3"/>
            <p:cNvSpPr/>
            <p:nvPr/>
          </p:nvSpPr>
          <p:spPr>
            <a:xfrm>
              <a:off x="12145624" y="3715521"/>
              <a:ext cx="393569" cy="61730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5" name="Rectangle 4"/>
            <p:cNvSpPr/>
            <p:nvPr/>
          </p:nvSpPr>
          <p:spPr>
            <a:xfrm>
              <a:off x="0" y="3715521"/>
              <a:ext cx="12190060" cy="6173017"/>
            </a:xfrm>
            <a:prstGeom prst="rect">
              <a:avLst/>
            </a:prstGeom>
            <a:solidFill>
              <a:schemeClr val="accent1">
                <a:alpha val="84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grpSp>
      <p:sp>
        <p:nvSpPr>
          <p:cNvPr id="6" name="TextBox 5"/>
          <p:cNvSpPr txBox="1"/>
          <p:nvPr/>
        </p:nvSpPr>
        <p:spPr>
          <a:xfrm>
            <a:off x="394693" y="1948458"/>
            <a:ext cx="2946319" cy="276999"/>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tabLst>
                <a:tab pos="400167" algn="l"/>
              </a:tabLst>
              <a:defRPr/>
            </a:pPr>
            <a:r>
              <a:rPr lang="en-US" sz="2250" dirty="0">
                <a:solidFill>
                  <a:srgbClr val="FFFFFF"/>
                </a:solidFill>
                <a:latin typeface="Panton Regular" charset="0"/>
                <a:cs typeface="Panton Regular" charset="0"/>
              </a:rPr>
              <a:t>PROBLEM &amp; SOLUTION</a:t>
            </a:r>
          </a:p>
        </p:txBody>
      </p:sp>
      <p:sp>
        <p:nvSpPr>
          <p:cNvPr id="7" name="TextBox 6"/>
          <p:cNvSpPr txBox="1"/>
          <p:nvPr/>
        </p:nvSpPr>
        <p:spPr>
          <a:xfrm>
            <a:off x="394695" y="2293144"/>
            <a:ext cx="1934825" cy="147733"/>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defRPr/>
            </a:pPr>
            <a:r>
              <a:rPr lang="en-US" sz="1200" dirty="0">
                <a:solidFill>
                  <a:srgbClr val="FFFFFF"/>
                </a:solidFill>
                <a:latin typeface="Panton Light" charset="0"/>
                <a:cs typeface="Panton Light" charset="0"/>
              </a:rPr>
              <a:t>Write here your great subtitle</a:t>
            </a:r>
          </a:p>
        </p:txBody>
      </p:sp>
      <p:cxnSp>
        <p:nvCxnSpPr>
          <p:cNvPr id="8" name="Straight Connector 7"/>
          <p:cNvCxnSpPr/>
          <p:nvPr/>
        </p:nvCxnSpPr>
        <p:spPr>
          <a:xfrm>
            <a:off x="395288" y="2514600"/>
            <a:ext cx="2100858"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95287" y="2568181"/>
            <a:ext cx="2911674" cy="581954"/>
          </a:xfrm>
          <a:prstGeom prst="rect">
            <a:avLst/>
          </a:prstGeom>
          <a:noFill/>
        </p:spPr>
        <p:txBody>
          <a:bodyPr wrap="square" lIns="0" tIns="0" rIns="0" bIns="0">
            <a:spAutoFit/>
          </a:bodyPr>
          <a:lstStyle/>
          <a:p>
            <a:pPr defTabSz="685681" eaLnBrk="1" fontAlgn="auto" hangingPunct="1">
              <a:lnSpc>
                <a:spcPct val="120000"/>
              </a:lnSpc>
              <a:spcBef>
                <a:spcPts val="0"/>
              </a:spcBef>
              <a:spcAft>
                <a:spcPts val="0"/>
              </a:spcAft>
              <a:defRPr/>
            </a:pPr>
            <a:r>
              <a:rPr lang="en-US" sz="788" dirty="0">
                <a:solidFill>
                  <a:srgbClr val="FFFFFF"/>
                </a:solidFill>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8" name="Slide Number Placeholder 2"/>
          <p:cNvSpPr txBox="1">
            <a:spLocks/>
          </p:cNvSpPr>
          <p:nvPr/>
        </p:nvSpPr>
        <p:spPr>
          <a:xfrm>
            <a:off x="8464923" y="4775905"/>
            <a:ext cx="369795" cy="165021"/>
          </a:xfrm>
          <a:prstGeom prst="rect">
            <a:avLst/>
          </a:prstGeom>
        </p:spPr>
        <p:txBody>
          <a:bodyPr anchor="ctr"/>
          <a:lstStyle>
            <a:defPPr>
              <a:defRPr lang="en-US"/>
            </a:defPPr>
            <a:lvl1pPr algn="l" defTabSz="1827213" rtl="0" eaLnBrk="0" fontAlgn="base" hangingPunct="0">
              <a:spcBef>
                <a:spcPct val="0"/>
              </a:spcBef>
              <a:spcAft>
                <a:spcPct val="0"/>
              </a:spcAft>
              <a:defRPr sz="3600" kern="1200">
                <a:solidFill>
                  <a:schemeClr val="tx1"/>
                </a:solidFill>
                <a:latin typeface="Calibri"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lgn="ctr">
              <a:defRPr/>
            </a:pPr>
            <a:fld id="{3374A619-EDB7-BD45-AFD7-8255DE7A0E6F}" type="slidenum">
              <a:rPr lang="en-US" sz="750">
                <a:solidFill>
                  <a:schemeClr val="bg1"/>
                </a:solidFill>
                <a:latin typeface="+mn-lt"/>
              </a:rPr>
              <a:t>32</a:t>
            </a:fld>
            <a:endParaRPr lang="en-US" sz="750" dirty="0">
              <a:solidFill>
                <a:schemeClr val="bg1"/>
              </a:solidFill>
              <a:latin typeface="+mn-lt"/>
            </a:endParaRPr>
          </a:p>
        </p:txBody>
      </p:sp>
      <p:sp>
        <p:nvSpPr>
          <p:cNvPr id="2" name="Picture Placeholder 1"/>
          <p:cNvSpPr>
            <a:spLocks noGrp="1"/>
          </p:cNvSpPr>
          <p:nvPr>
            <p:ph type="pic" sz="quarter" idx="17"/>
          </p:nvPr>
        </p:nvSpPr>
        <p:spPr/>
      </p:sp>
    </p:spTree>
    <p:extLst>
      <p:ext uri="{BB962C8B-B14F-4D97-AF65-F5344CB8AC3E}">
        <p14:creationId xmlns:p14="http://schemas.microsoft.com/office/powerpoint/2010/main" val="114796508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24039" y="3796308"/>
            <a:ext cx="5495925" cy="242502"/>
          </a:xfrm>
          <a:prstGeom prst="rect">
            <a:avLst/>
          </a:prstGeom>
          <a:noFill/>
        </p:spPr>
        <p:txBody>
          <a:bodyPr lIns="0" tIns="0" rIns="0" bIns="0">
            <a:spAutoFit/>
          </a:bodyPr>
          <a:lstStyle/>
          <a:p>
            <a:pPr algn="ctr" defTabSz="685681" eaLnBrk="1" fontAlgn="auto" hangingPunct="1">
              <a:spcBef>
                <a:spcPts val="0"/>
              </a:spcBef>
              <a:spcAft>
                <a:spcPts val="0"/>
              </a:spcAft>
              <a:defRPr/>
            </a:pPr>
            <a:r>
              <a:rPr lang="en-US" sz="788" dirty="0">
                <a:latin typeface="Panton Light" charset="0"/>
                <a:cs typeface="Panton Light" charset="0"/>
              </a:rPr>
              <a:t>Because companies are legal persons, they also may associate and register themselves as companies – often known as a corporate group. When the company closes it may need a "death certificate" to avoid further legal obligations. </a:t>
            </a:r>
          </a:p>
        </p:txBody>
      </p:sp>
      <p:sp>
        <p:nvSpPr>
          <p:cNvPr id="13" name="Picture Placeholder 12"/>
          <p:cNvSpPr>
            <a:spLocks noGrp="1"/>
          </p:cNvSpPr>
          <p:nvPr>
            <p:ph type="pic" sz="quarter" idx="26"/>
          </p:nvPr>
        </p:nvSpPr>
        <p:spPr/>
      </p:sp>
      <p:sp>
        <p:nvSpPr>
          <p:cNvPr id="11" name="Picture Placeholder 10"/>
          <p:cNvSpPr>
            <a:spLocks noGrp="1"/>
          </p:cNvSpPr>
          <p:nvPr>
            <p:ph type="pic" sz="quarter" idx="20"/>
          </p:nvPr>
        </p:nvSpPr>
        <p:spPr/>
      </p:sp>
      <p:sp>
        <p:nvSpPr>
          <p:cNvPr id="2" name="Slide Number Placeholder 1"/>
          <p:cNvSpPr>
            <a:spLocks noGrp="1"/>
          </p:cNvSpPr>
          <p:nvPr>
            <p:ph type="sldNum" sz="quarter" idx="27"/>
          </p:nvPr>
        </p:nvSpPr>
        <p:spPr/>
        <p:txBody>
          <a:bodyPr/>
          <a:lstStyle/>
          <a:p>
            <a:pPr>
              <a:defRPr/>
            </a:pPr>
            <a:fld id="{707C8526-07B5-9D4B-A303-32AFB2A0ED7F}" type="slidenum">
              <a:rPr lang="en-US" smtClean="0"/>
              <a:pPr>
                <a:defRPr/>
              </a:pPr>
              <a:t>33</a:t>
            </a:fld>
            <a:endParaRPr lang="en-US" dirty="0"/>
          </a:p>
        </p:txBody>
      </p:sp>
      <p:sp>
        <p:nvSpPr>
          <p:cNvPr id="6" name="Oval 5"/>
          <p:cNvSpPr>
            <a:spLocks noChangeAspect="1"/>
          </p:cNvSpPr>
          <p:nvPr/>
        </p:nvSpPr>
        <p:spPr>
          <a:xfrm>
            <a:off x="3596082" y="1701620"/>
            <a:ext cx="1756767" cy="1757363"/>
          </a:xfrm>
          <a:prstGeom prst="ellipse">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2" name="Subtitle 2"/>
          <p:cNvSpPr txBox="1">
            <a:spLocks/>
          </p:cNvSpPr>
          <p:nvPr/>
        </p:nvSpPr>
        <p:spPr>
          <a:xfrm>
            <a:off x="3761616" y="2042568"/>
            <a:ext cx="1406266" cy="1118386"/>
          </a:xfrm>
          <a:prstGeom prst="rect">
            <a:avLst/>
          </a:prstGeom>
        </p:spPr>
        <p:txBody>
          <a:bodyPr wrap="square" lIns="51438" tIns="25719" rIns="51438" bIns="25719">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fontAlgn="auto">
              <a:lnSpc>
                <a:spcPct val="140000"/>
              </a:lnSpc>
              <a:spcAft>
                <a:spcPts val="0"/>
              </a:spcAft>
              <a:defRPr/>
            </a:pPr>
            <a:r>
              <a:rPr sz="900" b="1" dirty="0">
                <a:solidFill>
                  <a:srgbClr val="FFFFFF"/>
                </a:solidFill>
                <a:latin typeface="Panton Bold" charset="0"/>
                <a:cs typeface="Panton Bold" charset="0"/>
              </a:rPr>
              <a:t>Write your </a:t>
            </a:r>
            <a:r>
              <a:rPr sz="900" b="1">
                <a:solidFill>
                  <a:srgbClr val="FFFFFF"/>
                </a:solidFill>
                <a:latin typeface="Panton Bold" charset="0"/>
                <a:cs typeface="Panton Bold" charset="0"/>
              </a:rPr>
              <a:t>Title </a:t>
            </a:r>
            <a:r>
              <a:rPr sz="900" b="1" smtClean="0">
                <a:solidFill>
                  <a:srgbClr val="FFFFFF"/>
                </a:solidFill>
                <a:latin typeface="Panton Bold" charset="0"/>
                <a:cs typeface="Panton Bold" charset="0"/>
              </a:rPr>
              <a:t>Here</a:t>
            </a:r>
            <a:r>
              <a:rPr lang="en-US" sz="900" b="1" dirty="0">
                <a:solidFill>
                  <a:srgbClr val="FFFFFF"/>
                </a:solidFill>
                <a:latin typeface="Panton Bold" charset="0"/>
                <a:cs typeface="Panton Bold" charset="0"/>
              </a:rPr>
              <a:t/>
            </a:r>
            <a:br>
              <a:rPr lang="en-US" sz="900" b="1" dirty="0">
                <a:solidFill>
                  <a:srgbClr val="FFFFFF"/>
                </a:solidFill>
                <a:latin typeface="Panton Bold" charset="0"/>
                <a:cs typeface="Panton Bold" charset="0"/>
              </a:rPr>
            </a:br>
            <a:r>
              <a:rPr sz="675" smtClean="0">
                <a:solidFill>
                  <a:srgbClr val="FFFFFF"/>
                </a:solidFill>
                <a:latin typeface="Panton Light" charset="0"/>
                <a:cs typeface="Panton Light" charset="0"/>
              </a:rPr>
              <a:t>A </a:t>
            </a:r>
            <a:r>
              <a:rPr sz="675" dirty="0">
                <a:solidFill>
                  <a:srgbClr val="FFFFFF"/>
                </a:solidFill>
                <a:latin typeface="Panton Light" charset="0"/>
                <a:cs typeface="Panton Light" charset="0"/>
              </a:rPr>
              <a:t>company is </a:t>
            </a:r>
            <a:r>
              <a:rPr sz="675" dirty="0" smtClean="0">
                <a:solidFill>
                  <a:srgbClr val="FFFFFF"/>
                </a:solidFill>
                <a:latin typeface="Panton Light" charset="0"/>
                <a:cs typeface="Panton Light" charset="0"/>
              </a:rPr>
              <a:t>an association </a:t>
            </a:r>
            <a:r>
              <a:rPr sz="675" dirty="0">
                <a:solidFill>
                  <a:srgbClr val="FFFFFF"/>
                </a:solidFill>
                <a:latin typeface="Panton Light" charset="0"/>
                <a:cs typeface="Panton Light" charset="0"/>
              </a:rPr>
              <a:t>or collection of individuals, whether natural persons, legal persons, or a mixture of both. Company members share a common purpose and unite in</a:t>
            </a:r>
          </a:p>
        </p:txBody>
      </p:sp>
      <p:sp>
        <p:nvSpPr>
          <p:cNvPr id="14" name="Title 13"/>
          <p:cNvSpPr>
            <a:spLocks noGrp="1"/>
          </p:cNvSpPr>
          <p:nvPr>
            <p:ph type="title"/>
          </p:nvPr>
        </p:nvSpPr>
        <p:spPr/>
        <p:txBody>
          <a:bodyPr/>
          <a:lstStyle/>
          <a:p>
            <a:r>
              <a:rPr lang="en-US" sz="2701" dirty="0">
                <a:latin typeface="Panton Regular" charset="0"/>
                <a:cs typeface="Panton Regular" charset="0"/>
              </a:rPr>
              <a:t>KNOWING THE REAL </a:t>
            </a:r>
            <a:r>
              <a:rPr lang="en-US" sz="2701" dirty="0" smtClean="0">
                <a:latin typeface="Panton Regular" charset="0"/>
                <a:cs typeface="Panton Regular" charset="0"/>
              </a:rPr>
              <a:t>PROBLEM</a:t>
            </a:r>
            <a:endParaRPr lang="en-US" dirty="0"/>
          </a:p>
        </p:txBody>
      </p:sp>
      <p:sp>
        <p:nvSpPr>
          <p:cNvPr id="18"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55552"/>
            <a:ext cx="3643313" cy="163651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34820" name="TextBox 54"/>
          <p:cNvSpPr txBox="1">
            <a:spLocks noChangeArrowheads="1"/>
          </p:cNvSpPr>
          <p:nvPr/>
        </p:nvSpPr>
        <p:spPr bwMode="auto">
          <a:xfrm>
            <a:off x="544289" y="1895475"/>
            <a:ext cx="2488023" cy="76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80000"/>
              </a:lnSpc>
            </a:pPr>
            <a:r>
              <a:rPr lang="en-US" altLang="x-none" sz="2025" b="1" dirty="0">
                <a:solidFill>
                  <a:schemeClr val="bg1"/>
                </a:solidFill>
                <a:latin typeface="Panton Bold" charset="0"/>
                <a:ea typeface="Panton Bold" charset="0"/>
                <a:cs typeface="Panton Bold" charset="0"/>
              </a:rPr>
              <a:t>“If you can dream it you can achieve it”</a:t>
            </a:r>
          </a:p>
          <a:p>
            <a:pPr eaLnBrk="1" hangingPunct="1">
              <a:lnSpc>
                <a:spcPct val="140000"/>
              </a:lnSpc>
            </a:pPr>
            <a:r>
              <a:rPr lang="en-US" altLang="x-none" sz="788" dirty="0">
                <a:solidFill>
                  <a:schemeClr val="bg1"/>
                </a:solidFill>
                <a:latin typeface="Panton Light" charset="0"/>
                <a:ea typeface="Panton Light" charset="0"/>
                <a:cs typeface="Panton Light" charset="0"/>
              </a:rPr>
              <a:t>JOHN DOE</a:t>
            </a:r>
            <a:endParaRPr lang="en-US" altLang="x-none" sz="2250" dirty="0">
              <a:solidFill>
                <a:schemeClr val="bg1"/>
              </a:solidFill>
              <a:latin typeface="Panton Light" charset="0"/>
              <a:ea typeface="Panton Light" charset="0"/>
              <a:cs typeface="Panton Light" charset="0"/>
            </a:endParaRPr>
          </a:p>
        </p:txBody>
      </p:sp>
      <p:sp>
        <p:nvSpPr>
          <p:cNvPr id="56" name="Subtitle 2"/>
          <p:cNvSpPr txBox="1">
            <a:spLocks/>
          </p:cNvSpPr>
          <p:nvPr/>
        </p:nvSpPr>
        <p:spPr>
          <a:xfrm>
            <a:off x="544289" y="3387330"/>
            <a:ext cx="8067560" cy="540148"/>
          </a:xfrm>
          <a:prstGeom prst="rect">
            <a:avLst/>
          </a:prstGeom>
        </p:spPr>
        <p:txBody>
          <a:bodyPr wrap="square"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fontAlgn="auto">
              <a:lnSpc>
                <a:spcPct val="100000"/>
              </a:lnSpc>
              <a:spcBef>
                <a:spcPts val="0"/>
              </a:spcBef>
              <a:spcAft>
                <a:spcPts val="0"/>
              </a:spcAft>
              <a:defRPr/>
            </a:pPr>
            <a:r>
              <a:rPr lang="en-US" sz="900" dirty="0">
                <a:latin typeface="Panton Light" charset="0"/>
                <a:cs typeface="Panton Light" charset="0"/>
              </a:rPr>
              <a:t>Because companies are legal persons, they also may associate and register themselves as companies – often known as a corporate group. When the company closes it may need a "death certificate" to avoid further legal obligations. </a:t>
            </a:r>
            <a:r>
              <a:rPr lang="en-US" sz="900" dirty="0">
                <a:solidFill>
                  <a:prstClr val="black"/>
                </a:solidFill>
                <a:latin typeface="Panton Light" charset="0"/>
                <a:cs typeface="Panton Light" charset="0"/>
              </a:rPr>
              <a:t>Because companies are legal persons, they also may associate and register themselves as companies – often known as a corporate group. When the company closes it may need a "death certificate" to avoid further legal obligations. </a:t>
            </a:r>
          </a:p>
          <a:p>
            <a:pPr algn="ctr" fontAlgn="auto">
              <a:spcBef>
                <a:spcPts val="0"/>
              </a:spcBef>
              <a:spcAft>
                <a:spcPts val="0"/>
              </a:spcAft>
              <a:defRPr/>
            </a:pPr>
            <a:endParaRPr lang="en-US" sz="900" dirty="0">
              <a:latin typeface="Panton Light" charset="0"/>
              <a:cs typeface="Panton Light" charset="0"/>
            </a:endParaRPr>
          </a:p>
        </p:txBody>
      </p:sp>
      <p:sp>
        <p:nvSpPr>
          <p:cNvPr id="7" name="Picture Placeholder 6"/>
          <p:cNvSpPr>
            <a:spLocks noGrp="1"/>
          </p:cNvSpPr>
          <p:nvPr>
            <p:ph type="pic" sz="quarter" idx="14"/>
          </p:nvPr>
        </p:nvSpPr>
        <p:spPr/>
      </p:sp>
      <p:sp>
        <p:nvSpPr>
          <p:cNvPr id="2" name="Slide Number Placeholder 1"/>
          <p:cNvSpPr>
            <a:spLocks noGrp="1"/>
          </p:cNvSpPr>
          <p:nvPr>
            <p:ph type="sldNum" sz="quarter" idx="15"/>
          </p:nvPr>
        </p:nvSpPr>
        <p:spPr/>
        <p:txBody>
          <a:bodyPr/>
          <a:lstStyle/>
          <a:p>
            <a:pPr>
              <a:defRPr/>
            </a:pPr>
            <a:fld id="{707C8526-07B5-9D4B-A303-32AFB2A0ED7F}" type="slidenum">
              <a:rPr lang="en-US" smtClean="0"/>
              <a:pPr>
                <a:defRPr/>
              </a:pPr>
              <a:t>34</a:t>
            </a:fld>
            <a:endParaRPr lang="en-US" dirty="0"/>
          </a:p>
        </p:txBody>
      </p:sp>
      <p:sp>
        <p:nvSpPr>
          <p:cNvPr id="5" name="Title 4"/>
          <p:cNvSpPr>
            <a:spLocks noGrp="1"/>
          </p:cNvSpPr>
          <p:nvPr>
            <p:ph type="title"/>
          </p:nvPr>
        </p:nvSpPr>
        <p:spPr/>
        <p:txBody>
          <a:bodyPr/>
          <a:lstStyle/>
          <a:p>
            <a:r>
              <a:rPr lang="en-US" sz="2701" dirty="0">
                <a:latin typeface="Panton Regular" charset="0"/>
                <a:cs typeface="Panton Regular" charset="0"/>
              </a:rPr>
              <a:t>KNOWING THE REAL </a:t>
            </a:r>
            <a:r>
              <a:rPr lang="en-US" sz="2701" dirty="0" smtClean="0">
                <a:latin typeface="Panton Regular" charset="0"/>
                <a:cs typeface="Panton Regular" charset="0"/>
              </a:rPr>
              <a:t>PROBLEM</a:t>
            </a:r>
            <a:endParaRPr lang="en-US" dirty="0"/>
          </a:p>
        </p:txBody>
      </p:sp>
      <p:sp>
        <p:nvSpPr>
          <p:cNvPr id="9"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Up Arrow 30"/>
          <p:cNvSpPr/>
          <p:nvPr/>
        </p:nvSpPr>
        <p:spPr>
          <a:xfrm>
            <a:off x="3131940" y="1504355"/>
            <a:ext cx="1438275" cy="2109788"/>
          </a:xfrm>
          <a:prstGeom prst="upArrow">
            <a:avLst>
              <a:gd name="adj1" fmla="val 69872"/>
              <a:gd name="adj2" fmla="val 45564"/>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32" name="Up Arrow 31"/>
          <p:cNvSpPr/>
          <p:nvPr/>
        </p:nvSpPr>
        <p:spPr>
          <a:xfrm>
            <a:off x="4570811" y="1504355"/>
            <a:ext cx="1438871" cy="2109788"/>
          </a:xfrm>
          <a:prstGeom prst="upArrow">
            <a:avLst>
              <a:gd name="adj1" fmla="val 69872"/>
              <a:gd name="adj2" fmla="val 45564"/>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33" name="Up Arrow 32"/>
          <p:cNvSpPr/>
          <p:nvPr/>
        </p:nvSpPr>
        <p:spPr>
          <a:xfrm>
            <a:off x="6009681" y="1504355"/>
            <a:ext cx="1438275" cy="2109788"/>
          </a:xfrm>
          <a:prstGeom prst="upArrow">
            <a:avLst>
              <a:gd name="adj1" fmla="val 69872"/>
              <a:gd name="adj2" fmla="val 45564"/>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34" name="Up Arrow 33"/>
          <p:cNvSpPr/>
          <p:nvPr/>
        </p:nvSpPr>
        <p:spPr>
          <a:xfrm>
            <a:off x="1693665" y="1504355"/>
            <a:ext cx="1438275" cy="2109788"/>
          </a:xfrm>
          <a:prstGeom prst="upArrow">
            <a:avLst>
              <a:gd name="adj1" fmla="val 69872"/>
              <a:gd name="adj2" fmla="val 45564"/>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36871" name="TextBox 49"/>
          <p:cNvSpPr txBox="1">
            <a:spLocks noChangeArrowheads="1"/>
          </p:cNvSpPr>
          <p:nvPr/>
        </p:nvSpPr>
        <p:spPr bwMode="auto">
          <a:xfrm>
            <a:off x="1920480" y="2411016"/>
            <a:ext cx="976313" cy="47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rgbClr val="FFFFFF"/>
                </a:solidFill>
                <a:latin typeface="Panton Regular" charset="0"/>
                <a:ea typeface="Panton Regular" charset="0"/>
                <a:cs typeface="Panton Regular" charset="0"/>
              </a:rPr>
              <a:t>Problem Name</a:t>
            </a:r>
          </a:p>
        </p:txBody>
      </p:sp>
      <p:sp>
        <p:nvSpPr>
          <p:cNvPr id="51" name="TextBox 50"/>
          <p:cNvSpPr txBox="1"/>
          <p:nvPr/>
        </p:nvSpPr>
        <p:spPr>
          <a:xfrm>
            <a:off x="1920480" y="2868218"/>
            <a:ext cx="976313" cy="655629"/>
          </a:xfrm>
          <a:prstGeom prst="rect">
            <a:avLst/>
          </a:prstGeom>
          <a:noFill/>
        </p:spPr>
        <p:txBody>
          <a:bodyPr>
            <a:spAutoFit/>
          </a:bodyPr>
          <a:lstStyle/>
          <a:p>
            <a:pPr algn="ctr" defTabSz="685681" eaLnBrk="1" fontAlgn="auto" hangingPunct="1">
              <a:spcBef>
                <a:spcPts val="0"/>
              </a:spcBef>
              <a:spcAft>
                <a:spcPts val="0"/>
              </a:spcAft>
              <a:defRPr/>
            </a:pPr>
            <a:r>
              <a:rPr lang="en-US" sz="732" dirty="0">
                <a:solidFill>
                  <a:srgbClr val="FFFFFF"/>
                </a:solidFill>
                <a:latin typeface="Panton Light" charset="0"/>
                <a:cs typeface="Panton Light" charset="0"/>
              </a:rPr>
              <a:t>You have to fight for your dreams, you have to work hard everyday in order to</a:t>
            </a:r>
          </a:p>
        </p:txBody>
      </p:sp>
      <p:sp>
        <p:nvSpPr>
          <p:cNvPr id="36873" name="TextBox 51"/>
          <p:cNvSpPr txBox="1">
            <a:spLocks noChangeArrowheads="1"/>
          </p:cNvSpPr>
          <p:nvPr/>
        </p:nvSpPr>
        <p:spPr bwMode="auto">
          <a:xfrm>
            <a:off x="3365304" y="2411016"/>
            <a:ext cx="976313" cy="47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rgbClr val="FFFFFF"/>
                </a:solidFill>
                <a:latin typeface="Panton Regular" charset="0"/>
                <a:ea typeface="Panton Regular" charset="0"/>
                <a:cs typeface="Panton Regular" charset="0"/>
              </a:rPr>
              <a:t>Problem Name</a:t>
            </a:r>
          </a:p>
        </p:txBody>
      </p:sp>
      <p:sp>
        <p:nvSpPr>
          <p:cNvPr id="53" name="TextBox 52"/>
          <p:cNvSpPr txBox="1"/>
          <p:nvPr/>
        </p:nvSpPr>
        <p:spPr>
          <a:xfrm>
            <a:off x="3365304" y="2868219"/>
            <a:ext cx="976313" cy="655629"/>
          </a:xfrm>
          <a:prstGeom prst="rect">
            <a:avLst/>
          </a:prstGeom>
          <a:noFill/>
        </p:spPr>
        <p:txBody>
          <a:bodyPr>
            <a:spAutoFit/>
          </a:bodyPr>
          <a:lstStyle/>
          <a:p>
            <a:pPr algn="ctr" defTabSz="685681" eaLnBrk="1" fontAlgn="auto" hangingPunct="1">
              <a:spcBef>
                <a:spcPts val="0"/>
              </a:spcBef>
              <a:spcAft>
                <a:spcPts val="0"/>
              </a:spcAft>
              <a:defRPr/>
            </a:pPr>
            <a:r>
              <a:rPr lang="en-US" sz="732" dirty="0">
                <a:solidFill>
                  <a:srgbClr val="FFFFFF"/>
                </a:solidFill>
                <a:latin typeface="Panton Light" charset="0"/>
                <a:cs typeface="Panton Light" charset="0"/>
              </a:rPr>
              <a:t>You have to fight for your dreams, you have to work hard everyday in order to</a:t>
            </a:r>
          </a:p>
        </p:txBody>
      </p:sp>
      <p:sp>
        <p:nvSpPr>
          <p:cNvPr id="36875" name="TextBox 53"/>
          <p:cNvSpPr txBox="1">
            <a:spLocks noChangeArrowheads="1"/>
          </p:cNvSpPr>
          <p:nvPr/>
        </p:nvSpPr>
        <p:spPr bwMode="auto">
          <a:xfrm>
            <a:off x="4802388" y="2411016"/>
            <a:ext cx="976313" cy="47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rgbClr val="FFFFFF"/>
                </a:solidFill>
                <a:latin typeface="Panton Regular" charset="0"/>
                <a:ea typeface="Panton Regular" charset="0"/>
                <a:cs typeface="Panton Regular" charset="0"/>
              </a:rPr>
              <a:t>Problem Name</a:t>
            </a:r>
          </a:p>
        </p:txBody>
      </p:sp>
      <p:sp>
        <p:nvSpPr>
          <p:cNvPr id="55" name="TextBox 54"/>
          <p:cNvSpPr txBox="1"/>
          <p:nvPr/>
        </p:nvSpPr>
        <p:spPr>
          <a:xfrm>
            <a:off x="4802388" y="2868219"/>
            <a:ext cx="976313" cy="655629"/>
          </a:xfrm>
          <a:prstGeom prst="rect">
            <a:avLst/>
          </a:prstGeom>
          <a:noFill/>
        </p:spPr>
        <p:txBody>
          <a:bodyPr>
            <a:spAutoFit/>
          </a:bodyPr>
          <a:lstStyle/>
          <a:p>
            <a:pPr algn="ctr" defTabSz="685681" eaLnBrk="1" fontAlgn="auto" hangingPunct="1">
              <a:spcBef>
                <a:spcPts val="0"/>
              </a:spcBef>
              <a:spcAft>
                <a:spcPts val="0"/>
              </a:spcAft>
              <a:defRPr/>
            </a:pPr>
            <a:r>
              <a:rPr lang="en-US" sz="732" dirty="0">
                <a:solidFill>
                  <a:srgbClr val="FFFFFF"/>
                </a:solidFill>
                <a:latin typeface="Panton Light" charset="0"/>
                <a:cs typeface="Panton Light" charset="0"/>
              </a:rPr>
              <a:t>You have to fight for your dreams, you have to work hard everyday in order to</a:t>
            </a:r>
          </a:p>
        </p:txBody>
      </p:sp>
      <p:sp>
        <p:nvSpPr>
          <p:cNvPr id="36877" name="TextBox 55"/>
          <p:cNvSpPr txBox="1">
            <a:spLocks noChangeArrowheads="1"/>
          </p:cNvSpPr>
          <p:nvPr/>
        </p:nvSpPr>
        <p:spPr bwMode="auto">
          <a:xfrm>
            <a:off x="6247807" y="2411016"/>
            <a:ext cx="976313" cy="47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rgbClr val="FFFFFF"/>
                </a:solidFill>
                <a:latin typeface="Panton Regular" charset="0"/>
                <a:ea typeface="Panton Regular" charset="0"/>
                <a:cs typeface="Panton Regular" charset="0"/>
              </a:rPr>
              <a:t>Problem Name</a:t>
            </a:r>
          </a:p>
        </p:txBody>
      </p:sp>
      <p:sp>
        <p:nvSpPr>
          <p:cNvPr id="57" name="TextBox 56"/>
          <p:cNvSpPr txBox="1"/>
          <p:nvPr/>
        </p:nvSpPr>
        <p:spPr>
          <a:xfrm>
            <a:off x="6247807" y="2868219"/>
            <a:ext cx="976313" cy="655629"/>
          </a:xfrm>
          <a:prstGeom prst="rect">
            <a:avLst/>
          </a:prstGeom>
          <a:noFill/>
        </p:spPr>
        <p:txBody>
          <a:bodyPr>
            <a:spAutoFit/>
          </a:bodyPr>
          <a:lstStyle/>
          <a:p>
            <a:pPr algn="ctr" defTabSz="685681" eaLnBrk="1" fontAlgn="auto" hangingPunct="1">
              <a:spcBef>
                <a:spcPts val="0"/>
              </a:spcBef>
              <a:spcAft>
                <a:spcPts val="0"/>
              </a:spcAft>
              <a:defRPr/>
            </a:pPr>
            <a:r>
              <a:rPr lang="en-US" sz="732" dirty="0">
                <a:solidFill>
                  <a:srgbClr val="FFFFFF"/>
                </a:solidFill>
                <a:latin typeface="Panton Light" charset="0"/>
                <a:cs typeface="Panton Light" charset="0"/>
              </a:rPr>
              <a:t>You have to fight for your dreams, you have to work hard everyday in order to</a:t>
            </a:r>
          </a:p>
        </p:txBody>
      </p:sp>
      <p:sp>
        <p:nvSpPr>
          <p:cNvPr id="58" name="TextBox 57"/>
          <p:cNvSpPr txBox="1"/>
          <p:nvPr/>
        </p:nvSpPr>
        <p:spPr>
          <a:xfrm>
            <a:off x="1824039" y="3822502"/>
            <a:ext cx="5495925" cy="415498"/>
          </a:xfrm>
          <a:prstGeom prst="rect">
            <a:avLst/>
          </a:prstGeom>
          <a:noFill/>
        </p:spPr>
        <p:txBody>
          <a:bodyPr lIns="0" tIns="0" rIns="0" bIns="0">
            <a:spAutoFit/>
          </a:bodyPr>
          <a:lstStyle/>
          <a:p>
            <a:pPr algn="ctr" defTabSz="685681" eaLnBrk="1" fontAlgn="auto" hangingPunct="1">
              <a:spcBef>
                <a:spcPts val="0"/>
              </a:spcBef>
              <a:spcAft>
                <a:spcPts val="0"/>
              </a:spcAft>
              <a:defRPr/>
            </a:pPr>
            <a:r>
              <a:rPr lang="en-US" sz="900" dirty="0">
                <a:latin typeface="Panton Light" charset="0"/>
                <a:cs typeface="Panton Light" charset="0"/>
              </a:rPr>
              <a:t>Because companies are legal persons, they also may associate and register themselves as companies – often known as a corporate group. When the company closes it may need a "death certificate" to avoid further legal obligations. </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35</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KNOWING THE PROBLEMS</a:t>
            </a:r>
            <a:br>
              <a:rPr lang="en-US" sz="2701" dirty="0">
                <a:latin typeface="Panton Regular" charset="0"/>
                <a:cs typeface="Panton Regular" charset="0"/>
              </a:rPr>
            </a:br>
            <a:endParaRPr lang="en-US" dirty="0"/>
          </a:p>
        </p:txBody>
      </p:sp>
      <p:sp>
        <p:nvSpPr>
          <p:cNvPr id="23" name="Freeform 22"/>
          <p:cNvSpPr>
            <a:spLocks noChangeArrowheads="1"/>
          </p:cNvSpPr>
          <p:nvPr/>
        </p:nvSpPr>
        <p:spPr bwMode="auto">
          <a:xfrm>
            <a:off x="2246164" y="2015133"/>
            <a:ext cx="336347" cy="340328"/>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bg1"/>
          </a:solidFill>
          <a:ln>
            <a:noFill/>
          </a:ln>
          <a:effectLst/>
        </p:spPr>
        <p:txBody>
          <a:bodyPr wrap="none" anchor="ctr"/>
          <a:lstStyle/>
          <a:p>
            <a:endParaRPr lang="en-US" sz="603"/>
          </a:p>
        </p:txBody>
      </p:sp>
      <p:sp>
        <p:nvSpPr>
          <p:cNvPr id="24" name="Freeform 23"/>
          <p:cNvSpPr>
            <a:spLocks noChangeArrowheads="1"/>
          </p:cNvSpPr>
          <p:nvPr/>
        </p:nvSpPr>
        <p:spPr bwMode="auto">
          <a:xfrm>
            <a:off x="3696673" y="2015136"/>
            <a:ext cx="308808" cy="310737"/>
          </a:xfrm>
          <a:custGeom>
            <a:avLst/>
            <a:gdLst>
              <a:gd name="T0" fmla="*/ 479 w 707"/>
              <a:gd name="T1" fmla="*/ 192 h 708"/>
              <a:gd name="T2" fmla="*/ 467 w 707"/>
              <a:gd name="T3" fmla="*/ 183 h 708"/>
              <a:gd name="T4" fmla="*/ 467 w 707"/>
              <a:gd name="T5" fmla="*/ 165 h 708"/>
              <a:gd name="T6" fmla="*/ 479 w 707"/>
              <a:gd name="T7" fmla="*/ 156 h 708"/>
              <a:gd name="T8" fmla="*/ 573 w 707"/>
              <a:gd name="T9" fmla="*/ 156 h 708"/>
              <a:gd name="T10" fmla="*/ 603 w 707"/>
              <a:gd name="T11" fmla="*/ 176 h 708"/>
              <a:gd name="T12" fmla="*/ 706 w 707"/>
              <a:gd name="T13" fmla="*/ 443 h 708"/>
              <a:gd name="T14" fmla="*/ 706 w 707"/>
              <a:gd name="T15" fmla="*/ 674 h 708"/>
              <a:gd name="T16" fmla="*/ 672 w 707"/>
              <a:gd name="T17" fmla="*/ 707 h 708"/>
              <a:gd name="T18" fmla="*/ 34 w 707"/>
              <a:gd name="T19" fmla="*/ 707 h 708"/>
              <a:gd name="T20" fmla="*/ 0 w 707"/>
              <a:gd name="T21" fmla="*/ 674 h 708"/>
              <a:gd name="T22" fmla="*/ 0 w 707"/>
              <a:gd name="T23" fmla="*/ 443 h 708"/>
              <a:gd name="T24" fmla="*/ 103 w 707"/>
              <a:gd name="T25" fmla="*/ 176 h 708"/>
              <a:gd name="T26" fmla="*/ 133 w 707"/>
              <a:gd name="T27" fmla="*/ 156 h 708"/>
              <a:gd name="T28" fmla="*/ 227 w 707"/>
              <a:gd name="T29" fmla="*/ 156 h 708"/>
              <a:gd name="T30" fmla="*/ 239 w 707"/>
              <a:gd name="T31" fmla="*/ 165 h 708"/>
              <a:gd name="T32" fmla="*/ 239 w 707"/>
              <a:gd name="T33" fmla="*/ 183 h 708"/>
              <a:gd name="T34" fmla="*/ 227 w 707"/>
              <a:gd name="T35" fmla="*/ 192 h 708"/>
              <a:gd name="T36" fmla="*/ 136 w 707"/>
              <a:gd name="T37" fmla="*/ 192 h 708"/>
              <a:gd name="T38" fmla="*/ 47 w 707"/>
              <a:gd name="T39" fmla="*/ 427 h 708"/>
              <a:gd name="T40" fmla="*/ 229 w 707"/>
              <a:gd name="T41" fmla="*/ 427 h 708"/>
              <a:gd name="T42" fmla="*/ 263 w 707"/>
              <a:gd name="T43" fmla="*/ 458 h 708"/>
              <a:gd name="T44" fmla="*/ 354 w 707"/>
              <a:gd name="T45" fmla="*/ 538 h 708"/>
              <a:gd name="T46" fmla="*/ 443 w 707"/>
              <a:gd name="T47" fmla="*/ 458 h 708"/>
              <a:gd name="T48" fmla="*/ 477 w 707"/>
              <a:gd name="T49" fmla="*/ 427 h 708"/>
              <a:gd name="T50" fmla="*/ 659 w 707"/>
              <a:gd name="T51" fmla="*/ 427 h 708"/>
              <a:gd name="T52" fmla="*/ 570 w 707"/>
              <a:gd name="T53" fmla="*/ 192 h 708"/>
              <a:gd name="T54" fmla="*/ 479 w 707"/>
              <a:gd name="T55" fmla="*/ 192 h 708"/>
              <a:gd name="T56" fmla="*/ 39 w 707"/>
              <a:gd name="T57" fmla="*/ 669 h 708"/>
              <a:gd name="T58" fmla="*/ 667 w 707"/>
              <a:gd name="T59" fmla="*/ 669 h 708"/>
              <a:gd name="T60" fmla="*/ 667 w 707"/>
              <a:gd name="T61" fmla="*/ 466 h 708"/>
              <a:gd name="T62" fmla="*/ 480 w 707"/>
              <a:gd name="T63" fmla="*/ 466 h 708"/>
              <a:gd name="T64" fmla="*/ 354 w 707"/>
              <a:gd name="T65" fmla="*/ 576 h 708"/>
              <a:gd name="T66" fmla="*/ 226 w 707"/>
              <a:gd name="T67" fmla="*/ 466 h 708"/>
              <a:gd name="T68" fmla="*/ 39 w 707"/>
              <a:gd name="T69" fmla="*/ 466 h 708"/>
              <a:gd name="T70" fmla="*/ 39 w 707"/>
              <a:gd name="T71" fmla="*/ 669 h 708"/>
              <a:gd name="T72" fmla="*/ 344 w 707"/>
              <a:gd name="T73" fmla="*/ 0 h 708"/>
              <a:gd name="T74" fmla="*/ 362 w 707"/>
              <a:gd name="T75" fmla="*/ 0 h 708"/>
              <a:gd name="T76" fmla="*/ 371 w 707"/>
              <a:gd name="T77" fmla="*/ 12 h 708"/>
              <a:gd name="T78" fmla="*/ 371 w 707"/>
              <a:gd name="T79" fmla="*/ 336 h 708"/>
              <a:gd name="T80" fmla="*/ 448 w 707"/>
              <a:gd name="T81" fmla="*/ 261 h 708"/>
              <a:gd name="T82" fmla="*/ 463 w 707"/>
              <a:gd name="T83" fmla="*/ 261 h 708"/>
              <a:gd name="T84" fmla="*/ 474 w 707"/>
              <a:gd name="T85" fmla="*/ 274 h 708"/>
              <a:gd name="T86" fmla="*/ 474 w 707"/>
              <a:gd name="T87" fmla="*/ 288 h 708"/>
              <a:gd name="T88" fmla="*/ 373 w 707"/>
              <a:gd name="T89" fmla="*/ 389 h 708"/>
              <a:gd name="T90" fmla="*/ 335 w 707"/>
              <a:gd name="T91" fmla="*/ 389 h 708"/>
              <a:gd name="T92" fmla="*/ 232 w 707"/>
              <a:gd name="T93" fmla="*/ 288 h 708"/>
              <a:gd name="T94" fmla="*/ 232 w 707"/>
              <a:gd name="T95" fmla="*/ 274 h 708"/>
              <a:gd name="T96" fmla="*/ 243 w 707"/>
              <a:gd name="T97" fmla="*/ 261 h 708"/>
              <a:gd name="T98" fmla="*/ 259 w 707"/>
              <a:gd name="T99" fmla="*/ 261 h 708"/>
              <a:gd name="T100" fmla="*/ 335 w 707"/>
              <a:gd name="T101" fmla="*/ 336 h 708"/>
              <a:gd name="T102" fmla="*/ 335 w 707"/>
              <a:gd name="T103" fmla="*/ 12 h 708"/>
              <a:gd name="T104" fmla="*/ 344 w 707"/>
              <a:gd name="T105"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7" h="708">
                <a:moveTo>
                  <a:pt x="479" y="192"/>
                </a:moveTo>
                <a:cubicBezTo>
                  <a:pt x="471" y="192"/>
                  <a:pt x="467" y="191"/>
                  <a:pt x="467" y="183"/>
                </a:cubicBezTo>
                <a:lnTo>
                  <a:pt x="467" y="165"/>
                </a:lnTo>
                <a:cubicBezTo>
                  <a:pt x="467" y="157"/>
                  <a:pt x="471" y="156"/>
                  <a:pt x="479" y="156"/>
                </a:cubicBezTo>
                <a:lnTo>
                  <a:pt x="573" y="156"/>
                </a:lnTo>
                <a:cubicBezTo>
                  <a:pt x="587" y="156"/>
                  <a:pt x="599" y="164"/>
                  <a:pt x="603" y="176"/>
                </a:cubicBezTo>
                <a:lnTo>
                  <a:pt x="706" y="443"/>
                </a:lnTo>
                <a:lnTo>
                  <a:pt x="706" y="674"/>
                </a:lnTo>
                <a:cubicBezTo>
                  <a:pt x="706" y="691"/>
                  <a:pt x="690" y="707"/>
                  <a:pt x="672" y="707"/>
                </a:cubicBezTo>
                <a:lnTo>
                  <a:pt x="34" y="707"/>
                </a:lnTo>
                <a:cubicBezTo>
                  <a:pt x="16" y="707"/>
                  <a:pt x="0" y="691"/>
                  <a:pt x="0" y="674"/>
                </a:cubicBezTo>
                <a:lnTo>
                  <a:pt x="0" y="443"/>
                </a:lnTo>
                <a:lnTo>
                  <a:pt x="103" y="176"/>
                </a:lnTo>
                <a:cubicBezTo>
                  <a:pt x="107" y="164"/>
                  <a:pt x="119" y="156"/>
                  <a:pt x="133" y="156"/>
                </a:cubicBezTo>
                <a:lnTo>
                  <a:pt x="227" y="156"/>
                </a:lnTo>
                <a:cubicBezTo>
                  <a:pt x="235" y="156"/>
                  <a:pt x="239" y="157"/>
                  <a:pt x="239" y="165"/>
                </a:cubicBezTo>
                <a:lnTo>
                  <a:pt x="239" y="183"/>
                </a:lnTo>
                <a:cubicBezTo>
                  <a:pt x="239" y="191"/>
                  <a:pt x="235" y="192"/>
                  <a:pt x="227" y="192"/>
                </a:cubicBezTo>
                <a:lnTo>
                  <a:pt x="136" y="192"/>
                </a:lnTo>
                <a:lnTo>
                  <a:pt x="47" y="427"/>
                </a:lnTo>
                <a:lnTo>
                  <a:pt x="229" y="427"/>
                </a:lnTo>
                <a:cubicBezTo>
                  <a:pt x="247" y="427"/>
                  <a:pt x="261" y="440"/>
                  <a:pt x="263" y="458"/>
                </a:cubicBezTo>
                <a:cubicBezTo>
                  <a:pt x="267" y="503"/>
                  <a:pt x="307" y="538"/>
                  <a:pt x="354" y="538"/>
                </a:cubicBezTo>
                <a:cubicBezTo>
                  <a:pt x="399" y="538"/>
                  <a:pt x="439" y="503"/>
                  <a:pt x="443" y="458"/>
                </a:cubicBezTo>
                <a:cubicBezTo>
                  <a:pt x="445" y="440"/>
                  <a:pt x="459" y="427"/>
                  <a:pt x="477" y="427"/>
                </a:cubicBezTo>
                <a:lnTo>
                  <a:pt x="659" y="427"/>
                </a:lnTo>
                <a:lnTo>
                  <a:pt x="570" y="192"/>
                </a:lnTo>
                <a:lnTo>
                  <a:pt x="479" y="192"/>
                </a:lnTo>
                <a:close/>
                <a:moveTo>
                  <a:pt x="39" y="669"/>
                </a:moveTo>
                <a:lnTo>
                  <a:pt x="667" y="669"/>
                </a:lnTo>
                <a:lnTo>
                  <a:pt x="667" y="466"/>
                </a:lnTo>
                <a:lnTo>
                  <a:pt x="480" y="466"/>
                </a:lnTo>
                <a:cubicBezTo>
                  <a:pt x="472" y="528"/>
                  <a:pt x="416" y="576"/>
                  <a:pt x="354" y="576"/>
                </a:cubicBezTo>
                <a:cubicBezTo>
                  <a:pt x="290" y="576"/>
                  <a:pt x="235" y="528"/>
                  <a:pt x="226" y="466"/>
                </a:cubicBezTo>
                <a:lnTo>
                  <a:pt x="39" y="466"/>
                </a:lnTo>
                <a:lnTo>
                  <a:pt x="39" y="669"/>
                </a:lnTo>
                <a:close/>
                <a:moveTo>
                  <a:pt x="344" y="0"/>
                </a:moveTo>
                <a:lnTo>
                  <a:pt x="362" y="0"/>
                </a:lnTo>
                <a:cubicBezTo>
                  <a:pt x="370" y="0"/>
                  <a:pt x="371" y="4"/>
                  <a:pt x="371" y="12"/>
                </a:cubicBezTo>
                <a:lnTo>
                  <a:pt x="371" y="336"/>
                </a:lnTo>
                <a:cubicBezTo>
                  <a:pt x="397" y="312"/>
                  <a:pt x="423" y="287"/>
                  <a:pt x="448" y="261"/>
                </a:cubicBezTo>
                <a:cubicBezTo>
                  <a:pt x="453" y="256"/>
                  <a:pt x="456" y="256"/>
                  <a:pt x="463" y="261"/>
                </a:cubicBezTo>
                <a:lnTo>
                  <a:pt x="474" y="274"/>
                </a:lnTo>
                <a:cubicBezTo>
                  <a:pt x="480" y="279"/>
                  <a:pt x="480" y="284"/>
                  <a:pt x="474" y="288"/>
                </a:cubicBezTo>
                <a:cubicBezTo>
                  <a:pt x="440" y="322"/>
                  <a:pt x="407" y="355"/>
                  <a:pt x="373" y="389"/>
                </a:cubicBezTo>
                <a:cubicBezTo>
                  <a:pt x="360" y="402"/>
                  <a:pt x="346" y="402"/>
                  <a:pt x="335" y="389"/>
                </a:cubicBezTo>
                <a:cubicBezTo>
                  <a:pt x="299" y="355"/>
                  <a:pt x="266" y="322"/>
                  <a:pt x="232" y="288"/>
                </a:cubicBezTo>
                <a:cubicBezTo>
                  <a:pt x="226" y="284"/>
                  <a:pt x="226" y="279"/>
                  <a:pt x="232" y="274"/>
                </a:cubicBezTo>
                <a:lnTo>
                  <a:pt x="243" y="261"/>
                </a:lnTo>
                <a:cubicBezTo>
                  <a:pt x="250" y="256"/>
                  <a:pt x="254" y="255"/>
                  <a:pt x="259" y="261"/>
                </a:cubicBezTo>
                <a:cubicBezTo>
                  <a:pt x="284" y="286"/>
                  <a:pt x="309" y="312"/>
                  <a:pt x="335" y="336"/>
                </a:cubicBezTo>
                <a:lnTo>
                  <a:pt x="335" y="12"/>
                </a:lnTo>
                <a:cubicBezTo>
                  <a:pt x="335" y="4"/>
                  <a:pt x="338" y="0"/>
                  <a:pt x="344" y="0"/>
                </a:cubicBezTo>
                <a:close/>
              </a:path>
            </a:pathLst>
          </a:custGeom>
          <a:solidFill>
            <a:schemeClr val="bg1"/>
          </a:solidFill>
          <a:ln>
            <a:noFill/>
          </a:ln>
          <a:effectLst/>
        </p:spPr>
        <p:txBody>
          <a:bodyPr wrap="none" anchor="ctr"/>
          <a:lstStyle/>
          <a:p>
            <a:endParaRPr lang="en-US" sz="603"/>
          </a:p>
        </p:txBody>
      </p:sp>
      <p:sp>
        <p:nvSpPr>
          <p:cNvPr id="25" name="Freeform 24"/>
          <p:cNvSpPr>
            <a:spLocks noChangeArrowheads="1"/>
          </p:cNvSpPr>
          <p:nvPr/>
        </p:nvSpPr>
        <p:spPr bwMode="auto">
          <a:xfrm>
            <a:off x="5156414" y="1985456"/>
            <a:ext cx="287939" cy="369893"/>
          </a:xfrm>
          <a:custGeom>
            <a:avLst/>
            <a:gdLst>
              <a:gd name="T0" fmla="*/ 175 w 572"/>
              <a:gd name="T1" fmla="*/ 612 h 735"/>
              <a:gd name="T2" fmla="*/ 29 w 572"/>
              <a:gd name="T3" fmla="*/ 612 h 735"/>
              <a:gd name="T4" fmla="*/ 10 w 572"/>
              <a:gd name="T5" fmla="*/ 577 h 735"/>
              <a:gd name="T6" fmla="*/ 88 w 572"/>
              <a:gd name="T7" fmla="*/ 318 h 735"/>
              <a:gd name="T8" fmla="*/ 231 w 572"/>
              <a:gd name="T9" fmla="*/ 113 h 735"/>
              <a:gd name="T10" fmla="*/ 216 w 572"/>
              <a:gd name="T11" fmla="*/ 70 h 735"/>
              <a:gd name="T12" fmla="*/ 287 w 572"/>
              <a:gd name="T13" fmla="*/ 0 h 735"/>
              <a:gd name="T14" fmla="*/ 356 w 572"/>
              <a:gd name="T15" fmla="*/ 70 h 735"/>
              <a:gd name="T16" fmla="*/ 341 w 572"/>
              <a:gd name="T17" fmla="*/ 113 h 735"/>
              <a:gd name="T18" fmla="*/ 483 w 572"/>
              <a:gd name="T19" fmla="*/ 318 h 735"/>
              <a:gd name="T20" fmla="*/ 562 w 572"/>
              <a:gd name="T21" fmla="*/ 577 h 735"/>
              <a:gd name="T22" fmla="*/ 543 w 572"/>
              <a:gd name="T23" fmla="*/ 612 h 735"/>
              <a:gd name="T24" fmla="*/ 397 w 572"/>
              <a:gd name="T25" fmla="*/ 612 h 735"/>
              <a:gd name="T26" fmla="*/ 175 w 572"/>
              <a:gd name="T27" fmla="*/ 612 h 735"/>
              <a:gd name="T28" fmla="*/ 58 w 572"/>
              <a:gd name="T29" fmla="*/ 574 h 735"/>
              <a:gd name="T30" fmla="*/ 514 w 572"/>
              <a:gd name="T31" fmla="*/ 574 h 735"/>
              <a:gd name="T32" fmla="*/ 447 w 572"/>
              <a:gd name="T33" fmla="*/ 318 h 735"/>
              <a:gd name="T34" fmla="*/ 125 w 572"/>
              <a:gd name="T35" fmla="*/ 318 h 735"/>
              <a:gd name="T36" fmla="*/ 58 w 572"/>
              <a:gd name="T37" fmla="*/ 574 h 735"/>
              <a:gd name="T38" fmla="*/ 359 w 572"/>
              <a:gd name="T39" fmla="*/ 612 h 735"/>
              <a:gd name="T40" fmla="*/ 213 w 572"/>
              <a:gd name="T41" fmla="*/ 612 h 735"/>
              <a:gd name="T42" fmla="*/ 359 w 572"/>
              <a:gd name="T43" fmla="*/ 612 h 735"/>
              <a:gd name="T44" fmla="*/ 287 w 572"/>
              <a:gd name="T45" fmla="*/ 35 h 735"/>
              <a:gd name="T46" fmla="*/ 250 w 572"/>
              <a:gd name="T47" fmla="*/ 70 h 735"/>
              <a:gd name="T48" fmla="*/ 287 w 572"/>
              <a:gd name="T49" fmla="*/ 105 h 735"/>
              <a:gd name="T50" fmla="*/ 322 w 572"/>
              <a:gd name="T51" fmla="*/ 70 h 735"/>
              <a:gd name="T52" fmla="*/ 287 w 572"/>
              <a:gd name="T53" fmla="*/ 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2" h="735">
                <a:moveTo>
                  <a:pt x="175" y="612"/>
                </a:moveTo>
                <a:lnTo>
                  <a:pt x="29" y="612"/>
                </a:lnTo>
                <a:cubicBezTo>
                  <a:pt x="10" y="612"/>
                  <a:pt x="0" y="592"/>
                  <a:pt x="10" y="577"/>
                </a:cubicBezTo>
                <a:cubicBezTo>
                  <a:pt x="64" y="497"/>
                  <a:pt x="88" y="414"/>
                  <a:pt x="88" y="318"/>
                </a:cubicBezTo>
                <a:cubicBezTo>
                  <a:pt x="88" y="203"/>
                  <a:pt x="152" y="136"/>
                  <a:pt x="231" y="113"/>
                </a:cubicBezTo>
                <a:cubicBezTo>
                  <a:pt x="221" y="102"/>
                  <a:pt x="216" y="86"/>
                  <a:pt x="216" y="70"/>
                </a:cubicBezTo>
                <a:cubicBezTo>
                  <a:pt x="216" y="32"/>
                  <a:pt x="247" y="0"/>
                  <a:pt x="287" y="0"/>
                </a:cubicBezTo>
                <a:cubicBezTo>
                  <a:pt x="325" y="0"/>
                  <a:pt x="356" y="32"/>
                  <a:pt x="356" y="70"/>
                </a:cubicBezTo>
                <a:cubicBezTo>
                  <a:pt x="356" y="86"/>
                  <a:pt x="351" y="102"/>
                  <a:pt x="341" y="113"/>
                </a:cubicBezTo>
                <a:cubicBezTo>
                  <a:pt x="418" y="136"/>
                  <a:pt x="483" y="203"/>
                  <a:pt x="483" y="318"/>
                </a:cubicBezTo>
                <a:cubicBezTo>
                  <a:pt x="483" y="416"/>
                  <a:pt x="507" y="497"/>
                  <a:pt x="562" y="577"/>
                </a:cubicBezTo>
                <a:cubicBezTo>
                  <a:pt x="571" y="592"/>
                  <a:pt x="562" y="612"/>
                  <a:pt x="543" y="612"/>
                </a:cubicBezTo>
                <a:lnTo>
                  <a:pt x="397" y="612"/>
                </a:lnTo>
                <a:cubicBezTo>
                  <a:pt x="380" y="734"/>
                  <a:pt x="192" y="734"/>
                  <a:pt x="175" y="612"/>
                </a:cubicBezTo>
                <a:close/>
                <a:moveTo>
                  <a:pt x="58" y="574"/>
                </a:moveTo>
                <a:lnTo>
                  <a:pt x="514" y="574"/>
                </a:lnTo>
                <a:cubicBezTo>
                  <a:pt x="466" y="494"/>
                  <a:pt x="447" y="411"/>
                  <a:pt x="447" y="318"/>
                </a:cubicBezTo>
                <a:cubicBezTo>
                  <a:pt x="447" y="88"/>
                  <a:pt x="125" y="88"/>
                  <a:pt x="125" y="318"/>
                </a:cubicBezTo>
                <a:cubicBezTo>
                  <a:pt x="125" y="411"/>
                  <a:pt x="106" y="494"/>
                  <a:pt x="58" y="574"/>
                </a:cubicBezTo>
                <a:close/>
                <a:moveTo>
                  <a:pt x="359" y="612"/>
                </a:moveTo>
                <a:lnTo>
                  <a:pt x="213" y="612"/>
                </a:lnTo>
                <a:cubicBezTo>
                  <a:pt x="229" y="684"/>
                  <a:pt x="343" y="684"/>
                  <a:pt x="359" y="612"/>
                </a:cubicBezTo>
                <a:close/>
                <a:moveTo>
                  <a:pt x="287" y="35"/>
                </a:moveTo>
                <a:cubicBezTo>
                  <a:pt x="266" y="35"/>
                  <a:pt x="250" y="51"/>
                  <a:pt x="250" y="70"/>
                </a:cubicBezTo>
                <a:cubicBezTo>
                  <a:pt x="250" y="89"/>
                  <a:pt x="266" y="105"/>
                  <a:pt x="287" y="105"/>
                </a:cubicBezTo>
                <a:cubicBezTo>
                  <a:pt x="306" y="105"/>
                  <a:pt x="322" y="89"/>
                  <a:pt x="322" y="70"/>
                </a:cubicBezTo>
                <a:cubicBezTo>
                  <a:pt x="322" y="51"/>
                  <a:pt x="306" y="35"/>
                  <a:pt x="287" y="35"/>
                </a:cubicBezTo>
                <a:close/>
              </a:path>
            </a:pathLst>
          </a:custGeom>
          <a:solidFill>
            <a:schemeClr val="bg1"/>
          </a:solidFill>
          <a:ln>
            <a:noFill/>
          </a:ln>
          <a:effectLst/>
        </p:spPr>
        <p:txBody>
          <a:bodyPr wrap="none" anchor="ctr"/>
          <a:lstStyle/>
          <a:p>
            <a:endParaRPr lang="en-US" sz="603"/>
          </a:p>
        </p:txBody>
      </p:sp>
      <p:sp>
        <p:nvSpPr>
          <p:cNvPr id="26" name="Freeform 25"/>
          <p:cNvSpPr>
            <a:spLocks noChangeArrowheads="1"/>
          </p:cNvSpPr>
          <p:nvPr/>
        </p:nvSpPr>
        <p:spPr bwMode="auto">
          <a:xfrm>
            <a:off x="6557979" y="2021172"/>
            <a:ext cx="355969" cy="324185"/>
          </a:xfrm>
          <a:custGeom>
            <a:avLst/>
            <a:gdLst>
              <a:gd name="T0" fmla="*/ 22 w 740"/>
              <a:gd name="T1" fmla="*/ 197 h 674"/>
              <a:gd name="T2" fmla="*/ 352 w 740"/>
              <a:gd name="T3" fmla="*/ 6 h 674"/>
              <a:gd name="T4" fmla="*/ 387 w 740"/>
              <a:gd name="T5" fmla="*/ 6 h 674"/>
              <a:gd name="T6" fmla="*/ 717 w 740"/>
              <a:gd name="T7" fmla="*/ 197 h 674"/>
              <a:gd name="T8" fmla="*/ 717 w 740"/>
              <a:gd name="T9" fmla="*/ 257 h 674"/>
              <a:gd name="T10" fmla="*/ 702 w 740"/>
              <a:gd name="T11" fmla="*/ 265 h 674"/>
              <a:gd name="T12" fmla="*/ 702 w 740"/>
              <a:gd name="T13" fmla="*/ 390 h 674"/>
              <a:gd name="T14" fmla="*/ 721 w 740"/>
              <a:gd name="T15" fmla="*/ 424 h 674"/>
              <a:gd name="T16" fmla="*/ 683 w 740"/>
              <a:gd name="T17" fmla="*/ 460 h 674"/>
              <a:gd name="T18" fmla="*/ 646 w 740"/>
              <a:gd name="T19" fmla="*/ 424 h 674"/>
              <a:gd name="T20" fmla="*/ 664 w 740"/>
              <a:gd name="T21" fmla="*/ 390 h 674"/>
              <a:gd name="T22" fmla="*/ 664 w 740"/>
              <a:gd name="T23" fmla="*/ 286 h 674"/>
              <a:gd name="T24" fmla="*/ 585 w 740"/>
              <a:gd name="T25" fmla="*/ 331 h 674"/>
              <a:gd name="T26" fmla="*/ 585 w 740"/>
              <a:gd name="T27" fmla="*/ 470 h 674"/>
              <a:gd name="T28" fmla="*/ 154 w 740"/>
              <a:gd name="T29" fmla="*/ 470 h 674"/>
              <a:gd name="T30" fmla="*/ 154 w 740"/>
              <a:gd name="T31" fmla="*/ 331 h 674"/>
              <a:gd name="T32" fmla="*/ 24 w 740"/>
              <a:gd name="T33" fmla="*/ 257 h 674"/>
              <a:gd name="T34" fmla="*/ 22 w 740"/>
              <a:gd name="T35" fmla="*/ 197 h 674"/>
              <a:gd name="T36" fmla="*/ 693 w 740"/>
              <a:gd name="T37" fmla="*/ 227 h 674"/>
              <a:gd name="T38" fmla="*/ 369 w 740"/>
              <a:gd name="T39" fmla="*/ 40 h 674"/>
              <a:gd name="T40" fmla="*/ 46 w 740"/>
              <a:gd name="T41" fmla="*/ 227 h 674"/>
              <a:gd name="T42" fmla="*/ 369 w 740"/>
              <a:gd name="T43" fmla="*/ 413 h 674"/>
              <a:gd name="T44" fmla="*/ 693 w 740"/>
              <a:gd name="T45" fmla="*/ 227 h 674"/>
              <a:gd name="T46" fmla="*/ 549 w 740"/>
              <a:gd name="T47" fmla="*/ 470 h 674"/>
              <a:gd name="T48" fmla="*/ 549 w 740"/>
              <a:gd name="T49" fmla="*/ 353 h 674"/>
              <a:gd name="T50" fmla="*/ 387 w 740"/>
              <a:gd name="T51" fmla="*/ 446 h 674"/>
              <a:gd name="T52" fmla="*/ 352 w 740"/>
              <a:gd name="T53" fmla="*/ 446 h 674"/>
              <a:gd name="T54" fmla="*/ 190 w 740"/>
              <a:gd name="T55" fmla="*/ 353 h 674"/>
              <a:gd name="T56" fmla="*/ 190 w 740"/>
              <a:gd name="T57" fmla="*/ 470 h 674"/>
              <a:gd name="T58" fmla="*/ 549 w 740"/>
              <a:gd name="T59" fmla="*/ 47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0" h="674">
                <a:moveTo>
                  <a:pt x="22" y="197"/>
                </a:moveTo>
                <a:lnTo>
                  <a:pt x="352" y="6"/>
                </a:lnTo>
                <a:cubicBezTo>
                  <a:pt x="363" y="0"/>
                  <a:pt x="376" y="0"/>
                  <a:pt x="387" y="6"/>
                </a:cubicBezTo>
                <a:lnTo>
                  <a:pt x="717" y="197"/>
                </a:lnTo>
                <a:cubicBezTo>
                  <a:pt x="739" y="209"/>
                  <a:pt x="739" y="243"/>
                  <a:pt x="717" y="257"/>
                </a:cubicBezTo>
                <a:lnTo>
                  <a:pt x="702" y="265"/>
                </a:lnTo>
                <a:lnTo>
                  <a:pt x="702" y="390"/>
                </a:lnTo>
                <a:cubicBezTo>
                  <a:pt x="713" y="397"/>
                  <a:pt x="721" y="409"/>
                  <a:pt x="721" y="424"/>
                </a:cubicBezTo>
                <a:cubicBezTo>
                  <a:pt x="721" y="443"/>
                  <a:pt x="704" y="460"/>
                  <a:pt x="683" y="460"/>
                </a:cubicBezTo>
                <a:cubicBezTo>
                  <a:pt x="662" y="460"/>
                  <a:pt x="646" y="443"/>
                  <a:pt x="646" y="424"/>
                </a:cubicBezTo>
                <a:cubicBezTo>
                  <a:pt x="646" y="409"/>
                  <a:pt x="653" y="397"/>
                  <a:pt x="664" y="390"/>
                </a:cubicBezTo>
                <a:lnTo>
                  <a:pt x="664" y="286"/>
                </a:lnTo>
                <a:lnTo>
                  <a:pt x="585" y="331"/>
                </a:lnTo>
                <a:lnTo>
                  <a:pt x="585" y="470"/>
                </a:lnTo>
                <a:cubicBezTo>
                  <a:pt x="585" y="673"/>
                  <a:pt x="154" y="670"/>
                  <a:pt x="154" y="470"/>
                </a:cubicBezTo>
                <a:lnTo>
                  <a:pt x="154" y="331"/>
                </a:lnTo>
                <a:lnTo>
                  <a:pt x="24" y="257"/>
                </a:lnTo>
                <a:cubicBezTo>
                  <a:pt x="0" y="243"/>
                  <a:pt x="0" y="209"/>
                  <a:pt x="22" y="197"/>
                </a:cubicBezTo>
                <a:close/>
                <a:moveTo>
                  <a:pt x="693" y="227"/>
                </a:moveTo>
                <a:lnTo>
                  <a:pt x="369" y="40"/>
                </a:lnTo>
                <a:lnTo>
                  <a:pt x="46" y="227"/>
                </a:lnTo>
                <a:lnTo>
                  <a:pt x="369" y="413"/>
                </a:lnTo>
                <a:lnTo>
                  <a:pt x="693" y="227"/>
                </a:lnTo>
                <a:close/>
                <a:moveTo>
                  <a:pt x="549" y="470"/>
                </a:moveTo>
                <a:lnTo>
                  <a:pt x="549" y="353"/>
                </a:lnTo>
                <a:lnTo>
                  <a:pt x="387" y="446"/>
                </a:lnTo>
                <a:cubicBezTo>
                  <a:pt x="376" y="452"/>
                  <a:pt x="363" y="452"/>
                  <a:pt x="352" y="446"/>
                </a:cubicBezTo>
                <a:lnTo>
                  <a:pt x="190" y="353"/>
                </a:lnTo>
                <a:lnTo>
                  <a:pt x="190" y="470"/>
                </a:lnTo>
                <a:cubicBezTo>
                  <a:pt x="190" y="619"/>
                  <a:pt x="549" y="622"/>
                  <a:pt x="549" y="470"/>
                </a:cubicBezTo>
                <a:close/>
              </a:path>
            </a:pathLst>
          </a:custGeom>
          <a:solidFill>
            <a:schemeClr val="bg1"/>
          </a:solidFill>
          <a:ln>
            <a:noFill/>
          </a:ln>
          <a:effectLst/>
        </p:spPr>
        <p:txBody>
          <a:bodyPr wrap="none" anchor="ctr"/>
          <a:lstStyle/>
          <a:p>
            <a:endParaRPr lang="en-US" sz="603"/>
          </a:p>
        </p:txBody>
      </p:sp>
      <p:sp>
        <p:nvSpPr>
          <p:cNvPr id="22"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0" y="1540074"/>
            <a:ext cx="4571999" cy="19294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5724" tIns="12862" rIns="25724" bIns="12862" anchor="ctr"/>
          <a:lstStyle/>
          <a:p>
            <a:pPr algn="ctr" defTabSz="685681" eaLnBrk="1" fontAlgn="auto" hangingPunct="1">
              <a:spcBef>
                <a:spcPts val="0"/>
              </a:spcBef>
              <a:spcAft>
                <a:spcPts val="0"/>
              </a:spcAft>
              <a:defRPr/>
            </a:pPr>
            <a:endParaRPr lang="en-US" sz="1013" dirty="0">
              <a:latin typeface="Panton Light" charset="0"/>
            </a:endParaRPr>
          </a:p>
        </p:txBody>
      </p:sp>
      <p:sp>
        <p:nvSpPr>
          <p:cNvPr id="37890" name="TextBox 15"/>
          <p:cNvSpPr txBox="1">
            <a:spLocks noChangeArrowheads="1"/>
          </p:cNvSpPr>
          <p:nvPr/>
        </p:nvSpPr>
        <p:spPr bwMode="auto">
          <a:xfrm>
            <a:off x="5146826" y="1718076"/>
            <a:ext cx="2459236" cy="37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8" tIns="30864" rIns="61728" bIns="30864">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rgbClr val="FFFFFF"/>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17" name="Round Same Side Corner Rectangle 16"/>
          <p:cNvSpPr/>
          <p:nvPr/>
        </p:nvSpPr>
        <p:spPr>
          <a:xfrm rot="10800000" flipH="1">
            <a:off x="5008994" y="1753895"/>
            <a:ext cx="30956" cy="338733"/>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solidFill>
                <a:srgbClr val="FFFFFF"/>
              </a:solidFill>
              <a:latin typeface="Panton Light" charset="0"/>
              <a:cs typeface="Panton Light" charset="0"/>
            </a:endParaRPr>
          </a:p>
        </p:txBody>
      </p:sp>
      <p:sp>
        <p:nvSpPr>
          <p:cNvPr id="37892" name="TextBox 17"/>
          <p:cNvSpPr txBox="1">
            <a:spLocks noChangeArrowheads="1"/>
          </p:cNvSpPr>
          <p:nvPr/>
        </p:nvSpPr>
        <p:spPr bwMode="auto">
          <a:xfrm>
            <a:off x="5146231" y="2126460"/>
            <a:ext cx="2459236" cy="37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8" tIns="30864" rIns="61728" bIns="30864">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rgbClr val="FFFFFF"/>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19" name="Round Same Side Corner Rectangle 18"/>
          <p:cNvSpPr/>
          <p:nvPr/>
        </p:nvSpPr>
        <p:spPr>
          <a:xfrm rot="10800000" flipH="1">
            <a:off x="5008399" y="2161682"/>
            <a:ext cx="30956" cy="338733"/>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solidFill>
                <a:srgbClr val="FFFFFF"/>
              </a:solidFill>
              <a:latin typeface="Panton Light" charset="0"/>
              <a:cs typeface="Panton Light" charset="0"/>
            </a:endParaRPr>
          </a:p>
        </p:txBody>
      </p:sp>
      <p:sp>
        <p:nvSpPr>
          <p:cNvPr id="37894" name="TextBox 19"/>
          <p:cNvSpPr txBox="1">
            <a:spLocks noChangeArrowheads="1"/>
          </p:cNvSpPr>
          <p:nvPr/>
        </p:nvSpPr>
        <p:spPr bwMode="auto">
          <a:xfrm>
            <a:off x="5146231" y="2540799"/>
            <a:ext cx="2459236" cy="37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8" tIns="30864" rIns="61728" bIns="30864">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rgbClr val="FFFFFF"/>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21" name="Round Same Side Corner Rectangle 20"/>
          <p:cNvSpPr/>
          <p:nvPr/>
        </p:nvSpPr>
        <p:spPr>
          <a:xfrm rot="10800000" flipH="1">
            <a:off x="5008399" y="2576021"/>
            <a:ext cx="30956" cy="338733"/>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solidFill>
                <a:srgbClr val="FFFFFF"/>
              </a:solidFill>
              <a:latin typeface="Panton Light" charset="0"/>
              <a:cs typeface="Panton Light" charset="0"/>
            </a:endParaRPr>
          </a:p>
        </p:txBody>
      </p:sp>
      <p:sp>
        <p:nvSpPr>
          <p:cNvPr id="37896" name="TextBox 21"/>
          <p:cNvSpPr txBox="1">
            <a:spLocks noChangeArrowheads="1"/>
          </p:cNvSpPr>
          <p:nvPr/>
        </p:nvSpPr>
        <p:spPr bwMode="auto">
          <a:xfrm>
            <a:off x="5147422" y="2983116"/>
            <a:ext cx="2459236" cy="37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728" tIns="30864" rIns="61728" bIns="30864">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rgbClr val="FFFFFF"/>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23" name="Round Same Side Corner Rectangle 22"/>
          <p:cNvSpPr/>
          <p:nvPr/>
        </p:nvSpPr>
        <p:spPr>
          <a:xfrm rot="10800000" flipH="1">
            <a:off x="5010186" y="3000902"/>
            <a:ext cx="30361" cy="339328"/>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1728" tIns="30864" rIns="61728" bIns="30864" anchor="ctr"/>
          <a:lstStyle/>
          <a:p>
            <a:pPr defTabSz="685681" eaLnBrk="1" fontAlgn="auto" hangingPunct="1">
              <a:spcBef>
                <a:spcPts val="0"/>
              </a:spcBef>
              <a:spcAft>
                <a:spcPts val="0"/>
              </a:spcAft>
              <a:defRPr/>
            </a:pPr>
            <a:endParaRPr lang="bg-BG" sz="1013" dirty="0">
              <a:solidFill>
                <a:srgbClr val="FFFFFF"/>
              </a:solidFill>
              <a:latin typeface="Panton Light" charset="0"/>
              <a:cs typeface="Panton Light" charset="0"/>
            </a:endParaRPr>
          </a:p>
        </p:txBody>
      </p:sp>
      <p:sp>
        <p:nvSpPr>
          <p:cNvPr id="29" name="Subtitle 2"/>
          <p:cNvSpPr txBox="1">
            <a:spLocks/>
          </p:cNvSpPr>
          <p:nvPr/>
        </p:nvSpPr>
        <p:spPr>
          <a:xfrm>
            <a:off x="544286" y="3620095"/>
            <a:ext cx="8246637" cy="563231"/>
          </a:xfrm>
          <a:prstGeom prst="rect">
            <a:avLst/>
          </a:prstGeom>
        </p:spPr>
        <p:txBody>
          <a:bodyPr wrap="square"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900"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a:t>
            </a:r>
          </a:p>
        </p:txBody>
      </p:sp>
      <p:sp>
        <p:nvSpPr>
          <p:cNvPr id="4" name="Picture Placeholder 3"/>
          <p:cNvSpPr>
            <a:spLocks noGrp="1"/>
          </p:cNvSpPr>
          <p:nvPr>
            <p:ph type="pic" sz="quarter" idx="11"/>
          </p:nvPr>
        </p:nvSpPr>
        <p:spPr/>
      </p:sp>
      <p:sp>
        <p:nvSpPr>
          <p:cNvPr id="2" name="Slide Number Placeholder 1"/>
          <p:cNvSpPr>
            <a:spLocks noGrp="1"/>
          </p:cNvSpPr>
          <p:nvPr>
            <p:ph type="sldNum" sz="quarter" idx="12"/>
          </p:nvPr>
        </p:nvSpPr>
        <p:spPr/>
        <p:txBody>
          <a:bodyPr/>
          <a:lstStyle/>
          <a:p>
            <a:pPr>
              <a:defRPr/>
            </a:pPr>
            <a:fld id="{707C8526-07B5-9D4B-A303-32AFB2A0ED7F}" type="slidenum">
              <a:rPr lang="en-US" smtClean="0"/>
              <a:pPr>
                <a:defRPr/>
              </a:pPr>
              <a:t>36</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Our </a:t>
            </a:r>
            <a:r>
              <a:rPr lang="en-US" sz="2701" dirty="0" smtClean="0">
                <a:latin typeface="Panton Regular" charset="0"/>
                <a:cs typeface="Panton Regular" charset="0"/>
              </a:rPr>
              <a:t>SOLUTIONs</a:t>
            </a:r>
            <a:endParaRPr lang="en-US" dirty="0"/>
          </a:p>
        </p:txBody>
      </p:sp>
      <p:sp>
        <p:nvSpPr>
          <p:cNvPr id="16"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bwMode="auto">
          <a:xfrm>
            <a:off x="3542109" y="1612705"/>
            <a:ext cx="0" cy="2248495"/>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bwMode="auto">
          <a:xfrm>
            <a:off x="5539978" y="1612705"/>
            <a:ext cx="0" cy="2248495"/>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bwMode="auto">
          <a:xfrm>
            <a:off x="2197299" y="1750815"/>
            <a:ext cx="770334" cy="7631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24" name="Oval 23"/>
          <p:cNvSpPr/>
          <p:nvPr/>
        </p:nvSpPr>
        <p:spPr bwMode="auto">
          <a:xfrm>
            <a:off x="4177309" y="1750221"/>
            <a:ext cx="770334" cy="7643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40" name="Oval 39"/>
          <p:cNvSpPr/>
          <p:nvPr/>
        </p:nvSpPr>
        <p:spPr bwMode="auto">
          <a:xfrm>
            <a:off x="6176369" y="1750221"/>
            <a:ext cx="770334" cy="7643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7" name="TextBox 16"/>
          <p:cNvSpPr txBox="1"/>
          <p:nvPr/>
        </p:nvSpPr>
        <p:spPr>
          <a:xfrm>
            <a:off x="1897263" y="2603899"/>
            <a:ext cx="1363861" cy="1175966"/>
          </a:xfrm>
          <a:prstGeom prst="rect">
            <a:avLst/>
          </a:prstGeom>
          <a:noFill/>
        </p:spPr>
        <p:txBody>
          <a:bodyPr lIns="51438" tIns="25719" rIns="51438" bIns="25719">
            <a:spAutoFit/>
          </a:bodyPr>
          <a:lstStyle/>
          <a:p>
            <a:pPr algn="ctr" defTabSz="685681" eaLnBrk="1" fontAlgn="auto" hangingPunct="1">
              <a:lnSpc>
                <a:spcPct val="110000"/>
              </a:lnSpc>
              <a:spcBef>
                <a:spcPts val="0"/>
              </a:spcBef>
              <a:spcAft>
                <a:spcPts val="0"/>
              </a:spcAft>
              <a:defRPr/>
            </a:pPr>
            <a:r>
              <a:rPr lang="en-US" sz="1125" dirty="0">
                <a:latin typeface="Panton Light" charset="0"/>
                <a:cs typeface="Panton Light" charset="0"/>
              </a:rPr>
              <a:t>Solution One</a:t>
            </a:r>
          </a:p>
          <a:p>
            <a:pPr algn="ctr" defTabSz="685681" eaLnBrk="1" fontAlgn="auto" hangingPunct="1">
              <a:lnSpc>
                <a:spcPct val="110000"/>
              </a:lnSpc>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a:t>
            </a:r>
            <a:r>
              <a:rPr lang="mr-IN" sz="788" dirty="0">
                <a:latin typeface="Panton Light" charset="0"/>
                <a:cs typeface="Panton Light" charset="0"/>
              </a:rPr>
              <a:t>…</a:t>
            </a:r>
            <a:endParaRPr lang="en-US" sz="788" dirty="0">
              <a:latin typeface="Panton Light" charset="0"/>
              <a:cs typeface="Panton Light" charset="0"/>
            </a:endParaRPr>
          </a:p>
        </p:txBody>
      </p:sp>
      <p:sp>
        <p:nvSpPr>
          <p:cNvPr id="18" name="TextBox 17"/>
          <p:cNvSpPr txBox="1"/>
          <p:nvPr/>
        </p:nvSpPr>
        <p:spPr>
          <a:xfrm>
            <a:off x="3890369" y="2603899"/>
            <a:ext cx="1363861" cy="1175966"/>
          </a:xfrm>
          <a:prstGeom prst="rect">
            <a:avLst/>
          </a:prstGeom>
          <a:noFill/>
        </p:spPr>
        <p:txBody>
          <a:bodyPr lIns="51438" tIns="25719" rIns="51438" bIns="25719">
            <a:spAutoFit/>
          </a:bodyPr>
          <a:lstStyle/>
          <a:p>
            <a:pPr algn="ctr" defTabSz="685681" eaLnBrk="1" fontAlgn="auto" hangingPunct="1">
              <a:lnSpc>
                <a:spcPct val="110000"/>
              </a:lnSpc>
              <a:spcBef>
                <a:spcPts val="0"/>
              </a:spcBef>
              <a:spcAft>
                <a:spcPts val="0"/>
              </a:spcAft>
              <a:defRPr/>
            </a:pPr>
            <a:r>
              <a:rPr lang="en-US" sz="1125" dirty="0">
                <a:latin typeface="Panton Light" charset="0"/>
                <a:cs typeface="Panton Light" charset="0"/>
              </a:rPr>
              <a:t>Solution Two</a:t>
            </a:r>
          </a:p>
          <a:p>
            <a:pPr algn="ctr" defTabSz="685681" eaLnBrk="1" fontAlgn="auto" hangingPunct="1">
              <a:lnSpc>
                <a:spcPct val="110000"/>
              </a:lnSpc>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a:t>
            </a:r>
            <a:r>
              <a:rPr lang="mr-IN" sz="788" dirty="0">
                <a:latin typeface="Panton Light" charset="0"/>
                <a:cs typeface="Panton Light" charset="0"/>
              </a:rPr>
              <a:t>…</a:t>
            </a:r>
            <a:endParaRPr lang="en-US" sz="788" dirty="0">
              <a:latin typeface="Panton Light" charset="0"/>
              <a:cs typeface="Panton Light" charset="0"/>
            </a:endParaRPr>
          </a:p>
        </p:txBody>
      </p:sp>
      <p:sp>
        <p:nvSpPr>
          <p:cNvPr id="19" name="TextBox 18"/>
          <p:cNvSpPr txBox="1"/>
          <p:nvPr/>
        </p:nvSpPr>
        <p:spPr>
          <a:xfrm>
            <a:off x="5876928" y="2603899"/>
            <a:ext cx="1363861" cy="1175966"/>
          </a:xfrm>
          <a:prstGeom prst="rect">
            <a:avLst/>
          </a:prstGeom>
          <a:noFill/>
        </p:spPr>
        <p:txBody>
          <a:bodyPr lIns="51438" tIns="25719" rIns="51438" bIns="25719">
            <a:spAutoFit/>
          </a:bodyPr>
          <a:lstStyle/>
          <a:p>
            <a:pPr algn="ctr" defTabSz="685681" eaLnBrk="1" fontAlgn="auto" hangingPunct="1">
              <a:lnSpc>
                <a:spcPct val="110000"/>
              </a:lnSpc>
              <a:spcBef>
                <a:spcPts val="0"/>
              </a:spcBef>
              <a:spcAft>
                <a:spcPts val="0"/>
              </a:spcAft>
              <a:defRPr/>
            </a:pPr>
            <a:r>
              <a:rPr lang="en-US" sz="1125" dirty="0">
                <a:latin typeface="Panton Light" charset="0"/>
                <a:cs typeface="Panton Light" charset="0"/>
              </a:rPr>
              <a:t>Solution Three</a:t>
            </a:r>
          </a:p>
          <a:p>
            <a:pPr algn="ctr" defTabSz="685681" eaLnBrk="1" fontAlgn="auto" hangingPunct="1">
              <a:lnSpc>
                <a:spcPct val="110000"/>
              </a:lnSpc>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a:t>
            </a:r>
            <a:r>
              <a:rPr lang="mr-IN" sz="788" dirty="0">
                <a:latin typeface="Panton Light" charset="0"/>
                <a:cs typeface="Panton Light" charset="0"/>
              </a:rPr>
              <a:t>…</a:t>
            </a:r>
            <a:endParaRPr lang="en-US" sz="788" dirty="0">
              <a:latin typeface="Panton Light" charset="0"/>
              <a:cs typeface="Panton Light" charset="0"/>
            </a:endParaRP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37</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Our SOLUTIONs</a:t>
            </a:r>
            <a:br>
              <a:rPr lang="en-US" sz="2701" dirty="0">
                <a:latin typeface="Panton Regular" charset="0"/>
                <a:cs typeface="Panton Regular" charset="0"/>
              </a:rPr>
            </a:br>
            <a:endParaRPr lang="en-US" dirty="0"/>
          </a:p>
        </p:txBody>
      </p:sp>
      <p:sp>
        <p:nvSpPr>
          <p:cNvPr id="21" name="Freeform 20"/>
          <p:cNvSpPr>
            <a:spLocks noChangeArrowheads="1"/>
          </p:cNvSpPr>
          <p:nvPr/>
        </p:nvSpPr>
        <p:spPr bwMode="auto">
          <a:xfrm>
            <a:off x="2340631" y="1991917"/>
            <a:ext cx="458082" cy="296999"/>
          </a:xfrm>
          <a:custGeom>
            <a:avLst/>
            <a:gdLst>
              <a:gd name="T0" fmla="*/ 678 w 802"/>
              <a:gd name="T1" fmla="*/ 0 h 519"/>
              <a:gd name="T2" fmla="*/ 123 w 802"/>
              <a:gd name="T3" fmla="*/ 0 h 519"/>
              <a:gd name="T4" fmla="*/ 0 w 802"/>
              <a:gd name="T5" fmla="*/ 123 h 519"/>
              <a:gd name="T6" fmla="*/ 0 w 802"/>
              <a:gd name="T7" fmla="*/ 395 h 519"/>
              <a:gd name="T8" fmla="*/ 123 w 802"/>
              <a:gd name="T9" fmla="*/ 518 h 519"/>
              <a:gd name="T10" fmla="*/ 678 w 802"/>
              <a:gd name="T11" fmla="*/ 518 h 519"/>
              <a:gd name="T12" fmla="*/ 801 w 802"/>
              <a:gd name="T13" fmla="*/ 395 h 519"/>
              <a:gd name="T14" fmla="*/ 801 w 802"/>
              <a:gd name="T15" fmla="*/ 123 h 519"/>
              <a:gd name="T16" fmla="*/ 678 w 802"/>
              <a:gd name="T17" fmla="*/ 0 h 519"/>
              <a:gd name="T18" fmla="*/ 763 w 802"/>
              <a:gd name="T19" fmla="*/ 395 h 519"/>
              <a:gd name="T20" fmla="*/ 678 w 802"/>
              <a:gd name="T21" fmla="*/ 480 h 519"/>
              <a:gd name="T22" fmla="*/ 123 w 802"/>
              <a:gd name="T23" fmla="*/ 480 h 519"/>
              <a:gd name="T24" fmla="*/ 38 w 802"/>
              <a:gd name="T25" fmla="*/ 395 h 519"/>
              <a:gd name="T26" fmla="*/ 38 w 802"/>
              <a:gd name="T27" fmla="*/ 250 h 519"/>
              <a:gd name="T28" fmla="*/ 763 w 802"/>
              <a:gd name="T29" fmla="*/ 250 h 519"/>
              <a:gd name="T30" fmla="*/ 763 w 802"/>
              <a:gd name="T31" fmla="*/ 395 h 519"/>
              <a:gd name="T32" fmla="*/ 38 w 802"/>
              <a:gd name="T33" fmla="*/ 123 h 519"/>
              <a:gd name="T34" fmla="*/ 123 w 802"/>
              <a:gd name="T35" fmla="*/ 39 h 519"/>
              <a:gd name="T36" fmla="*/ 678 w 802"/>
              <a:gd name="T37" fmla="*/ 39 h 519"/>
              <a:gd name="T38" fmla="*/ 763 w 802"/>
              <a:gd name="T39" fmla="*/ 123 h 519"/>
              <a:gd name="T40" fmla="*/ 38 w 802"/>
              <a:gd name="T41" fmla="*/ 12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519">
                <a:moveTo>
                  <a:pt x="678" y="0"/>
                </a:moveTo>
                <a:lnTo>
                  <a:pt x="123" y="0"/>
                </a:lnTo>
                <a:cubicBezTo>
                  <a:pt x="54" y="0"/>
                  <a:pt x="0" y="56"/>
                  <a:pt x="0" y="123"/>
                </a:cubicBezTo>
                <a:lnTo>
                  <a:pt x="0" y="395"/>
                </a:lnTo>
                <a:cubicBezTo>
                  <a:pt x="0" y="463"/>
                  <a:pt x="54" y="518"/>
                  <a:pt x="123" y="518"/>
                </a:cubicBezTo>
                <a:lnTo>
                  <a:pt x="678" y="518"/>
                </a:lnTo>
                <a:cubicBezTo>
                  <a:pt x="745" y="518"/>
                  <a:pt x="801" y="463"/>
                  <a:pt x="801" y="395"/>
                </a:cubicBezTo>
                <a:lnTo>
                  <a:pt x="801" y="123"/>
                </a:lnTo>
                <a:cubicBezTo>
                  <a:pt x="801" y="56"/>
                  <a:pt x="745" y="0"/>
                  <a:pt x="678" y="0"/>
                </a:cubicBezTo>
                <a:close/>
                <a:moveTo>
                  <a:pt x="763" y="395"/>
                </a:moveTo>
                <a:cubicBezTo>
                  <a:pt x="763" y="442"/>
                  <a:pt x="724" y="480"/>
                  <a:pt x="678" y="480"/>
                </a:cubicBezTo>
                <a:lnTo>
                  <a:pt x="123" y="480"/>
                </a:lnTo>
                <a:cubicBezTo>
                  <a:pt x="76" y="480"/>
                  <a:pt x="38" y="442"/>
                  <a:pt x="38" y="395"/>
                </a:cubicBezTo>
                <a:lnTo>
                  <a:pt x="38" y="250"/>
                </a:lnTo>
                <a:lnTo>
                  <a:pt x="763" y="250"/>
                </a:lnTo>
                <a:lnTo>
                  <a:pt x="763" y="395"/>
                </a:lnTo>
                <a:close/>
                <a:moveTo>
                  <a:pt x="38" y="123"/>
                </a:moveTo>
                <a:cubicBezTo>
                  <a:pt x="38" y="77"/>
                  <a:pt x="76" y="39"/>
                  <a:pt x="123" y="39"/>
                </a:cubicBezTo>
                <a:lnTo>
                  <a:pt x="678" y="39"/>
                </a:lnTo>
                <a:cubicBezTo>
                  <a:pt x="724" y="39"/>
                  <a:pt x="763" y="77"/>
                  <a:pt x="763" y="123"/>
                </a:cubicBezTo>
                <a:lnTo>
                  <a:pt x="38" y="123"/>
                </a:lnTo>
                <a:close/>
              </a:path>
            </a:pathLst>
          </a:custGeom>
          <a:solidFill>
            <a:schemeClr val="bg1"/>
          </a:solidFill>
          <a:ln>
            <a:noFill/>
          </a:ln>
          <a:effectLst/>
        </p:spPr>
        <p:txBody>
          <a:bodyPr wrap="none" anchor="ctr"/>
          <a:lstStyle/>
          <a:p>
            <a:endParaRPr lang="en-US" sz="603"/>
          </a:p>
        </p:txBody>
      </p:sp>
      <p:sp>
        <p:nvSpPr>
          <p:cNvPr id="22" name="Freeform 21"/>
          <p:cNvSpPr>
            <a:spLocks noChangeArrowheads="1"/>
          </p:cNvSpPr>
          <p:nvPr/>
        </p:nvSpPr>
        <p:spPr bwMode="auto">
          <a:xfrm>
            <a:off x="4359223" y="1962702"/>
            <a:ext cx="406504" cy="355425"/>
          </a:xfrm>
          <a:custGeom>
            <a:avLst/>
            <a:gdLst>
              <a:gd name="T0" fmla="*/ 683 w 842"/>
              <a:gd name="T1" fmla="*/ 603 h 735"/>
              <a:gd name="T2" fmla="*/ 567 w 842"/>
              <a:gd name="T3" fmla="*/ 494 h 735"/>
              <a:gd name="T4" fmla="*/ 446 w 842"/>
              <a:gd name="T5" fmla="*/ 611 h 735"/>
              <a:gd name="T6" fmla="*/ 257 w 842"/>
              <a:gd name="T7" fmla="*/ 611 h 735"/>
              <a:gd name="T8" fmla="*/ 145 w 842"/>
              <a:gd name="T9" fmla="*/ 713 h 735"/>
              <a:gd name="T10" fmla="*/ 88 w 842"/>
              <a:gd name="T11" fmla="*/ 689 h 735"/>
              <a:gd name="T12" fmla="*/ 88 w 842"/>
              <a:gd name="T13" fmla="*/ 606 h 735"/>
              <a:gd name="T14" fmla="*/ 0 w 842"/>
              <a:gd name="T15" fmla="*/ 489 h 735"/>
              <a:gd name="T16" fmla="*/ 0 w 842"/>
              <a:gd name="T17" fmla="*/ 291 h 735"/>
              <a:gd name="T18" fmla="*/ 121 w 842"/>
              <a:gd name="T19" fmla="*/ 171 h 735"/>
              <a:gd name="T20" fmla="*/ 219 w 842"/>
              <a:gd name="T21" fmla="*/ 171 h 735"/>
              <a:gd name="T22" fmla="*/ 219 w 842"/>
              <a:gd name="T23" fmla="*/ 131 h 735"/>
              <a:gd name="T24" fmla="*/ 350 w 842"/>
              <a:gd name="T25" fmla="*/ 0 h 735"/>
              <a:gd name="T26" fmla="*/ 710 w 842"/>
              <a:gd name="T27" fmla="*/ 0 h 735"/>
              <a:gd name="T28" fmla="*/ 841 w 842"/>
              <a:gd name="T29" fmla="*/ 131 h 735"/>
              <a:gd name="T30" fmla="*/ 841 w 842"/>
              <a:gd name="T31" fmla="*/ 350 h 735"/>
              <a:gd name="T32" fmla="*/ 742 w 842"/>
              <a:gd name="T33" fmla="*/ 476 h 735"/>
              <a:gd name="T34" fmla="*/ 742 w 842"/>
              <a:gd name="T35" fmla="*/ 577 h 735"/>
              <a:gd name="T36" fmla="*/ 683 w 842"/>
              <a:gd name="T37" fmla="*/ 603 h 735"/>
              <a:gd name="T38" fmla="*/ 219 w 842"/>
              <a:gd name="T39" fmla="*/ 350 h 735"/>
              <a:gd name="T40" fmla="*/ 219 w 842"/>
              <a:gd name="T41" fmla="*/ 209 h 735"/>
              <a:gd name="T42" fmla="*/ 121 w 842"/>
              <a:gd name="T43" fmla="*/ 209 h 735"/>
              <a:gd name="T44" fmla="*/ 38 w 842"/>
              <a:gd name="T45" fmla="*/ 291 h 735"/>
              <a:gd name="T46" fmla="*/ 38 w 842"/>
              <a:gd name="T47" fmla="*/ 489 h 735"/>
              <a:gd name="T48" fmla="*/ 126 w 842"/>
              <a:gd name="T49" fmla="*/ 579 h 735"/>
              <a:gd name="T50" fmla="*/ 126 w 842"/>
              <a:gd name="T51" fmla="*/ 679 h 735"/>
              <a:gd name="T52" fmla="*/ 243 w 842"/>
              <a:gd name="T53" fmla="*/ 572 h 735"/>
              <a:gd name="T54" fmla="*/ 446 w 842"/>
              <a:gd name="T55" fmla="*/ 572 h 735"/>
              <a:gd name="T56" fmla="*/ 529 w 842"/>
              <a:gd name="T57" fmla="*/ 481 h 735"/>
              <a:gd name="T58" fmla="*/ 350 w 842"/>
              <a:gd name="T59" fmla="*/ 481 h 735"/>
              <a:gd name="T60" fmla="*/ 219 w 842"/>
              <a:gd name="T61" fmla="*/ 350 h 735"/>
              <a:gd name="T62" fmla="*/ 710 w 842"/>
              <a:gd name="T63" fmla="*/ 38 h 735"/>
              <a:gd name="T64" fmla="*/ 350 w 842"/>
              <a:gd name="T65" fmla="*/ 38 h 735"/>
              <a:gd name="T66" fmla="*/ 257 w 842"/>
              <a:gd name="T67" fmla="*/ 131 h 735"/>
              <a:gd name="T68" fmla="*/ 257 w 842"/>
              <a:gd name="T69" fmla="*/ 350 h 735"/>
              <a:gd name="T70" fmla="*/ 350 w 842"/>
              <a:gd name="T71" fmla="*/ 443 h 735"/>
              <a:gd name="T72" fmla="*/ 567 w 842"/>
              <a:gd name="T73" fmla="*/ 443 h 735"/>
              <a:gd name="T74" fmla="*/ 705 w 842"/>
              <a:gd name="T75" fmla="*/ 571 h 735"/>
              <a:gd name="T76" fmla="*/ 705 w 842"/>
              <a:gd name="T77" fmla="*/ 448 h 735"/>
              <a:gd name="T78" fmla="*/ 802 w 842"/>
              <a:gd name="T79" fmla="*/ 350 h 735"/>
              <a:gd name="T80" fmla="*/ 802 w 842"/>
              <a:gd name="T81" fmla="*/ 131 h 735"/>
              <a:gd name="T82" fmla="*/ 710 w 842"/>
              <a:gd name="T83" fmla="*/ 38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2" h="735">
                <a:moveTo>
                  <a:pt x="683" y="603"/>
                </a:moveTo>
                <a:lnTo>
                  <a:pt x="567" y="494"/>
                </a:lnTo>
                <a:cubicBezTo>
                  <a:pt x="564" y="558"/>
                  <a:pt x="511" y="611"/>
                  <a:pt x="446" y="611"/>
                </a:cubicBezTo>
                <a:lnTo>
                  <a:pt x="257" y="611"/>
                </a:lnTo>
                <a:lnTo>
                  <a:pt x="145" y="713"/>
                </a:lnTo>
                <a:cubicBezTo>
                  <a:pt x="123" y="734"/>
                  <a:pt x="88" y="718"/>
                  <a:pt x="88" y="689"/>
                </a:cubicBezTo>
                <a:lnTo>
                  <a:pt x="88" y="606"/>
                </a:lnTo>
                <a:cubicBezTo>
                  <a:pt x="36" y="591"/>
                  <a:pt x="0" y="544"/>
                  <a:pt x="0" y="489"/>
                </a:cubicBezTo>
                <a:lnTo>
                  <a:pt x="0" y="291"/>
                </a:lnTo>
                <a:cubicBezTo>
                  <a:pt x="0" y="225"/>
                  <a:pt x="54" y="171"/>
                  <a:pt x="121" y="171"/>
                </a:cubicBezTo>
                <a:lnTo>
                  <a:pt x="219" y="171"/>
                </a:lnTo>
                <a:lnTo>
                  <a:pt x="219" y="131"/>
                </a:lnTo>
                <a:cubicBezTo>
                  <a:pt x="219" y="59"/>
                  <a:pt x="278" y="0"/>
                  <a:pt x="350" y="0"/>
                </a:cubicBezTo>
                <a:lnTo>
                  <a:pt x="710" y="0"/>
                </a:lnTo>
                <a:cubicBezTo>
                  <a:pt x="782" y="0"/>
                  <a:pt x="841" y="59"/>
                  <a:pt x="841" y="131"/>
                </a:cubicBezTo>
                <a:lnTo>
                  <a:pt x="841" y="350"/>
                </a:lnTo>
                <a:cubicBezTo>
                  <a:pt x="841" y="411"/>
                  <a:pt x="799" y="462"/>
                  <a:pt x="742" y="476"/>
                </a:cubicBezTo>
                <a:lnTo>
                  <a:pt x="742" y="577"/>
                </a:lnTo>
                <a:cubicBezTo>
                  <a:pt x="742" y="607"/>
                  <a:pt x="705" y="625"/>
                  <a:pt x="683" y="603"/>
                </a:cubicBezTo>
                <a:close/>
                <a:moveTo>
                  <a:pt x="219" y="350"/>
                </a:moveTo>
                <a:lnTo>
                  <a:pt x="219" y="209"/>
                </a:lnTo>
                <a:lnTo>
                  <a:pt x="121" y="209"/>
                </a:lnTo>
                <a:cubicBezTo>
                  <a:pt x="75" y="209"/>
                  <a:pt x="38" y="246"/>
                  <a:pt x="38" y="291"/>
                </a:cubicBezTo>
                <a:lnTo>
                  <a:pt x="38" y="489"/>
                </a:lnTo>
                <a:cubicBezTo>
                  <a:pt x="38" y="544"/>
                  <a:pt x="76" y="572"/>
                  <a:pt x="126" y="579"/>
                </a:cubicBezTo>
                <a:lnTo>
                  <a:pt x="126" y="679"/>
                </a:lnTo>
                <a:lnTo>
                  <a:pt x="243" y="572"/>
                </a:lnTo>
                <a:lnTo>
                  <a:pt x="446" y="572"/>
                </a:lnTo>
                <a:cubicBezTo>
                  <a:pt x="499" y="572"/>
                  <a:pt x="529" y="531"/>
                  <a:pt x="529" y="481"/>
                </a:cubicBezTo>
                <a:lnTo>
                  <a:pt x="350" y="481"/>
                </a:lnTo>
                <a:cubicBezTo>
                  <a:pt x="278" y="481"/>
                  <a:pt x="219" y="422"/>
                  <a:pt x="219" y="350"/>
                </a:cubicBezTo>
                <a:close/>
                <a:moveTo>
                  <a:pt x="710" y="38"/>
                </a:moveTo>
                <a:lnTo>
                  <a:pt x="350" y="38"/>
                </a:lnTo>
                <a:cubicBezTo>
                  <a:pt x="300" y="38"/>
                  <a:pt x="257" y="80"/>
                  <a:pt x="257" y="131"/>
                </a:cubicBezTo>
                <a:lnTo>
                  <a:pt x="257" y="350"/>
                </a:lnTo>
                <a:cubicBezTo>
                  <a:pt x="257" y="401"/>
                  <a:pt x="300" y="443"/>
                  <a:pt x="350" y="443"/>
                </a:cubicBezTo>
                <a:lnTo>
                  <a:pt x="567" y="443"/>
                </a:lnTo>
                <a:lnTo>
                  <a:pt x="705" y="571"/>
                </a:lnTo>
                <a:lnTo>
                  <a:pt x="705" y="448"/>
                </a:lnTo>
                <a:cubicBezTo>
                  <a:pt x="759" y="440"/>
                  <a:pt x="802" y="412"/>
                  <a:pt x="802" y="350"/>
                </a:cubicBezTo>
                <a:lnTo>
                  <a:pt x="802" y="131"/>
                </a:lnTo>
                <a:cubicBezTo>
                  <a:pt x="802" y="80"/>
                  <a:pt x="761" y="38"/>
                  <a:pt x="710" y="38"/>
                </a:cubicBezTo>
                <a:close/>
              </a:path>
            </a:pathLst>
          </a:custGeom>
          <a:solidFill>
            <a:schemeClr val="bg1"/>
          </a:solidFill>
          <a:ln>
            <a:noFill/>
          </a:ln>
          <a:effectLst/>
        </p:spPr>
        <p:txBody>
          <a:bodyPr wrap="none" anchor="ctr"/>
          <a:lstStyle/>
          <a:p>
            <a:endParaRPr lang="en-US" sz="603"/>
          </a:p>
        </p:txBody>
      </p:sp>
      <p:sp>
        <p:nvSpPr>
          <p:cNvPr id="23" name="Freeform 22"/>
          <p:cNvSpPr>
            <a:spLocks noChangeArrowheads="1"/>
          </p:cNvSpPr>
          <p:nvPr/>
        </p:nvSpPr>
        <p:spPr bwMode="auto">
          <a:xfrm>
            <a:off x="6382018" y="1953641"/>
            <a:ext cx="353674" cy="335275"/>
          </a:xfrm>
          <a:custGeom>
            <a:avLst/>
            <a:gdLst>
              <a:gd name="T0" fmla="*/ 141 w 761"/>
              <a:gd name="T1" fmla="*/ 120 h 721"/>
              <a:gd name="T2" fmla="*/ 232 w 761"/>
              <a:gd name="T3" fmla="*/ 120 h 721"/>
              <a:gd name="T4" fmla="*/ 232 w 761"/>
              <a:gd name="T5" fmla="*/ 111 h 721"/>
              <a:gd name="T6" fmla="*/ 339 w 761"/>
              <a:gd name="T7" fmla="*/ 0 h 721"/>
              <a:gd name="T8" fmla="*/ 419 w 761"/>
              <a:gd name="T9" fmla="*/ 0 h 721"/>
              <a:gd name="T10" fmla="*/ 526 w 761"/>
              <a:gd name="T11" fmla="*/ 111 h 721"/>
              <a:gd name="T12" fmla="*/ 526 w 761"/>
              <a:gd name="T13" fmla="*/ 120 h 721"/>
              <a:gd name="T14" fmla="*/ 619 w 761"/>
              <a:gd name="T15" fmla="*/ 120 h 721"/>
              <a:gd name="T16" fmla="*/ 760 w 761"/>
              <a:gd name="T17" fmla="*/ 261 h 721"/>
              <a:gd name="T18" fmla="*/ 760 w 761"/>
              <a:gd name="T19" fmla="*/ 579 h 721"/>
              <a:gd name="T20" fmla="*/ 619 w 761"/>
              <a:gd name="T21" fmla="*/ 720 h 721"/>
              <a:gd name="T22" fmla="*/ 141 w 761"/>
              <a:gd name="T23" fmla="*/ 720 h 721"/>
              <a:gd name="T24" fmla="*/ 0 w 761"/>
              <a:gd name="T25" fmla="*/ 579 h 721"/>
              <a:gd name="T26" fmla="*/ 0 w 761"/>
              <a:gd name="T27" fmla="*/ 261 h 721"/>
              <a:gd name="T28" fmla="*/ 141 w 761"/>
              <a:gd name="T29" fmla="*/ 120 h 721"/>
              <a:gd name="T30" fmla="*/ 619 w 761"/>
              <a:gd name="T31" fmla="*/ 159 h 721"/>
              <a:gd name="T32" fmla="*/ 141 w 761"/>
              <a:gd name="T33" fmla="*/ 159 h 721"/>
              <a:gd name="T34" fmla="*/ 37 w 761"/>
              <a:gd name="T35" fmla="*/ 261 h 721"/>
              <a:gd name="T36" fmla="*/ 37 w 761"/>
              <a:gd name="T37" fmla="*/ 335 h 721"/>
              <a:gd name="T38" fmla="*/ 301 w 761"/>
              <a:gd name="T39" fmla="*/ 335 h 721"/>
              <a:gd name="T40" fmla="*/ 301 w 761"/>
              <a:gd name="T41" fmla="*/ 295 h 721"/>
              <a:gd name="T42" fmla="*/ 336 w 761"/>
              <a:gd name="T43" fmla="*/ 258 h 721"/>
              <a:gd name="T44" fmla="*/ 422 w 761"/>
              <a:gd name="T45" fmla="*/ 258 h 721"/>
              <a:gd name="T46" fmla="*/ 459 w 761"/>
              <a:gd name="T47" fmla="*/ 295 h 721"/>
              <a:gd name="T48" fmla="*/ 459 w 761"/>
              <a:gd name="T49" fmla="*/ 335 h 721"/>
              <a:gd name="T50" fmla="*/ 723 w 761"/>
              <a:gd name="T51" fmla="*/ 335 h 721"/>
              <a:gd name="T52" fmla="*/ 723 w 761"/>
              <a:gd name="T53" fmla="*/ 261 h 721"/>
              <a:gd name="T54" fmla="*/ 619 w 761"/>
              <a:gd name="T55" fmla="*/ 159 h 721"/>
              <a:gd name="T56" fmla="*/ 301 w 761"/>
              <a:gd name="T57" fmla="*/ 442 h 721"/>
              <a:gd name="T58" fmla="*/ 301 w 761"/>
              <a:gd name="T59" fmla="*/ 373 h 721"/>
              <a:gd name="T60" fmla="*/ 37 w 761"/>
              <a:gd name="T61" fmla="*/ 373 h 721"/>
              <a:gd name="T62" fmla="*/ 37 w 761"/>
              <a:gd name="T63" fmla="*/ 579 h 721"/>
              <a:gd name="T64" fmla="*/ 141 w 761"/>
              <a:gd name="T65" fmla="*/ 682 h 721"/>
              <a:gd name="T66" fmla="*/ 619 w 761"/>
              <a:gd name="T67" fmla="*/ 682 h 721"/>
              <a:gd name="T68" fmla="*/ 723 w 761"/>
              <a:gd name="T69" fmla="*/ 579 h 721"/>
              <a:gd name="T70" fmla="*/ 723 w 761"/>
              <a:gd name="T71" fmla="*/ 373 h 721"/>
              <a:gd name="T72" fmla="*/ 459 w 761"/>
              <a:gd name="T73" fmla="*/ 373 h 721"/>
              <a:gd name="T74" fmla="*/ 459 w 761"/>
              <a:gd name="T75" fmla="*/ 442 h 721"/>
              <a:gd name="T76" fmla="*/ 422 w 761"/>
              <a:gd name="T77" fmla="*/ 479 h 721"/>
              <a:gd name="T78" fmla="*/ 336 w 761"/>
              <a:gd name="T79" fmla="*/ 479 h 721"/>
              <a:gd name="T80" fmla="*/ 301 w 761"/>
              <a:gd name="T81" fmla="*/ 442 h 721"/>
              <a:gd name="T82" fmla="*/ 270 w 761"/>
              <a:gd name="T83" fmla="*/ 120 h 721"/>
              <a:gd name="T84" fmla="*/ 489 w 761"/>
              <a:gd name="T85" fmla="*/ 120 h 721"/>
              <a:gd name="T86" fmla="*/ 489 w 761"/>
              <a:gd name="T87" fmla="*/ 111 h 721"/>
              <a:gd name="T88" fmla="*/ 419 w 761"/>
              <a:gd name="T89" fmla="*/ 39 h 721"/>
              <a:gd name="T90" fmla="*/ 339 w 761"/>
              <a:gd name="T91" fmla="*/ 39 h 721"/>
              <a:gd name="T92" fmla="*/ 270 w 761"/>
              <a:gd name="T93" fmla="*/ 111 h 721"/>
              <a:gd name="T94" fmla="*/ 270 w 761"/>
              <a:gd name="T95" fmla="*/ 120 h 721"/>
              <a:gd name="T96" fmla="*/ 425 w 761"/>
              <a:gd name="T97" fmla="*/ 442 h 721"/>
              <a:gd name="T98" fmla="*/ 425 w 761"/>
              <a:gd name="T99" fmla="*/ 295 h 721"/>
              <a:gd name="T100" fmla="*/ 422 w 761"/>
              <a:gd name="T101" fmla="*/ 293 h 721"/>
              <a:gd name="T102" fmla="*/ 336 w 761"/>
              <a:gd name="T103" fmla="*/ 293 h 721"/>
              <a:gd name="T104" fmla="*/ 334 w 761"/>
              <a:gd name="T105" fmla="*/ 295 h 721"/>
              <a:gd name="T106" fmla="*/ 334 w 761"/>
              <a:gd name="T107" fmla="*/ 442 h 721"/>
              <a:gd name="T108" fmla="*/ 336 w 761"/>
              <a:gd name="T109" fmla="*/ 445 h 721"/>
              <a:gd name="T110" fmla="*/ 422 w 761"/>
              <a:gd name="T111" fmla="*/ 445 h 721"/>
              <a:gd name="T112" fmla="*/ 425 w 761"/>
              <a:gd name="T113" fmla="*/ 44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1" h="721">
                <a:moveTo>
                  <a:pt x="141" y="120"/>
                </a:moveTo>
                <a:lnTo>
                  <a:pt x="232" y="120"/>
                </a:lnTo>
                <a:lnTo>
                  <a:pt x="232" y="111"/>
                </a:lnTo>
                <a:cubicBezTo>
                  <a:pt x="232" y="43"/>
                  <a:pt x="272" y="0"/>
                  <a:pt x="339" y="0"/>
                </a:cubicBezTo>
                <a:lnTo>
                  <a:pt x="419" y="0"/>
                </a:lnTo>
                <a:cubicBezTo>
                  <a:pt x="488" y="0"/>
                  <a:pt x="526" y="43"/>
                  <a:pt x="526" y="111"/>
                </a:cubicBezTo>
                <a:lnTo>
                  <a:pt x="526" y="120"/>
                </a:lnTo>
                <a:lnTo>
                  <a:pt x="619" y="120"/>
                </a:lnTo>
                <a:cubicBezTo>
                  <a:pt x="697" y="120"/>
                  <a:pt x="760" y="183"/>
                  <a:pt x="760" y="261"/>
                </a:cubicBezTo>
                <a:lnTo>
                  <a:pt x="760" y="579"/>
                </a:lnTo>
                <a:cubicBezTo>
                  <a:pt x="760" y="656"/>
                  <a:pt x="697" y="720"/>
                  <a:pt x="619" y="720"/>
                </a:cubicBezTo>
                <a:lnTo>
                  <a:pt x="141" y="720"/>
                </a:lnTo>
                <a:cubicBezTo>
                  <a:pt x="62" y="720"/>
                  <a:pt x="0" y="656"/>
                  <a:pt x="0" y="579"/>
                </a:cubicBezTo>
                <a:lnTo>
                  <a:pt x="0" y="261"/>
                </a:lnTo>
                <a:cubicBezTo>
                  <a:pt x="0" y="183"/>
                  <a:pt x="62" y="120"/>
                  <a:pt x="141" y="120"/>
                </a:cubicBezTo>
                <a:close/>
                <a:moveTo>
                  <a:pt x="619" y="159"/>
                </a:moveTo>
                <a:lnTo>
                  <a:pt x="141" y="159"/>
                </a:lnTo>
                <a:cubicBezTo>
                  <a:pt x="83" y="159"/>
                  <a:pt x="37" y="205"/>
                  <a:pt x="37" y="261"/>
                </a:cubicBezTo>
                <a:lnTo>
                  <a:pt x="37" y="335"/>
                </a:lnTo>
                <a:lnTo>
                  <a:pt x="301" y="335"/>
                </a:lnTo>
                <a:lnTo>
                  <a:pt x="301" y="295"/>
                </a:lnTo>
                <a:cubicBezTo>
                  <a:pt x="301" y="274"/>
                  <a:pt x="317" y="258"/>
                  <a:pt x="336" y="258"/>
                </a:cubicBezTo>
                <a:lnTo>
                  <a:pt x="422" y="258"/>
                </a:lnTo>
                <a:cubicBezTo>
                  <a:pt x="443" y="258"/>
                  <a:pt x="459" y="274"/>
                  <a:pt x="459" y="295"/>
                </a:cubicBezTo>
                <a:lnTo>
                  <a:pt x="459" y="335"/>
                </a:lnTo>
                <a:lnTo>
                  <a:pt x="723" y="335"/>
                </a:lnTo>
                <a:lnTo>
                  <a:pt x="723" y="261"/>
                </a:lnTo>
                <a:cubicBezTo>
                  <a:pt x="723" y="205"/>
                  <a:pt x="675" y="159"/>
                  <a:pt x="619" y="159"/>
                </a:cubicBezTo>
                <a:close/>
                <a:moveTo>
                  <a:pt x="301" y="442"/>
                </a:moveTo>
                <a:lnTo>
                  <a:pt x="301" y="373"/>
                </a:lnTo>
                <a:lnTo>
                  <a:pt x="37" y="373"/>
                </a:lnTo>
                <a:lnTo>
                  <a:pt x="37" y="579"/>
                </a:lnTo>
                <a:cubicBezTo>
                  <a:pt x="37" y="635"/>
                  <a:pt x="83" y="682"/>
                  <a:pt x="141" y="682"/>
                </a:cubicBezTo>
                <a:lnTo>
                  <a:pt x="619" y="682"/>
                </a:lnTo>
                <a:cubicBezTo>
                  <a:pt x="675" y="682"/>
                  <a:pt x="723" y="635"/>
                  <a:pt x="723" y="579"/>
                </a:cubicBezTo>
                <a:lnTo>
                  <a:pt x="723" y="373"/>
                </a:lnTo>
                <a:lnTo>
                  <a:pt x="459" y="373"/>
                </a:lnTo>
                <a:lnTo>
                  <a:pt x="459" y="442"/>
                </a:lnTo>
                <a:cubicBezTo>
                  <a:pt x="459" y="463"/>
                  <a:pt x="443" y="479"/>
                  <a:pt x="422" y="479"/>
                </a:cubicBezTo>
                <a:lnTo>
                  <a:pt x="336" y="479"/>
                </a:lnTo>
                <a:cubicBezTo>
                  <a:pt x="317" y="479"/>
                  <a:pt x="301" y="463"/>
                  <a:pt x="301" y="442"/>
                </a:cubicBezTo>
                <a:close/>
                <a:moveTo>
                  <a:pt x="270" y="120"/>
                </a:moveTo>
                <a:lnTo>
                  <a:pt x="489" y="120"/>
                </a:lnTo>
                <a:lnTo>
                  <a:pt x="489" y="111"/>
                </a:lnTo>
                <a:cubicBezTo>
                  <a:pt x="489" y="64"/>
                  <a:pt x="467" y="39"/>
                  <a:pt x="419" y="39"/>
                </a:cubicBezTo>
                <a:lnTo>
                  <a:pt x="339" y="39"/>
                </a:lnTo>
                <a:cubicBezTo>
                  <a:pt x="293" y="39"/>
                  <a:pt x="270" y="64"/>
                  <a:pt x="270" y="111"/>
                </a:cubicBezTo>
                <a:lnTo>
                  <a:pt x="270" y="120"/>
                </a:lnTo>
                <a:close/>
                <a:moveTo>
                  <a:pt x="425" y="442"/>
                </a:moveTo>
                <a:lnTo>
                  <a:pt x="425" y="295"/>
                </a:lnTo>
                <a:cubicBezTo>
                  <a:pt x="425" y="293"/>
                  <a:pt x="424" y="293"/>
                  <a:pt x="422" y="293"/>
                </a:cubicBezTo>
                <a:lnTo>
                  <a:pt x="336" y="293"/>
                </a:lnTo>
                <a:cubicBezTo>
                  <a:pt x="336" y="293"/>
                  <a:pt x="334" y="293"/>
                  <a:pt x="334" y="295"/>
                </a:cubicBezTo>
                <a:lnTo>
                  <a:pt x="334" y="442"/>
                </a:lnTo>
                <a:cubicBezTo>
                  <a:pt x="334" y="443"/>
                  <a:pt x="336" y="445"/>
                  <a:pt x="336" y="445"/>
                </a:cubicBezTo>
                <a:lnTo>
                  <a:pt x="422" y="445"/>
                </a:lnTo>
                <a:cubicBezTo>
                  <a:pt x="424" y="445"/>
                  <a:pt x="425" y="443"/>
                  <a:pt x="425" y="442"/>
                </a:cubicBezTo>
                <a:close/>
              </a:path>
            </a:pathLst>
          </a:custGeom>
          <a:solidFill>
            <a:schemeClr val="bg1"/>
          </a:solidFill>
          <a:ln>
            <a:noFill/>
          </a:ln>
          <a:effectLst/>
        </p:spPr>
        <p:txBody>
          <a:bodyPr wrap="none" anchor="ctr"/>
          <a:lstStyle/>
          <a:p>
            <a:endParaRPr lang="en-US" sz="603"/>
          </a:p>
        </p:txBody>
      </p:sp>
      <p:sp>
        <p:nvSpPr>
          <p:cNvPr id="16"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Line 4"/>
          <p:cNvSpPr>
            <a:spLocks noChangeShapeType="1"/>
          </p:cNvSpPr>
          <p:nvPr/>
        </p:nvSpPr>
        <p:spPr bwMode="auto">
          <a:xfrm rot="10800000" flipH="1">
            <a:off x="5280422" y="1597226"/>
            <a:ext cx="1501378" cy="1079897"/>
          </a:xfrm>
          <a:prstGeom prst="line">
            <a:avLst/>
          </a:prstGeom>
          <a:noFill/>
          <a:ln w="3175" cmpd="sng">
            <a:solidFill>
              <a:schemeClr val="bg1">
                <a:lumMod val="85000"/>
              </a:schemeClr>
            </a:solidFill>
            <a:miter lim="800000"/>
            <a:headEnd/>
            <a:tailEnd/>
          </a:ln>
          <a:extLst>
            <a:ext uri="{909E8E84-426E-40dd-AFC4-6F175D3DCCD1}"/>
          </a:extLst>
        </p:spPr>
        <p:txBody>
          <a:bodyPr lIns="0" tIns="0" rIns="0" bIns="0"/>
          <a:lstStyle/>
          <a:p>
            <a:pPr defTabSz="685681" eaLnBrk="1" fontAlgn="auto" hangingPunct="1">
              <a:spcBef>
                <a:spcPts val="0"/>
              </a:spcBef>
              <a:spcAft>
                <a:spcPts val="0"/>
              </a:spcAft>
              <a:defRPr/>
            </a:pPr>
            <a:endParaRPr lang="en-US" sz="1013" dirty="0">
              <a:latin typeface="Panton Light" charset="0"/>
            </a:endParaRPr>
          </a:p>
        </p:txBody>
      </p:sp>
      <p:sp>
        <p:nvSpPr>
          <p:cNvPr id="23" name="Line 5"/>
          <p:cNvSpPr>
            <a:spLocks noChangeShapeType="1"/>
          </p:cNvSpPr>
          <p:nvPr/>
        </p:nvSpPr>
        <p:spPr bwMode="auto">
          <a:xfrm rot="10800000" flipH="1">
            <a:off x="5275662" y="2255044"/>
            <a:ext cx="1732359" cy="419696"/>
          </a:xfrm>
          <a:prstGeom prst="line">
            <a:avLst/>
          </a:prstGeom>
          <a:noFill/>
          <a:ln w="3175" cmpd="sng">
            <a:solidFill>
              <a:schemeClr val="bg1">
                <a:lumMod val="85000"/>
              </a:schemeClr>
            </a:solidFill>
            <a:miter lim="800000"/>
            <a:headEnd/>
            <a:tailEnd/>
          </a:ln>
          <a:extLst>
            <a:ext uri="{909E8E84-426E-40dd-AFC4-6F175D3DCCD1}"/>
          </a:extLst>
        </p:spPr>
        <p:txBody>
          <a:bodyPr lIns="0" tIns="0" rIns="0" bIns="0"/>
          <a:lstStyle/>
          <a:p>
            <a:pPr defTabSz="685681" eaLnBrk="1" fontAlgn="auto" hangingPunct="1">
              <a:spcBef>
                <a:spcPts val="0"/>
              </a:spcBef>
              <a:spcAft>
                <a:spcPts val="0"/>
              </a:spcAft>
              <a:defRPr/>
            </a:pPr>
            <a:endParaRPr lang="en-US" sz="1013" dirty="0">
              <a:latin typeface="Panton Light" charset="0"/>
            </a:endParaRPr>
          </a:p>
        </p:txBody>
      </p:sp>
      <p:sp>
        <p:nvSpPr>
          <p:cNvPr id="25" name="Line 6"/>
          <p:cNvSpPr>
            <a:spLocks noChangeShapeType="1"/>
          </p:cNvSpPr>
          <p:nvPr/>
        </p:nvSpPr>
        <p:spPr bwMode="auto">
          <a:xfrm>
            <a:off x="5274469" y="2702125"/>
            <a:ext cx="1734146" cy="228005"/>
          </a:xfrm>
          <a:prstGeom prst="line">
            <a:avLst/>
          </a:prstGeom>
          <a:noFill/>
          <a:ln w="3175" cmpd="sng">
            <a:solidFill>
              <a:schemeClr val="bg1">
                <a:lumMod val="85000"/>
              </a:schemeClr>
            </a:solidFill>
            <a:miter lim="800000"/>
            <a:headEnd/>
            <a:tailEnd/>
          </a:ln>
          <a:extLst>
            <a:ext uri="{909E8E84-426E-40dd-AFC4-6F175D3DCCD1}"/>
          </a:extLst>
        </p:spPr>
        <p:txBody>
          <a:bodyPr lIns="0" tIns="0" rIns="0" bIns="0"/>
          <a:lstStyle/>
          <a:p>
            <a:pPr defTabSz="685681" eaLnBrk="1" fontAlgn="auto" hangingPunct="1">
              <a:spcBef>
                <a:spcPts val="0"/>
              </a:spcBef>
              <a:spcAft>
                <a:spcPts val="0"/>
              </a:spcAft>
              <a:defRPr/>
            </a:pPr>
            <a:endParaRPr lang="en-US" sz="1013" dirty="0">
              <a:latin typeface="Panton Light" charset="0"/>
            </a:endParaRPr>
          </a:p>
        </p:txBody>
      </p:sp>
      <p:sp>
        <p:nvSpPr>
          <p:cNvPr id="26" name="Line 7"/>
          <p:cNvSpPr>
            <a:spLocks noChangeShapeType="1"/>
          </p:cNvSpPr>
          <p:nvPr/>
        </p:nvSpPr>
        <p:spPr bwMode="auto">
          <a:xfrm>
            <a:off x="5279232" y="2699743"/>
            <a:ext cx="1499592" cy="900708"/>
          </a:xfrm>
          <a:prstGeom prst="line">
            <a:avLst/>
          </a:prstGeom>
          <a:noFill/>
          <a:ln w="3175" cmpd="sng">
            <a:solidFill>
              <a:schemeClr val="bg1">
                <a:lumMod val="85000"/>
              </a:schemeClr>
            </a:solidFill>
            <a:miter lim="800000"/>
            <a:headEnd/>
            <a:tailEnd/>
          </a:ln>
          <a:extLst>
            <a:ext uri="{909E8E84-426E-40dd-AFC4-6F175D3DCCD1}"/>
          </a:extLst>
        </p:spPr>
        <p:txBody>
          <a:bodyPr lIns="0" tIns="0" rIns="0" bIns="0"/>
          <a:lstStyle/>
          <a:p>
            <a:pPr defTabSz="685681" eaLnBrk="1" fontAlgn="auto" hangingPunct="1">
              <a:spcBef>
                <a:spcPts val="0"/>
              </a:spcBef>
              <a:spcAft>
                <a:spcPts val="0"/>
              </a:spcAft>
              <a:defRPr/>
            </a:pPr>
            <a:endParaRPr lang="en-US" sz="1013" dirty="0">
              <a:latin typeface="Panton Light" charset="0"/>
            </a:endParaRPr>
          </a:p>
        </p:txBody>
      </p:sp>
      <p:sp>
        <p:nvSpPr>
          <p:cNvPr id="27" name="Oval 8"/>
          <p:cNvSpPr>
            <a:spLocks/>
          </p:cNvSpPr>
          <p:nvPr/>
        </p:nvSpPr>
        <p:spPr bwMode="auto">
          <a:xfrm>
            <a:off x="4780361" y="2196109"/>
            <a:ext cx="981671" cy="981670"/>
          </a:xfrm>
          <a:prstGeom prst="ellipse">
            <a:avLst/>
          </a:prstGeom>
          <a:solidFill>
            <a:srgbClr val="1FB18A"/>
          </a:solidFill>
          <a:ln>
            <a:noFill/>
          </a:ln>
          <a:effectLst>
            <a:outerShdw blurRad="12700" dist="114299" dir="5400000" algn="ctr" rotWithShape="0">
              <a:schemeClr val="bg2">
                <a:alpha val="9000"/>
              </a:schemeClr>
            </a:outerShdw>
          </a:effectLst>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pPr defTabSz="685681" eaLnBrk="1" fontAlgn="auto" hangingPunct="1">
              <a:spcBef>
                <a:spcPts val="0"/>
              </a:spcBef>
              <a:spcAft>
                <a:spcPts val="0"/>
              </a:spcAft>
              <a:defRPr/>
            </a:pPr>
            <a:endParaRPr lang="en-US" sz="1013" dirty="0">
              <a:solidFill>
                <a:srgbClr val="1A1A1A"/>
              </a:solidFill>
              <a:latin typeface="Panton Light" charset="0"/>
              <a:ea typeface="Panton Light" charset="0"/>
              <a:cs typeface="Panton Light" charset="0"/>
              <a:sym typeface="Source Sans Pro Semibold" charset="0"/>
            </a:endParaRPr>
          </a:p>
        </p:txBody>
      </p:sp>
      <p:sp>
        <p:nvSpPr>
          <p:cNvPr id="28" name="Oval 9"/>
          <p:cNvSpPr>
            <a:spLocks/>
          </p:cNvSpPr>
          <p:nvPr/>
        </p:nvSpPr>
        <p:spPr bwMode="auto">
          <a:xfrm>
            <a:off x="6456760" y="1253729"/>
            <a:ext cx="656630" cy="656034"/>
          </a:xfrm>
          <a:prstGeom prst="ellipse">
            <a:avLst/>
          </a:prstGeom>
          <a:solidFill>
            <a:schemeClr val="accent1"/>
          </a:solidFill>
          <a:ln>
            <a:noFill/>
          </a:ln>
          <a:effectLst>
            <a:outerShdw blurRad="12700" dist="114299" dir="5400000" algn="ctr" rotWithShape="0">
              <a:schemeClr val="bg2">
                <a:alpha val="9000"/>
              </a:schemeClr>
            </a:outerShdw>
          </a:effectLst>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pPr defTabSz="685681" eaLnBrk="1" fontAlgn="auto" hangingPunct="1">
              <a:spcBef>
                <a:spcPts val="0"/>
              </a:spcBef>
              <a:spcAft>
                <a:spcPts val="0"/>
              </a:spcAft>
              <a:defRPr/>
            </a:pPr>
            <a:endParaRPr lang="en-US" sz="760" dirty="0">
              <a:solidFill>
                <a:srgbClr val="FFFFFF"/>
              </a:solidFill>
              <a:latin typeface="Panton Light" charset="0"/>
              <a:ea typeface="Panton Light" charset="0"/>
              <a:cs typeface="Panton Light" charset="0"/>
              <a:sym typeface="Source Sans Pro Semibold" charset="0"/>
            </a:endParaRPr>
          </a:p>
        </p:txBody>
      </p:sp>
      <p:sp>
        <p:nvSpPr>
          <p:cNvPr id="29" name="Oval 10"/>
          <p:cNvSpPr>
            <a:spLocks/>
          </p:cNvSpPr>
          <p:nvPr/>
        </p:nvSpPr>
        <p:spPr bwMode="auto">
          <a:xfrm>
            <a:off x="6654337" y="1912659"/>
            <a:ext cx="656630" cy="656630"/>
          </a:xfrm>
          <a:prstGeom prst="ellipse">
            <a:avLst/>
          </a:prstGeom>
          <a:solidFill>
            <a:schemeClr val="accent2"/>
          </a:solidFill>
          <a:ln>
            <a:noFill/>
          </a:ln>
          <a:effectLst>
            <a:outerShdw blurRad="12700" dist="114299" dir="5400000" algn="ctr" rotWithShape="0">
              <a:schemeClr val="bg2">
                <a:alpha val="9000"/>
              </a:schemeClr>
            </a:outerShdw>
          </a:effectLst>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pPr defTabSz="685681" eaLnBrk="1" fontAlgn="auto" hangingPunct="1">
              <a:spcBef>
                <a:spcPts val="0"/>
              </a:spcBef>
              <a:spcAft>
                <a:spcPts val="0"/>
              </a:spcAft>
              <a:defRPr/>
            </a:pPr>
            <a:endParaRPr lang="en-US" sz="760" dirty="0">
              <a:solidFill>
                <a:srgbClr val="FFFFFF"/>
              </a:solidFill>
              <a:latin typeface="Panton Light" charset="0"/>
              <a:ea typeface="Panton Light" charset="0"/>
              <a:cs typeface="Panton Light" charset="0"/>
              <a:sym typeface="Source Sans Pro Semibold" charset="0"/>
            </a:endParaRPr>
          </a:p>
        </p:txBody>
      </p:sp>
      <p:sp>
        <p:nvSpPr>
          <p:cNvPr id="30" name="Oval 11"/>
          <p:cNvSpPr>
            <a:spLocks/>
          </p:cNvSpPr>
          <p:nvPr/>
        </p:nvSpPr>
        <p:spPr bwMode="auto">
          <a:xfrm>
            <a:off x="6682383" y="2615208"/>
            <a:ext cx="656630" cy="656630"/>
          </a:xfrm>
          <a:prstGeom prst="ellipse">
            <a:avLst/>
          </a:prstGeom>
          <a:solidFill>
            <a:schemeClr val="accent3"/>
          </a:solidFill>
          <a:ln>
            <a:noFill/>
          </a:ln>
          <a:effectLst>
            <a:outerShdw blurRad="12700" dist="114299" dir="5400000" algn="ctr" rotWithShape="0">
              <a:schemeClr val="bg2">
                <a:alpha val="9000"/>
              </a:schemeClr>
            </a:outerShdw>
          </a:effectLst>
          <a:extLst/>
        </p:spPr>
        <p:txBody>
          <a:bodyPr lIns="0" tIns="0" rIns="0" bIns="0" anchor="ctr"/>
          <a:lstStyle/>
          <a:p>
            <a:pPr defTabSz="685681" eaLnBrk="1" fontAlgn="auto" hangingPunct="1">
              <a:spcBef>
                <a:spcPts val="0"/>
              </a:spcBef>
              <a:spcAft>
                <a:spcPts val="0"/>
              </a:spcAft>
              <a:defRPr/>
            </a:pPr>
            <a:endParaRPr lang="en-US" sz="760" dirty="0">
              <a:solidFill>
                <a:srgbClr val="FFFFFF"/>
              </a:solidFill>
              <a:latin typeface="Panton Light" charset="0"/>
              <a:ea typeface="Panton Light" charset="0"/>
              <a:cs typeface="Panton Light" charset="0"/>
              <a:sym typeface="Source Sans Pro Semibold" charset="0"/>
            </a:endParaRPr>
          </a:p>
        </p:txBody>
      </p:sp>
      <p:sp>
        <p:nvSpPr>
          <p:cNvPr id="31" name="Oval 12"/>
          <p:cNvSpPr>
            <a:spLocks/>
          </p:cNvSpPr>
          <p:nvPr/>
        </p:nvSpPr>
        <p:spPr bwMode="auto">
          <a:xfrm>
            <a:off x="6457950" y="3283744"/>
            <a:ext cx="656034" cy="656630"/>
          </a:xfrm>
          <a:prstGeom prst="ellipse">
            <a:avLst/>
          </a:prstGeom>
          <a:solidFill>
            <a:srgbClr val="168165"/>
          </a:solidFill>
          <a:ln>
            <a:noFill/>
          </a:ln>
          <a:effectLst>
            <a:outerShdw blurRad="12700" dist="114299" dir="5400000" algn="ctr" rotWithShape="0">
              <a:schemeClr val="bg2">
                <a:alpha val="9000"/>
              </a:schemeClr>
            </a:outerShdw>
          </a:effectLst>
          <a:extLst>
            <a:ext uri="{91240B29-F687-4F45-9708-019B960494DF}">
              <a14:hiddenLine xmlns:a14="http://schemas.microsoft.com/office/drawing/2010/main" w="25400">
                <a:solidFill>
                  <a:srgbClr val="000000"/>
                </a:solidFill>
                <a:miter lim="800000"/>
                <a:headEnd/>
                <a:tailEnd/>
              </a14:hiddenLine>
            </a:ext>
          </a:extLst>
        </p:spPr>
        <p:txBody>
          <a:bodyPr lIns="0" tIns="0" rIns="0" bIns="0" anchor="ctr"/>
          <a:lstStyle/>
          <a:p>
            <a:pPr defTabSz="685681" eaLnBrk="1" fontAlgn="auto" hangingPunct="1">
              <a:spcBef>
                <a:spcPts val="0"/>
              </a:spcBef>
              <a:spcAft>
                <a:spcPts val="0"/>
              </a:spcAft>
              <a:defRPr/>
            </a:pPr>
            <a:endParaRPr lang="en-US" sz="760" dirty="0">
              <a:solidFill>
                <a:srgbClr val="FFFFFF"/>
              </a:solidFill>
              <a:latin typeface="Panton Light" charset="0"/>
              <a:ea typeface="Panton Light" charset="0"/>
              <a:cs typeface="Panton Light" charset="0"/>
              <a:sym typeface="Source Sans Pro Semibold" charset="0"/>
            </a:endParaRPr>
          </a:p>
        </p:txBody>
      </p:sp>
      <p:sp>
        <p:nvSpPr>
          <p:cNvPr id="57" name="TextBox 56"/>
          <p:cNvSpPr txBox="1"/>
          <p:nvPr/>
        </p:nvSpPr>
        <p:spPr>
          <a:xfrm>
            <a:off x="2069307" y="1638896"/>
            <a:ext cx="854112" cy="190454"/>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900" b="1" dirty="0">
                <a:latin typeface="Panton Bold" charset="0"/>
                <a:cs typeface="Panton Bold" charset="0"/>
              </a:rPr>
              <a:t>Solution Name</a:t>
            </a:r>
          </a:p>
        </p:txBody>
      </p:sp>
      <p:sp>
        <p:nvSpPr>
          <p:cNvPr id="39954" name="Rectangle 57"/>
          <p:cNvSpPr>
            <a:spLocks noChangeArrowheads="1"/>
          </p:cNvSpPr>
          <p:nvPr/>
        </p:nvSpPr>
        <p:spPr bwMode="auto">
          <a:xfrm>
            <a:off x="2062163" y="1788914"/>
            <a:ext cx="2431256"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56" name="Oval 55"/>
          <p:cNvSpPr/>
          <p:nvPr/>
        </p:nvSpPr>
        <p:spPr>
          <a:xfrm>
            <a:off x="1549599" y="1613892"/>
            <a:ext cx="429220" cy="4298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60" name="TextBox 59"/>
          <p:cNvSpPr txBox="1"/>
          <p:nvPr/>
        </p:nvSpPr>
        <p:spPr>
          <a:xfrm>
            <a:off x="2069307" y="2231232"/>
            <a:ext cx="854112" cy="190454"/>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en-US" sz="900" b="1" dirty="0">
                <a:latin typeface="Panton Bold" charset="0"/>
                <a:cs typeface="Panton Bold" charset="0"/>
              </a:rPr>
              <a:t>Solution Name</a:t>
            </a:r>
          </a:p>
        </p:txBody>
      </p:sp>
      <p:sp>
        <p:nvSpPr>
          <p:cNvPr id="39957" name="Rectangle 60"/>
          <p:cNvSpPr>
            <a:spLocks noChangeArrowheads="1"/>
          </p:cNvSpPr>
          <p:nvPr/>
        </p:nvSpPr>
        <p:spPr bwMode="auto">
          <a:xfrm>
            <a:off x="2062163" y="2381250"/>
            <a:ext cx="2431256"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63" name="Oval 62"/>
          <p:cNvSpPr/>
          <p:nvPr/>
        </p:nvSpPr>
        <p:spPr>
          <a:xfrm>
            <a:off x="1549599" y="2206228"/>
            <a:ext cx="429220" cy="4298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65" name="TextBox 64"/>
          <p:cNvSpPr txBox="1"/>
          <p:nvPr/>
        </p:nvSpPr>
        <p:spPr>
          <a:xfrm>
            <a:off x="2069307" y="2773561"/>
            <a:ext cx="854112" cy="190454"/>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en-US" sz="900" b="1" dirty="0">
                <a:latin typeface="Panton Bold" charset="0"/>
                <a:cs typeface="Panton Bold" charset="0"/>
              </a:rPr>
              <a:t>Solution Name</a:t>
            </a:r>
          </a:p>
        </p:txBody>
      </p:sp>
      <p:sp>
        <p:nvSpPr>
          <p:cNvPr id="39960" name="Rectangle 65"/>
          <p:cNvSpPr>
            <a:spLocks noChangeArrowheads="1"/>
          </p:cNvSpPr>
          <p:nvPr/>
        </p:nvSpPr>
        <p:spPr bwMode="auto">
          <a:xfrm>
            <a:off x="2062163" y="2923580"/>
            <a:ext cx="2431256"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68" name="Oval 67"/>
          <p:cNvSpPr/>
          <p:nvPr/>
        </p:nvSpPr>
        <p:spPr>
          <a:xfrm>
            <a:off x="1549599" y="2748558"/>
            <a:ext cx="429220" cy="4298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70" name="TextBox 69"/>
          <p:cNvSpPr txBox="1"/>
          <p:nvPr/>
        </p:nvSpPr>
        <p:spPr>
          <a:xfrm>
            <a:off x="2069307" y="3365897"/>
            <a:ext cx="854112" cy="190454"/>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en-US" sz="900" b="1" dirty="0">
                <a:latin typeface="Panton Bold" charset="0"/>
                <a:cs typeface="Panton Bold" charset="0"/>
              </a:rPr>
              <a:t>Solution Name</a:t>
            </a:r>
          </a:p>
        </p:txBody>
      </p:sp>
      <p:sp>
        <p:nvSpPr>
          <p:cNvPr id="39963" name="Rectangle 70"/>
          <p:cNvSpPr>
            <a:spLocks noChangeArrowheads="1"/>
          </p:cNvSpPr>
          <p:nvPr/>
        </p:nvSpPr>
        <p:spPr bwMode="auto">
          <a:xfrm>
            <a:off x="2062163" y="3515916"/>
            <a:ext cx="2431256"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a:t>
            </a:r>
          </a:p>
        </p:txBody>
      </p:sp>
      <p:sp>
        <p:nvSpPr>
          <p:cNvPr id="73" name="Oval 72"/>
          <p:cNvSpPr/>
          <p:nvPr/>
        </p:nvSpPr>
        <p:spPr>
          <a:xfrm>
            <a:off x="1549599" y="3340894"/>
            <a:ext cx="429220" cy="4298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38</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Our </a:t>
            </a:r>
            <a:r>
              <a:rPr lang="en-US" sz="2701" dirty="0" smtClean="0">
                <a:latin typeface="Panton Regular" charset="0"/>
                <a:cs typeface="Panton Regular" charset="0"/>
              </a:rPr>
              <a:t>SOLUTIONs</a:t>
            </a:r>
            <a:endParaRPr lang="en-US" dirty="0"/>
          </a:p>
        </p:txBody>
      </p:sp>
      <p:sp>
        <p:nvSpPr>
          <p:cNvPr id="37" name="Freeform 36"/>
          <p:cNvSpPr>
            <a:spLocks noChangeArrowheads="1"/>
          </p:cNvSpPr>
          <p:nvPr/>
        </p:nvSpPr>
        <p:spPr bwMode="auto">
          <a:xfrm>
            <a:off x="1631724" y="3461147"/>
            <a:ext cx="181002" cy="207038"/>
          </a:xfrm>
          <a:custGeom>
            <a:avLst/>
            <a:gdLst>
              <a:gd name="T0" fmla="*/ 635 w 642"/>
              <a:gd name="T1" fmla="*/ 64 h 737"/>
              <a:gd name="T2" fmla="*/ 556 w 642"/>
              <a:gd name="T3" fmla="*/ 650 h 737"/>
              <a:gd name="T4" fmla="*/ 510 w 642"/>
              <a:gd name="T5" fmla="*/ 679 h 737"/>
              <a:gd name="T6" fmla="*/ 345 w 642"/>
              <a:gd name="T7" fmla="*/ 627 h 737"/>
              <a:gd name="T8" fmla="*/ 288 w 642"/>
              <a:gd name="T9" fmla="*/ 714 h 737"/>
              <a:gd name="T10" fmla="*/ 227 w 642"/>
              <a:gd name="T11" fmla="*/ 709 h 737"/>
              <a:gd name="T12" fmla="*/ 165 w 642"/>
              <a:gd name="T13" fmla="*/ 571 h 737"/>
              <a:gd name="T14" fmla="*/ 32 w 642"/>
              <a:gd name="T15" fmla="*/ 530 h 737"/>
              <a:gd name="T16" fmla="*/ 21 w 642"/>
              <a:gd name="T17" fmla="*/ 469 h 737"/>
              <a:gd name="T18" fmla="*/ 564 w 642"/>
              <a:gd name="T19" fmla="*/ 26 h 737"/>
              <a:gd name="T20" fmla="*/ 635 w 642"/>
              <a:gd name="T21" fmla="*/ 64 h 737"/>
              <a:gd name="T22" fmla="*/ 516 w 642"/>
              <a:gd name="T23" fmla="*/ 183 h 737"/>
              <a:gd name="T24" fmla="*/ 552 w 642"/>
              <a:gd name="T25" fmla="*/ 199 h 737"/>
              <a:gd name="T26" fmla="*/ 363 w 642"/>
              <a:gd name="T27" fmla="*/ 592 h 737"/>
              <a:gd name="T28" fmla="*/ 520 w 642"/>
              <a:gd name="T29" fmla="*/ 642 h 737"/>
              <a:gd name="T30" fmla="*/ 598 w 642"/>
              <a:gd name="T31" fmla="*/ 60 h 737"/>
              <a:gd name="T32" fmla="*/ 588 w 642"/>
              <a:gd name="T33" fmla="*/ 55 h 737"/>
              <a:gd name="T34" fmla="*/ 48 w 642"/>
              <a:gd name="T35" fmla="*/ 496 h 737"/>
              <a:gd name="T36" fmla="*/ 173 w 642"/>
              <a:gd name="T37" fmla="*/ 535 h 737"/>
              <a:gd name="T38" fmla="*/ 425 w 642"/>
              <a:gd name="T39" fmla="*/ 231 h 737"/>
              <a:gd name="T40" fmla="*/ 454 w 642"/>
              <a:gd name="T41" fmla="*/ 255 h 737"/>
              <a:gd name="T42" fmla="*/ 201 w 642"/>
              <a:gd name="T43" fmla="*/ 559 h 737"/>
              <a:gd name="T44" fmla="*/ 259 w 642"/>
              <a:gd name="T45" fmla="*/ 688 h 737"/>
              <a:gd name="T46" fmla="*/ 313 w 642"/>
              <a:gd name="T47" fmla="*/ 605 h 737"/>
              <a:gd name="T48" fmla="*/ 516 w 642"/>
              <a:gd name="T49" fmla="*/ 18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2" h="737">
                <a:moveTo>
                  <a:pt x="635" y="64"/>
                </a:moveTo>
                <a:lnTo>
                  <a:pt x="556" y="650"/>
                </a:lnTo>
                <a:cubicBezTo>
                  <a:pt x="553" y="671"/>
                  <a:pt x="531" y="685"/>
                  <a:pt x="510" y="679"/>
                </a:cubicBezTo>
                <a:lnTo>
                  <a:pt x="345" y="627"/>
                </a:lnTo>
                <a:lnTo>
                  <a:pt x="288" y="714"/>
                </a:lnTo>
                <a:cubicBezTo>
                  <a:pt x="273" y="736"/>
                  <a:pt x="238" y="735"/>
                  <a:pt x="227" y="709"/>
                </a:cubicBezTo>
                <a:lnTo>
                  <a:pt x="165" y="571"/>
                </a:lnTo>
                <a:lnTo>
                  <a:pt x="32" y="530"/>
                </a:lnTo>
                <a:cubicBezTo>
                  <a:pt x="6" y="522"/>
                  <a:pt x="0" y="487"/>
                  <a:pt x="21" y="469"/>
                </a:cubicBezTo>
                <a:lnTo>
                  <a:pt x="564" y="26"/>
                </a:lnTo>
                <a:cubicBezTo>
                  <a:pt x="595" y="0"/>
                  <a:pt x="641" y="23"/>
                  <a:pt x="635" y="64"/>
                </a:cubicBezTo>
                <a:close/>
                <a:moveTo>
                  <a:pt x="516" y="183"/>
                </a:moveTo>
                <a:lnTo>
                  <a:pt x="552" y="199"/>
                </a:lnTo>
                <a:lnTo>
                  <a:pt x="363" y="592"/>
                </a:lnTo>
                <a:lnTo>
                  <a:pt x="520" y="642"/>
                </a:lnTo>
                <a:lnTo>
                  <a:pt x="598" y="60"/>
                </a:lnTo>
                <a:cubicBezTo>
                  <a:pt x="598" y="53"/>
                  <a:pt x="593" y="50"/>
                  <a:pt x="588" y="55"/>
                </a:cubicBezTo>
                <a:lnTo>
                  <a:pt x="48" y="496"/>
                </a:lnTo>
                <a:lnTo>
                  <a:pt x="173" y="535"/>
                </a:lnTo>
                <a:lnTo>
                  <a:pt x="425" y="231"/>
                </a:lnTo>
                <a:lnTo>
                  <a:pt x="454" y="255"/>
                </a:lnTo>
                <a:lnTo>
                  <a:pt x="201" y="559"/>
                </a:lnTo>
                <a:lnTo>
                  <a:pt x="259" y="688"/>
                </a:lnTo>
                <a:lnTo>
                  <a:pt x="313" y="605"/>
                </a:lnTo>
                <a:cubicBezTo>
                  <a:pt x="377" y="509"/>
                  <a:pt x="462" y="298"/>
                  <a:pt x="516" y="183"/>
                </a:cubicBezTo>
                <a:close/>
              </a:path>
            </a:pathLst>
          </a:custGeom>
          <a:solidFill>
            <a:schemeClr val="bg1"/>
          </a:solidFill>
          <a:ln>
            <a:noFill/>
          </a:ln>
          <a:effectLst/>
        </p:spPr>
        <p:txBody>
          <a:bodyPr wrap="none" anchor="ctr"/>
          <a:lstStyle/>
          <a:p>
            <a:endParaRPr lang="en-US" sz="603"/>
          </a:p>
        </p:txBody>
      </p:sp>
      <p:sp>
        <p:nvSpPr>
          <p:cNvPr id="38" name="Freeform 37"/>
          <p:cNvSpPr>
            <a:spLocks noChangeArrowheads="1"/>
          </p:cNvSpPr>
          <p:nvPr/>
        </p:nvSpPr>
        <p:spPr bwMode="auto">
          <a:xfrm>
            <a:off x="1631724" y="2328156"/>
            <a:ext cx="271504" cy="185961"/>
          </a:xfrm>
          <a:custGeom>
            <a:avLst/>
            <a:gdLst>
              <a:gd name="T0" fmla="*/ 339 w 965"/>
              <a:gd name="T1" fmla="*/ 0 h 661"/>
              <a:gd name="T2" fmla="*/ 678 w 965"/>
              <a:gd name="T3" fmla="*/ 257 h 661"/>
              <a:gd name="T4" fmla="*/ 339 w 965"/>
              <a:gd name="T5" fmla="*/ 515 h 661"/>
              <a:gd name="T6" fmla="*/ 289 w 965"/>
              <a:gd name="T7" fmla="*/ 511 h 661"/>
              <a:gd name="T8" fmla="*/ 140 w 965"/>
              <a:gd name="T9" fmla="*/ 598 h 661"/>
              <a:gd name="T10" fmla="*/ 102 w 965"/>
              <a:gd name="T11" fmla="*/ 550 h 661"/>
              <a:gd name="T12" fmla="*/ 129 w 965"/>
              <a:gd name="T13" fmla="*/ 459 h 661"/>
              <a:gd name="T14" fmla="*/ 0 w 965"/>
              <a:gd name="T15" fmla="*/ 257 h 661"/>
              <a:gd name="T16" fmla="*/ 339 w 965"/>
              <a:gd name="T17" fmla="*/ 0 h 661"/>
              <a:gd name="T18" fmla="*/ 339 w 965"/>
              <a:gd name="T19" fmla="*/ 38 h 661"/>
              <a:gd name="T20" fmla="*/ 38 w 965"/>
              <a:gd name="T21" fmla="*/ 257 h 661"/>
              <a:gd name="T22" fmla="*/ 164 w 965"/>
              <a:gd name="T23" fmla="*/ 436 h 661"/>
              <a:gd name="T24" fmla="*/ 142 w 965"/>
              <a:gd name="T25" fmla="*/ 559 h 661"/>
              <a:gd name="T26" fmla="*/ 270 w 965"/>
              <a:gd name="T27" fmla="*/ 471 h 661"/>
              <a:gd name="T28" fmla="*/ 339 w 965"/>
              <a:gd name="T29" fmla="*/ 476 h 661"/>
              <a:gd name="T30" fmla="*/ 639 w 965"/>
              <a:gd name="T31" fmla="*/ 257 h 661"/>
              <a:gd name="T32" fmla="*/ 339 w 965"/>
              <a:gd name="T33" fmla="*/ 38 h 661"/>
              <a:gd name="T34" fmla="*/ 724 w 965"/>
              <a:gd name="T35" fmla="*/ 198 h 661"/>
              <a:gd name="T36" fmla="*/ 926 w 965"/>
              <a:gd name="T37" fmla="*/ 371 h 661"/>
              <a:gd name="T38" fmla="*/ 822 w 965"/>
              <a:gd name="T39" fmla="*/ 516 h 661"/>
              <a:gd name="T40" fmla="*/ 836 w 965"/>
              <a:gd name="T41" fmla="*/ 614 h 661"/>
              <a:gd name="T42" fmla="*/ 739 w 965"/>
              <a:gd name="T43" fmla="*/ 545 h 661"/>
              <a:gd name="T44" fmla="*/ 539 w 965"/>
              <a:gd name="T45" fmla="*/ 515 h 661"/>
              <a:gd name="T46" fmla="*/ 526 w 965"/>
              <a:gd name="T47" fmla="*/ 518 h 661"/>
              <a:gd name="T48" fmla="*/ 516 w 965"/>
              <a:gd name="T49" fmla="*/ 532 h 661"/>
              <a:gd name="T50" fmla="*/ 521 w 965"/>
              <a:gd name="T51" fmla="*/ 547 h 661"/>
              <a:gd name="T52" fmla="*/ 721 w 965"/>
              <a:gd name="T53" fmla="*/ 583 h 661"/>
              <a:gd name="T54" fmla="*/ 843 w 965"/>
              <a:gd name="T55" fmla="*/ 655 h 661"/>
              <a:gd name="T56" fmla="*/ 878 w 965"/>
              <a:gd name="T57" fmla="*/ 611 h 661"/>
              <a:gd name="T58" fmla="*/ 857 w 965"/>
              <a:gd name="T59" fmla="*/ 540 h 661"/>
              <a:gd name="T60" fmla="*/ 964 w 965"/>
              <a:gd name="T61" fmla="*/ 371 h 661"/>
              <a:gd name="T62" fmla="*/ 731 w 965"/>
              <a:gd name="T63" fmla="*/ 160 h 661"/>
              <a:gd name="T64" fmla="*/ 719 w 965"/>
              <a:gd name="T65" fmla="*/ 169 h 661"/>
              <a:gd name="T66" fmla="*/ 716 w 965"/>
              <a:gd name="T67" fmla="*/ 185 h 661"/>
              <a:gd name="T68" fmla="*/ 724 w 965"/>
              <a:gd name="T69"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5" h="661">
                <a:moveTo>
                  <a:pt x="339" y="0"/>
                </a:moveTo>
                <a:cubicBezTo>
                  <a:pt x="487" y="0"/>
                  <a:pt x="678" y="88"/>
                  <a:pt x="678" y="257"/>
                </a:cubicBezTo>
                <a:cubicBezTo>
                  <a:pt x="678" y="427"/>
                  <a:pt x="487" y="515"/>
                  <a:pt x="339" y="515"/>
                </a:cubicBezTo>
                <a:cubicBezTo>
                  <a:pt x="321" y="515"/>
                  <a:pt x="305" y="513"/>
                  <a:pt x="289" y="511"/>
                </a:cubicBezTo>
                <a:cubicBezTo>
                  <a:pt x="254" y="561"/>
                  <a:pt x="200" y="587"/>
                  <a:pt x="140" y="598"/>
                </a:cubicBezTo>
                <a:cubicBezTo>
                  <a:pt x="107" y="604"/>
                  <a:pt x="86" y="577"/>
                  <a:pt x="102" y="550"/>
                </a:cubicBezTo>
                <a:cubicBezTo>
                  <a:pt x="120" y="523"/>
                  <a:pt x="131" y="492"/>
                  <a:pt x="129" y="459"/>
                </a:cubicBezTo>
                <a:cubicBezTo>
                  <a:pt x="57" y="417"/>
                  <a:pt x="0" y="345"/>
                  <a:pt x="0" y="257"/>
                </a:cubicBezTo>
                <a:cubicBezTo>
                  <a:pt x="0" y="88"/>
                  <a:pt x="190" y="0"/>
                  <a:pt x="339" y="0"/>
                </a:cubicBezTo>
                <a:close/>
                <a:moveTo>
                  <a:pt x="339" y="38"/>
                </a:moveTo>
                <a:cubicBezTo>
                  <a:pt x="214" y="38"/>
                  <a:pt x="38" y="110"/>
                  <a:pt x="38" y="257"/>
                </a:cubicBezTo>
                <a:cubicBezTo>
                  <a:pt x="38" y="340"/>
                  <a:pt x="96" y="398"/>
                  <a:pt x="164" y="436"/>
                </a:cubicBezTo>
                <a:cubicBezTo>
                  <a:pt x="171" y="483"/>
                  <a:pt x="164" y="518"/>
                  <a:pt x="142" y="559"/>
                </a:cubicBezTo>
                <a:cubicBezTo>
                  <a:pt x="201" y="547"/>
                  <a:pt x="238" y="524"/>
                  <a:pt x="270" y="471"/>
                </a:cubicBezTo>
                <a:cubicBezTo>
                  <a:pt x="294" y="473"/>
                  <a:pt x="315" y="476"/>
                  <a:pt x="339" y="476"/>
                </a:cubicBezTo>
                <a:cubicBezTo>
                  <a:pt x="463" y="476"/>
                  <a:pt x="639" y="406"/>
                  <a:pt x="639" y="257"/>
                </a:cubicBezTo>
                <a:cubicBezTo>
                  <a:pt x="639" y="110"/>
                  <a:pt x="463" y="38"/>
                  <a:pt x="339" y="38"/>
                </a:cubicBezTo>
                <a:close/>
                <a:moveTo>
                  <a:pt x="724" y="198"/>
                </a:moveTo>
                <a:cubicBezTo>
                  <a:pt x="815" y="214"/>
                  <a:pt x="926" y="263"/>
                  <a:pt x="926" y="371"/>
                </a:cubicBezTo>
                <a:cubicBezTo>
                  <a:pt x="926" y="439"/>
                  <a:pt x="876" y="484"/>
                  <a:pt x="822" y="516"/>
                </a:cubicBezTo>
                <a:cubicBezTo>
                  <a:pt x="815" y="553"/>
                  <a:pt x="819" y="580"/>
                  <a:pt x="836" y="614"/>
                </a:cubicBezTo>
                <a:cubicBezTo>
                  <a:pt x="790" y="603"/>
                  <a:pt x="764" y="587"/>
                  <a:pt x="739" y="545"/>
                </a:cubicBezTo>
                <a:cubicBezTo>
                  <a:pt x="668" y="555"/>
                  <a:pt x="603" y="551"/>
                  <a:pt x="539" y="515"/>
                </a:cubicBezTo>
                <a:cubicBezTo>
                  <a:pt x="532" y="510"/>
                  <a:pt x="529" y="511"/>
                  <a:pt x="526" y="518"/>
                </a:cubicBezTo>
                <a:lnTo>
                  <a:pt x="516" y="532"/>
                </a:lnTo>
                <a:cubicBezTo>
                  <a:pt x="513" y="540"/>
                  <a:pt x="513" y="543"/>
                  <a:pt x="521" y="547"/>
                </a:cubicBezTo>
                <a:cubicBezTo>
                  <a:pt x="579" y="580"/>
                  <a:pt x="654" y="591"/>
                  <a:pt x="721" y="583"/>
                </a:cubicBezTo>
                <a:cubicBezTo>
                  <a:pt x="750" y="625"/>
                  <a:pt x="795" y="646"/>
                  <a:pt x="843" y="655"/>
                </a:cubicBezTo>
                <a:cubicBezTo>
                  <a:pt x="874" y="660"/>
                  <a:pt x="894" y="636"/>
                  <a:pt x="878" y="611"/>
                </a:cubicBezTo>
                <a:cubicBezTo>
                  <a:pt x="865" y="588"/>
                  <a:pt x="855" y="564"/>
                  <a:pt x="857" y="540"/>
                </a:cubicBezTo>
                <a:cubicBezTo>
                  <a:pt x="918" y="502"/>
                  <a:pt x="964" y="443"/>
                  <a:pt x="964" y="371"/>
                </a:cubicBezTo>
                <a:cubicBezTo>
                  <a:pt x="964" y="243"/>
                  <a:pt x="841" y="179"/>
                  <a:pt x="731" y="160"/>
                </a:cubicBezTo>
                <a:cubicBezTo>
                  <a:pt x="724" y="160"/>
                  <a:pt x="721" y="161"/>
                  <a:pt x="719" y="169"/>
                </a:cubicBezTo>
                <a:lnTo>
                  <a:pt x="716" y="185"/>
                </a:lnTo>
                <a:cubicBezTo>
                  <a:pt x="715" y="193"/>
                  <a:pt x="716" y="196"/>
                  <a:pt x="724" y="198"/>
                </a:cubicBezTo>
                <a:close/>
              </a:path>
            </a:pathLst>
          </a:custGeom>
          <a:solidFill>
            <a:schemeClr val="bg1"/>
          </a:solidFill>
          <a:ln>
            <a:noFill/>
          </a:ln>
          <a:effectLst/>
        </p:spPr>
        <p:txBody>
          <a:bodyPr wrap="none" anchor="ctr"/>
          <a:lstStyle/>
          <a:p>
            <a:endParaRPr lang="en-US" sz="603"/>
          </a:p>
        </p:txBody>
      </p:sp>
      <p:sp>
        <p:nvSpPr>
          <p:cNvPr id="39" name="Freeform 38"/>
          <p:cNvSpPr>
            <a:spLocks noChangeArrowheads="1"/>
          </p:cNvSpPr>
          <p:nvPr/>
        </p:nvSpPr>
        <p:spPr bwMode="auto">
          <a:xfrm>
            <a:off x="1648913" y="1733673"/>
            <a:ext cx="230592" cy="202078"/>
          </a:xfrm>
          <a:custGeom>
            <a:avLst/>
            <a:gdLst>
              <a:gd name="T0" fmla="*/ 821 w 822"/>
              <a:gd name="T1" fmla="*/ 654 h 719"/>
              <a:gd name="T2" fmla="*/ 633 w 822"/>
              <a:gd name="T3" fmla="*/ 718 h 719"/>
              <a:gd name="T4" fmla="*/ 569 w 822"/>
              <a:gd name="T5" fmla="*/ 491 h 719"/>
              <a:gd name="T6" fmla="*/ 675 w 822"/>
              <a:gd name="T7" fmla="*/ 427 h 719"/>
              <a:gd name="T8" fmla="*/ 648 w 822"/>
              <a:gd name="T9" fmla="*/ 377 h 719"/>
              <a:gd name="T10" fmla="*/ 429 w 822"/>
              <a:gd name="T11" fmla="*/ 425 h 719"/>
              <a:gd name="T12" fmla="*/ 536 w 822"/>
              <a:gd name="T13" fmla="*/ 491 h 719"/>
              <a:gd name="T14" fmla="*/ 470 w 822"/>
              <a:gd name="T15" fmla="*/ 718 h 719"/>
              <a:gd name="T16" fmla="*/ 285 w 822"/>
              <a:gd name="T17" fmla="*/ 654 h 719"/>
              <a:gd name="T18" fmla="*/ 349 w 822"/>
              <a:gd name="T19" fmla="*/ 425 h 719"/>
              <a:gd name="T20" fmla="*/ 390 w 822"/>
              <a:gd name="T21" fmla="*/ 377 h 719"/>
              <a:gd name="T22" fmla="*/ 144 w 822"/>
              <a:gd name="T23" fmla="*/ 404 h 719"/>
              <a:gd name="T24" fmla="*/ 186 w 822"/>
              <a:gd name="T25" fmla="*/ 427 h 719"/>
              <a:gd name="T26" fmla="*/ 250 w 822"/>
              <a:gd name="T27" fmla="*/ 654 h 719"/>
              <a:gd name="T28" fmla="*/ 64 w 822"/>
              <a:gd name="T29" fmla="*/ 718 h 719"/>
              <a:gd name="T30" fmla="*/ 0 w 822"/>
              <a:gd name="T31" fmla="*/ 491 h 719"/>
              <a:gd name="T32" fmla="*/ 107 w 822"/>
              <a:gd name="T33" fmla="*/ 427 h 719"/>
              <a:gd name="T34" fmla="*/ 107 w 822"/>
              <a:gd name="T35" fmla="*/ 403 h 719"/>
              <a:gd name="T36" fmla="*/ 390 w 822"/>
              <a:gd name="T37" fmla="*/ 339 h 719"/>
              <a:gd name="T38" fmla="*/ 349 w 822"/>
              <a:gd name="T39" fmla="*/ 292 h 719"/>
              <a:gd name="T40" fmla="*/ 285 w 822"/>
              <a:gd name="T41" fmla="*/ 65 h 719"/>
              <a:gd name="T42" fmla="*/ 470 w 822"/>
              <a:gd name="T43" fmla="*/ 0 h 719"/>
              <a:gd name="T44" fmla="*/ 536 w 822"/>
              <a:gd name="T45" fmla="*/ 227 h 719"/>
              <a:gd name="T46" fmla="*/ 429 w 822"/>
              <a:gd name="T47" fmla="*/ 292 h 719"/>
              <a:gd name="T48" fmla="*/ 648 w 822"/>
              <a:gd name="T49" fmla="*/ 339 h 719"/>
              <a:gd name="T50" fmla="*/ 713 w 822"/>
              <a:gd name="T51" fmla="*/ 427 h 719"/>
              <a:gd name="T52" fmla="*/ 821 w 822"/>
              <a:gd name="T53" fmla="*/ 491 h 719"/>
              <a:gd name="T54" fmla="*/ 64 w 822"/>
              <a:gd name="T55" fmla="*/ 464 h 719"/>
              <a:gd name="T56" fmla="*/ 38 w 822"/>
              <a:gd name="T57" fmla="*/ 654 h 719"/>
              <a:gd name="T58" fmla="*/ 186 w 822"/>
              <a:gd name="T59" fmla="*/ 679 h 719"/>
              <a:gd name="T60" fmla="*/ 213 w 822"/>
              <a:gd name="T61" fmla="*/ 491 h 719"/>
              <a:gd name="T62" fmla="*/ 349 w 822"/>
              <a:gd name="T63" fmla="*/ 254 h 719"/>
              <a:gd name="T64" fmla="*/ 497 w 822"/>
              <a:gd name="T65" fmla="*/ 227 h 719"/>
              <a:gd name="T66" fmla="*/ 470 w 822"/>
              <a:gd name="T67" fmla="*/ 38 h 719"/>
              <a:gd name="T68" fmla="*/ 323 w 822"/>
              <a:gd name="T69" fmla="*/ 65 h 719"/>
              <a:gd name="T70" fmla="*/ 349 w 822"/>
              <a:gd name="T71" fmla="*/ 254 h 719"/>
              <a:gd name="T72" fmla="*/ 349 w 822"/>
              <a:gd name="T73" fmla="*/ 464 h 719"/>
              <a:gd name="T74" fmla="*/ 323 w 822"/>
              <a:gd name="T75" fmla="*/ 654 h 719"/>
              <a:gd name="T76" fmla="*/ 470 w 822"/>
              <a:gd name="T77" fmla="*/ 679 h 719"/>
              <a:gd name="T78" fmla="*/ 497 w 822"/>
              <a:gd name="T79" fmla="*/ 491 h 719"/>
              <a:gd name="T80" fmla="*/ 755 w 822"/>
              <a:gd name="T81" fmla="*/ 464 h 719"/>
              <a:gd name="T82" fmla="*/ 606 w 822"/>
              <a:gd name="T83" fmla="*/ 491 h 719"/>
              <a:gd name="T84" fmla="*/ 633 w 822"/>
              <a:gd name="T85" fmla="*/ 679 h 719"/>
              <a:gd name="T86" fmla="*/ 782 w 822"/>
              <a:gd name="T87" fmla="*/ 654 h 719"/>
              <a:gd name="T88" fmla="*/ 755 w 822"/>
              <a:gd name="T89" fmla="*/ 464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2" h="719">
                <a:moveTo>
                  <a:pt x="821" y="491"/>
                </a:moveTo>
                <a:lnTo>
                  <a:pt x="821" y="654"/>
                </a:lnTo>
                <a:cubicBezTo>
                  <a:pt x="821" y="689"/>
                  <a:pt x="792" y="718"/>
                  <a:pt x="755" y="718"/>
                </a:cubicBezTo>
                <a:lnTo>
                  <a:pt x="633" y="718"/>
                </a:lnTo>
                <a:cubicBezTo>
                  <a:pt x="598" y="718"/>
                  <a:pt x="569" y="689"/>
                  <a:pt x="569" y="654"/>
                </a:cubicBezTo>
                <a:lnTo>
                  <a:pt x="569" y="491"/>
                </a:lnTo>
                <a:cubicBezTo>
                  <a:pt x="569" y="456"/>
                  <a:pt x="598" y="427"/>
                  <a:pt x="633" y="427"/>
                </a:cubicBezTo>
                <a:lnTo>
                  <a:pt x="675" y="427"/>
                </a:lnTo>
                <a:lnTo>
                  <a:pt x="675" y="404"/>
                </a:lnTo>
                <a:cubicBezTo>
                  <a:pt x="675" y="390"/>
                  <a:pt x="662" y="377"/>
                  <a:pt x="648" y="377"/>
                </a:cubicBezTo>
                <a:lnTo>
                  <a:pt x="429" y="377"/>
                </a:lnTo>
                <a:lnTo>
                  <a:pt x="429" y="425"/>
                </a:lnTo>
                <a:lnTo>
                  <a:pt x="470" y="425"/>
                </a:lnTo>
                <a:cubicBezTo>
                  <a:pt x="505" y="425"/>
                  <a:pt x="536" y="454"/>
                  <a:pt x="536" y="491"/>
                </a:cubicBezTo>
                <a:lnTo>
                  <a:pt x="536" y="654"/>
                </a:lnTo>
                <a:cubicBezTo>
                  <a:pt x="536" y="689"/>
                  <a:pt x="505" y="718"/>
                  <a:pt x="470" y="718"/>
                </a:cubicBezTo>
                <a:lnTo>
                  <a:pt x="349" y="718"/>
                </a:lnTo>
                <a:cubicBezTo>
                  <a:pt x="314" y="718"/>
                  <a:pt x="285" y="689"/>
                  <a:pt x="285" y="654"/>
                </a:cubicBezTo>
                <a:lnTo>
                  <a:pt x="285" y="491"/>
                </a:lnTo>
                <a:cubicBezTo>
                  <a:pt x="285" y="454"/>
                  <a:pt x="314" y="425"/>
                  <a:pt x="349" y="425"/>
                </a:cubicBezTo>
                <a:lnTo>
                  <a:pt x="390" y="425"/>
                </a:lnTo>
                <a:lnTo>
                  <a:pt x="390" y="377"/>
                </a:lnTo>
                <a:lnTo>
                  <a:pt x="171" y="377"/>
                </a:lnTo>
                <a:cubicBezTo>
                  <a:pt x="157" y="377"/>
                  <a:pt x="144" y="390"/>
                  <a:pt x="144" y="404"/>
                </a:cubicBezTo>
                <a:lnTo>
                  <a:pt x="144" y="427"/>
                </a:lnTo>
                <a:lnTo>
                  <a:pt x="186" y="427"/>
                </a:lnTo>
                <a:cubicBezTo>
                  <a:pt x="221" y="427"/>
                  <a:pt x="250" y="456"/>
                  <a:pt x="250" y="491"/>
                </a:cubicBezTo>
                <a:lnTo>
                  <a:pt x="250" y="654"/>
                </a:lnTo>
                <a:cubicBezTo>
                  <a:pt x="250" y="689"/>
                  <a:pt x="221" y="718"/>
                  <a:pt x="186" y="718"/>
                </a:cubicBezTo>
                <a:lnTo>
                  <a:pt x="64" y="718"/>
                </a:lnTo>
                <a:cubicBezTo>
                  <a:pt x="29" y="718"/>
                  <a:pt x="0" y="689"/>
                  <a:pt x="0" y="654"/>
                </a:cubicBezTo>
                <a:lnTo>
                  <a:pt x="0" y="491"/>
                </a:lnTo>
                <a:cubicBezTo>
                  <a:pt x="0" y="456"/>
                  <a:pt x="29" y="427"/>
                  <a:pt x="64" y="427"/>
                </a:cubicBezTo>
                <a:lnTo>
                  <a:pt x="107" y="427"/>
                </a:lnTo>
                <a:cubicBezTo>
                  <a:pt x="107" y="425"/>
                  <a:pt x="107" y="425"/>
                  <a:pt x="107" y="425"/>
                </a:cubicBezTo>
                <a:lnTo>
                  <a:pt x="107" y="403"/>
                </a:lnTo>
                <a:cubicBezTo>
                  <a:pt x="107" y="369"/>
                  <a:pt x="136" y="339"/>
                  <a:pt x="171" y="339"/>
                </a:cubicBezTo>
                <a:lnTo>
                  <a:pt x="390" y="339"/>
                </a:lnTo>
                <a:lnTo>
                  <a:pt x="390" y="292"/>
                </a:lnTo>
                <a:lnTo>
                  <a:pt x="349" y="292"/>
                </a:lnTo>
                <a:cubicBezTo>
                  <a:pt x="314" y="292"/>
                  <a:pt x="285" y="264"/>
                  <a:pt x="285" y="227"/>
                </a:cubicBezTo>
                <a:lnTo>
                  <a:pt x="285" y="65"/>
                </a:lnTo>
                <a:cubicBezTo>
                  <a:pt x="285" y="29"/>
                  <a:pt x="314" y="0"/>
                  <a:pt x="349" y="0"/>
                </a:cubicBezTo>
                <a:lnTo>
                  <a:pt x="470" y="0"/>
                </a:lnTo>
                <a:cubicBezTo>
                  <a:pt x="505" y="0"/>
                  <a:pt x="536" y="29"/>
                  <a:pt x="536" y="65"/>
                </a:cubicBezTo>
                <a:lnTo>
                  <a:pt x="536" y="227"/>
                </a:lnTo>
                <a:cubicBezTo>
                  <a:pt x="536" y="264"/>
                  <a:pt x="505" y="292"/>
                  <a:pt x="470" y="292"/>
                </a:cubicBezTo>
                <a:lnTo>
                  <a:pt x="429" y="292"/>
                </a:lnTo>
                <a:lnTo>
                  <a:pt x="429" y="339"/>
                </a:lnTo>
                <a:lnTo>
                  <a:pt x="648" y="339"/>
                </a:lnTo>
                <a:cubicBezTo>
                  <a:pt x="683" y="339"/>
                  <a:pt x="713" y="369"/>
                  <a:pt x="713" y="404"/>
                </a:cubicBezTo>
                <a:lnTo>
                  <a:pt x="713" y="427"/>
                </a:lnTo>
                <a:lnTo>
                  <a:pt x="755" y="427"/>
                </a:lnTo>
                <a:cubicBezTo>
                  <a:pt x="792" y="427"/>
                  <a:pt x="821" y="456"/>
                  <a:pt x="821" y="491"/>
                </a:cubicBezTo>
                <a:close/>
                <a:moveTo>
                  <a:pt x="186" y="464"/>
                </a:moveTo>
                <a:lnTo>
                  <a:pt x="64" y="464"/>
                </a:lnTo>
                <a:cubicBezTo>
                  <a:pt x="50" y="464"/>
                  <a:pt x="38" y="476"/>
                  <a:pt x="38" y="491"/>
                </a:cubicBezTo>
                <a:lnTo>
                  <a:pt x="38" y="654"/>
                </a:lnTo>
                <a:cubicBezTo>
                  <a:pt x="38" y="668"/>
                  <a:pt x="50" y="679"/>
                  <a:pt x="64" y="679"/>
                </a:cubicBezTo>
                <a:lnTo>
                  <a:pt x="186" y="679"/>
                </a:lnTo>
                <a:cubicBezTo>
                  <a:pt x="200" y="679"/>
                  <a:pt x="213" y="668"/>
                  <a:pt x="213" y="654"/>
                </a:cubicBezTo>
                <a:lnTo>
                  <a:pt x="213" y="491"/>
                </a:lnTo>
                <a:cubicBezTo>
                  <a:pt x="213" y="476"/>
                  <a:pt x="200" y="464"/>
                  <a:pt x="186" y="464"/>
                </a:cubicBezTo>
                <a:close/>
                <a:moveTo>
                  <a:pt x="349" y="254"/>
                </a:moveTo>
                <a:lnTo>
                  <a:pt x="470" y="254"/>
                </a:lnTo>
                <a:cubicBezTo>
                  <a:pt x="485" y="254"/>
                  <a:pt x="497" y="243"/>
                  <a:pt x="497" y="227"/>
                </a:cubicBezTo>
                <a:lnTo>
                  <a:pt x="497" y="65"/>
                </a:lnTo>
                <a:cubicBezTo>
                  <a:pt x="497" y="51"/>
                  <a:pt x="485" y="38"/>
                  <a:pt x="470" y="38"/>
                </a:cubicBezTo>
                <a:lnTo>
                  <a:pt x="349" y="38"/>
                </a:lnTo>
                <a:cubicBezTo>
                  <a:pt x="334" y="38"/>
                  <a:pt x="323" y="51"/>
                  <a:pt x="323" y="65"/>
                </a:cubicBezTo>
                <a:lnTo>
                  <a:pt x="323" y="227"/>
                </a:lnTo>
                <a:cubicBezTo>
                  <a:pt x="323" y="243"/>
                  <a:pt x="334" y="254"/>
                  <a:pt x="349" y="254"/>
                </a:cubicBezTo>
                <a:close/>
                <a:moveTo>
                  <a:pt x="470" y="464"/>
                </a:moveTo>
                <a:lnTo>
                  <a:pt x="349" y="464"/>
                </a:lnTo>
                <a:cubicBezTo>
                  <a:pt x="334" y="464"/>
                  <a:pt x="323" y="475"/>
                  <a:pt x="323" y="491"/>
                </a:cubicBezTo>
                <a:lnTo>
                  <a:pt x="323" y="654"/>
                </a:lnTo>
                <a:cubicBezTo>
                  <a:pt x="323" y="667"/>
                  <a:pt x="334" y="679"/>
                  <a:pt x="349" y="679"/>
                </a:cubicBezTo>
                <a:lnTo>
                  <a:pt x="470" y="679"/>
                </a:lnTo>
                <a:cubicBezTo>
                  <a:pt x="485" y="679"/>
                  <a:pt x="497" y="667"/>
                  <a:pt x="497" y="654"/>
                </a:cubicBezTo>
                <a:lnTo>
                  <a:pt x="497" y="491"/>
                </a:lnTo>
                <a:cubicBezTo>
                  <a:pt x="497" y="475"/>
                  <a:pt x="485" y="464"/>
                  <a:pt x="470" y="464"/>
                </a:cubicBezTo>
                <a:close/>
                <a:moveTo>
                  <a:pt x="755" y="464"/>
                </a:moveTo>
                <a:lnTo>
                  <a:pt x="633" y="464"/>
                </a:lnTo>
                <a:cubicBezTo>
                  <a:pt x="619" y="464"/>
                  <a:pt x="606" y="476"/>
                  <a:pt x="606" y="491"/>
                </a:cubicBezTo>
                <a:lnTo>
                  <a:pt x="606" y="654"/>
                </a:lnTo>
                <a:cubicBezTo>
                  <a:pt x="606" y="668"/>
                  <a:pt x="619" y="679"/>
                  <a:pt x="633" y="679"/>
                </a:cubicBezTo>
                <a:lnTo>
                  <a:pt x="755" y="679"/>
                </a:lnTo>
                <a:cubicBezTo>
                  <a:pt x="769" y="679"/>
                  <a:pt x="782" y="668"/>
                  <a:pt x="782" y="654"/>
                </a:cubicBezTo>
                <a:lnTo>
                  <a:pt x="782" y="491"/>
                </a:lnTo>
                <a:cubicBezTo>
                  <a:pt x="782" y="476"/>
                  <a:pt x="769" y="464"/>
                  <a:pt x="755" y="464"/>
                </a:cubicBezTo>
                <a:close/>
              </a:path>
            </a:pathLst>
          </a:custGeom>
          <a:solidFill>
            <a:schemeClr val="bg1"/>
          </a:solidFill>
          <a:ln>
            <a:noFill/>
          </a:ln>
          <a:effectLst/>
        </p:spPr>
        <p:txBody>
          <a:bodyPr wrap="none" anchor="ctr"/>
          <a:lstStyle/>
          <a:p>
            <a:endParaRPr lang="en-US" sz="603"/>
          </a:p>
        </p:txBody>
      </p:sp>
      <p:sp>
        <p:nvSpPr>
          <p:cNvPr id="40" name="Freeform 39"/>
          <p:cNvSpPr>
            <a:spLocks noChangeArrowheads="1"/>
          </p:cNvSpPr>
          <p:nvPr/>
        </p:nvSpPr>
        <p:spPr bwMode="auto">
          <a:xfrm>
            <a:off x="1663633" y="2861807"/>
            <a:ext cx="174803" cy="203318"/>
          </a:xfrm>
          <a:custGeom>
            <a:avLst/>
            <a:gdLst>
              <a:gd name="T0" fmla="*/ 484 w 621"/>
              <a:gd name="T1" fmla="*/ 209 h 722"/>
              <a:gd name="T2" fmla="*/ 484 w 621"/>
              <a:gd name="T3" fmla="*/ 227 h 722"/>
              <a:gd name="T4" fmla="*/ 473 w 621"/>
              <a:gd name="T5" fmla="*/ 236 h 722"/>
              <a:gd name="T6" fmla="*/ 433 w 621"/>
              <a:gd name="T7" fmla="*/ 272 h 722"/>
              <a:gd name="T8" fmla="*/ 433 w 621"/>
              <a:gd name="T9" fmla="*/ 464 h 722"/>
              <a:gd name="T10" fmla="*/ 568 w 621"/>
              <a:gd name="T11" fmla="*/ 596 h 722"/>
              <a:gd name="T12" fmla="*/ 513 w 621"/>
              <a:gd name="T13" fmla="*/ 721 h 722"/>
              <a:gd name="T14" fmla="*/ 107 w 621"/>
              <a:gd name="T15" fmla="*/ 721 h 722"/>
              <a:gd name="T16" fmla="*/ 53 w 621"/>
              <a:gd name="T17" fmla="*/ 596 h 722"/>
              <a:gd name="T18" fmla="*/ 187 w 621"/>
              <a:gd name="T19" fmla="*/ 464 h 722"/>
              <a:gd name="T20" fmla="*/ 187 w 621"/>
              <a:gd name="T21" fmla="*/ 272 h 722"/>
              <a:gd name="T22" fmla="*/ 147 w 621"/>
              <a:gd name="T23" fmla="*/ 236 h 722"/>
              <a:gd name="T24" fmla="*/ 136 w 621"/>
              <a:gd name="T25" fmla="*/ 227 h 722"/>
              <a:gd name="T26" fmla="*/ 136 w 621"/>
              <a:gd name="T27" fmla="*/ 209 h 722"/>
              <a:gd name="T28" fmla="*/ 147 w 621"/>
              <a:gd name="T29" fmla="*/ 198 h 722"/>
              <a:gd name="T30" fmla="*/ 225 w 621"/>
              <a:gd name="T31" fmla="*/ 272 h 722"/>
              <a:gd name="T32" fmla="*/ 225 w 621"/>
              <a:gd name="T33" fmla="*/ 478 h 722"/>
              <a:gd name="T34" fmla="*/ 78 w 621"/>
              <a:gd name="T35" fmla="*/ 625 h 722"/>
              <a:gd name="T36" fmla="*/ 107 w 621"/>
              <a:gd name="T37" fmla="*/ 683 h 722"/>
              <a:gd name="T38" fmla="*/ 513 w 621"/>
              <a:gd name="T39" fmla="*/ 683 h 722"/>
              <a:gd name="T40" fmla="*/ 542 w 621"/>
              <a:gd name="T41" fmla="*/ 625 h 722"/>
              <a:gd name="T42" fmla="*/ 395 w 621"/>
              <a:gd name="T43" fmla="*/ 478 h 722"/>
              <a:gd name="T44" fmla="*/ 395 w 621"/>
              <a:gd name="T45" fmla="*/ 272 h 722"/>
              <a:gd name="T46" fmla="*/ 473 w 621"/>
              <a:gd name="T47" fmla="*/ 198 h 722"/>
              <a:gd name="T48" fmla="*/ 484 w 621"/>
              <a:gd name="T49" fmla="*/ 209 h 722"/>
              <a:gd name="T50" fmla="*/ 270 w 621"/>
              <a:gd name="T51" fmla="*/ 141 h 722"/>
              <a:gd name="T52" fmla="*/ 232 w 621"/>
              <a:gd name="T53" fmla="*/ 179 h 722"/>
              <a:gd name="T54" fmla="*/ 270 w 621"/>
              <a:gd name="T55" fmla="*/ 217 h 722"/>
              <a:gd name="T56" fmla="*/ 310 w 621"/>
              <a:gd name="T57" fmla="*/ 179 h 722"/>
              <a:gd name="T58" fmla="*/ 270 w 621"/>
              <a:gd name="T59" fmla="*/ 141 h 722"/>
              <a:gd name="T60" fmla="*/ 404 w 621"/>
              <a:gd name="T61" fmla="*/ 0 h 722"/>
              <a:gd name="T62" fmla="*/ 488 w 621"/>
              <a:gd name="T63" fmla="*/ 85 h 722"/>
              <a:gd name="T64" fmla="*/ 404 w 621"/>
              <a:gd name="T65" fmla="*/ 168 h 722"/>
              <a:gd name="T66" fmla="*/ 320 w 621"/>
              <a:gd name="T67" fmla="*/ 85 h 722"/>
              <a:gd name="T68" fmla="*/ 404 w 621"/>
              <a:gd name="T69" fmla="*/ 0 h 722"/>
              <a:gd name="T70" fmla="*/ 404 w 621"/>
              <a:gd name="T71" fmla="*/ 35 h 722"/>
              <a:gd name="T72" fmla="*/ 355 w 621"/>
              <a:gd name="T73" fmla="*/ 85 h 722"/>
              <a:gd name="T74" fmla="*/ 404 w 621"/>
              <a:gd name="T75" fmla="*/ 133 h 722"/>
              <a:gd name="T76" fmla="*/ 452 w 621"/>
              <a:gd name="T77" fmla="*/ 85 h 722"/>
              <a:gd name="T78" fmla="*/ 404 w 621"/>
              <a:gd name="T79" fmla="*/ 3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1" h="722">
                <a:moveTo>
                  <a:pt x="484" y="209"/>
                </a:moveTo>
                <a:lnTo>
                  <a:pt x="484" y="227"/>
                </a:lnTo>
                <a:cubicBezTo>
                  <a:pt x="484" y="235"/>
                  <a:pt x="481" y="236"/>
                  <a:pt x="473" y="236"/>
                </a:cubicBezTo>
                <a:cubicBezTo>
                  <a:pt x="448" y="236"/>
                  <a:pt x="433" y="240"/>
                  <a:pt x="433" y="272"/>
                </a:cubicBezTo>
                <a:lnTo>
                  <a:pt x="433" y="464"/>
                </a:lnTo>
                <a:lnTo>
                  <a:pt x="568" y="596"/>
                </a:lnTo>
                <a:cubicBezTo>
                  <a:pt x="620" y="649"/>
                  <a:pt x="592" y="721"/>
                  <a:pt x="513" y="721"/>
                </a:cubicBezTo>
                <a:lnTo>
                  <a:pt x="107" y="721"/>
                </a:lnTo>
                <a:cubicBezTo>
                  <a:pt x="29" y="721"/>
                  <a:pt x="0" y="649"/>
                  <a:pt x="53" y="596"/>
                </a:cubicBezTo>
                <a:lnTo>
                  <a:pt x="187" y="464"/>
                </a:lnTo>
                <a:lnTo>
                  <a:pt x="187" y="272"/>
                </a:lnTo>
                <a:cubicBezTo>
                  <a:pt x="187" y="240"/>
                  <a:pt x="174" y="236"/>
                  <a:pt x="147" y="236"/>
                </a:cubicBezTo>
                <a:cubicBezTo>
                  <a:pt x="139" y="236"/>
                  <a:pt x="136" y="235"/>
                  <a:pt x="136" y="227"/>
                </a:cubicBezTo>
                <a:lnTo>
                  <a:pt x="136" y="209"/>
                </a:lnTo>
                <a:cubicBezTo>
                  <a:pt x="136" y="200"/>
                  <a:pt x="139" y="198"/>
                  <a:pt x="147" y="198"/>
                </a:cubicBezTo>
                <a:cubicBezTo>
                  <a:pt x="195" y="200"/>
                  <a:pt x="225" y="217"/>
                  <a:pt x="225" y="272"/>
                </a:cubicBezTo>
                <a:lnTo>
                  <a:pt x="225" y="478"/>
                </a:lnTo>
                <a:lnTo>
                  <a:pt x="78" y="625"/>
                </a:lnTo>
                <a:cubicBezTo>
                  <a:pt x="51" y="654"/>
                  <a:pt x="64" y="683"/>
                  <a:pt x="107" y="683"/>
                </a:cubicBezTo>
                <a:lnTo>
                  <a:pt x="513" y="683"/>
                </a:lnTo>
                <a:cubicBezTo>
                  <a:pt x="556" y="683"/>
                  <a:pt x="569" y="654"/>
                  <a:pt x="542" y="625"/>
                </a:cubicBezTo>
                <a:lnTo>
                  <a:pt x="395" y="478"/>
                </a:lnTo>
                <a:lnTo>
                  <a:pt x="395" y="272"/>
                </a:lnTo>
                <a:cubicBezTo>
                  <a:pt x="395" y="217"/>
                  <a:pt x="425" y="200"/>
                  <a:pt x="473" y="198"/>
                </a:cubicBezTo>
                <a:cubicBezTo>
                  <a:pt x="481" y="198"/>
                  <a:pt x="484" y="200"/>
                  <a:pt x="484" y="209"/>
                </a:cubicBezTo>
                <a:close/>
                <a:moveTo>
                  <a:pt x="270" y="141"/>
                </a:moveTo>
                <a:cubicBezTo>
                  <a:pt x="249" y="141"/>
                  <a:pt x="232" y="158"/>
                  <a:pt x="232" y="179"/>
                </a:cubicBezTo>
                <a:cubicBezTo>
                  <a:pt x="232" y="200"/>
                  <a:pt x="248" y="217"/>
                  <a:pt x="270" y="217"/>
                </a:cubicBezTo>
                <a:cubicBezTo>
                  <a:pt x="292" y="217"/>
                  <a:pt x="310" y="200"/>
                  <a:pt x="310" y="179"/>
                </a:cubicBezTo>
                <a:cubicBezTo>
                  <a:pt x="310" y="158"/>
                  <a:pt x="292" y="141"/>
                  <a:pt x="270" y="141"/>
                </a:cubicBezTo>
                <a:close/>
                <a:moveTo>
                  <a:pt x="404" y="0"/>
                </a:moveTo>
                <a:cubicBezTo>
                  <a:pt x="451" y="0"/>
                  <a:pt x="488" y="38"/>
                  <a:pt x="488" y="85"/>
                </a:cubicBezTo>
                <a:cubicBezTo>
                  <a:pt x="488" y="131"/>
                  <a:pt x="451" y="168"/>
                  <a:pt x="404" y="168"/>
                </a:cubicBezTo>
                <a:cubicBezTo>
                  <a:pt x="358" y="168"/>
                  <a:pt x="320" y="131"/>
                  <a:pt x="320" y="85"/>
                </a:cubicBezTo>
                <a:cubicBezTo>
                  <a:pt x="320" y="38"/>
                  <a:pt x="358" y="0"/>
                  <a:pt x="404" y="0"/>
                </a:cubicBezTo>
                <a:close/>
                <a:moveTo>
                  <a:pt x="404" y="35"/>
                </a:moveTo>
                <a:cubicBezTo>
                  <a:pt x="377" y="35"/>
                  <a:pt x="355" y="57"/>
                  <a:pt x="355" y="85"/>
                </a:cubicBezTo>
                <a:cubicBezTo>
                  <a:pt x="355" y="112"/>
                  <a:pt x="377" y="133"/>
                  <a:pt x="404" y="133"/>
                </a:cubicBezTo>
                <a:cubicBezTo>
                  <a:pt x="432" y="133"/>
                  <a:pt x="452" y="112"/>
                  <a:pt x="452" y="85"/>
                </a:cubicBezTo>
                <a:cubicBezTo>
                  <a:pt x="452" y="57"/>
                  <a:pt x="432" y="35"/>
                  <a:pt x="404" y="35"/>
                </a:cubicBezTo>
                <a:close/>
              </a:path>
            </a:pathLst>
          </a:custGeom>
          <a:solidFill>
            <a:schemeClr val="bg1"/>
          </a:solidFill>
          <a:ln>
            <a:noFill/>
          </a:ln>
          <a:effectLst/>
        </p:spPr>
        <p:txBody>
          <a:bodyPr wrap="none" anchor="ctr"/>
          <a:lstStyle/>
          <a:p>
            <a:endParaRPr lang="en-US" sz="603"/>
          </a:p>
        </p:txBody>
      </p:sp>
      <p:sp>
        <p:nvSpPr>
          <p:cNvPr id="41" name="Freeform 40"/>
          <p:cNvSpPr>
            <a:spLocks noChangeArrowheads="1"/>
          </p:cNvSpPr>
          <p:nvPr/>
        </p:nvSpPr>
        <p:spPr bwMode="auto">
          <a:xfrm>
            <a:off x="5001072" y="2402548"/>
            <a:ext cx="529533" cy="501986"/>
          </a:xfrm>
          <a:custGeom>
            <a:avLst/>
            <a:gdLst>
              <a:gd name="T0" fmla="*/ 141 w 761"/>
              <a:gd name="T1" fmla="*/ 120 h 721"/>
              <a:gd name="T2" fmla="*/ 232 w 761"/>
              <a:gd name="T3" fmla="*/ 120 h 721"/>
              <a:gd name="T4" fmla="*/ 232 w 761"/>
              <a:gd name="T5" fmla="*/ 111 h 721"/>
              <a:gd name="T6" fmla="*/ 339 w 761"/>
              <a:gd name="T7" fmla="*/ 0 h 721"/>
              <a:gd name="T8" fmla="*/ 419 w 761"/>
              <a:gd name="T9" fmla="*/ 0 h 721"/>
              <a:gd name="T10" fmla="*/ 526 w 761"/>
              <a:gd name="T11" fmla="*/ 111 h 721"/>
              <a:gd name="T12" fmla="*/ 526 w 761"/>
              <a:gd name="T13" fmla="*/ 120 h 721"/>
              <a:gd name="T14" fmla="*/ 619 w 761"/>
              <a:gd name="T15" fmla="*/ 120 h 721"/>
              <a:gd name="T16" fmla="*/ 760 w 761"/>
              <a:gd name="T17" fmla="*/ 261 h 721"/>
              <a:gd name="T18" fmla="*/ 760 w 761"/>
              <a:gd name="T19" fmla="*/ 579 h 721"/>
              <a:gd name="T20" fmla="*/ 619 w 761"/>
              <a:gd name="T21" fmla="*/ 720 h 721"/>
              <a:gd name="T22" fmla="*/ 141 w 761"/>
              <a:gd name="T23" fmla="*/ 720 h 721"/>
              <a:gd name="T24" fmla="*/ 0 w 761"/>
              <a:gd name="T25" fmla="*/ 579 h 721"/>
              <a:gd name="T26" fmla="*/ 0 w 761"/>
              <a:gd name="T27" fmla="*/ 261 h 721"/>
              <a:gd name="T28" fmla="*/ 141 w 761"/>
              <a:gd name="T29" fmla="*/ 120 h 721"/>
              <a:gd name="T30" fmla="*/ 619 w 761"/>
              <a:gd name="T31" fmla="*/ 159 h 721"/>
              <a:gd name="T32" fmla="*/ 141 w 761"/>
              <a:gd name="T33" fmla="*/ 159 h 721"/>
              <a:gd name="T34" fmla="*/ 37 w 761"/>
              <a:gd name="T35" fmla="*/ 261 h 721"/>
              <a:gd name="T36" fmla="*/ 37 w 761"/>
              <a:gd name="T37" fmla="*/ 335 h 721"/>
              <a:gd name="T38" fmla="*/ 301 w 761"/>
              <a:gd name="T39" fmla="*/ 335 h 721"/>
              <a:gd name="T40" fmla="*/ 301 w 761"/>
              <a:gd name="T41" fmla="*/ 295 h 721"/>
              <a:gd name="T42" fmla="*/ 336 w 761"/>
              <a:gd name="T43" fmla="*/ 258 h 721"/>
              <a:gd name="T44" fmla="*/ 422 w 761"/>
              <a:gd name="T45" fmla="*/ 258 h 721"/>
              <a:gd name="T46" fmla="*/ 459 w 761"/>
              <a:gd name="T47" fmla="*/ 295 h 721"/>
              <a:gd name="T48" fmla="*/ 459 w 761"/>
              <a:gd name="T49" fmla="*/ 335 h 721"/>
              <a:gd name="T50" fmla="*/ 723 w 761"/>
              <a:gd name="T51" fmla="*/ 335 h 721"/>
              <a:gd name="T52" fmla="*/ 723 w 761"/>
              <a:gd name="T53" fmla="*/ 261 h 721"/>
              <a:gd name="T54" fmla="*/ 619 w 761"/>
              <a:gd name="T55" fmla="*/ 159 h 721"/>
              <a:gd name="T56" fmla="*/ 301 w 761"/>
              <a:gd name="T57" fmla="*/ 442 h 721"/>
              <a:gd name="T58" fmla="*/ 301 w 761"/>
              <a:gd name="T59" fmla="*/ 373 h 721"/>
              <a:gd name="T60" fmla="*/ 37 w 761"/>
              <a:gd name="T61" fmla="*/ 373 h 721"/>
              <a:gd name="T62" fmla="*/ 37 w 761"/>
              <a:gd name="T63" fmla="*/ 579 h 721"/>
              <a:gd name="T64" fmla="*/ 141 w 761"/>
              <a:gd name="T65" fmla="*/ 682 h 721"/>
              <a:gd name="T66" fmla="*/ 619 w 761"/>
              <a:gd name="T67" fmla="*/ 682 h 721"/>
              <a:gd name="T68" fmla="*/ 723 w 761"/>
              <a:gd name="T69" fmla="*/ 579 h 721"/>
              <a:gd name="T70" fmla="*/ 723 w 761"/>
              <a:gd name="T71" fmla="*/ 373 h 721"/>
              <a:gd name="T72" fmla="*/ 459 w 761"/>
              <a:gd name="T73" fmla="*/ 373 h 721"/>
              <a:gd name="T74" fmla="*/ 459 w 761"/>
              <a:gd name="T75" fmla="*/ 442 h 721"/>
              <a:gd name="T76" fmla="*/ 422 w 761"/>
              <a:gd name="T77" fmla="*/ 479 h 721"/>
              <a:gd name="T78" fmla="*/ 336 w 761"/>
              <a:gd name="T79" fmla="*/ 479 h 721"/>
              <a:gd name="T80" fmla="*/ 301 w 761"/>
              <a:gd name="T81" fmla="*/ 442 h 721"/>
              <a:gd name="T82" fmla="*/ 270 w 761"/>
              <a:gd name="T83" fmla="*/ 120 h 721"/>
              <a:gd name="T84" fmla="*/ 489 w 761"/>
              <a:gd name="T85" fmla="*/ 120 h 721"/>
              <a:gd name="T86" fmla="*/ 489 w 761"/>
              <a:gd name="T87" fmla="*/ 111 h 721"/>
              <a:gd name="T88" fmla="*/ 419 w 761"/>
              <a:gd name="T89" fmla="*/ 39 h 721"/>
              <a:gd name="T90" fmla="*/ 339 w 761"/>
              <a:gd name="T91" fmla="*/ 39 h 721"/>
              <a:gd name="T92" fmla="*/ 270 w 761"/>
              <a:gd name="T93" fmla="*/ 111 h 721"/>
              <a:gd name="T94" fmla="*/ 270 w 761"/>
              <a:gd name="T95" fmla="*/ 120 h 721"/>
              <a:gd name="T96" fmla="*/ 425 w 761"/>
              <a:gd name="T97" fmla="*/ 442 h 721"/>
              <a:gd name="T98" fmla="*/ 425 w 761"/>
              <a:gd name="T99" fmla="*/ 295 h 721"/>
              <a:gd name="T100" fmla="*/ 422 w 761"/>
              <a:gd name="T101" fmla="*/ 293 h 721"/>
              <a:gd name="T102" fmla="*/ 336 w 761"/>
              <a:gd name="T103" fmla="*/ 293 h 721"/>
              <a:gd name="T104" fmla="*/ 334 w 761"/>
              <a:gd name="T105" fmla="*/ 295 h 721"/>
              <a:gd name="T106" fmla="*/ 334 w 761"/>
              <a:gd name="T107" fmla="*/ 442 h 721"/>
              <a:gd name="T108" fmla="*/ 336 w 761"/>
              <a:gd name="T109" fmla="*/ 445 h 721"/>
              <a:gd name="T110" fmla="*/ 422 w 761"/>
              <a:gd name="T111" fmla="*/ 445 h 721"/>
              <a:gd name="T112" fmla="*/ 425 w 761"/>
              <a:gd name="T113" fmla="*/ 44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1" h="721">
                <a:moveTo>
                  <a:pt x="141" y="120"/>
                </a:moveTo>
                <a:lnTo>
                  <a:pt x="232" y="120"/>
                </a:lnTo>
                <a:lnTo>
                  <a:pt x="232" y="111"/>
                </a:lnTo>
                <a:cubicBezTo>
                  <a:pt x="232" y="43"/>
                  <a:pt x="272" y="0"/>
                  <a:pt x="339" y="0"/>
                </a:cubicBezTo>
                <a:lnTo>
                  <a:pt x="419" y="0"/>
                </a:lnTo>
                <a:cubicBezTo>
                  <a:pt x="488" y="0"/>
                  <a:pt x="526" y="43"/>
                  <a:pt x="526" y="111"/>
                </a:cubicBezTo>
                <a:lnTo>
                  <a:pt x="526" y="120"/>
                </a:lnTo>
                <a:lnTo>
                  <a:pt x="619" y="120"/>
                </a:lnTo>
                <a:cubicBezTo>
                  <a:pt x="697" y="120"/>
                  <a:pt x="760" y="183"/>
                  <a:pt x="760" y="261"/>
                </a:cubicBezTo>
                <a:lnTo>
                  <a:pt x="760" y="579"/>
                </a:lnTo>
                <a:cubicBezTo>
                  <a:pt x="760" y="656"/>
                  <a:pt x="697" y="720"/>
                  <a:pt x="619" y="720"/>
                </a:cubicBezTo>
                <a:lnTo>
                  <a:pt x="141" y="720"/>
                </a:lnTo>
                <a:cubicBezTo>
                  <a:pt x="62" y="720"/>
                  <a:pt x="0" y="656"/>
                  <a:pt x="0" y="579"/>
                </a:cubicBezTo>
                <a:lnTo>
                  <a:pt x="0" y="261"/>
                </a:lnTo>
                <a:cubicBezTo>
                  <a:pt x="0" y="183"/>
                  <a:pt x="62" y="120"/>
                  <a:pt x="141" y="120"/>
                </a:cubicBezTo>
                <a:close/>
                <a:moveTo>
                  <a:pt x="619" y="159"/>
                </a:moveTo>
                <a:lnTo>
                  <a:pt x="141" y="159"/>
                </a:lnTo>
                <a:cubicBezTo>
                  <a:pt x="83" y="159"/>
                  <a:pt x="37" y="205"/>
                  <a:pt x="37" y="261"/>
                </a:cubicBezTo>
                <a:lnTo>
                  <a:pt x="37" y="335"/>
                </a:lnTo>
                <a:lnTo>
                  <a:pt x="301" y="335"/>
                </a:lnTo>
                <a:lnTo>
                  <a:pt x="301" y="295"/>
                </a:lnTo>
                <a:cubicBezTo>
                  <a:pt x="301" y="274"/>
                  <a:pt x="317" y="258"/>
                  <a:pt x="336" y="258"/>
                </a:cubicBezTo>
                <a:lnTo>
                  <a:pt x="422" y="258"/>
                </a:lnTo>
                <a:cubicBezTo>
                  <a:pt x="443" y="258"/>
                  <a:pt x="459" y="274"/>
                  <a:pt x="459" y="295"/>
                </a:cubicBezTo>
                <a:lnTo>
                  <a:pt x="459" y="335"/>
                </a:lnTo>
                <a:lnTo>
                  <a:pt x="723" y="335"/>
                </a:lnTo>
                <a:lnTo>
                  <a:pt x="723" y="261"/>
                </a:lnTo>
                <a:cubicBezTo>
                  <a:pt x="723" y="205"/>
                  <a:pt x="675" y="159"/>
                  <a:pt x="619" y="159"/>
                </a:cubicBezTo>
                <a:close/>
                <a:moveTo>
                  <a:pt x="301" y="442"/>
                </a:moveTo>
                <a:lnTo>
                  <a:pt x="301" y="373"/>
                </a:lnTo>
                <a:lnTo>
                  <a:pt x="37" y="373"/>
                </a:lnTo>
                <a:lnTo>
                  <a:pt x="37" y="579"/>
                </a:lnTo>
                <a:cubicBezTo>
                  <a:pt x="37" y="635"/>
                  <a:pt x="83" y="682"/>
                  <a:pt x="141" y="682"/>
                </a:cubicBezTo>
                <a:lnTo>
                  <a:pt x="619" y="682"/>
                </a:lnTo>
                <a:cubicBezTo>
                  <a:pt x="675" y="682"/>
                  <a:pt x="723" y="635"/>
                  <a:pt x="723" y="579"/>
                </a:cubicBezTo>
                <a:lnTo>
                  <a:pt x="723" y="373"/>
                </a:lnTo>
                <a:lnTo>
                  <a:pt x="459" y="373"/>
                </a:lnTo>
                <a:lnTo>
                  <a:pt x="459" y="442"/>
                </a:lnTo>
                <a:cubicBezTo>
                  <a:pt x="459" y="463"/>
                  <a:pt x="443" y="479"/>
                  <a:pt x="422" y="479"/>
                </a:cubicBezTo>
                <a:lnTo>
                  <a:pt x="336" y="479"/>
                </a:lnTo>
                <a:cubicBezTo>
                  <a:pt x="317" y="479"/>
                  <a:pt x="301" y="463"/>
                  <a:pt x="301" y="442"/>
                </a:cubicBezTo>
                <a:close/>
                <a:moveTo>
                  <a:pt x="270" y="120"/>
                </a:moveTo>
                <a:lnTo>
                  <a:pt x="489" y="120"/>
                </a:lnTo>
                <a:lnTo>
                  <a:pt x="489" y="111"/>
                </a:lnTo>
                <a:cubicBezTo>
                  <a:pt x="489" y="64"/>
                  <a:pt x="467" y="39"/>
                  <a:pt x="419" y="39"/>
                </a:cubicBezTo>
                <a:lnTo>
                  <a:pt x="339" y="39"/>
                </a:lnTo>
                <a:cubicBezTo>
                  <a:pt x="293" y="39"/>
                  <a:pt x="270" y="64"/>
                  <a:pt x="270" y="111"/>
                </a:cubicBezTo>
                <a:lnTo>
                  <a:pt x="270" y="120"/>
                </a:lnTo>
                <a:close/>
                <a:moveTo>
                  <a:pt x="425" y="442"/>
                </a:moveTo>
                <a:lnTo>
                  <a:pt x="425" y="295"/>
                </a:lnTo>
                <a:cubicBezTo>
                  <a:pt x="425" y="293"/>
                  <a:pt x="424" y="293"/>
                  <a:pt x="422" y="293"/>
                </a:cubicBezTo>
                <a:lnTo>
                  <a:pt x="336" y="293"/>
                </a:lnTo>
                <a:cubicBezTo>
                  <a:pt x="336" y="293"/>
                  <a:pt x="334" y="293"/>
                  <a:pt x="334" y="295"/>
                </a:cubicBezTo>
                <a:lnTo>
                  <a:pt x="334" y="442"/>
                </a:lnTo>
                <a:cubicBezTo>
                  <a:pt x="334" y="443"/>
                  <a:pt x="336" y="445"/>
                  <a:pt x="336" y="445"/>
                </a:cubicBezTo>
                <a:lnTo>
                  <a:pt x="422" y="445"/>
                </a:lnTo>
                <a:cubicBezTo>
                  <a:pt x="424" y="445"/>
                  <a:pt x="425" y="443"/>
                  <a:pt x="425" y="442"/>
                </a:cubicBezTo>
                <a:close/>
              </a:path>
            </a:pathLst>
          </a:custGeom>
          <a:solidFill>
            <a:schemeClr val="bg1"/>
          </a:solidFill>
          <a:ln>
            <a:noFill/>
          </a:ln>
          <a:effectLst/>
        </p:spPr>
        <p:txBody>
          <a:bodyPr wrap="none" anchor="ctr"/>
          <a:lstStyle/>
          <a:p>
            <a:endParaRPr lang="en-US" sz="603"/>
          </a:p>
        </p:txBody>
      </p:sp>
      <p:sp>
        <p:nvSpPr>
          <p:cNvPr id="42" name="Freeform 41"/>
          <p:cNvSpPr>
            <a:spLocks noChangeArrowheads="1"/>
          </p:cNvSpPr>
          <p:nvPr/>
        </p:nvSpPr>
        <p:spPr bwMode="auto">
          <a:xfrm>
            <a:off x="6572943" y="1384862"/>
            <a:ext cx="411765" cy="360848"/>
          </a:xfrm>
          <a:custGeom>
            <a:avLst/>
            <a:gdLst>
              <a:gd name="T0" fmla="*/ 821 w 822"/>
              <a:gd name="T1" fmla="*/ 654 h 719"/>
              <a:gd name="T2" fmla="*/ 633 w 822"/>
              <a:gd name="T3" fmla="*/ 718 h 719"/>
              <a:gd name="T4" fmla="*/ 569 w 822"/>
              <a:gd name="T5" fmla="*/ 491 h 719"/>
              <a:gd name="T6" fmla="*/ 675 w 822"/>
              <a:gd name="T7" fmla="*/ 427 h 719"/>
              <a:gd name="T8" fmla="*/ 648 w 822"/>
              <a:gd name="T9" fmla="*/ 377 h 719"/>
              <a:gd name="T10" fmla="*/ 429 w 822"/>
              <a:gd name="T11" fmla="*/ 425 h 719"/>
              <a:gd name="T12" fmla="*/ 536 w 822"/>
              <a:gd name="T13" fmla="*/ 491 h 719"/>
              <a:gd name="T14" fmla="*/ 470 w 822"/>
              <a:gd name="T15" fmla="*/ 718 h 719"/>
              <a:gd name="T16" fmla="*/ 285 w 822"/>
              <a:gd name="T17" fmla="*/ 654 h 719"/>
              <a:gd name="T18" fmla="*/ 349 w 822"/>
              <a:gd name="T19" fmla="*/ 425 h 719"/>
              <a:gd name="T20" fmla="*/ 390 w 822"/>
              <a:gd name="T21" fmla="*/ 377 h 719"/>
              <a:gd name="T22" fmla="*/ 144 w 822"/>
              <a:gd name="T23" fmla="*/ 404 h 719"/>
              <a:gd name="T24" fmla="*/ 186 w 822"/>
              <a:gd name="T25" fmla="*/ 427 h 719"/>
              <a:gd name="T26" fmla="*/ 250 w 822"/>
              <a:gd name="T27" fmla="*/ 654 h 719"/>
              <a:gd name="T28" fmla="*/ 64 w 822"/>
              <a:gd name="T29" fmla="*/ 718 h 719"/>
              <a:gd name="T30" fmla="*/ 0 w 822"/>
              <a:gd name="T31" fmla="*/ 491 h 719"/>
              <a:gd name="T32" fmla="*/ 107 w 822"/>
              <a:gd name="T33" fmla="*/ 427 h 719"/>
              <a:gd name="T34" fmla="*/ 107 w 822"/>
              <a:gd name="T35" fmla="*/ 403 h 719"/>
              <a:gd name="T36" fmla="*/ 390 w 822"/>
              <a:gd name="T37" fmla="*/ 339 h 719"/>
              <a:gd name="T38" fmla="*/ 349 w 822"/>
              <a:gd name="T39" fmla="*/ 292 h 719"/>
              <a:gd name="T40" fmla="*/ 285 w 822"/>
              <a:gd name="T41" fmla="*/ 65 h 719"/>
              <a:gd name="T42" fmla="*/ 470 w 822"/>
              <a:gd name="T43" fmla="*/ 0 h 719"/>
              <a:gd name="T44" fmla="*/ 536 w 822"/>
              <a:gd name="T45" fmla="*/ 227 h 719"/>
              <a:gd name="T46" fmla="*/ 429 w 822"/>
              <a:gd name="T47" fmla="*/ 292 h 719"/>
              <a:gd name="T48" fmla="*/ 648 w 822"/>
              <a:gd name="T49" fmla="*/ 339 h 719"/>
              <a:gd name="T50" fmla="*/ 713 w 822"/>
              <a:gd name="T51" fmla="*/ 427 h 719"/>
              <a:gd name="T52" fmla="*/ 821 w 822"/>
              <a:gd name="T53" fmla="*/ 491 h 719"/>
              <a:gd name="T54" fmla="*/ 64 w 822"/>
              <a:gd name="T55" fmla="*/ 464 h 719"/>
              <a:gd name="T56" fmla="*/ 38 w 822"/>
              <a:gd name="T57" fmla="*/ 654 h 719"/>
              <a:gd name="T58" fmla="*/ 186 w 822"/>
              <a:gd name="T59" fmla="*/ 679 h 719"/>
              <a:gd name="T60" fmla="*/ 213 w 822"/>
              <a:gd name="T61" fmla="*/ 491 h 719"/>
              <a:gd name="T62" fmla="*/ 349 w 822"/>
              <a:gd name="T63" fmla="*/ 254 h 719"/>
              <a:gd name="T64" fmla="*/ 497 w 822"/>
              <a:gd name="T65" fmla="*/ 227 h 719"/>
              <a:gd name="T66" fmla="*/ 470 w 822"/>
              <a:gd name="T67" fmla="*/ 38 h 719"/>
              <a:gd name="T68" fmla="*/ 323 w 822"/>
              <a:gd name="T69" fmla="*/ 65 h 719"/>
              <a:gd name="T70" fmla="*/ 349 w 822"/>
              <a:gd name="T71" fmla="*/ 254 h 719"/>
              <a:gd name="T72" fmla="*/ 349 w 822"/>
              <a:gd name="T73" fmla="*/ 464 h 719"/>
              <a:gd name="T74" fmla="*/ 323 w 822"/>
              <a:gd name="T75" fmla="*/ 654 h 719"/>
              <a:gd name="T76" fmla="*/ 470 w 822"/>
              <a:gd name="T77" fmla="*/ 679 h 719"/>
              <a:gd name="T78" fmla="*/ 497 w 822"/>
              <a:gd name="T79" fmla="*/ 491 h 719"/>
              <a:gd name="T80" fmla="*/ 755 w 822"/>
              <a:gd name="T81" fmla="*/ 464 h 719"/>
              <a:gd name="T82" fmla="*/ 606 w 822"/>
              <a:gd name="T83" fmla="*/ 491 h 719"/>
              <a:gd name="T84" fmla="*/ 633 w 822"/>
              <a:gd name="T85" fmla="*/ 679 h 719"/>
              <a:gd name="T86" fmla="*/ 782 w 822"/>
              <a:gd name="T87" fmla="*/ 654 h 719"/>
              <a:gd name="T88" fmla="*/ 755 w 822"/>
              <a:gd name="T89" fmla="*/ 464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2" h="719">
                <a:moveTo>
                  <a:pt x="821" y="491"/>
                </a:moveTo>
                <a:lnTo>
                  <a:pt x="821" y="654"/>
                </a:lnTo>
                <a:cubicBezTo>
                  <a:pt x="821" y="689"/>
                  <a:pt x="792" y="718"/>
                  <a:pt x="755" y="718"/>
                </a:cubicBezTo>
                <a:lnTo>
                  <a:pt x="633" y="718"/>
                </a:lnTo>
                <a:cubicBezTo>
                  <a:pt x="598" y="718"/>
                  <a:pt x="569" y="689"/>
                  <a:pt x="569" y="654"/>
                </a:cubicBezTo>
                <a:lnTo>
                  <a:pt x="569" y="491"/>
                </a:lnTo>
                <a:cubicBezTo>
                  <a:pt x="569" y="456"/>
                  <a:pt x="598" y="427"/>
                  <a:pt x="633" y="427"/>
                </a:cubicBezTo>
                <a:lnTo>
                  <a:pt x="675" y="427"/>
                </a:lnTo>
                <a:lnTo>
                  <a:pt x="675" y="404"/>
                </a:lnTo>
                <a:cubicBezTo>
                  <a:pt x="675" y="390"/>
                  <a:pt x="662" y="377"/>
                  <a:pt x="648" y="377"/>
                </a:cubicBezTo>
                <a:lnTo>
                  <a:pt x="429" y="377"/>
                </a:lnTo>
                <a:lnTo>
                  <a:pt x="429" y="425"/>
                </a:lnTo>
                <a:lnTo>
                  <a:pt x="470" y="425"/>
                </a:lnTo>
                <a:cubicBezTo>
                  <a:pt x="505" y="425"/>
                  <a:pt x="536" y="454"/>
                  <a:pt x="536" y="491"/>
                </a:cubicBezTo>
                <a:lnTo>
                  <a:pt x="536" y="654"/>
                </a:lnTo>
                <a:cubicBezTo>
                  <a:pt x="536" y="689"/>
                  <a:pt x="505" y="718"/>
                  <a:pt x="470" y="718"/>
                </a:cubicBezTo>
                <a:lnTo>
                  <a:pt x="349" y="718"/>
                </a:lnTo>
                <a:cubicBezTo>
                  <a:pt x="314" y="718"/>
                  <a:pt x="285" y="689"/>
                  <a:pt x="285" y="654"/>
                </a:cubicBezTo>
                <a:lnTo>
                  <a:pt x="285" y="491"/>
                </a:lnTo>
                <a:cubicBezTo>
                  <a:pt x="285" y="454"/>
                  <a:pt x="314" y="425"/>
                  <a:pt x="349" y="425"/>
                </a:cubicBezTo>
                <a:lnTo>
                  <a:pt x="390" y="425"/>
                </a:lnTo>
                <a:lnTo>
                  <a:pt x="390" y="377"/>
                </a:lnTo>
                <a:lnTo>
                  <a:pt x="171" y="377"/>
                </a:lnTo>
                <a:cubicBezTo>
                  <a:pt x="157" y="377"/>
                  <a:pt x="144" y="390"/>
                  <a:pt x="144" y="404"/>
                </a:cubicBezTo>
                <a:lnTo>
                  <a:pt x="144" y="427"/>
                </a:lnTo>
                <a:lnTo>
                  <a:pt x="186" y="427"/>
                </a:lnTo>
                <a:cubicBezTo>
                  <a:pt x="221" y="427"/>
                  <a:pt x="250" y="456"/>
                  <a:pt x="250" y="491"/>
                </a:cubicBezTo>
                <a:lnTo>
                  <a:pt x="250" y="654"/>
                </a:lnTo>
                <a:cubicBezTo>
                  <a:pt x="250" y="689"/>
                  <a:pt x="221" y="718"/>
                  <a:pt x="186" y="718"/>
                </a:cubicBezTo>
                <a:lnTo>
                  <a:pt x="64" y="718"/>
                </a:lnTo>
                <a:cubicBezTo>
                  <a:pt x="29" y="718"/>
                  <a:pt x="0" y="689"/>
                  <a:pt x="0" y="654"/>
                </a:cubicBezTo>
                <a:lnTo>
                  <a:pt x="0" y="491"/>
                </a:lnTo>
                <a:cubicBezTo>
                  <a:pt x="0" y="456"/>
                  <a:pt x="29" y="427"/>
                  <a:pt x="64" y="427"/>
                </a:cubicBezTo>
                <a:lnTo>
                  <a:pt x="107" y="427"/>
                </a:lnTo>
                <a:cubicBezTo>
                  <a:pt x="107" y="425"/>
                  <a:pt x="107" y="425"/>
                  <a:pt x="107" y="425"/>
                </a:cubicBezTo>
                <a:lnTo>
                  <a:pt x="107" y="403"/>
                </a:lnTo>
                <a:cubicBezTo>
                  <a:pt x="107" y="369"/>
                  <a:pt x="136" y="339"/>
                  <a:pt x="171" y="339"/>
                </a:cubicBezTo>
                <a:lnTo>
                  <a:pt x="390" y="339"/>
                </a:lnTo>
                <a:lnTo>
                  <a:pt x="390" y="292"/>
                </a:lnTo>
                <a:lnTo>
                  <a:pt x="349" y="292"/>
                </a:lnTo>
                <a:cubicBezTo>
                  <a:pt x="314" y="292"/>
                  <a:pt x="285" y="264"/>
                  <a:pt x="285" y="227"/>
                </a:cubicBezTo>
                <a:lnTo>
                  <a:pt x="285" y="65"/>
                </a:lnTo>
                <a:cubicBezTo>
                  <a:pt x="285" y="29"/>
                  <a:pt x="314" y="0"/>
                  <a:pt x="349" y="0"/>
                </a:cubicBezTo>
                <a:lnTo>
                  <a:pt x="470" y="0"/>
                </a:lnTo>
                <a:cubicBezTo>
                  <a:pt x="505" y="0"/>
                  <a:pt x="536" y="29"/>
                  <a:pt x="536" y="65"/>
                </a:cubicBezTo>
                <a:lnTo>
                  <a:pt x="536" y="227"/>
                </a:lnTo>
                <a:cubicBezTo>
                  <a:pt x="536" y="264"/>
                  <a:pt x="505" y="292"/>
                  <a:pt x="470" y="292"/>
                </a:cubicBezTo>
                <a:lnTo>
                  <a:pt x="429" y="292"/>
                </a:lnTo>
                <a:lnTo>
                  <a:pt x="429" y="339"/>
                </a:lnTo>
                <a:lnTo>
                  <a:pt x="648" y="339"/>
                </a:lnTo>
                <a:cubicBezTo>
                  <a:pt x="683" y="339"/>
                  <a:pt x="713" y="369"/>
                  <a:pt x="713" y="404"/>
                </a:cubicBezTo>
                <a:lnTo>
                  <a:pt x="713" y="427"/>
                </a:lnTo>
                <a:lnTo>
                  <a:pt x="755" y="427"/>
                </a:lnTo>
                <a:cubicBezTo>
                  <a:pt x="792" y="427"/>
                  <a:pt x="821" y="456"/>
                  <a:pt x="821" y="491"/>
                </a:cubicBezTo>
                <a:close/>
                <a:moveTo>
                  <a:pt x="186" y="464"/>
                </a:moveTo>
                <a:lnTo>
                  <a:pt x="64" y="464"/>
                </a:lnTo>
                <a:cubicBezTo>
                  <a:pt x="50" y="464"/>
                  <a:pt x="38" y="476"/>
                  <a:pt x="38" y="491"/>
                </a:cubicBezTo>
                <a:lnTo>
                  <a:pt x="38" y="654"/>
                </a:lnTo>
                <a:cubicBezTo>
                  <a:pt x="38" y="668"/>
                  <a:pt x="50" y="679"/>
                  <a:pt x="64" y="679"/>
                </a:cubicBezTo>
                <a:lnTo>
                  <a:pt x="186" y="679"/>
                </a:lnTo>
                <a:cubicBezTo>
                  <a:pt x="200" y="679"/>
                  <a:pt x="213" y="668"/>
                  <a:pt x="213" y="654"/>
                </a:cubicBezTo>
                <a:lnTo>
                  <a:pt x="213" y="491"/>
                </a:lnTo>
                <a:cubicBezTo>
                  <a:pt x="213" y="476"/>
                  <a:pt x="200" y="464"/>
                  <a:pt x="186" y="464"/>
                </a:cubicBezTo>
                <a:close/>
                <a:moveTo>
                  <a:pt x="349" y="254"/>
                </a:moveTo>
                <a:lnTo>
                  <a:pt x="470" y="254"/>
                </a:lnTo>
                <a:cubicBezTo>
                  <a:pt x="485" y="254"/>
                  <a:pt x="497" y="243"/>
                  <a:pt x="497" y="227"/>
                </a:cubicBezTo>
                <a:lnTo>
                  <a:pt x="497" y="65"/>
                </a:lnTo>
                <a:cubicBezTo>
                  <a:pt x="497" y="51"/>
                  <a:pt x="485" y="38"/>
                  <a:pt x="470" y="38"/>
                </a:cubicBezTo>
                <a:lnTo>
                  <a:pt x="349" y="38"/>
                </a:lnTo>
                <a:cubicBezTo>
                  <a:pt x="334" y="38"/>
                  <a:pt x="323" y="51"/>
                  <a:pt x="323" y="65"/>
                </a:cubicBezTo>
                <a:lnTo>
                  <a:pt x="323" y="227"/>
                </a:lnTo>
                <a:cubicBezTo>
                  <a:pt x="323" y="243"/>
                  <a:pt x="334" y="254"/>
                  <a:pt x="349" y="254"/>
                </a:cubicBezTo>
                <a:close/>
                <a:moveTo>
                  <a:pt x="470" y="464"/>
                </a:moveTo>
                <a:lnTo>
                  <a:pt x="349" y="464"/>
                </a:lnTo>
                <a:cubicBezTo>
                  <a:pt x="334" y="464"/>
                  <a:pt x="323" y="475"/>
                  <a:pt x="323" y="491"/>
                </a:cubicBezTo>
                <a:lnTo>
                  <a:pt x="323" y="654"/>
                </a:lnTo>
                <a:cubicBezTo>
                  <a:pt x="323" y="667"/>
                  <a:pt x="334" y="679"/>
                  <a:pt x="349" y="679"/>
                </a:cubicBezTo>
                <a:lnTo>
                  <a:pt x="470" y="679"/>
                </a:lnTo>
                <a:cubicBezTo>
                  <a:pt x="485" y="679"/>
                  <a:pt x="497" y="667"/>
                  <a:pt x="497" y="654"/>
                </a:cubicBezTo>
                <a:lnTo>
                  <a:pt x="497" y="491"/>
                </a:lnTo>
                <a:cubicBezTo>
                  <a:pt x="497" y="475"/>
                  <a:pt x="485" y="464"/>
                  <a:pt x="470" y="464"/>
                </a:cubicBezTo>
                <a:close/>
                <a:moveTo>
                  <a:pt x="755" y="464"/>
                </a:moveTo>
                <a:lnTo>
                  <a:pt x="633" y="464"/>
                </a:lnTo>
                <a:cubicBezTo>
                  <a:pt x="619" y="464"/>
                  <a:pt x="606" y="476"/>
                  <a:pt x="606" y="491"/>
                </a:cubicBezTo>
                <a:lnTo>
                  <a:pt x="606" y="654"/>
                </a:lnTo>
                <a:cubicBezTo>
                  <a:pt x="606" y="668"/>
                  <a:pt x="619" y="679"/>
                  <a:pt x="633" y="679"/>
                </a:cubicBezTo>
                <a:lnTo>
                  <a:pt x="755" y="679"/>
                </a:lnTo>
                <a:cubicBezTo>
                  <a:pt x="769" y="679"/>
                  <a:pt x="782" y="668"/>
                  <a:pt x="782" y="654"/>
                </a:cubicBezTo>
                <a:lnTo>
                  <a:pt x="782" y="491"/>
                </a:lnTo>
                <a:cubicBezTo>
                  <a:pt x="782" y="476"/>
                  <a:pt x="769" y="464"/>
                  <a:pt x="755" y="464"/>
                </a:cubicBezTo>
                <a:close/>
              </a:path>
            </a:pathLst>
          </a:custGeom>
          <a:solidFill>
            <a:schemeClr val="bg1"/>
          </a:solidFill>
          <a:ln>
            <a:noFill/>
          </a:ln>
          <a:effectLst/>
        </p:spPr>
        <p:txBody>
          <a:bodyPr wrap="none" anchor="ctr"/>
          <a:lstStyle/>
          <a:p>
            <a:endParaRPr lang="en-US" sz="603"/>
          </a:p>
        </p:txBody>
      </p:sp>
      <p:sp>
        <p:nvSpPr>
          <p:cNvPr id="43" name="Freeform 42"/>
          <p:cNvSpPr>
            <a:spLocks noChangeArrowheads="1"/>
          </p:cNvSpPr>
          <p:nvPr/>
        </p:nvSpPr>
        <p:spPr bwMode="auto">
          <a:xfrm>
            <a:off x="6748908" y="2055656"/>
            <a:ext cx="467493" cy="320200"/>
          </a:xfrm>
          <a:custGeom>
            <a:avLst/>
            <a:gdLst>
              <a:gd name="T0" fmla="*/ 339 w 965"/>
              <a:gd name="T1" fmla="*/ 0 h 661"/>
              <a:gd name="T2" fmla="*/ 678 w 965"/>
              <a:gd name="T3" fmla="*/ 257 h 661"/>
              <a:gd name="T4" fmla="*/ 339 w 965"/>
              <a:gd name="T5" fmla="*/ 515 h 661"/>
              <a:gd name="T6" fmla="*/ 289 w 965"/>
              <a:gd name="T7" fmla="*/ 511 h 661"/>
              <a:gd name="T8" fmla="*/ 140 w 965"/>
              <a:gd name="T9" fmla="*/ 598 h 661"/>
              <a:gd name="T10" fmla="*/ 102 w 965"/>
              <a:gd name="T11" fmla="*/ 550 h 661"/>
              <a:gd name="T12" fmla="*/ 129 w 965"/>
              <a:gd name="T13" fmla="*/ 459 h 661"/>
              <a:gd name="T14" fmla="*/ 0 w 965"/>
              <a:gd name="T15" fmla="*/ 257 h 661"/>
              <a:gd name="T16" fmla="*/ 339 w 965"/>
              <a:gd name="T17" fmla="*/ 0 h 661"/>
              <a:gd name="T18" fmla="*/ 339 w 965"/>
              <a:gd name="T19" fmla="*/ 38 h 661"/>
              <a:gd name="T20" fmla="*/ 38 w 965"/>
              <a:gd name="T21" fmla="*/ 257 h 661"/>
              <a:gd name="T22" fmla="*/ 164 w 965"/>
              <a:gd name="T23" fmla="*/ 436 h 661"/>
              <a:gd name="T24" fmla="*/ 142 w 965"/>
              <a:gd name="T25" fmla="*/ 559 h 661"/>
              <a:gd name="T26" fmla="*/ 270 w 965"/>
              <a:gd name="T27" fmla="*/ 471 h 661"/>
              <a:gd name="T28" fmla="*/ 339 w 965"/>
              <a:gd name="T29" fmla="*/ 476 h 661"/>
              <a:gd name="T30" fmla="*/ 639 w 965"/>
              <a:gd name="T31" fmla="*/ 257 h 661"/>
              <a:gd name="T32" fmla="*/ 339 w 965"/>
              <a:gd name="T33" fmla="*/ 38 h 661"/>
              <a:gd name="T34" fmla="*/ 724 w 965"/>
              <a:gd name="T35" fmla="*/ 198 h 661"/>
              <a:gd name="T36" fmla="*/ 926 w 965"/>
              <a:gd name="T37" fmla="*/ 371 h 661"/>
              <a:gd name="T38" fmla="*/ 822 w 965"/>
              <a:gd name="T39" fmla="*/ 516 h 661"/>
              <a:gd name="T40" fmla="*/ 836 w 965"/>
              <a:gd name="T41" fmla="*/ 614 h 661"/>
              <a:gd name="T42" fmla="*/ 739 w 965"/>
              <a:gd name="T43" fmla="*/ 545 h 661"/>
              <a:gd name="T44" fmla="*/ 539 w 965"/>
              <a:gd name="T45" fmla="*/ 515 h 661"/>
              <a:gd name="T46" fmla="*/ 526 w 965"/>
              <a:gd name="T47" fmla="*/ 518 h 661"/>
              <a:gd name="T48" fmla="*/ 516 w 965"/>
              <a:gd name="T49" fmla="*/ 532 h 661"/>
              <a:gd name="T50" fmla="*/ 521 w 965"/>
              <a:gd name="T51" fmla="*/ 547 h 661"/>
              <a:gd name="T52" fmla="*/ 721 w 965"/>
              <a:gd name="T53" fmla="*/ 583 h 661"/>
              <a:gd name="T54" fmla="*/ 843 w 965"/>
              <a:gd name="T55" fmla="*/ 655 h 661"/>
              <a:gd name="T56" fmla="*/ 878 w 965"/>
              <a:gd name="T57" fmla="*/ 611 h 661"/>
              <a:gd name="T58" fmla="*/ 857 w 965"/>
              <a:gd name="T59" fmla="*/ 540 h 661"/>
              <a:gd name="T60" fmla="*/ 964 w 965"/>
              <a:gd name="T61" fmla="*/ 371 h 661"/>
              <a:gd name="T62" fmla="*/ 731 w 965"/>
              <a:gd name="T63" fmla="*/ 160 h 661"/>
              <a:gd name="T64" fmla="*/ 719 w 965"/>
              <a:gd name="T65" fmla="*/ 169 h 661"/>
              <a:gd name="T66" fmla="*/ 716 w 965"/>
              <a:gd name="T67" fmla="*/ 185 h 661"/>
              <a:gd name="T68" fmla="*/ 724 w 965"/>
              <a:gd name="T69"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5" h="661">
                <a:moveTo>
                  <a:pt x="339" y="0"/>
                </a:moveTo>
                <a:cubicBezTo>
                  <a:pt x="487" y="0"/>
                  <a:pt x="678" y="88"/>
                  <a:pt x="678" y="257"/>
                </a:cubicBezTo>
                <a:cubicBezTo>
                  <a:pt x="678" y="427"/>
                  <a:pt x="487" y="515"/>
                  <a:pt x="339" y="515"/>
                </a:cubicBezTo>
                <a:cubicBezTo>
                  <a:pt x="321" y="515"/>
                  <a:pt x="305" y="513"/>
                  <a:pt x="289" y="511"/>
                </a:cubicBezTo>
                <a:cubicBezTo>
                  <a:pt x="254" y="561"/>
                  <a:pt x="200" y="587"/>
                  <a:pt x="140" y="598"/>
                </a:cubicBezTo>
                <a:cubicBezTo>
                  <a:pt x="107" y="604"/>
                  <a:pt x="86" y="577"/>
                  <a:pt x="102" y="550"/>
                </a:cubicBezTo>
                <a:cubicBezTo>
                  <a:pt x="120" y="523"/>
                  <a:pt x="131" y="492"/>
                  <a:pt x="129" y="459"/>
                </a:cubicBezTo>
                <a:cubicBezTo>
                  <a:pt x="57" y="417"/>
                  <a:pt x="0" y="345"/>
                  <a:pt x="0" y="257"/>
                </a:cubicBezTo>
                <a:cubicBezTo>
                  <a:pt x="0" y="88"/>
                  <a:pt x="190" y="0"/>
                  <a:pt x="339" y="0"/>
                </a:cubicBezTo>
                <a:close/>
                <a:moveTo>
                  <a:pt x="339" y="38"/>
                </a:moveTo>
                <a:cubicBezTo>
                  <a:pt x="214" y="38"/>
                  <a:pt x="38" y="110"/>
                  <a:pt x="38" y="257"/>
                </a:cubicBezTo>
                <a:cubicBezTo>
                  <a:pt x="38" y="340"/>
                  <a:pt x="96" y="398"/>
                  <a:pt x="164" y="436"/>
                </a:cubicBezTo>
                <a:cubicBezTo>
                  <a:pt x="171" y="483"/>
                  <a:pt x="164" y="518"/>
                  <a:pt x="142" y="559"/>
                </a:cubicBezTo>
                <a:cubicBezTo>
                  <a:pt x="201" y="547"/>
                  <a:pt x="238" y="524"/>
                  <a:pt x="270" y="471"/>
                </a:cubicBezTo>
                <a:cubicBezTo>
                  <a:pt x="294" y="473"/>
                  <a:pt x="315" y="476"/>
                  <a:pt x="339" y="476"/>
                </a:cubicBezTo>
                <a:cubicBezTo>
                  <a:pt x="463" y="476"/>
                  <a:pt x="639" y="406"/>
                  <a:pt x="639" y="257"/>
                </a:cubicBezTo>
                <a:cubicBezTo>
                  <a:pt x="639" y="110"/>
                  <a:pt x="463" y="38"/>
                  <a:pt x="339" y="38"/>
                </a:cubicBezTo>
                <a:close/>
                <a:moveTo>
                  <a:pt x="724" y="198"/>
                </a:moveTo>
                <a:cubicBezTo>
                  <a:pt x="815" y="214"/>
                  <a:pt x="926" y="263"/>
                  <a:pt x="926" y="371"/>
                </a:cubicBezTo>
                <a:cubicBezTo>
                  <a:pt x="926" y="439"/>
                  <a:pt x="876" y="484"/>
                  <a:pt x="822" y="516"/>
                </a:cubicBezTo>
                <a:cubicBezTo>
                  <a:pt x="815" y="553"/>
                  <a:pt x="819" y="580"/>
                  <a:pt x="836" y="614"/>
                </a:cubicBezTo>
                <a:cubicBezTo>
                  <a:pt x="790" y="603"/>
                  <a:pt x="764" y="587"/>
                  <a:pt x="739" y="545"/>
                </a:cubicBezTo>
                <a:cubicBezTo>
                  <a:pt x="668" y="555"/>
                  <a:pt x="603" y="551"/>
                  <a:pt x="539" y="515"/>
                </a:cubicBezTo>
                <a:cubicBezTo>
                  <a:pt x="532" y="510"/>
                  <a:pt x="529" y="511"/>
                  <a:pt x="526" y="518"/>
                </a:cubicBezTo>
                <a:lnTo>
                  <a:pt x="516" y="532"/>
                </a:lnTo>
                <a:cubicBezTo>
                  <a:pt x="513" y="540"/>
                  <a:pt x="513" y="543"/>
                  <a:pt x="521" y="547"/>
                </a:cubicBezTo>
                <a:cubicBezTo>
                  <a:pt x="579" y="580"/>
                  <a:pt x="654" y="591"/>
                  <a:pt x="721" y="583"/>
                </a:cubicBezTo>
                <a:cubicBezTo>
                  <a:pt x="750" y="625"/>
                  <a:pt x="795" y="646"/>
                  <a:pt x="843" y="655"/>
                </a:cubicBezTo>
                <a:cubicBezTo>
                  <a:pt x="874" y="660"/>
                  <a:pt x="894" y="636"/>
                  <a:pt x="878" y="611"/>
                </a:cubicBezTo>
                <a:cubicBezTo>
                  <a:pt x="865" y="588"/>
                  <a:pt x="855" y="564"/>
                  <a:pt x="857" y="540"/>
                </a:cubicBezTo>
                <a:cubicBezTo>
                  <a:pt x="918" y="502"/>
                  <a:pt x="964" y="443"/>
                  <a:pt x="964" y="371"/>
                </a:cubicBezTo>
                <a:cubicBezTo>
                  <a:pt x="964" y="243"/>
                  <a:pt x="841" y="179"/>
                  <a:pt x="731" y="160"/>
                </a:cubicBezTo>
                <a:cubicBezTo>
                  <a:pt x="724" y="160"/>
                  <a:pt x="721" y="161"/>
                  <a:pt x="719" y="169"/>
                </a:cubicBezTo>
                <a:lnTo>
                  <a:pt x="716" y="185"/>
                </a:lnTo>
                <a:cubicBezTo>
                  <a:pt x="715" y="193"/>
                  <a:pt x="716" y="196"/>
                  <a:pt x="724" y="198"/>
                </a:cubicBezTo>
                <a:close/>
              </a:path>
            </a:pathLst>
          </a:custGeom>
          <a:solidFill>
            <a:schemeClr val="bg1"/>
          </a:solidFill>
          <a:ln>
            <a:noFill/>
          </a:ln>
          <a:effectLst/>
        </p:spPr>
        <p:txBody>
          <a:bodyPr wrap="none" anchor="ctr"/>
          <a:lstStyle/>
          <a:p>
            <a:endParaRPr lang="en-US" sz="603"/>
          </a:p>
        </p:txBody>
      </p:sp>
      <p:sp>
        <p:nvSpPr>
          <p:cNvPr id="44" name="Freeform 43"/>
          <p:cNvSpPr>
            <a:spLocks noChangeArrowheads="1"/>
          </p:cNvSpPr>
          <p:nvPr/>
        </p:nvSpPr>
        <p:spPr bwMode="auto">
          <a:xfrm>
            <a:off x="6824067" y="2745257"/>
            <a:ext cx="338364" cy="393559"/>
          </a:xfrm>
          <a:custGeom>
            <a:avLst/>
            <a:gdLst>
              <a:gd name="T0" fmla="*/ 484 w 621"/>
              <a:gd name="T1" fmla="*/ 209 h 722"/>
              <a:gd name="T2" fmla="*/ 484 w 621"/>
              <a:gd name="T3" fmla="*/ 227 h 722"/>
              <a:gd name="T4" fmla="*/ 473 w 621"/>
              <a:gd name="T5" fmla="*/ 236 h 722"/>
              <a:gd name="T6" fmla="*/ 433 w 621"/>
              <a:gd name="T7" fmla="*/ 272 h 722"/>
              <a:gd name="T8" fmla="*/ 433 w 621"/>
              <a:gd name="T9" fmla="*/ 464 h 722"/>
              <a:gd name="T10" fmla="*/ 568 w 621"/>
              <a:gd name="T11" fmla="*/ 596 h 722"/>
              <a:gd name="T12" fmla="*/ 513 w 621"/>
              <a:gd name="T13" fmla="*/ 721 h 722"/>
              <a:gd name="T14" fmla="*/ 107 w 621"/>
              <a:gd name="T15" fmla="*/ 721 h 722"/>
              <a:gd name="T16" fmla="*/ 53 w 621"/>
              <a:gd name="T17" fmla="*/ 596 h 722"/>
              <a:gd name="T18" fmla="*/ 187 w 621"/>
              <a:gd name="T19" fmla="*/ 464 h 722"/>
              <a:gd name="T20" fmla="*/ 187 w 621"/>
              <a:gd name="T21" fmla="*/ 272 h 722"/>
              <a:gd name="T22" fmla="*/ 147 w 621"/>
              <a:gd name="T23" fmla="*/ 236 h 722"/>
              <a:gd name="T24" fmla="*/ 136 w 621"/>
              <a:gd name="T25" fmla="*/ 227 h 722"/>
              <a:gd name="T26" fmla="*/ 136 w 621"/>
              <a:gd name="T27" fmla="*/ 209 h 722"/>
              <a:gd name="T28" fmla="*/ 147 w 621"/>
              <a:gd name="T29" fmla="*/ 198 h 722"/>
              <a:gd name="T30" fmla="*/ 225 w 621"/>
              <a:gd name="T31" fmla="*/ 272 h 722"/>
              <a:gd name="T32" fmla="*/ 225 w 621"/>
              <a:gd name="T33" fmla="*/ 478 h 722"/>
              <a:gd name="T34" fmla="*/ 78 w 621"/>
              <a:gd name="T35" fmla="*/ 625 h 722"/>
              <a:gd name="T36" fmla="*/ 107 w 621"/>
              <a:gd name="T37" fmla="*/ 683 h 722"/>
              <a:gd name="T38" fmla="*/ 513 w 621"/>
              <a:gd name="T39" fmla="*/ 683 h 722"/>
              <a:gd name="T40" fmla="*/ 542 w 621"/>
              <a:gd name="T41" fmla="*/ 625 h 722"/>
              <a:gd name="T42" fmla="*/ 395 w 621"/>
              <a:gd name="T43" fmla="*/ 478 h 722"/>
              <a:gd name="T44" fmla="*/ 395 w 621"/>
              <a:gd name="T45" fmla="*/ 272 h 722"/>
              <a:gd name="T46" fmla="*/ 473 w 621"/>
              <a:gd name="T47" fmla="*/ 198 h 722"/>
              <a:gd name="T48" fmla="*/ 484 w 621"/>
              <a:gd name="T49" fmla="*/ 209 h 722"/>
              <a:gd name="T50" fmla="*/ 270 w 621"/>
              <a:gd name="T51" fmla="*/ 141 h 722"/>
              <a:gd name="T52" fmla="*/ 232 w 621"/>
              <a:gd name="T53" fmla="*/ 179 h 722"/>
              <a:gd name="T54" fmla="*/ 270 w 621"/>
              <a:gd name="T55" fmla="*/ 217 h 722"/>
              <a:gd name="T56" fmla="*/ 310 w 621"/>
              <a:gd name="T57" fmla="*/ 179 h 722"/>
              <a:gd name="T58" fmla="*/ 270 w 621"/>
              <a:gd name="T59" fmla="*/ 141 h 722"/>
              <a:gd name="T60" fmla="*/ 404 w 621"/>
              <a:gd name="T61" fmla="*/ 0 h 722"/>
              <a:gd name="T62" fmla="*/ 488 w 621"/>
              <a:gd name="T63" fmla="*/ 85 h 722"/>
              <a:gd name="T64" fmla="*/ 404 w 621"/>
              <a:gd name="T65" fmla="*/ 168 h 722"/>
              <a:gd name="T66" fmla="*/ 320 w 621"/>
              <a:gd name="T67" fmla="*/ 85 h 722"/>
              <a:gd name="T68" fmla="*/ 404 w 621"/>
              <a:gd name="T69" fmla="*/ 0 h 722"/>
              <a:gd name="T70" fmla="*/ 404 w 621"/>
              <a:gd name="T71" fmla="*/ 35 h 722"/>
              <a:gd name="T72" fmla="*/ 355 w 621"/>
              <a:gd name="T73" fmla="*/ 85 h 722"/>
              <a:gd name="T74" fmla="*/ 404 w 621"/>
              <a:gd name="T75" fmla="*/ 133 h 722"/>
              <a:gd name="T76" fmla="*/ 452 w 621"/>
              <a:gd name="T77" fmla="*/ 85 h 722"/>
              <a:gd name="T78" fmla="*/ 404 w 621"/>
              <a:gd name="T79" fmla="*/ 3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1" h="722">
                <a:moveTo>
                  <a:pt x="484" y="209"/>
                </a:moveTo>
                <a:lnTo>
                  <a:pt x="484" y="227"/>
                </a:lnTo>
                <a:cubicBezTo>
                  <a:pt x="484" y="235"/>
                  <a:pt x="481" y="236"/>
                  <a:pt x="473" y="236"/>
                </a:cubicBezTo>
                <a:cubicBezTo>
                  <a:pt x="448" y="236"/>
                  <a:pt x="433" y="240"/>
                  <a:pt x="433" y="272"/>
                </a:cubicBezTo>
                <a:lnTo>
                  <a:pt x="433" y="464"/>
                </a:lnTo>
                <a:lnTo>
                  <a:pt x="568" y="596"/>
                </a:lnTo>
                <a:cubicBezTo>
                  <a:pt x="620" y="649"/>
                  <a:pt x="592" y="721"/>
                  <a:pt x="513" y="721"/>
                </a:cubicBezTo>
                <a:lnTo>
                  <a:pt x="107" y="721"/>
                </a:lnTo>
                <a:cubicBezTo>
                  <a:pt x="29" y="721"/>
                  <a:pt x="0" y="649"/>
                  <a:pt x="53" y="596"/>
                </a:cubicBezTo>
                <a:lnTo>
                  <a:pt x="187" y="464"/>
                </a:lnTo>
                <a:lnTo>
                  <a:pt x="187" y="272"/>
                </a:lnTo>
                <a:cubicBezTo>
                  <a:pt x="187" y="240"/>
                  <a:pt x="174" y="236"/>
                  <a:pt x="147" y="236"/>
                </a:cubicBezTo>
                <a:cubicBezTo>
                  <a:pt x="139" y="236"/>
                  <a:pt x="136" y="235"/>
                  <a:pt x="136" y="227"/>
                </a:cubicBezTo>
                <a:lnTo>
                  <a:pt x="136" y="209"/>
                </a:lnTo>
                <a:cubicBezTo>
                  <a:pt x="136" y="200"/>
                  <a:pt x="139" y="198"/>
                  <a:pt x="147" y="198"/>
                </a:cubicBezTo>
                <a:cubicBezTo>
                  <a:pt x="195" y="200"/>
                  <a:pt x="225" y="217"/>
                  <a:pt x="225" y="272"/>
                </a:cubicBezTo>
                <a:lnTo>
                  <a:pt x="225" y="478"/>
                </a:lnTo>
                <a:lnTo>
                  <a:pt x="78" y="625"/>
                </a:lnTo>
                <a:cubicBezTo>
                  <a:pt x="51" y="654"/>
                  <a:pt x="64" y="683"/>
                  <a:pt x="107" y="683"/>
                </a:cubicBezTo>
                <a:lnTo>
                  <a:pt x="513" y="683"/>
                </a:lnTo>
                <a:cubicBezTo>
                  <a:pt x="556" y="683"/>
                  <a:pt x="569" y="654"/>
                  <a:pt x="542" y="625"/>
                </a:cubicBezTo>
                <a:lnTo>
                  <a:pt x="395" y="478"/>
                </a:lnTo>
                <a:lnTo>
                  <a:pt x="395" y="272"/>
                </a:lnTo>
                <a:cubicBezTo>
                  <a:pt x="395" y="217"/>
                  <a:pt x="425" y="200"/>
                  <a:pt x="473" y="198"/>
                </a:cubicBezTo>
                <a:cubicBezTo>
                  <a:pt x="481" y="198"/>
                  <a:pt x="484" y="200"/>
                  <a:pt x="484" y="209"/>
                </a:cubicBezTo>
                <a:close/>
                <a:moveTo>
                  <a:pt x="270" y="141"/>
                </a:moveTo>
                <a:cubicBezTo>
                  <a:pt x="249" y="141"/>
                  <a:pt x="232" y="158"/>
                  <a:pt x="232" y="179"/>
                </a:cubicBezTo>
                <a:cubicBezTo>
                  <a:pt x="232" y="200"/>
                  <a:pt x="248" y="217"/>
                  <a:pt x="270" y="217"/>
                </a:cubicBezTo>
                <a:cubicBezTo>
                  <a:pt x="292" y="217"/>
                  <a:pt x="310" y="200"/>
                  <a:pt x="310" y="179"/>
                </a:cubicBezTo>
                <a:cubicBezTo>
                  <a:pt x="310" y="158"/>
                  <a:pt x="292" y="141"/>
                  <a:pt x="270" y="141"/>
                </a:cubicBezTo>
                <a:close/>
                <a:moveTo>
                  <a:pt x="404" y="0"/>
                </a:moveTo>
                <a:cubicBezTo>
                  <a:pt x="451" y="0"/>
                  <a:pt x="488" y="38"/>
                  <a:pt x="488" y="85"/>
                </a:cubicBezTo>
                <a:cubicBezTo>
                  <a:pt x="488" y="131"/>
                  <a:pt x="451" y="168"/>
                  <a:pt x="404" y="168"/>
                </a:cubicBezTo>
                <a:cubicBezTo>
                  <a:pt x="358" y="168"/>
                  <a:pt x="320" y="131"/>
                  <a:pt x="320" y="85"/>
                </a:cubicBezTo>
                <a:cubicBezTo>
                  <a:pt x="320" y="38"/>
                  <a:pt x="358" y="0"/>
                  <a:pt x="404" y="0"/>
                </a:cubicBezTo>
                <a:close/>
                <a:moveTo>
                  <a:pt x="404" y="35"/>
                </a:moveTo>
                <a:cubicBezTo>
                  <a:pt x="377" y="35"/>
                  <a:pt x="355" y="57"/>
                  <a:pt x="355" y="85"/>
                </a:cubicBezTo>
                <a:cubicBezTo>
                  <a:pt x="355" y="112"/>
                  <a:pt x="377" y="133"/>
                  <a:pt x="404" y="133"/>
                </a:cubicBezTo>
                <a:cubicBezTo>
                  <a:pt x="432" y="133"/>
                  <a:pt x="452" y="112"/>
                  <a:pt x="452" y="85"/>
                </a:cubicBezTo>
                <a:cubicBezTo>
                  <a:pt x="452" y="57"/>
                  <a:pt x="432" y="35"/>
                  <a:pt x="404" y="35"/>
                </a:cubicBezTo>
                <a:close/>
              </a:path>
            </a:pathLst>
          </a:custGeom>
          <a:solidFill>
            <a:schemeClr val="bg1"/>
          </a:solidFill>
          <a:ln>
            <a:noFill/>
          </a:ln>
          <a:effectLst/>
        </p:spPr>
        <p:txBody>
          <a:bodyPr wrap="none" anchor="ctr"/>
          <a:lstStyle/>
          <a:p>
            <a:endParaRPr lang="en-US" sz="603"/>
          </a:p>
        </p:txBody>
      </p:sp>
      <p:sp>
        <p:nvSpPr>
          <p:cNvPr id="45" name="Freeform 44"/>
          <p:cNvSpPr>
            <a:spLocks noChangeArrowheads="1"/>
          </p:cNvSpPr>
          <p:nvPr/>
        </p:nvSpPr>
        <p:spPr bwMode="auto">
          <a:xfrm>
            <a:off x="6592531" y="3425863"/>
            <a:ext cx="316716" cy="362272"/>
          </a:xfrm>
          <a:custGeom>
            <a:avLst/>
            <a:gdLst>
              <a:gd name="T0" fmla="*/ 635 w 642"/>
              <a:gd name="T1" fmla="*/ 64 h 737"/>
              <a:gd name="T2" fmla="*/ 556 w 642"/>
              <a:gd name="T3" fmla="*/ 650 h 737"/>
              <a:gd name="T4" fmla="*/ 510 w 642"/>
              <a:gd name="T5" fmla="*/ 679 h 737"/>
              <a:gd name="T6" fmla="*/ 345 w 642"/>
              <a:gd name="T7" fmla="*/ 627 h 737"/>
              <a:gd name="T8" fmla="*/ 288 w 642"/>
              <a:gd name="T9" fmla="*/ 714 h 737"/>
              <a:gd name="T10" fmla="*/ 227 w 642"/>
              <a:gd name="T11" fmla="*/ 709 h 737"/>
              <a:gd name="T12" fmla="*/ 165 w 642"/>
              <a:gd name="T13" fmla="*/ 571 h 737"/>
              <a:gd name="T14" fmla="*/ 32 w 642"/>
              <a:gd name="T15" fmla="*/ 530 h 737"/>
              <a:gd name="T16" fmla="*/ 21 w 642"/>
              <a:gd name="T17" fmla="*/ 469 h 737"/>
              <a:gd name="T18" fmla="*/ 564 w 642"/>
              <a:gd name="T19" fmla="*/ 26 h 737"/>
              <a:gd name="T20" fmla="*/ 635 w 642"/>
              <a:gd name="T21" fmla="*/ 64 h 737"/>
              <a:gd name="T22" fmla="*/ 516 w 642"/>
              <a:gd name="T23" fmla="*/ 183 h 737"/>
              <a:gd name="T24" fmla="*/ 552 w 642"/>
              <a:gd name="T25" fmla="*/ 199 h 737"/>
              <a:gd name="T26" fmla="*/ 363 w 642"/>
              <a:gd name="T27" fmla="*/ 592 h 737"/>
              <a:gd name="T28" fmla="*/ 520 w 642"/>
              <a:gd name="T29" fmla="*/ 642 h 737"/>
              <a:gd name="T30" fmla="*/ 598 w 642"/>
              <a:gd name="T31" fmla="*/ 60 h 737"/>
              <a:gd name="T32" fmla="*/ 588 w 642"/>
              <a:gd name="T33" fmla="*/ 55 h 737"/>
              <a:gd name="T34" fmla="*/ 48 w 642"/>
              <a:gd name="T35" fmla="*/ 496 h 737"/>
              <a:gd name="T36" fmla="*/ 173 w 642"/>
              <a:gd name="T37" fmla="*/ 535 h 737"/>
              <a:gd name="T38" fmla="*/ 425 w 642"/>
              <a:gd name="T39" fmla="*/ 231 h 737"/>
              <a:gd name="T40" fmla="*/ 454 w 642"/>
              <a:gd name="T41" fmla="*/ 255 h 737"/>
              <a:gd name="T42" fmla="*/ 201 w 642"/>
              <a:gd name="T43" fmla="*/ 559 h 737"/>
              <a:gd name="T44" fmla="*/ 259 w 642"/>
              <a:gd name="T45" fmla="*/ 688 h 737"/>
              <a:gd name="T46" fmla="*/ 313 w 642"/>
              <a:gd name="T47" fmla="*/ 605 h 737"/>
              <a:gd name="T48" fmla="*/ 516 w 642"/>
              <a:gd name="T49" fmla="*/ 18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2" h="737">
                <a:moveTo>
                  <a:pt x="635" y="64"/>
                </a:moveTo>
                <a:lnTo>
                  <a:pt x="556" y="650"/>
                </a:lnTo>
                <a:cubicBezTo>
                  <a:pt x="553" y="671"/>
                  <a:pt x="531" y="685"/>
                  <a:pt x="510" y="679"/>
                </a:cubicBezTo>
                <a:lnTo>
                  <a:pt x="345" y="627"/>
                </a:lnTo>
                <a:lnTo>
                  <a:pt x="288" y="714"/>
                </a:lnTo>
                <a:cubicBezTo>
                  <a:pt x="273" y="736"/>
                  <a:pt x="238" y="735"/>
                  <a:pt x="227" y="709"/>
                </a:cubicBezTo>
                <a:lnTo>
                  <a:pt x="165" y="571"/>
                </a:lnTo>
                <a:lnTo>
                  <a:pt x="32" y="530"/>
                </a:lnTo>
                <a:cubicBezTo>
                  <a:pt x="6" y="522"/>
                  <a:pt x="0" y="487"/>
                  <a:pt x="21" y="469"/>
                </a:cubicBezTo>
                <a:lnTo>
                  <a:pt x="564" y="26"/>
                </a:lnTo>
                <a:cubicBezTo>
                  <a:pt x="595" y="0"/>
                  <a:pt x="641" y="23"/>
                  <a:pt x="635" y="64"/>
                </a:cubicBezTo>
                <a:close/>
                <a:moveTo>
                  <a:pt x="516" y="183"/>
                </a:moveTo>
                <a:lnTo>
                  <a:pt x="552" y="199"/>
                </a:lnTo>
                <a:lnTo>
                  <a:pt x="363" y="592"/>
                </a:lnTo>
                <a:lnTo>
                  <a:pt x="520" y="642"/>
                </a:lnTo>
                <a:lnTo>
                  <a:pt x="598" y="60"/>
                </a:lnTo>
                <a:cubicBezTo>
                  <a:pt x="598" y="53"/>
                  <a:pt x="593" y="50"/>
                  <a:pt x="588" y="55"/>
                </a:cubicBezTo>
                <a:lnTo>
                  <a:pt x="48" y="496"/>
                </a:lnTo>
                <a:lnTo>
                  <a:pt x="173" y="535"/>
                </a:lnTo>
                <a:lnTo>
                  <a:pt x="425" y="231"/>
                </a:lnTo>
                <a:lnTo>
                  <a:pt x="454" y="255"/>
                </a:lnTo>
                <a:lnTo>
                  <a:pt x="201" y="559"/>
                </a:lnTo>
                <a:lnTo>
                  <a:pt x="259" y="688"/>
                </a:lnTo>
                <a:lnTo>
                  <a:pt x="313" y="605"/>
                </a:lnTo>
                <a:cubicBezTo>
                  <a:pt x="377" y="509"/>
                  <a:pt x="462" y="298"/>
                  <a:pt x="516" y="183"/>
                </a:cubicBezTo>
                <a:close/>
              </a:path>
            </a:pathLst>
          </a:custGeom>
          <a:solidFill>
            <a:schemeClr val="bg1"/>
          </a:solidFill>
          <a:ln>
            <a:noFill/>
          </a:ln>
          <a:effectLst/>
        </p:spPr>
        <p:txBody>
          <a:bodyPr wrap="none" anchor="ctr"/>
          <a:lstStyle/>
          <a:p>
            <a:endParaRPr lang="en-US" sz="603"/>
          </a:p>
        </p:txBody>
      </p:sp>
      <p:sp>
        <p:nvSpPr>
          <p:cNvPr id="35"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01466" y="1697238"/>
            <a:ext cx="5392936" cy="225148"/>
          </a:xfrm>
          <a:prstGeom prst="rect">
            <a:avLst/>
          </a:prstGeom>
          <a:noFill/>
        </p:spPr>
        <p:txBody>
          <a:bodyPr lIns="68601" tIns="34301" rIns="68601" bIns="34301">
            <a:spAutoFit/>
          </a:bodyPr>
          <a:lstStyle/>
          <a:p>
            <a:pPr defTabSz="685681" eaLnBrk="1" fontAlgn="auto" hangingPunct="1">
              <a:spcBef>
                <a:spcPts val="0"/>
              </a:spcBef>
              <a:spcAft>
                <a:spcPts val="0"/>
              </a:spcAft>
              <a:defRPr/>
            </a:pPr>
            <a:r>
              <a:rPr lang="en-US" sz="1013" b="1" dirty="0">
                <a:solidFill>
                  <a:schemeClr val="accent1"/>
                </a:solidFill>
                <a:latin typeface="Panton Bold" charset="0"/>
                <a:cs typeface="Panton Bold" charset="0"/>
              </a:rPr>
              <a:t>Solution Name</a:t>
            </a:r>
          </a:p>
        </p:txBody>
      </p:sp>
      <p:sp>
        <p:nvSpPr>
          <p:cNvPr id="20" name="TextBox 19"/>
          <p:cNvSpPr txBox="1"/>
          <p:nvPr/>
        </p:nvSpPr>
        <p:spPr>
          <a:xfrm>
            <a:off x="2201466" y="1922860"/>
            <a:ext cx="5392936" cy="433026"/>
          </a:xfrm>
          <a:prstGeom prst="rect">
            <a:avLst/>
          </a:prstGeom>
          <a:noFill/>
        </p:spPr>
        <p:txBody>
          <a:bodyPr lIns="68601" tIns="34301" rIns="68601" bIns="34301">
            <a:spAutoFit/>
          </a:bodyPr>
          <a:lstStyle/>
          <a:p>
            <a:pP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a:t>
            </a:r>
          </a:p>
        </p:txBody>
      </p:sp>
      <p:sp>
        <p:nvSpPr>
          <p:cNvPr id="24" name="TextBox 23"/>
          <p:cNvSpPr txBox="1"/>
          <p:nvPr/>
        </p:nvSpPr>
        <p:spPr>
          <a:xfrm>
            <a:off x="2201466" y="2460430"/>
            <a:ext cx="5392936" cy="225148"/>
          </a:xfrm>
          <a:prstGeom prst="rect">
            <a:avLst/>
          </a:prstGeom>
          <a:noFill/>
        </p:spPr>
        <p:txBody>
          <a:bodyPr lIns="68601" tIns="34301" rIns="68601" bIns="34301">
            <a:spAutoFit/>
          </a:bodyPr>
          <a:lstStyle/>
          <a:p>
            <a:pPr defTabSz="685681" eaLnBrk="1" fontAlgn="auto" hangingPunct="1">
              <a:spcBef>
                <a:spcPts val="0"/>
              </a:spcBef>
              <a:spcAft>
                <a:spcPts val="0"/>
              </a:spcAft>
              <a:defRPr/>
            </a:pPr>
            <a:r>
              <a:rPr lang="en-US" sz="1013" b="1" dirty="0">
                <a:solidFill>
                  <a:schemeClr val="accent2"/>
                </a:solidFill>
                <a:latin typeface="Panton Bold" charset="0"/>
                <a:cs typeface="Panton Bold" charset="0"/>
              </a:rPr>
              <a:t>Solution Name</a:t>
            </a:r>
          </a:p>
        </p:txBody>
      </p:sp>
      <p:sp>
        <p:nvSpPr>
          <p:cNvPr id="37" name="TextBox 36"/>
          <p:cNvSpPr txBox="1"/>
          <p:nvPr/>
        </p:nvSpPr>
        <p:spPr>
          <a:xfrm>
            <a:off x="2201466" y="2686051"/>
            <a:ext cx="5392936" cy="433026"/>
          </a:xfrm>
          <a:prstGeom prst="rect">
            <a:avLst/>
          </a:prstGeom>
          <a:noFill/>
        </p:spPr>
        <p:txBody>
          <a:bodyPr lIns="68601" tIns="34301" rIns="68601" bIns="34301">
            <a:spAutoFit/>
          </a:bodyPr>
          <a:lstStyle/>
          <a:p>
            <a:pP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a:t>
            </a:r>
          </a:p>
        </p:txBody>
      </p:sp>
      <p:sp>
        <p:nvSpPr>
          <p:cNvPr id="38" name="TextBox 37"/>
          <p:cNvSpPr txBox="1"/>
          <p:nvPr/>
        </p:nvSpPr>
        <p:spPr>
          <a:xfrm>
            <a:off x="2201466" y="3274816"/>
            <a:ext cx="5392936" cy="225148"/>
          </a:xfrm>
          <a:prstGeom prst="rect">
            <a:avLst/>
          </a:prstGeom>
          <a:noFill/>
        </p:spPr>
        <p:txBody>
          <a:bodyPr lIns="68601" tIns="34301" rIns="68601" bIns="34301">
            <a:spAutoFit/>
          </a:bodyPr>
          <a:lstStyle/>
          <a:p>
            <a:pPr defTabSz="685681" eaLnBrk="1" fontAlgn="auto" hangingPunct="1">
              <a:spcBef>
                <a:spcPts val="0"/>
              </a:spcBef>
              <a:spcAft>
                <a:spcPts val="0"/>
              </a:spcAft>
              <a:defRPr/>
            </a:pPr>
            <a:r>
              <a:rPr lang="en-US" sz="1013" b="1" dirty="0">
                <a:solidFill>
                  <a:schemeClr val="accent3"/>
                </a:solidFill>
                <a:latin typeface="Panton Bold" charset="0"/>
                <a:cs typeface="Panton Bold" charset="0"/>
              </a:rPr>
              <a:t>Solution Name</a:t>
            </a:r>
          </a:p>
        </p:txBody>
      </p:sp>
      <p:sp>
        <p:nvSpPr>
          <p:cNvPr id="39" name="TextBox 38"/>
          <p:cNvSpPr txBox="1"/>
          <p:nvPr/>
        </p:nvSpPr>
        <p:spPr>
          <a:xfrm>
            <a:off x="2201466" y="3500438"/>
            <a:ext cx="5392936" cy="433026"/>
          </a:xfrm>
          <a:prstGeom prst="rect">
            <a:avLst/>
          </a:prstGeom>
          <a:noFill/>
        </p:spPr>
        <p:txBody>
          <a:bodyPr lIns="68601" tIns="34301" rIns="68601" bIns="34301">
            <a:spAutoFit/>
          </a:bodyPr>
          <a:lstStyle/>
          <a:p>
            <a:pP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a:t>
            </a:r>
          </a:p>
        </p:txBody>
      </p:sp>
      <p:sp>
        <p:nvSpPr>
          <p:cNvPr id="40" name="Oval 39"/>
          <p:cNvSpPr/>
          <p:nvPr/>
        </p:nvSpPr>
        <p:spPr>
          <a:xfrm>
            <a:off x="1549601" y="1738313"/>
            <a:ext cx="603647" cy="60424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1" name="Oval 40"/>
          <p:cNvSpPr/>
          <p:nvPr/>
        </p:nvSpPr>
        <p:spPr>
          <a:xfrm>
            <a:off x="1549601" y="2507457"/>
            <a:ext cx="603647" cy="60424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2" name="Oval 41"/>
          <p:cNvSpPr/>
          <p:nvPr/>
        </p:nvSpPr>
        <p:spPr>
          <a:xfrm>
            <a:off x="1549601" y="3296841"/>
            <a:ext cx="603647" cy="60424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39</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Our </a:t>
            </a:r>
            <a:r>
              <a:rPr lang="en-US" sz="2701" dirty="0" smtClean="0">
                <a:latin typeface="Panton Regular" charset="0"/>
                <a:cs typeface="Panton Regular" charset="0"/>
              </a:rPr>
              <a:t>SOLUTIONs</a:t>
            </a:r>
            <a:endParaRPr lang="en-US" dirty="0"/>
          </a:p>
        </p:txBody>
      </p:sp>
      <p:sp>
        <p:nvSpPr>
          <p:cNvPr id="22" name="Freeform 21"/>
          <p:cNvSpPr>
            <a:spLocks noChangeArrowheads="1"/>
          </p:cNvSpPr>
          <p:nvPr/>
        </p:nvSpPr>
        <p:spPr bwMode="auto">
          <a:xfrm>
            <a:off x="1745645" y="1938417"/>
            <a:ext cx="200838" cy="200838"/>
          </a:xfrm>
          <a:custGeom>
            <a:avLst/>
            <a:gdLst>
              <a:gd name="T0" fmla="*/ 709 w 715"/>
              <a:gd name="T1" fmla="*/ 133 h 716"/>
              <a:gd name="T2" fmla="*/ 688 w 715"/>
              <a:gd name="T3" fmla="*/ 211 h 716"/>
              <a:gd name="T4" fmla="*/ 247 w 715"/>
              <a:gd name="T5" fmla="*/ 653 h 716"/>
              <a:gd name="T6" fmla="*/ 231 w 715"/>
              <a:gd name="T7" fmla="*/ 661 h 716"/>
              <a:gd name="T8" fmla="*/ 47 w 715"/>
              <a:gd name="T9" fmla="*/ 710 h 716"/>
              <a:gd name="T10" fmla="*/ 7 w 715"/>
              <a:gd name="T11" fmla="*/ 670 h 716"/>
              <a:gd name="T12" fmla="*/ 53 w 715"/>
              <a:gd name="T13" fmla="*/ 485 h 716"/>
              <a:gd name="T14" fmla="*/ 63 w 715"/>
              <a:gd name="T15" fmla="*/ 467 h 716"/>
              <a:gd name="T16" fmla="*/ 504 w 715"/>
              <a:gd name="T17" fmla="*/ 27 h 716"/>
              <a:gd name="T18" fmla="*/ 581 w 715"/>
              <a:gd name="T19" fmla="*/ 7 h 716"/>
              <a:gd name="T20" fmla="*/ 709 w 715"/>
              <a:gd name="T21" fmla="*/ 133 h 716"/>
              <a:gd name="T22" fmla="*/ 45 w 715"/>
              <a:gd name="T23" fmla="*/ 670 h 716"/>
              <a:gd name="T24" fmla="*/ 207 w 715"/>
              <a:gd name="T25" fmla="*/ 629 h 716"/>
              <a:gd name="T26" fmla="*/ 85 w 715"/>
              <a:gd name="T27" fmla="*/ 509 h 716"/>
              <a:gd name="T28" fmla="*/ 45 w 715"/>
              <a:gd name="T29" fmla="*/ 670 h 716"/>
              <a:gd name="T30" fmla="*/ 462 w 715"/>
              <a:gd name="T31" fmla="*/ 122 h 716"/>
              <a:gd name="T32" fmla="*/ 107 w 715"/>
              <a:gd name="T33" fmla="*/ 477 h 716"/>
              <a:gd name="T34" fmla="*/ 239 w 715"/>
              <a:gd name="T35" fmla="*/ 608 h 716"/>
              <a:gd name="T36" fmla="*/ 594 w 715"/>
              <a:gd name="T37" fmla="*/ 251 h 716"/>
              <a:gd name="T38" fmla="*/ 462 w 715"/>
              <a:gd name="T39" fmla="*/ 122 h 716"/>
              <a:gd name="T40" fmla="*/ 531 w 715"/>
              <a:gd name="T41" fmla="*/ 55 h 716"/>
              <a:gd name="T42" fmla="*/ 493 w 715"/>
              <a:gd name="T43" fmla="*/ 91 h 716"/>
              <a:gd name="T44" fmla="*/ 622 w 715"/>
              <a:gd name="T45" fmla="*/ 223 h 716"/>
              <a:gd name="T46" fmla="*/ 661 w 715"/>
              <a:gd name="T47" fmla="*/ 184 h 716"/>
              <a:gd name="T48" fmla="*/ 670 w 715"/>
              <a:gd name="T49" fmla="*/ 141 h 716"/>
              <a:gd name="T50" fmla="*/ 574 w 715"/>
              <a:gd name="T51" fmla="*/ 43 h 716"/>
              <a:gd name="T52" fmla="*/ 531 w 715"/>
              <a:gd name="T53" fmla="*/ 5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5" h="716">
                <a:moveTo>
                  <a:pt x="709" y="133"/>
                </a:moveTo>
                <a:cubicBezTo>
                  <a:pt x="714" y="163"/>
                  <a:pt x="707" y="192"/>
                  <a:pt x="688" y="211"/>
                </a:cubicBezTo>
                <a:lnTo>
                  <a:pt x="247" y="653"/>
                </a:lnTo>
                <a:cubicBezTo>
                  <a:pt x="242" y="658"/>
                  <a:pt x="237" y="661"/>
                  <a:pt x="231" y="661"/>
                </a:cubicBezTo>
                <a:lnTo>
                  <a:pt x="47" y="710"/>
                </a:lnTo>
                <a:cubicBezTo>
                  <a:pt x="23" y="715"/>
                  <a:pt x="0" y="693"/>
                  <a:pt x="7" y="670"/>
                </a:cubicBezTo>
                <a:lnTo>
                  <a:pt x="53" y="485"/>
                </a:lnTo>
                <a:cubicBezTo>
                  <a:pt x="55" y="479"/>
                  <a:pt x="58" y="472"/>
                  <a:pt x="63" y="467"/>
                </a:cubicBezTo>
                <a:lnTo>
                  <a:pt x="504" y="27"/>
                </a:lnTo>
                <a:cubicBezTo>
                  <a:pt x="523" y="7"/>
                  <a:pt x="550" y="0"/>
                  <a:pt x="581" y="7"/>
                </a:cubicBezTo>
                <a:cubicBezTo>
                  <a:pt x="642" y="18"/>
                  <a:pt x="698" y="74"/>
                  <a:pt x="709" y="133"/>
                </a:cubicBezTo>
                <a:close/>
                <a:moveTo>
                  <a:pt x="45" y="670"/>
                </a:moveTo>
                <a:lnTo>
                  <a:pt x="207" y="629"/>
                </a:lnTo>
                <a:cubicBezTo>
                  <a:pt x="187" y="576"/>
                  <a:pt x="139" y="528"/>
                  <a:pt x="85" y="509"/>
                </a:cubicBezTo>
                <a:lnTo>
                  <a:pt x="45" y="670"/>
                </a:lnTo>
                <a:close/>
                <a:moveTo>
                  <a:pt x="462" y="122"/>
                </a:moveTo>
                <a:lnTo>
                  <a:pt x="107" y="477"/>
                </a:lnTo>
                <a:cubicBezTo>
                  <a:pt x="165" y="499"/>
                  <a:pt x="215" y="549"/>
                  <a:pt x="239" y="608"/>
                </a:cubicBezTo>
                <a:lnTo>
                  <a:pt x="594" y="251"/>
                </a:lnTo>
                <a:cubicBezTo>
                  <a:pt x="574" y="192"/>
                  <a:pt x="522" y="139"/>
                  <a:pt x="462" y="122"/>
                </a:cubicBezTo>
                <a:close/>
                <a:moveTo>
                  <a:pt x="531" y="55"/>
                </a:moveTo>
                <a:lnTo>
                  <a:pt x="493" y="91"/>
                </a:lnTo>
                <a:cubicBezTo>
                  <a:pt x="549" y="115"/>
                  <a:pt x="598" y="165"/>
                  <a:pt x="622" y="223"/>
                </a:cubicBezTo>
                <a:lnTo>
                  <a:pt x="661" y="184"/>
                </a:lnTo>
                <a:cubicBezTo>
                  <a:pt x="670" y="175"/>
                  <a:pt x="674" y="159"/>
                  <a:pt x="670" y="141"/>
                </a:cubicBezTo>
                <a:cubicBezTo>
                  <a:pt x="662" y="96"/>
                  <a:pt x="619" y="51"/>
                  <a:pt x="574" y="43"/>
                </a:cubicBezTo>
                <a:cubicBezTo>
                  <a:pt x="557" y="40"/>
                  <a:pt x="539" y="43"/>
                  <a:pt x="531" y="55"/>
                </a:cubicBezTo>
                <a:close/>
              </a:path>
            </a:pathLst>
          </a:custGeom>
          <a:solidFill>
            <a:schemeClr val="bg1"/>
          </a:solidFill>
          <a:ln>
            <a:noFill/>
          </a:ln>
          <a:effectLst/>
        </p:spPr>
        <p:txBody>
          <a:bodyPr wrap="none" anchor="ctr"/>
          <a:lstStyle/>
          <a:p>
            <a:endParaRPr lang="en-US" sz="603"/>
          </a:p>
        </p:txBody>
      </p:sp>
      <p:sp>
        <p:nvSpPr>
          <p:cNvPr id="23" name="Freeform 22"/>
          <p:cNvSpPr>
            <a:spLocks noChangeArrowheads="1"/>
          </p:cNvSpPr>
          <p:nvPr/>
        </p:nvSpPr>
        <p:spPr bwMode="auto">
          <a:xfrm>
            <a:off x="1746736" y="2727134"/>
            <a:ext cx="223154" cy="164886"/>
          </a:xfrm>
          <a:custGeom>
            <a:avLst/>
            <a:gdLst>
              <a:gd name="T0" fmla="*/ 555 w 793"/>
              <a:gd name="T1" fmla="*/ 133 h 588"/>
              <a:gd name="T2" fmla="*/ 555 w 793"/>
              <a:gd name="T3" fmla="*/ 184 h 588"/>
              <a:gd name="T4" fmla="*/ 740 w 793"/>
              <a:gd name="T5" fmla="*/ 85 h 588"/>
              <a:gd name="T6" fmla="*/ 792 w 793"/>
              <a:gd name="T7" fmla="*/ 117 h 588"/>
              <a:gd name="T8" fmla="*/ 792 w 793"/>
              <a:gd name="T9" fmla="*/ 470 h 588"/>
              <a:gd name="T10" fmla="*/ 740 w 793"/>
              <a:gd name="T11" fmla="*/ 501 h 588"/>
              <a:gd name="T12" fmla="*/ 555 w 793"/>
              <a:gd name="T13" fmla="*/ 403 h 588"/>
              <a:gd name="T14" fmla="*/ 555 w 793"/>
              <a:gd name="T15" fmla="*/ 456 h 588"/>
              <a:gd name="T16" fmla="*/ 422 w 793"/>
              <a:gd name="T17" fmla="*/ 587 h 588"/>
              <a:gd name="T18" fmla="*/ 133 w 793"/>
              <a:gd name="T19" fmla="*/ 587 h 588"/>
              <a:gd name="T20" fmla="*/ 0 w 793"/>
              <a:gd name="T21" fmla="*/ 456 h 588"/>
              <a:gd name="T22" fmla="*/ 0 w 793"/>
              <a:gd name="T23" fmla="*/ 133 h 588"/>
              <a:gd name="T24" fmla="*/ 133 w 793"/>
              <a:gd name="T25" fmla="*/ 0 h 588"/>
              <a:gd name="T26" fmla="*/ 422 w 793"/>
              <a:gd name="T27" fmla="*/ 0 h 588"/>
              <a:gd name="T28" fmla="*/ 555 w 793"/>
              <a:gd name="T29" fmla="*/ 133 h 588"/>
              <a:gd name="T30" fmla="*/ 517 w 793"/>
              <a:gd name="T31" fmla="*/ 189 h 588"/>
              <a:gd name="T32" fmla="*/ 517 w 793"/>
              <a:gd name="T33" fmla="*/ 133 h 588"/>
              <a:gd name="T34" fmla="*/ 422 w 793"/>
              <a:gd name="T35" fmla="*/ 38 h 588"/>
              <a:gd name="T36" fmla="*/ 133 w 793"/>
              <a:gd name="T37" fmla="*/ 38 h 588"/>
              <a:gd name="T38" fmla="*/ 38 w 793"/>
              <a:gd name="T39" fmla="*/ 133 h 588"/>
              <a:gd name="T40" fmla="*/ 38 w 793"/>
              <a:gd name="T41" fmla="*/ 456 h 588"/>
              <a:gd name="T42" fmla="*/ 133 w 793"/>
              <a:gd name="T43" fmla="*/ 549 h 588"/>
              <a:gd name="T44" fmla="*/ 422 w 793"/>
              <a:gd name="T45" fmla="*/ 549 h 588"/>
              <a:gd name="T46" fmla="*/ 517 w 793"/>
              <a:gd name="T47" fmla="*/ 456 h 588"/>
              <a:gd name="T48" fmla="*/ 517 w 793"/>
              <a:gd name="T49" fmla="*/ 400 h 588"/>
              <a:gd name="T50" fmla="*/ 569 w 793"/>
              <a:gd name="T51" fmla="*/ 368 h 588"/>
              <a:gd name="T52" fmla="*/ 753 w 793"/>
              <a:gd name="T53" fmla="*/ 465 h 588"/>
              <a:gd name="T54" fmla="*/ 753 w 793"/>
              <a:gd name="T55" fmla="*/ 121 h 588"/>
              <a:gd name="T56" fmla="*/ 571 w 793"/>
              <a:gd name="T57" fmla="*/ 217 h 588"/>
              <a:gd name="T58" fmla="*/ 517 w 793"/>
              <a:gd name="T59" fmla="*/ 1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3" h="588">
                <a:moveTo>
                  <a:pt x="555" y="133"/>
                </a:moveTo>
                <a:lnTo>
                  <a:pt x="555" y="184"/>
                </a:lnTo>
                <a:lnTo>
                  <a:pt x="740" y="85"/>
                </a:lnTo>
                <a:cubicBezTo>
                  <a:pt x="764" y="74"/>
                  <a:pt x="792" y="91"/>
                  <a:pt x="792" y="117"/>
                </a:cubicBezTo>
                <a:lnTo>
                  <a:pt x="792" y="470"/>
                </a:lnTo>
                <a:cubicBezTo>
                  <a:pt x="792" y="496"/>
                  <a:pt x="764" y="513"/>
                  <a:pt x="740" y="501"/>
                </a:cubicBezTo>
                <a:lnTo>
                  <a:pt x="555" y="403"/>
                </a:lnTo>
                <a:lnTo>
                  <a:pt x="555" y="456"/>
                </a:lnTo>
                <a:cubicBezTo>
                  <a:pt x="555" y="528"/>
                  <a:pt x="496" y="587"/>
                  <a:pt x="422" y="587"/>
                </a:cubicBezTo>
                <a:lnTo>
                  <a:pt x="133" y="587"/>
                </a:lnTo>
                <a:cubicBezTo>
                  <a:pt x="59" y="587"/>
                  <a:pt x="0" y="528"/>
                  <a:pt x="0" y="456"/>
                </a:cubicBezTo>
                <a:lnTo>
                  <a:pt x="0" y="133"/>
                </a:lnTo>
                <a:cubicBezTo>
                  <a:pt x="0" y="59"/>
                  <a:pt x="59" y="0"/>
                  <a:pt x="133" y="0"/>
                </a:cubicBezTo>
                <a:lnTo>
                  <a:pt x="422" y="0"/>
                </a:lnTo>
                <a:cubicBezTo>
                  <a:pt x="496" y="0"/>
                  <a:pt x="555" y="59"/>
                  <a:pt x="555" y="133"/>
                </a:cubicBezTo>
                <a:close/>
                <a:moveTo>
                  <a:pt x="517" y="189"/>
                </a:moveTo>
                <a:lnTo>
                  <a:pt x="517" y="133"/>
                </a:lnTo>
                <a:cubicBezTo>
                  <a:pt x="517" y="80"/>
                  <a:pt x="475" y="38"/>
                  <a:pt x="422" y="38"/>
                </a:cubicBezTo>
                <a:lnTo>
                  <a:pt x="133" y="38"/>
                </a:lnTo>
                <a:cubicBezTo>
                  <a:pt x="80" y="38"/>
                  <a:pt x="38" y="80"/>
                  <a:pt x="38" y="133"/>
                </a:cubicBezTo>
                <a:lnTo>
                  <a:pt x="38" y="456"/>
                </a:lnTo>
                <a:cubicBezTo>
                  <a:pt x="38" y="507"/>
                  <a:pt x="80" y="549"/>
                  <a:pt x="133" y="549"/>
                </a:cubicBezTo>
                <a:lnTo>
                  <a:pt x="422" y="549"/>
                </a:lnTo>
                <a:cubicBezTo>
                  <a:pt x="475" y="549"/>
                  <a:pt x="517" y="507"/>
                  <a:pt x="517" y="456"/>
                </a:cubicBezTo>
                <a:lnTo>
                  <a:pt x="517" y="400"/>
                </a:lnTo>
                <a:cubicBezTo>
                  <a:pt x="517" y="373"/>
                  <a:pt x="545" y="355"/>
                  <a:pt x="569" y="368"/>
                </a:cubicBezTo>
                <a:lnTo>
                  <a:pt x="753" y="465"/>
                </a:lnTo>
                <a:lnTo>
                  <a:pt x="753" y="121"/>
                </a:lnTo>
                <a:lnTo>
                  <a:pt x="571" y="217"/>
                </a:lnTo>
                <a:cubicBezTo>
                  <a:pt x="547" y="232"/>
                  <a:pt x="517" y="217"/>
                  <a:pt x="517" y="189"/>
                </a:cubicBezTo>
                <a:close/>
              </a:path>
            </a:pathLst>
          </a:custGeom>
          <a:solidFill>
            <a:schemeClr val="bg1"/>
          </a:solidFill>
          <a:ln>
            <a:noFill/>
          </a:ln>
          <a:effectLst/>
        </p:spPr>
        <p:txBody>
          <a:bodyPr wrap="none" anchor="ctr"/>
          <a:lstStyle/>
          <a:p>
            <a:endParaRPr lang="en-US" sz="603"/>
          </a:p>
        </p:txBody>
      </p:sp>
      <p:sp>
        <p:nvSpPr>
          <p:cNvPr id="25" name="Freeform 24"/>
          <p:cNvSpPr>
            <a:spLocks noChangeArrowheads="1"/>
          </p:cNvSpPr>
          <p:nvPr/>
        </p:nvSpPr>
        <p:spPr bwMode="auto">
          <a:xfrm>
            <a:off x="1745645" y="3510987"/>
            <a:ext cx="193400" cy="194640"/>
          </a:xfrm>
          <a:custGeom>
            <a:avLst/>
            <a:gdLst>
              <a:gd name="T0" fmla="*/ 193 w 690"/>
              <a:gd name="T1" fmla="*/ 623 h 692"/>
              <a:gd name="T2" fmla="*/ 38 w 690"/>
              <a:gd name="T3" fmla="*/ 689 h 692"/>
              <a:gd name="T4" fmla="*/ 1 w 690"/>
              <a:gd name="T5" fmla="*/ 652 h 692"/>
              <a:gd name="T6" fmla="*/ 70 w 690"/>
              <a:gd name="T7" fmla="*/ 495 h 692"/>
              <a:gd name="T8" fmla="*/ 84 w 690"/>
              <a:gd name="T9" fmla="*/ 495 h 692"/>
              <a:gd name="T10" fmla="*/ 97 w 690"/>
              <a:gd name="T11" fmla="*/ 507 h 692"/>
              <a:gd name="T12" fmla="*/ 96 w 690"/>
              <a:gd name="T13" fmla="*/ 521 h 692"/>
              <a:gd name="T14" fmla="*/ 38 w 690"/>
              <a:gd name="T15" fmla="*/ 651 h 692"/>
              <a:gd name="T16" fmla="*/ 167 w 690"/>
              <a:gd name="T17" fmla="*/ 596 h 692"/>
              <a:gd name="T18" fmla="*/ 182 w 690"/>
              <a:gd name="T19" fmla="*/ 596 h 692"/>
              <a:gd name="T20" fmla="*/ 193 w 690"/>
              <a:gd name="T21" fmla="*/ 609 h 692"/>
              <a:gd name="T22" fmla="*/ 193 w 690"/>
              <a:gd name="T23" fmla="*/ 623 h 692"/>
              <a:gd name="T24" fmla="*/ 646 w 690"/>
              <a:gd name="T25" fmla="*/ 17 h 692"/>
              <a:gd name="T26" fmla="*/ 674 w 690"/>
              <a:gd name="T27" fmla="*/ 46 h 692"/>
              <a:gd name="T28" fmla="*/ 601 w 690"/>
              <a:gd name="T29" fmla="*/ 331 h 692"/>
              <a:gd name="T30" fmla="*/ 377 w 690"/>
              <a:gd name="T31" fmla="*/ 436 h 692"/>
              <a:gd name="T32" fmla="*/ 382 w 690"/>
              <a:gd name="T33" fmla="*/ 526 h 692"/>
              <a:gd name="T34" fmla="*/ 372 w 690"/>
              <a:gd name="T35" fmla="*/ 553 h 692"/>
              <a:gd name="T36" fmla="*/ 294 w 690"/>
              <a:gd name="T37" fmla="*/ 631 h 692"/>
              <a:gd name="T38" fmla="*/ 235 w 690"/>
              <a:gd name="T39" fmla="*/ 619 h 692"/>
              <a:gd name="T40" fmla="*/ 193 w 690"/>
              <a:gd name="T41" fmla="*/ 499 h 692"/>
              <a:gd name="T42" fmla="*/ 75 w 690"/>
              <a:gd name="T43" fmla="*/ 455 h 692"/>
              <a:gd name="T44" fmla="*/ 62 w 690"/>
              <a:gd name="T45" fmla="*/ 399 h 692"/>
              <a:gd name="T46" fmla="*/ 140 w 690"/>
              <a:gd name="T47" fmla="*/ 319 h 692"/>
              <a:gd name="T48" fmla="*/ 167 w 690"/>
              <a:gd name="T49" fmla="*/ 310 h 692"/>
              <a:gd name="T50" fmla="*/ 255 w 690"/>
              <a:gd name="T51" fmla="*/ 315 h 692"/>
              <a:gd name="T52" fmla="*/ 361 w 690"/>
              <a:gd name="T53" fmla="*/ 92 h 692"/>
              <a:gd name="T54" fmla="*/ 646 w 690"/>
              <a:gd name="T55" fmla="*/ 17 h 692"/>
              <a:gd name="T56" fmla="*/ 638 w 690"/>
              <a:gd name="T57" fmla="*/ 54 h 692"/>
              <a:gd name="T58" fmla="*/ 388 w 690"/>
              <a:gd name="T59" fmla="*/ 118 h 692"/>
              <a:gd name="T60" fmla="*/ 292 w 690"/>
              <a:gd name="T61" fmla="*/ 326 h 692"/>
              <a:gd name="T62" fmla="*/ 255 w 690"/>
              <a:gd name="T63" fmla="*/ 353 h 692"/>
              <a:gd name="T64" fmla="*/ 166 w 690"/>
              <a:gd name="T65" fmla="*/ 348 h 692"/>
              <a:gd name="T66" fmla="*/ 91 w 690"/>
              <a:gd name="T67" fmla="*/ 422 h 692"/>
              <a:gd name="T68" fmla="*/ 207 w 690"/>
              <a:gd name="T69" fmla="*/ 463 h 692"/>
              <a:gd name="T70" fmla="*/ 228 w 690"/>
              <a:gd name="T71" fmla="*/ 484 h 692"/>
              <a:gd name="T72" fmla="*/ 270 w 690"/>
              <a:gd name="T73" fmla="*/ 601 h 692"/>
              <a:gd name="T74" fmla="*/ 345 w 690"/>
              <a:gd name="T75" fmla="*/ 526 h 692"/>
              <a:gd name="T76" fmla="*/ 339 w 690"/>
              <a:gd name="T77" fmla="*/ 436 h 692"/>
              <a:gd name="T78" fmla="*/ 367 w 690"/>
              <a:gd name="T79" fmla="*/ 399 h 692"/>
              <a:gd name="T80" fmla="*/ 574 w 690"/>
              <a:gd name="T81" fmla="*/ 303 h 692"/>
              <a:gd name="T82" fmla="*/ 638 w 690"/>
              <a:gd name="T83" fmla="*/ 54 h 692"/>
              <a:gd name="T84" fmla="*/ 577 w 690"/>
              <a:gd name="T85" fmla="*/ 188 h 692"/>
              <a:gd name="T86" fmla="*/ 502 w 690"/>
              <a:gd name="T87" fmla="*/ 263 h 692"/>
              <a:gd name="T88" fmla="*/ 427 w 690"/>
              <a:gd name="T89" fmla="*/ 188 h 692"/>
              <a:gd name="T90" fmla="*/ 502 w 690"/>
              <a:gd name="T91" fmla="*/ 113 h 692"/>
              <a:gd name="T92" fmla="*/ 577 w 690"/>
              <a:gd name="T93" fmla="*/ 188 h 692"/>
              <a:gd name="T94" fmla="*/ 502 w 690"/>
              <a:gd name="T95" fmla="*/ 147 h 692"/>
              <a:gd name="T96" fmla="*/ 460 w 690"/>
              <a:gd name="T97" fmla="*/ 188 h 692"/>
              <a:gd name="T98" fmla="*/ 502 w 690"/>
              <a:gd name="T99" fmla="*/ 228 h 692"/>
              <a:gd name="T100" fmla="*/ 543 w 690"/>
              <a:gd name="T101" fmla="*/ 188 h 692"/>
              <a:gd name="T102" fmla="*/ 502 w 690"/>
              <a:gd name="T103" fmla="*/ 147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0" h="692">
                <a:moveTo>
                  <a:pt x="193" y="623"/>
                </a:moveTo>
                <a:cubicBezTo>
                  <a:pt x="153" y="662"/>
                  <a:pt x="94" y="686"/>
                  <a:pt x="38" y="689"/>
                </a:cubicBezTo>
                <a:cubicBezTo>
                  <a:pt x="17" y="691"/>
                  <a:pt x="0" y="673"/>
                  <a:pt x="1" y="652"/>
                </a:cubicBezTo>
                <a:cubicBezTo>
                  <a:pt x="4" y="596"/>
                  <a:pt x="30" y="535"/>
                  <a:pt x="70" y="495"/>
                </a:cubicBezTo>
                <a:cubicBezTo>
                  <a:pt x="75" y="489"/>
                  <a:pt x="78" y="489"/>
                  <a:pt x="84" y="495"/>
                </a:cubicBezTo>
                <a:lnTo>
                  <a:pt x="97" y="507"/>
                </a:lnTo>
                <a:cubicBezTo>
                  <a:pt x="102" y="513"/>
                  <a:pt x="102" y="516"/>
                  <a:pt x="96" y="521"/>
                </a:cubicBezTo>
                <a:cubicBezTo>
                  <a:pt x="64" y="555"/>
                  <a:pt x="43" y="606"/>
                  <a:pt x="38" y="651"/>
                </a:cubicBezTo>
                <a:cubicBezTo>
                  <a:pt x="84" y="647"/>
                  <a:pt x="134" y="628"/>
                  <a:pt x="167" y="596"/>
                </a:cubicBezTo>
                <a:cubicBezTo>
                  <a:pt x="172" y="591"/>
                  <a:pt x="177" y="590"/>
                  <a:pt x="182" y="596"/>
                </a:cubicBezTo>
                <a:lnTo>
                  <a:pt x="193" y="609"/>
                </a:lnTo>
                <a:cubicBezTo>
                  <a:pt x="199" y="614"/>
                  <a:pt x="199" y="617"/>
                  <a:pt x="193" y="623"/>
                </a:cubicBezTo>
                <a:close/>
                <a:moveTo>
                  <a:pt x="646" y="17"/>
                </a:moveTo>
                <a:cubicBezTo>
                  <a:pt x="660" y="20"/>
                  <a:pt x="671" y="32"/>
                  <a:pt x="674" y="46"/>
                </a:cubicBezTo>
                <a:cubicBezTo>
                  <a:pt x="689" y="134"/>
                  <a:pt x="667" y="265"/>
                  <a:pt x="601" y="331"/>
                </a:cubicBezTo>
                <a:cubicBezTo>
                  <a:pt x="545" y="387"/>
                  <a:pt x="452" y="420"/>
                  <a:pt x="377" y="436"/>
                </a:cubicBezTo>
                <a:lnTo>
                  <a:pt x="382" y="526"/>
                </a:lnTo>
                <a:cubicBezTo>
                  <a:pt x="383" y="535"/>
                  <a:pt x="379" y="545"/>
                  <a:pt x="372" y="553"/>
                </a:cubicBezTo>
                <a:lnTo>
                  <a:pt x="294" y="631"/>
                </a:lnTo>
                <a:cubicBezTo>
                  <a:pt x="292" y="631"/>
                  <a:pt x="251" y="659"/>
                  <a:pt x="235" y="619"/>
                </a:cubicBezTo>
                <a:lnTo>
                  <a:pt x="193" y="499"/>
                </a:lnTo>
                <a:lnTo>
                  <a:pt x="75" y="455"/>
                </a:lnTo>
                <a:cubicBezTo>
                  <a:pt x="51" y="447"/>
                  <a:pt x="43" y="415"/>
                  <a:pt x="62" y="399"/>
                </a:cubicBezTo>
                <a:lnTo>
                  <a:pt x="140" y="319"/>
                </a:lnTo>
                <a:cubicBezTo>
                  <a:pt x="147" y="313"/>
                  <a:pt x="156" y="310"/>
                  <a:pt x="167" y="310"/>
                </a:cubicBezTo>
                <a:lnTo>
                  <a:pt x="255" y="315"/>
                </a:lnTo>
                <a:cubicBezTo>
                  <a:pt x="271" y="239"/>
                  <a:pt x="305" y="147"/>
                  <a:pt x="361" y="92"/>
                </a:cubicBezTo>
                <a:cubicBezTo>
                  <a:pt x="428" y="25"/>
                  <a:pt x="556" y="0"/>
                  <a:pt x="646" y="17"/>
                </a:cubicBezTo>
                <a:close/>
                <a:moveTo>
                  <a:pt x="638" y="54"/>
                </a:moveTo>
                <a:cubicBezTo>
                  <a:pt x="559" y="40"/>
                  <a:pt x="446" y="60"/>
                  <a:pt x="388" y="118"/>
                </a:cubicBezTo>
                <a:cubicBezTo>
                  <a:pt x="337" y="169"/>
                  <a:pt x="307" y="257"/>
                  <a:pt x="292" y="326"/>
                </a:cubicBezTo>
                <a:cubicBezTo>
                  <a:pt x="287" y="342"/>
                  <a:pt x="273" y="353"/>
                  <a:pt x="255" y="353"/>
                </a:cubicBezTo>
                <a:lnTo>
                  <a:pt x="166" y="348"/>
                </a:lnTo>
                <a:lnTo>
                  <a:pt x="91" y="422"/>
                </a:lnTo>
                <a:lnTo>
                  <a:pt x="207" y="463"/>
                </a:lnTo>
                <a:cubicBezTo>
                  <a:pt x="217" y="468"/>
                  <a:pt x="223" y="475"/>
                  <a:pt x="228" y="484"/>
                </a:cubicBezTo>
                <a:lnTo>
                  <a:pt x="270" y="601"/>
                </a:lnTo>
                <a:lnTo>
                  <a:pt x="345" y="526"/>
                </a:lnTo>
                <a:lnTo>
                  <a:pt x="339" y="436"/>
                </a:lnTo>
                <a:cubicBezTo>
                  <a:pt x="339" y="419"/>
                  <a:pt x="350" y="404"/>
                  <a:pt x="367" y="399"/>
                </a:cubicBezTo>
                <a:cubicBezTo>
                  <a:pt x="436" y="385"/>
                  <a:pt x="523" y="355"/>
                  <a:pt x="574" y="303"/>
                </a:cubicBezTo>
                <a:cubicBezTo>
                  <a:pt x="630" y="247"/>
                  <a:pt x="649" y="129"/>
                  <a:pt x="638" y="54"/>
                </a:cubicBezTo>
                <a:close/>
                <a:moveTo>
                  <a:pt x="577" y="188"/>
                </a:moveTo>
                <a:cubicBezTo>
                  <a:pt x="577" y="230"/>
                  <a:pt x="543" y="263"/>
                  <a:pt x="502" y="263"/>
                </a:cubicBezTo>
                <a:cubicBezTo>
                  <a:pt x="460" y="263"/>
                  <a:pt x="427" y="230"/>
                  <a:pt x="427" y="188"/>
                </a:cubicBezTo>
                <a:cubicBezTo>
                  <a:pt x="427" y="147"/>
                  <a:pt x="460" y="113"/>
                  <a:pt x="502" y="113"/>
                </a:cubicBezTo>
                <a:cubicBezTo>
                  <a:pt x="543" y="113"/>
                  <a:pt x="577" y="147"/>
                  <a:pt x="577" y="188"/>
                </a:cubicBezTo>
                <a:close/>
                <a:moveTo>
                  <a:pt x="502" y="147"/>
                </a:moveTo>
                <a:cubicBezTo>
                  <a:pt x="479" y="147"/>
                  <a:pt x="460" y="164"/>
                  <a:pt x="460" y="188"/>
                </a:cubicBezTo>
                <a:cubicBezTo>
                  <a:pt x="460" y="211"/>
                  <a:pt x="479" y="228"/>
                  <a:pt x="502" y="228"/>
                </a:cubicBezTo>
                <a:cubicBezTo>
                  <a:pt x="524" y="228"/>
                  <a:pt x="543" y="211"/>
                  <a:pt x="543" y="188"/>
                </a:cubicBezTo>
                <a:cubicBezTo>
                  <a:pt x="543" y="164"/>
                  <a:pt x="524" y="147"/>
                  <a:pt x="502" y="147"/>
                </a:cubicBezTo>
                <a:close/>
              </a:path>
            </a:pathLst>
          </a:custGeom>
          <a:solidFill>
            <a:schemeClr val="bg1"/>
          </a:solidFill>
          <a:ln>
            <a:noFill/>
          </a:ln>
          <a:effectLst/>
        </p:spPr>
        <p:txBody>
          <a:bodyPr wrap="none" anchor="ctr"/>
          <a:lstStyle/>
          <a:p>
            <a:endParaRPr lang="en-US" sz="603"/>
          </a:p>
        </p:txBody>
      </p:sp>
      <p:sp>
        <p:nvSpPr>
          <p:cNvPr id="21"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4</a:t>
            </a:fld>
            <a:endParaRPr lang="en-US" dirty="0"/>
          </a:p>
        </p:txBody>
      </p:sp>
      <p:sp>
        <p:nvSpPr>
          <p:cNvPr id="6" name="Content Placeholder 5"/>
          <p:cNvSpPr>
            <a:spLocks noGrp="1"/>
          </p:cNvSpPr>
          <p:nvPr>
            <p:ph idx="1"/>
          </p:nvPr>
        </p:nvSpPr>
        <p:spPr/>
        <p:txBody>
          <a:bodyPr/>
          <a:lstStyle/>
          <a:p>
            <a:pPr marL="285750" indent="-285750">
              <a:buFont typeface="Arial" charset="0"/>
              <a:buChar char="•"/>
            </a:pPr>
            <a:r>
              <a:rPr lang="en-US" sz="2400" dirty="0" smtClean="0"/>
              <a:t>Backups?</a:t>
            </a:r>
          </a:p>
          <a:p>
            <a:pPr marL="285750" indent="-285750">
              <a:buFont typeface="Arial" charset="0"/>
              <a:buChar char="•"/>
            </a:pPr>
            <a:r>
              <a:rPr lang="en-US" sz="2400" dirty="0" smtClean="0"/>
              <a:t>Upscaling? Reshuffle </a:t>
            </a:r>
            <a:r>
              <a:rPr lang="en-US" sz="2400" dirty="0" smtClean="0"/>
              <a:t>Data?</a:t>
            </a:r>
            <a:endParaRPr lang="en-US" sz="2400" dirty="0" smtClean="0"/>
          </a:p>
          <a:p>
            <a:pPr marL="285750" indent="-285750">
              <a:buFont typeface="Arial" charset="0"/>
              <a:buChar char="•"/>
            </a:pPr>
            <a:r>
              <a:rPr lang="en-US" sz="2400" dirty="0" smtClean="0"/>
              <a:t>Downscaling</a:t>
            </a:r>
            <a:r>
              <a:rPr lang="en-US" sz="2400" dirty="0" smtClean="0"/>
              <a:t>? Without </a:t>
            </a:r>
            <a:r>
              <a:rPr lang="en-US" sz="2400" dirty="0" err="1" smtClean="0"/>
              <a:t>Dataloss</a:t>
            </a:r>
            <a:r>
              <a:rPr lang="en-US" sz="2400" dirty="0" smtClean="0"/>
              <a:t>? </a:t>
            </a:r>
          </a:p>
          <a:p>
            <a:pPr marL="285750" indent="-285750">
              <a:buFont typeface="Arial" charset="0"/>
              <a:buChar char="•"/>
            </a:pPr>
            <a:r>
              <a:rPr lang="en-US" sz="2400" dirty="0" smtClean="0"/>
              <a:t>Healing? Restore </a:t>
            </a:r>
            <a:r>
              <a:rPr lang="en-US" sz="2400" dirty="0" smtClean="0"/>
              <a:t>Backups?</a:t>
            </a:r>
            <a:endParaRPr lang="en-US" sz="2400" dirty="0" smtClean="0"/>
          </a:p>
          <a:p>
            <a:pPr marL="285750" indent="-285750">
              <a:buFont typeface="Arial" charset="0"/>
              <a:buChar char="•"/>
            </a:pPr>
            <a:r>
              <a:rPr lang="en-US" sz="2400" dirty="0" smtClean="0"/>
              <a:t>Configuration? </a:t>
            </a:r>
            <a:r>
              <a:rPr lang="en-US" sz="2400" dirty="0" smtClean="0"/>
              <a:t>Tedious Templating? </a:t>
            </a:r>
            <a:endParaRPr lang="en-US" sz="2400" dirty="0"/>
          </a:p>
        </p:txBody>
      </p:sp>
      <p:sp>
        <p:nvSpPr>
          <p:cNvPr id="5" name="Title 4"/>
          <p:cNvSpPr>
            <a:spLocks noGrp="1"/>
          </p:cNvSpPr>
          <p:nvPr>
            <p:ph type="title"/>
          </p:nvPr>
        </p:nvSpPr>
        <p:spPr/>
        <p:txBody>
          <a:bodyPr/>
          <a:lstStyle/>
          <a:p>
            <a:r>
              <a:rPr lang="en-US" dirty="0" smtClean="0"/>
              <a:t>But Day 2 Operations?	</a:t>
            </a:r>
            <a:endParaRPr lang="en-US" dirty="0"/>
          </a:p>
        </p:txBody>
      </p:sp>
    </p:spTree>
    <p:extLst>
      <p:ext uri="{BB962C8B-B14F-4D97-AF65-F5344CB8AC3E}">
        <p14:creationId xmlns:p14="http://schemas.microsoft.com/office/powerpoint/2010/main" val="241886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grpSp>
        <p:nvGrpSpPr>
          <p:cNvPr id="41985" name="Group 13"/>
          <p:cNvGrpSpPr>
            <a:grpSpLocks/>
          </p:cNvGrpSpPr>
          <p:nvPr/>
        </p:nvGrpSpPr>
        <p:grpSpPr bwMode="auto">
          <a:xfrm>
            <a:off x="0" y="1687712"/>
            <a:ext cx="3527822" cy="1736526"/>
            <a:chOff x="0" y="3715521"/>
            <a:chExt cx="12539193" cy="6173017"/>
          </a:xfrm>
        </p:grpSpPr>
        <p:sp>
          <p:nvSpPr>
            <p:cNvPr id="16" name="Rectangle 15"/>
            <p:cNvSpPr/>
            <p:nvPr/>
          </p:nvSpPr>
          <p:spPr>
            <a:xfrm>
              <a:off x="12145624" y="3715521"/>
              <a:ext cx="393569" cy="61730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4" name="Rectangle 3"/>
            <p:cNvSpPr/>
            <p:nvPr/>
          </p:nvSpPr>
          <p:spPr>
            <a:xfrm>
              <a:off x="0" y="3715521"/>
              <a:ext cx="12190060" cy="6173017"/>
            </a:xfrm>
            <a:prstGeom prst="rect">
              <a:avLst/>
            </a:prstGeom>
            <a:solidFill>
              <a:schemeClr val="accent1">
                <a:alpha val="84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grpSp>
      <p:sp>
        <p:nvSpPr>
          <p:cNvPr id="11" name="TextBox 10"/>
          <p:cNvSpPr txBox="1"/>
          <p:nvPr/>
        </p:nvSpPr>
        <p:spPr>
          <a:xfrm>
            <a:off x="406598" y="1948460"/>
            <a:ext cx="2521524" cy="332527"/>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tabLst>
                <a:tab pos="400167" algn="l"/>
              </a:tabLst>
              <a:defRPr/>
            </a:pPr>
            <a:r>
              <a:rPr lang="en-US" sz="2701" dirty="0">
                <a:solidFill>
                  <a:srgbClr val="FFFFFF"/>
                </a:solidFill>
                <a:latin typeface="Panton Regular" charset="0"/>
                <a:cs typeface="Panton Regular" charset="0"/>
              </a:rPr>
              <a:t>OUR PRODUCTS</a:t>
            </a:r>
          </a:p>
        </p:txBody>
      </p:sp>
      <p:sp>
        <p:nvSpPr>
          <p:cNvPr id="12" name="TextBox 11"/>
          <p:cNvSpPr txBox="1"/>
          <p:nvPr/>
        </p:nvSpPr>
        <p:spPr>
          <a:xfrm>
            <a:off x="406601" y="2293144"/>
            <a:ext cx="1934825" cy="147733"/>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defRPr/>
            </a:pPr>
            <a:r>
              <a:rPr lang="en-US" sz="1200" dirty="0">
                <a:solidFill>
                  <a:srgbClr val="FFFFFF"/>
                </a:solidFill>
                <a:latin typeface="Panton Light" charset="0"/>
                <a:cs typeface="Panton Light" charset="0"/>
              </a:rPr>
              <a:t>Write here your great subtitle</a:t>
            </a:r>
          </a:p>
        </p:txBody>
      </p:sp>
      <p:cxnSp>
        <p:nvCxnSpPr>
          <p:cNvPr id="13" name="Straight Connector 12"/>
          <p:cNvCxnSpPr/>
          <p:nvPr/>
        </p:nvCxnSpPr>
        <p:spPr>
          <a:xfrm>
            <a:off x="407194" y="2514600"/>
            <a:ext cx="2100858"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7193" y="2568181"/>
            <a:ext cx="2911674" cy="581954"/>
          </a:xfrm>
          <a:prstGeom prst="rect">
            <a:avLst/>
          </a:prstGeom>
          <a:noFill/>
        </p:spPr>
        <p:txBody>
          <a:bodyPr wrap="square" lIns="0" tIns="0" rIns="0" bIns="0">
            <a:spAutoFit/>
          </a:bodyPr>
          <a:lstStyle/>
          <a:p>
            <a:pPr defTabSz="685681" eaLnBrk="1" fontAlgn="auto" hangingPunct="1">
              <a:lnSpc>
                <a:spcPct val="120000"/>
              </a:lnSpc>
              <a:spcBef>
                <a:spcPts val="0"/>
              </a:spcBef>
              <a:spcAft>
                <a:spcPts val="0"/>
              </a:spcAft>
              <a:defRPr/>
            </a:pPr>
            <a:r>
              <a:rPr lang="en-US" sz="788" dirty="0">
                <a:solidFill>
                  <a:srgbClr val="FFFFFF"/>
                </a:solidFill>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a:t>
            </a:r>
          </a:p>
        </p:txBody>
      </p:sp>
      <p:sp>
        <p:nvSpPr>
          <p:cNvPr id="19" name="Slide Number Placeholder 2"/>
          <p:cNvSpPr txBox="1">
            <a:spLocks/>
          </p:cNvSpPr>
          <p:nvPr/>
        </p:nvSpPr>
        <p:spPr>
          <a:xfrm>
            <a:off x="7529513" y="4775905"/>
            <a:ext cx="206678" cy="150041"/>
          </a:xfrm>
          <a:prstGeom prst="rect">
            <a:avLst/>
          </a:prstGeom>
        </p:spPr>
        <p:txBody>
          <a:bodyPr/>
          <a:lstStyle>
            <a:defPPr>
              <a:defRPr lang="en-US"/>
            </a:defPPr>
            <a:lvl1pPr algn="l" defTabSz="1827213" rtl="0" eaLnBrk="0" fontAlgn="base" hangingPunct="0">
              <a:spcBef>
                <a:spcPct val="0"/>
              </a:spcBef>
              <a:spcAft>
                <a:spcPct val="0"/>
              </a:spcAft>
              <a:defRPr sz="3600" kern="1200">
                <a:solidFill>
                  <a:schemeClr val="tx1"/>
                </a:solidFill>
                <a:latin typeface="Calibri"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lgn="ctr">
              <a:defRPr/>
            </a:pPr>
            <a:endParaRPr lang="en-US" sz="750" dirty="0">
              <a:solidFill>
                <a:schemeClr val="bg1"/>
              </a:solidFill>
              <a:latin typeface="+mn-lt"/>
            </a:endParaRPr>
          </a:p>
        </p:txBody>
      </p:sp>
      <p:grpSp>
        <p:nvGrpSpPr>
          <p:cNvPr id="20" name="Group 19"/>
          <p:cNvGrpSpPr/>
          <p:nvPr/>
        </p:nvGrpSpPr>
        <p:grpSpPr>
          <a:xfrm>
            <a:off x="542132" y="-596"/>
            <a:ext cx="8201006" cy="4941522"/>
            <a:chOff x="542132" y="-596"/>
            <a:chExt cx="8201006" cy="4941522"/>
          </a:xfrm>
        </p:grpSpPr>
        <p:sp>
          <p:nvSpPr>
            <p:cNvPr id="21" name="Rectangle 20"/>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22" name="Oval 21"/>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23" name="Slide Number Placeholder 2"/>
          <p:cNvSpPr txBox="1">
            <a:spLocks/>
          </p:cNvSpPr>
          <p:nvPr/>
        </p:nvSpPr>
        <p:spPr>
          <a:xfrm>
            <a:off x="8491928" y="4775905"/>
            <a:ext cx="342790" cy="150041"/>
          </a:xfrm>
          <a:prstGeom prst="rect">
            <a:avLst/>
          </a:prstGeom>
        </p:spPr>
        <p:txBody>
          <a:bodyPr anchor="ctr"/>
          <a:lstStyle>
            <a:defPPr>
              <a:defRPr lang="en-US"/>
            </a:defPPr>
            <a:lvl1pPr algn="l" defTabSz="1827213" rtl="0" eaLnBrk="0" fontAlgn="base" hangingPunct="0">
              <a:spcBef>
                <a:spcPct val="0"/>
              </a:spcBef>
              <a:spcAft>
                <a:spcPct val="0"/>
              </a:spcAft>
              <a:defRPr sz="3600" kern="1200">
                <a:solidFill>
                  <a:schemeClr val="tx1"/>
                </a:solidFill>
                <a:latin typeface="Calibri" charset="0"/>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Calibri" charset="0"/>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Calibri" charset="0"/>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Calibri" charset="0"/>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Calibri" charset="0"/>
                <a:ea typeface="+mn-ea"/>
                <a:cs typeface="+mn-cs"/>
              </a:defRPr>
            </a:lvl5pPr>
            <a:lvl6pPr marL="2286000" algn="l" defTabSz="914400" rtl="0" eaLnBrk="1" latinLnBrk="0" hangingPunct="1">
              <a:defRPr sz="3600" kern="1200">
                <a:solidFill>
                  <a:schemeClr val="tx1"/>
                </a:solidFill>
                <a:latin typeface="Calibri" charset="0"/>
                <a:ea typeface="+mn-ea"/>
                <a:cs typeface="+mn-cs"/>
              </a:defRPr>
            </a:lvl6pPr>
            <a:lvl7pPr marL="2743200" algn="l" defTabSz="914400" rtl="0" eaLnBrk="1" latinLnBrk="0" hangingPunct="1">
              <a:defRPr sz="3600" kern="1200">
                <a:solidFill>
                  <a:schemeClr val="tx1"/>
                </a:solidFill>
                <a:latin typeface="Calibri" charset="0"/>
                <a:ea typeface="+mn-ea"/>
                <a:cs typeface="+mn-cs"/>
              </a:defRPr>
            </a:lvl7pPr>
            <a:lvl8pPr marL="3200400" algn="l" defTabSz="914400" rtl="0" eaLnBrk="1" latinLnBrk="0" hangingPunct="1">
              <a:defRPr sz="3600" kern="1200">
                <a:solidFill>
                  <a:schemeClr val="tx1"/>
                </a:solidFill>
                <a:latin typeface="Calibri" charset="0"/>
                <a:ea typeface="+mn-ea"/>
                <a:cs typeface="+mn-cs"/>
              </a:defRPr>
            </a:lvl8pPr>
            <a:lvl9pPr marL="3657600" algn="l" defTabSz="914400" rtl="0" eaLnBrk="1" latinLnBrk="0" hangingPunct="1">
              <a:defRPr sz="3600" kern="1200">
                <a:solidFill>
                  <a:schemeClr val="tx1"/>
                </a:solidFill>
                <a:latin typeface="Calibri" charset="0"/>
                <a:ea typeface="+mn-ea"/>
                <a:cs typeface="+mn-cs"/>
              </a:defRPr>
            </a:lvl9pPr>
          </a:lstStyle>
          <a:p>
            <a:pPr algn="ctr">
              <a:defRPr/>
            </a:pPr>
            <a:fld id="{3374A619-EDB7-BD45-AFD7-8255DE7A0E6F}" type="slidenum">
              <a:rPr lang="en-US" sz="750">
                <a:solidFill>
                  <a:schemeClr val="bg1"/>
                </a:solidFill>
                <a:latin typeface="+mn-lt"/>
              </a:rPr>
              <a:t>40</a:t>
            </a:fld>
            <a:endParaRPr lang="en-US" sz="750" dirty="0">
              <a:solidFill>
                <a:schemeClr val="bg1"/>
              </a:solidFill>
              <a:latin typeface="+mn-lt"/>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0600" y="0"/>
            <a:ext cx="4363984" cy="5143500"/>
          </a:xfrm>
          <a:prstGeom prst="rect">
            <a:avLst/>
          </a:prstGeom>
          <a:solidFill>
            <a:schemeClr val="tx2">
              <a:alpha val="79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3" name="Oval 22"/>
          <p:cNvSpPr/>
          <p:nvPr/>
        </p:nvSpPr>
        <p:spPr>
          <a:xfrm>
            <a:off x="542022" y="1775817"/>
            <a:ext cx="519708" cy="5197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25" name="TextBox 24"/>
          <p:cNvSpPr txBox="1"/>
          <p:nvPr/>
        </p:nvSpPr>
        <p:spPr>
          <a:xfrm>
            <a:off x="1106975" y="1697831"/>
            <a:ext cx="1032046" cy="17320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788" b="1" dirty="0">
                <a:latin typeface="Panton Bold" charset="0"/>
                <a:cs typeface="Panton Bold" charset="0"/>
              </a:rPr>
              <a:t>Write your Title Here</a:t>
            </a:r>
          </a:p>
        </p:txBody>
      </p:sp>
      <p:sp>
        <p:nvSpPr>
          <p:cNvPr id="44039" name="Rectangle 25"/>
          <p:cNvSpPr>
            <a:spLocks noChangeArrowheads="1"/>
          </p:cNvSpPr>
          <p:nvPr/>
        </p:nvSpPr>
        <p:spPr bwMode="auto">
          <a:xfrm>
            <a:off x="1099831" y="1874044"/>
            <a:ext cx="2176463"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 members</a:t>
            </a:r>
          </a:p>
        </p:txBody>
      </p:sp>
      <p:sp>
        <p:nvSpPr>
          <p:cNvPr id="27" name="Oval 26"/>
          <p:cNvSpPr/>
          <p:nvPr/>
        </p:nvSpPr>
        <p:spPr>
          <a:xfrm>
            <a:off x="542022" y="2511624"/>
            <a:ext cx="519708" cy="5197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28" name="Oval 27"/>
          <p:cNvSpPr/>
          <p:nvPr/>
        </p:nvSpPr>
        <p:spPr>
          <a:xfrm>
            <a:off x="542022" y="3246834"/>
            <a:ext cx="519708" cy="5197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34" name="Oval 33"/>
          <p:cNvSpPr/>
          <p:nvPr/>
        </p:nvSpPr>
        <p:spPr>
          <a:xfrm>
            <a:off x="4554737" y="1775818"/>
            <a:ext cx="519708" cy="5197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35" name="Oval 34"/>
          <p:cNvSpPr/>
          <p:nvPr/>
        </p:nvSpPr>
        <p:spPr>
          <a:xfrm>
            <a:off x="4567238" y="2511624"/>
            <a:ext cx="519708" cy="5197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36" name="Oval 35"/>
          <p:cNvSpPr/>
          <p:nvPr/>
        </p:nvSpPr>
        <p:spPr>
          <a:xfrm>
            <a:off x="4567238" y="3246834"/>
            <a:ext cx="519708" cy="519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rgbClr val="FFFFFF"/>
              </a:solidFill>
              <a:latin typeface="Panton Light" charset="0"/>
              <a:ea typeface="Panton Light" charset="0"/>
              <a:cs typeface="Panton Light" charset="0"/>
            </a:endParaRPr>
          </a:p>
        </p:txBody>
      </p:sp>
      <p:sp>
        <p:nvSpPr>
          <p:cNvPr id="37" name="TextBox 36"/>
          <p:cNvSpPr txBox="1"/>
          <p:nvPr/>
        </p:nvSpPr>
        <p:spPr>
          <a:xfrm>
            <a:off x="1108166" y="2434233"/>
            <a:ext cx="1032046" cy="17320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788" b="1" dirty="0">
                <a:latin typeface="Panton Bold" charset="0"/>
                <a:cs typeface="Panton Bold" charset="0"/>
              </a:rPr>
              <a:t>Write your Title Here</a:t>
            </a:r>
          </a:p>
        </p:txBody>
      </p:sp>
      <p:sp>
        <p:nvSpPr>
          <p:cNvPr id="44046" name="Rectangle 37"/>
          <p:cNvSpPr>
            <a:spLocks noChangeArrowheads="1"/>
          </p:cNvSpPr>
          <p:nvPr/>
        </p:nvSpPr>
        <p:spPr bwMode="auto">
          <a:xfrm>
            <a:off x="1099831" y="2610445"/>
            <a:ext cx="2176463"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 members</a:t>
            </a:r>
          </a:p>
        </p:txBody>
      </p:sp>
      <p:sp>
        <p:nvSpPr>
          <p:cNvPr id="39" name="TextBox 38"/>
          <p:cNvSpPr txBox="1"/>
          <p:nvPr/>
        </p:nvSpPr>
        <p:spPr>
          <a:xfrm>
            <a:off x="1110547" y="3175992"/>
            <a:ext cx="1032046" cy="17320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788" b="1" dirty="0">
                <a:latin typeface="Panton Bold" charset="0"/>
                <a:cs typeface="Panton Bold" charset="0"/>
              </a:rPr>
              <a:t>Write your Title Here</a:t>
            </a:r>
          </a:p>
        </p:txBody>
      </p:sp>
      <p:sp>
        <p:nvSpPr>
          <p:cNvPr id="44048" name="Rectangle 39"/>
          <p:cNvSpPr>
            <a:spLocks noChangeArrowheads="1"/>
          </p:cNvSpPr>
          <p:nvPr/>
        </p:nvSpPr>
        <p:spPr bwMode="auto">
          <a:xfrm>
            <a:off x="1099831" y="3351609"/>
            <a:ext cx="2176463"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latin typeface="Panton Light" charset="0"/>
                <a:ea typeface="Panton Light" charset="0"/>
                <a:cs typeface="Panton Light" charset="0"/>
              </a:rPr>
              <a:t>A company is an association or collection of individuals, whether natural persons, legal persons, or a mixture of both. Company members</a:t>
            </a:r>
          </a:p>
        </p:txBody>
      </p:sp>
      <p:sp>
        <p:nvSpPr>
          <p:cNvPr id="41" name="TextBox 40"/>
          <p:cNvSpPr txBox="1"/>
          <p:nvPr/>
        </p:nvSpPr>
        <p:spPr>
          <a:xfrm>
            <a:off x="5163743" y="1697831"/>
            <a:ext cx="1032046" cy="17320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788" b="1" dirty="0">
                <a:solidFill>
                  <a:srgbClr val="FFFFFF"/>
                </a:solidFill>
                <a:latin typeface="Panton Bold" charset="0"/>
                <a:cs typeface="Panton Bold" charset="0"/>
              </a:rPr>
              <a:t>Write your Title Here</a:t>
            </a:r>
          </a:p>
        </p:txBody>
      </p:sp>
      <p:sp>
        <p:nvSpPr>
          <p:cNvPr id="44050" name="Rectangle 41"/>
          <p:cNvSpPr>
            <a:spLocks noChangeArrowheads="1"/>
          </p:cNvSpPr>
          <p:nvPr/>
        </p:nvSpPr>
        <p:spPr bwMode="auto">
          <a:xfrm>
            <a:off x="5161956" y="1874044"/>
            <a:ext cx="2177058"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a:t>
            </a:r>
          </a:p>
        </p:txBody>
      </p:sp>
      <p:sp>
        <p:nvSpPr>
          <p:cNvPr id="43" name="TextBox 42"/>
          <p:cNvSpPr txBox="1"/>
          <p:nvPr/>
        </p:nvSpPr>
        <p:spPr>
          <a:xfrm>
            <a:off x="5162552" y="2434233"/>
            <a:ext cx="1032046" cy="17320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788" b="1" dirty="0">
                <a:solidFill>
                  <a:srgbClr val="FFFFFF"/>
                </a:solidFill>
                <a:latin typeface="Panton Bold" charset="0"/>
                <a:cs typeface="Panton Bold" charset="0"/>
              </a:rPr>
              <a:t>Write your Title Here</a:t>
            </a:r>
          </a:p>
        </p:txBody>
      </p:sp>
      <p:sp>
        <p:nvSpPr>
          <p:cNvPr id="44052" name="Rectangle 43"/>
          <p:cNvSpPr>
            <a:spLocks noChangeArrowheads="1"/>
          </p:cNvSpPr>
          <p:nvPr/>
        </p:nvSpPr>
        <p:spPr bwMode="auto">
          <a:xfrm>
            <a:off x="5161956" y="2610445"/>
            <a:ext cx="2177058"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a:t>
            </a:r>
          </a:p>
        </p:txBody>
      </p:sp>
      <p:sp>
        <p:nvSpPr>
          <p:cNvPr id="45" name="TextBox 44"/>
          <p:cNvSpPr txBox="1"/>
          <p:nvPr/>
        </p:nvSpPr>
        <p:spPr>
          <a:xfrm>
            <a:off x="5160169" y="3175992"/>
            <a:ext cx="1120211" cy="173206"/>
          </a:xfrm>
          <a:prstGeom prst="rect">
            <a:avLst/>
          </a:prstGeom>
          <a:noFill/>
        </p:spPr>
        <p:txBody>
          <a:bodyPr wrap="none" lIns="51451" tIns="25726" rIns="51451" bIns="25726">
            <a:spAutoFit/>
          </a:bodyPr>
          <a:lstStyle/>
          <a:p>
            <a:pPr defTabSz="685681" eaLnBrk="1" fontAlgn="auto" hangingPunct="1">
              <a:spcBef>
                <a:spcPts val="0"/>
              </a:spcBef>
              <a:spcAft>
                <a:spcPts val="0"/>
              </a:spcAft>
              <a:defRPr/>
            </a:pPr>
            <a:r>
              <a:rPr lang="id-ID" sz="788" b="1" dirty="0">
                <a:solidFill>
                  <a:srgbClr val="FFFFFF"/>
                </a:solidFill>
                <a:latin typeface="Panton Bold" charset="0"/>
                <a:cs typeface="Panton Bold" charset="0"/>
              </a:rPr>
              <a:t>SERVICE NUMBER SIX</a:t>
            </a:r>
          </a:p>
        </p:txBody>
      </p:sp>
      <p:sp>
        <p:nvSpPr>
          <p:cNvPr id="44054" name="Rectangle 45"/>
          <p:cNvSpPr>
            <a:spLocks noChangeArrowheads="1"/>
          </p:cNvSpPr>
          <p:nvPr/>
        </p:nvSpPr>
        <p:spPr bwMode="auto">
          <a:xfrm>
            <a:off x="5161956" y="3351610"/>
            <a:ext cx="2177058"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a:t>
            </a:r>
          </a:p>
        </p:txBody>
      </p:sp>
      <p:sp>
        <p:nvSpPr>
          <p:cNvPr id="6" name="Picture Placeholder 5"/>
          <p:cNvSpPr>
            <a:spLocks noGrp="1"/>
          </p:cNvSpPr>
          <p:nvPr>
            <p:ph type="pic" sz="quarter" idx="11"/>
          </p:nvPr>
        </p:nvSpPr>
        <p:spPr/>
      </p:sp>
      <p:sp>
        <p:nvSpPr>
          <p:cNvPr id="2" name="Slide Number Placeholder 1"/>
          <p:cNvSpPr>
            <a:spLocks noGrp="1"/>
          </p:cNvSpPr>
          <p:nvPr>
            <p:ph type="sldNum" sz="quarter" idx="12"/>
          </p:nvPr>
        </p:nvSpPr>
        <p:spPr/>
        <p:txBody>
          <a:bodyPr/>
          <a:lstStyle/>
          <a:p>
            <a:pPr>
              <a:defRPr/>
            </a:pPr>
            <a:fld id="{707C8526-07B5-9D4B-A303-32AFB2A0ED7F}" type="slidenum">
              <a:rPr lang="en-US" smtClean="0"/>
              <a:pPr>
                <a:defRPr/>
              </a:pPr>
              <a:t>41</a:t>
            </a:fld>
            <a:endParaRPr lang="en-US" dirty="0"/>
          </a:p>
        </p:txBody>
      </p:sp>
      <p:sp>
        <p:nvSpPr>
          <p:cNvPr id="3" name="Title 2"/>
          <p:cNvSpPr>
            <a:spLocks noGrp="1"/>
          </p:cNvSpPr>
          <p:nvPr>
            <p:ph type="title"/>
          </p:nvPr>
        </p:nvSpPr>
        <p:spPr/>
        <p:txBody>
          <a:bodyPr/>
          <a:lstStyle/>
          <a:p>
            <a:r>
              <a:rPr lang="en-US" sz="2701" dirty="0" smtClean="0">
                <a:latin typeface="Panton Regular" charset="0"/>
                <a:cs typeface="Panton Regular" charset="0"/>
              </a:rPr>
              <a:t>OUR SERVICES</a:t>
            </a:r>
            <a:endParaRPr lang="en-US" dirty="0"/>
          </a:p>
        </p:txBody>
      </p:sp>
      <p:sp>
        <p:nvSpPr>
          <p:cNvPr id="31" name="Freeform 30"/>
          <p:cNvSpPr>
            <a:spLocks noChangeArrowheads="1"/>
          </p:cNvSpPr>
          <p:nvPr/>
        </p:nvSpPr>
        <p:spPr bwMode="auto">
          <a:xfrm>
            <a:off x="695257" y="1935007"/>
            <a:ext cx="213236" cy="193400"/>
          </a:xfrm>
          <a:custGeom>
            <a:avLst/>
            <a:gdLst>
              <a:gd name="T0" fmla="*/ 134 w 757"/>
              <a:gd name="T1" fmla="*/ 99 h 689"/>
              <a:gd name="T2" fmla="*/ 379 w 757"/>
              <a:gd name="T3" fmla="*/ 0 h 689"/>
              <a:gd name="T4" fmla="*/ 622 w 757"/>
              <a:gd name="T5" fmla="*/ 99 h 689"/>
              <a:gd name="T6" fmla="*/ 622 w 757"/>
              <a:gd name="T7" fmla="*/ 587 h 689"/>
              <a:gd name="T8" fmla="*/ 377 w 757"/>
              <a:gd name="T9" fmla="*/ 688 h 689"/>
              <a:gd name="T10" fmla="*/ 134 w 757"/>
              <a:gd name="T11" fmla="*/ 587 h 689"/>
              <a:gd name="T12" fmla="*/ 134 w 757"/>
              <a:gd name="T13" fmla="*/ 99 h 689"/>
              <a:gd name="T14" fmla="*/ 91 w 757"/>
              <a:gd name="T15" fmla="*/ 453 h 689"/>
              <a:gd name="T16" fmla="*/ 190 w 757"/>
              <a:gd name="T17" fmla="*/ 421 h 689"/>
              <a:gd name="T18" fmla="*/ 190 w 757"/>
              <a:gd name="T19" fmla="*/ 267 h 689"/>
              <a:gd name="T20" fmla="*/ 91 w 757"/>
              <a:gd name="T21" fmla="*/ 235 h 689"/>
              <a:gd name="T22" fmla="*/ 91 w 757"/>
              <a:gd name="T23" fmla="*/ 453 h 689"/>
              <a:gd name="T24" fmla="*/ 107 w 757"/>
              <a:gd name="T25" fmla="*/ 200 h 689"/>
              <a:gd name="T26" fmla="*/ 195 w 757"/>
              <a:gd name="T27" fmla="*/ 229 h 689"/>
              <a:gd name="T28" fmla="*/ 263 w 757"/>
              <a:gd name="T29" fmla="*/ 59 h 689"/>
              <a:gd name="T30" fmla="*/ 107 w 757"/>
              <a:gd name="T31" fmla="*/ 200 h 689"/>
              <a:gd name="T32" fmla="*/ 195 w 757"/>
              <a:gd name="T33" fmla="*/ 459 h 689"/>
              <a:gd name="T34" fmla="*/ 107 w 757"/>
              <a:gd name="T35" fmla="*/ 488 h 689"/>
              <a:gd name="T36" fmla="*/ 263 w 757"/>
              <a:gd name="T37" fmla="*/ 628 h 689"/>
              <a:gd name="T38" fmla="*/ 195 w 757"/>
              <a:gd name="T39" fmla="*/ 459 h 689"/>
              <a:gd name="T40" fmla="*/ 227 w 757"/>
              <a:gd name="T41" fmla="*/ 413 h 689"/>
              <a:gd name="T42" fmla="*/ 358 w 757"/>
              <a:gd name="T43" fmla="*/ 397 h 689"/>
              <a:gd name="T44" fmla="*/ 358 w 757"/>
              <a:gd name="T45" fmla="*/ 289 h 689"/>
              <a:gd name="T46" fmla="*/ 227 w 757"/>
              <a:gd name="T47" fmla="*/ 275 h 689"/>
              <a:gd name="T48" fmla="*/ 227 w 757"/>
              <a:gd name="T49" fmla="*/ 413 h 689"/>
              <a:gd name="T50" fmla="*/ 231 w 757"/>
              <a:gd name="T51" fmla="*/ 238 h 689"/>
              <a:gd name="T52" fmla="*/ 358 w 757"/>
              <a:gd name="T53" fmla="*/ 253 h 689"/>
              <a:gd name="T54" fmla="*/ 358 w 757"/>
              <a:gd name="T55" fmla="*/ 38 h 689"/>
              <a:gd name="T56" fmla="*/ 231 w 757"/>
              <a:gd name="T57" fmla="*/ 238 h 689"/>
              <a:gd name="T58" fmla="*/ 358 w 757"/>
              <a:gd name="T59" fmla="*/ 648 h 689"/>
              <a:gd name="T60" fmla="*/ 358 w 757"/>
              <a:gd name="T61" fmla="*/ 435 h 689"/>
              <a:gd name="T62" fmla="*/ 231 w 757"/>
              <a:gd name="T63" fmla="*/ 449 h 689"/>
              <a:gd name="T64" fmla="*/ 358 w 757"/>
              <a:gd name="T65" fmla="*/ 648 h 689"/>
              <a:gd name="T66" fmla="*/ 396 w 757"/>
              <a:gd name="T67" fmla="*/ 38 h 689"/>
              <a:gd name="T68" fmla="*/ 396 w 757"/>
              <a:gd name="T69" fmla="*/ 253 h 689"/>
              <a:gd name="T70" fmla="*/ 523 w 757"/>
              <a:gd name="T71" fmla="*/ 238 h 689"/>
              <a:gd name="T72" fmla="*/ 396 w 757"/>
              <a:gd name="T73" fmla="*/ 38 h 689"/>
              <a:gd name="T74" fmla="*/ 396 w 757"/>
              <a:gd name="T75" fmla="*/ 289 h 689"/>
              <a:gd name="T76" fmla="*/ 396 w 757"/>
              <a:gd name="T77" fmla="*/ 397 h 689"/>
              <a:gd name="T78" fmla="*/ 529 w 757"/>
              <a:gd name="T79" fmla="*/ 413 h 689"/>
              <a:gd name="T80" fmla="*/ 529 w 757"/>
              <a:gd name="T81" fmla="*/ 275 h 689"/>
              <a:gd name="T82" fmla="*/ 396 w 757"/>
              <a:gd name="T83" fmla="*/ 289 h 689"/>
              <a:gd name="T84" fmla="*/ 524 w 757"/>
              <a:gd name="T85" fmla="*/ 449 h 689"/>
              <a:gd name="T86" fmla="*/ 396 w 757"/>
              <a:gd name="T87" fmla="*/ 435 h 689"/>
              <a:gd name="T88" fmla="*/ 396 w 757"/>
              <a:gd name="T89" fmla="*/ 648 h 689"/>
              <a:gd name="T90" fmla="*/ 524 w 757"/>
              <a:gd name="T91" fmla="*/ 449 h 689"/>
              <a:gd name="T92" fmla="*/ 559 w 757"/>
              <a:gd name="T93" fmla="*/ 229 h 689"/>
              <a:gd name="T94" fmla="*/ 649 w 757"/>
              <a:gd name="T95" fmla="*/ 200 h 689"/>
              <a:gd name="T96" fmla="*/ 492 w 757"/>
              <a:gd name="T97" fmla="*/ 59 h 689"/>
              <a:gd name="T98" fmla="*/ 559 w 757"/>
              <a:gd name="T99" fmla="*/ 229 h 689"/>
              <a:gd name="T100" fmla="*/ 649 w 757"/>
              <a:gd name="T101" fmla="*/ 488 h 689"/>
              <a:gd name="T102" fmla="*/ 559 w 757"/>
              <a:gd name="T103" fmla="*/ 459 h 689"/>
              <a:gd name="T104" fmla="*/ 492 w 757"/>
              <a:gd name="T105" fmla="*/ 628 h 689"/>
              <a:gd name="T106" fmla="*/ 649 w 757"/>
              <a:gd name="T107" fmla="*/ 488 h 689"/>
              <a:gd name="T108" fmla="*/ 566 w 757"/>
              <a:gd name="T109" fmla="*/ 421 h 689"/>
              <a:gd name="T110" fmla="*/ 665 w 757"/>
              <a:gd name="T111" fmla="*/ 453 h 689"/>
              <a:gd name="T112" fmla="*/ 663 w 757"/>
              <a:gd name="T113" fmla="*/ 235 h 689"/>
              <a:gd name="T114" fmla="*/ 566 w 757"/>
              <a:gd name="T115" fmla="*/ 267 h 689"/>
              <a:gd name="T116" fmla="*/ 566 w 757"/>
              <a:gd name="T117" fmla="*/ 42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7" h="689">
                <a:moveTo>
                  <a:pt x="134" y="99"/>
                </a:moveTo>
                <a:cubicBezTo>
                  <a:pt x="201" y="34"/>
                  <a:pt x="291" y="0"/>
                  <a:pt x="379" y="0"/>
                </a:cubicBezTo>
                <a:cubicBezTo>
                  <a:pt x="467" y="0"/>
                  <a:pt x="555" y="34"/>
                  <a:pt x="622" y="99"/>
                </a:cubicBezTo>
                <a:cubicBezTo>
                  <a:pt x="756" y="233"/>
                  <a:pt x="756" y="454"/>
                  <a:pt x="622" y="587"/>
                </a:cubicBezTo>
                <a:cubicBezTo>
                  <a:pt x="555" y="654"/>
                  <a:pt x="467" y="688"/>
                  <a:pt x="377" y="688"/>
                </a:cubicBezTo>
                <a:cubicBezTo>
                  <a:pt x="289" y="688"/>
                  <a:pt x="201" y="654"/>
                  <a:pt x="134" y="587"/>
                </a:cubicBezTo>
                <a:cubicBezTo>
                  <a:pt x="0" y="454"/>
                  <a:pt x="0" y="233"/>
                  <a:pt x="134" y="99"/>
                </a:cubicBezTo>
                <a:close/>
                <a:moveTo>
                  <a:pt x="91" y="453"/>
                </a:moveTo>
                <a:cubicBezTo>
                  <a:pt x="123" y="440"/>
                  <a:pt x="156" y="429"/>
                  <a:pt x="190" y="421"/>
                </a:cubicBezTo>
                <a:cubicBezTo>
                  <a:pt x="184" y="369"/>
                  <a:pt x="184" y="317"/>
                  <a:pt x="190" y="267"/>
                </a:cubicBezTo>
                <a:cubicBezTo>
                  <a:pt x="156" y="259"/>
                  <a:pt x="123" y="248"/>
                  <a:pt x="91" y="235"/>
                </a:cubicBezTo>
                <a:cubicBezTo>
                  <a:pt x="65" y="304"/>
                  <a:pt x="65" y="382"/>
                  <a:pt x="91" y="453"/>
                </a:cubicBezTo>
                <a:close/>
                <a:moveTo>
                  <a:pt x="107" y="200"/>
                </a:moveTo>
                <a:cubicBezTo>
                  <a:pt x="136" y="211"/>
                  <a:pt x="166" y="221"/>
                  <a:pt x="195" y="229"/>
                </a:cubicBezTo>
                <a:cubicBezTo>
                  <a:pt x="208" y="161"/>
                  <a:pt x="230" y="101"/>
                  <a:pt x="263" y="59"/>
                </a:cubicBezTo>
                <a:cubicBezTo>
                  <a:pt x="196" y="85"/>
                  <a:pt x="140" y="136"/>
                  <a:pt x="107" y="200"/>
                </a:cubicBezTo>
                <a:close/>
                <a:moveTo>
                  <a:pt x="195" y="459"/>
                </a:moveTo>
                <a:cubicBezTo>
                  <a:pt x="166" y="467"/>
                  <a:pt x="136" y="477"/>
                  <a:pt x="107" y="488"/>
                </a:cubicBezTo>
                <a:cubicBezTo>
                  <a:pt x="140" y="550"/>
                  <a:pt x="196" y="601"/>
                  <a:pt x="263" y="628"/>
                </a:cubicBezTo>
                <a:cubicBezTo>
                  <a:pt x="230" y="585"/>
                  <a:pt x="208" y="526"/>
                  <a:pt x="195" y="459"/>
                </a:cubicBezTo>
                <a:close/>
                <a:moveTo>
                  <a:pt x="227" y="413"/>
                </a:moveTo>
                <a:cubicBezTo>
                  <a:pt x="271" y="403"/>
                  <a:pt x="315" y="398"/>
                  <a:pt x="358" y="397"/>
                </a:cubicBezTo>
                <a:lnTo>
                  <a:pt x="358" y="289"/>
                </a:lnTo>
                <a:cubicBezTo>
                  <a:pt x="315" y="288"/>
                  <a:pt x="271" y="285"/>
                  <a:pt x="227" y="275"/>
                </a:cubicBezTo>
                <a:cubicBezTo>
                  <a:pt x="222" y="320"/>
                  <a:pt x="222" y="368"/>
                  <a:pt x="227" y="413"/>
                </a:cubicBezTo>
                <a:close/>
                <a:moveTo>
                  <a:pt x="231" y="238"/>
                </a:moveTo>
                <a:cubicBezTo>
                  <a:pt x="275" y="246"/>
                  <a:pt x="316" y="251"/>
                  <a:pt x="358" y="253"/>
                </a:cubicBezTo>
                <a:lnTo>
                  <a:pt x="358" y="38"/>
                </a:lnTo>
                <a:cubicBezTo>
                  <a:pt x="292" y="53"/>
                  <a:pt x="249" y="136"/>
                  <a:pt x="231" y="238"/>
                </a:cubicBezTo>
                <a:close/>
                <a:moveTo>
                  <a:pt x="358" y="648"/>
                </a:moveTo>
                <a:lnTo>
                  <a:pt x="358" y="435"/>
                </a:lnTo>
                <a:cubicBezTo>
                  <a:pt x="316" y="437"/>
                  <a:pt x="275" y="441"/>
                  <a:pt x="231" y="449"/>
                </a:cubicBezTo>
                <a:cubicBezTo>
                  <a:pt x="249" y="552"/>
                  <a:pt x="291" y="635"/>
                  <a:pt x="358" y="648"/>
                </a:cubicBezTo>
                <a:close/>
                <a:moveTo>
                  <a:pt x="396" y="38"/>
                </a:moveTo>
                <a:lnTo>
                  <a:pt x="396" y="253"/>
                </a:lnTo>
                <a:cubicBezTo>
                  <a:pt x="439" y="251"/>
                  <a:pt x="481" y="246"/>
                  <a:pt x="523" y="238"/>
                </a:cubicBezTo>
                <a:cubicBezTo>
                  <a:pt x="507" y="136"/>
                  <a:pt x="463" y="53"/>
                  <a:pt x="396" y="38"/>
                </a:cubicBezTo>
                <a:close/>
                <a:moveTo>
                  <a:pt x="396" y="289"/>
                </a:moveTo>
                <a:lnTo>
                  <a:pt x="396" y="397"/>
                </a:lnTo>
                <a:cubicBezTo>
                  <a:pt x="441" y="398"/>
                  <a:pt x="484" y="403"/>
                  <a:pt x="529" y="413"/>
                </a:cubicBezTo>
                <a:cubicBezTo>
                  <a:pt x="534" y="368"/>
                  <a:pt x="534" y="320"/>
                  <a:pt x="529" y="275"/>
                </a:cubicBezTo>
                <a:cubicBezTo>
                  <a:pt x="484" y="285"/>
                  <a:pt x="441" y="288"/>
                  <a:pt x="396" y="289"/>
                </a:cubicBezTo>
                <a:close/>
                <a:moveTo>
                  <a:pt x="524" y="449"/>
                </a:moveTo>
                <a:cubicBezTo>
                  <a:pt x="481" y="441"/>
                  <a:pt x="439" y="437"/>
                  <a:pt x="396" y="435"/>
                </a:cubicBezTo>
                <a:lnTo>
                  <a:pt x="396" y="648"/>
                </a:lnTo>
                <a:cubicBezTo>
                  <a:pt x="463" y="635"/>
                  <a:pt x="507" y="552"/>
                  <a:pt x="524" y="449"/>
                </a:cubicBezTo>
                <a:close/>
                <a:moveTo>
                  <a:pt x="559" y="229"/>
                </a:moveTo>
                <a:cubicBezTo>
                  <a:pt x="590" y="221"/>
                  <a:pt x="619" y="211"/>
                  <a:pt x="649" y="200"/>
                </a:cubicBezTo>
                <a:cubicBezTo>
                  <a:pt x="615" y="136"/>
                  <a:pt x="559" y="85"/>
                  <a:pt x="492" y="59"/>
                </a:cubicBezTo>
                <a:cubicBezTo>
                  <a:pt x="526" y="101"/>
                  <a:pt x="548" y="161"/>
                  <a:pt x="559" y="229"/>
                </a:cubicBezTo>
                <a:close/>
                <a:moveTo>
                  <a:pt x="649" y="488"/>
                </a:moveTo>
                <a:cubicBezTo>
                  <a:pt x="619" y="477"/>
                  <a:pt x="590" y="467"/>
                  <a:pt x="559" y="459"/>
                </a:cubicBezTo>
                <a:cubicBezTo>
                  <a:pt x="548" y="526"/>
                  <a:pt x="526" y="585"/>
                  <a:pt x="492" y="628"/>
                </a:cubicBezTo>
                <a:cubicBezTo>
                  <a:pt x="559" y="601"/>
                  <a:pt x="615" y="550"/>
                  <a:pt x="649" y="488"/>
                </a:cubicBezTo>
                <a:close/>
                <a:moveTo>
                  <a:pt x="566" y="421"/>
                </a:moveTo>
                <a:cubicBezTo>
                  <a:pt x="598" y="429"/>
                  <a:pt x="631" y="440"/>
                  <a:pt x="665" y="453"/>
                </a:cubicBezTo>
                <a:cubicBezTo>
                  <a:pt x="691" y="382"/>
                  <a:pt x="691" y="304"/>
                  <a:pt x="663" y="235"/>
                </a:cubicBezTo>
                <a:cubicBezTo>
                  <a:pt x="631" y="248"/>
                  <a:pt x="598" y="259"/>
                  <a:pt x="566" y="267"/>
                </a:cubicBezTo>
                <a:cubicBezTo>
                  <a:pt x="571" y="317"/>
                  <a:pt x="571" y="369"/>
                  <a:pt x="566" y="421"/>
                </a:cubicBezTo>
                <a:close/>
              </a:path>
            </a:pathLst>
          </a:custGeom>
          <a:solidFill>
            <a:schemeClr val="bg1"/>
          </a:solidFill>
          <a:ln>
            <a:noFill/>
          </a:ln>
          <a:effectLst/>
        </p:spPr>
        <p:txBody>
          <a:bodyPr wrap="none" anchor="ctr"/>
          <a:lstStyle/>
          <a:p>
            <a:endParaRPr lang="en-US" sz="603"/>
          </a:p>
        </p:txBody>
      </p:sp>
      <p:sp>
        <p:nvSpPr>
          <p:cNvPr id="32" name="Freeform 31"/>
          <p:cNvSpPr>
            <a:spLocks noChangeArrowheads="1"/>
          </p:cNvSpPr>
          <p:nvPr/>
        </p:nvSpPr>
        <p:spPr bwMode="auto">
          <a:xfrm>
            <a:off x="694127" y="2693789"/>
            <a:ext cx="209516" cy="211997"/>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bg1"/>
          </a:solidFill>
          <a:ln>
            <a:noFill/>
          </a:ln>
          <a:effectLst/>
        </p:spPr>
        <p:txBody>
          <a:bodyPr wrap="none" anchor="ctr"/>
          <a:lstStyle/>
          <a:p>
            <a:endParaRPr lang="en-US" sz="603"/>
          </a:p>
        </p:txBody>
      </p:sp>
      <p:sp>
        <p:nvSpPr>
          <p:cNvPr id="33" name="Freeform 32"/>
          <p:cNvSpPr>
            <a:spLocks noChangeArrowheads="1"/>
          </p:cNvSpPr>
          <p:nvPr/>
        </p:nvSpPr>
        <p:spPr bwMode="auto">
          <a:xfrm>
            <a:off x="699651" y="3423566"/>
            <a:ext cx="176043" cy="182242"/>
          </a:xfrm>
          <a:custGeom>
            <a:avLst/>
            <a:gdLst>
              <a:gd name="T0" fmla="*/ 522 w 627"/>
              <a:gd name="T1" fmla="*/ 0 h 649"/>
              <a:gd name="T2" fmla="*/ 626 w 627"/>
              <a:gd name="T3" fmla="*/ 104 h 649"/>
              <a:gd name="T4" fmla="*/ 522 w 627"/>
              <a:gd name="T5" fmla="*/ 209 h 649"/>
              <a:gd name="T6" fmla="*/ 435 w 627"/>
              <a:gd name="T7" fmla="*/ 165 h 649"/>
              <a:gd name="T8" fmla="*/ 202 w 627"/>
              <a:gd name="T9" fmla="*/ 286 h 649"/>
              <a:gd name="T10" fmla="*/ 210 w 627"/>
              <a:gd name="T11" fmla="*/ 323 h 649"/>
              <a:gd name="T12" fmla="*/ 205 w 627"/>
              <a:gd name="T13" fmla="*/ 357 h 649"/>
              <a:gd name="T14" fmla="*/ 438 w 627"/>
              <a:gd name="T15" fmla="*/ 478 h 649"/>
              <a:gd name="T16" fmla="*/ 522 w 627"/>
              <a:gd name="T17" fmla="*/ 438 h 649"/>
              <a:gd name="T18" fmla="*/ 626 w 627"/>
              <a:gd name="T19" fmla="*/ 544 h 649"/>
              <a:gd name="T20" fmla="*/ 522 w 627"/>
              <a:gd name="T21" fmla="*/ 648 h 649"/>
              <a:gd name="T22" fmla="*/ 416 w 627"/>
              <a:gd name="T23" fmla="*/ 544 h 649"/>
              <a:gd name="T24" fmla="*/ 421 w 627"/>
              <a:gd name="T25" fmla="*/ 512 h 649"/>
              <a:gd name="T26" fmla="*/ 186 w 627"/>
              <a:gd name="T27" fmla="*/ 390 h 649"/>
              <a:gd name="T28" fmla="*/ 106 w 627"/>
              <a:gd name="T29" fmla="*/ 429 h 649"/>
              <a:gd name="T30" fmla="*/ 0 w 627"/>
              <a:gd name="T31" fmla="*/ 323 h 649"/>
              <a:gd name="T32" fmla="*/ 106 w 627"/>
              <a:gd name="T33" fmla="*/ 219 h 649"/>
              <a:gd name="T34" fmla="*/ 182 w 627"/>
              <a:gd name="T35" fmla="*/ 253 h 649"/>
              <a:gd name="T36" fmla="*/ 419 w 627"/>
              <a:gd name="T37" fmla="*/ 131 h 649"/>
              <a:gd name="T38" fmla="*/ 416 w 627"/>
              <a:gd name="T39" fmla="*/ 104 h 649"/>
              <a:gd name="T40" fmla="*/ 522 w 627"/>
              <a:gd name="T41" fmla="*/ 0 h 649"/>
              <a:gd name="T42" fmla="*/ 106 w 627"/>
              <a:gd name="T43" fmla="*/ 257 h 649"/>
              <a:gd name="T44" fmla="*/ 39 w 627"/>
              <a:gd name="T45" fmla="*/ 323 h 649"/>
              <a:gd name="T46" fmla="*/ 106 w 627"/>
              <a:gd name="T47" fmla="*/ 390 h 649"/>
              <a:gd name="T48" fmla="*/ 171 w 627"/>
              <a:gd name="T49" fmla="*/ 323 h 649"/>
              <a:gd name="T50" fmla="*/ 106 w 627"/>
              <a:gd name="T51" fmla="*/ 257 h 649"/>
              <a:gd name="T52" fmla="*/ 522 w 627"/>
              <a:gd name="T53" fmla="*/ 37 h 649"/>
              <a:gd name="T54" fmla="*/ 454 w 627"/>
              <a:gd name="T55" fmla="*/ 104 h 649"/>
              <a:gd name="T56" fmla="*/ 522 w 627"/>
              <a:gd name="T57" fmla="*/ 171 h 649"/>
              <a:gd name="T58" fmla="*/ 589 w 627"/>
              <a:gd name="T59" fmla="*/ 104 h 649"/>
              <a:gd name="T60" fmla="*/ 522 w 627"/>
              <a:gd name="T61" fmla="*/ 37 h 649"/>
              <a:gd name="T62" fmla="*/ 522 w 627"/>
              <a:gd name="T63" fmla="*/ 477 h 649"/>
              <a:gd name="T64" fmla="*/ 454 w 627"/>
              <a:gd name="T65" fmla="*/ 544 h 649"/>
              <a:gd name="T66" fmla="*/ 522 w 627"/>
              <a:gd name="T67" fmla="*/ 609 h 649"/>
              <a:gd name="T68" fmla="*/ 589 w 627"/>
              <a:gd name="T69" fmla="*/ 544 h 649"/>
              <a:gd name="T70" fmla="*/ 522 w 627"/>
              <a:gd name="T71" fmla="*/ 47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7" h="649">
                <a:moveTo>
                  <a:pt x="522" y="0"/>
                </a:moveTo>
                <a:cubicBezTo>
                  <a:pt x="579" y="0"/>
                  <a:pt x="626" y="46"/>
                  <a:pt x="626" y="104"/>
                </a:cubicBezTo>
                <a:cubicBezTo>
                  <a:pt x="626" y="161"/>
                  <a:pt x="579" y="209"/>
                  <a:pt x="522" y="209"/>
                </a:cubicBezTo>
                <a:cubicBezTo>
                  <a:pt x="486" y="209"/>
                  <a:pt x="456" y="192"/>
                  <a:pt x="435" y="165"/>
                </a:cubicBezTo>
                <a:lnTo>
                  <a:pt x="202" y="286"/>
                </a:lnTo>
                <a:cubicBezTo>
                  <a:pt x="206" y="297"/>
                  <a:pt x="210" y="310"/>
                  <a:pt x="210" y="323"/>
                </a:cubicBezTo>
                <a:cubicBezTo>
                  <a:pt x="210" y="336"/>
                  <a:pt x="208" y="345"/>
                  <a:pt x="205" y="357"/>
                </a:cubicBezTo>
                <a:lnTo>
                  <a:pt x="438" y="478"/>
                </a:lnTo>
                <a:cubicBezTo>
                  <a:pt x="459" y="453"/>
                  <a:pt x="490" y="438"/>
                  <a:pt x="522" y="438"/>
                </a:cubicBezTo>
                <a:cubicBezTo>
                  <a:pt x="579" y="438"/>
                  <a:pt x="626" y="485"/>
                  <a:pt x="626" y="544"/>
                </a:cubicBezTo>
                <a:cubicBezTo>
                  <a:pt x="626" y="600"/>
                  <a:pt x="579" y="648"/>
                  <a:pt x="522" y="648"/>
                </a:cubicBezTo>
                <a:cubicBezTo>
                  <a:pt x="462" y="648"/>
                  <a:pt x="416" y="600"/>
                  <a:pt x="416" y="544"/>
                </a:cubicBezTo>
                <a:cubicBezTo>
                  <a:pt x="416" y="533"/>
                  <a:pt x="418" y="521"/>
                  <a:pt x="421" y="512"/>
                </a:cubicBezTo>
                <a:lnTo>
                  <a:pt x="186" y="390"/>
                </a:lnTo>
                <a:cubicBezTo>
                  <a:pt x="165" y="414"/>
                  <a:pt x="136" y="429"/>
                  <a:pt x="106" y="429"/>
                </a:cubicBezTo>
                <a:cubicBezTo>
                  <a:pt x="47" y="429"/>
                  <a:pt x="0" y="381"/>
                  <a:pt x="0" y="323"/>
                </a:cubicBezTo>
                <a:cubicBezTo>
                  <a:pt x="0" y="265"/>
                  <a:pt x="47" y="219"/>
                  <a:pt x="106" y="219"/>
                </a:cubicBezTo>
                <a:cubicBezTo>
                  <a:pt x="135" y="219"/>
                  <a:pt x="162" y="232"/>
                  <a:pt x="182" y="253"/>
                </a:cubicBezTo>
                <a:lnTo>
                  <a:pt x="419" y="131"/>
                </a:lnTo>
                <a:cubicBezTo>
                  <a:pt x="418" y="122"/>
                  <a:pt x="416" y="114"/>
                  <a:pt x="416" y="104"/>
                </a:cubicBezTo>
                <a:cubicBezTo>
                  <a:pt x="416" y="46"/>
                  <a:pt x="462" y="0"/>
                  <a:pt x="522" y="0"/>
                </a:cubicBezTo>
                <a:close/>
                <a:moveTo>
                  <a:pt x="106" y="257"/>
                </a:moveTo>
                <a:cubicBezTo>
                  <a:pt x="67" y="257"/>
                  <a:pt x="39" y="286"/>
                  <a:pt x="39" y="323"/>
                </a:cubicBezTo>
                <a:cubicBezTo>
                  <a:pt x="39" y="360"/>
                  <a:pt x="67" y="390"/>
                  <a:pt x="106" y="390"/>
                </a:cubicBezTo>
                <a:cubicBezTo>
                  <a:pt x="141" y="390"/>
                  <a:pt x="171" y="360"/>
                  <a:pt x="171" y="323"/>
                </a:cubicBezTo>
                <a:cubicBezTo>
                  <a:pt x="171" y="286"/>
                  <a:pt x="141" y="257"/>
                  <a:pt x="106" y="257"/>
                </a:cubicBezTo>
                <a:close/>
                <a:moveTo>
                  <a:pt x="522" y="37"/>
                </a:moveTo>
                <a:cubicBezTo>
                  <a:pt x="485" y="37"/>
                  <a:pt x="454" y="67"/>
                  <a:pt x="454" y="104"/>
                </a:cubicBezTo>
                <a:cubicBezTo>
                  <a:pt x="454" y="141"/>
                  <a:pt x="485" y="171"/>
                  <a:pt x="522" y="171"/>
                </a:cubicBezTo>
                <a:cubicBezTo>
                  <a:pt x="558" y="171"/>
                  <a:pt x="589" y="141"/>
                  <a:pt x="589" y="104"/>
                </a:cubicBezTo>
                <a:cubicBezTo>
                  <a:pt x="589" y="67"/>
                  <a:pt x="558" y="37"/>
                  <a:pt x="522" y="37"/>
                </a:cubicBezTo>
                <a:close/>
                <a:moveTo>
                  <a:pt x="522" y="477"/>
                </a:moveTo>
                <a:cubicBezTo>
                  <a:pt x="485" y="477"/>
                  <a:pt x="454" y="505"/>
                  <a:pt x="454" y="544"/>
                </a:cubicBezTo>
                <a:cubicBezTo>
                  <a:pt x="454" y="579"/>
                  <a:pt x="485" y="609"/>
                  <a:pt x="522" y="609"/>
                </a:cubicBezTo>
                <a:cubicBezTo>
                  <a:pt x="558" y="609"/>
                  <a:pt x="589" y="579"/>
                  <a:pt x="589" y="544"/>
                </a:cubicBezTo>
                <a:cubicBezTo>
                  <a:pt x="589" y="505"/>
                  <a:pt x="558" y="477"/>
                  <a:pt x="522" y="477"/>
                </a:cubicBezTo>
                <a:close/>
              </a:path>
            </a:pathLst>
          </a:custGeom>
          <a:solidFill>
            <a:schemeClr val="bg1"/>
          </a:solidFill>
          <a:ln>
            <a:noFill/>
          </a:ln>
          <a:effectLst/>
        </p:spPr>
        <p:txBody>
          <a:bodyPr wrap="none" anchor="ctr"/>
          <a:lstStyle/>
          <a:p>
            <a:endParaRPr lang="en-US" sz="603"/>
          </a:p>
        </p:txBody>
      </p:sp>
      <p:sp>
        <p:nvSpPr>
          <p:cNvPr id="40" name="Freeform 39"/>
          <p:cNvSpPr>
            <a:spLocks noChangeArrowheads="1"/>
          </p:cNvSpPr>
          <p:nvPr/>
        </p:nvSpPr>
        <p:spPr bwMode="auto">
          <a:xfrm>
            <a:off x="4724997" y="1942875"/>
            <a:ext cx="181002" cy="204558"/>
          </a:xfrm>
          <a:custGeom>
            <a:avLst/>
            <a:gdLst>
              <a:gd name="T0" fmla="*/ 311 w 643"/>
              <a:gd name="T1" fmla="*/ 724 h 728"/>
              <a:gd name="T2" fmla="*/ 21 w 643"/>
              <a:gd name="T3" fmla="*/ 159 h 728"/>
              <a:gd name="T4" fmla="*/ 55 w 643"/>
              <a:gd name="T5" fmla="*/ 127 h 728"/>
              <a:gd name="T6" fmla="*/ 295 w 643"/>
              <a:gd name="T7" fmla="*/ 16 h 728"/>
              <a:gd name="T8" fmla="*/ 346 w 643"/>
              <a:gd name="T9" fmla="*/ 16 h 728"/>
              <a:gd name="T10" fmla="*/ 587 w 643"/>
              <a:gd name="T11" fmla="*/ 127 h 728"/>
              <a:gd name="T12" fmla="*/ 621 w 643"/>
              <a:gd name="T13" fmla="*/ 159 h 728"/>
              <a:gd name="T14" fmla="*/ 330 w 643"/>
              <a:gd name="T15" fmla="*/ 724 h 728"/>
              <a:gd name="T16" fmla="*/ 311 w 643"/>
              <a:gd name="T17" fmla="*/ 724 h 728"/>
              <a:gd name="T18" fmla="*/ 320 w 643"/>
              <a:gd name="T19" fmla="*/ 687 h 728"/>
              <a:gd name="T20" fmla="*/ 583 w 643"/>
              <a:gd name="T21" fmla="*/ 164 h 728"/>
              <a:gd name="T22" fmla="*/ 320 w 643"/>
              <a:gd name="T23" fmla="*/ 43 h 728"/>
              <a:gd name="T24" fmla="*/ 58 w 643"/>
              <a:gd name="T25" fmla="*/ 164 h 728"/>
              <a:gd name="T26" fmla="*/ 320 w 643"/>
              <a:gd name="T27" fmla="*/ 687 h 728"/>
              <a:gd name="T28" fmla="*/ 456 w 643"/>
              <a:gd name="T29" fmla="*/ 263 h 728"/>
              <a:gd name="T30" fmla="*/ 452 w 643"/>
              <a:gd name="T31" fmla="*/ 249 h 728"/>
              <a:gd name="T32" fmla="*/ 437 w 643"/>
              <a:gd name="T33" fmla="*/ 241 h 728"/>
              <a:gd name="T34" fmla="*/ 423 w 643"/>
              <a:gd name="T35" fmla="*/ 246 h 728"/>
              <a:gd name="T36" fmla="*/ 317 w 643"/>
              <a:gd name="T37" fmla="*/ 449 h 728"/>
              <a:gd name="T38" fmla="*/ 250 w 643"/>
              <a:gd name="T39" fmla="*/ 343 h 728"/>
              <a:gd name="T40" fmla="*/ 236 w 643"/>
              <a:gd name="T41" fmla="*/ 340 h 728"/>
              <a:gd name="T42" fmla="*/ 221 w 643"/>
              <a:gd name="T43" fmla="*/ 350 h 728"/>
              <a:gd name="T44" fmla="*/ 218 w 643"/>
              <a:gd name="T45" fmla="*/ 364 h 728"/>
              <a:gd name="T46" fmla="*/ 288 w 643"/>
              <a:gd name="T47" fmla="*/ 476 h 728"/>
              <a:gd name="T48" fmla="*/ 348 w 643"/>
              <a:gd name="T49" fmla="*/ 473 h 728"/>
              <a:gd name="T50" fmla="*/ 456 w 643"/>
              <a:gd name="T51" fmla="*/ 263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3" h="728">
                <a:moveTo>
                  <a:pt x="311" y="724"/>
                </a:moveTo>
                <a:cubicBezTo>
                  <a:pt x="72" y="654"/>
                  <a:pt x="0" y="383"/>
                  <a:pt x="21" y="159"/>
                </a:cubicBezTo>
                <a:cubicBezTo>
                  <a:pt x="23" y="142"/>
                  <a:pt x="37" y="127"/>
                  <a:pt x="55" y="127"/>
                </a:cubicBezTo>
                <a:cubicBezTo>
                  <a:pt x="141" y="124"/>
                  <a:pt x="236" y="78"/>
                  <a:pt x="295" y="16"/>
                </a:cubicBezTo>
                <a:cubicBezTo>
                  <a:pt x="309" y="0"/>
                  <a:pt x="332" y="0"/>
                  <a:pt x="346" y="16"/>
                </a:cubicBezTo>
                <a:cubicBezTo>
                  <a:pt x="405" y="78"/>
                  <a:pt x="501" y="124"/>
                  <a:pt x="587" y="127"/>
                </a:cubicBezTo>
                <a:cubicBezTo>
                  <a:pt x="605" y="127"/>
                  <a:pt x="619" y="142"/>
                  <a:pt x="621" y="159"/>
                </a:cubicBezTo>
                <a:cubicBezTo>
                  <a:pt x="642" y="383"/>
                  <a:pt x="570" y="654"/>
                  <a:pt x="330" y="724"/>
                </a:cubicBezTo>
                <a:cubicBezTo>
                  <a:pt x="324" y="727"/>
                  <a:pt x="317" y="727"/>
                  <a:pt x="311" y="724"/>
                </a:cubicBezTo>
                <a:close/>
                <a:moveTo>
                  <a:pt x="320" y="687"/>
                </a:moveTo>
                <a:cubicBezTo>
                  <a:pt x="539" y="622"/>
                  <a:pt x="602" y="367"/>
                  <a:pt x="583" y="164"/>
                </a:cubicBezTo>
                <a:cubicBezTo>
                  <a:pt x="488" y="161"/>
                  <a:pt x="386" y="111"/>
                  <a:pt x="320" y="43"/>
                </a:cubicBezTo>
                <a:cubicBezTo>
                  <a:pt x="256" y="111"/>
                  <a:pt x="154" y="161"/>
                  <a:pt x="58" y="164"/>
                </a:cubicBezTo>
                <a:cubicBezTo>
                  <a:pt x="40" y="367"/>
                  <a:pt x="101" y="622"/>
                  <a:pt x="320" y="687"/>
                </a:cubicBezTo>
                <a:close/>
                <a:moveTo>
                  <a:pt x="456" y="263"/>
                </a:moveTo>
                <a:cubicBezTo>
                  <a:pt x="460" y="257"/>
                  <a:pt x="460" y="252"/>
                  <a:pt x="452" y="249"/>
                </a:cubicBezTo>
                <a:lnTo>
                  <a:pt x="437" y="241"/>
                </a:lnTo>
                <a:cubicBezTo>
                  <a:pt x="431" y="238"/>
                  <a:pt x="428" y="239"/>
                  <a:pt x="423" y="246"/>
                </a:cubicBezTo>
                <a:lnTo>
                  <a:pt x="317" y="449"/>
                </a:lnTo>
                <a:lnTo>
                  <a:pt x="250" y="343"/>
                </a:lnTo>
                <a:cubicBezTo>
                  <a:pt x="245" y="337"/>
                  <a:pt x="242" y="337"/>
                  <a:pt x="236" y="340"/>
                </a:cubicBezTo>
                <a:lnTo>
                  <a:pt x="221" y="350"/>
                </a:lnTo>
                <a:cubicBezTo>
                  <a:pt x="215" y="355"/>
                  <a:pt x="213" y="358"/>
                  <a:pt x="218" y="364"/>
                </a:cubicBezTo>
                <a:cubicBezTo>
                  <a:pt x="240" y="401"/>
                  <a:pt x="264" y="439"/>
                  <a:pt x="288" y="476"/>
                </a:cubicBezTo>
                <a:cubicBezTo>
                  <a:pt x="306" y="502"/>
                  <a:pt x="333" y="499"/>
                  <a:pt x="348" y="473"/>
                </a:cubicBezTo>
                <a:cubicBezTo>
                  <a:pt x="384" y="403"/>
                  <a:pt x="421" y="332"/>
                  <a:pt x="456" y="263"/>
                </a:cubicBezTo>
                <a:close/>
              </a:path>
            </a:pathLst>
          </a:custGeom>
          <a:solidFill>
            <a:schemeClr val="bg1"/>
          </a:solidFill>
          <a:ln>
            <a:noFill/>
          </a:ln>
          <a:effectLst/>
        </p:spPr>
        <p:txBody>
          <a:bodyPr wrap="none" anchor="ctr"/>
          <a:lstStyle/>
          <a:p>
            <a:endParaRPr lang="en-US" sz="603"/>
          </a:p>
        </p:txBody>
      </p:sp>
      <p:sp>
        <p:nvSpPr>
          <p:cNvPr id="42" name="Freeform 41"/>
          <p:cNvSpPr>
            <a:spLocks noChangeArrowheads="1"/>
          </p:cNvSpPr>
          <p:nvPr/>
        </p:nvSpPr>
        <p:spPr bwMode="auto">
          <a:xfrm>
            <a:off x="4739692" y="2667932"/>
            <a:ext cx="174803" cy="203318"/>
          </a:xfrm>
          <a:custGeom>
            <a:avLst/>
            <a:gdLst>
              <a:gd name="T0" fmla="*/ 484 w 621"/>
              <a:gd name="T1" fmla="*/ 209 h 722"/>
              <a:gd name="T2" fmla="*/ 484 w 621"/>
              <a:gd name="T3" fmla="*/ 227 h 722"/>
              <a:gd name="T4" fmla="*/ 473 w 621"/>
              <a:gd name="T5" fmla="*/ 236 h 722"/>
              <a:gd name="T6" fmla="*/ 433 w 621"/>
              <a:gd name="T7" fmla="*/ 272 h 722"/>
              <a:gd name="T8" fmla="*/ 433 w 621"/>
              <a:gd name="T9" fmla="*/ 464 h 722"/>
              <a:gd name="T10" fmla="*/ 568 w 621"/>
              <a:gd name="T11" fmla="*/ 596 h 722"/>
              <a:gd name="T12" fmla="*/ 513 w 621"/>
              <a:gd name="T13" fmla="*/ 721 h 722"/>
              <a:gd name="T14" fmla="*/ 107 w 621"/>
              <a:gd name="T15" fmla="*/ 721 h 722"/>
              <a:gd name="T16" fmla="*/ 53 w 621"/>
              <a:gd name="T17" fmla="*/ 596 h 722"/>
              <a:gd name="T18" fmla="*/ 187 w 621"/>
              <a:gd name="T19" fmla="*/ 464 h 722"/>
              <a:gd name="T20" fmla="*/ 187 w 621"/>
              <a:gd name="T21" fmla="*/ 272 h 722"/>
              <a:gd name="T22" fmla="*/ 147 w 621"/>
              <a:gd name="T23" fmla="*/ 236 h 722"/>
              <a:gd name="T24" fmla="*/ 136 w 621"/>
              <a:gd name="T25" fmla="*/ 227 h 722"/>
              <a:gd name="T26" fmla="*/ 136 w 621"/>
              <a:gd name="T27" fmla="*/ 209 h 722"/>
              <a:gd name="T28" fmla="*/ 147 w 621"/>
              <a:gd name="T29" fmla="*/ 198 h 722"/>
              <a:gd name="T30" fmla="*/ 225 w 621"/>
              <a:gd name="T31" fmla="*/ 272 h 722"/>
              <a:gd name="T32" fmla="*/ 225 w 621"/>
              <a:gd name="T33" fmla="*/ 478 h 722"/>
              <a:gd name="T34" fmla="*/ 78 w 621"/>
              <a:gd name="T35" fmla="*/ 625 h 722"/>
              <a:gd name="T36" fmla="*/ 107 w 621"/>
              <a:gd name="T37" fmla="*/ 683 h 722"/>
              <a:gd name="T38" fmla="*/ 513 w 621"/>
              <a:gd name="T39" fmla="*/ 683 h 722"/>
              <a:gd name="T40" fmla="*/ 542 w 621"/>
              <a:gd name="T41" fmla="*/ 625 h 722"/>
              <a:gd name="T42" fmla="*/ 395 w 621"/>
              <a:gd name="T43" fmla="*/ 478 h 722"/>
              <a:gd name="T44" fmla="*/ 395 w 621"/>
              <a:gd name="T45" fmla="*/ 272 h 722"/>
              <a:gd name="T46" fmla="*/ 473 w 621"/>
              <a:gd name="T47" fmla="*/ 198 h 722"/>
              <a:gd name="T48" fmla="*/ 484 w 621"/>
              <a:gd name="T49" fmla="*/ 209 h 722"/>
              <a:gd name="T50" fmla="*/ 270 w 621"/>
              <a:gd name="T51" fmla="*/ 141 h 722"/>
              <a:gd name="T52" fmla="*/ 232 w 621"/>
              <a:gd name="T53" fmla="*/ 179 h 722"/>
              <a:gd name="T54" fmla="*/ 270 w 621"/>
              <a:gd name="T55" fmla="*/ 217 h 722"/>
              <a:gd name="T56" fmla="*/ 310 w 621"/>
              <a:gd name="T57" fmla="*/ 179 h 722"/>
              <a:gd name="T58" fmla="*/ 270 w 621"/>
              <a:gd name="T59" fmla="*/ 141 h 722"/>
              <a:gd name="T60" fmla="*/ 404 w 621"/>
              <a:gd name="T61" fmla="*/ 0 h 722"/>
              <a:gd name="T62" fmla="*/ 488 w 621"/>
              <a:gd name="T63" fmla="*/ 85 h 722"/>
              <a:gd name="T64" fmla="*/ 404 w 621"/>
              <a:gd name="T65" fmla="*/ 168 h 722"/>
              <a:gd name="T66" fmla="*/ 320 w 621"/>
              <a:gd name="T67" fmla="*/ 85 h 722"/>
              <a:gd name="T68" fmla="*/ 404 w 621"/>
              <a:gd name="T69" fmla="*/ 0 h 722"/>
              <a:gd name="T70" fmla="*/ 404 w 621"/>
              <a:gd name="T71" fmla="*/ 35 h 722"/>
              <a:gd name="T72" fmla="*/ 355 w 621"/>
              <a:gd name="T73" fmla="*/ 85 h 722"/>
              <a:gd name="T74" fmla="*/ 404 w 621"/>
              <a:gd name="T75" fmla="*/ 133 h 722"/>
              <a:gd name="T76" fmla="*/ 452 w 621"/>
              <a:gd name="T77" fmla="*/ 85 h 722"/>
              <a:gd name="T78" fmla="*/ 404 w 621"/>
              <a:gd name="T79" fmla="*/ 3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1" h="722">
                <a:moveTo>
                  <a:pt x="484" y="209"/>
                </a:moveTo>
                <a:lnTo>
                  <a:pt x="484" y="227"/>
                </a:lnTo>
                <a:cubicBezTo>
                  <a:pt x="484" y="235"/>
                  <a:pt x="481" y="236"/>
                  <a:pt x="473" y="236"/>
                </a:cubicBezTo>
                <a:cubicBezTo>
                  <a:pt x="448" y="236"/>
                  <a:pt x="433" y="240"/>
                  <a:pt x="433" y="272"/>
                </a:cubicBezTo>
                <a:lnTo>
                  <a:pt x="433" y="464"/>
                </a:lnTo>
                <a:lnTo>
                  <a:pt x="568" y="596"/>
                </a:lnTo>
                <a:cubicBezTo>
                  <a:pt x="620" y="649"/>
                  <a:pt x="592" y="721"/>
                  <a:pt x="513" y="721"/>
                </a:cubicBezTo>
                <a:lnTo>
                  <a:pt x="107" y="721"/>
                </a:lnTo>
                <a:cubicBezTo>
                  <a:pt x="29" y="721"/>
                  <a:pt x="0" y="649"/>
                  <a:pt x="53" y="596"/>
                </a:cubicBezTo>
                <a:lnTo>
                  <a:pt x="187" y="464"/>
                </a:lnTo>
                <a:lnTo>
                  <a:pt x="187" y="272"/>
                </a:lnTo>
                <a:cubicBezTo>
                  <a:pt x="187" y="240"/>
                  <a:pt x="174" y="236"/>
                  <a:pt x="147" y="236"/>
                </a:cubicBezTo>
                <a:cubicBezTo>
                  <a:pt x="139" y="236"/>
                  <a:pt x="136" y="235"/>
                  <a:pt x="136" y="227"/>
                </a:cubicBezTo>
                <a:lnTo>
                  <a:pt x="136" y="209"/>
                </a:lnTo>
                <a:cubicBezTo>
                  <a:pt x="136" y="200"/>
                  <a:pt x="139" y="198"/>
                  <a:pt x="147" y="198"/>
                </a:cubicBezTo>
                <a:cubicBezTo>
                  <a:pt x="195" y="200"/>
                  <a:pt x="225" y="217"/>
                  <a:pt x="225" y="272"/>
                </a:cubicBezTo>
                <a:lnTo>
                  <a:pt x="225" y="478"/>
                </a:lnTo>
                <a:lnTo>
                  <a:pt x="78" y="625"/>
                </a:lnTo>
                <a:cubicBezTo>
                  <a:pt x="51" y="654"/>
                  <a:pt x="64" y="683"/>
                  <a:pt x="107" y="683"/>
                </a:cubicBezTo>
                <a:lnTo>
                  <a:pt x="513" y="683"/>
                </a:lnTo>
                <a:cubicBezTo>
                  <a:pt x="556" y="683"/>
                  <a:pt x="569" y="654"/>
                  <a:pt x="542" y="625"/>
                </a:cubicBezTo>
                <a:lnTo>
                  <a:pt x="395" y="478"/>
                </a:lnTo>
                <a:lnTo>
                  <a:pt x="395" y="272"/>
                </a:lnTo>
                <a:cubicBezTo>
                  <a:pt x="395" y="217"/>
                  <a:pt x="425" y="200"/>
                  <a:pt x="473" y="198"/>
                </a:cubicBezTo>
                <a:cubicBezTo>
                  <a:pt x="481" y="198"/>
                  <a:pt x="484" y="200"/>
                  <a:pt x="484" y="209"/>
                </a:cubicBezTo>
                <a:close/>
                <a:moveTo>
                  <a:pt x="270" y="141"/>
                </a:moveTo>
                <a:cubicBezTo>
                  <a:pt x="249" y="141"/>
                  <a:pt x="232" y="158"/>
                  <a:pt x="232" y="179"/>
                </a:cubicBezTo>
                <a:cubicBezTo>
                  <a:pt x="232" y="200"/>
                  <a:pt x="248" y="217"/>
                  <a:pt x="270" y="217"/>
                </a:cubicBezTo>
                <a:cubicBezTo>
                  <a:pt x="292" y="217"/>
                  <a:pt x="310" y="200"/>
                  <a:pt x="310" y="179"/>
                </a:cubicBezTo>
                <a:cubicBezTo>
                  <a:pt x="310" y="158"/>
                  <a:pt x="292" y="141"/>
                  <a:pt x="270" y="141"/>
                </a:cubicBezTo>
                <a:close/>
                <a:moveTo>
                  <a:pt x="404" y="0"/>
                </a:moveTo>
                <a:cubicBezTo>
                  <a:pt x="451" y="0"/>
                  <a:pt x="488" y="38"/>
                  <a:pt x="488" y="85"/>
                </a:cubicBezTo>
                <a:cubicBezTo>
                  <a:pt x="488" y="131"/>
                  <a:pt x="451" y="168"/>
                  <a:pt x="404" y="168"/>
                </a:cubicBezTo>
                <a:cubicBezTo>
                  <a:pt x="358" y="168"/>
                  <a:pt x="320" y="131"/>
                  <a:pt x="320" y="85"/>
                </a:cubicBezTo>
                <a:cubicBezTo>
                  <a:pt x="320" y="38"/>
                  <a:pt x="358" y="0"/>
                  <a:pt x="404" y="0"/>
                </a:cubicBezTo>
                <a:close/>
                <a:moveTo>
                  <a:pt x="404" y="35"/>
                </a:moveTo>
                <a:cubicBezTo>
                  <a:pt x="377" y="35"/>
                  <a:pt x="355" y="57"/>
                  <a:pt x="355" y="85"/>
                </a:cubicBezTo>
                <a:cubicBezTo>
                  <a:pt x="355" y="112"/>
                  <a:pt x="377" y="133"/>
                  <a:pt x="404" y="133"/>
                </a:cubicBezTo>
                <a:cubicBezTo>
                  <a:pt x="432" y="133"/>
                  <a:pt x="452" y="112"/>
                  <a:pt x="452" y="85"/>
                </a:cubicBezTo>
                <a:cubicBezTo>
                  <a:pt x="452" y="57"/>
                  <a:pt x="432" y="35"/>
                  <a:pt x="404" y="35"/>
                </a:cubicBezTo>
                <a:close/>
              </a:path>
            </a:pathLst>
          </a:custGeom>
          <a:solidFill>
            <a:schemeClr val="bg1"/>
          </a:solidFill>
          <a:ln>
            <a:noFill/>
          </a:ln>
          <a:effectLst/>
        </p:spPr>
        <p:txBody>
          <a:bodyPr wrap="none" anchor="ctr"/>
          <a:lstStyle/>
          <a:p>
            <a:endParaRPr lang="en-US" sz="603"/>
          </a:p>
        </p:txBody>
      </p:sp>
      <p:sp>
        <p:nvSpPr>
          <p:cNvPr id="44" name="Freeform 43"/>
          <p:cNvSpPr>
            <a:spLocks noChangeArrowheads="1"/>
          </p:cNvSpPr>
          <p:nvPr/>
        </p:nvSpPr>
        <p:spPr bwMode="auto">
          <a:xfrm>
            <a:off x="4722823" y="3423566"/>
            <a:ext cx="208277" cy="189680"/>
          </a:xfrm>
          <a:custGeom>
            <a:avLst/>
            <a:gdLst>
              <a:gd name="T0" fmla="*/ 22 w 740"/>
              <a:gd name="T1" fmla="*/ 197 h 674"/>
              <a:gd name="T2" fmla="*/ 352 w 740"/>
              <a:gd name="T3" fmla="*/ 6 h 674"/>
              <a:gd name="T4" fmla="*/ 387 w 740"/>
              <a:gd name="T5" fmla="*/ 6 h 674"/>
              <a:gd name="T6" fmla="*/ 717 w 740"/>
              <a:gd name="T7" fmla="*/ 197 h 674"/>
              <a:gd name="T8" fmla="*/ 717 w 740"/>
              <a:gd name="T9" fmla="*/ 257 h 674"/>
              <a:gd name="T10" fmla="*/ 702 w 740"/>
              <a:gd name="T11" fmla="*/ 265 h 674"/>
              <a:gd name="T12" fmla="*/ 702 w 740"/>
              <a:gd name="T13" fmla="*/ 390 h 674"/>
              <a:gd name="T14" fmla="*/ 721 w 740"/>
              <a:gd name="T15" fmla="*/ 424 h 674"/>
              <a:gd name="T16" fmla="*/ 683 w 740"/>
              <a:gd name="T17" fmla="*/ 460 h 674"/>
              <a:gd name="T18" fmla="*/ 646 w 740"/>
              <a:gd name="T19" fmla="*/ 424 h 674"/>
              <a:gd name="T20" fmla="*/ 664 w 740"/>
              <a:gd name="T21" fmla="*/ 390 h 674"/>
              <a:gd name="T22" fmla="*/ 664 w 740"/>
              <a:gd name="T23" fmla="*/ 286 h 674"/>
              <a:gd name="T24" fmla="*/ 585 w 740"/>
              <a:gd name="T25" fmla="*/ 331 h 674"/>
              <a:gd name="T26" fmla="*/ 585 w 740"/>
              <a:gd name="T27" fmla="*/ 470 h 674"/>
              <a:gd name="T28" fmla="*/ 154 w 740"/>
              <a:gd name="T29" fmla="*/ 470 h 674"/>
              <a:gd name="T30" fmla="*/ 154 w 740"/>
              <a:gd name="T31" fmla="*/ 331 h 674"/>
              <a:gd name="T32" fmla="*/ 24 w 740"/>
              <a:gd name="T33" fmla="*/ 257 h 674"/>
              <a:gd name="T34" fmla="*/ 22 w 740"/>
              <a:gd name="T35" fmla="*/ 197 h 674"/>
              <a:gd name="T36" fmla="*/ 693 w 740"/>
              <a:gd name="T37" fmla="*/ 227 h 674"/>
              <a:gd name="T38" fmla="*/ 369 w 740"/>
              <a:gd name="T39" fmla="*/ 40 h 674"/>
              <a:gd name="T40" fmla="*/ 46 w 740"/>
              <a:gd name="T41" fmla="*/ 227 h 674"/>
              <a:gd name="T42" fmla="*/ 369 w 740"/>
              <a:gd name="T43" fmla="*/ 413 h 674"/>
              <a:gd name="T44" fmla="*/ 693 w 740"/>
              <a:gd name="T45" fmla="*/ 227 h 674"/>
              <a:gd name="T46" fmla="*/ 549 w 740"/>
              <a:gd name="T47" fmla="*/ 470 h 674"/>
              <a:gd name="T48" fmla="*/ 549 w 740"/>
              <a:gd name="T49" fmla="*/ 353 h 674"/>
              <a:gd name="T50" fmla="*/ 387 w 740"/>
              <a:gd name="T51" fmla="*/ 446 h 674"/>
              <a:gd name="T52" fmla="*/ 352 w 740"/>
              <a:gd name="T53" fmla="*/ 446 h 674"/>
              <a:gd name="T54" fmla="*/ 190 w 740"/>
              <a:gd name="T55" fmla="*/ 353 h 674"/>
              <a:gd name="T56" fmla="*/ 190 w 740"/>
              <a:gd name="T57" fmla="*/ 470 h 674"/>
              <a:gd name="T58" fmla="*/ 549 w 740"/>
              <a:gd name="T59" fmla="*/ 47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0" h="674">
                <a:moveTo>
                  <a:pt x="22" y="197"/>
                </a:moveTo>
                <a:lnTo>
                  <a:pt x="352" y="6"/>
                </a:lnTo>
                <a:cubicBezTo>
                  <a:pt x="363" y="0"/>
                  <a:pt x="376" y="0"/>
                  <a:pt x="387" y="6"/>
                </a:cubicBezTo>
                <a:lnTo>
                  <a:pt x="717" y="197"/>
                </a:lnTo>
                <a:cubicBezTo>
                  <a:pt x="739" y="209"/>
                  <a:pt x="739" y="243"/>
                  <a:pt x="717" y="257"/>
                </a:cubicBezTo>
                <a:lnTo>
                  <a:pt x="702" y="265"/>
                </a:lnTo>
                <a:lnTo>
                  <a:pt x="702" y="390"/>
                </a:lnTo>
                <a:cubicBezTo>
                  <a:pt x="713" y="397"/>
                  <a:pt x="721" y="409"/>
                  <a:pt x="721" y="424"/>
                </a:cubicBezTo>
                <a:cubicBezTo>
                  <a:pt x="721" y="443"/>
                  <a:pt x="704" y="460"/>
                  <a:pt x="683" y="460"/>
                </a:cubicBezTo>
                <a:cubicBezTo>
                  <a:pt x="662" y="460"/>
                  <a:pt x="646" y="443"/>
                  <a:pt x="646" y="424"/>
                </a:cubicBezTo>
                <a:cubicBezTo>
                  <a:pt x="646" y="409"/>
                  <a:pt x="653" y="397"/>
                  <a:pt x="664" y="390"/>
                </a:cubicBezTo>
                <a:lnTo>
                  <a:pt x="664" y="286"/>
                </a:lnTo>
                <a:lnTo>
                  <a:pt x="585" y="331"/>
                </a:lnTo>
                <a:lnTo>
                  <a:pt x="585" y="470"/>
                </a:lnTo>
                <a:cubicBezTo>
                  <a:pt x="585" y="673"/>
                  <a:pt x="154" y="670"/>
                  <a:pt x="154" y="470"/>
                </a:cubicBezTo>
                <a:lnTo>
                  <a:pt x="154" y="331"/>
                </a:lnTo>
                <a:lnTo>
                  <a:pt x="24" y="257"/>
                </a:lnTo>
                <a:cubicBezTo>
                  <a:pt x="0" y="243"/>
                  <a:pt x="0" y="209"/>
                  <a:pt x="22" y="197"/>
                </a:cubicBezTo>
                <a:close/>
                <a:moveTo>
                  <a:pt x="693" y="227"/>
                </a:moveTo>
                <a:lnTo>
                  <a:pt x="369" y="40"/>
                </a:lnTo>
                <a:lnTo>
                  <a:pt x="46" y="227"/>
                </a:lnTo>
                <a:lnTo>
                  <a:pt x="369" y="413"/>
                </a:lnTo>
                <a:lnTo>
                  <a:pt x="693" y="227"/>
                </a:lnTo>
                <a:close/>
                <a:moveTo>
                  <a:pt x="549" y="470"/>
                </a:moveTo>
                <a:lnTo>
                  <a:pt x="549" y="353"/>
                </a:lnTo>
                <a:lnTo>
                  <a:pt x="387" y="446"/>
                </a:lnTo>
                <a:cubicBezTo>
                  <a:pt x="376" y="452"/>
                  <a:pt x="363" y="452"/>
                  <a:pt x="352" y="446"/>
                </a:cubicBezTo>
                <a:lnTo>
                  <a:pt x="190" y="353"/>
                </a:lnTo>
                <a:lnTo>
                  <a:pt x="190" y="470"/>
                </a:lnTo>
                <a:cubicBezTo>
                  <a:pt x="190" y="619"/>
                  <a:pt x="549" y="622"/>
                  <a:pt x="549" y="470"/>
                </a:cubicBezTo>
                <a:close/>
              </a:path>
            </a:pathLst>
          </a:custGeom>
          <a:solidFill>
            <a:schemeClr val="bg1"/>
          </a:solidFill>
          <a:ln>
            <a:noFill/>
          </a:ln>
          <a:effectLst/>
        </p:spPr>
        <p:txBody>
          <a:bodyPr wrap="none" anchor="ctr"/>
          <a:lstStyle/>
          <a:p>
            <a:endParaRPr lang="en-US" sz="603"/>
          </a:p>
        </p:txBody>
      </p:sp>
      <p:sp>
        <p:nvSpPr>
          <p:cNvPr id="38"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4" descr="Apple Watch Front.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606999" y="1743075"/>
            <a:ext cx="1963936" cy="218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1996083" y="2208611"/>
            <a:ext cx="1200150" cy="222240"/>
          </a:xfrm>
          <a:prstGeom prst="rect">
            <a:avLst/>
          </a:prstGeom>
          <a:noFill/>
        </p:spPr>
        <p:txBody>
          <a:bodyPr>
            <a:spAutoFit/>
          </a:bodyPr>
          <a:lstStyle/>
          <a:p>
            <a:pPr algn="ctr" defTabSz="685681" eaLnBrk="1" fontAlgn="auto" hangingPunct="1">
              <a:spcBef>
                <a:spcPts val="0"/>
              </a:spcBef>
              <a:spcAft>
                <a:spcPts val="0"/>
              </a:spcAft>
              <a:defRPr/>
            </a:pPr>
            <a:r>
              <a:rPr lang="en-US" sz="844" dirty="0">
                <a:latin typeface="Panton Light" charset="0"/>
                <a:cs typeface="Panton Light" charset="0"/>
              </a:rPr>
              <a:t>ANALYSIS</a:t>
            </a:r>
          </a:p>
        </p:txBody>
      </p:sp>
      <p:sp>
        <p:nvSpPr>
          <p:cNvPr id="36" name="TextBox 35"/>
          <p:cNvSpPr txBox="1"/>
          <p:nvPr/>
        </p:nvSpPr>
        <p:spPr>
          <a:xfrm>
            <a:off x="1996083" y="2369940"/>
            <a:ext cx="1200150" cy="389334"/>
          </a:xfrm>
          <a:prstGeom prst="rect">
            <a:avLst/>
          </a:prstGeom>
          <a:noFill/>
        </p:spPr>
        <p:txBody>
          <a:bodyPr/>
          <a:lstStyle/>
          <a:p>
            <a:pPr algn="ctr" defTabSz="685681" eaLnBrk="1" fontAlgn="auto" hangingPunct="1">
              <a:lnSpc>
                <a:spcPct val="120000"/>
              </a:lnSpc>
              <a:spcBef>
                <a:spcPts val="0"/>
              </a:spcBef>
              <a:spcAft>
                <a:spcPts val="0"/>
              </a:spcAft>
              <a:defRPr/>
            </a:pPr>
            <a:r>
              <a:rPr lang="en-US" sz="591" dirty="0">
                <a:latin typeface="Panton Light" charset="0"/>
                <a:cs typeface="Panton Light" charset="0"/>
              </a:rPr>
              <a:t>Company members share a common purpose and unite in order to focus their various talents</a:t>
            </a:r>
          </a:p>
        </p:txBody>
      </p:sp>
      <p:sp>
        <p:nvSpPr>
          <p:cNvPr id="37" name="Oval 36"/>
          <p:cNvSpPr>
            <a:spLocks noChangeAspect="1"/>
          </p:cNvSpPr>
          <p:nvPr/>
        </p:nvSpPr>
        <p:spPr>
          <a:xfrm>
            <a:off x="2375298" y="1671042"/>
            <a:ext cx="466725" cy="466130"/>
          </a:xfrm>
          <a:prstGeom prst="ellipse">
            <a:avLst/>
          </a:prstGeom>
          <a:noFill/>
          <a:ln w="571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46" name="TextBox 45"/>
          <p:cNvSpPr txBox="1"/>
          <p:nvPr/>
        </p:nvSpPr>
        <p:spPr>
          <a:xfrm>
            <a:off x="5923955" y="3725586"/>
            <a:ext cx="1200150" cy="222240"/>
          </a:xfrm>
          <a:prstGeom prst="rect">
            <a:avLst/>
          </a:prstGeom>
          <a:noFill/>
        </p:spPr>
        <p:txBody>
          <a:bodyPr>
            <a:spAutoFit/>
          </a:bodyPr>
          <a:lstStyle/>
          <a:p>
            <a:pPr algn="ctr" defTabSz="685681" eaLnBrk="1" fontAlgn="auto" hangingPunct="1">
              <a:spcBef>
                <a:spcPts val="0"/>
              </a:spcBef>
              <a:spcAft>
                <a:spcPts val="0"/>
              </a:spcAft>
              <a:defRPr/>
            </a:pPr>
            <a:r>
              <a:rPr lang="en-US" sz="844" dirty="0">
                <a:latin typeface="Panton Light" charset="0"/>
                <a:cs typeface="Panton Light" charset="0"/>
              </a:rPr>
              <a:t>APP DEVELOPMENT</a:t>
            </a:r>
          </a:p>
        </p:txBody>
      </p:sp>
      <p:sp>
        <p:nvSpPr>
          <p:cNvPr id="47" name="TextBox 46"/>
          <p:cNvSpPr txBox="1"/>
          <p:nvPr/>
        </p:nvSpPr>
        <p:spPr>
          <a:xfrm>
            <a:off x="5923955" y="3887512"/>
            <a:ext cx="1200150" cy="387549"/>
          </a:xfrm>
          <a:prstGeom prst="rect">
            <a:avLst/>
          </a:prstGeom>
          <a:noFill/>
        </p:spPr>
        <p:txBody>
          <a:bodyPr/>
          <a:lstStyle/>
          <a:p>
            <a:pPr algn="ctr" defTabSz="685681" eaLnBrk="1" fontAlgn="auto" hangingPunct="1">
              <a:lnSpc>
                <a:spcPct val="120000"/>
              </a:lnSpc>
              <a:spcBef>
                <a:spcPts val="0"/>
              </a:spcBef>
              <a:spcAft>
                <a:spcPts val="0"/>
              </a:spcAft>
              <a:defRPr/>
            </a:pPr>
            <a:r>
              <a:rPr lang="en-US" sz="591" dirty="0">
                <a:latin typeface="Panton Light" charset="0"/>
                <a:cs typeface="Panton Light" charset="0"/>
              </a:rPr>
              <a:t>Company members share a common purpose and unite in order to focus their various talents</a:t>
            </a:r>
          </a:p>
        </p:txBody>
      </p:sp>
      <p:sp>
        <p:nvSpPr>
          <p:cNvPr id="48" name="Oval 47"/>
          <p:cNvSpPr>
            <a:spLocks noChangeAspect="1"/>
          </p:cNvSpPr>
          <p:nvPr/>
        </p:nvSpPr>
        <p:spPr>
          <a:xfrm>
            <a:off x="6266855" y="3245488"/>
            <a:ext cx="467916" cy="467916"/>
          </a:xfrm>
          <a:prstGeom prst="ellipse">
            <a:avLst/>
          </a:prstGeom>
          <a:noFill/>
          <a:ln w="57150"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3" name="TextBox 52"/>
          <p:cNvSpPr txBox="1"/>
          <p:nvPr/>
        </p:nvSpPr>
        <p:spPr>
          <a:xfrm>
            <a:off x="5923955" y="2153841"/>
            <a:ext cx="1200150" cy="222240"/>
          </a:xfrm>
          <a:prstGeom prst="rect">
            <a:avLst/>
          </a:prstGeom>
          <a:noFill/>
        </p:spPr>
        <p:txBody>
          <a:bodyPr>
            <a:spAutoFit/>
          </a:bodyPr>
          <a:lstStyle/>
          <a:p>
            <a:pPr algn="ctr" defTabSz="685681" eaLnBrk="1" fontAlgn="auto" hangingPunct="1">
              <a:spcBef>
                <a:spcPts val="0"/>
              </a:spcBef>
              <a:spcAft>
                <a:spcPts val="0"/>
              </a:spcAft>
              <a:defRPr/>
            </a:pPr>
            <a:r>
              <a:rPr lang="en-US" sz="844" dirty="0">
                <a:latin typeface="Panton Light" charset="0"/>
                <a:cs typeface="Panton Light" charset="0"/>
              </a:rPr>
              <a:t>LAB</a:t>
            </a:r>
          </a:p>
        </p:txBody>
      </p:sp>
      <p:sp>
        <p:nvSpPr>
          <p:cNvPr id="54" name="TextBox 53"/>
          <p:cNvSpPr txBox="1"/>
          <p:nvPr/>
        </p:nvSpPr>
        <p:spPr>
          <a:xfrm>
            <a:off x="5923955" y="2315766"/>
            <a:ext cx="1200150" cy="387549"/>
          </a:xfrm>
          <a:prstGeom prst="rect">
            <a:avLst/>
          </a:prstGeom>
          <a:noFill/>
        </p:spPr>
        <p:txBody>
          <a:bodyPr/>
          <a:lstStyle/>
          <a:p>
            <a:pPr algn="ctr" defTabSz="685681" eaLnBrk="1" fontAlgn="auto" hangingPunct="1">
              <a:lnSpc>
                <a:spcPct val="120000"/>
              </a:lnSpc>
              <a:spcBef>
                <a:spcPts val="0"/>
              </a:spcBef>
              <a:spcAft>
                <a:spcPts val="0"/>
              </a:spcAft>
              <a:defRPr/>
            </a:pPr>
            <a:r>
              <a:rPr lang="en-US" sz="591" dirty="0">
                <a:latin typeface="Panton Light" charset="0"/>
                <a:cs typeface="Panton Light" charset="0"/>
              </a:rPr>
              <a:t>Company members share a common purpose and unite in order to focus their various talents</a:t>
            </a:r>
          </a:p>
        </p:txBody>
      </p:sp>
      <p:sp>
        <p:nvSpPr>
          <p:cNvPr id="55" name="Oval 54"/>
          <p:cNvSpPr>
            <a:spLocks noChangeAspect="1"/>
          </p:cNvSpPr>
          <p:nvPr/>
        </p:nvSpPr>
        <p:spPr>
          <a:xfrm>
            <a:off x="6266855" y="1600797"/>
            <a:ext cx="467916" cy="468511"/>
          </a:xfrm>
          <a:prstGeom prst="ellipse">
            <a:avLst/>
          </a:prstGeom>
          <a:noFill/>
          <a:ln w="5715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9" name="TextBox 58"/>
          <p:cNvSpPr txBox="1"/>
          <p:nvPr/>
        </p:nvSpPr>
        <p:spPr>
          <a:xfrm>
            <a:off x="1996083" y="3724397"/>
            <a:ext cx="1200150" cy="222240"/>
          </a:xfrm>
          <a:prstGeom prst="rect">
            <a:avLst/>
          </a:prstGeom>
          <a:noFill/>
        </p:spPr>
        <p:txBody>
          <a:bodyPr>
            <a:spAutoFit/>
          </a:bodyPr>
          <a:lstStyle/>
          <a:p>
            <a:pPr algn="ctr" defTabSz="685681" eaLnBrk="1" fontAlgn="auto" hangingPunct="1">
              <a:spcBef>
                <a:spcPts val="0"/>
              </a:spcBef>
              <a:spcAft>
                <a:spcPts val="0"/>
              </a:spcAft>
              <a:defRPr/>
            </a:pPr>
            <a:r>
              <a:rPr lang="en-US" sz="844" dirty="0">
                <a:latin typeface="Panton Light" charset="0"/>
                <a:cs typeface="Panton Light" charset="0"/>
              </a:rPr>
              <a:t>PRODUCTION</a:t>
            </a:r>
          </a:p>
        </p:txBody>
      </p:sp>
      <p:sp>
        <p:nvSpPr>
          <p:cNvPr id="64" name="TextBox 63"/>
          <p:cNvSpPr txBox="1"/>
          <p:nvPr/>
        </p:nvSpPr>
        <p:spPr>
          <a:xfrm>
            <a:off x="1996083" y="3886322"/>
            <a:ext cx="1200150" cy="388739"/>
          </a:xfrm>
          <a:prstGeom prst="rect">
            <a:avLst/>
          </a:prstGeom>
          <a:noFill/>
        </p:spPr>
        <p:txBody>
          <a:bodyPr/>
          <a:lstStyle/>
          <a:p>
            <a:pPr algn="ctr" defTabSz="685681" eaLnBrk="1" fontAlgn="auto" hangingPunct="1">
              <a:lnSpc>
                <a:spcPct val="120000"/>
              </a:lnSpc>
              <a:spcBef>
                <a:spcPts val="0"/>
              </a:spcBef>
              <a:spcAft>
                <a:spcPts val="0"/>
              </a:spcAft>
              <a:defRPr/>
            </a:pPr>
            <a:r>
              <a:rPr lang="en-US" sz="591" dirty="0">
                <a:latin typeface="Panton Light" charset="0"/>
                <a:cs typeface="Panton Light" charset="0"/>
              </a:rPr>
              <a:t>Company members share a common purpose and unite in order to focus their various talents</a:t>
            </a:r>
          </a:p>
        </p:txBody>
      </p:sp>
      <p:sp>
        <p:nvSpPr>
          <p:cNvPr id="65" name="Oval 64"/>
          <p:cNvSpPr>
            <a:spLocks noChangeAspect="1"/>
          </p:cNvSpPr>
          <p:nvPr/>
        </p:nvSpPr>
        <p:spPr>
          <a:xfrm>
            <a:off x="2375299" y="3243704"/>
            <a:ext cx="466725" cy="466725"/>
          </a:xfrm>
          <a:prstGeom prst="ellipse">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4" name="Picture Placeholder 3"/>
          <p:cNvSpPr>
            <a:spLocks noGrp="1"/>
          </p:cNvSpPr>
          <p:nvPr>
            <p:ph type="pic" sz="quarter" idx="10"/>
          </p:nvPr>
        </p:nvSpPr>
        <p:spPr/>
      </p:sp>
      <p:sp>
        <p:nvSpPr>
          <p:cNvPr id="2" name="Slide Number Placeholder 1"/>
          <p:cNvSpPr>
            <a:spLocks noGrp="1"/>
          </p:cNvSpPr>
          <p:nvPr>
            <p:ph type="sldNum" sz="quarter" idx="11"/>
          </p:nvPr>
        </p:nvSpPr>
        <p:spPr/>
        <p:txBody>
          <a:bodyPr/>
          <a:lstStyle/>
          <a:p>
            <a:fld id="{707C8526-07B5-9D4B-A303-32AFB2A0ED7F}" type="slidenum">
              <a:rPr lang="en-US" smtClean="0"/>
              <a:pPr/>
              <a:t>42</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PROJECT SAMPLE (MOCKUP INCLUDED</a:t>
            </a:r>
            <a:r>
              <a:rPr lang="en-US" sz="2701" dirty="0" smtClean="0">
                <a:latin typeface="Panton Regular" charset="0"/>
                <a:cs typeface="Panton Regular" charset="0"/>
              </a:rPr>
              <a:t>)</a:t>
            </a:r>
            <a:endParaRPr lang="en-US" dirty="0"/>
          </a:p>
        </p:txBody>
      </p:sp>
      <p:sp>
        <p:nvSpPr>
          <p:cNvPr id="57" name="Freeform 56"/>
          <p:cNvSpPr>
            <a:spLocks noChangeArrowheads="1"/>
          </p:cNvSpPr>
          <p:nvPr/>
        </p:nvSpPr>
        <p:spPr bwMode="auto">
          <a:xfrm>
            <a:off x="2507099" y="1811600"/>
            <a:ext cx="193400" cy="194640"/>
          </a:xfrm>
          <a:custGeom>
            <a:avLst/>
            <a:gdLst>
              <a:gd name="T0" fmla="*/ 273 w 690"/>
              <a:gd name="T1" fmla="*/ 549 h 691"/>
              <a:gd name="T2" fmla="*/ 0 w 690"/>
              <a:gd name="T3" fmla="*/ 274 h 691"/>
              <a:gd name="T4" fmla="*/ 273 w 690"/>
              <a:gd name="T5" fmla="*/ 0 h 691"/>
              <a:gd name="T6" fmla="*/ 547 w 690"/>
              <a:gd name="T7" fmla="*/ 274 h 691"/>
              <a:gd name="T8" fmla="*/ 480 w 690"/>
              <a:gd name="T9" fmla="*/ 454 h 691"/>
              <a:gd name="T10" fmla="*/ 683 w 690"/>
              <a:gd name="T11" fmla="*/ 656 h 691"/>
              <a:gd name="T12" fmla="*/ 683 w 690"/>
              <a:gd name="T13" fmla="*/ 672 h 691"/>
              <a:gd name="T14" fmla="*/ 672 w 690"/>
              <a:gd name="T15" fmla="*/ 683 h 691"/>
              <a:gd name="T16" fmla="*/ 657 w 690"/>
              <a:gd name="T17" fmla="*/ 683 h 691"/>
              <a:gd name="T18" fmla="*/ 454 w 690"/>
              <a:gd name="T19" fmla="*/ 480 h 691"/>
              <a:gd name="T20" fmla="*/ 273 w 690"/>
              <a:gd name="T21" fmla="*/ 549 h 691"/>
              <a:gd name="T22" fmla="*/ 38 w 690"/>
              <a:gd name="T23" fmla="*/ 274 h 691"/>
              <a:gd name="T24" fmla="*/ 273 w 690"/>
              <a:gd name="T25" fmla="*/ 510 h 691"/>
              <a:gd name="T26" fmla="*/ 508 w 690"/>
              <a:gd name="T27" fmla="*/ 274 h 691"/>
              <a:gd name="T28" fmla="*/ 273 w 690"/>
              <a:gd name="T29" fmla="*/ 39 h 691"/>
              <a:gd name="T30" fmla="*/ 38 w 690"/>
              <a:gd name="T31" fmla="*/ 27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0" h="691">
                <a:moveTo>
                  <a:pt x="273" y="549"/>
                </a:moveTo>
                <a:cubicBezTo>
                  <a:pt x="123" y="549"/>
                  <a:pt x="0" y="426"/>
                  <a:pt x="0" y="274"/>
                </a:cubicBezTo>
                <a:cubicBezTo>
                  <a:pt x="0" y="122"/>
                  <a:pt x="123" y="0"/>
                  <a:pt x="273" y="0"/>
                </a:cubicBezTo>
                <a:cubicBezTo>
                  <a:pt x="425" y="0"/>
                  <a:pt x="547" y="123"/>
                  <a:pt x="547" y="274"/>
                </a:cubicBezTo>
                <a:cubicBezTo>
                  <a:pt x="547" y="342"/>
                  <a:pt x="521" y="405"/>
                  <a:pt x="480" y="454"/>
                </a:cubicBezTo>
                <a:lnTo>
                  <a:pt x="683" y="656"/>
                </a:lnTo>
                <a:cubicBezTo>
                  <a:pt x="689" y="662"/>
                  <a:pt x="689" y="666"/>
                  <a:pt x="683" y="672"/>
                </a:cubicBezTo>
                <a:lnTo>
                  <a:pt x="672" y="683"/>
                </a:lnTo>
                <a:cubicBezTo>
                  <a:pt x="665" y="690"/>
                  <a:pt x="662" y="690"/>
                  <a:pt x="657" y="683"/>
                </a:cubicBezTo>
                <a:lnTo>
                  <a:pt x="454" y="480"/>
                </a:lnTo>
                <a:cubicBezTo>
                  <a:pt x="406" y="523"/>
                  <a:pt x="342" y="549"/>
                  <a:pt x="273" y="549"/>
                </a:cubicBezTo>
                <a:close/>
                <a:moveTo>
                  <a:pt x="38" y="274"/>
                </a:moveTo>
                <a:cubicBezTo>
                  <a:pt x="38" y="403"/>
                  <a:pt x="144" y="510"/>
                  <a:pt x="273" y="510"/>
                </a:cubicBezTo>
                <a:cubicBezTo>
                  <a:pt x="405" y="510"/>
                  <a:pt x="508" y="403"/>
                  <a:pt x="508" y="274"/>
                </a:cubicBezTo>
                <a:cubicBezTo>
                  <a:pt x="508" y="144"/>
                  <a:pt x="405" y="39"/>
                  <a:pt x="273" y="39"/>
                </a:cubicBezTo>
                <a:cubicBezTo>
                  <a:pt x="144" y="39"/>
                  <a:pt x="38" y="144"/>
                  <a:pt x="38" y="274"/>
                </a:cubicBezTo>
                <a:close/>
              </a:path>
            </a:pathLst>
          </a:custGeom>
          <a:solidFill>
            <a:schemeClr val="accent1"/>
          </a:solidFill>
          <a:ln>
            <a:noFill/>
          </a:ln>
          <a:effectLst/>
        </p:spPr>
        <p:txBody>
          <a:bodyPr wrap="none" anchor="ctr"/>
          <a:lstStyle/>
          <a:p>
            <a:endParaRPr lang="en-US" sz="603"/>
          </a:p>
        </p:txBody>
      </p:sp>
      <p:sp>
        <p:nvSpPr>
          <p:cNvPr id="58" name="Freeform 57"/>
          <p:cNvSpPr>
            <a:spLocks noChangeArrowheads="1"/>
          </p:cNvSpPr>
          <p:nvPr/>
        </p:nvSpPr>
        <p:spPr bwMode="auto">
          <a:xfrm>
            <a:off x="2503902" y="3374801"/>
            <a:ext cx="209516" cy="211999"/>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accent2"/>
          </a:solidFill>
          <a:ln>
            <a:noFill/>
          </a:ln>
          <a:effectLst/>
        </p:spPr>
        <p:txBody>
          <a:bodyPr wrap="none" anchor="ctr"/>
          <a:lstStyle/>
          <a:p>
            <a:endParaRPr lang="en-US" sz="603"/>
          </a:p>
        </p:txBody>
      </p:sp>
      <p:sp>
        <p:nvSpPr>
          <p:cNvPr id="60" name="Freeform 59"/>
          <p:cNvSpPr>
            <a:spLocks noChangeArrowheads="1"/>
          </p:cNvSpPr>
          <p:nvPr/>
        </p:nvSpPr>
        <p:spPr bwMode="auto">
          <a:xfrm>
            <a:off x="6443785" y="3387200"/>
            <a:ext cx="114056" cy="199599"/>
          </a:xfrm>
          <a:custGeom>
            <a:avLst/>
            <a:gdLst>
              <a:gd name="T0" fmla="*/ 136 w 405"/>
              <a:gd name="T1" fmla="*/ 0 h 711"/>
              <a:gd name="T2" fmla="*/ 268 w 405"/>
              <a:gd name="T3" fmla="*/ 0 h 711"/>
              <a:gd name="T4" fmla="*/ 404 w 405"/>
              <a:gd name="T5" fmla="*/ 137 h 711"/>
              <a:gd name="T6" fmla="*/ 404 w 405"/>
              <a:gd name="T7" fmla="*/ 572 h 711"/>
              <a:gd name="T8" fmla="*/ 268 w 405"/>
              <a:gd name="T9" fmla="*/ 710 h 711"/>
              <a:gd name="T10" fmla="*/ 136 w 405"/>
              <a:gd name="T11" fmla="*/ 710 h 711"/>
              <a:gd name="T12" fmla="*/ 0 w 405"/>
              <a:gd name="T13" fmla="*/ 572 h 711"/>
              <a:gd name="T14" fmla="*/ 0 w 405"/>
              <a:gd name="T15" fmla="*/ 137 h 711"/>
              <a:gd name="T16" fmla="*/ 136 w 405"/>
              <a:gd name="T17" fmla="*/ 0 h 711"/>
              <a:gd name="T18" fmla="*/ 268 w 405"/>
              <a:gd name="T19" fmla="*/ 38 h 711"/>
              <a:gd name="T20" fmla="*/ 136 w 405"/>
              <a:gd name="T21" fmla="*/ 38 h 711"/>
              <a:gd name="T22" fmla="*/ 36 w 405"/>
              <a:gd name="T23" fmla="*/ 137 h 711"/>
              <a:gd name="T24" fmla="*/ 36 w 405"/>
              <a:gd name="T25" fmla="*/ 572 h 711"/>
              <a:gd name="T26" fmla="*/ 136 w 405"/>
              <a:gd name="T27" fmla="*/ 671 h 711"/>
              <a:gd name="T28" fmla="*/ 268 w 405"/>
              <a:gd name="T29" fmla="*/ 671 h 711"/>
              <a:gd name="T30" fmla="*/ 368 w 405"/>
              <a:gd name="T31" fmla="*/ 572 h 711"/>
              <a:gd name="T32" fmla="*/ 368 w 405"/>
              <a:gd name="T33" fmla="*/ 137 h 711"/>
              <a:gd name="T34" fmla="*/ 268 w 405"/>
              <a:gd name="T35" fmla="*/ 38 h 711"/>
              <a:gd name="T36" fmla="*/ 260 w 405"/>
              <a:gd name="T37" fmla="*/ 124 h 711"/>
              <a:gd name="T38" fmla="*/ 270 w 405"/>
              <a:gd name="T39" fmla="*/ 115 h 711"/>
              <a:gd name="T40" fmla="*/ 270 w 405"/>
              <a:gd name="T41" fmla="*/ 97 h 711"/>
              <a:gd name="T42" fmla="*/ 260 w 405"/>
              <a:gd name="T43" fmla="*/ 86 h 711"/>
              <a:gd name="T44" fmla="*/ 145 w 405"/>
              <a:gd name="T45" fmla="*/ 86 h 711"/>
              <a:gd name="T46" fmla="*/ 134 w 405"/>
              <a:gd name="T47" fmla="*/ 97 h 711"/>
              <a:gd name="T48" fmla="*/ 134 w 405"/>
              <a:gd name="T49" fmla="*/ 115 h 711"/>
              <a:gd name="T50" fmla="*/ 145 w 405"/>
              <a:gd name="T51" fmla="*/ 124 h 711"/>
              <a:gd name="T52" fmla="*/ 260 w 405"/>
              <a:gd name="T53" fmla="*/ 124 h 711"/>
              <a:gd name="T54" fmla="*/ 201 w 405"/>
              <a:gd name="T55" fmla="*/ 558 h 711"/>
              <a:gd name="T56" fmla="*/ 163 w 405"/>
              <a:gd name="T57" fmla="*/ 596 h 711"/>
              <a:gd name="T58" fmla="*/ 201 w 405"/>
              <a:gd name="T59" fmla="*/ 636 h 711"/>
              <a:gd name="T60" fmla="*/ 241 w 405"/>
              <a:gd name="T61" fmla="*/ 596 h 711"/>
              <a:gd name="T62" fmla="*/ 201 w 405"/>
              <a:gd name="T63" fmla="*/ 558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5" h="711">
                <a:moveTo>
                  <a:pt x="136" y="0"/>
                </a:moveTo>
                <a:lnTo>
                  <a:pt x="268" y="0"/>
                </a:lnTo>
                <a:cubicBezTo>
                  <a:pt x="344" y="0"/>
                  <a:pt x="404" y="60"/>
                  <a:pt x="404" y="137"/>
                </a:cubicBezTo>
                <a:lnTo>
                  <a:pt x="404" y="572"/>
                </a:lnTo>
                <a:cubicBezTo>
                  <a:pt x="404" y="649"/>
                  <a:pt x="344" y="710"/>
                  <a:pt x="268" y="710"/>
                </a:cubicBezTo>
                <a:lnTo>
                  <a:pt x="136" y="710"/>
                </a:lnTo>
                <a:cubicBezTo>
                  <a:pt x="60" y="710"/>
                  <a:pt x="0" y="649"/>
                  <a:pt x="0" y="572"/>
                </a:cubicBezTo>
                <a:lnTo>
                  <a:pt x="0" y="137"/>
                </a:lnTo>
                <a:cubicBezTo>
                  <a:pt x="0" y="60"/>
                  <a:pt x="60" y="0"/>
                  <a:pt x="136" y="0"/>
                </a:cubicBezTo>
                <a:close/>
                <a:moveTo>
                  <a:pt x="268" y="38"/>
                </a:moveTo>
                <a:lnTo>
                  <a:pt x="136" y="38"/>
                </a:lnTo>
                <a:cubicBezTo>
                  <a:pt x="81" y="38"/>
                  <a:pt x="36" y="81"/>
                  <a:pt x="36" y="137"/>
                </a:cubicBezTo>
                <a:lnTo>
                  <a:pt x="36" y="572"/>
                </a:lnTo>
                <a:cubicBezTo>
                  <a:pt x="36" y="628"/>
                  <a:pt x="81" y="671"/>
                  <a:pt x="136" y="671"/>
                </a:cubicBezTo>
                <a:lnTo>
                  <a:pt x="268" y="671"/>
                </a:lnTo>
                <a:cubicBezTo>
                  <a:pt x="323" y="671"/>
                  <a:pt x="368" y="628"/>
                  <a:pt x="368" y="572"/>
                </a:cubicBezTo>
                <a:lnTo>
                  <a:pt x="368" y="137"/>
                </a:lnTo>
                <a:cubicBezTo>
                  <a:pt x="368" y="81"/>
                  <a:pt x="323" y="38"/>
                  <a:pt x="268" y="38"/>
                </a:cubicBezTo>
                <a:close/>
                <a:moveTo>
                  <a:pt x="260" y="124"/>
                </a:moveTo>
                <a:cubicBezTo>
                  <a:pt x="268" y="124"/>
                  <a:pt x="270" y="123"/>
                  <a:pt x="270" y="115"/>
                </a:cubicBezTo>
                <a:lnTo>
                  <a:pt x="270" y="97"/>
                </a:lnTo>
                <a:cubicBezTo>
                  <a:pt x="270" y="89"/>
                  <a:pt x="268" y="86"/>
                  <a:pt x="260" y="86"/>
                </a:cubicBezTo>
                <a:lnTo>
                  <a:pt x="145" y="86"/>
                </a:lnTo>
                <a:cubicBezTo>
                  <a:pt x="137" y="86"/>
                  <a:pt x="134" y="89"/>
                  <a:pt x="134" y="97"/>
                </a:cubicBezTo>
                <a:lnTo>
                  <a:pt x="134" y="115"/>
                </a:lnTo>
                <a:cubicBezTo>
                  <a:pt x="134" y="123"/>
                  <a:pt x="137" y="124"/>
                  <a:pt x="145" y="124"/>
                </a:cubicBezTo>
                <a:lnTo>
                  <a:pt x="260" y="124"/>
                </a:lnTo>
                <a:close/>
                <a:moveTo>
                  <a:pt x="201" y="558"/>
                </a:moveTo>
                <a:cubicBezTo>
                  <a:pt x="180" y="558"/>
                  <a:pt x="163" y="575"/>
                  <a:pt x="163" y="596"/>
                </a:cubicBezTo>
                <a:cubicBezTo>
                  <a:pt x="163" y="619"/>
                  <a:pt x="180" y="636"/>
                  <a:pt x="201" y="636"/>
                </a:cubicBezTo>
                <a:cubicBezTo>
                  <a:pt x="224" y="636"/>
                  <a:pt x="241" y="619"/>
                  <a:pt x="241" y="596"/>
                </a:cubicBezTo>
                <a:cubicBezTo>
                  <a:pt x="241" y="575"/>
                  <a:pt x="224" y="558"/>
                  <a:pt x="201" y="558"/>
                </a:cubicBezTo>
                <a:close/>
              </a:path>
            </a:pathLst>
          </a:custGeom>
          <a:solidFill>
            <a:schemeClr val="accent5"/>
          </a:solidFill>
          <a:ln>
            <a:noFill/>
          </a:ln>
          <a:effectLst/>
        </p:spPr>
        <p:txBody>
          <a:bodyPr wrap="none" anchor="ctr"/>
          <a:lstStyle/>
          <a:p>
            <a:endParaRPr lang="en-US" sz="603"/>
          </a:p>
        </p:txBody>
      </p:sp>
      <p:sp>
        <p:nvSpPr>
          <p:cNvPr id="61" name="Freeform 60"/>
          <p:cNvSpPr>
            <a:spLocks noChangeArrowheads="1"/>
          </p:cNvSpPr>
          <p:nvPr/>
        </p:nvSpPr>
        <p:spPr bwMode="auto">
          <a:xfrm>
            <a:off x="6404471" y="1733392"/>
            <a:ext cx="174803" cy="203318"/>
          </a:xfrm>
          <a:custGeom>
            <a:avLst/>
            <a:gdLst>
              <a:gd name="T0" fmla="*/ 484 w 621"/>
              <a:gd name="T1" fmla="*/ 209 h 722"/>
              <a:gd name="T2" fmla="*/ 484 w 621"/>
              <a:gd name="T3" fmla="*/ 227 h 722"/>
              <a:gd name="T4" fmla="*/ 473 w 621"/>
              <a:gd name="T5" fmla="*/ 236 h 722"/>
              <a:gd name="T6" fmla="*/ 433 w 621"/>
              <a:gd name="T7" fmla="*/ 272 h 722"/>
              <a:gd name="T8" fmla="*/ 433 w 621"/>
              <a:gd name="T9" fmla="*/ 464 h 722"/>
              <a:gd name="T10" fmla="*/ 568 w 621"/>
              <a:gd name="T11" fmla="*/ 596 h 722"/>
              <a:gd name="T12" fmla="*/ 513 w 621"/>
              <a:gd name="T13" fmla="*/ 721 h 722"/>
              <a:gd name="T14" fmla="*/ 107 w 621"/>
              <a:gd name="T15" fmla="*/ 721 h 722"/>
              <a:gd name="T16" fmla="*/ 53 w 621"/>
              <a:gd name="T17" fmla="*/ 596 h 722"/>
              <a:gd name="T18" fmla="*/ 187 w 621"/>
              <a:gd name="T19" fmla="*/ 464 h 722"/>
              <a:gd name="T20" fmla="*/ 187 w 621"/>
              <a:gd name="T21" fmla="*/ 272 h 722"/>
              <a:gd name="T22" fmla="*/ 147 w 621"/>
              <a:gd name="T23" fmla="*/ 236 h 722"/>
              <a:gd name="T24" fmla="*/ 136 w 621"/>
              <a:gd name="T25" fmla="*/ 227 h 722"/>
              <a:gd name="T26" fmla="*/ 136 w 621"/>
              <a:gd name="T27" fmla="*/ 209 h 722"/>
              <a:gd name="T28" fmla="*/ 147 w 621"/>
              <a:gd name="T29" fmla="*/ 198 h 722"/>
              <a:gd name="T30" fmla="*/ 225 w 621"/>
              <a:gd name="T31" fmla="*/ 272 h 722"/>
              <a:gd name="T32" fmla="*/ 225 w 621"/>
              <a:gd name="T33" fmla="*/ 478 h 722"/>
              <a:gd name="T34" fmla="*/ 78 w 621"/>
              <a:gd name="T35" fmla="*/ 625 h 722"/>
              <a:gd name="T36" fmla="*/ 107 w 621"/>
              <a:gd name="T37" fmla="*/ 683 h 722"/>
              <a:gd name="T38" fmla="*/ 513 w 621"/>
              <a:gd name="T39" fmla="*/ 683 h 722"/>
              <a:gd name="T40" fmla="*/ 542 w 621"/>
              <a:gd name="T41" fmla="*/ 625 h 722"/>
              <a:gd name="T42" fmla="*/ 395 w 621"/>
              <a:gd name="T43" fmla="*/ 478 h 722"/>
              <a:gd name="T44" fmla="*/ 395 w 621"/>
              <a:gd name="T45" fmla="*/ 272 h 722"/>
              <a:gd name="T46" fmla="*/ 473 w 621"/>
              <a:gd name="T47" fmla="*/ 198 h 722"/>
              <a:gd name="T48" fmla="*/ 484 w 621"/>
              <a:gd name="T49" fmla="*/ 209 h 722"/>
              <a:gd name="T50" fmla="*/ 270 w 621"/>
              <a:gd name="T51" fmla="*/ 141 h 722"/>
              <a:gd name="T52" fmla="*/ 232 w 621"/>
              <a:gd name="T53" fmla="*/ 179 h 722"/>
              <a:gd name="T54" fmla="*/ 270 w 621"/>
              <a:gd name="T55" fmla="*/ 217 h 722"/>
              <a:gd name="T56" fmla="*/ 310 w 621"/>
              <a:gd name="T57" fmla="*/ 179 h 722"/>
              <a:gd name="T58" fmla="*/ 270 w 621"/>
              <a:gd name="T59" fmla="*/ 141 h 722"/>
              <a:gd name="T60" fmla="*/ 404 w 621"/>
              <a:gd name="T61" fmla="*/ 0 h 722"/>
              <a:gd name="T62" fmla="*/ 488 w 621"/>
              <a:gd name="T63" fmla="*/ 85 h 722"/>
              <a:gd name="T64" fmla="*/ 404 w 621"/>
              <a:gd name="T65" fmla="*/ 168 h 722"/>
              <a:gd name="T66" fmla="*/ 320 w 621"/>
              <a:gd name="T67" fmla="*/ 85 h 722"/>
              <a:gd name="T68" fmla="*/ 404 w 621"/>
              <a:gd name="T69" fmla="*/ 0 h 722"/>
              <a:gd name="T70" fmla="*/ 404 w 621"/>
              <a:gd name="T71" fmla="*/ 35 h 722"/>
              <a:gd name="T72" fmla="*/ 355 w 621"/>
              <a:gd name="T73" fmla="*/ 85 h 722"/>
              <a:gd name="T74" fmla="*/ 404 w 621"/>
              <a:gd name="T75" fmla="*/ 133 h 722"/>
              <a:gd name="T76" fmla="*/ 452 w 621"/>
              <a:gd name="T77" fmla="*/ 85 h 722"/>
              <a:gd name="T78" fmla="*/ 404 w 621"/>
              <a:gd name="T79" fmla="*/ 3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1" h="722">
                <a:moveTo>
                  <a:pt x="484" y="209"/>
                </a:moveTo>
                <a:lnTo>
                  <a:pt x="484" y="227"/>
                </a:lnTo>
                <a:cubicBezTo>
                  <a:pt x="484" y="235"/>
                  <a:pt x="481" y="236"/>
                  <a:pt x="473" y="236"/>
                </a:cubicBezTo>
                <a:cubicBezTo>
                  <a:pt x="448" y="236"/>
                  <a:pt x="433" y="240"/>
                  <a:pt x="433" y="272"/>
                </a:cubicBezTo>
                <a:lnTo>
                  <a:pt x="433" y="464"/>
                </a:lnTo>
                <a:lnTo>
                  <a:pt x="568" y="596"/>
                </a:lnTo>
                <a:cubicBezTo>
                  <a:pt x="620" y="649"/>
                  <a:pt x="592" y="721"/>
                  <a:pt x="513" y="721"/>
                </a:cubicBezTo>
                <a:lnTo>
                  <a:pt x="107" y="721"/>
                </a:lnTo>
                <a:cubicBezTo>
                  <a:pt x="29" y="721"/>
                  <a:pt x="0" y="649"/>
                  <a:pt x="53" y="596"/>
                </a:cubicBezTo>
                <a:lnTo>
                  <a:pt x="187" y="464"/>
                </a:lnTo>
                <a:lnTo>
                  <a:pt x="187" y="272"/>
                </a:lnTo>
                <a:cubicBezTo>
                  <a:pt x="187" y="240"/>
                  <a:pt x="174" y="236"/>
                  <a:pt x="147" y="236"/>
                </a:cubicBezTo>
                <a:cubicBezTo>
                  <a:pt x="139" y="236"/>
                  <a:pt x="136" y="235"/>
                  <a:pt x="136" y="227"/>
                </a:cubicBezTo>
                <a:lnTo>
                  <a:pt x="136" y="209"/>
                </a:lnTo>
                <a:cubicBezTo>
                  <a:pt x="136" y="200"/>
                  <a:pt x="139" y="198"/>
                  <a:pt x="147" y="198"/>
                </a:cubicBezTo>
                <a:cubicBezTo>
                  <a:pt x="195" y="200"/>
                  <a:pt x="225" y="217"/>
                  <a:pt x="225" y="272"/>
                </a:cubicBezTo>
                <a:lnTo>
                  <a:pt x="225" y="478"/>
                </a:lnTo>
                <a:lnTo>
                  <a:pt x="78" y="625"/>
                </a:lnTo>
                <a:cubicBezTo>
                  <a:pt x="51" y="654"/>
                  <a:pt x="64" y="683"/>
                  <a:pt x="107" y="683"/>
                </a:cubicBezTo>
                <a:lnTo>
                  <a:pt x="513" y="683"/>
                </a:lnTo>
                <a:cubicBezTo>
                  <a:pt x="556" y="683"/>
                  <a:pt x="569" y="654"/>
                  <a:pt x="542" y="625"/>
                </a:cubicBezTo>
                <a:lnTo>
                  <a:pt x="395" y="478"/>
                </a:lnTo>
                <a:lnTo>
                  <a:pt x="395" y="272"/>
                </a:lnTo>
                <a:cubicBezTo>
                  <a:pt x="395" y="217"/>
                  <a:pt x="425" y="200"/>
                  <a:pt x="473" y="198"/>
                </a:cubicBezTo>
                <a:cubicBezTo>
                  <a:pt x="481" y="198"/>
                  <a:pt x="484" y="200"/>
                  <a:pt x="484" y="209"/>
                </a:cubicBezTo>
                <a:close/>
                <a:moveTo>
                  <a:pt x="270" y="141"/>
                </a:moveTo>
                <a:cubicBezTo>
                  <a:pt x="249" y="141"/>
                  <a:pt x="232" y="158"/>
                  <a:pt x="232" y="179"/>
                </a:cubicBezTo>
                <a:cubicBezTo>
                  <a:pt x="232" y="200"/>
                  <a:pt x="248" y="217"/>
                  <a:pt x="270" y="217"/>
                </a:cubicBezTo>
                <a:cubicBezTo>
                  <a:pt x="292" y="217"/>
                  <a:pt x="310" y="200"/>
                  <a:pt x="310" y="179"/>
                </a:cubicBezTo>
                <a:cubicBezTo>
                  <a:pt x="310" y="158"/>
                  <a:pt x="292" y="141"/>
                  <a:pt x="270" y="141"/>
                </a:cubicBezTo>
                <a:close/>
                <a:moveTo>
                  <a:pt x="404" y="0"/>
                </a:moveTo>
                <a:cubicBezTo>
                  <a:pt x="451" y="0"/>
                  <a:pt x="488" y="38"/>
                  <a:pt x="488" y="85"/>
                </a:cubicBezTo>
                <a:cubicBezTo>
                  <a:pt x="488" y="131"/>
                  <a:pt x="451" y="168"/>
                  <a:pt x="404" y="168"/>
                </a:cubicBezTo>
                <a:cubicBezTo>
                  <a:pt x="358" y="168"/>
                  <a:pt x="320" y="131"/>
                  <a:pt x="320" y="85"/>
                </a:cubicBezTo>
                <a:cubicBezTo>
                  <a:pt x="320" y="38"/>
                  <a:pt x="358" y="0"/>
                  <a:pt x="404" y="0"/>
                </a:cubicBezTo>
                <a:close/>
                <a:moveTo>
                  <a:pt x="404" y="35"/>
                </a:moveTo>
                <a:cubicBezTo>
                  <a:pt x="377" y="35"/>
                  <a:pt x="355" y="57"/>
                  <a:pt x="355" y="85"/>
                </a:cubicBezTo>
                <a:cubicBezTo>
                  <a:pt x="355" y="112"/>
                  <a:pt x="377" y="133"/>
                  <a:pt x="404" y="133"/>
                </a:cubicBezTo>
                <a:cubicBezTo>
                  <a:pt x="432" y="133"/>
                  <a:pt x="452" y="112"/>
                  <a:pt x="452" y="85"/>
                </a:cubicBezTo>
                <a:cubicBezTo>
                  <a:pt x="452" y="57"/>
                  <a:pt x="432" y="35"/>
                  <a:pt x="404" y="35"/>
                </a:cubicBezTo>
                <a:close/>
              </a:path>
            </a:pathLst>
          </a:custGeom>
          <a:solidFill>
            <a:schemeClr val="accent3"/>
          </a:solidFill>
          <a:ln>
            <a:noFill/>
          </a:ln>
          <a:effectLst/>
        </p:spPr>
        <p:txBody>
          <a:bodyPr wrap="none" anchor="ctr"/>
          <a:lstStyle/>
          <a:p>
            <a:endParaRPr lang="en-US" sz="603"/>
          </a:p>
        </p:txBody>
      </p:sp>
      <p:sp>
        <p:nvSpPr>
          <p:cNvPr id="23"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35" descr="iPhone6_mockup_front_whit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56560" y="1325019"/>
            <a:ext cx="2879325" cy="450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10" name="Picture 59" descr="iPhone6_mockup_front_white.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742139" y="1757315"/>
            <a:ext cx="2881837" cy="45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2" name="Group 42"/>
          <p:cNvGrpSpPr>
            <a:grpSpLocks/>
          </p:cNvGrpSpPr>
          <p:nvPr/>
        </p:nvGrpSpPr>
        <p:grpSpPr bwMode="auto">
          <a:xfrm>
            <a:off x="4420794" y="2296526"/>
            <a:ext cx="1187053" cy="371938"/>
            <a:chOff x="1106692" y="1325405"/>
            <a:chExt cx="1926096" cy="496321"/>
          </a:xfrm>
        </p:grpSpPr>
        <p:sp>
          <p:nvSpPr>
            <p:cNvPr id="44" name="Title 20"/>
            <p:cNvSpPr txBox="1">
              <a:spLocks/>
            </p:cNvSpPr>
            <p:nvPr/>
          </p:nvSpPr>
          <p:spPr>
            <a:xfrm>
              <a:off x="1106692" y="1325405"/>
              <a:ext cx="1926096" cy="184816"/>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45" name="Title 20"/>
            <p:cNvSpPr txBox="1">
              <a:spLocks/>
            </p:cNvSpPr>
            <p:nvPr/>
          </p:nvSpPr>
          <p:spPr>
            <a:xfrm>
              <a:off x="1107657" y="1475443"/>
              <a:ext cx="1924163" cy="346283"/>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46" name="Oval 45"/>
          <p:cNvSpPr/>
          <p:nvPr/>
        </p:nvSpPr>
        <p:spPr>
          <a:xfrm>
            <a:off x="4082656" y="2344344"/>
            <a:ext cx="266105" cy="26610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084" name="Group 46"/>
          <p:cNvGrpSpPr>
            <a:grpSpLocks/>
          </p:cNvGrpSpPr>
          <p:nvPr/>
        </p:nvGrpSpPr>
        <p:grpSpPr bwMode="auto">
          <a:xfrm>
            <a:off x="4420794" y="2695682"/>
            <a:ext cx="1187053" cy="371939"/>
            <a:chOff x="1106692" y="1325802"/>
            <a:chExt cx="1926096" cy="495492"/>
          </a:xfrm>
        </p:grpSpPr>
        <p:sp>
          <p:nvSpPr>
            <p:cNvPr id="48" name="Title 20"/>
            <p:cNvSpPr txBox="1">
              <a:spLocks/>
            </p:cNvSpPr>
            <p:nvPr/>
          </p:nvSpPr>
          <p:spPr>
            <a:xfrm>
              <a:off x="1106692" y="1325802"/>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49" name="Title 20"/>
            <p:cNvSpPr txBox="1">
              <a:spLocks/>
            </p:cNvSpPr>
            <p:nvPr/>
          </p:nvSpPr>
          <p:spPr>
            <a:xfrm>
              <a:off x="1107657" y="1475590"/>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a:t>
              </a:r>
              <a:r>
                <a:rPr lang="en-US" sz="506" dirty="0" err="1" smtClean="0">
                  <a:solidFill>
                    <a:schemeClr val="tx1"/>
                  </a:solidFill>
                  <a:latin typeface="Panton Light" charset="0"/>
                  <a:cs typeface="Panton Light" charset="0"/>
                </a:rPr>
                <a:t>individuaals</a:t>
              </a:r>
              <a:r>
                <a:rPr lang="en-US" sz="506" dirty="0">
                  <a:solidFill>
                    <a:schemeClr val="tx1"/>
                  </a:solidFill>
                  <a:latin typeface="Panton Light" charset="0"/>
                  <a:cs typeface="Panton Light" charset="0"/>
                </a:rPr>
                <a:t>, whether natural persons, </a:t>
              </a:r>
            </a:p>
          </p:txBody>
        </p:sp>
      </p:grpSp>
      <p:sp>
        <p:nvSpPr>
          <p:cNvPr id="50" name="Oval 49"/>
          <p:cNvSpPr/>
          <p:nvPr/>
        </p:nvSpPr>
        <p:spPr>
          <a:xfrm>
            <a:off x="4082656" y="2743797"/>
            <a:ext cx="266105" cy="266105"/>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086" name="Group 50"/>
          <p:cNvGrpSpPr>
            <a:grpSpLocks/>
          </p:cNvGrpSpPr>
          <p:nvPr/>
        </p:nvGrpSpPr>
        <p:grpSpPr bwMode="auto">
          <a:xfrm>
            <a:off x="4420794" y="3130261"/>
            <a:ext cx="1187053" cy="371939"/>
            <a:chOff x="1106692" y="1325803"/>
            <a:chExt cx="1926096" cy="495492"/>
          </a:xfrm>
        </p:grpSpPr>
        <p:sp>
          <p:nvSpPr>
            <p:cNvPr id="52"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53"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54" name="Oval 53"/>
          <p:cNvSpPr/>
          <p:nvPr/>
        </p:nvSpPr>
        <p:spPr>
          <a:xfrm>
            <a:off x="4082656" y="3178375"/>
            <a:ext cx="266105" cy="266105"/>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088" name="Group 69"/>
          <p:cNvGrpSpPr>
            <a:grpSpLocks/>
          </p:cNvGrpSpPr>
          <p:nvPr/>
        </p:nvGrpSpPr>
        <p:grpSpPr bwMode="auto">
          <a:xfrm>
            <a:off x="4420794" y="3529121"/>
            <a:ext cx="1187053" cy="371939"/>
            <a:chOff x="1106692" y="1325803"/>
            <a:chExt cx="1926096" cy="495492"/>
          </a:xfrm>
        </p:grpSpPr>
        <p:sp>
          <p:nvSpPr>
            <p:cNvPr id="71"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72"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73" name="Oval 72"/>
          <p:cNvSpPr/>
          <p:nvPr/>
        </p:nvSpPr>
        <p:spPr>
          <a:xfrm>
            <a:off x="4082655" y="3577235"/>
            <a:ext cx="266105" cy="26610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094" name="Group 23"/>
          <p:cNvGrpSpPr>
            <a:grpSpLocks/>
          </p:cNvGrpSpPr>
          <p:nvPr/>
        </p:nvGrpSpPr>
        <p:grpSpPr bwMode="auto">
          <a:xfrm>
            <a:off x="6342462" y="2296525"/>
            <a:ext cx="1187053" cy="371938"/>
            <a:chOff x="1106692" y="1325405"/>
            <a:chExt cx="1926096" cy="496321"/>
          </a:xfrm>
        </p:grpSpPr>
        <p:sp>
          <p:nvSpPr>
            <p:cNvPr id="25" name="Title 20"/>
            <p:cNvSpPr txBox="1">
              <a:spLocks/>
            </p:cNvSpPr>
            <p:nvPr/>
          </p:nvSpPr>
          <p:spPr>
            <a:xfrm>
              <a:off x="1106692" y="1325405"/>
              <a:ext cx="1926096" cy="184816"/>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26" name="Title 20"/>
            <p:cNvSpPr txBox="1">
              <a:spLocks/>
            </p:cNvSpPr>
            <p:nvPr/>
          </p:nvSpPr>
          <p:spPr>
            <a:xfrm>
              <a:off x="1107657" y="1475443"/>
              <a:ext cx="1924163" cy="346283"/>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27" name="Oval 26"/>
          <p:cNvSpPr/>
          <p:nvPr/>
        </p:nvSpPr>
        <p:spPr>
          <a:xfrm>
            <a:off x="6004325" y="2344344"/>
            <a:ext cx="266105" cy="26610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096" name="Group 27"/>
          <p:cNvGrpSpPr>
            <a:grpSpLocks/>
          </p:cNvGrpSpPr>
          <p:nvPr/>
        </p:nvGrpSpPr>
        <p:grpSpPr bwMode="auto">
          <a:xfrm>
            <a:off x="6342462" y="2695681"/>
            <a:ext cx="1187053" cy="371939"/>
            <a:chOff x="1106692" y="1325802"/>
            <a:chExt cx="1926096" cy="495492"/>
          </a:xfrm>
        </p:grpSpPr>
        <p:sp>
          <p:nvSpPr>
            <p:cNvPr id="29" name="Title 20"/>
            <p:cNvSpPr txBox="1">
              <a:spLocks/>
            </p:cNvSpPr>
            <p:nvPr/>
          </p:nvSpPr>
          <p:spPr>
            <a:xfrm>
              <a:off x="1106692" y="1325802"/>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30" name="Title 20"/>
            <p:cNvSpPr txBox="1">
              <a:spLocks/>
            </p:cNvSpPr>
            <p:nvPr/>
          </p:nvSpPr>
          <p:spPr>
            <a:xfrm>
              <a:off x="1107657" y="1475590"/>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31" name="Oval 30"/>
          <p:cNvSpPr/>
          <p:nvPr/>
        </p:nvSpPr>
        <p:spPr>
          <a:xfrm>
            <a:off x="6004325" y="2743797"/>
            <a:ext cx="266105" cy="266105"/>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098" name="Group 31"/>
          <p:cNvGrpSpPr>
            <a:grpSpLocks/>
          </p:cNvGrpSpPr>
          <p:nvPr/>
        </p:nvGrpSpPr>
        <p:grpSpPr bwMode="auto">
          <a:xfrm>
            <a:off x="6342462" y="3130261"/>
            <a:ext cx="1187053" cy="371939"/>
            <a:chOff x="1106692" y="1325803"/>
            <a:chExt cx="1926096" cy="495492"/>
          </a:xfrm>
        </p:grpSpPr>
        <p:sp>
          <p:nvSpPr>
            <p:cNvPr id="33"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34"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35" name="Oval 34"/>
          <p:cNvSpPr/>
          <p:nvPr/>
        </p:nvSpPr>
        <p:spPr>
          <a:xfrm>
            <a:off x="6004325" y="3178375"/>
            <a:ext cx="266105" cy="266105"/>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46100" name="Group 36"/>
          <p:cNvGrpSpPr>
            <a:grpSpLocks/>
          </p:cNvGrpSpPr>
          <p:nvPr/>
        </p:nvGrpSpPr>
        <p:grpSpPr bwMode="auto">
          <a:xfrm>
            <a:off x="6342462" y="3529120"/>
            <a:ext cx="1187053" cy="371939"/>
            <a:chOff x="1106692" y="1325803"/>
            <a:chExt cx="1926096" cy="495492"/>
          </a:xfrm>
        </p:grpSpPr>
        <p:sp>
          <p:nvSpPr>
            <p:cNvPr id="38"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39"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40" name="Oval 39"/>
          <p:cNvSpPr/>
          <p:nvPr/>
        </p:nvSpPr>
        <p:spPr>
          <a:xfrm>
            <a:off x="6004324" y="3577235"/>
            <a:ext cx="266105" cy="26610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sp>
        <p:nvSpPr>
          <p:cNvPr id="62" name="TextBox 61"/>
          <p:cNvSpPr txBox="1"/>
          <p:nvPr/>
        </p:nvSpPr>
        <p:spPr>
          <a:xfrm>
            <a:off x="4082653" y="1620444"/>
            <a:ext cx="3683794" cy="363754"/>
          </a:xfrm>
          <a:prstGeom prst="rect">
            <a:avLst/>
          </a:prstGeom>
          <a:noFill/>
        </p:spPr>
        <p:txBody>
          <a:bodyPr lIns="0" tIns="0" rIns="0" bIns="0">
            <a:spAutoFit/>
          </a:bodyPr>
          <a:lstStyle/>
          <a:p>
            <a:pP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a:t>
            </a:r>
          </a:p>
        </p:txBody>
      </p:sp>
      <p:sp>
        <p:nvSpPr>
          <p:cNvPr id="7" name="Picture Placeholder 6"/>
          <p:cNvSpPr>
            <a:spLocks noGrp="1"/>
          </p:cNvSpPr>
          <p:nvPr>
            <p:ph type="pic" sz="quarter" idx="19"/>
          </p:nvPr>
        </p:nvSpPr>
        <p:spPr/>
      </p:sp>
      <p:sp>
        <p:nvSpPr>
          <p:cNvPr id="6" name="Picture Placeholder 5"/>
          <p:cNvSpPr>
            <a:spLocks noGrp="1"/>
          </p:cNvSpPr>
          <p:nvPr>
            <p:ph type="pic" sz="quarter" idx="15"/>
          </p:nvPr>
        </p:nvSpPr>
        <p:spPr/>
      </p:sp>
      <p:sp>
        <p:nvSpPr>
          <p:cNvPr id="2" name="Slide Number Placeholder 1"/>
          <p:cNvSpPr>
            <a:spLocks noGrp="1"/>
          </p:cNvSpPr>
          <p:nvPr>
            <p:ph type="sldNum" sz="quarter" idx="20"/>
          </p:nvPr>
        </p:nvSpPr>
        <p:spPr/>
        <p:txBody>
          <a:bodyPr/>
          <a:lstStyle/>
          <a:p>
            <a:pPr>
              <a:defRPr/>
            </a:pPr>
            <a:fld id="{707C8526-07B5-9D4B-A303-32AFB2A0ED7F}" type="slidenum">
              <a:rPr lang="en-US" smtClean="0"/>
              <a:pPr>
                <a:defRPr/>
              </a:pPr>
              <a:t>43</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PROJECT SAMPLE (MOCKUP INCLUDED</a:t>
            </a:r>
            <a:r>
              <a:rPr lang="en-US" sz="2701" dirty="0" smtClean="0">
                <a:latin typeface="Panton Regular" charset="0"/>
                <a:cs typeface="Panton Regular" charset="0"/>
              </a:rPr>
              <a:t>)</a:t>
            </a:r>
            <a:endParaRPr lang="en-US" dirty="0"/>
          </a:p>
        </p:txBody>
      </p:sp>
      <p:sp>
        <p:nvSpPr>
          <p:cNvPr id="42"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1"/>
          <p:cNvSpPr>
            <a:spLocks/>
          </p:cNvSpPr>
          <p:nvPr/>
        </p:nvSpPr>
        <p:spPr bwMode="auto">
          <a:xfrm>
            <a:off x="0" y="2119461"/>
            <a:ext cx="4572000" cy="1504176"/>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tx2"/>
          </a:solidFill>
          <a:ln w="25400" cap="flat" cmpd="sng">
            <a:noFill/>
            <a:prstDash val="solid"/>
            <a:miter lim="0"/>
            <a:headEnd/>
            <a:tailEnd/>
          </a:ln>
          <a:effectLst/>
        </p:spPr>
        <p:txBody>
          <a:bodyPr lIns="0" tIns="0" rIns="0" bIns="0"/>
          <a:lstStyle/>
          <a:p>
            <a:pPr defTabSz="685681" eaLnBrk="1" fontAlgn="auto" hangingPunct="1">
              <a:spcBef>
                <a:spcPts val="0"/>
              </a:spcBef>
              <a:spcAft>
                <a:spcPts val="0"/>
              </a:spcAft>
              <a:defRPr/>
            </a:pPr>
            <a:endParaRPr lang="en-US" sz="1013" dirty="0">
              <a:latin typeface="Panton Light" charset="0"/>
            </a:endParaRPr>
          </a:p>
        </p:txBody>
      </p:sp>
      <p:sp>
        <p:nvSpPr>
          <p:cNvPr id="26" name="AutoShape 1"/>
          <p:cNvSpPr>
            <a:spLocks/>
          </p:cNvSpPr>
          <p:nvPr/>
        </p:nvSpPr>
        <p:spPr bwMode="auto">
          <a:xfrm>
            <a:off x="4572000" y="2119461"/>
            <a:ext cx="4576032" cy="1504176"/>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tx2"/>
          </a:solidFill>
          <a:ln w="25400" cap="flat" cmpd="sng">
            <a:noFill/>
            <a:prstDash val="solid"/>
            <a:miter lim="0"/>
            <a:headEnd/>
            <a:tailEnd/>
          </a:ln>
          <a:effectLst/>
        </p:spPr>
        <p:txBody>
          <a:bodyPr lIns="0" tIns="0" rIns="0" bIns="0"/>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9" name="TextBox 8"/>
          <p:cNvSpPr txBox="1"/>
          <p:nvPr/>
        </p:nvSpPr>
        <p:spPr>
          <a:xfrm>
            <a:off x="1795463" y="2262187"/>
            <a:ext cx="1921074" cy="173206"/>
          </a:xfrm>
          <a:prstGeom prst="rect">
            <a:avLst/>
          </a:prstGeom>
          <a:noFill/>
        </p:spPr>
        <p:txBody>
          <a:bodyPr lIns="51451" tIns="25726" rIns="51451" bIns="25726">
            <a:spAutoFit/>
          </a:bodyPr>
          <a:lstStyle/>
          <a:p>
            <a:pPr defTabSz="685681" eaLnBrk="1" fontAlgn="auto" hangingPunct="1">
              <a:spcBef>
                <a:spcPts val="0"/>
              </a:spcBef>
              <a:spcAft>
                <a:spcPts val="0"/>
              </a:spcAft>
              <a:defRPr/>
            </a:pPr>
            <a:r>
              <a:rPr lang="id-ID" sz="788" dirty="0">
                <a:solidFill>
                  <a:schemeClr val="bg1"/>
                </a:solidFill>
                <a:latin typeface="Panton Light" charset="0"/>
                <a:cs typeface="Panton Light" charset="0"/>
              </a:rPr>
              <a:t>Feature Name</a:t>
            </a:r>
          </a:p>
        </p:txBody>
      </p:sp>
      <p:sp>
        <p:nvSpPr>
          <p:cNvPr id="47108" name="Rectangle 9"/>
          <p:cNvSpPr>
            <a:spLocks noChangeArrowheads="1"/>
          </p:cNvSpPr>
          <p:nvPr/>
        </p:nvSpPr>
        <p:spPr bwMode="auto">
          <a:xfrm>
            <a:off x="1795464" y="2410422"/>
            <a:ext cx="1829991"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13" name="TextBox 12"/>
          <p:cNvSpPr txBox="1"/>
          <p:nvPr/>
        </p:nvSpPr>
        <p:spPr>
          <a:xfrm>
            <a:off x="1795463" y="2874764"/>
            <a:ext cx="1921074" cy="173206"/>
          </a:xfrm>
          <a:prstGeom prst="rect">
            <a:avLst/>
          </a:prstGeom>
          <a:noFill/>
        </p:spPr>
        <p:txBody>
          <a:bodyPr lIns="51451" tIns="25726" rIns="51451" bIns="25726">
            <a:spAutoFit/>
          </a:bodyPr>
          <a:lstStyle/>
          <a:p>
            <a:pPr defTabSz="685681" eaLnBrk="1" fontAlgn="auto" hangingPunct="1">
              <a:spcBef>
                <a:spcPts val="0"/>
              </a:spcBef>
              <a:spcAft>
                <a:spcPts val="0"/>
              </a:spcAft>
              <a:defRPr/>
            </a:pPr>
            <a:r>
              <a:rPr lang="id-ID" sz="788" dirty="0">
                <a:solidFill>
                  <a:schemeClr val="bg1"/>
                </a:solidFill>
                <a:latin typeface="Panton Light" charset="0"/>
                <a:cs typeface="Panton Light" charset="0"/>
              </a:rPr>
              <a:t>Feature Name</a:t>
            </a:r>
          </a:p>
        </p:txBody>
      </p:sp>
      <p:sp>
        <p:nvSpPr>
          <p:cNvPr id="47112" name="Rectangle 13"/>
          <p:cNvSpPr>
            <a:spLocks noChangeArrowheads="1"/>
          </p:cNvSpPr>
          <p:nvPr/>
        </p:nvSpPr>
        <p:spPr bwMode="auto">
          <a:xfrm>
            <a:off x="1795464" y="3022998"/>
            <a:ext cx="1829991" cy="36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47113" name="TextBox 14"/>
          <p:cNvSpPr txBox="1">
            <a:spLocks noChangeArrowheads="1"/>
          </p:cNvSpPr>
          <p:nvPr/>
        </p:nvSpPr>
        <p:spPr bwMode="auto">
          <a:xfrm>
            <a:off x="5481045" y="2262188"/>
            <a:ext cx="1921073" cy="1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r" eaLnBrk="1" hangingPunct="1"/>
            <a:r>
              <a:rPr lang="en-US" altLang="x-none" sz="788" dirty="0">
                <a:solidFill>
                  <a:schemeClr val="bg1"/>
                </a:solidFill>
                <a:latin typeface="Panton Light" charset="0"/>
                <a:ea typeface="Panton Light" charset="0"/>
                <a:cs typeface="Panton Light" charset="0"/>
              </a:rPr>
              <a:t>Feature Name</a:t>
            </a:r>
            <a:endParaRPr lang="id-ID" altLang="x-none" sz="788" dirty="0">
              <a:solidFill>
                <a:schemeClr val="bg1"/>
              </a:solidFill>
              <a:latin typeface="Panton Light" charset="0"/>
              <a:ea typeface="Panton Light" charset="0"/>
              <a:cs typeface="Panton Light" charset="0"/>
            </a:endParaRPr>
          </a:p>
        </p:txBody>
      </p:sp>
      <p:sp>
        <p:nvSpPr>
          <p:cNvPr id="47114" name="Rectangle 15"/>
          <p:cNvSpPr>
            <a:spLocks noChangeArrowheads="1"/>
          </p:cNvSpPr>
          <p:nvPr/>
        </p:nvSpPr>
        <p:spPr bwMode="auto">
          <a:xfrm>
            <a:off x="5695951" y="2410422"/>
            <a:ext cx="1706166" cy="46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a:t>
            </a:r>
          </a:p>
        </p:txBody>
      </p:sp>
      <p:sp>
        <p:nvSpPr>
          <p:cNvPr id="19" name="TextBox 18"/>
          <p:cNvSpPr txBox="1"/>
          <p:nvPr/>
        </p:nvSpPr>
        <p:spPr>
          <a:xfrm>
            <a:off x="5481045" y="2874764"/>
            <a:ext cx="1921073" cy="173206"/>
          </a:xfrm>
          <a:prstGeom prst="rect">
            <a:avLst/>
          </a:prstGeom>
          <a:noFill/>
        </p:spPr>
        <p:txBody>
          <a:bodyPr lIns="51451" tIns="25726" rIns="51451" bIns="25726">
            <a:spAutoFit/>
          </a:bodyPr>
          <a:lstStyle/>
          <a:p>
            <a:pPr algn="r" defTabSz="685681" eaLnBrk="1" fontAlgn="auto" hangingPunct="1">
              <a:spcBef>
                <a:spcPts val="0"/>
              </a:spcBef>
              <a:spcAft>
                <a:spcPts val="0"/>
              </a:spcAft>
              <a:defRPr/>
            </a:pPr>
            <a:r>
              <a:rPr lang="id-ID" sz="788" dirty="0">
                <a:solidFill>
                  <a:schemeClr val="bg1"/>
                </a:solidFill>
                <a:latin typeface="Panton Light" charset="0"/>
                <a:cs typeface="Panton Light" charset="0"/>
              </a:rPr>
              <a:t>Feature Name</a:t>
            </a:r>
          </a:p>
        </p:txBody>
      </p:sp>
      <p:sp>
        <p:nvSpPr>
          <p:cNvPr id="47116" name="Rectangle 19"/>
          <p:cNvSpPr>
            <a:spLocks noChangeArrowheads="1"/>
          </p:cNvSpPr>
          <p:nvPr/>
        </p:nvSpPr>
        <p:spPr bwMode="auto">
          <a:xfrm>
            <a:off x="5695951" y="3022998"/>
            <a:ext cx="1706166" cy="46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r" eaLnBrk="1" hangingPunct="1"/>
            <a:r>
              <a:rPr lang="en-US" altLang="x-none" sz="675"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a:t>
            </a:r>
          </a:p>
        </p:txBody>
      </p:sp>
      <p:grpSp>
        <p:nvGrpSpPr>
          <p:cNvPr id="47119" name="Group 1104"/>
          <p:cNvGrpSpPr>
            <a:grpSpLocks noChangeAspect="1"/>
          </p:cNvGrpSpPr>
          <p:nvPr/>
        </p:nvGrpSpPr>
        <p:grpSpPr bwMode="auto">
          <a:xfrm>
            <a:off x="3646291" y="1387674"/>
            <a:ext cx="1850231" cy="2742009"/>
            <a:chOff x="0" y="0"/>
            <a:chExt cx="6591305" cy="9765731"/>
          </a:xfrm>
        </p:grpSpPr>
        <p:grpSp>
          <p:nvGrpSpPr>
            <p:cNvPr id="47123" name="Group 1102"/>
            <p:cNvGrpSpPr>
              <a:grpSpLocks/>
            </p:cNvGrpSpPr>
            <p:nvPr/>
          </p:nvGrpSpPr>
          <p:grpSpPr bwMode="auto">
            <a:xfrm>
              <a:off x="0" y="0"/>
              <a:ext cx="6591305" cy="9765731"/>
              <a:chOff x="0" y="0"/>
              <a:chExt cx="6591304" cy="9765730"/>
            </a:xfrm>
          </p:grpSpPr>
          <p:pic>
            <p:nvPicPr>
              <p:cNvPr id="47125" name="Mini-iPad-B&amp;W-Mockup.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6591304" cy="976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7" name="Shape 1101"/>
              <p:cNvSpPr/>
              <p:nvPr/>
            </p:nvSpPr>
            <p:spPr>
              <a:xfrm>
                <a:off x="362648" y="954099"/>
                <a:ext cx="5878731" cy="7806647"/>
              </a:xfrm>
              <a:prstGeom prst="rect">
                <a:avLst/>
              </a:prstGeom>
              <a:solidFill>
                <a:srgbClr val="606060"/>
              </a:solidFill>
              <a:ln w="25400" cap="flat">
                <a:solidFill>
                  <a:srgbClr val="000000">
                    <a:alpha val="0"/>
                  </a:srgbClr>
                </a:solidFill>
                <a:prstDash val="solid"/>
                <a:miter lim="400000"/>
              </a:ln>
              <a:effectLst/>
            </p:spPr>
            <p:txBody>
              <a:bodyPr lIns="0" tIns="0" rIns="0" bIns="0" anchor="ctr"/>
              <a:lstStyle/>
              <a:p>
                <a:pPr defTabSz="164354"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1125" dirty="0">
                  <a:solidFill>
                    <a:srgbClr val="FFFFFF"/>
                  </a:solidFill>
                  <a:effectLst>
                    <a:outerShdw blurRad="38100" dist="12700" dir="5400000" rotWithShape="0">
                      <a:srgbClr val="000000">
                        <a:alpha val="50000"/>
                      </a:srgbClr>
                    </a:outerShdw>
                  </a:effectLst>
                  <a:latin typeface="Panton Light" charset="0"/>
                </a:endParaRPr>
              </a:p>
            </p:txBody>
          </p:sp>
        </p:grpSp>
        <p:pic>
          <p:nvPicPr>
            <p:cNvPr id="47124" name="placeholder.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7669" y="969500"/>
              <a:ext cx="5911543" cy="792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5" name="Picture Placeholder 4"/>
          <p:cNvSpPr>
            <a:spLocks noGrp="1"/>
          </p:cNvSpPr>
          <p:nvPr>
            <p:ph type="pic" sz="quarter" idx="19"/>
          </p:nvPr>
        </p:nvSpPr>
        <p:spPr/>
      </p:sp>
      <p:sp>
        <p:nvSpPr>
          <p:cNvPr id="2" name="Slide Number Placeholder 1"/>
          <p:cNvSpPr>
            <a:spLocks noGrp="1"/>
          </p:cNvSpPr>
          <p:nvPr>
            <p:ph type="sldNum" sz="quarter" idx="20"/>
          </p:nvPr>
        </p:nvSpPr>
        <p:spPr/>
        <p:txBody>
          <a:bodyPr/>
          <a:lstStyle/>
          <a:p>
            <a:pPr>
              <a:defRPr/>
            </a:pPr>
            <a:fld id="{707C8526-07B5-9D4B-A303-32AFB2A0ED7F}" type="slidenum">
              <a:rPr lang="en-US" smtClean="0"/>
              <a:pPr>
                <a:defRPr/>
              </a:pPr>
              <a:t>44</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PROJECT SAMPLE (MOCKUP INCLUDED</a:t>
            </a:r>
            <a:r>
              <a:rPr lang="en-US" sz="2701" dirty="0" smtClean="0">
                <a:latin typeface="Panton Regular" charset="0"/>
                <a:cs typeface="Panton Regular" charset="0"/>
              </a:rPr>
              <a:t>)</a:t>
            </a:r>
            <a:endParaRPr lang="en-US" dirty="0"/>
          </a:p>
        </p:txBody>
      </p:sp>
      <p:sp>
        <p:nvSpPr>
          <p:cNvPr id="31" name="Freeform 30"/>
          <p:cNvSpPr>
            <a:spLocks noChangeArrowheads="1"/>
          </p:cNvSpPr>
          <p:nvPr/>
        </p:nvSpPr>
        <p:spPr bwMode="auto">
          <a:xfrm>
            <a:off x="1536297" y="2435424"/>
            <a:ext cx="185961" cy="185961"/>
          </a:xfrm>
          <a:custGeom>
            <a:avLst/>
            <a:gdLst>
              <a:gd name="T0" fmla="*/ 112 w 660"/>
              <a:gd name="T1" fmla="*/ 205 h 663"/>
              <a:gd name="T2" fmla="*/ 283 w 660"/>
              <a:gd name="T3" fmla="*/ 216 h 663"/>
              <a:gd name="T4" fmla="*/ 394 w 660"/>
              <a:gd name="T5" fmla="*/ 106 h 663"/>
              <a:gd name="T6" fmla="*/ 400 w 660"/>
              <a:gd name="T7" fmla="*/ 32 h 663"/>
              <a:gd name="T8" fmla="*/ 458 w 660"/>
              <a:gd name="T9" fmla="*/ 20 h 663"/>
              <a:gd name="T10" fmla="*/ 641 w 660"/>
              <a:gd name="T11" fmla="*/ 202 h 663"/>
              <a:gd name="T12" fmla="*/ 627 w 660"/>
              <a:gd name="T13" fmla="*/ 259 h 663"/>
              <a:gd name="T14" fmla="*/ 554 w 660"/>
              <a:gd name="T15" fmla="*/ 266 h 663"/>
              <a:gd name="T16" fmla="*/ 443 w 660"/>
              <a:gd name="T17" fmla="*/ 376 h 663"/>
              <a:gd name="T18" fmla="*/ 454 w 660"/>
              <a:gd name="T19" fmla="*/ 547 h 663"/>
              <a:gd name="T20" fmla="*/ 395 w 660"/>
              <a:gd name="T21" fmla="*/ 560 h 663"/>
              <a:gd name="T22" fmla="*/ 261 w 660"/>
              <a:gd name="T23" fmla="*/ 426 h 663"/>
              <a:gd name="T24" fmla="*/ 32 w 660"/>
              <a:gd name="T25" fmla="*/ 656 h 663"/>
              <a:gd name="T26" fmla="*/ 18 w 660"/>
              <a:gd name="T27" fmla="*/ 656 h 663"/>
              <a:gd name="T28" fmla="*/ 5 w 660"/>
              <a:gd name="T29" fmla="*/ 645 h 663"/>
              <a:gd name="T30" fmla="*/ 5 w 660"/>
              <a:gd name="T31" fmla="*/ 629 h 663"/>
              <a:gd name="T32" fmla="*/ 235 w 660"/>
              <a:gd name="T33" fmla="*/ 399 h 663"/>
              <a:gd name="T34" fmla="*/ 99 w 660"/>
              <a:gd name="T35" fmla="*/ 264 h 663"/>
              <a:gd name="T36" fmla="*/ 112 w 660"/>
              <a:gd name="T37" fmla="*/ 205 h 663"/>
              <a:gd name="T38" fmla="*/ 128 w 660"/>
              <a:gd name="T39" fmla="*/ 240 h 663"/>
              <a:gd name="T40" fmla="*/ 419 w 660"/>
              <a:gd name="T41" fmla="*/ 530 h 663"/>
              <a:gd name="T42" fmla="*/ 350 w 660"/>
              <a:gd name="T43" fmla="*/ 309 h 663"/>
              <a:gd name="T44" fmla="*/ 128 w 660"/>
              <a:gd name="T45" fmla="*/ 240 h 663"/>
              <a:gd name="T46" fmla="*/ 448 w 660"/>
              <a:gd name="T47" fmla="*/ 211 h 663"/>
              <a:gd name="T48" fmla="*/ 405 w 660"/>
              <a:gd name="T49" fmla="*/ 149 h 663"/>
              <a:gd name="T50" fmla="*/ 318 w 660"/>
              <a:gd name="T51" fmla="*/ 235 h 663"/>
              <a:gd name="T52" fmla="*/ 378 w 660"/>
              <a:gd name="T53" fmla="*/ 282 h 663"/>
              <a:gd name="T54" fmla="*/ 424 w 660"/>
              <a:gd name="T55" fmla="*/ 341 h 663"/>
              <a:gd name="T56" fmla="*/ 512 w 660"/>
              <a:gd name="T57" fmla="*/ 255 h 663"/>
              <a:gd name="T58" fmla="*/ 448 w 660"/>
              <a:gd name="T59" fmla="*/ 211 h 663"/>
              <a:gd name="T60" fmla="*/ 474 w 660"/>
              <a:gd name="T61" fmla="*/ 186 h 663"/>
              <a:gd name="T62" fmla="*/ 611 w 660"/>
              <a:gd name="T63" fmla="*/ 226 h 663"/>
              <a:gd name="T64" fmla="*/ 435 w 660"/>
              <a:gd name="T65" fmla="*/ 48 h 663"/>
              <a:gd name="T66" fmla="*/ 474 w 660"/>
              <a:gd name="T67" fmla="*/ 18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0" h="663">
                <a:moveTo>
                  <a:pt x="112" y="205"/>
                </a:moveTo>
                <a:cubicBezTo>
                  <a:pt x="170" y="186"/>
                  <a:pt x="229" y="192"/>
                  <a:pt x="283" y="216"/>
                </a:cubicBezTo>
                <a:lnTo>
                  <a:pt x="394" y="106"/>
                </a:lnTo>
                <a:cubicBezTo>
                  <a:pt x="390" y="82"/>
                  <a:pt x="392" y="56"/>
                  <a:pt x="400" y="32"/>
                </a:cubicBezTo>
                <a:cubicBezTo>
                  <a:pt x="408" y="8"/>
                  <a:pt x="440" y="0"/>
                  <a:pt x="458" y="20"/>
                </a:cubicBezTo>
                <a:lnTo>
                  <a:pt x="641" y="202"/>
                </a:lnTo>
                <a:cubicBezTo>
                  <a:pt x="659" y="219"/>
                  <a:pt x="651" y="251"/>
                  <a:pt x="627" y="259"/>
                </a:cubicBezTo>
                <a:cubicBezTo>
                  <a:pt x="602" y="267"/>
                  <a:pt x="578" y="269"/>
                  <a:pt x="554" y="266"/>
                </a:cubicBezTo>
                <a:lnTo>
                  <a:pt x="443" y="376"/>
                </a:lnTo>
                <a:cubicBezTo>
                  <a:pt x="467" y="431"/>
                  <a:pt x="474" y="490"/>
                  <a:pt x="454" y="547"/>
                </a:cubicBezTo>
                <a:cubicBezTo>
                  <a:pt x="446" y="571"/>
                  <a:pt x="414" y="579"/>
                  <a:pt x="395" y="560"/>
                </a:cubicBezTo>
                <a:lnTo>
                  <a:pt x="261" y="426"/>
                </a:lnTo>
                <a:lnTo>
                  <a:pt x="32" y="656"/>
                </a:lnTo>
                <a:cubicBezTo>
                  <a:pt x="26" y="662"/>
                  <a:pt x="23" y="662"/>
                  <a:pt x="18" y="656"/>
                </a:cubicBezTo>
                <a:lnTo>
                  <a:pt x="5" y="645"/>
                </a:lnTo>
                <a:cubicBezTo>
                  <a:pt x="0" y="638"/>
                  <a:pt x="0" y="635"/>
                  <a:pt x="5" y="629"/>
                </a:cubicBezTo>
                <a:lnTo>
                  <a:pt x="235" y="399"/>
                </a:lnTo>
                <a:lnTo>
                  <a:pt x="99" y="264"/>
                </a:lnTo>
                <a:cubicBezTo>
                  <a:pt x="82" y="245"/>
                  <a:pt x="88" y="215"/>
                  <a:pt x="112" y="205"/>
                </a:cubicBezTo>
                <a:close/>
                <a:moveTo>
                  <a:pt x="128" y="240"/>
                </a:moveTo>
                <a:lnTo>
                  <a:pt x="419" y="530"/>
                </a:lnTo>
                <a:cubicBezTo>
                  <a:pt x="445" y="450"/>
                  <a:pt x="406" y="365"/>
                  <a:pt x="350" y="309"/>
                </a:cubicBezTo>
                <a:cubicBezTo>
                  <a:pt x="294" y="253"/>
                  <a:pt x="210" y="215"/>
                  <a:pt x="128" y="240"/>
                </a:cubicBezTo>
                <a:close/>
                <a:moveTo>
                  <a:pt x="448" y="211"/>
                </a:moveTo>
                <a:cubicBezTo>
                  <a:pt x="430" y="194"/>
                  <a:pt x="416" y="171"/>
                  <a:pt x="405" y="149"/>
                </a:cubicBezTo>
                <a:lnTo>
                  <a:pt x="318" y="235"/>
                </a:lnTo>
                <a:cubicBezTo>
                  <a:pt x="339" y="248"/>
                  <a:pt x="360" y="264"/>
                  <a:pt x="378" y="282"/>
                </a:cubicBezTo>
                <a:cubicBezTo>
                  <a:pt x="395" y="299"/>
                  <a:pt x="411" y="319"/>
                  <a:pt x="424" y="341"/>
                </a:cubicBezTo>
                <a:lnTo>
                  <a:pt x="512" y="255"/>
                </a:lnTo>
                <a:cubicBezTo>
                  <a:pt x="488" y="245"/>
                  <a:pt x="466" y="229"/>
                  <a:pt x="448" y="211"/>
                </a:cubicBezTo>
                <a:close/>
                <a:moveTo>
                  <a:pt x="474" y="186"/>
                </a:moveTo>
                <a:cubicBezTo>
                  <a:pt x="510" y="221"/>
                  <a:pt x="562" y="239"/>
                  <a:pt x="611" y="226"/>
                </a:cubicBezTo>
                <a:lnTo>
                  <a:pt x="435" y="48"/>
                </a:lnTo>
                <a:cubicBezTo>
                  <a:pt x="421" y="98"/>
                  <a:pt x="438" y="151"/>
                  <a:pt x="474" y="186"/>
                </a:cubicBezTo>
                <a:close/>
              </a:path>
            </a:pathLst>
          </a:custGeom>
          <a:solidFill>
            <a:schemeClr val="accent2"/>
          </a:solidFill>
          <a:ln>
            <a:noFill/>
          </a:ln>
          <a:effectLst/>
        </p:spPr>
        <p:txBody>
          <a:bodyPr wrap="none" anchor="ctr"/>
          <a:lstStyle/>
          <a:p>
            <a:endParaRPr lang="en-US" sz="603"/>
          </a:p>
        </p:txBody>
      </p:sp>
      <p:sp>
        <p:nvSpPr>
          <p:cNvPr id="32" name="Freeform 31"/>
          <p:cNvSpPr>
            <a:spLocks noChangeArrowheads="1"/>
          </p:cNvSpPr>
          <p:nvPr/>
        </p:nvSpPr>
        <p:spPr bwMode="auto">
          <a:xfrm>
            <a:off x="1526998" y="3022999"/>
            <a:ext cx="204558" cy="204557"/>
          </a:xfrm>
          <a:custGeom>
            <a:avLst/>
            <a:gdLst>
              <a:gd name="T0" fmla="*/ 253 w 726"/>
              <a:gd name="T1" fmla="*/ 328 h 728"/>
              <a:gd name="T2" fmla="*/ 309 w 726"/>
              <a:gd name="T3" fmla="*/ 259 h 728"/>
              <a:gd name="T4" fmla="*/ 400 w 726"/>
              <a:gd name="T5" fmla="*/ 60 h 728"/>
              <a:gd name="T6" fmla="*/ 491 w 726"/>
              <a:gd name="T7" fmla="*/ 33 h 728"/>
              <a:gd name="T8" fmla="*/ 499 w 726"/>
              <a:gd name="T9" fmla="*/ 275 h 728"/>
              <a:gd name="T10" fmla="*/ 635 w 726"/>
              <a:gd name="T11" fmla="*/ 275 h 728"/>
              <a:gd name="T12" fmla="*/ 689 w 726"/>
              <a:gd name="T13" fmla="*/ 401 h 728"/>
              <a:gd name="T14" fmla="*/ 681 w 726"/>
              <a:gd name="T15" fmla="*/ 524 h 728"/>
              <a:gd name="T16" fmla="*/ 657 w 726"/>
              <a:gd name="T17" fmla="*/ 625 h 728"/>
              <a:gd name="T18" fmla="*/ 600 w 726"/>
              <a:gd name="T19" fmla="*/ 727 h 728"/>
              <a:gd name="T20" fmla="*/ 429 w 726"/>
              <a:gd name="T21" fmla="*/ 727 h 728"/>
              <a:gd name="T22" fmla="*/ 253 w 726"/>
              <a:gd name="T23" fmla="*/ 678 h 728"/>
              <a:gd name="T24" fmla="*/ 253 w 726"/>
              <a:gd name="T25" fmla="*/ 687 h 728"/>
              <a:gd name="T26" fmla="*/ 219 w 726"/>
              <a:gd name="T27" fmla="*/ 723 h 728"/>
              <a:gd name="T28" fmla="*/ 35 w 726"/>
              <a:gd name="T29" fmla="*/ 723 h 728"/>
              <a:gd name="T30" fmla="*/ 0 w 726"/>
              <a:gd name="T31" fmla="*/ 687 h 728"/>
              <a:gd name="T32" fmla="*/ 0 w 726"/>
              <a:gd name="T33" fmla="*/ 329 h 728"/>
              <a:gd name="T34" fmla="*/ 35 w 726"/>
              <a:gd name="T35" fmla="*/ 294 h 728"/>
              <a:gd name="T36" fmla="*/ 219 w 726"/>
              <a:gd name="T37" fmla="*/ 294 h 728"/>
              <a:gd name="T38" fmla="*/ 253 w 726"/>
              <a:gd name="T39" fmla="*/ 328 h 728"/>
              <a:gd name="T40" fmla="*/ 216 w 726"/>
              <a:gd name="T41" fmla="*/ 686 h 728"/>
              <a:gd name="T42" fmla="*/ 216 w 726"/>
              <a:gd name="T43" fmla="*/ 332 h 728"/>
              <a:gd name="T44" fmla="*/ 37 w 726"/>
              <a:gd name="T45" fmla="*/ 332 h 728"/>
              <a:gd name="T46" fmla="*/ 37 w 726"/>
              <a:gd name="T47" fmla="*/ 686 h 728"/>
              <a:gd name="T48" fmla="*/ 216 w 726"/>
              <a:gd name="T49" fmla="*/ 686 h 728"/>
              <a:gd name="T50" fmla="*/ 253 w 726"/>
              <a:gd name="T51" fmla="*/ 388 h 728"/>
              <a:gd name="T52" fmla="*/ 253 w 726"/>
              <a:gd name="T53" fmla="*/ 639 h 728"/>
              <a:gd name="T54" fmla="*/ 429 w 726"/>
              <a:gd name="T55" fmla="*/ 689 h 728"/>
              <a:gd name="T56" fmla="*/ 600 w 726"/>
              <a:gd name="T57" fmla="*/ 689 h 728"/>
              <a:gd name="T58" fmla="*/ 617 w 726"/>
              <a:gd name="T59" fmla="*/ 636 h 728"/>
              <a:gd name="T60" fmla="*/ 630 w 726"/>
              <a:gd name="T61" fmla="*/ 593 h 728"/>
              <a:gd name="T62" fmla="*/ 643 w 726"/>
              <a:gd name="T63" fmla="*/ 535 h 728"/>
              <a:gd name="T64" fmla="*/ 643 w 726"/>
              <a:gd name="T65" fmla="*/ 500 h 728"/>
              <a:gd name="T66" fmla="*/ 669 w 726"/>
              <a:gd name="T67" fmla="*/ 484 h 728"/>
              <a:gd name="T68" fmla="*/ 657 w 726"/>
              <a:gd name="T69" fmla="*/ 425 h 728"/>
              <a:gd name="T70" fmla="*/ 653 w 726"/>
              <a:gd name="T71" fmla="*/ 382 h 728"/>
              <a:gd name="T72" fmla="*/ 635 w 726"/>
              <a:gd name="T73" fmla="*/ 312 h 728"/>
              <a:gd name="T74" fmla="*/ 480 w 726"/>
              <a:gd name="T75" fmla="*/ 312 h 728"/>
              <a:gd name="T76" fmla="*/ 457 w 726"/>
              <a:gd name="T77" fmla="*/ 276 h 728"/>
              <a:gd name="T78" fmla="*/ 465 w 726"/>
              <a:gd name="T79" fmla="*/ 60 h 728"/>
              <a:gd name="T80" fmla="*/ 437 w 726"/>
              <a:gd name="T81" fmla="*/ 70 h 728"/>
              <a:gd name="T82" fmla="*/ 339 w 726"/>
              <a:gd name="T83" fmla="*/ 281 h 728"/>
              <a:gd name="T84" fmla="*/ 253 w 726"/>
              <a:gd name="T85" fmla="*/ 38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6" h="728">
                <a:moveTo>
                  <a:pt x="253" y="328"/>
                </a:moveTo>
                <a:lnTo>
                  <a:pt x="309" y="259"/>
                </a:lnTo>
                <a:cubicBezTo>
                  <a:pt x="355" y="203"/>
                  <a:pt x="382" y="129"/>
                  <a:pt x="400" y="60"/>
                </a:cubicBezTo>
                <a:cubicBezTo>
                  <a:pt x="413" y="11"/>
                  <a:pt x="459" y="0"/>
                  <a:pt x="491" y="33"/>
                </a:cubicBezTo>
                <a:cubicBezTo>
                  <a:pt x="545" y="84"/>
                  <a:pt x="520" y="211"/>
                  <a:pt x="499" y="275"/>
                </a:cubicBezTo>
                <a:lnTo>
                  <a:pt x="635" y="275"/>
                </a:lnTo>
                <a:cubicBezTo>
                  <a:pt x="701" y="275"/>
                  <a:pt x="723" y="356"/>
                  <a:pt x="689" y="401"/>
                </a:cubicBezTo>
                <a:cubicBezTo>
                  <a:pt x="725" y="430"/>
                  <a:pt x="720" y="500"/>
                  <a:pt x="681" y="524"/>
                </a:cubicBezTo>
                <a:cubicBezTo>
                  <a:pt x="702" y="558"/>
                  <a:pt x="693" y="606"/>
                  <a:pt x="657" y="625"/>
                </a:cubicBezTo>
                <a:cubicBezTo>
                  <a:pt x="680" y="665"/>
                  <a:pt x="653" y="727"/>
                  <a:pt x="600" y="727"/>
                </a:cubicBezTo>
                <a:lnTo>
                  <a:pt x="429" y="727"/>
                </a:lnTo>
                <a:cubicBezTo>
                  <a:pt x="365" y="727"/>
                  <a:pt x="309" y="686"/>
                  <a:pt x="253" y="678"/>
                </a:cubicBezTo>
                <a:lnTo>
                  <a:pt x="253" y="687"/>
                </a:lnTo>
                <a:cubicBezTo>
                  <a:pt x="253" y="708"/>
                  <a:pt x="237" y="723"/>
                  <a:pt x="219" y="723"/>
                </a:cubicBezTo>
                <a:lnTo>
                  <a:pt x="35" y="723"/>
                </a:lnTo>
                <a:cubicBezTo>
                  <a:pt x="14" y="723"/>
                  <a:pt x="0" y="708"/>
                  <a:pt x="0" y="687"/>
                </a:cubicBezTo>
                <a:lnTo>
                  <a:pt x="0" y="329"/>
                </a:lnTo>
                <a:cubicBezTo>
                  <a:pt x="0" y="310"/>
                  <a:pt x="14" y="294"/>
                  <a:pt x="35" y="294"/>
                </a:cubicBezTo>
                <a:lnTo>
                  <a:pt x="219" y="294"/>
                </a:lnTo>
                <a:cubicBezTo>
                  <a:pt x="237" y="294"/>
                  <a:pt x="253" y="310"/>
                  <a:pt x="253" y="328"/>
                </a:cubicBezTo>
                <a:close/>
                <a:moveTo>
                  <a:pt x="216" y="686"/>
                </a:moveTo>
                <a:lnTo>
                  <a:pt x="216" y="332"/>
                </a:lnTo>
                <a:lnTo>
                  <a:pt x="37" y="332"/>
                </a:lnTo>
                <a:lnTo>
                  <a:pt x="37" y="686"/>
                </a:lnTo>
                <a:lnTo>
                  <a:pt x="216" y="686"/>
                </a:lnTo>
                <a:close/>
                <a:moveTo>
                  <a:pt x="253" y="388"/>
                </a:moveTo>
                <a:lnTo>
                  <a:pt x="253" y="639"/>
                </a:lnTo>
                <a:cubicBezTo>
                  <a:pt x="314" y="647"/>
                  <a:pt x="368" y="689"/>
                  <a:pt x="429" y="689"/>
                </a:cubicBezTo>
                <a:lnTo>
                  <a:pt x="600" y="689"/>
                </a:lnTo>
                <a:cubicBezTo>
                  <a:pt x="625" y="689"/>
                  <a:pt x="637" y="649"/>
                  <a:pt x="617" y="636"/>
                </a:cubicBezTo>
                <a:cubicBezTo>
                  <a:pt x="601" y="623"/>
                  <a:pt x="609" y="595"/>
                  <a:pt x="630" y="593"/>
                </a:cubicBezTo>
                <a:cubicBezTo>
                  <a:pt x="657" y="591"/>
                  <a:pt x="661" y="551"/>
                  <a:pt x="643" y="535"/>
                </a:cubicBezTo>
                <a:cubicBezTo>
                  <a:pt x="632" y="526"/>
                  <a:pt x="632" y="510"/>
                  <a:pt x="643" y="500"/>
                </a:cubicBezTo>
                <a:cubicBezTo>
                  <a:pt x="653" y="489"/>
                  <a:pt x="661" y="499"/>
                  <a:pt x="669" y="484"/>
                </a:cubicBezTo>
                <a:cubicBezTo>
                  <a:pt x="680" y="467"/>
                  <a:pt x="678" y="431"/>
                  <a:pt x="657" y="425"/>
                </a:cubicBezTo>
                <a:cubicBezTo>
                  <a:pt x="638" y="419"/>
                  <a:pt x="635" y="393"/>
                  <a:pt x="653" y="382"/>
                </a:cubicBezTo>
                <a:cubicBezTo>
                  <a:pt x="677" y="367"/>
                  <a:pt x="670" y="312"/>
                  <a:pt x="635" y="312"/>
                </a:cubicBezTo>
                <a:lnTo>
                  <a:pt x="480" y="312"/>
                </a:lnTo>
                <a:cubicBezTo>
                  <a:pt x="462" y="312"/>
                  <a:pt x="451" y="294"/>
                  <a:pt x="457" y="276"/>
                </a:cubicBezTo>
                <a:cubicBezTo>
                  <a:pt x="477" y="232"/>
                  <a:pt x="505" y="99"/>
                  <a:pt x="465" y="60"/>
                </a:cubicBezTo>
                <a:cubicBezTo>
                  <a:pt x="453" y="48"/>
                  <a:pt x="441" y="51"/>
                  <a:pt x="437" y="70"/>
                </a:cubicBezTo>
                <a:cubicBezTo>
                  <a:pt x="418" y="144"/>
                  <a:pt x="387" y="222"/>
                  <a:pt x="339" y="281"/>
                </a:cubicBezTo>
                <a:lnTo>
                  <a:pt x="253" y="388"/>
                </a:lnTo>
                <a:close/>
              </a:path>
            </a:pathLst>
          </a:custGeom>
          <a:solidFill>
            <a:schemeClr val="accent2"/>
          </a:solidFill>
          <a:ln>
            <a:noFill/>
          </a:ln>
          <a:effectLst/>
        </p:spPr>
        <p:txBody>
          <a:bodyPr wrap="none" anchor="ctr"/>
          <a:lstStyle/>
          <a:p>
            <a:endParaRPr lang="en-US" sz="603"/>
          </a:p>
        </p:txBody>
      </p:sp>
      <p:sp>
        <p:nvSpPr>
          <p:cNvPr id="33" name="Freeform 32"/>
          <p:cNvSpPr>
            <a:spLocks noChangeArrowheads="1"/>
          </p:cNvSpPr>
          <p:nvPr/>
        </p:nvSpPr>
        <p:spPr bwMode="auto">
          <a:xfrm>
            <a:off x="7433253" y="2444550"/>
            <a:ext cx="199599" cy="199599"/>
          </a:xfrm>
          <a:custGeom>
            <a:avLst/>
            <a:gdLst>
              <a:gd name="T0" fmla="*/ 27 w 709"/>
              <a:gd name="T1" fmla="*/ 155 h 710"/>
              <a:gd name="T2" fmla="*/ 340 w 709"/>
              <a:gd name="T3" fmla="*/ 5 h 710"/>
              <a:gd name="T4" fmla="*/ 369 w 709"/>
              <a:gd name="T5" fmla="*/ 5 h 710"/>
              <a:gd name="T6" fmla="*/ 683 w 709"/>
              <a:gd name="T7" fmla="*/ 155 h 710"/>
              <a:gd name="T8" fmla="*/ 683 w 709"/>
              <a:gd name="T9" fmla="*/ 219 h 710"/>
              <a:gd name="T10" fmla="*/ 369 w 709"/>
              <a:gd name="T11" fmla="*/ 368 h 710"/>
              <a:gd name="T12" fmla="*/ 340 w 709"/>
              <a:gd name="T13" fmla="*/ 368 h 710"/>
              <a:gd name="T14" fmla="*/ 27 w 709"/>
              <a:gd name="T15" fmla="*/ 219 h 710"/>
              <a:gd name="T16" fmla="*/ 27 w 709"/>
              <a:gd name="T17" fmla="*/ 155 h 710"/>
              <a:gd name="T18" fmla="*/ 683 w 709"/>
              <a:gd name="T19" fmla="*/ 323 h 710"/>
              <a:gd name="T20" fmla="*/ 616 w 709"/>
              <a:gd name="T21" fmla="*/ 291 h 710"/>
              <a:gd name="T22" fmla="*/ 601 w 709"/>
              <a:gd name="T23" fmla="*/ 294 h 710"/>
              <a:gd name="T24" fmla="*/ 593 w 709"/>
              <a:gd name="T25" fmla="*/ 309 h 710"/>
              <a:gd name="T26" fmla="*/ 598 w 709"/>
              <a:gd name="T27" fmla="*/ 323 h 710"/>
              <a:gd name="T28" fmla="*/ 660 w 709"/>
              <a:gd name="T29" fmla="*/ 354 h 710"/>
              <a:gd name="T30" fmla="*/ 355 w 709"/>
              <a:gd name="T31" fmla="*/ 501 h 710"/>
              <a:gd name="T32" fmla="*/ 48 w 709"/>
              <a:gd name="T33" fmla="*/ 354 h 710"/>
              <a:gd name="T34" fmla="*/ 110 w 709"/>
              <a:gd name="T35" fmla="*/ 323 h 710"/>
              <a:gd name="T36" fmla="*/ 115 w 709"/>
              <a:gd name="T37" fmla="*/ 309 h 710"/>
              <a:gd name="T38" fmla="*/ 107 w 709"/>
              <a:gd name="T39" fmla="*/ 294 h 710"/>
              <a:gd name="T40" fmla="*/ 94 w 709"/>
              <a:gd name="T41" fmla="*/ 291 h 710"/>
              <a:gd name="T42" fmla="*/ 27 w 709"/>
              <a:gd name="T43" fmla="*/ 323 h 710"/>
              <a:gd name="T44" fmla="*/ 27 w 709"/>
              <a:gd name="T45" fmla="*/ 386 h 710"/>
              <a:gd name="T46" fmla="*/ 340 w 709"/>
              <a:gd name="T47" fmla="*/ 536 h 710"/>
              <a:gd name="T48" fmla="*/ 369 w 709"/>
              <a:gd name="T49" fmla="*/ 536 h 710"/>
              <a:gd name="T50" fmla="*/ 683 w 709"/>
              <a:gd name="T51" fmla="*/ 386 h 710"/>
              <a:gd name="T52" fmla="*/ 683 w 709"/>
              <a:gd name="T53" fmla="*/ 323 h 710"/>
              <a:gd name="T54" fmla="*/ 683 w 709"/>
              <a:gd name="T55" fmla="*/ 491 h 710"/>
              <a:gd name="T56" fmla="*/ 616 w 709"/>
              <a:gd name="T57" fmla="*/ 458 h 710"/>
              <a:gd name="T58" fmla="*/ 601 w 709"/>
              <a:gd name="T59" fmla="*/ 462 h 710"/>
              <a:gd name="T60" fmla="*/ 593 w 709"/>
              <a:gd name="T61" fmla="*/ 478 h 710"/>
              <a:gd name="T62" fmla="*/ 598 w 709"/>
              <a:gd name="T63" fmla="*/ 491 h 710"/>
              <a:gd name="T64" fmla="*/ 660 w 709"/>
              <a:gd name="T65" fmla="*/ 523 h 710"/>
              <a:gd name="T66" fmla="*/ 355 w 709"/>
              <a:gd name="T67" fmla="*/ 669 h 710"/>
              <a:gd name="T68" fmla="*/ 48 w 709"/>
              <a:gd name="T69" fmla="*/ 523 h 710"/>
              <a:gd name="T70" fmla="*/ 110 w 709"/>
              <a:gd name="T71" fmla="*/ 491 h 710"/>
              <a:gd name="T72" fmla="*/ 115 w 709"/>
              <a:gd name="T73" fmla="*/ 478 h 710"/>
              <a:gd name="T74" fmla="*/ 107 w 709"/>
              <a:gd name="T75" fmla="*/ 462 h 710"/>
              <a:gd name="T76" fmla="*/ 94 w 709"/>
              <a:gd name="T77" fmla="*/ 458 h 710"/>
              <a:gd name="T78" fmla="*/ 27 w 709"/>
              <a:gd name="T79" fmla="*/ 491 h 710"/>
              <a:gd name="T80" fmla="*/ 27 w 709"/>
              <a:gd name="T81" fmla="*/ 554 h 710"/>
              <a:gd name="T82" fmla="*/ 340 w 709"/>
              <a:gd name="T83" fmla="*/ 704 h 710"/>
              <a:gd name="T84" fmla="*/ 369 w 709"/>
              <a:gd name="T85" fmla="*/ 704 h 710"/>
              <a:gd name="T86" fmla="*/ 683 w 709"/>
              <a:gd name="T87" fmla="*/ 554 h 710"/>
              <a:gd name="T88" fmla="*/ 683 w 709"/>
              <a:gd name="T89" fmla="*/ 491 h 710"/>
              <a:gd name="T90" fmla="*/ 660 w 709"/>
              <a:gd name="T91" fmla="*/ 187 h 710"/>
              <a:gd name="T92" fmla="*/ 355 w 709"/>
              <a:gd name="T93" fmla="*/ 40 h 710"/>
              <a:gd name="T94" fmla="*/ 48 w 709"/>
              <a:gd name="T95" fmla="*/ 187 h 710"/>
              <a:gd name="T96" fmla="*/ 355 w 709"/>
              <a:gd name="T97" fmla="*/ 333 h 710"/>
              <a:gd name="T98" fmla="*/ 660 w 709"/>
              <a:gd name="T99" fmla="*/ 18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9" h="710">
                <a:moveTo>
                  <a:pt x="27" y="155"/>
                </a:moveTo>
                <a:lnTo>
                  <a:pt x="340" y="5"/>
                </a:lnTo>
                <a:cubicBezTo>
                  <a:pt x="350" y="0"/>
                  <a:pt x="360" y="0"/>
                  <a:pt x="369" y="5"/>
                </a:cubicBezTo>
                <a:lnTo>
                  <a:pt x="683" y="155"/>
                </a:lnTo>
                <a:cubicBezTo>
                  <a:pt x="708" y="168"/>
                  <a:pt x="708" y="206"/>
                  <a:pt x="683" y="219"/>
                </a:cubicBezTo>
                <a:lnTo>
                  <a:pt x="369" y="368"/>
                </a:lnTo>
                <a:cubicBezTo>
                  <a:pt x="360" y="373"/>
                  <a:pt x="348" y="373"/>
                  <a:pt x="340" y="368"/>
                </a:cubicBezTo>
                <a:lnTo>
                  <a:pt x="27" y="219"/>
                </a:lnTo>
                <a:cubicBezTo>
                  <a:pt x="0" y="206"/>
                  <a:pt x="0" y="168"/>
                  <a:pt x="27" y="155"/>
                </a:cubicBezTo>
                <a:close/>
                <a:moveTo>
                  <a:pt x="683" y="323"/>
                </a:moveTo>
                <a:lnTo>
                  <a:pt x="616" y="291"/>
                </a:lnTo>
                <a:cubicBezTo>
                  <a:pt x="609" y="286"/>
                  <a:pt x="604" y="288"/>
                  <a:pt x="601" y="294"/>
                </a:cubicBezTo>
                <a:lnTo>
                  <a:pt x="593" y="309"/>
                </a:lnTo>
                <a:cubicBezTo>
                  <a:pt x="590" y="317"/>
                  <a:pt x="592" y="320"/>
                  <a:pt x="598" y="323"/>
                </a:cubicBezTo>
                <a:lnTo>
                  <a:pt x="660" y="354"/>
                </a:lnTo>
                <a:lnTo>
                  <a:pt x="355" y="501"/>
                </a:lnTo>
                <a:lnTo>
                  <a:pt x="48" y="354"/>
                </a:lnTo>
                <a:cubicBezTo>
                  <a:pt x="70" y="344"/>
                  <a:pt x="91" y="334"/>
                  <a:pt x="110" y="323"/>
                </a:cubicBezTo>
                <a:cubicBezTo>
                  <a:pt x="117" y="320"/>
                  <a:pt x="118" y="317"/>
                  <a:pt x="115" y="309"/>
                </a:cubicBezTo>
                <a:lnTo>
                  <a:pt x="107" y="294"/>
                </a:lnTo>
                <a:cubicBezTo>
                  <a:pt x="104" y="288"/>
                  <a:pt x="101" y="286"/>
                  <a:pt x="94" y="291"/>
                </a:cubicBezTo>
                <a:lnTo>
                  <a:pt x="27" y="323"/>
                </a:lnTo>
                <a:cubicBezTo>
                  <a:pt x="0" y="336"/>
                  <a:pt x="0" y="373"/>
                  <a:pt x="27" y="386"/>
                </a:cubicBezTo>
                <a:lnTo>
                  <a:pt x="340" y="536"/>
                </a:lnTo>
                <a:cubicBezTo>
                  <a:pt x="350" y="541"/>
                  <a:pt x="360" y="541"/>
                  <a:pt x="369" y="536"/>
                </a:cubicBezTo>
                <a:lnTo>
                  <a:pt x="683" y="386"/>
                </a:lnTo>
                <a:cubicBezTo>
                  <a:pt x="708" y="373"/>
                  <a:pt x="708" y="336"/>
                  <a:pt x="683" y="323"/>
                </a:cubicBezTo>
                <a:close/>
                <a:moveTo>
                  <a:pt x="683" y="491"/>
                </a:moveTo>
                <a:lnTo>
                  <a:pt x="616" y="458"/>
                </a:lnTo>
                <a:cubicBezTo>
                  <a:pt x="609" y="454"/>
                  <a:pt x="604" y="456"/>
                  <a:pt x="601" y="462"/>
                </a:cubicBezTo>
                <a:lnTo>
                  <a:pt x="593" y="478"/>
                </a:lnTo>
                <a:cubicBezTo>
                  <a:pt x="590" y="485"/>
                  <a:pt x="592" y="488"/>
                  <a:pt x="598" y="491"/>
                </a:cubicBezTo>
                <a:cubicBezTo>
                  <a:pt x="619" y="502"/>
                  <a:pt x="640" y="512"/>
                  <a:pt x="660" y="523"/>
                </a:cubicBezTo>
                <a:lnTo>
                  <a:pt x="355" y="669"/>
                </a:lnTo>
                <a:lnTo>
                  <a:pt x="48" y="523"/>
                </a:lnTo>
                <a:cubicBezTo>
                  <a:pt x="70" y="512"/>
                  <a:pt x="91" y="502"/>
                  <a:pt x="110" y="491"/>
                </a:cubicBezTo>
                <a:cubicBezTo>
                  <a:pt x="117" y="488"/>
                  <a:pt x="118" y="485"/>
                  <a:pt x="115" y="478"/>
                </a:cubicBezTo>
                <a:lnTo>
                  <a:pt x="107" y="462"/>
                </a:lnTo>
                <a:cubicBezTo>
                  <a:pt x="104" y="456"/>
                  <a:pt x="101" y="454"/>
                  <a:pt x="94" y="458"/>
                </a:cubicBezTo>
                <a:lnTo>
                  <a:pt x="27" y="491"/>
                </a:lnTo>
                <a:cubicBezTo>
                  <a:pt x="0" y="504"/>
                  <a:pt x="0" y="541"/>
                  <a:pt x="27" y="554"/>
                </a:cubicBezTo>
                <a:lnTo>
                  <a:pt x="340" y="704"/>
                </a:lnTo>
                <a:cubicBezTo>
                  <a:pt x="350" y="709"/>
                  <a:pt x="360" y="709"/>
                  <a:pt x="369" y="704"/>
                </a:cubicBezTo>
                <a:lnTo>
                  <a:pt x="683" y="554"/>
                </a:lnTo>
                <a:cubicBezTo>
                  <a:pt x="708" y="541"/>
                  <a:pt x="708" y="504"/>
                  <a:pt x="683" y="491"/>
                </a:cubicBezTo>
                <a:close/>
                <a:moveTo>
                  <a:pt x="660" y="187"/>
                </a:moveTo>
                <a:lnTo>
                  <a:pt x="355" y="40"/>
                </a:lnTo>
                <a:lnTo>
                  <a:pt x="48" y="187"/>
                </a:lnTo>
                <a:lnTo>
                  <a:pt x="355" y="333"/>
                </a:lnTo>
                <a:lnTo>
                  <a:pt x="660" y="187"/>
                </a:lnTo>
                <a:close/>
              </a:path>
            </a:pathLst>
          </a:custGeom>
          <a:solidFill>
            <a:schemeClr val="accent2"/>
          </a:solidFill>
          <a:ln>
            <a:noFill/>
          </a:ln>
          <a:effectLst/>
        </p:spPr>
        <p:txBody>
          <a:bodyPr wrap="none" anchor="ctr"/>
          <a:lstStyle/>
          <a:p>
            <a:endParaRPr lang="en-US" sz="603"/>
          </a:p>
        </p:txBody>
      </p:sp>
      <p:sp>
        <p:nvSpPr>
          <p:cNvPr id="34" name="Freeform 33"/>
          <p:cNvSpPr>
            <a:spLocks noChangeArrowheads="1"/>
          </p:cNvSpPr>
          <p:nvPr/>
        </p:nvSpPr>
        <p:spPr bwMode="auto">
          <a:xfrm>
            <a:off x="7433253" y="3048000"/>
            <a:ext cx="215715" cy="231831"/>
          </a:xfrm>
          <a:custGeom>
            <a:avLst/>
            <a:gdLst>
              <a:gd name="T0" fmla="*/ 338 w 769"/>
              <a:gd name="T1" fmla="*/ 699 h 825"/>
              <a:gd name="T2" fmla="*/ 278 w 769"/>
              <a:gd name="T3" fmla="*/ 622 h 825"/>
              <a:gd name="T4" fmla="*/ 282 w 769"/>
              <a:gd name="T5" fmla="*/ 606 h 825"/>
              <a:gd name="T6" fmla="*/ 294 w 769"/>
              <a:gd name="T7" fmla="*/ 597 h 825"/>
              <a:gd name="T8" fmla="*/ 309 w 769"/>
              <a:gd name="T9" fmla="*/ 600 h 825"/>
              <a:gd name="T10" fmla="*/ 395 w 769"/>
              <a:gd name="T11" fmla="*/ 712 h 825"/>
              <a:gd name="T12" fmla="*/ 387 w 769"/>
              <a:gd name="T13" fmla="*/ 747 h 825"/>
              <a:gd name="T14" fmla="*/ 270 w 769"/>
              <a:gd name="T15" fmla="*/ 821 h 825"/>
              <a:gd name="T16" fmla="*/ 256 w 769"/>
              <a:gd name="T17" fmla="*/ 818 h 825"/>
              <a:gd name="T18" fmla="*/ 248 w 769"/>
              <a:gd name="T19" fmla="*/ 803 h 825"/>
              <a:gd name="T20" fmla="*/ 251 w 769"/>
              <a:gd name="T21" fmla="*/ 789 h 825"/>
              <a:gd name="T22" fmla="*/ 333 w 769"/>
              <a:gd name="T23" fmla="*/ 738 h 825"/>
              <a:gd name="T24" fmla="*/ 165 w 769"/>
              <a:gd name="T25" fmla="*/ 661 h 825"/>
              <a:gd name="T26" fmla="*/ 91 w 769"/>
              <a:gd name="T27" fmla="*/ 211 h 825"/>
              <a:gd name="T28" fmla="*/ 569 w 769"/>
              <a:gd name="T29" fmla="*/ 101 h 825"/>
              <a:gd name="T30" fmla="*/ 710 w 769"/>
              <a:gd name="T31" fmla="*/ 515 h 825"/>
              <a:gd name="T32" fmla="*/ 565 w 769"/>
              <a:gd name="T33" fmla="*/ 691 h 825"/>
              <a:gd name="T34" fmla="*/ 550 w 769"/>
              <a:gd name="T35" fmla="*/ 688 h 825"/>
              <a:gd name="T36" fmla="*/ 541 w 769"/>
              <a:gd name="T37" fmla="*/ 674 h 825"/>
              <a:gd name="T38" fmla="*/ 544 w 769"/>
              <a:gd name="T39" fmla="*/ 659 h 825"/>
              <a:gd name="T40" fmla="*/ 675 w 769"/>
              <a:gd name="T41" fmla="*/ 501 h 825"/>
              <a:gd name="T42" fmla="*/ 549 w 769"/>
              <a:gd name="T43" fmla="*/ 131 h 825"/>
              <a:gd name="T44" fmla="*/ 125 w 769"/>
              <a:gd name="T45" fmla="*/ 232 h 825"/>
              <a:gd name="T46" fmla="*/ 189 w 769"/>
              <a:gd name="T47" fmla="*/ 632 h 825"/>
              <a:gd name="T48" fmla="*/ 338 w 769"/>
              <a:gd name="T49" fmla="*/ 699 h 825"/>
              <a:gd name="T50" fmla="*/ 505 w 769"/>
              <a:gd name="T51" fmla="*/ 467 h 825"/>
              <a:gd name="T52" fmla="*/ 507 w 769"/>
              <a:gd name="T53" fmla="*/ 482 h 825"/>
              <a:gd name="T54" fmla="*/ 497 w 769"/>
              <a:gd name="T55" fmla="*/ 495 h 825"/>
              <a:gd name="T56" fmla="*/ 481 w 769"/>
              <a:gd name="T57" fmla="*/ 496 h 825"/>
              <a:gd name="T58" fmla="*/ 381 w 769"/>
              <a:gd name="T59" fmla="*/ 415 h 825"/>
              <a:gd name="T60" fmla="*/ 368 w 769"/>
              <a:gd name="T61" fmla="*/ 387 h 825"/>
              <a:gd name="T62" fmla="*/ 368 w 769"/>
              <a:gd name="T63" fmla="*/ 173 h 825"/>
              <a:gd name="T64" fmla="*/ 378 w 769"/>
              <a:gd name="T65" fmla="*/ 162 h 825"/>
              <a:gd name="T66" fmla="*/ 394 w 769"/>
              <a:gd name="T67" fmla="*/ 162 h 825"/>
              <a:gd name="T68" fmla="*/ 405 w 769"/>
              <a:gd name="T69" fmla="*/ 173 h 825"/>
              <a:gd name="T70" fmla="*/ 405 w 769"/>
              <a:gd name="T71" fmla="*/ 386 h 825"/>
              <a:gd name="T72" fmla="*/ 505 w 769"/>
              <a:gd name="T73" fmla="*/ 467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9" h="825">
                <a:moveTo>
                  <a:pt x="338" y="699"/>
                </a:moveTo>
                <a:cubicBezTo>
                  <a:pt x="318" y="674"/>
                  <a:pt x="299" y="648"/>
                  <a:pt x="278" y="622"/>
                </a:cubicBezTo>
                <a:cubicBezTo>
                  <a:pt x="274" y="616"/>
                  <a:pt x="275" y="611"/>
                  <a:pt x="282" y="606"/>
                </a:cubicBezTo>
                <a:lnTo>
                  <a:pt x="294" y="597"/>
                </a:lnTo>
                <a:cubicBezTo>
                  <a:pt x="301" y="592"/>
                  <a:pt x="304" y="594"/>
                  <a:pt x="309" y="600"/>
                </a:cubicBezTo>
                <a:lnTo>
                  <a:pt x="395" y="712"/>
                </a:lnTo>
                <a:cubicBezTo>
                  <a:pt x="403" y="723"/>
                  <a:pt x="400" y="741"/>
                  <a:pt x="387" y="747"/>
                </a:cubicBezTo>
                <a:cubicBezTo>
                  <a:pt x="349" y="773"/>
                  <a:pt x="310" y="797"/>
                  <a:pt x="270" y="821"/>
                </a:cubicBezTo>
                <a:cubicBezTo>
                  <a:pt x="264" y="824"/>
                  <a:pt x="261" y="824"/>
                  <a:pt x="256" y="818"/>
                </a:cubicBezTo>
                <a:lnTo>
                  <a:pt x="248" y="803"/>
                </a:lnTo>
                <a:cubicBezTo>
                  <a:pt x="243" y="795"/>
                  <a:pt x="243" y="792"/>
                  <a:pt x="251" y="789"/>
                </a:cubicBezTo>
                <a:cubicBezTo>
                  <a:pt x="278" y="771"/>
                  <a:pt x="306" y="754"/>
                  <a:pt x="333" y="738"/>
                </a:cubicBezTo>
                <a:cubicBezTo>
                  <a:pt x="272" y="728"/>
                  <a:pt x="213" y="701"/>
                  <a:pt x="165" y="661"/>
                </a:cubicBezTo>
                <a:cubicBezTo>
                  <a:pt x="32" y="552"/>
                  <a:pt x="0" y="360"/>
                  <a:pt x="91" y="211"/>
                </a:cubicBezTo>
                <a:cubicBezTo>
                  <a:pt x="192" y="50"/>
                  <a:pt x="406" y="0"/>
                  <a:pt x="569" y="101"/>
                </a:cubicBezTo>
                <a:cubicBezTo>
                  <a:pt x="709" y="186"/>
                  <a:pt x="768" y="362"/>
                  <a:pt x="710" y="515"/>
                </a:cubicBezTo>
                <a:cubicBezTo>
                  <a:pt x="678" y="602"/>
                  <a:pt x="632" y="646"/>
                  <a:pt x="565" y="691"/>
                </a:cubicBezTo>
                <a:cubicBezTo>
                  <a:pt x="557" y="696"/>
                  <a:pt x="553" y="694"/>
                  <a:pt x="550" y="688"/>
                </a:cubicBezTo>
                <a:lnTo>
                  <a:pt x="541" y="674"/>
                </a:lnTo>
                <a:cubicBezTo>
                  <a:pt x="536" y="667"/>
                  <a:pt x="537" y="664"/>
                  <a:pt x="544" y="659"/>
                </a:cubicBezTo>
                <a:cubicBezTo>
                  <a:pt x="606" y="618"/>
                  <a:pt x="648" y="574"/>
                  <a:pt x="675" y="501"/>
                </a:cubicBezTo>
                <a:cubicBezTo>
                  <a:pt x="726" y="365"/>
                  <a:pt x="673" y="210"/>
                  <a:pt x="549" y="131"/>
                </a:cubicBezTo>
                <a:cubicBezTo>
                  <a:pt x="403" y="43"/>
                  <a:pt x="213" y="88"/>
                  <a:pt x="125" y="232"/>
                </a:cubicBezTo>
                <a:cubicBezTo>
                  <a:pt x="42" y="363"/>
                  <a:pt x="72" y="535"/>
                  <a:pt x="189" y="632"/>
                </a:cubicBezTo>
                <a:cubicBezTo>
                  <a:pt x="232" y="667"/>
                  <a:pt x="283" y="691"/>
                  <a:pt x="338" y="699"/>
                </a:cubicBezTo>
                <a:close/>
                <a:moveTo>
                  <a:pt x="505" y="467"/>
                </a:moveTo>
                <a:cubicBezTo>
                  <a:pt x="512" y="472"/>
                  <a:pt x="512" y="475"/>
                  <a:pt x="507" y="482"/>
                </a:cubicBezTo>
                <a:lnTo>
                  <a:pt x="497" y="495"/>
                </a:lnTo>
                <a:cubicBezTo>
                  <a:pt x="493" y="501"/>
                  <a:pt x="488" y="501"/>
                  <a:pt x="481" y="496"/>
                </a:cubicBezTo>
                <a:lnTo>
                  <a:pt x="381" y="415"/>
                </a:lnTo>
                <a:cubicBezTo>
                  <a:pt x="373" y="408"/>
                  <a:pt x="368" y="397"/>
                  <a:pt x="368" y="387"/>
                </a:cubicBezTo>
                <a:lnTo>
                  <a:pt x="368" y="173"/>
                </a:lnTo>
                <a:cubicBezTo>
                  <a:pt x="368" y="165"/>
                  <a:pt x="370" y="162"/>
                  <a:pt x="378" y="162"/>
                </a:cubicBezTo>
                <a:lnTo>
                  <a:pt x="394" y="162"/>
                </a:lnTo>
                <a:cubicBezTo>
                  <a:pt x="402" y="162"/>
                  <a:pt x="405" y="165"/>
                  <a:pt x="405" y="173"/>
                </a:cubicBezTo>
                <a:lnTo>
                  <a:pt x="405" y="386"/>
                </a:lnTo>
                <a:cubicBezTo>
                  <a:pt x="438" y="413"/>
                  <a:pt x="472" y="440"/>
                  <a:pt x="505" y="467"/>
                </a:cubicBezTo>
                <a:close/>
              </a:path>
            </a:pathLst>
          </a:custGeom>
          <a:solidFill>
            <a:schemeClr val="accent2"/>
          </a:solidFill>
          <a:ln>
            <a:noFill/>
          </a:ln>
          <a:effectLst/>
        </p:spPr>
        <p:txBody>
          <a:bodyPr wrap="none" anchor="ctr"/>
          <a:lstStyle/>
          <a:p>
            <a:endParaRPr lang="en-US" sz="603"/>
          </a:p>
        </p:txBody>
      </p:sp>
      <p:sp>
        <p:nvSpPr>
          <p:cNvPr id="28"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2"/>
            <a:ext cx="9144000" cy="248423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68574" tIns="34287" rIns="68574" bIns="34287" anchor="ctr"/>
          <a:lstStyle/>
          <a:p>
            <a:pPr algn="ctr" defTabSz="685681" eaLnBrk="1" fontAlgn="auto" hangingPunct="1">
              <a:spcBef>
                <a:spcPts val="0"/>
              </a:spcBef>
              <a:spcAft>
                <a:spcPts val="0"/>
              </a:spcAft>
              <a:defRPr/>
            </a:pPr>
            <a:endParaRPr lang="en-US" sz="1013" dirty="0">
              <a:solidFill>
                <a:schemeClr val="accent1">
                  <a:lumMod val="50000"/>
                </a:schemeClr>
              </a:solidFill>
              <a:latin typeface="Panton Light" charset="0"/>
            </a:endParaRPr>
          </a:p>
        </p:txBody>
      </p:sp>
      <p:grpSp>
        <p:nvGrpSpPr>
          <p:cNvPr id="48130" name="Group 44"/>
          <p:cNvGrpSpPr>
            <a:grpSpLocks/>
          </p:cNvGrpSpPr>
          <p:nvPr/>
        </p:nvGrpSpPr>
        <p:grpSpPr bwMode="auto">
          <a:xfrm>
            <a:off x="1500190" y="1637805"/>
            <a:ext cx="1187053" cy="371938"/>
            <a:chOff x="1106692" y="1325801"/>
            <a:chExt cx="1926096" cy="495494"/>
          </a:xfrm>
        </p:grpSpPr>
        <p:sp>
          <p:nvSpPr>
            <p:cNvPr id="46" name="Title 20"/>
            <p:cNvSpPr txBox="1">
              <a:spLocks/>
            </p:cNvSpPr>
            <p:nvPr/>
          </p:nvSpPr>
          <p:spPr>
            <a:xfrm>
              <a:off x="1106692" y="1325801"/>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900" dirty="0">
                  <a:solidFill>
                    <a:srgbClr val="FFFFFF"/>
                  </a:solidFill>
                  <a:latin typeface="Panton Light" charset="0"/>
                  <a:cs typeface="Panton Light" charset="0"/>
                </a:rPr>
                <a:t>Feature One</a:t>
              </a:r>
            </a:p>
          </p:txBody>
        </p:sp>
        <p:sp>
          <p:nvSpPr>
            <p:cNvPr id="47" name="Title 20"/>
            <p:cNvSpPr txBox="1">
              <a:spLocks/>
            </p:cNvSpPr>
            <p:nvPr/>
          </p:nvSpPr>
          <p:spPr>
            <a:xfrm>
              <a:off x="1107657" y="1475589"/>
              <a:ext cx="1924163" cy="345706"/>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506" dirty="0">
                  <a:solidFill>
                    <a:srgbClr val="FFFFFF"/>
                  </a:solidFill>
                  <a:latin typeface="Panton Light" charset="0"/>
                  <a:cs typeface="Panton Light" charset="0"/>
                </a:rPr>
                <a:t>A company is an association or collection of individuals, whether natural persons, </a:t>
              </a:r>
            </a:p>
          </p:txBody>
        </p:sp>
      </p:grpSp>
      <p:sp>
        <p:nvSpPr>
          <p:cNvPr id="49" name="Oval 48"/>
          <p:cNvSpPr/>
          <p:nvPr/>
        </p:nvSpPr>
        <p:spPr>
          <a:xfrm>
            <a:off x="2742012" y="1685927"/>
            <a:ext cx="265509" cy="26610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33" name="Group 50"/>
          <p:cNvGrpSpPr>
            <a:grpSpLocks/>
          </p:cNvGrpSpPr>
          <p:nvPr/>
        </p:nvGrpSpPr>
        <p:grpSpPr bwMode="auto">
          <a:xfrm>
            <a:off x="1500190" y="2036964"/>
            <a:ext cx="1187053" cy="371940"/>
            <a:chOff x="1106692" y="1325406"/>
            <a:chExt cx="1926096" cy="496322"/>
          </a:xfrm>
        </p:grpSpPr>
        <p:sp>
          <p:nvSpPr>
            <p:cNvPr id="52" name="Title 20"/>
            <p:cNvSpPr txBox="1">
              <a:spLocks/>
            </p:cNvSpPr>
            <p:nvPr/>
          </p:nvSpPr>
          <p:spPr>
            <a:xfrm>
              <a:off x="1106692" y="1325406"/>
              <a:ext cx="1926096" cy="184815"/>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900" dirty="0">
                  <a:solidFill>
                    <a:srgbClr val="FFFFFF"/>
                  </a:solidFill>
                  <a:latin typeface="Panton Light" charset="0"/>
                  <a:cs typeface="Panton Light" charset="0"/>
                </a:rPr>
                <a:t>Feature Two</a:t>
              </a:r>
            </a:p>
          </p:txBody>
        </p:sp>
        <p:sp>
          <p:nvSpPr>
            <p:cNvPr id="53" name="Title 20"/>
            <p:cNvSpPr txBox="1">
              <a:spLocks/>
            </p:cNvSpPr>
            <p:nvPr/>
          </p:nvSpPr>
          <p:spPr>
            <a:xfrm>
              <a:off x="1107657" y="1475446"/>
              <a:ext cx="1924163" cy="346282"/>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506" dirty="0">
                  <a:solidFill>
                    <a:srgbClr val="FFFFFF"/>
                  </a:solidFill>
                  <a:latin typeface="Panton Light" charset="0"/>
                  <a:cs typeface="Panton Light" charset="0"/>
                </a:rPr>
                <a:t>A company is an association or collection of individuals, whether natural persons, </a:t>
              </a:r>
            </a:p>
          </p:txBody>
        </p:sp>
      </p:grpSp>
      <p:sp>
        <p:nvSpPr>
          <p:cNvPr id="55" name="Oval 54"/>
          <p:cNvSpPr/>
          <p:nvPr/>
        </p:nvSpPr>
        <p:spPr>
          <a:xfrm>
            <a:off x="2742012" y="2085381"/>
            <a:ext cx="265509" cy="265509"/>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35" name="Group 66"/>
          <p:cNvGrpSpPr>
            <a:grpSpLocks/>
          </p:cNvGrpSpPr>
          <p:nvPr/>
        </p:nvGrpSpPr>
        <p:grpSpPr bwMode="auto">
          <a:xfrm>
            <a:off x="1500190" y="2560839"/>
            <a:ext cx="1187053" cy="371940"/>
            <a:chOff x="1106692" y="1325406"/>
            <a:chExt cx="1926096" cy="496322"/>
          </a:xfrm>
        </p:grpSpPr>
        <p:sp>
          <p:nvSpPr>
            <p:cNvPr id="68" name="Title 20"/>
            <p:cNvSpPr txBox="1">
              <a:spLocks/>
            </p:cNvSpPr>
            <p:nvPr/>
          </p:nvSpPr>
          <p:spPr>
            <a:xfrm>
              <a:off x="1106692" y="1325406"/>
              <a:ext cx="1926096" cy="184815"/>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900" dirty="0">
                  <a:solidFill>
                    <a:schemeClr val="tx1"/>
                  </a:solidFill>
                  <a:latin typeface="Panton Light" charset="0"/>
                  <a:cs typeface="Panton Light" charset="0"/>
                </a:rPr>
                <a:t>Feature Three</a:t>
              </a:r>
            </a:p>
          </p:txBody>
        </p:sp>
        <p:sp>
          <p:nvSpPr>
            <p:cNvPr id="69" name="Title 20"/>
            <p:cNvSpPr txBox="1">
              <a:spLocks/>
            </p:cNvSpPr>
            <p:nvPr/>
          </p:nvSpPr>
          <p:spPr>
            <a:xfrm>
              <a:off x="1107657" y="1475446"/>
              <a:ext cx="1924163" cy="346282"/>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70" name="Oval 69"/>
          <p:cNvSpPr/>
          <p:nvPr/>
        </p:nvSpPr>
        <p:spPr>
          <a:xfrm>
            <a:off x="2742012" y="2609256"/>
            <a:ext cx="265509" cy="265509"/>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37" name="Group 71"/>
          <p:cNvGrpSpPr>
            <a:grpSpLocks/>
          </p:cNvGrpSpPr>
          <p:nvPr/>
        </p:nvGrpSpPr>
        <p:grpSpPr bwMode="auto">
          <a:xfrm>
            <a:off x="1500190" y="2960001"/>
            <a:ext cx="1187053" cy="371939"/>
            <a:chOff x="1106692" y="1325803"/>
            <a:chExt cx="1926096" cy="495492"/>
          </a:xfrm>
        </p:grpSpPr>
        <p:sp>
          <p:nvSpPr>
            <p:cNvPr id="73"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900" dirty="0">
                  <a:solidFill>
                    <a:schemeClr val="tx1"/>
                  </a:solidFill>
                  <a:latin typeface="Panton Light" charset="0"/>
                  <a:cs typeface="Panton Light" charset="0"/>
                </a:rPr>
                <a:t>Feature Four</a:t>
              </a:r>
            </a:p>
          </p:txBody>
        </p:sp>
        <p:sp>
          <p:nvSpPr>
            <p:cNvPr id="74"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82" name="Oval 81"/>
          <p:cNvSpPr/>
          <p:nvPr/>
        </p:nvSpPr>
        <p:spPr>
          <a:xfrm>
            <a:off x="2742012" y="3008116"/>
            <a:ext cx="265509" cy="26610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39" name="Group 83"/>
          <p:cNvGrpSpPr>
            <a:grpSpLocks/>
          </p:cNvGrpSpPr>
          <p:nvPr/>
        </p:nvGrpSpPr>
        <p:grpSpPr bwMode="auto">
          <a:xfrm>
            <a:off x="6493671" y="1637813"/>
            <a:ext cx="1187053" cy="371939"/>
            <a:chOff x="1106692" y="1325803"/>
            <a:chExt cx="1926096" cy="495492"/>
          </a:xfrm>
        </p:grpSpPr>
        <p:sp>
          <p:nvSpPr>
            <p:cNvPr id="85"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rgbClr val="FFFFFF"/>
                  </a:solidFill>
                  <a:latin typeface="Panton Light" charset="0"/>
                  <a:cs typeface="Panton Light" charset="0"/>
                </a:rPr>
                <a:t>Feature Five</a:t>
              </a:r>
            </a:p>
          </p:txBody>
        </p:sp>
        <p:sp>
          <p:nvSpPr>
            <p:cNvPr id="86"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rgbClr val="FFFFFF"/>
                  </a:solidFill>
                  <a:latin typeface="Panton Light" charset="0"/>
                  <a:cs typeface="Panton Light" charset="0"/>
                </a:rPr>
                <a:t>A company is an association or collection of individuals, whether natural persons, </a:t>
              </a:r>
            </a:p>
          </p:txBody>
        </p:sp>
      </p:grpSp>
      <p:sp>
        <p:nvSpPr>
          <p:cNvPr id="87" name="Oval 86"/>
          <p:cNvSpPr/>
          <p:nvPr/>
        </p:nvSpPr>
        <p:spPr>
          <a:xfrm>
            <a:off x="6155534" y="1685928"/>
            <a:ext cx="266105" cy="26610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41" name="Group 88"/>
          <p:cNvGrpSpPr>
            <a:grpSpLocks/>
          </p:cNvGrpSpPr>
          <p:nvPr/>
        </p:nvGrpSpPr>
        <p:grpSpPr bwMode="auto">
          <a:xfrm>
            <a:off x="6493671" y="2036964"/>
            <a:ext cx="1187053" cy="371940"/>
            <a:chOff x="1106692" y="1325406"/>
            <a:chExt cx="1926096" cy="496322"/>
          </a:xfrm>
        </p:grpSpPr>
        <p:sp>
          <p:nvSpPr>
            <p:cNvPr id="93" name="Title 20"/>
            <p:cNvSpPr txBox="1">
              <a:spLocks/>
            </p:cNvSpPr>
            <p:nvPr/>
          </p:nvSpPr>
          <p:spPr>
            <a:xfrm>
              <a:off x="1106692" y="1325406"/>
              <a:ext cx="1926096" cy="184815"/>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rgbClr val="FFFFFF"/>
                  </a:solidFill>
                  <a:latin typeface="Panton Light" charset="0"/>
                  <a:cs typeface="Panton Light" charset="0"/>
                </a:rPr>
                <a:t>Feature Six</a:t>
              </a:r>
            </a:p>
          </p:txBody>
        </p:sp>
        <p:sp>
          <p:nvSpPr>
            <p:cNvPr id="96" name="Title 20"/>
            <p:cNvSpPr txBox="1">
              <a:spLocks/>
            </p:cNvSpPr>
            <p:nvPr/>
          </p:nvSpPr>
          <p:spPr>
            <a:xfrm>
              <a:off x="1107657" y="1475446"/>
              <a:ext cx="1924163" cy="346282"/>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rgbClr val="FFFFFF"/>
                  </a:solidFill>
                  <a:latin typeface="Panton Light" charset="0"/>
                  <a:cs typeface="Panton Light" charset="0"/>
                </a:rPr>
                <a:t>A company is an association or collection of individuals, whether natural persons, </a:t>
              </a:r>
            </a:p>
          </p:txBody>
        </p:sp>
      </p:grpSp>
      <p:sp>
        <p:nvSpPr>
          <p:cNvPr id="97" name="Oval 96"/>
          <p:cNvSpPr/>
          <p:nvPr/>
        </p:nvSpPr>
        <p:spPr>
          <a:xfrm>
            <a:off x="6155534" y="2085381"/>
            <a:ext cx="266105" cy="265509"/>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43" name="Group 97"/>
          <p:cNvGrpSpPr>
            <a:grpSpLocks/>
          </p:cNvGrpSpPr>
          <p:nvPr/>
        </p:nvGrpSpPr>
        <p:grpSpPr bwMode="auto">
          <a:xfrm>
            <a:off x="6493671" y="2560839"/>
            <a:ext cx="1187053" cy="371940"/>
            <a:chOff x="1106692" y="1325406"/>
            <a:chExt cx="1926096" cy="496322"/>
          </a:xfrm>
        </p:grpSpPr>
        <p:sp>
          <p:nvSpPr>
            <p:cNvPr id="99" name="Title 20"/>
            <p:cNvSpPr txBox="1">
              <a:spLocks/>
            </p:cNvSpPr>
            <p:nvPr/>
          </p:nvSpPr>
          <p:spPr>
            <a:xfrm>
              <a:off x="1106692" y="1325406"/>
              <a:ext cx="1926096" cy="184815"/>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Seven</a:t>
              </a:r>
            </a:p>
          </p:txBody>
        </p:sp>
        <p:sp>
          <p:nvSpPr>
            <p:cNvPr id="100" name="Title 20"/>
            <p:cNvSpPr txBox="1">
              <a:spLocks/>
            </p:cNvSpPr>
            <p:nvPr/>
          </p:nvSpPr>
          <p:spPr>
            <a:xfrm>
              <a:off x="1107657" y="1475446"/>
              <a:ext cx="1924163" cy="346282"/>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101" name="Oval 100"/>
          <p:cNvSpPr/>
          <p:nvPr/>
        </p:nvSpPr>
        <p:spPr>
          <a:xfrm>
            <a:off x="6155534" y="2609256"/>
            <a:ext cx="266105" cy="265509"/>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grpSp>
        <p:nvGrpSpPr>
          <p:cNvPr id="48145" name="Group 101"/>
          <p:cNvGrpSpPr>
            <a:grpSpLocks/>
          </p:cNvGrpSpPr>
          <p:nvPr/>
        </p:nvGrpSpPr>
        <p:grpSpPr bwMode="auto">
          <a:xfrm>
            <a:off x="6493671" y="2960001"/>
            <a:ext cx="1187053" cy="371939"/>
            <a:chOff x="1106692" y="1325803"/>
            <a:chExt cx="1926096" cy="495492"/>
          </a:xfrm>
        </p:grpSpPr>
        <p:sp>
          <p:nvSpPr>
            <p:cNvPr id="103"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Eight</a:t>
              </a:r>
            </a:p>
          </p:txBody>
        </p:sp>
        <p:sp>
          <p:nvSpPr>
            <p:cNvPr id="104"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105" name="Oval 104"/>
          <p:cNvSpPr/>
          <p:nvPr/>
        </p:nvSpPr>
        <p:spPr>
          <a:xfrm>
            <a:off x="6155534" y="3008116"/>
            <a:ext cx="266105" cy="26610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eaLnBrk="1" hangingPunct="1">
              <a:defRPr/>
            </a:pPr>
            <a:endParaRPr lang="x-none" altLang="x-none" sz="1013" dirty="0">
              <a:solidFill>
                <a:srgbClr val="FFFFFF"/>
              </a:solidFill>
              <a:latin typeface="Panton Light" charset="0"/>
              <a:ea typeface="Panton Light" charset="0"/>
              <a:cs typeface="Panton Light" charset="0"/>
            </a:endParaRPr>
          </a:p>
        </p:txBody>
      </p:sp>
      <p:pic>
        <p:nvPicPr>
          <p:cNvPr id="48154" name="Picture 58" descr="New Macbook Silver.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8252" y="1557337"/>
            <a:ext cx="3427214" cy="200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p:cNvSpPr txBox="1"/>
          <p:nvPr/>
        </p:nvSpPr>
        <p:spPr>
          <a:xfrm>
            <a:off x="1549599" y="884041"/>
            <a:ext cx="6195607" cy="332527"/>
          </a:xfrm>
          <a:prstGeom prst="rect">
            <a:avLst/>
          </a:prstGeom>
          <a:noFill/>
        </p:spPr>
        <p:txBody>
          <a:bodyPr wrap="none" lIns="0" tIns="0" rIns="0" bIns="0">
            <a:spAutoFit/>
          </a:bodyPr>
          <a:lstStyle/>
          <a:p>
            <a:pPr defTabSz="685681" eaLnBrk="1" fontAlgn="auto" hangingPunct="1">
              <a:lnSpc>
                <a:spcPct val="80000"/>
              </a:lnSpc>
              <a:spcBef>
                <a:spcPts val="0"/>
              </a:spcBef>
              <a:spcAft>
                <a:spcPts val="0"/>
              </a:spcAft>
              <a:defRPr/>
            </a:pPr>
            <a:r>
              <a:rPr lang="en-US" sz="2701" dirty="0">
                <a:solidFill>
                  <a:schemeClr val="bg1"/>
                </a:solidFill>
                <a:latin typeface="Panton Regular" charset="0"/>
                <a:cs typeface="Panton Regular" charset="0"/>
              </a:rPr>
              <a:t>PROJECT SAMPLE (MOCKUP INCLUDED)</a:t>
            </a:r>
          </a:p>
        </p:txBody>
      </p:sp>
      <p:sp>
        <p:nvSpPr>
          <p:cNvPr id="64" name="Subtitle 2"/>
          <p:cNvSpPr txBox="1">
            <a:spLocks/>
          </p:cNvSpPr>
          <p:nvPr/>
        </p:nvSpPr>
        <p:spPr>
          <a:xfrm>
            <a:off x="1549601" y="3723084"/>
            <a:ext cx="6044803" cy="509178"/>
          </a:xfrm>
          <a:prstGeom prst="rect">
            <a:avLst/>
          </a:prstGeom>
        </p:spPr>
        <p:txBody>
          <a:bodyPr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a:t>
            </a:r>
          </a:p>
        </p:txBody>
      </p:sp>
      <p:sp>
        <p:nvSpPr>
          <p:cNvPr id="7" name="Picture Placeholder 6"/>
          <p:cNvSpPr>
            <a:spLocks noGrp="1"/>
          </p:cNvSpPr>
          <p:nvPr>
            <p:ph type="pic" sz="quarter" idx="4294967295"/>
          </p:nvPr>
        </p:nvSpPr>
        <p:spPr>
          <a:xfrm>
            <a:off x="3274359" y="1723994"/>
            <a:ext cx="2608532" cy="1642956"/>
          </a:xfrm>
        </p:spPr>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45</a:t>
            </a:fld>
            <a:endParaRPr lang="en-US" dirty="0"/>
          </a:p>
        </p:txBody>
      </p:sp>
      <p:sp>
        <p:nvSpPr>
          <p:cNvPr id="59" name="Freeform 58"/>
          <p:cNvSpPr>
            <a:spLocks noChangeArrowheads="1"/>
          </p:cNvSpPr>
          <p:nvPr/>
        </p:nvSpPr>
        <p:spPr bwMode="auto">
          <a:xfrm>
            <a:off x="2798728" y="1723994"/>
            <a:ext cx="139901" cy="162722"/>
          </a:xfrm>
          <a:custGeom>
            <a:avLst/>
            <a:gdLst>
              <a:gd name="T0" fmla="*/ 484 w 621"/>
              <a:gd name="T1" fmla="*/ 209 h 722"/>
              <a:gd name="T2" fmla="*/ 484 w 621"/>
              <a:gd name="T3" fmla="*/ 227 h 722"/>
              <a:gd name="T4" fmla="*/ 473 w 621"/>
              <a:gd name="T5" fmla="*/ 236 h 722"/>
              <a:gd name="T6" fmla="*/ 433 w 621"/>
              <a:gd name="T7" fmla="*/ 272 h 722"/>
              <a:gd name="T8" fmla="*/ 433 w 621"/>
              <a:gd name="T9" fmla="*/ 464 h 722"/>
              <a:gd name="T10" fmla="*/ 568 w 621"/>
              <a:gd name="T11" fmla="*/ 596 h 722"/>
              <a:gd name="T12" fmla="*/ 513 w 621"/>
              <a:gd name="T13" fmla="*/ 721 h 722"/>
              <a:gd name="T14" fmla="*/ 107 w 621"/>
              <a:gd name="T15" fmla="*/ 721 h 722"/>
              <a:gd name="T16" fmla="*/ 53 w 621"/>
              <a:gd name="T17" fmla="*/ 596 h 722"/>
              <a:gd name="T18" fmla="*/ 187 w 621"/>
              <a:gd name="T19" fmla="*/ 464 h 722"/>
              <a:gd name="T20" fmla="*/ 187 w 621"/>
              <a:gd name="T21" fmla="*/ 272 h 722"/>
              <a:gd name="T22" fmla="*/ 147 w 621"/>
              <a:gd name="T23" fmla="*/ 236 h 722"/>
              <a:gd name="T24" fmla="*/ 136 w 621"/>
              <a:gd name="T25" fmla="*/ 227 h 722"/>
              <a:gd name="T26" fmla="*/ 136 w 621"/>
              <a:gd name="T27" fmla="*/ 209 h 722"/>
              <a:gd name="T28" fmla="*/ 147 w 621"/>
              <a:gd name="T29" fmla="*/ 198 h 722"/>
              <a:gd name="T30" fmla="*/ 225 w 621"/>
              <a:gd name="T31" fmla="*/ 272 h 722"/>
              <a:gd name="T32" fmla="*/ 225 w 621"/>
              <a:gd name="T33" fmla="*/ 478 h 722"/>
              <a:gd name="T34" fmla="*/ 78 w 621"/>
              <a:gd name="T35" fmla="*/ 625 h 722"/>
              <a:gd name="T36" fmla="*/ 107 w 621"/>
              <a:gd name="T37" fmla="*/ 683 h 722"/>
              <a:gd name="T38" fmla="*/ 513 w 621"/>
              <a:gd name="T39" fmla="*/ 683 h 722"/>
              <a:gd name="T40" fmla="*/ 542 w 621"/>
              <a:gd name="T41" fmla="*/ 625 h 722"/>
              <a:gd name="T42" fmla="*/ 395 w 621"/>
              <a:gd name="T43" fmla="*/ 478 h 722"/>
              <a:gd name="T44" fmla="*/ 395 w 621"/>
              <a:gd name="T45" fmla="*/ 272 h 722"/>
              <a:gd name="T46" fmla="*/ 473 w 621"/>
              <a:gd name="T47" fmla="*/ 198 h 722"/>
              <a:gd name="T48" fmla="*/ 484 w 621"/>
              <a:gd name="T49" fmla="*/ 209 h 722"/>
              <a:gd name="T50" fmla="*/ 270 w 621"/>
              <a:gd name="T51" fmla="*/ 141 h 722"/>
              <a:gd name="T52" fmla="*/ 232 w 621"/>
              <a:gd name="T53" fmla="*/ 179 h 722"/>
              <a:gd name="T54" fmla="*/ 270 w 621"/>
              <a:gd name="T55" fmla="*/ 217 h 722"/>
              <a:gd name="T56" fmla="*/ 310 w 621"/>
              <a:gd name="T57" fmla="*/ 179 h 722"/>
              <a:gd name="T58" fmla="*/ 270 w 621"/>
              <a:gd name="T59" fmla="*/ 141 h 722"/>
              <a:gd name="T60" fmla="*/ 404 w 621"/>
              <a:gd name="T61" fmla="*/ 0 h 722"/>
              <a:gd name="T62" fmla="*/ 488 w 621"/>
              <a:gd name="T63" fmla="*/ 85 h 722"/>
              <a:gd name="T64" fmla="*/ 404 w 621"/>
              <a:gd name="T65" fmla="*/ 168 h 722"/>
              <a:gd name="T66" fmla="*/ 320 w 621"/>
              <a:gd name="T67" fmla="*/ 85 h 722"/>
              <a:gd name="T68" fmla="*/ 404 w 621"/>
              <a:gd name="T69" fmla="*/ 0 h 722"/>
              <a:gd name="T70" fmla="*/ 404 w 621"/>
              <a:gd name="T71" fmla="*/ 35 h 722"/>
              <a:gd name="T72" fmla="*/ 355 w 621"/>
              <a:gd name="T73" fmla="*/ 85 h 722"/>
              <a:gd name="T74" fmla="*/ 404 w 621"/>
              <a:gd name="T75" fmla="*/ 133 h 722"/>
              <a:gd name="T76" fmla="*/ 452 w 621"/>
              <a:gd name="T77" fmla="*/ 85 h 722"/>
              <a:gd name="T78" fmla="*/ 404 w 621"/>
              <a:gd name="T79" fmla="*/ 3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1" h="722">
                <a:moveTo>
                  <a:pt x="484" y="209"/>
                </a:moveTo>
                <a:lnTo>
                  <a:pt x="484" y="227"/>
                </a:lnTo>
                <a:cubicBezTo>
                  <a:pt x="484" y="235"/>
                  <a:pt x="481" y="236"/>
                  <a:pt x="473" y="236"/>
                </a:cubicBezTo>
                <a:cubicBezTo>
                  <a:pt x="448" y="236"/>
                  <a:pt x="433" y="240"/>
                  <a:pt x="433" y="272"/>
                </a:cubicBezTo>
                <a:lnTo>
                  <a:pt x="433" y="464"/>
                </a:lnTo>
                <a:lnTo>
                  <a:pt x="568" y="596"/>
                </a:lnTo>
                <a:cubicBezTo>
                  <a:pt x="620" y="649"/>
                  <a:pt x="592" y="721"/>
                  <a:pt x="513" y="721"/>
                </a:cubicBezTo>
                <a:lnTo>
                  <a:pt x="107" y="721"/>
                </a:lnTo>
                <a:cubicBezTo>
                  <a:pt x="29" y="721"/>
                  <a:pt x="0" y="649"/>
                  <a:pt x="53" y="596"/>
                </a:cubicBezTo>
                <a:lnTo>
                  <a:pt x="187" y="464"/>
                </a:lnTo>
                <a:lnTo>
                  <a:pt x="187" y="272"/>
                </a:lnTo>
                <a:cubicBezTo>
                  <a:pt x="187" y="240"/>
                  <a:pt x="174" y="236"/>
                  <a:pt x="147" y="236"/>
                </a:cubicBezTo>
                <a:cubicBezTo>
                  <a:pt x="139" y="236"/>
                  <a:pt x="136" y="235"/>
                  <a:pt x="136" y="227"/>
                </a:cubicBezTo>
                <a:lnTo>
                  <a:pt x="136" y="209"/>
                </a:lnTo>
                <a:cubicBezTo>
                  <a:pt x="136" y="200"/>
                  <a:pt x="139" y="198"/>
                  <a:pt x="147" y="198"/>
                </a:cubicBezTo>
                <a:cubicBezTo>
                  <a:pt x="195" y="200"/>
                  <a:pt x="225" y="217"/>
                  <a:pt x="225" y="272"/>
                </a:cubicBezTo>
                <a:lnTo>
                  <a:pt x="225" y="478"/>
                </a:lnTo>
                <a:lnTo>
                  <a:pt x="78" y="625"/>
                </a:lnTo>
                <a:cubicBezTo>
                  <a:pt x="51" y="654"/>
                  <a:pt x="64" y="683"/>
                  <a:pt x="107" y="683"/>
                </a:cubicBezTo>
                <a:lnTo>
                  <a:pt x="513" y="683"/>
                </a:lnTo>
                <a:cubicBezTo>
                  <a:pt x="556" y="683"/>
                  <a:pt x="569" y="654"/>
                  <a:pt x="542" y="625"/>
                </a:cubicBezTo>
                <a:lnTo>
                  <a:pt x="395" y="478"/>
                </a:lnTo>
                <a:lnTo>
                  <a:pt x="395" y="272"/>
                </a:lnTo>
                <a:cubicBezTo>
                  <a:pt x="395" y="217"/>
                  <a:pt x="425" y="200"/>
                  <a:pt x="473" y="198"/>
                </a:cubicBezTo>
                <a:cubicBezTo>
                  <a:pt x="481" y="198"/>
                  <a:pt x="484" y="200"/>
                  <a:pt x="484" y="209"/>
                </a:cubicBezTo>
                <a:close/>
                <a:moveTo>
                  <a:pt x="270" y="141"/>
                </a:moveTo>
                <a:cubicBezTo>
                  <a:pt x="249" y="141"/>
                  <a:pt x="232" y="158"/>
                  <a:pt x="232" y="179"/>
                </a:cubicBezTo>
                <a:cubicBezTo>
                  <a:pt x="232" y="200"/>
                  <a:pt x="248" y="217"/>
                  <a:pt x="270" y="217"/>
                </a:cubicBezTo>
                <a:cubicBezTo>
                  <a:pt x="292" y="217"/>
                  <a:pt x="310" y="200"/>
                  <a:pt x="310" y="179"/>
                </a:cubicBezTo>
                <a:cubicBezTo>
                  <a:pt x="310" y="158"/>
                  <a:pt x="292" y="141"/>
                  <a:pt x="270" y="141"/>
                </a:cubicBezTo>
                <a:close/>
                <a:moveTo>
                  <a:pt x="404" y="0"/>
                </a:moveTo>
                <a:cubicBezTo>
                  <a:pt x="451" y="0"/>
                  <a:pt x="488" y="38"/>
                  <a:pt x="488" y="85"/>
                </a:cubicBezTo>
                <a:cubicBezTo>
                  <a:pt x="488" y="131"/>
                  <a:pt x="451" y="168"/>
                  <a:pt x="404" y="168"/>
                </a:cubicBezTo>
                <a:cubicBezTo>
                  <a:pt x="358" y="168"/>
                  <a:pt x="320" y="131"/>
                  <a:pt x="320" y="85"/>
                </a:cubicBezTo>
                <a:cubicBezTo>
                  <a:pt x="320" y="38"/>
                  <a:pt x="358" y="0"/>
                  <a:pt x="404" y="0"/>
                </a:cubicBezTo>
                <a:close/>
                <a:moveTo>
                  <a:pt x="404" y="35"/>
                </a:moveTo>
                <a:cubicBezTo>
                  <a:pt x="377" y="35"/>
                  <a:pt x="355" y="57"/>
                  <a:pt x="355" y="85"/>
                </a:cubicBezTo>
                <a:cubicBezTo>
                  <a:pt x="355" y="112"/>
                  <a:pt x="377" y="133"/>
                  <a:pt x="404" y="133"/>
                </a:cubicBezTo>
                <a:cubicBezTo>
                  <a:pt x="432" y="133"/>
                  <a:pt x="452" y="112"/>
                  <a:pt x="452" y="85"/>
                </a:cubicBezTo>
                <a:cubicBezTo>
                  <a:pt x="452" y="57"/>
                  <a:pt x="432" y="35"/>
                  <a:pt x="404" y="35"/>
                </a:cubicBezTo>
                <a:close/>
              </a:path>
            </a:pathLst>
          </a:custGeom>
          <a:solidFill>
            <a:schemeClr val="bg1"/>
          </a:solidFill>
          <a:ln>
            <a:noFill/>
          </a:ln>
          <a:effectLst/>
        </p:spPr>
        <p:txBody>
          <a:bodyPr wrap="none" anchor="ctr"/>
          <a:lstStyle/>
          <a:p>
            <a:endParaRPr lang="en-US" sz="603"/>
          </a:p>
        </p:txBody>
      </p:sp>
      <p:sp>
        <p:nvSpPr>
          <p:cNvPr id="61" name="Freeform 60"/>
          <p:cNvSpPr>
            <a:spLocks noChangeArrowheads="1"/>
          </p:cNvSpPr>
          <p:nvPr/>
        </p:nvSpPr>
        <p:spPr bwMode="auto">
          <a:xfrm>
            <a:off x="2807330" y="2132599"/>
            <a:ext cx="121034" cy="162062"/>
          </a:xfrm>
          <a:custGeom>
            <a:avLst/>
            <a:gdLst>
              <a:gd name="T0" fmla="*/ 158 w 519"/>
              <a:gd name="T1" fmla="*/ 212 h 695"/>
              <a:gd name="T2" fmla="*/ 131 w 519"/>
              <a:gd name="T3" fmla="*/ 212 h 695"/>
              <a:gd name="T4" fmla="*/ 37 w 519"/>
              <a:gd name="T5" fmla="*/ 307 h 695"/>
              <a:gd name="T6" fmla="*/ 37 w 519"/>
              <a:gd name="T7" fmla="*/ 561 h 695"/>
              <a:gd name="T8" fmla="*/ 131 w 519"/>
              <a:gd name="T9" fmla="*/ 656 h 695"/>
              <a:gd name="T10" fmla="*/ 387 w 519"/>
              <a:gd name="T11" fmla="*/ 656 h 695"/>
              <a:gd name="T12" fmla="*/ 480 w 519"/>
              <a:gd name="T13" fmla="*/ 561 h 695"/>
              <a:gd name="T14" fmla="*/ 480 w 519"/>
              <a:gd name="T15" fmla="*/ 307 h 695"/>
              <a:gd name="T16" fmla="*/ 387 w 519"/>
              <a:gd name="T17" fmla="*/ 212 h 695"/>
              <a:gd name="T18" fmla="*/ 360 w 519"/>
              <a:gd name="T19" fmla="*/ 212 h 695"/>
              <a:gd name="T20" fmla="*/ 350 w 519"/>
              <a:gd name="T21" fmla="*/ 201 h 695"/>
              <a:gd name="T22" fmla="*/ 350 w 519"/>
              <a:gd name="T23" fmla="*/ 185 h 695"/>
              <a:gd name="T24" fmla="*/ 360 w 519"/>
              <a:gd name="T25" fmla="*/ 174 h 695"/>
              <a:gd name="T26" fmla="*/ 387 w 519"/>
              <a:gd name="T27" fmla="*/ 174 h 695"/>
              <a:gd name="T28" fmla="*/ 518 w 519"/>
              <a:gd name="T29" fmla="*/ 307 h 695"/>
              <a:gd name="T30" fmla="*/ 518 w 519"/>
              <a:gd name="T31" fmla="*/ 561 h 695"/>
              <a:gd name="T32" fmla="*/ 387 w 519"/>
              <a:gd name="T33" fmla="*/ 694 h 695"/>
              <a:gd name="T34" fmla="*/ 131 w 519"/>
              <a:gd name="T35" fmla="*/ 694 h 695"/>
              <a:gd name="T36" fmla="*/ 0 w 519"/>
              <a:gd name="T37" fmla="*/ 561 h 695"/>
              <a:gd name="T38" fmla="*/ 0 w 519"/>
              <a:gd name="T39" fmla="*/ 307 h 695"/>
              <a:gd name="T40" fmla="*/ 131 w 519"/>
              <a:gd name="T41" fmla="*/ 174 h 695"/>
              <a:gd name="T42" fmla="*/ 158 w 519"/>
              <a:gd name="T43" fmla="*/ 174 h 695"/>
              <a:gd name="T44" fmla="*/ 169 w 519"/>
              <a:gd name="T45" fmla="*/ 185 h 695"/>
              <a:gd name="T46" fmla="*/ 169 w 519"/>
              <a:gd name="T47" fmla="*/ 201 h 695"/>
              <a:gd name="T48" fmla="*/ 158 w 519"/>
              <a:gd name="T49" fmla="*/ 212 h 695"/>
              <a:gd name="T50" fmla="*/ 168 w 519"/>
              <a:gd name="T51" fmla="*/ 321 h 695"/>
              <a:gd name="T52" fmla="*/ 152 w 519"/>
              <a:gd name="T53" fmla="*/ 321 h 695"/>
              <a:gd name="T54" fmla="*/ 141 w 519"/>
              <a:gd name="T55" fmla="*/ 332 h 695"/>
              <a:gd name="T56" fmla="*/ 141 w 519"/>
              <a:gd name="T57" fmla="*/ 348 h 695"/>
              <a:gd name="T58" fmla="*/ 241 w 519"/>
              <a:gd name="T59" fmla="*/ 449 h 695"/>
              <a:gd name="T60" fmla="*/ 276 w 519"/>
              <a:gd name="T61" fmla="*/ 449 h 695"/>
              <a:gd name="T62" fmla="*/ 379 w 519"/>
              <a:gd name="T63" fmla="*/ 348 h 695"/>
              <a:gd name="T64" fmla="*/ 379 w 519"/>
              <a:gd name="T65" fmla="*/ 332 h 695"/>
              <a:gd name="T66" fmla="*/ 366 w 519"/>
              <a:gd name="T67" fmla="*/ 321 h 695"/>
              <a:gd name="T68" fmla="*/ 352 w 519"/>
              <a:gd name="T69" fmla="*/ 321 h 695"/>
              <a:gd name="T70" fmla="*/ 278 w 519"/>
              <a:gd name="T71" fmla="*/ 393 h 695"/>
              <a:gd name="T72" fmla="*/ 278 w 519"/>
              <a:gd name="T73" fmla="*/ 11 h 695"/>
              <a:gd name="T74" fmla="*/ 267 w 519"/>
              <a:gd name="T75" fmla="*/ 0 h 695"/>
              <a:gd name="T76" fmla="*/ 251 w 519"/>
              <a:gd name="T77" fmla="*/ 0 h 695"/>
              <a:gd name="T78" fmla="*/ 240 w 519"/>
              <a:gd name="T79" fmla="*/ 11 h 695"/>
              <a:gd name="T80" fmla="*/ 240 w 519"/>
              <a:gd name="T81" fmla="*/ 393 h 695"/>
              <a:gd name="T82" fmla="*/ 168 w 519"/>
              <a:gd name="T83" fmla="*/ 321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9" h="695">
                <a:moveTo>
                  <a:pt x="158" y="212"/>
                </a:moveTo>
                <a:lnTo>
                  <a:pt x="131" y="212"/>
                </a:lnTo>
                <a:cubicBezTo>
                  <a:pt x="80" y="212"/>
                  <a:pt x="37" y="254"/>
                  <a:pt x="37" y="307"/>
                </a:cubicBezTo>
                <a:lnTo>
                  <a:pt x="37" y="561"/>
                </a:lnTo>
                <a:cubicBezTo>
                  <a:pt x="37" y="612"/>
                  <a:pt x="80" y="656"/>
                  <a:pt x="131" y="656"/>
                </a:cubicBezTo>
                <a:lnTo>
                  <a:pt x="387" y="656"/>
                </a:lnTo>
                <a:cubicBezTo>
                  <a:pt x="438" y="656"/>
                  <a:pt x="480" y="612"/>
                  <a:pt x="480" y="561"/>
                </a:cubicBezTo>
                <a:lnTo>
                  <a:pt x="480" y="307"/>
                </a:lnTo>
                <a:cubicBezTo>
                  <a:pt x="480" y="254"/>
                  <a:pt x="438" y="212"/>
                  <a:pt x="387" y="212"/>
                </a:cubicBezTo>
                <a:lnTo>
                  <a:pt x="360" y="212"/>
                </a:lnTo>
                <a:cubicBezTo>
                  <a:pt x="352" y="212"/>
                  <a:pt x="350" y="209"/>
                  <a:pt x="350" y="201"/>
                </a:cubicBezTo>
                <a:lnTo>
                  <a:pt x="350" y="185"/>
                </a:lnTo>
                <a:cubicBezTo>
                  <a:pt x="350" y="177"/>
                  <a:pt x="352" y="174"/>
                  <a:pt x="360" y="174"/>
                </a:cubicBezTo>
                <a:lnTo>
                  <a:pt x="387" y="174"/>
                </a:lnTo>
                <a:cubicBezTo>
                  <a:pt x="459" y="174"/>
                  <a:pt x="518" y="233"/>
                  <a:pt x="518" y="307"/>
                </a:cubicBezTo>
                <a:lnTo>
                  <a:pt x="518" y="561"/>
                </a:lnTo>
                <a:cubicBezTo>
                  <a:pt x="518" y="635"/>
                  <a:pt x="459" y="694"/>
                  <a:pt x="387" y="694"/>
                </a:cubicBezTo>
                <a:lnTo>
                  <a:pt x="131" y="694"/>
                </a:lnTo>
                <a:cubicBezTo>
                  <a:pt x="59" y="694"/>
                  <a:pt x="0" y="635"/>
                  <a:pt x="0" y="561"/>
                </a:cubicBezTo>
                <a:lnTo>
                  <a:pt x="0" y="307"/>
                </a:lnTo>
                <a:cubicBezTo>
                  <a:pt x="0" y="233"/>
                  <a:pt x="59" y="174"/>
                  <a:pt x="131" y="174"/>
                </a:cubicBezTo>
                <a:lnTo>
                  <a:pt x="158" y="174"/>
                </a:lnTo>
                <a:cubicBezTo>
                  <a:pt x="166" y="174"/>
                  <a:pt x="169" y="177"/>
                  <a:pt x="169" y="185"/>
                </a:cubicBezTo>
                <a:lnTo>
                  <a:pt x="169" y="201"/>
                </a:lnTo>
                <a:cubicBezTo>
                  <a:pt x="169" y="209"/>
                  <a:pt x="166" y="212"/>
                  <a:pt x="158" y="212"/>
                </a:cubicBezTo>
                <a:close/>
                <a:moveTo>
                  <a:pt x="168" y="321"/>
                </a:moveTo>
                <a:cubicBezTo>
                  <a:pt x="161" y="315"/>
                  <a:pt x="158" y="315"/>
                  <a:pt x="152" y="321"/>
                </a:cubicBezTo>
                <a:lnTo>
                  <a:pt x="141" y="332"/>
                </a:lnTo>
                <a:cubicBezTo>
                  <a:pt x="134" y="339"/>
                  <a:pt x="134" y="342"/>
                  <a:pt x="141" y="348"/>
                </a:cubicBezTo>
                <a:lnTo>
                  <a:pt x="241" y="449"/>
                </a:lnTo>
                <a:cubicBezTo>
                  <a:pt x="251" y="459"/>
                  <a:pt x="267" y="459"/>
                  <a:pt x="276" y="449"/>
                </a:cubicBezTo>
                <a:lnTo>
                  <a:pt x="379" y="348"/>
                </a:lnTo>
                <a:cubicBezTo>
                  <a:pt x="384" y="342"/>
                  <a:pt x="384" y="339"/>
                  <a:pt x="379" y="332"/>
                </a:cubicBezTo>
                <a:lnTo>
                  <a:pt x="366" y="321"/>
                </a:lnTo>
                <a:cubicBezTo>
                  <a:pt x="361" y="315"/>
                  <a:pt x="356" y="315"/>
                  <a:pt x="352" y="321"/>
                </a:cubicBezTo>
                <a:lnTo>
                  <a:pt x="278" y="393"/>
                </a:lnTo>
                <a:lnTo>
                  <a:pt x="278" y="11"/>
                </a:lnTo>
                <a:cubicBezTo>
                  <a:pt x="278" y="3"/>
                  <a:pt x="275" y="0"/>
                  <a:pt x="267" y="0"/>
                </a:cubicBezTo>
                <a:lnTo>
                  <a:pt x="251" y="0"/>
                </a:lnTo>
                <a:cubicBezTo>
                  <a:pt x="243" y="0"/>
                  <a:pt x="240" y="3"/>
                  <a:pt x="240" y="11"/>
                </a:cubicBezTo>
                <a:lnTo>
                  <a:pt x="240" y="393"/>
                </a:lnTo>
                <a:lnTo>
                  <a:pt x="168" y="321"/>
                </a:lnTo>
                <a:close/>
              </a:path>
            </a:pathLst>
          </a:custGeom>
          <a:solidFill>
            <a:schemeClr val="bg1"/>
          </a:solidFill>
          <a:ln>
            <a:noFill/>
          </a:ln>
          <a:effectLst/>
        </p:spPr>
        <p:txBody>
          <a:bodyPr wrap="none" anchor="ctr"/>
          <a:lstStyle/>
          <a:p>
            <a:endParaRPr lang="en-US" sz="603"/>
          </a:p>
        </p:txBody>
      </p:sp>
      <p:sp>
        <p:nvSpPr>
          <p:cNvPr id="65" name="Freeform 64"/>
          <p:cNvSpPr>
            <a:spLocks noChangeArrowheads="1"/>
          </p:cNvSpPr>
          <p:nvPr/>
        </p:nvSpPr>
        <p:spPr bwMode="auto">
          <a:xfrm>
            <a:off x="2801748" y="2670960"/>
            <a:ext cx="140173" cy="140172"/>
          </a:xfrm>
          <a:custGeom>
            <a:avLst/>
            <a:gdLst>
              <a:gd name="T0" fmla="*/ 253 w 726"/>
              <a:gd name="T1" fmla="*/ 328 h 728"/>
              <a:gd name="T2" fmla="*/ 309 w 726"/>
              <a:gd name="T3" fmla="*/ 259 h 728"/>
              <a:gd name="T4" fmla="*/ 400 w 726"/>
              <a:gd name="T5" fmla="*/ 60 h 728"/>
              <a:gd name="T6" fmla="*/ 491 w 726"/>
              <a:gd name="T7" fmla="*/ 33 h 728"/>
              <a:gd name="T8" fmla="*/ 499 w 726"/>
              <a:gd name="T9" fmla="*/ 275 h 728"/>
              <a:gd name="T10" fmla="*/ 635 w 726"/>
              <a:gd name="T11" fmla="*/ 275 h 728"/>
              <a:gd name="T12" fmla="*/ 689 w 726"/>
              <a:gd name="T13" fmla="*/ 401 h 728"/>
              <a:gd name="T14" fmla="*/ 681 w 726"/>
              <a:gd name="T15" fmla="*/ 524 h 728"/>
              <a:gd name="T16" fmla="*/ 657 w 726"/>
              <a:gd name="T17" fmla="*/ 625 h 728"/>
              <a:gd name="T18" fmla="*/ 600 w 726"/>
              <a:gd name="T19" fmla="*/ 727 h 728"/>
              <a:gd name="T20" fmla="*/ 429 w 726"/>
              <a:gd name="T21" fmla="*/ 727 h 728"/>
              <a:gd name="T22" fmla="*/ 253 w 726"/>
              <a:gd name="T23" fmla="*/ 678 h 728"/>
              <a:gd name="T24" fmla="*/ 253 w 726"/>
              <a:gd name="T25" fmla="*/ 687 h 728"/>
              <a:gd name="T26" fmla="*/ 219 w 726"/>
              <a:gd name="T27" fmla="*/ 723 h 728"/>
              <a:gd name="T28" fmla="*/ 35 w 726"/>
              <a:gd name="T29" fmla="*/ 723 h 728"/>
              <a:gd name="T30" fmla="*/ 0 w 726"/>
              <a:gd name="T31" fmla="*/ 687 h 728"/>
              <a:gd name="T32" fmla="*/ 0 w 726"/>
              <a:gd name="T33" fmla="*/ 329 h 728"/>
              <a:gd name="T34" fmla="*/ 35 w 726"/>
              <a:gd name="T35" fmla="*/ 294 h 728"/>
              <a:gd name="T36" fmla="*/ 219 w 726"/>
              <a:gd name="T37" fmla="*/ 294 h 728"/>
              <a:gd name="T38" fmla="*/ 253 w 726"/>
              <a:gd name="T39" fmla="*/ 328 h 728"/>
              <a:gd name="T40" fmla="*/ 216 w 726"/>
              <a:gd name="T41" fmla="*/ 686 h 728"/>
              <a:gd name="T42" fmla="*/ 216 w 726"/>
              <a:gd name="T43" fmla="*/ 332 h 728"/>
              <a:gd name="T44" fmla="*/ 37 w 726"/>
              <a:gd name="T45" fmla="*/ 332 h 728"/>
              <a:gd name="T46" fmla="*/ 37 w 726"/>
              <a:gd name="T47" fmla="*/ 686 h 728"/>
              <a:gd name="T48" fmla="*/ 216 w 726"/>
              <a:gd name="T49" fmla="*/ 686 h 728"/>
              <a:gd name="T50" fmla="*/ 253 w 726"/>
              <a:gd name="T51" fmla="*/ 388 h 728"/>
              <a:gd name="T52" fmla="*/ 253 w 726"/>
              <a:gd name="T53" fmla="*/ 639 h 728"/>
              <a:gd name="T54" fmla="*/ 429 w 726"/>
              <a:gd name="T55" fmla="*/ 689 h 728"/>
              <a:gd name="T56" fmla="*/ 600 w 726"/>
              <a:gd name="T57" fmla="*/ 689 h 728"/>
              <a:gd name="T58" fmla="*/ 617 w 726"/>
              <a:gd name="T59" fmla="*/ 636 h 728"/>
              <a:gd name="T60" fmla="*/ 630 w 726"/>
              <a:gd name="T61" fmla="*/ 593 h 728"/>
              <a:gd name="T62" fmla="*/ 643 w 726"/>
              <a:gd name="T63" fmla="*/ 535 h 728"/>
              <a:gd name="T64" fmla="*/ 643 w 726"/>
              <a:gd name="T65" fmla="*/ 500 h 728"/>
              <a:gd name="T66" fmla="*/ 669 w 726"/>
              <a:gd name="T67" fmla="*/ 484 h 728"/>
              <a:gd name="T68" fmla="*/ 657 w 726"/>
              <a:gd name="T69" fmla="*/ 425 h 728"/>
              <a:gd name="T70" fmla="*/ 653 w 726"/>
              <a:gd name="T71" fmla="*/ 382 h 728"/>
              <a:gd name="T72" fmla="*/ 635 w 726"/>
              <a:gd name="T73" fmla="*/ 312 h 728"/>
              <a:gd name="T74" fmla="*/ 480 w 726"/>
              <a:gd name="T75" fmla="*/ 312 h 728"/>
              <a:gd name="T76" fmla="*/ 457 w 726"/>
              <a:gd name="T77" fmla="*/ 276 h 728"/>
              <a:gd name="T78" fmla="*/ 465 w 726"/>
              <a:gd name="T79" fmla="*/ 60 h 728"/>
              <a:gd name="T80" fmla="*/ 437 w 726"/>
              <a:gd name="T81" fmla="*/ 70 h 728"/>
              <a:gd name="T82" fmla="*/ 339 w 726"/>
              <a:gd name="T83" fmla="*/ 281 h 728"/>
              <a:gd name="T84" fmla="*/ 253 w 726"/>
              <a:gd name="T85" fmla="*/ 38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6" h="728">
                <a:moveTo>
                  <a:pt x="253" y="328"/>
                </a:moveTo>
                <a:lnTo>
                  <a:pt x="309" y="259"/>
                </a:lnTo>
                <a:cubicBezTo>
                  <a:pt x="355" y="203"/>
                  <a:pt x="382" y="129"/>
                  <a:pt x="400" y="60"/>
                </a:cubicBezTo>
                <a:cubicBezTo>
                  <a:pt x="413" y="11"/>
                  <a:pt x="459" y="0"/>
                  <a:pt x="491" y="33"/>
                </a:cubicBezTo>
                <a:cubicBezTo>
                  <a:pt x="545" y="84"/>
                  <a:pt x="520" y="211"/>
                  <a:pt x="499" y="275"/>
                </a:cubicBezTo>
                <a:lnTo>
                  <a:pt x="635" y="275"/>
                </a:lnTo>
                <a:cubicBezTo>
                  <a:pt x="701" y="275"/>
                  <a:pt x="723" y="356"/>
                  <a:pt x="689" y="401"/>
                </a:cubicBezTo>
                <a:cubicBezTo>
                  <a:pt x="725" y="430"/>
                  <a:pt x="720" y="500"/>
                  <a:pt x="681" y="524"/>
                </a:cubicBezTo>
                <a:cubicBezTo>
                  <a:pt x="702" y="558"/>
                  <a:pt x="693" y="606"/>
                  <a:pt x="657" y="625"/>
                </a:cubicBezTo>
                <a:cubicBezTo>
                  <a:pt x="680" y="665"/>
                  <a:pt x="653" y="727"/>
                  <a:pt x="600" y="727"/>
                </a:cubicBezTo>
                <a:lnTo>
                  <a:pt x="429" y="727"/>
                </a:lnTo>
                <a:cubicBezTo>
                  <a:pt x="365" y="727"/>
                  <a:pt x="309" y="686"/>
                  <a:pt x="253" y="678"/>
                </a:cubicBezTo>
                <a:lnTo>
                  <a:pt x="253" y="687"/>
                </a:lnTo>
                <a:cubicBezTo>
                  <a:pt x="253" y="708"/>
                  <a:pt x="237" y="723"/>
                  <a:pt x="219" y="723"/>
                </a:cubicBezTo>
                <a:lnTo>
                  <a:pt x="35" y="723"/>
                </a:lnTo>
                <a:cubicBezTo>
                  <a:pt x="14" y="723"/>
                  <a:pt x="0" y="708"/>
                  <a:pt x="0" y="687"/>
                </a:cubicBezTo>
                <a:lnTo>
                  <a:pt x="0" y="329"/>
                </a:lnTo>
                <a:cubicBezTo>
                  <a:pt x="0" y="310"/>
                  <a:pt x="14" y="294"/>
                  <a:pt x="35" y="294"/>
                </a:cubicBezTo>
                <a:lnTo>
                  <a:pt x="219" y="294"/>
                </a:lnTo>
                <a:cubicBezTo>
                  <a:pt x="237" y="294"/>
                  <a:pt x="253" y="310"/>
                  <a:pt x="253" y="328"/>
                </a:cubicBezTo>
                <a:close/>
                <a:moveTo>
                  <a:pt x="216" y="686"/>
                </a:moveTo>
                <a:lnTo>
                  <a:pt x="216" y="332"/>
                </a:lnTo>
                <a:lnTo>
                  <a:pt x="37" y="332"/>
                </a:lnTo>
                <a:lnTo>
                  <a:pt x="37" y="686"/>
                </a:lnTo>
                <a:lnTo>
                  <a:pt x="216" y="686"/>
                </a:lnTo>
                <a:close/>
                <a:moveTo>
                  <a:pt x="253" y="388"/>
                </a:moveTo>
                <a:lnTo>
                  <a:pt x="253" y="639"/>
                </a:lnTo>
                <a:cubicBezTo>
                  <a:pt x="314" y="647"/>
                  <a:pt x="368" y="689"/>
                  <a:pt x="429" y="689"/>
                </a:cubicBezTo>
                <a:lnTo>
                  <a:pt x="600" y="689"/>
                </a:lnTo>
                <a:cubicBezTo>
                  <a:pt x="625" y="689"/>
                  <a:pt x="637" y="649"/>
                  <a:pt x="617" y="636"/>
                </a:cubicBezTo>
                <a:cubicBezTo>
                  <a:pt x="601" y="623"/>
                  <a:pt x="609" y="595"/>
                  <a:pt x="630" y="593"/>
                </a:cubicBezTo>
                <a:cubicBezTo>
                  <a:pt x="657" y="591"/>
                  <a:pt x="661" y="551"/>
                  <a:pt x="643" y="535"/>
                </a:cubicBezTo>
                <a:cubicBezTo>
                  <a:pt x="632" y="526"/>
                  <a:pt x="632" y="510"/>
                  <a:pt x="643" y="500"/>
                </a:cubicBezTo>
                <a:cubicBezTo>
                  <a:pt x="653" y="489"/>
                  <a:pt x="661" y="499"/>
                  <a:pt x="669" y="484"/>
                </a:cubicBezTo>
                <a:cubicBezTo>
                  <a:pt x="680" y="467"/>
                  <a:pt x="678" y="431"/>
                  <a:pt x="657" y="425"/>
                </a:cubicBezTo>
                <a:cubicBezTo>
                  <a:pt x="638" y="419"/>
                  <a:pt x="635" y="393"/>
                  <a:pt x="653" y="382"/>
                </a:cubicBezTo>
                <a:cubicBezTo>
                  <a:pt x="677" y="367"/>
                  <a:pt x="670" y="312"/>
                  <a:pt x="635" y="312"/>
                </a:cubicBezTo>
                <a:lnTo>
                  <a:pt x="480" y="312"/>
                </a:lnTo>
                <a:cubicBezTo>
                  <a:pt x="462" y="312"/>
                  <a:pt x="451" y="294"/>
                  <a:pt x="457" y="276"/>
                </a:cubicBezTo>
                <a:cubicBezTo>
                  <a:pt x="477" y="232"/>
                  <a:pt x="505" y="99"/>
                  <a:pt x="465" y="60"/>
                </a:cubicBezTo>
                <a:cubicBezTo>
                  <a:pt x="453" y="48"/>
                  <a:pt x="441" y="51"/>
                  <a:pt x="437" y="70"/>
                </a:cubicBezTo>
                <a:cubicBezTo>
                  <a:pt x="418" y="144"/>
                  <a:pt x="387" y="222"/>
                  <a:pt x="339" y="281"/>
                </a:cubicBezTo>
                <a:lnTo>
                  <a:pt x="253" y="388"/>
                </a:lnTo>
                <a:close/>
              </a:path>
            </a:pathLst>
          </a:custGeom>
          <a:solidFill>
            <a:schemeClr val="bg1"/>
          </a:solidFill>
          <a:ln>
            <a:noFill/>
          </a:ln>
          <a:effectLst/>
        </p:spPr>
        <p:txBody>
          <a:bodyPr wrap="none" anchor="ctr"/>
          <a:lstStyle/>
          <a:p>
            <a:endParaRPr lang="en-US" sz="603"/>
          </a:p>
        </p:txBody>
      </p:sp>
      <p:sp>
        <p:nvSpPr>
          <p:cNvPr id="71" name="Freeform 70"/>
          <p:cNvSpPr>
            <a:spLocks noChangeArrowheads="1"/>
          </p:cNvSpPr>
          <p:nvPr/>
        </p:nvSpPr>
        <p:spPr bwMode="auto">
          <a:xfrm>
            <a:off x="2809875" y="3078699"/>
            <a:ext cx="121230" cy="120513"/>
          </a:xfrm>
          <a:custGeom>
            <a:avLst/>
            <a:gdLst>
              <a:gd name="T0" fmla="*/ 1 w 744"/>
              <a:gd name="T1" fmla="*/ 320 h 743"/>
              <a:gd name="T2" fmla="*/ 320 w 744"/>
              <a:gd name="T3" fmla="*/ 0 h 743"/>
              <a:gd name="T4" fmla="*/ 356 w 744"/>
              <a:gd name="T5" fmla="*/ 35 h 743"/>
              <a:gd name="T6" fmla="*/ 356 w 744"/>
              <a:gd name="T7" fmla="*/ 321 h 743"/>
              <a:gd name="T8" fmla="*/ 321 w 744"/>
              <a:gd name="T9" fmla="*/ 357 h 743"/>
              <a:gd name="T10" fmla="*/ 37 w 744"/>
              <a:gd name="T11" fmla="*/ 357 h 743"/>
              <a:gd name="T12" fmla="*/ 1 w 744"/>
              <a:gd name="T13" fmla="*/ 320 h 743"/>
              <a:gd name="T14" fmla="*/ 126 w 744"/>
              <a:gd name="T15" fmla="*/ 126 h 743"/>
              <a:gd name="T16" fmla="*/ 40 w 744"/>
              <a:gd name="T17" fmla="*/ 318 h 743"/>
              <a:gd name="T18" fmla="*/ 320 w 744"/>
              <a:gd name="T19" fmla="*/ 318 h 743"/>
              <a:gd name="T20" fmla="*/ 320 w 744"/>
              <a:gd name="T21" fmla="*/ 38 h 743"/>
              <a:gd name="T22" fmla="*/ 126 w 744"/>
              <a:gd name="T23" fmla="*/ 126 h 743"/>
              <a:gd name="T24" fmla="*/ 107 w 744"/>
              <a:gd name="T25" fmla="*/ 425 h 743"/>
              <a:gd name="T26" fmla="*/ 406 w 744"/>
              <a:gd name="T27" fmla="*/ 705 h 743"/>
              <a:gd name="T28" fmla="*/ 707 w 744"/>
              <a:gd name="T29" fmla="*/ 405 h 743"/>
              <a:gd name="T30" fmla="*/ 424 w 744"/>
              <a:gd name="T31" fmla="*/ 106 h 743"/>
              <a:gd name="T32" fmla="*/ 414 w 744"/>
              <a:gd name="T33" fmla="*/ 96 h 743"/>
              <a:gd name="T34" fmla="*/ 416 w 744"/>
              <a:gd name="T35" fmla="*/ 78 h 743"/>
              <a:gd name="T36" fmla="*/ 427 w 744"/>
              <a:gd name="T37" fmla="*/ 69 h 743"/>
              <a:gd name="T38" fmla="*/ 743 w 744"/>
              <a:gd name="T39" fmla="*/ 405 h 743"/>
              <a:gd name="T40" fmla="*/ 406 w 744"/>
              <a:gd name="T41" fmla="*/ 742 h 743"/>
              <a:gd name="T42" fmla="*/ 70 w 744"/>
              <a:gd name="T43" fmla="*/ 429 h 743"/>
              <a:gd name="T44" fmla="*/ 78 w 744"/>
              <a:gd name="T45" fmla="*/ 417 h 743"/>
              <a:gd name="T46" fmla="*/ 96 w 744"/>
              <a:gd name="T47" fmla="*/ 416 h 743"/>
              <a:gd name="T48" fmla="*/ 107 w 744"/>
              <a:gd name="T49" fmla="*/ 42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4" h="743">
                <a:moveTo>
                  <a:pt x="1" y="320"/>
                </a:moveTo>
                <a:cubicBezTo>
                  <a:pt x="9" y="147"/>
                  <a:pt x="147" y="10"/>
                  <a:pt x="320" y="0"/>
                </a:cubicBezTo>
                <a:cubicBezTo>
                  <a:pt x="339" y="0"/>
                  <a:pt x="356" y="16"/>
                  <a:pt x="356" y="35"/>
                </a:cubicBezTo>
                <a:lnTo>
                  <a:pt x="356" y="321"/>
                </a:lnTo>
                <a:cubicBezTo>
                  <a:pt x="356" y="341"/>
                  <a:pt x="340" y="357"/>
                  <a:pt x="321" y="357"/>
                </a:cubicBezTo>
                <a:lnTo>
                  <a:pt x="37" y="357"/>
                </a:lnTo>
                <a:cubicBezTo>
                  <a:pt x="16" y="357"/>
                  <a:pt x="0" y="341"/>
                  <a:pt x="1" y="320"/>
                </a:cubicBezTo>
                <a:close/>
                <a:moveTo>
                  <a:pt x="126" y="126"/>
                </a:moveTo>
                <a:cubicBezTo>
                  <a:pt x="77" y="176"/>
                  <a:pt x="45" y="243"/>
                  <a:pt x="40" y="318"/>
                </a:cubicBezTo>
                <a:lnTo>
                  <a:pt x="320" y="318"/>
                </a:lnTo>
                <a:lnTo>
                  <a:pt x="320" y="38"/>
                </a:lnTo>
                <a:cubicBezTo>
                  <a:pt x="244" y="43"/>
                  <a:pt x="176" y="75"/>
                  <a:pt x="126" y="126"/>
                </a:cubicBezTo>
                <a:close/>
                <a:moveTo>
                  <a:pt x="107" y="425"/>
                </a:moveTo>
                <a:cubicBezTo>
                  <a:pt x="118" y="582"/>
                  <a:pt x="251" y="705"/>
                  <a:pt x="406" y="705"/>
                </a:cubicBezTo>
                <a:cubicBezTo>
                  <a:pt x="571" y="705"/>
                  <a:pt x="707" y="571"/>
                  <a:pt x="707" y="405"/>
                </a:cubicBezTo>
                <a:cubicBezTo>
                  <a:pt x="707" y="248"/>
                  <a:pt x="582" y="117"/>
                  <a:pt x="424" y="106"/>
                </a:cubicBezTo>
                <a:cubicBezTo>
                  <a:pt x="416" y="106"/>
                  <a:pt x="414" y="102"/>
                  <a:pt x="414" y="96"/>
                </a:cubicBezTo>
                <a:lnTo>
                  <a:pt x="416" y="78"/>
                </a:lnTo>
                <a:cubicBezTo>
                  <a:pt x="416" y="70"/>
                  <a:pt x="419" y="67"/>
                  <a:pt x="427" y="69"/>
                </a:cubicBezTo>
                <a:cubicBezTo>
                  <a:pt x="604" y="80"/>
                  <a:pt x="743" y="227"/>
                  <a:pt x="743" y="405"/>
                </a:cubicBezTo>
                <a:cubicBezTo>
                  <a:pt x="743" y="592"/>
                  <a:pt x="593" y="742"/>
                  <a:pt x="406" y="742"/>
                </a:cubicBezTo>
                <a:cubicBezTo>
                  <a:pt x="230" y="742"/>
                  <a:pt x="83" y="605"/>
                  <a:pt x="70" y="429"/>
                </a:cubicBezTo>
                <a:cubicBezTo>
                  <a:pt x="69" y="421"/>
                  <a:pt x="72" y="417"/>
                  <a:pt x="78" y="417"/>
                </a:cubicBezTo>
                <a:lnTo>
                  <a:pt x="96" y="416"/>
                </a:lnTo>
                <a:cubicBezTo>
                  <a:pt x="104" y="416"/>
                  <a:pt x="107" y="419"/>
                  <a:pt x="107" y="425"/>
                </a:cubicBezTo>
                <a:close/>
              </a:path>
            </a:pathLst>
          </a:custGeom>
          <a:solidFill>
            <a:schemeClr val="bg1"/>
          </a:solidFill>
          <a:ln>
            <a:noFill/>
          </a:ln>
          <a:effectLst/>
        </p:spPr>
        <p:txBody>
          <a:bodyPr wrap="none" anchor="ctr"/>
          <a:lstStyle/>
          <a:p>
            <a:endParaRPr lang="en-US" sz="603"/>
          </a:p>
        </p:txBody>
      </p:sp>
      <p:sp>
        <p:nvSpPr>
          <p:cNvPr id="72" name="Freeform 71"/>
          <p:cNvSpPr>
            <a:spLocks noChangeArrowheads="1"/>
          </p:cNvSpPr>
          <p:nvPr/>
        </p:nvSpPr>
        <p:spPr bwMode="auto">
          <a:xfrm>
            <a:off x="6222768" y="1758474"/>
            <a:ext cx="112551" cy="116514"/>
          </a:xfrm>
          <a:custGeom>
            <a:avLst/>
            <a:gdLst>
              <a:gd name="T0" fmla="*/ 522 w 627"/>
              <a:gd name="T1" fmla="*/ 0 h 649"/>
              <a:gd name="T2" fmla="*/ 626 w 627"/>
              <a:gd name="T3" fmla="*/ 104 h 649"/>
              <a:gd name="T4" fmla="*/ 522 w 627"/>
              <a:gd name="T5" fmla="*/ 209 h 649"/>
              <a:gd name="T6" fmla="*/ 435 w 627"/>
              <a:gd name="T7" fmla="*/ 165 h 649"/>
              <a:gd name="T8" fmla="*/ 202 w 627"/>
              <a:gd name="T9" fmla="*/ 286 h 649"/>
              <a:gd name="T10" fmla="*/ 210 w 627"/>
              <a:gd name="T11" fmla="*/ 323 h 649"/>
              <a:gd name="T12" fmla="*/ 205 w 627"/>
              <a:gd name="T13" fmla="*/ 357 h 649"/>
              <a:gd name="T14" fmla="*/ 438 w 627"/>
              <a:gd name="T15" fmla="*/ 478 h 649"/>
              <a:gd name="T16" fmla="*/ 522 w 627"/>
              <a:gd name="T17" fmla="*/ 438 h 649"/>
              <a:gd name="T18" fmla="*/ 626 w 627"/>
              <a:gd name="T19" fmla="*/ 544 h 649"/>
              <a:gd name="T20" fmla="*/ 522 w 627"/>
              <a:gd name="T21" fmla="*/ 648 h 649"/>
              <a:gd name="T22" fmla="*/ 416 w 627"/>
              <a:gd name="T23" fmla="*/ 544 h 649"/>
              <a:gd name="T24" fmla="*/ 421 w 627"/>
              <a:gd name="T25" fmla="*/ 512 h 649"/>
              <a:gd name="T26" fmla="*/ 186 w 627"/>
              <a:gd name="T27" fmla="*/ 390 h 649"/>
              <a:gd name="T28" fmla="*/ 106 w 627"/>
              <a:gd name="T29" fmla="*/ 429 h 649"/>
              <a:gd name="T30" fmla="*/ 0 w 627"/>
              <a:gd name="T31" fmla="*/ 323 h 649"/>
              <a:gd name="T32" fmla="*/ 106 w 627"/>
              <a:gd name="T33" fmla="*/ 219 h 649"/>
              <a:gd name="T34" fmla="*/ 182 w 627"/>
              <a:gd name="T35" fmla="*/ 253 h 649"/>
              <a:gd name="T36" fmla="*/ 419 w 627"/>
              <a:gd name="T37" fmla="*/ 131 h 649"/>
              <a:gd name="T38" fmla="*/ 416 w 627"/>
              <a:gd name="T39" fmla="*/ 104 h 649"/>
              <a:gd name="T40" fmla="*/ 522 w 627"/>
              <a:gd name="T41" fmla="*/ 0 h 649"/>
              <a:gd name="T42" fmla="*/ 106 w 627"/>
              <a:gd name="T43" fmla="*/ 257 h 649"/>
              <a:gd name="T44" fmla="*/ 39 w 627"/>
              <a:gd name="T45" fmla="*/ 323 h 649"/>
              <a:gd name="T46" fmla="*/ 106 w 627"/>
              <a:gd name="T47" fmla="*/ 390 h 649"/>
              <a:gd name="T48" fmla="*/ 171 w 627"/>
              <a:gd name="T49" fmla="*/ 323 h 649"/>
              <a:gd name="T50" fmla="*/ 106 w 627"/>
              <a:gd name="T51" fmla="*/ 257 h 649"/>
              <a:gd name="T52" fmla="*/ 522 w 627"/>
              <a:gd name="T53" fmla="*/ 37 h 649"/>
              <a:gd name="T54" fmla="*/ 454 w 627"/>
              <a:gd name="T55" fmla="*/ 104 h 649"/>
              <a:gd name="T56" fmla="*/ 522 w 627"/>
              <a:gd name="T57" fmla="*/ 171 h 649"/>
              <a:gd name="T58" fmla="*/ 589 w 627"/>
              <a:gd name="T59" fmla="*/ 104 h 649"/>
              <a:gd name="T60" fmla="*/ 522 w 627"/>
              <a:gd name="T61" fmla="*/ 37 h 649"/>
              <a:gd name="T62" fmla="*/ 522 w 627"/>
              <a:gd name="T63" fmla="*/ 477 h 649"/>
              <a:gd name="T64" fmla="*/ 454 w 627"/>
              <a:gd name="T65" fmla="*/ 544 h 649"/>
              <a:gd name="T66" fmla="*/ 522 w 627"/>
              <a:gd name="T67" fmla="*/ 609 h 649"/>
              <a:gd name="T68" fmla="*/ 589 w 627"/>
              <a:gd name="T69" fmla="*/ 544 h 649"/>
              <a:gd name="T70" fmla="*/ 522 w 627"/>
              <a:gd name="T71" fmla="*/ 47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7" h="649">
                <a:moveTo>
                  <a:pt x="522" y="0"/>
                </a:moveTo>
                <a:cubicBezTo>
                  <a:pt x="579" y="0"/>
                  <a:pt x="626" y="46"/>
                  <a:pt x="626" y="104"/>
                </a:cubicBezTo>
                <a:cubicBezTo>
                  <a:pt x="626" y="161"/>
                  <a:pt x="579" y="209"/>
                  <a:pt x="522" y="209"/>
                </a:cubicBezTo>
                <a:cubicBezTo>
                  <a:pt x="486" y="209"/>
                  <a:pt x="456" y="192"/>
                  <a:pt x="435" y="165"/>
                </a:cubicBezTo>
                <a:lnTo>
                  <a:pt x="202" y="286"/>
                </a:lnTo>
                <a:cubicBezTo>
                  <a:pt x="206" y="297"/>
                  <a:pt x="210" y="310"/>
                  <a:pt x="210" y="323"/>
                </a:cubicBezTo>
                <a:cubicBezTo>
                  <a:pt x="210" y="336"/>
                  <a:pt x="208" y="345"/>
                  <a:pt x="205" y="357"/>
                </a:cubicBezTo>
                <a:lnTo>
                  <a:pt x="438" y="478"/>
                </a:lnTo>
                <a:cubicBezTo>
                  <a:pt x="459" y="453"/>
                  <a:pt x="490" y="438"/>
                  <a:pt x="522" y="438"/>
                </a:cubicBezTo>
                <a:cubicBezTo>
                  <a:pt x="579" y="438"/>
                  <a:pt x="626" y="485"/>
                  <a:pt x="626" y="544"/>
                </a:cubicBezTo>
                <a:cubicBezTo>
                  <a:pt x="626" y="600"/>
                  <a:pt x="579" y="648"/>
                  <a:pt x="522" y="648"/>
                </a:cubicBezTo>
                <a:cubicBezTo>
                  <a:pt x="462" y="648"/>
                  <a:pt x="416" y="600"/>
                  <a:pt x="416" y="544"/>
                </a:cubicBezTo>
                <a:cubicBezTo>
                  <a:pt x="416" y="533"/>
                  <a:pt x="418" y="521"/>
                  <a:pt x="421" y="512"/>
                </a:cubicBezTo>
                <a:lnTo>
                  <a:pt x="186" y="390"/>
                </a:lnTo>
                <a:cubicBezTo>
                  <a:pt x="165" y="414"/>
                  <a:pt x="136" y="429"/>
                  <a:pt x="106" y="429"/>
                </a:cubicBezTo>
                <a:cubicBezTo>
                  <a:pt x="47" y="429"/>
                  <a:pt x="0" y="381"/>
                  <a:pt x="0" y="323"/>
                </a:cubicBezTo>
                <a:cubicBezTo>
                  <a:pt x="0" y="265"/>
                  <a:pt x="47" y="219"/>
                  <a:pt x="106" y="219"/>
                </a:cubicBezTo>
                <a:cubicBezTo>
                  <a:pt x="135" y="219"/>
                  <a:pt x="162" y="232"/>
                  <a:pt x="182" y="253"/>
                </a:cubicBezTo>
                <a:lnTo>
                  <a:pt x="419" y="131"/>
                </a:lnTo>
                <a:cubicBezTo>
                  <a:pt x="418" y="122"/>
                  <a:pt x="416" y="114"/>
                  <a:pt x="416" y="104"/>
                </a:cubicBezTo>
                <a:cubicBezTo>
                  <a:pt x="416" y="46"/>
                  <a:pt x="462" y="0"/>
                  <a:pt x="522" y="0"/>
                </a:cubicBezTo>
                <a:close/>
                <a:moveTo>
                  <a:pt x="106" y="257"/>
                </a:moveTo>
                <a:cubicBezTo>
                  <a:pt x="67" y="257"/>
                  <a:pt x="39" y="286"/>
                  <a:pt x="39" y="323"/>
                </a:cubicBezTo>
                <a:cubicBezTo>
                  <a:pt x="39" y="360"/>
                  <a:pt x="67" y="390"/>
                  <a:pt x="106" y="390"/>
                </a:cubicBezTo>
                <a:cubicBezTo>
                  <a:pt x="141" y="390"/>
                  <a:pt x="171" y="360"/>
                  <a:pt x="171" y="323"/>
                </a:cubicBezTo>
                <a:cubicBezTo>
                  <a:pt x="171" y="286"/>
                  <a:pt x="141" y="257"/>
                  <a:pt x="106" y="257"/>
                </a:cubicBezTo>
                <a:close/>
                <a:moveTo>
                  <a:pt x="522" y="37"/>
                </a:moveTo>
                <a:cubicBezTo>
                  <a:pt x="485" y="37"/>
                  <a:pt x="454" y="67"/>
                  <a:pt x="454" y="104"/>
                </a:cubicBezTo>
                <a:cubicBezTo>
                  <a:pt x="454" y="141"/>
                  <a:pt x="485" y="171"/>
                  <a:pt x="522" y="171"/>
                </a:cubicBezTo>
                <a:cubicBezTo>
                  <a:pt x="558" y="171"/>
                  <a:pt x="589" y="141"/>
                  <a:pt x="589" y="104"/>
                </a:cubicBezTo>
                <a:cubicBezTo>
                  <a:pt x="589" y="67"/>
                  <a:pt x="558" y="37"/>
                  <a:pt x="522" y="37"/>
                </a:cubicBezTo>
                <a:close/>
                <a:moveTo>
                  <a:pt x="522" y="477"/>
                </a:moveTo>
                <a:cubicBezTo>
                  <a:pt x="485" y="477"/>
                  <a:pt x="454" y="505"/>
                  <a:pt x="454" y="544"/>
                </a:cubicBezTo>
                <a:cubicBezTo>
                  <a:pt x="454" y="579"/>
                  <a:pt x="485" y="609"/>
                  <a:pt x="522" y="609"/>
                </a:cubicBezTo>
                <a:cubicBezTo>
                  <a:pt x="558" y="609"/>
                  <a:pt x="589" y="579"/>
                  <a:pt x="589" y="544"/>
                </a:cubicBezTo>
                <a:cubicBezTo>
                  <a:pt x="589" y="505"/>
                  <a:pt x="558" y="477"/>
                  <a:pt x="522" y="477"/>
                </a:cubicBezTo>
                <a:close/>
              </a:path>
            </a:pathLst>
          </a:custGeom>
          <a:solidFill>
            <a:schemeClr val="bg1"/>
          </a:solidFill>
          <a:ln>
            <a:noFill/>
          </a:ln>
          <a:effectLst/>
        </p:spPr>
        <p:txBody>
          <a:bodyPr wrap="none" anchor="ctr"/>
          <a:lstStyle/>
          <a:p>
            <a:endParaRPr lang="en-US" sz="603"/>
          </a:p>
        </p:txBody>
      </p:sp>
      <p:sp>
        <p:nvSpPr>
          <p:cNvPr id="75" name="Freeform 74"/>
          <p:cNvSpPr>
            <a:spLocks noChangeArrowheads="1"/>
          </p:cNvSpPr>
          <p:nvPr/>
        </p:nvSpPr>
        <p:spPr bwMode="auto">
          <a:xfrm>
            <a:off x="6228847" y="2163126"/>
            <a:ext cx="119477" cy="137321"/>
          </a:xfrm>
          <a:custGeom>
            <a:avLst/>
            <a:gdLst>
              <a:gd name="T0" fmla="*/ 295 w 678"/>
              <a:gd name="T1" fmla="*/ 662 h 780"/>
              <a:gd name="T2" fmla="*/ 244 w 678"/>
              <a:gd name="T3" fmla="*/ 597 h 780"/>
              <a:gd name="T4" fmla="*/ 245 w 678"/>
              <a:gd name="T5" fmla="*/ 582 h 780"/>
              <a:gd name="T6" fmla="*/ 260 w 678"/>
              <a:gd name="T7" fmla="*/ 571 h 780"/>
              <a:gd name="T8" fmla="*/ 274 w 678"/>
              <a:gd name="T9" fmla="*/ 573 h 780"/>
              <a:gd name="T10" fmla="*/ 351 w 678"/>
              <a:gd name="T11" fmla="*/ 673 h 780"/>
              <a:gd name="T12" fmla="*/ 344 w 678"/>
              <a:gd name="T13" fmla="*/ 709 h 780"/>
              <a:gd name="T14" fmla="*/ 239 w 678"/>
              <a:gd name="T15" fmla="*/ 774 h 780"/>
              <a:gd name="T16" fmla="*/ 224 w 678"/>
              <a:gd name="T17" fmla="*/ 771 h 780"/>
              <a:gd name="T18" fmla="*/ 215 w 678"/>
              <a:gd name="T19" fmla="*/ 757 h 780"/>
              <a:gd name="T20" fmla="*/ 220 w 678"/>
              <a:gd name="T21" fmla="*/ 742 h 780"/>
              <a:gd name="T22" fmla="*/ 288 w 678"/>
              <a:gd name="T23" fmla="*/ 699 h 780"/>
              <a:gd name="T24" fmla="*/ 36 w 678"/>
              <a:gd name="T25" fmla="*/ 470 h 780"/>
              <a:gd name="T26" fmla="*/ 167 w 678"/>
              <a:gd name="T27" fmla="*/ 125 h 780"/>
              <a:gd name="T28" fmla="*/ 181 w 678"/>
              <a:gd name="T29" fmla="*/ 128 h 780"/>
              <a:gd name="T30" fmla="*/ 191 w 678"/>
              <a:gd name="T31" fmla="*/ 142 h 780"/>
              <a:gd name="T32" fmla="*/ 188 w 678"/>
              <a:gd name="T33" fmla="*/ 157 h 780"/>
              <a:gd name="T34" fmla="*/ 72 w 678"/>
              <a:gd name="T35" fmla="*/ 461 h 780"/>
              <a:gd name="T36" fmla="*/ 295 w 678"/>
              <a:gd name="T37" fmla="*/ 662 h 780"/>
              <a:gd name="T38" fmla="*/ 383 w 678"/>
              <a:gd name="T39" fmla="*/ 117 h 780"/>
              <a:gd name="T40" fmla="*/ 432 w 678"/>
              <a:gd name="T41" fmla="*/ 182 h 780"/>
              <a:gd name="T42" fmla="*/ 431 w 678"/>
              <a:gd name="T43" fmla="*/ 197 h 780"/>
              <a:gd name="T44" fmla="*/ 418 w 678"/>
              <a:gd name="T45" fmla="*/ 208 h 780"/>
              <a:gd name="T46" fmla="*/ 402 w 678"/>
              <a:gd name="T47" fmla="*/ 206 h 780"/>
              <a:gd name="T48" fmla="*/ 327 w 678"/>
              <a:gd name="T49" fmla="*/ 106 h 780"/>
              <a:gd name="T50" fmla="*/ 333 w 678"/>
              <a:gd name="T51" fmla="*/ 70 h 780"/>
              <a:gd name="T52" fmla="*/ 437 w 678"/>
              <a:gd name="T53" fmla="*/ 5 h 780"/>
              <a:gd name="T54" fmla="*/ 452 w 678"/>
              <a:gd name="T55" fmla="*/ 8 h 780"/>
              <a:gd name="T56" fmla="*/ 461 w 678"/>
              <a:gd name="T57" fmla="*/ 22 h 780"/>
              <a:gd name="T58" fmla="*/ 458 w 678"/>
              <a:gd name="T59" fmla="*/ 37 h 780"/>
              <a:gd name="T60" fmla="*/ 389 w 678"/>
              <a:gd name="T61" fmla="*/ 80 h 780"/>
              <a:gd name="T62" fmla="*/ 642 w 678"/>
              <a:gd name="T63" fmla="*/ 309 h 780"/>
              <a:gd name="T64" fmla="*/ 509 w 678"/>
              <a:gd name="T65" fmla="*/ 654 h 780"/>
              <a:gd name="T66" fmla="*/ 495 w 678"/>
              <a:gd name="T67" fmla="*/ 651 h 780"/>
              <a:gd name="T68" fmla="*/ 485 w 678"/>
              <a:gd name="T69" fmla="*/ 637 h 780"/>
              <a:gd name="T70" fmla="*/ 488 w 678"/>
              <a:gd name="T71" fmla="*/ 622 h 780"/>
              <a:gd name="T72" fmla="*/ 605 w 678"/>
              <a:gd name="T73" fmla="*/ 318 h 780"/>
              <a:gd name="T74" fmla="*/ 383 w 678"/>
              <a:gd name="T75" fmla="*/ 11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8" h="780">
                <a:moveTo>
                  <a:pt x="295" y="662"/>
                </a:moveTo>
                <a:lnTo>
                  <a:pt x="244" y="597"/>
                </a:lnTo>
                <a:cubicBezTo>
                  <a:pt x="239" y="590"/>
                  <a:pt x="239" y="587"/>
                  <a:pt x="245" y="582"/>
                </a:cubicBezTo>
                <a:lnTo>
                  <a:pt x="260" y="571"/>
                </a:lnTo>
                <a:cubicBezTo>
                  <a:pt x="266" y="566"/>
                  <a:pt x="269" y="568"/>
                  <a:pt x="274" y="573"/>
                </a:cubicBezTo>
                <a:cubicBezTo>
                  <a:pt x="300" y="606"/>
                  <a:pt x="325" y="640"/>
                  <a:pt x="351" y="673"/>
                </a:cubicBezTo>
                <a:cubicBezTo>
                  <a:pt x="360" y="685"/>
                  <a:pt x="357" y="702"/>
                  <a:pt x="344" y="709"/>
                </a:cubicBezTo>
                <a:cubicBezTo>
                  <a:pt x="309" y="731"/>
                  <a:pt x="274" y="753"/>
                  <a:pt x="239" y="774"/>
                </a:cubicBezTo>
                <a:cubicBezTo>
                  <a:pt x="232" y="779"/>
                  <a:pt x="229" y="777"/>
                  <a:pt x="224" y="771"/>
                </a:cubicBezTo>
                <a:lnTo>
                  <a:pt x="215" y="757"/>
                </a:lnTo>
                <a:cubicBezTo>
                  <a:pt x="212" y="750"/>
                  <a:pt x="212" y="747"/>
                  <a:pt x="220" y="742"/>
                </a:cubicBezTo>
                <a:cubicBezTo>
                  <a:pt x="242" y="728"/>
                  <a:pt x="264" y="713"/>
                  <a:pt x="288" y="699"/>
                </a:cubicBezTo>
                <a:cubicBezTo>
                  <a:pt x="165" y="680"/>
                  <a:pt x="68" y="590"/>
                  <a:pt x="36" y="470"/>
                </a:cubicBezTo>
                <a:cubicBezTo>
                  <a:pt x="0" y="339"/>
                  <a:pt x="53" y="198"/>
                  <a:pt x="167" y="125"/>
                </a:cubicBezTo>
                <a:cubicBezTo>
                  <a:pt x="173" y="122"/>
                  <a:pt x="176" y="122"/>
                  <a:pt x="181" y="128"/>
                </a:cubicBezTo>
                <a:lnTo>
                  <a:pt x="191" y="142"/>
                </a:lnTo>
                <a:cubicBezTo>
                  <a:pt x="196" y="149"/>
                  <a:pt x="194" y="152"/>
                  <a:pt x="188" y="157"/>
                </a:cubicBezTo>
                <a:cubicBezTo>
                  <a:pt x="88" y="222"/>
                  <a:pt x="40" y="346"/>
                  <a:pt x="72" y="461"/>
                </a:cubicBezTo>
                <a:cubicBezTo>
                  <a:pt x="100" y="566"/>
                  <a:pt x="188" y="645"/>
                  <a:pt x="295" y="662"/>
                </a:cubicBezTo>
                <a:close/>
                <a:moveTo>
                  <a:pt x="383" y="117"/>
                </a:moveTo>
                <a:cubicBezTo>
                  <a:pt x="399" y="138"/>
                  <a:pt x="416" y="160"/>
                  <a:pt x="432" y="182"/>
                </a:cubicBezTo>
                <a:cubicBezTo>
                  <a:pt x="437" y="189"/>
                  <a:pt x="437" y="192"/>
                  <a:pt x="431" y="197"/>
                </a:cubicBezTo>
                <a:lnTo>
                  <a:pt x="418" y="208"/>
                </a:lnTo>
                <a:cubicBezTo>
                  <a:pt x="412" y="213"/>
                  <a:pt x="407" y="213"/>
                  <a:pt x="402" y="206"/>
                </a:cubicBezTo>
                <a:lnTo>
                  <a:pt x="327" y="106"/>
                </a:lnTo>
                <a:cubicBezTo>
                  <a:pt x="317" y="94"/>
                  <a:pt x="320" y="77"/>
                  <a:pt x="333" y="70"/>
                </a:cubicBezTo>
                <a:lnTo>
                  <a:pt x="437" y="5"/>
                </a:lnTo>
                <a:cubicBezTo>
                  <a:pt x="444" y="0"/>
                  <a:pt x="448" y="2"/>
                  <a:pt x="452" y="8"/>
                </a:cubicBezTo>
                <a:lnTo>
                  <a:pt x="461" y="22"/>
                </a:lnTo>
                <a:cubicBezTo>
                  <a:pt x="466" y="29"/>
                  <a:pt x="464" y="32"/>
                  <a:pt x="458" y="37"/>
                </a:cubicBezTo>
                <a:lnTo>
                  <a:pt x="389" y="80"/>
                </a:lnTo>
                <a:cubicBezTo>
                  <a:pt x="511" y="99"/>
                  <a:pt x="610" y="189"/>
                  <a:pt x="642" y="309"/>
                </a:cubicBezTo>
                <a:cubicBezTo>
                  <a:pt x="677" y="440"/>
                  <a:pt x="624" y="581"/>
                  <a:pt x="509" y="654"/>
                </a:cubicBezTo>
                <a:cubicBezTo>
                  <a:pt x="503" y="657"/>
                  <a:pt x="500" y="657"/>
                  <a:pt x="495" y="651"/>
                </a:cubicBezTo>
                <a:lnTo>
                  <a:pt x="485" y="637"/>
                </a:lnTo>
                <a:cubicBezTo>
                  <a:pt x="480" y="629"/>
                  <a:pt x="482" y="625"/>
                  <a:pt x="488" y="622"/>
                </a:cubicBezTo>
                <a:cubicBezTo>
                  <a:pt x="589" y="557"/>
                  <a:pt x="635" y="433"/>
                  <a:pt x="605" y="318"/>
                </a:cubicBezTo>
                <a:cubicBezTo>
                  <a:pt x="576" y="213"/>
                  <a:pt x="490" y="134"/>
                  <a:pt x="383" y="117"/>
                </a:cubicBezTo>
                <a:close/>
              </a:path>
            </a:pathLst>
          </a:custGeom>
          <a:solidFill>
            <a:schemeClr val="bg1"/>
          </a:solidFill>
          <a:ln>
            <a:noFill/>
          </a:ln>
          <a:effectLst/>
        </p:spPr>
        <p:txBody>
          <a:bodyPr wrap="none" anchor="ctr"/>
          <a:lstStyle/>
          <a:p>
            <a:endParaRPr lang="en-US" sz="603"/>
          </a:p>
        </p:txBody>
      </p:sp>
      <p:sp>
        <p:nvSpPr>
          <p:cNvPr id="76" name="Freeform 75"/>
          <p:cNvSpPr>
            <a:spLocks noChangeArrowheads="1"/>
          </p:cNvSpPr>
          <p:nvPr/>
        </p:nvSpPr>
        <p:spPr bwMode="auto">
          <a:xfrm>
            <a:off x="6208530" y="3068904"/>
            <a:ext cx="139795" cy="140691"/>
          </a:xfrm>
          <a:custGeom>
            <a:avLst/>
            <a:gdLst>
              <a:gd name="T0" fmla="*/ 193 w 690"/>
              <a:gd name="T1" fmla="*/ 623 h 692"/>
              <a:gd name="T2" fmla="*/ 38 w 690"/>
              <a:gd name="T3" fmla="*/ 689 h 692"/>
              <a:gd name="T4" fmla="*/ 1 w 690"/>
              <a:gd name="T5" fmla="*/ 652 h 692"/>
              <a:gd name="T6" fmla="*/ 70 w 690"/>
              <a:gd name="T7" fmla="*/ 495 h 692"/>
              <a:gd name="T8" fmla="*/ 84 w 690"/>
              <a:gd name="T9" fmla="*/ 495 h 692"/>
              <a:gd name="T10" fmla="*/ 97 w 690"/>
              <a:gd name="T11" fmla="*/ 507 h 692"/>
              <a:gd name="T12" fmla="*/ 96 w 690"/>
              <a:gd name="T13" fmla="*/ 521 h 692"/>
              <a:gd name="T14" fmla="*/ 38 w 690"/>
              <a:gd name="T15" fmla="*/ 651 h 692"/>
              <a:gd name="T16" fmla="*/ 167 w 690"/>
              <a:gd name="T17" fmla="*/ 596 h 692"/>
              <a:gd name="T18" fmla="*/ 182 w 690"/>
              <a:gd name="T19" fmla="*/ 596 h 692"/>
              <a:gd name="T20" fmla="*/ 193 w 690"/>
              <a:gd name="T21" fmla="*/ 609 h 692"/>
              <a:gd name="T22" fmla="*/ 193 w 690"/>
              <a:gd name="T23" fmla="*/ 623 h 692"/>
              <a:gd name="T24" fmla="*/ 646 w 690"/>
              <a:gd name="T25" fmla="*/ 17 h 692"/>
              <a:gd name="T26" fmla="*/ 674 w 690"/>
              <a:gd name="T27" fmla="*/ 46 h 692"/>
              <a:gd name="T28" fmla="*/ 601 w 690"/>
              <a:gd name="T29" fmla="*/ 331 h 692"/>
              <a:gd name="T30" fmla="*/ 377 w 690"/>
              <a:gd name="T31" fmla="*/ 436 h 692"/>
              <a:gd name="T32" fmla="*/ 382 w 690"/>
              <a:gd name="T33" fmla="*/ 526 h 692"/>
              <a:gd name="T34" fmla="*/ 372 w 690"/>
              <a:gd name="T35" fmla="*/ 553 h 692"/>
              <a:gd name="T36" fmla="*/ 294 w 690"/>
              <a:gd name="T37" fmla="*/ 631 h 692"/>
              <a:gd name="T38" fmla="*/ 235 w 690"/>
              <a:gd name="T39" fmla="*/ 619 h 692"/>
              <a:gd name="T40" fmla="*/ 193 w 690"/>
              <a:gd name="T41" fmla="*/ 499 h 692"/>
              <a:gd name="T42" fmla="*/ 75 w 690"/>
              <a:gd name="T43" fmla="*/ 455 h 692"/>
              <a:gd name="T44" fmla="*/ 62 w 690"/>
              <a:gd name="T45" fmla="*/ 399 h 692"/>
              <a:gd name="T46" fmla="*/ 140 w 690"/>
              <a:gd name="T47" fmla="*/ 319 h 692"/>
              <a:gd name="T48" fmla="*/ 167 w 690"/>
              <a:gd name="T49" fmla="*/ 310 h 692"/>
              <a:gd name="T50" fmla="*/ 255 w 690"/>
              <a:gd name="T51" fmla="*/ 315 h 692"/>
              <a:gd name="T52" fmla="*/ 361 w 690"/>
              <a:gd name="T53" fmla="*/ 92 h 692"/>
              <a:gd name="T54" fmla="*/ 646 w 690"/>
              <a:gd name="T55" fmla="*/ 17 h 692"/>
              <a:gd name="T56" fmla="*/ 638 w 690"/>
              <a:gd name="T57" fmla="*/ 54 h 692"/>
              <a:gd name="T58" fmla="*/ 388 w 690"/>
              <a:gd name="T59" fmla="*/ 118 h 692"/>
              <a:gd name="T60" fmla="*/ 292 w 690"/>
              <a:gd name="T61" fmla="*/ 326 h 692"/>
              <a:gd name="T62" fmla="*/ 255 w 690"/>
              <a:gd name="T63" fmla="*/ 353 h 692"/>
              <a:gd name="T64" fmla="*/ 166 w 690"/>
              <a:gd name="T65" fmla="*/ 348 h 692"/>
              <a:gd name="T66" fmla="*/ 91 w 690"/>
              <a:gd name="T67" fmla="*/ 422 h 692"/>
              <a:gd name="T68" fmla="*/ 207 w 690"/>
              <a:gd name="T69" fmla="*/ 463 h 692"/>
              <a:gd name="T70" fmla="*/ 228 w 690"/>
              <a:gd name="T71" fmla="*/ 484 h 692"/>
              <a:gd name="T72" fmla="*/ 270 w 690"/>
              <a:gd name="T73" fmla="*/ 601 h 692"/>
              <a:gd name="T74" fmla="*/ 345 w 690"/>
              <a:gd name="T75" fmla="*/ 526 h 692"/>
              <a:gd name="T76" fmla="*/ 339 w 690"/>
              <a:gd name="T77" fmla="*/ 436 h 692"/>
              <a:gd name="T78" fmla="*/ 367 w 690"/>
              <a:gd name="T79" fmla="*/ 399 h 692"/>
              <a:gd name="T80" fmla="*/ 574 w 690"/>
              <a:gd name="T81" fmla="*/ 303 h 692"/>
              <a:gd name="T82" fmla="*/ 638 w 690"/>
              <a:gd name="T83" fmla="*/ 54 h 692"/>
              <a:gd name="T84" fmla="*/ 577 w 690"/>
              <a:gd name="T85" fmla="*/ 188 h 692"/>
              <a:gd name="T86" fmla="*/ 502 w 690"/>
              <a:gd name="T87" fmla="*/ 263 h 692"/>
              <a:gd name="T88" fmla="*/ 427 w 690"/>
              <a:gd name="T89" fmla="*/ 188 h 692"/>
              <a:gd name="T90" fmla="*/ 502 w 690"/>
              <a:gd name="T91" fmla="*/ 113 h 692"/>
              <a:gd name="T92" fmla="*/ 577 w 690"/>
              <a:gd name="T93" fmla="*/ 188 h 692"/>
              <a:gd name="T94" fmla="*/ 502 w 690"/>
              <a:gd name="T95" fmla="*/ 147 h 692"/>
              <a:gd name="T96" fmla="*/ 460 w 690"/>
              <a:gd name="T97" fmla="*/ 188 h 692"/>
              <a:gd name="T98" fmla="*/ 502 w 690"/>
              <a:gd name="T99" fmla="*/ 228 h 692"/>
              <a:gd name="T100" fmla="*/ 543 w 690"/>
              <a:gd name="T101" fmla="*/ 188 h 692"/>
              <a:gd name="T102" fmla="*/ 502 w 690"/>
              <a:gd name="T103" fmla="*/ 147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0" h="692">
                <a:moveTo>
                  <a:pt x="193" y="623"/>
                </a:moveTo>
                <a:cubicBezTo>
                  <a:pt x="153" y="662"/>
                  <a:pt x="94" y="686"/>
                  <a:pt x="38" y="689"/>
                </a:cubicBezTo>
                <a:cubicBezTo>
                  <a:pt x="17" y="691"/>
                  <a:pt x="0" y="673"/>
                  <a:pt x="1" y="652"/>
                </a:cubicBezTo>
                <a:cubicBezTo>
                  <a:pt x="4" y="596"/>
                  <a:pt x="30" y="535"/>
                  <a:pt x="70" y="495"/>
                </a:cubicBezTo>
                <a:cubicBezTo>
                  <a:pt x="75" y="489"/>
                  <a:pt x="78" y="489"/>
                  <a:pt x="84" y="495"/>
                </a:cubicBezTo>
                <a:lnTo>
                  <a:pt x="97" y="507"/>
                </a:lnTo>
                <a:cubicBezTo>
                  <a:pt x="102" y="513"/>
                  <a:pt x="102" y="516"/>
                  <a:pt x="96" y="521"/>
                </a:cubicBezTo>
                <a:cubicBezTo>
                  <a:pt x="64" y="555"/>
                  <a:pt x="43" y="606"/>
                  <a:pt x="38" y="651"/>
                </a:cubicBezTo>
                <a:cubicBezTo>
                  <a:pt x="84" y="647"/>
                  <a:pt x="134" y="628"/>
                  <a:pt x="167" y="596"/>
                </a:cubicBezTo>
                <a:cubicBezTo>
                  <a:pt x="172" y="591"/>
                  <a:pt x="177" y="590"/>
                  <a:pt x="182" y="596"/>
                </a:cubicBezTo>
                <a:lnTo>
                  <a:pt x="193" y="609"/>
                </a:lnTo>
                <a:cubicBezTo>
                  <a:pt x="199" y="614"/>
                  <a:pt x="199" y="617"/>
                  <a:pt x="193" y="623"/>
                </a:cubicBezTo>
                <a:close/>
                <a:moveTo>
                  <a:pt x="646" y="17"/>
                </a:moveTo>
                <a:cubicBezTo>
                  <a:pt x="660" y="20"/>
                  <a:pt x="671" y="32"/>
                  <a:pt x="674" y="46"/>
                </a:cubicBezTo>
                <a:cubicBezTo>
                  <a:pt x="689" y="134"/>
                  <a:pt x="667" y="265"/>
                  <a:pt x="601" y="331"/>
                </a:cubicBezTo>
                <a:cubicBezTo>
                  <a:pt x="545" y="387"/>
                  <a:pt x="452" y="420"/>
                  <a:pt x="377" y="436"/>
                </a:cubicBezTo>
                <a:lnTo>
                  <a:pt x="382" y="526"/>
                </a:lnTo>
                <a:cubicBezTo>
                  <a:pt x="383" y="535"/>
                  <a:pt x="379" y="545"/>
                  <a:pt x="372" y="553"/>
                </a:cubicBezTo>
                <a:lnTo>
                  <a:pt x="294" y="631"/>
                </a:lnTo>
                <a:cubicBezTo>
                  <a:pt x="292" y="631"/>
                  <a:pt x="251" y="659"/>
                  <a:pt x="235" y="619"/>
                </a:cubicBezTo>
                <a:lnTo>
                  <a:pt x="193" y="499"/>
                </a:lnTo>
                <a:lnTo>
                  <a:pt x="75" y="455"/>
                </a:lnTo>
                <a:cubicBezTo>
                  <a:pt x="51" y="447"/>
                  <a:pt x="43" y="415"/>
                  <a:pt x="62" y="399"/>
                </a:cubicBezTo>
                <a:lnTo>
                  <a:pt x="140" y="319"/>
                </a:lnTo>
                <a:cubicBezTo>
                  <a:pt x="147" y="313"/>
                  <a:pt x="156" y="310"/>
                  <a:pt x="167" y="310"/>
                </a:cubicBezTo>
                <a:lnTo>
                  <a:pt x="255" y="315"/>
                </a:lnTo>
                <a:cubicBezTo>
                  <a:pt x="271" y="239"/>
                  <a:pt x="305" y="147"/>
                  <a:pt x="361" y="92"/>
                </a:cubicBezTo>
                <a:cubicBezTo>
                  <a:pt x="428" y="25"/>
                  <a:pt x="556" y="0"/>
                  <a:pt x="646" y="17"/>
                </a:cubicBezTo>
                <a:close/>
                <a:moveTo>
                  <a:pt x="638" y="54"/>
                </a:moveTo>
                <a:cubicBezTo>
                  <a:pt x="559" y="40"/>
                  <a:pt x="446" y="60"/>
                  <a:pt x="388" y="118"/>
                </a:cubicBezTo>
                <a:cubicBezTo>
                  <a:pt x="337" y="169"/>
                  <a:pt x="307" y="257"/>
                  <a:pt x="292" y="326"/>
                </a:cubicBezTo>
                <a:cubicBezTo>
                  <a:pt x="287" y="342"/>
                  <a:pt x="273" y="353"/>
                  <a:pt x="255" y="353"/>
                </a:cubicBezTo>
                <a:lnTo>
                  <a:pt x="166" y="348"/>
                </a:lnTo>
                <a:lnTo>
                  <a:pt x="91" y="422"/>
                </a:lnTo>
                <a:lnTo>
                  <a:pt x="207" y="463"/>
                </a:lnTo>
                <a:cubicBezTo>
                  <a:pt x="217" y="468"/>
                  <a:pt x="223" y="475"/>
                  <a:pt x="228" y="484"/>
                </a:cubicBezTo>
                <a:lnTo>
                  <a:pt x="270" y="601"/>
                </a:lnTo>
                <a:lnTo>
                  <a:pt x="345" y="526"/>
                </a:lnTo>
                <a:lnTo>
                  <a:pt x="339" y="436"/>
                </a:lnTo>
                <a:cubicBezTo>
                  <a:pt x="339" y="419"/>
                  <a:pt x="350" y="404"/>
                  <a:pt x="367" y="399"/>
                </a:cubicBezTo>
                <a:cubicBezTo>
                  <a:pt x="436" y="385"/>
                  <a:pt x="523" y="355"/>
                  <a:pt x="574" y="303"/>
                </a:cubicBezTo>
                <a:cubicBezTo>
                  <a:pt x="630" y="247"/>
                  <a:pt x="649" y="129"/>
                  <a:pt x="638" y="54"/>
                </a:cubicBezTo>
                <a:close/>
                <a:moveTo>
                  <a:pt x="577" y="188"/>
                </a:moveTo>
                <a:cubicBezTo>
                  <a:pt x="577" y="230"/>
                  <a:pt x="543" y="263"/>
                  <a:pt x="502" y="263"/>
                </a:cubicBezTo>
                <a:cubicBezTo>
                  <a:pt x="460" y="263"/>
                  <a:pt x="427" y="230"/>
                  <a:pt x="427" y="188"/>
                </a:cubicBezTo>
                <a:cubicBezTo>
                  <a:pt x="427" y="147"/>
                  <a:pt x="460" y="113"/>
                  <a:pt x="502" y="113"/>
                </a:cubicBezTo>
                <a:cubicBezTo>
                  <a:pt x="543" y="113"/>
                  <a:pt x="577" y="147"/>
                  <a:pt x="577" y="188"/>
                </a:cubicBezTo>
                <a:close/>
                <a:moveTo>
                  <a:pt x="502" y="147"/>
                </a:moveTo>
                <a:cubicBezTo>
                  <a:pt x="479" y="147"/>
                  <a:pt x="460" y="164"/>
                  <a:pt x="460" y="188"/>
                </a:cubicBezTo>
                <a:cubicBezTo>
                  <a:pt x="460" y="211"/>
                  <a:pt x="479" y="228"/>
                  <a:pt x="502" y="228"/>
                </a:cubicBezTo>
                <a:cubicBezTo>
                  <a:pt x="524" y="228"/>
                  <a:pt x="543" y="211"/>
                  <a:pt x="543" y="188"/>
                </a:cubicBezTo>
                <a:cubicBezTo>
                  <a:pt x="543" y="164"/>
                  <a:pt x="524" y="147"/>
                  <a:pt x="502" y="147"/>
                </a:cubicBezTo>
                <a:close/>
              </a:path>
            </a:pathLst>
          </a:custGeom>
          <a:solidFill>
            <a:schemeClr val="bg1"/>
          </a:solidFill>
          <a:ln>
            <a:noFill/>
          </a:ln>
          <a:effectLst/>
        </p:spPr>
        <p:txBody>
          <a:bodyPr wrap="none" anchor="ctr"/>
          <a:lstStyle/>
          <a:p>
            <a:endParaRPr lang="en-US" sz="603"/>
          </a:p>
        </p:txBody>
      </p:sp>
      <p:sp>
        <p:nvSpPr>
          <p:cNvPr id="77" name="Freeform 76"/>
          <p:cNvSpPr>
            <a:spLocks noChangeArrowheads="1"/>
          </p:cNvSpPr>
          <p:nvPr/>
        </p:nvSpPr>
        <p:spPr bwMode="auto">
          <a:xfrm>
            <a:off x="6208528" y="2672106"/>
            <a:ext cx="162413" cy="137882"/>
          </a:xfrm>
          <a:custGeom>
            <a:avLst/>
            <a:gdLst>
              <a:gd name="T0" fmla="*/ 712 w 845"/>
              <a:gd name="T1" fmla="*/ 719 h 720"/>
              <a:gd name="T2" fmla="*/ 131 w 845"/>
              <a:gd name="T3" fmla="*/ 719 h 720"/>
              <a:gd name="T4" fmla="*/ 99 w 845"/>
              <a:gd name="T5" fmla="*/ 540 h 720"/>
              <a:gd name="T6" fmla="*/ 256 w 845"/>
              <a:gd name="T7" fmla="*/ 479 h 720"/>
              <a:gd name="T8" fmla="*/ 123 w 845"/>
              <a:gd name="T9" fmla="*/ 431 h 720"/>
              <a:gd name="T10" fmla="*/ 113 w 845"/>
              <a:gd name="T11" fmla="*/ 379 h 720"/>
              <a:gd name="T12" fmla="*/ 420 w 845"/>
              <a:gd name="T13" fmla="*/ 0 h 720"/>
              <a:gd name="T14" fmla="*/ 729 w 845"/>
              <a:gd name="T15" fmla="*/ 379 h 720"/>
              <a:gd name="T16" fmla="*/ 720 w 845"/>
              <a:gd name="T17" fmla="*/ 431 h 720"/>
              <a:gd name="T18" fmla="*/ 588 w 845"/>
              <a:gd name="T19" fmla="*/ 479 h 720"/>
              <a:gd name="T20" fmla="*/ 744 w 845"/>
              <a:gd name="T21" fmla="*/ 542 h 720"/>
              <a:gd name="T22" fmla="*/ 712 w 845"/>
              <a:gd name="T23" fmla="*/ 719 h 720"/>
              <a:gd name="T24" fmla="*/ 131 w 845"/>
              <a:gd name="T25" fmla="*/ 681 h 720"/>
              <a:gd name="T26" fmla="*/ 712 w 845"/>
              <a:gd name="T27" fmla="*/ 681 h 720"/>
              <a:gd name="T28" fmla="*/ 729 w 845"/>
              <a:gd name="T29" fmla="*/ 577 h 720"/>
              <a:gd name="T30" fmla="*/ 540 w 845"/>
              <a:gd name="T31" fmla="*/ 495 h 720"/>
              <a:gd name="T32" fmla="*/ 548 w 845"/>
              <a:gd name="T33" fmla="*/ 447 h 720"/>
              <a:gd name="T34" fmla="*/ 697 w 845"/>
              <a:gd name="T35" fmla="*/ 399 h 720"/>
              <a:gd name="T36" fmla="*/ 420 w 845"/>
              <a:gd name="T37" fmla="*/ 36 h 720"/>
              <a:gd name="T38" fmla="*/ 145 w 845"/>
              <a:gd name="T39" fmla="*/ 399 h 720"/>
              <a:gd name="T40" fmla="*/ 294 w 845"/>
              <a:gd name="T41" fmla="*/ 447 h 720"/>
              <a:gd name="T42" fmla="*/ 302 w 845"/>
              <a:gd name="T43" fmla="*/ 495 h 720"/>
              <a:gd name="T44" fmla="*/ 113 w 845"/>
              <a:gd name="T45" fmla="*/ 575 h 720"/>
              <a:gd name="T46" fmla="*/ 131 w 845"/>
              <a:gd name="T47" fmla="*/ 68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5" h="720">
                <a:moveTo>
                  <a:pt x="712" y="719"/>
                </a:moveTo>
                <a:lnTo>
                  <a:pt x="131" y="719"/>
                </a:lnTo>
                <a:cubicBezTo>
                  <a:pt x="0" y="719"/>
                  <a:pt x="1" y="583"/>
                  <a:pt x="99" y="540"/>
                </a:cubicBezTo>
                <a:lnTo>
                  <a:pt x="256" y="479"/>
                </a:lnTo>
                <a:cubicBezTo>
                  <a:pt x="211" y="470"/>
                  <a:pt x="161" y="455"/>
                  <a:pt x="123" y="431"/>
                </a:cubicBezTo>
                <a:cubicBezTo>
                  <a:pt x="104" y="419"/>
                  <a:pt x="99" y="396"/>
                  <a:pt x="113" y="379"/>
                </a:cubicBezTo>
                <a:cubicBezTo>
                  <a:pt x="235" y="224"/>
                  <a:pt x="206" y="0"/>
                  <a:pt x="420" y="0"/>
                </a:cubicBezTo>
                <a:cubicBezTo>
                  <a:pt x="636" y="0"/>
                  <a:pt x="606" y="224"/>
                  <a:pt x="729" y="379"/>
                </a:cubicBezTo>
                <a:cubicBezTo>
                  <a:pt x="742" y="396"/>
                  <a:pt x="739" y="419"/>
                  <a:pt x="720" y="431"/>
                </a:cubicBezTo>
                <a:cubicBezTo>
                  <a:pt x="681" y="455"/>
                  <a:pt x="632" y="470"/>
                  <a:pt x="588" y="479"/>
                </a:cubicBezTo>
                <a:lnTo>
                  <a:pt x="744" y="542"/>
                </a:lnTo>
                <a:cubicBezTo>
                  <a:pt x="844" y="585"/>
                  <a:pt x="841" y="719"/>
                  <a:pt x="712" y="719"/>
                </a:cubicBezTo>
                <a:close/>
                <a:moveTo>
                  <a:pt x="131" y="681"/>
                </a:moveTo>
                <a:lnTo>
                  <a:pt x="712" y="681"/>
                </a:lnTo>
                <a:cubicBezTo>
                  <a:pt x="803" y="681"/>
                  <a:pt x="787" y="601"/>
                  <a:pt x="729" y="577"/>
                </a:cubicBezTo>
                <a:lnTo>
                  <a:pt x="540" y="495"/>
                </a:lnTo>
                <a:cubicBezTo>
                  <a:pt x="516" y="486"/>
                  <a:pt x="520" y="449"/>
                  <a:pt x="548" y="447"/>
                </a:cubicBezTo>
                <a:cubicBezTo>
                  <a:pt x="603" y="443"/>
                  <a:pt x="651" y="428"/>
                  <a:pt x="697" y="399"/>
                </a:cubicBezTo>
                <a:cubicBezTo>
                  <a:pt x="576" y="244"/>
                  <a:pt x="600" y="36"/>
                  <a:pt x="420" y="36"/>
                </a:cubicBezTo>
                <a:cubicBezTo>
                  <a:pt x="241" y="36"/>
                  <a:pt x="267" y="244"/>
                  <a:pt x="145" y="399"/>
                </a:cubicBezTo>
                <a:cubicBezTo>
                  <a:pt x="192" y="428"/>
                  <a:pt x="240" y="443"/>
                  <a:pt x="294" y="447"/>
                </a:cubicBezTo>
                <a:cubicBezTo>
                  <a:pt x="321" y="449"/>
                  <a:pt x="324" y="486"/>
                  <a:pt x="302" y="495"/>
                </a:cubicBezTo>
                <a:lnTo>
                  <a:pt x="113" y="575"/>
                </a:lnTo>
                <a:cubicBezTo>
                  <a:pt x="56" y="601"/>
                  <a:pt x="41" y="681"/>
                  <a:pt x="131" y="681"/>
                </a:cubicBezTo>
                <a:close/>
              </a:path>
            </a:pathLst>
          </a:custGeom>
          <a:solidFill>
            <a:schemeClr val="bg1"/>
          </a:solidFill>
          <a:ln>
            <a:noFill/>
          </a:ln>
          <a:effectLst/>
        </p:spPr>
        <p:txBody>
          <a:bodyPr wrap="none" anchor="ctr"/>
          <a:lstStyle/>
          <a:p>
            <a:endParaRPr lang="en-US" sz="603"/>
          </a:p>
        </p:txBody>
      </p:sp>
      <p:sp>
        <p:nvSpPr>
          <p:cNvPr id="50" name="Content Placeholder 3"/>
          <p:cNvSpPr txBox="1">
            <a:spLocks/>
          </p:cNvSpPr>
          <p:nvPr/>
        </p:nvSpPr>
        <p:spPr bwMode="auto">
          <a:xfrm>
            <a:off x="1549599" y="1257280"/>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solidFill>
                  <a:schemeClr val="bg1"/>
                </a:solidFill>
              </a:rPr>
              <a:t>Write here your great subtitle</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789436" y="2015729"/>
            <a:ext cx="1622475" cy="12489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1202" name="Title 20"/>
          <p:cNvSpPr txBox="1">
            <a:spLocks/>
          </p:cNvSpPr>
          <p:nvPr/>
        </p:nvSpPr>
        <p:spPr bwMode="auto">
          <a:xfrm>
            <a:off x="3794857" y="2175599"/>
            <a:ext cx="1608361"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14" name="Rectangle 13"/>
          <p:cNvSpPr/>
          <p:nvPr/>
        </p:nvSpPr>
        <p:spPr>
          <a:xfrm>
            <a:off x="5411912" y="2015728"/>
            <a:ext cx="1641286" cy="124896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1204" name="Title 20"/>
          <p:cNvSpPr txBox="1">
            <a:spLocks/>
          </p:cNvSpPr>
          <p:nvPr/>
        </p:nvSpPr>
        <p:spPr bwMode="auto">
          <a:xfrm>
            <a:off x="5422031" y="2175600"/>
            <a:ext cx="1608364"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16" name="Rectangle 15"/>
          <p:cNvSpPr/>
          <p:nvPr/>
        </p:nvSpPr>
        <p:spPr>
          <a:xfrm>
            <a:off x="7044506" y="2015728"/>
            <a:ext cx="1608361" cy="12489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1206" name="Title 20"/>
          <p:cNvSpPr txBox="1">
            <a:spLocks/>
          </p:cNvSpPr>
          <p:nvPr/>
        </p:nvSpPr>
        <p:spPr bwMode="auto">
          <a:xfrm>
            <a:off x="7093324" y="2175599"/>
            <a:ext cx="1559542"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21" name="Subtitle 2"/>
          <p:cNvSpPr txBox="1">
            <a:spLocks/>
          </p:cNvSpPr>
          <p:nvPr/>
        </p:nvSpPr>
        <p:spPr>
          <a:xfrm>
            <a:off x="564022" y="1487093"/>
            <a:ext cx="7030382" cy="339452"/>
          </a:xfrm>
          <a:prstGeom prst="rect">
            <a:avLst/>
          </a:prstGeom>
        </p:spPr>
        <p:txBody>
          <a:bodyPr wrap="square"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a:t>
            </a:r>
          </a:p>
        </p:txBody>
      </p:sp>
      <p:sp>
        <p:nvSpPr>
          <p:cNvPr id="3" name="Picture Placeholder 2"/>
          <p:cNvSpPr>
            <a:spLocks noGrp="1"/>
          </p:cNvSpPr>
          <p:nvPr>
            <p:ph type="pic" sz="quarter" idx="14"/>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6"/>
          </p:nvPr>
        </p:nvSpPr>
        <p:spPr/>
      </p:sp>
      <p:sp>
        <p:nvSpPr>
          <p:cNvPr id="6" name="Picture Placeholder 5"/>
          <p:cNvSpPr>
            <a:spLocks noGrp="1"/>
          </p:cNvSpPr>
          <p:nvPr>
            <p:ph type="pic" sz="quarter" idx="17"/>
          </p:nvPr>
        </p:nvSpPr>
        <p:spPr/>
      </p:sp>
      <p:sp>
        <p:nvSpPr>
          <p:cNvPr id="7" name="Slide Number Placeholder 6"/>
          <p:cNvSpPr>
            <a:spLocks noGrp="1"/>
          </p:cNvSpPr>
          <p:nvPr>
            <p:ph type="sldNum" sz="quarter" idx="18"/>
          </p:nvPr>
        </p:nvSpPr>
        <p:spPr/>
        <p:txBody>
          <a:bodyPr/>
          <a:lstStyle/>
          <a:p>
            <a:pPr>
              <a:defRPr/>
            </a:pPr>
            <a:fld id="{707C8526-07B5-9D4B-A303-32AFB2A0ED7F}" type="slidenum">
              <a:rPr lang="en-US" smtClean="0"/>
              <a:pPr>
                <a:defRPr/>
              </a:pPr>
              <a:t>46</a:t>
            </a:fld>
            <a:endParaRPr lang="en-US" dirty="0"/>
          </a:p>
        </p:txBody>
      </p:sp>
      <p:sp>
        <p:nvSpPr>
          <p:cNvPr id="2" name="Title 1"/>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
        <p:nvSpPr>
          <p:cNvPr id="23"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803401" y="1526979"/>
            <a:ext cx="1841350" cy="137219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6" name="Rectangle 15"/>
          <p:cNvSpPr/>
          <p:nvPr/>
        </p:nvSpPr>
        <p:spPr>
          <a:xfrm>
            <a:off x="5501282" y="1526979"/>
            <a:ext cx="1826172" cy="137219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7" name="Rectangle 16"/>
          <p:cNvSpPr/>
          <p:nvPr/>
        </p:nvSpPr>
        <p:spPr>
          <a:xfrm>
            <a:off x="1" y="2906911"/>
            <a:ext cx="1803399" cy="1371600"/>
          </a:xfrm>
          <a:prstGeom prst="rect">
            <a:avLst/>
          </a:prstGeom>
          <a:solidFill>
            <a:schemeClr val="accent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8" name="Rectangle 17"/>
          <p:cNvSpPr/>
          <p:nvPr/>
        </p:nvSpPr>
        <p:spPr>
          <a:xfrm>
            <a:off x="3644752" y="2906911"/>
            <a:ext cx="1856530" cy="13716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9" name="Rectangle 18"/>
          <p:cNvSpPr/>
          <p:nvPr/>
        </p:nvSpPr>
        <p:spPr>
          <a:xfrm>
            <a:off x="7327454" y="2899089"/>
            <a:ext cx="1816547" cy="13716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52232" name="Title 20"/>
          <p:cNvSpPr txBox="1">
            <a:spLocks/>
          </p:cNvSpPr>
          <p:nvPr/>
        </p:nvSpPr>
        <p:spPr bwMode="auto">
          <a:xfrm>
            <a:off x="1978164" y="1840438"/>
            <a:ext cx="1583571"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2233" name="Title 20"/>
          <p:cNvSpPr txBox="1">
            <a:spLocks/>
          </p:cNvSpPr>
          <p:nvPr/>
        </p:nvSpPr>
        <p:spPr bwMode="auto">
          <a:xfrm>
            <a:off x="67235" y="3232576"/>
            <a:ext cx="1606924"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2234" name="Title 20"/>
          <p:cNvSpPr txBox="1">
            <a:spLocks/>
          </p:cNvSpPr>
          <p:nvPr/>
        </p:nvSpPr>
        <p:spPr bwMode="auto">
          <a:xfrm>
            <a:off x="5580459" y="1840439"/>
            <a:ext cx="1687676"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2235" name="Title 20"/>
          <p:cNvSpPr txBox="1">
            <a:spLocks/>
          </p:cNvSpPr>
          <p:nvPr/>
        </p:nvSpPr>
        <p:spPr bwMode="auto">
          <a:xfrm>
            <a:off x="3725714" y="3232576"/>
            <a:ext cx="1700590"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2236" name="Title 20"/>
          <p:cNvSpPr txBox="1">
            <a:spLocks/>
          </p:cNvSpPr>
          <p:nvPr/>
        </p:nvSpPr>
        <p:spPr bwMode="auto">
          <a:xfrm>
            <a:off x="7408416" y="3232493"/>
            <a:ext cx="1628007"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Project Title</a:t>
            </a:r>
          </a:p>
          <a:p>
            <a:pPr algn="ctr"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
        <p:nvSpPr>
          <p:cNvPr id="9" name="Picture Placeholder 8"/>
          <p:cNvSpPr>
            <a:spLocks noGrp="1"/>
          </p:cNvSpPr>
          <p:nvPr>
            <p:ph type="pic" sz="quarter" idx="15"/>
          </p:nvPr>
        </p:nvSpPr>
        <p:spPr/>
      </p:sp>
      <p:sp>
        <p:nvSpPr>
          <p:cNvPr id="2" name="Slide Number Placeholder 1"/>
          <p:cNvSpPr>
            <a:spLocks noGrp="1"/>
          </p:cNvSpPr>
          <p:nvPr>
            <p:ph type="sldNum" sz="quarter" idx="16"/>
          </p:nvPr>
        </p:nvSpPr>
        <p:spPr/>
        <p:txBody>
          <a:bodyPr/>
          <a:lstStyle/>
          <a:p>
            <a:pPr>
              <a:defRPr/>
            </a:pPr>
            <a:fld id="{707C8526-07B5-9D4B-A303-32AFB2A0ED7F}" type="slidenum">
              <a:rPr lang="en-US" smtClean="0"/>
              <a:pPr>
                <a:defRPr/>
              </a:pPr>
              <a:t>47</a:t>
            </a:fld>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
        <p:nvSpPr>
          <p:cNvPr id="20"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8"/>
          </p:nvPr>
        </p:nvSpPr>
        <p:spPr/>
      </p:sp>
      <p:sp>
        <p:nvSpPr>
          <p:cNvPr id="9" name="Picture Placeholder 8"/>
          <p:cNvSpPr>
            <a:spLocks noGrp="1"/>
          </p:cNvSpPr>
          <p:nvPr>
            <p:ph type="pic" sz="quarter" idx="19"/>
          </p:nvPr>
        </p:nvSpPr>
        <p:spPr/>
      </p:sp>
      <p:sp>
        <p:nvSpPr>
          <p:cNvPr id="10" name="Picture Placeholder 9"/>
          <p:cNvSpPr>
            <a:spLocks noGrp="1"/>
          </p:cNvSpPr>
          <p:nvPr>
            <p:ph type="pic" sz="quarter" idx="20"/>
          </p:nvPr>
        </p:nvSpPr>
        <p:spPr/>
      </p:sp>
      <p:sp>
        <p:nvSpPr>
          <p:cNvPr id="11" name="Picture Placeholder 10"/>
          <p:cNvSpPr>
            <a:spLocks noGrp="1"/>
          </p:cNvSpPr>
          <p:nvPr>
            <p:ph type="pic" sz="quarter" idx="21"/>
          </p:nvPr>
        </p:nvSpPr>
        <p:spPr/>
      </p:sp>
      <p:sp>
        <p:nvSpPr>
          <p:cNvPr id="2" name="Slide Number Placeholder 1"/>
          <p:cNvSpPr>
            <a:spLocks noGrp="1"/>
          </p:cNvSpPr>
          <p:nvPr>
            <p:ph type="sldNum" sz="quarter" idx="22"/>
          </p:nvPr>
        </p:nvSpPr>
        <p:spPr/>
        <p:txBody>
          <a:bodyPr/>
          <a:lstStyle/>
          <a:p>
            <a:pPr>
              <a:defRPr/>
            </a:pPr>
            <a:fld id="{707C8526-07B5-9D4B-A303-32AFB2A0ED7F}" type="slidenum">
              <a:rPr lang="en-US" smtClean="0"/>
              <a:pPr>
                <a:defRPr/>
              </a:pPr>
              <a:t>48</a:t>
            </a:fld>
            <a:endParaRPr lang="en-US" dirty="0"/>
          </a:p>
        </p:txBody>
      </p:sp>
      <p:sp>
        <p:nvSpPr>
          <p:cNvPr id="13"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12" name="Title 11"/>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697138" y="1529359"/>
            <a:ext cx="1764000" cy="1303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2" name="Rectangle 21"/>
          <p:cNvSpPr/>
          <p:nvPr/>
        </p:nvSpPr>
        <p:spPr>
          <a:xfrm>
            <a:off x="2704283" y="2917446"/>
            <a:ext cx="1735638" cy="13030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3" name="Rectangle 22"/>
          <p:cNvSpPr/>
          <p:nvPr/>
        </p:nvSpPr>
        <p:spPr>
          <a:xfrm>
            <a:off x="6276067" y="1536585"/>
            <a:ext cx="1764000" cy="130699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4" name="Rectangle 23"/>
          <p:cNvSpPr/>
          <p:nvPr/>
        </p:nvSpPr>
        <p:spPr>
          <a:xfrm>
            <a:off x="6290650" y="2909747"/>
            <a:ext cx="1764000" cy="1303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p>
            <a:pPr algn="ctr" defTabSz="685681" eaLnBrk="1" fontAlgn="auto" hangingPunct="1">
              <a:spcBef>
                <a:spcPts val="0"/>
              </a:spcBef>
              <a:spcAft>
                <a:spcPts val="0"/>
              </a:spcAft>
              <a:defRPr/>
            </a:pPr>
            <a:endParaRPr lang="en-US" sz="1013" dirty="0">
              <a:solidFill>
                <a:schemeClr val="accent3"/>
              </a:solidFill>
              <a:latin typeface="Panton Light" charset="0"/>
            </a:endParaRPr>
          </a:p>
        </p:txBody>
      </p:sp>
      <p:sp>
        <p:nvSpPr>
          <p:cNvPr id="54277" name="Title 20"/>
          <p:cNvSpPr txBox="1">
            <a:spLocks/>
          </p:cNvSpPr>
          <p:nvPr/>
        </p:nvSpPr>
        <p:spPr bwMode="auto">
          <a:xfrm>
            <a:off x="2792210" y="1818113"/>
            <a:ext cx="1561311"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just" eaLnBrk="1" hangingPunct="1"/>
            <a:r>
              <a:rPr lang="en-US" altLang="x-none" sz="1238" dirty="0">
                <a:solidFill>
                  <a:schemeClr val="bg1"/>
                </a:solidFill>
                <a:latin typeface="Panton Light" charset="0"/>
                <a:ea typeface="Panton Light" charset="0"/>
                <a:cs typeface="Panton Light" charset="0"/>
              </a:rPr>
              <a:t>Project Title</a:t>
            </a:r>
          </a:p>
          <a:p>
            <a:pPr algn="just"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4278" name="Title 20"/>
          <p:cNvSpPr txBox="1">
            <a:spLocks/>
          </p:cNvSpPr>
          <p:nvPr/>
        </p:nvSpPr>
        <p:spPr bwMode="auto">
          <a:xfrm>
            <a:off x="6442754" y="1761816"/>
            <a:ext cx="1443946" cy="8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just" eaLnBrk="1" hangingPunct="1"/>
            <a:r>
              <a:rPr lang="en-US" altLang="x-none" sz="1238" dirty="0">
                <a:solidFill>
                  <a:schemeClr val="bg1"/>
                </a:solidFill>
                <a:latin typeface="Panton Light" charset="0"/>
                <a:ea typeface="Panton Light" charset="0"/>
                <a:cs typeface="Panton Light" charset="0"/>
              </a:rPr>
              <a:t>Project Title</a:t>
            </a:r>
          </a:p>
          <a:p>
            <a:pPr algn="just"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4279" name="Title 20"/>
          <p:cNvSpPr txBox="1">
            <a:spLocks/>
          </p:cNvSpPr>
          <p:nvPr/>
        </p:nvSpPr>
        <p:spPr bwMode="auto">
          <a:xfrm>
            <a:off x="2812531" y="3173045"/>
            <a:ext cx="1540990"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just" eaLnBrk="1" hangingPunct="1"/>
            <a:r>
              <a:rPr lang="en-US" altLang="x-none" sz="1238" dirty="0">
                <a:solidFill>
                  <a:schemeClr val="bg1"/>
                </a:solidFill>
                <a:latin typeface="Panton Light" charset="0"/>
                <a:ea typeface="Panton Light" charset="0"/>
                <a:cs typeface="Panton Light" charset="0"/>
              </a:rPr>
              <a:t>Project Title</a:t>
            </a:r>
          </a:p>
          <a:p>
            <a:pPr algn="just"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54280" name="Title 20"/>
          <p:cNvSpPr txBox="1">
            <a:spLocks/>
          </p:cNvSpPr>
          <p:nvPr/>
        </p:nvSpPr>
        <p:spPr bwMode="auto">
          <a:xfrm>
            <a:off x="6442754" y="3173045"/>
            <a:ext cx="1492072" cy="71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601" tIns="34301" rIns="68601" bIns="34301"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just" eaLnBrk="1" hangingPunct="1"/>
            <a:r>
              <a:rPr lang="en-US" altLang="x-none" sz="1238" dirty="0">
                <a:solidFill>
                  <a:schemeClr val="bg1"/>
                </a:solidFill>
                <a:latin typeface="Panton Light" charset="0"/>
                <a:ea typeface="Panton Light" charset="0"/>
                <a:cs typeface="Panton Light" charset="0"/>
              </a:rPr>
              <a:t>Project Title</a:t>
            </a:r>
          </a:p>
          <a:p>
            <a:pPr algn="just" eaLnBrk="1" hangingPunct="1">
              <a:lnSpc>
                <a:spcPct val="130000"/>
              </a:lnSpc>
            </a:pPr>
            <a:r>
              <a:rPr lang="en-US" altLang="x-none" sz="563"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a:t>
            </a:r>
          </a:p>
        </p:txBody>
      </p:sp>
      <p:sp>
        <p:nvSpPr>
          <p:cNvPr id="8" name="Picture Placeholder 7"/>
          <p:cNvSpPr>
            <a:spLocks noGrp="1"/>
          </p:cNvSpPr>
          <p:nvPr>
            <p:ph type="pic" sz="quarter" idx="19"/>
          </p:nvPr>
        </p:nvSpPr>
        <p:spPr/>
      </p:sp>
      <p:sp>
        <p:nvSpPr>
          <p:cNvPr id="9" name="Picture Placeholder 8"/>
          <p:cNvSpPr>
            <a:spLocks noGrp="1"/>
          </p:cNvSpPr>
          <p:nvPr>
            <p:ph type="pic" sz="quarter" idx="20"/>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2"/>
          </p:nvPr>
        </p:nvSpPr>
        <p:spPr/>
      </p:sp>
      <p:sp>
        <p:nvSpPr>
          <p:cNvPr id="2" name="Slide Number Placeholder 1"/>
          <p:cNvSpPr>
            <a:spLocks noGrp="1"/>
          </p:cNvSpPr>
          <p:nvPr>
            <p:ph type="sldNum" sz="quarter" idx="23"/>
          </p:nvPr>
        </p:nvSpPr>
        <p:spPr/>
        <p:txBody>
          <a:bodyPr/>
          <a:lstStyle/>
          <a:p>
            <a:pPr>
              <a:defRPr/>
            </a:pPr>
            <a:fld id="{707C8526-07B5-9D4B-A303-32AFB2A0ED7F}" type="slidenum">
              <a:rPr lang="en-US" smtClean="0"/>
              <a:pPr>
                <a:defRPr/>
              </a:pPr>
              <a:t>49</a:t>
            </a:fld>
            <a:endParaRPr lang="en-US" dirty="0"/>
          </a:p>
        </p:txBody>
      </p:sp>
      <p:sp>
        <p:nvSpPr>
          <p:cNvPr id="17"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 only we could </a:t>
            </a:r>
            <a:r>
              <a:rPr lang="en-US" dirty="0" smtClean="0"/>
              <a:t>automate </a:t>
            </a:r>
            <a:r>
              <a:rPr lang="en-US" dirty="0" smtClean="0"/>
              <a:t>this!</a:t>
            </a:r>
            <a:endParaRPr lang="en-US" dirty="0"/>
          </a:p>
        </p:txBody>
      </p:sp>
      <p:sp>
        <p:nvSpPr>
          <p:cNvPr id="2" name="Slide Number Placeholder 1"/>
          <p:cNvSpPr>
            <a:spLocks noGrp="1"/>
          </p:cNvSpPr>
          <p:nvPr>
            <p:ph type="sldNum" sz="quarter" idx="10"/>
          </p:nvPr>
        </p:nvSpPr>
        <p:spPr/>
        <p:txBody>
          <a:bodyPr/>
          <a:lstStyle/>
          <a:p>
            <a:pPr>
              <a:defRPr/>
            </a:pPr>
            <a:fld id="{26ED2FCA-1D41-4440-80FA-3146FA8610D5}" type="slidenum">
              <a:rPr lang="en-US" smtClean="0"/>
              <a:pPr>
                <a:defRPr/>
              </a:pPr>
              <a:t>5</a:t>
            </a:fld>
            <a:endParaRPr lang="en-US" dirty="0"/>
          </a:p>
        </p:txBody>
      </p:sp>
      <p:sp>
        <p:nvSpPr>
          <p:cNvPr id="3" name="Content Placeholder 2"/>
          <p:cNvSpPr>
            <a:spLocks noGrp="1"/>
          </p:cNvSpPr>
          <p:nvPr>
            <p:ph idx="1"/>
          </p:nvPr>
        </p:nvSpPr>
        <p:spPr/>
        <p:txBody>
          <a:bodyPr/>
          <a:lstStyle/>
          <a:p>
            <a:r>
              <a:rPr lang="en-US" sz="2400" dirty="0" smtClean="0"/>
              <a:t>In a Kubernetes native way!</a:t>
            </a:r>
            <a:endParaRPr lang="en-US" sz="2400" dirty="0"/>
          </a:p>
        </p:txBody>
      </p:sp>
    </p:spTree>
    <p:extLst>
      <p:ext uri="{BB962C8B-B14F-4D97-AF65-F5344CB8AC3E}">
        <p14:creationId xmlns:p14="http://schemas.microsoft.com/office/powerpoint/2010/main" val="11012307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ubtitle 2"/>
          <p:cNvSpPr txBox="1">
            <a:spLocks/>
          </p:cNvSpPr>
          <p:nvPr/>
        </p:nvSpPr>
        <p:spPr>
          <a:xfrm>
            <a:off x="610798" y="2942632"/>
            <a:ext cx="7689065" cy="1274836"/>
          </a:xfrm>
          <a:prstGeom prst="rect">
            <a:avLst/>
          </a:prstGeom>
        </p:spPr>
        <p:txBody>
          <a:bodyPr wrap="square"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 published policy.</a:t>
            </a:r>
          </a:p>
          <a:p>
            <a:pPr algn="just" fontAlgn="auto">
              <a:lnSpc>
                <a:spcPct val="140000"/>
              </a:lnSpc>
              <a:spcAft>
                <a:spcPts val="0"/>
              </a:spcAft>
              <a:defRPr/>
            </a:pPr>
            <a:r>
              <a:rPr sz="788" dirty="0">
                <a:latin typeface="Panton Light" charset="0"/>
                <a:cs typeface="Panton Light" charset="0"/>
              </a:rPr>
              <a:t>A company or association of persons can be created at law as legal person so that the company in itself can accept Limited liability for civil responsibility and taxation incurred as members perform (or fail) to discharge their duty within the publicly declared "birth</a:t>
            </a:r>
          </a:p>
        </p:txBody>
      </p:sp>
      <p:sp>
        <p:nvSpPr>
          <p:cNvPr id="20" name="Picture Placeholder 19"/>
          <p:cNvSpPr>
            <a:spLocks noGrp="1"/>
          </p:cNvSpPr>
          <p:nvPr>
            <p:ph type="pic" sz="quarter" idx="15"/>
          </p:nvPr>
        </p:nvSpPr>
        <p:spPr/>
      </p:sp>
      <p:sp>
        <p:nvSpPr>
          <p:cNvPr id="21" name="Picture Placeholder 20"/>
          <p:cNvSpPr>
            <a:spLocks noGrp="1"/>
          </p:cNvSpPr>
          <p:nvPr>
            <p:ph type="pic" sz="quarter" idx="16"/>
          </p:nvPr>
        </p:nvSpPr>
        <p:spPr/>
      </p:sp>
      <p:sp>
        <p:nvSpPr>
          <p:cNvPr id="22" name="Picture Placeholder 21"/>
          <p:cNvSpPr>
            <a:spLocks noGrp="1"/>
          </p:cNvSpPr>
          <p:nvPr>
            <p:ph type="pic" sz="quarter" idx="17"/>
          </p:nvPr>
        </p:nvSpPr>
        <p:spPr/>
      </p:sp>
      <p:sp>
        <p:nvSpPr>
          <p:cNvPr id="24" name="Picture Placeholder 23"/>
          <p:cNvSpPr>
            <a:spLocks noGrp="1"/>
          </p:cNvSpPr>
          <p:nvPr>
            <p:ph type="pic" sz="quarter" idx="18"/>
          </p:nvPr>
        </p:nvSpPr>
        <p:spPr/>
      </p:sp>
      <p:sp>
        <p:nvSpPr>
          <p:cNvPr id="25" name="Picture Placeholder 24"/>
          <p:cNvSpPr>
            <a:spLocks noGrp="1"/>
          </p:cNvSpPr>
          <p:nvPr>
            <p:ph type="pic" sz="quarter" idx="19"/>
          </p:nvPr>
        </p:nvSpPr>
        <p:spPr/>
      </p:sp>
      <p:sp>
        <p:nvSpPr>
          <p:cNvPr id="26" name="Picture Placeholder 25"/>
          <p:cNvSpPr>
            <a:spLocks noGrp="1"/>
          </p:cNvSpPr>
          <p:nvPr>
            <p:ph type="pic" sz="quarter" idx="20"/>
          </p:nvPr>
        </p:nvSpPr>
        <p:spPr/>
      </p:sp>
      <p:sp>
        <p:nvSpPr>
          <p:cNvPr id="27" name="Picture Placeholder 26"/>
          <p:cNvSpPr>
            <a:spLocks noGrp="1"/>
          </p:cNvSpPr>
          <p:nvPr>
            <p:ph type="pic" sz="quarter" idx="21"/>
          </p:nvPr>
        </p:nvSpPr>
        <p:spPr/>
      </p:sp>
      <p:sp>
        <p:nvSpPr>
          <p:cNvPr id="28" name="Picture Placeholder 27"/>
          <p:cNvSpPr>
            <a:spLocks noGrp="1"/>
          </p:cNvSpPr>
          <p:nvPr>
            <p:ph type="pic" sz="quarter" idx="22"/>
          </p:nvPr>
        </p:nvSpPr>
        <p:spPr/>
      </p:sp>
      <p:sp>
        <p:nvSpPr>
          <p:cNvPr id="29" name="Picture Placeholder 28"/>
          <p:cNvSpPr>
            <a:spLocks noGrp="1"/>
          </p:cNvSpPr>
          <p:nvPr>
            <p:ph type="pic" sz="quarter" idx="23"/>
          </p:nvPr>
        </p:nvSpPr>
        <p:spPr/>
      </p:sp>
      <p:sp>
        <p:nvSpPr>
          <p:cNvPr id="31" name="Picture Placeholder 30"/>
          <p:cNvSpPr>
            <a:spLocks noGrp="1"/>
          </p:cNvSpPr>
          <p:nvPr>
            <p:ph type="pic" sz="quarter" idx="24"/>
          </p:nvPr>
        </p:nvSpPr>
        <p:spPr/>
      </p:sp>
      <p:sp>
        <p:nvSpPr>
          <p:cNvPr id="33" name="Picture Placeholder 32"/>
          <p:cNvSpPr>
            <a:spLocks noGrp="1"/>
          </p:cNvSpPr>
          <p:nvPr>
            <p:ph type="pic" sz="quarter" idx="25"/>
          </p:nvPr>
        </p:nvSpPr>
        <p:spPr/>
      </p:sp>
      <p:sp>
        <p:nvSpPr>
          <p:cNvPr id="34" name="Picture Placeholder 33"/>
          <p:cNvSpPr>
            <a:spLocks noGrp="1"/>
          </p:cNvSpPr>
          <p:nvPr>
            <p:ph type="pic" sz="quarter" idx="26"/>
          </p:nvPr>
        </p:nvSpPr>
        <p:spPr/>
      </p:sp>
      <p:sp>
        <p:nvSpPr>
          <p:cNvPr id="35" name="Picture Placeholder 34"/>
          <p:cNvSpPr>
            <a:spLocks noGrp="1"/>
          </p:cNvSpPr>
          <p:nvPr>
            <p:ph type="pic" sz="quarter" idx="27"/>
          </p:nvPr>
        </p:nvSpPr>
        <p:spPr/>
      </p:sp>
      <p:sp>
        <p:nvSpPr>
          <p:cNvPr id="36" name="Picture Placeholder 35"/>
          <p:cNvSpPr>
            <a:spLocks noGrp="1"/>
          </p:cNvSpPr>
          <p:nvPr>
            <p:ph type="pic" sz="quarter" idx="28"/>
          </p:nvPr>
        </p:nvSpPr>
        <p:spPr/>
      </p:sp>
      <p:sp>
        <p:nvSpPr>
          <p:cNvPr id="37" name="Picture Placeholder 36"/>
          <p:cNvSpPr>
            <a:spLocks noGrp="1"/>
          </p:cNvSpPr>
          <p:nvPr>
            <p:ph type="pic" sz="quarter" idx="29"/>
          </p:nvPr>
        </p:nvSpPr>
        <p:spPr/>
      </p:sp>
      <p:sp>
        <p:nvSpPr>
          <p:cNvPr id="38" name="Picture Placeholder 37"/>
          <p:cNvSpPr>
            <a:spLocks noGrp="1"/>
          </p:cNvSpPr>
          <p:nvPr>
            <p:ph type="pic" sz="quarter" idx="30"/>
          </p:nvPr>
        </p:nvSpPr>
        <p:spPr/>
      </p:sp>
      <p:sp>
        <p:nvSpPr>
          <p:cNvPr id="2" name="Slide Number Placeholder 1"/>
          <p:cNvSpPr>
            <a:spLocks noGrp="1"/>
          </p:cNvSpPr>
          <p:nvPr>
            <p:ph type="sldNum" sz="quarter" idx="31"/>
          </p:nvPr>
        </p:nvSpPr>
        <p:spPr/>
        <p:txBody>
          <a:bodyPr/>
          <a:lstStyle/>
          <a:p>
            <a:pPr>
              <a:defRPr/>
            </a:pPr>
            <a:fld id="{707C8526-07B5-9D4B-A303-32AFB2A0ED7F}" type="slidenum">
              <a:rPr lang="en-US" smtClean="0"/>
              <a:pPr>
                <a:defRPr/>
              </a:pPr>
              <a:t>50</a:t>
            </a:fld>
            <a:endParaRPr lang="en-US" dirty="0"/>
          </a:p>
        </p:txBody>
      </p:sp>
      <p:sp>
        <p:nvSpPr>
          <p:cNvPr id="23"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Box 7"/>
          <p:cNvSpPr txBox="1">
            <a:spLocks noChangeArrowheads="1"/>
          </p:cNvSpPr>
          <p:nvPr/>
        </p:nvSpPr>
        <p:spPr bwMode="auto">
          <a:xfrm>
            <a:off x="4330409" y="1719735"/>
            <a:ext cx="3311364" cy="4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lnSpc>
                <a:spcPct val="120000"/>
              </a:lnSpc>
            </a:pPr>
            <a:r>
              <a:rPr lang="en-US" altLang="x-none" sz="1238" dirty="0">
                <a:latin typeface="Panton Light" charset="0"/>
                <a:ea typeface="Panton Light" charset="0"/>
                <a:cs typeface="Panton Light" charset="0"/>
              </a:rPr>
              <a:t>Write here an interesting title for all your audience in the room</a:t>
            </a:r>
          </a:p>
        </p:txBody>
      </p:sp>
      <p:cxnSp>
        <p:nvCxnSpPr>
          <p:cNvPr id="9" name="Straight Connector 8"/>
          <p:cNvCxnSpPr/>
          <p:nvPr/>
        </p:nvCxnSpPr>
        <p:spPr>
          <a:xfrm>
            <a:off x="4351140" y="2296121"/>
            <a:ext cx="2020491"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4114800" y="1792486"/>
            <a:ext cx="0" cy="189964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Subtitle 2"/>
          <p:cNvSpPr txBox="1">
            <a:spLocks/>
          </p:cNvSpPr>
          <p:nvPr/>
        </p:nvSpPr>
        <p:spPr>
          <a:xfrm>
            <a:off x="4351141" y="2425899"/>
            <a:ext cx="3243263" cy="1188082"/>
          </a:xfrm>
          <a:prstGeom prst="rect">
            <a:avLst/>
          </a:prstGeom>
        </p:spPr>
        <p:txBody>
          <a:bodyPr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a:t>
            </a:r>
          </a:p>
        </p:txBody>
      </p:sp>
      <p:sp>
        <p:nvSpPr>
          <p:cNvPr id="6" name="Picture Placeholder 5"/>
          <p:cNvSpPr>
            <a:spLocks noGrp="1"/>
          </p:cNvSpPr>
          <p:nvPr>
            <p:ph type="pic" sz="quarter" idx="15"/>
          </p:nvPr>
        </p:nvSpPr>
        <p:spPr/>
      </p:sp>
      <p:sp>
        <p:nvSpPr>
          <p:cNvPr id="2" name="Slide Number Placeholder 1"/>
          <p:cNvSpPr>
            <a:spLocks noGrp="1"/>
          </p:cNvSpPr>
          <p:nvPr>
            <p:ph type="sldNum" sz="quarter" idx="16"/>
          </p:nvPr>
        </p:nvSpPr>
        <p:spPr/>
        <p:txBody>
          <a:bodyPr/>
          <a:lstStyle/>
          <a:p>
            <a:pPr>
              <a:defRPr/>
            </a:pPr>
            <a:fld id="{707C8526-07B5-9D4B-A303-32AFB2A0ED7F}" type="slidenum">
              <a:rPr lang="en-US" smtClean="0"/>
              <a:pPr>
                <a:defRPr/>
              </a:pPr>
              <a:t>51</a:t>
            </a:fld>
            <a:endParaRPr lang="en-US" dirty="0"/>
          </a:p>
        </p:txBody>
      </p:sp>
      <p:sp>
        <p:nvSpPr>
          <p:cNvPr id="11"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7738" y="2717006"/>
            <a:ext cx="1730573" cy="541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5724" tIns="12862" rIns="25724" bIns="12862"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1" name="Rectangle 10"/>
          <p:cNvSpPr/>
          <p:nvPr/>
        </p:nvSpPr>
        <p:spPr>
          <a:xfrm>
            <a:off x="3709394" y="2717007"/>
            <a:ext cx="1731169" cy="5417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5724" tIns="12862" rIns="25724" bIns="12862"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2" name="Rectangle 11"/>
          <p:cNvSpPr/>
          <p:nvPr/>
        </p:nvSpPr>
        <p:spPr>
          <a:xfrm>
            <a:off x="6095566" y="2717007"/>
            <a:ext cx="1730574" cy="541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5724" tIns="12862" rIns="25724" bIns="12862" anchor="ctr"/>
          <a:lstStyle/>
          <a:p>
            <a:pPr algn="ctr" defTabSz="685681" eaLnBrk="1" fontAlgn="auto" hangingPunct="1">
              <a:spcBef>
                <a:spcPts val="0"/>
              </a:spcBef>
              <a:spcAft>
                <a:spcPts val="0"/>
              </a:spcAft>
              <a:defRPr/>
            </a:pPr>
            <a:endParaRPr lang="en-US" sz="1013" dirty="0">
              <a:latin typeface="Panton Light" charset="0"/>
            </a:endParaRPr>
          </a:p>
        </p:txBody>
      </p:sp>
      <p:sp>
        <p:nvSpPr>
          <p:cNvPr id="18" name="TextBox 10"/>
          <p:cNvSpPr txBox="1">
            <a:spLocks noChangeArrowheads="1"/>
          </p:cNvSpPr>
          <p:nvPr/>
        </p:nvSpPr>
        <p:spPr bwMode="auto">
          <a:xfrm>
            <a:off x="1317738" y="2900959"/>
            <a:ext cx="1730573" cy="962944"/>
          </a:xfrm>
          <a:prstGeom prst="rect">
            <a:avLst/>
          </a:prstGeom>
          <a:noFill/>
          <a:ln>
            <a:noFill/>
          </a:ln>
          <a:extLst>
            <a:ext uri="{909E8E84-426E-40dd-AFC4-6F175D3DCCD1}"/>
            <a:ext uri="{91240B29-F687-4f45-9708-019B960494DF}"/>
          </a:extLst>
        </p:spPr>
        <p:txBody>
          <a:bodyPr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1"/>
                </a:solidFill>
                <a:latin typeface="Panton Bold" charset="0"/>
                <a:ea typeface="Panton Light" charset="0"/>
                <a:cs typeface="Panton Bold" charset="0"/>
              </a:rPr>
              <a:t>Project Title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19" name="TextBox 10"/>
          <p:cNvSpPr txBox="1">
            <a:spLocks noChangeArrowheads="1"/>
          </p:cNvSpPr>
          <p:nvPr/>
        </p:nvSpPr>
        <p:spPr bwMode="auto">
          <a:xfrm>
            <a:off x="3709394" y="2900959"/>
            <a:ext cx="1731169" cy="962944"/>
          </a:xfrm>
          <a:prstGeom prst="rect">
            <a:avLst/>
          </a:prstGeom>
          <a:noFill/>
          <a:ln>
            <a:noFill/>
          </a:ln>
          <a:extLst>
            <a:ext uri="{909E8E84-426E-40dd-AFC4-6F175D3DCCD1}"/>
            <a:ext uri="{91240B29-F687-4f45-9708-019B960494DF}"/>
          </a:extLst>
        </p:spPr>
        <p:txBody>
          <a:bodyPr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2"/>
                </a:solidFill>
                <a:latin typeface="Panton Bold" charset="0"/>
                <a:ea typeface="Panton Light" charset="0"/>
                <a:cs typeface="Panton Bold" charset="0"/>
              </a:rPr>
              <a:t>Project Title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20" name="TextBox 10"/>
          <p:cNvSpPr txBox="1">
            <a:spLocks noChangeArrowheads="1"/>
          </p:cNvSpPr>
          <p:nvPr/>
        </p:nvSpPr>
        <p:spPr bwMode="auto">
          <a:xfrm>
            <a:off x="6095566" y="2900959"/>
            <a:ext cx="1730574" cy="962944"/>
          </a:xfrm>
          <a:prstGeom prst="rect">
            <a:avLst/>
          </a:prstGeom>
          <a:noFill/>
          <a:ln>
            <a:noFill/>
          </a:ln>
          <a:extLst>
            <a:ext uri="{909E8E84-426E-40dd-AFC4-6F175D3DCCD1}"/>
            <a:ext uri="{91240B29-F687-4f45-9708-019B960494DF}"/>
          </a:extLst>
        </p:spPr>
        <p:txBody>
          <a:bodyPr lIns="65965" tIns="32982" rIns="65965" bIns="32982">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defTabSz="685681" eaLnBrk="1" fontAlgn="auto" hangingPunct="1">
              <a:spcBef>
                <a:spcPts val="0"/>
              </a:spcBef>
              <a:spcAft>
                <a:spcPts val="0"/>
              </a:spcAft>
              <a:defRPr/>
            </a:pPr>
            <a:r>
              <a:rPr lang="en-US" sz="1013" b="1" dirty="0">
                <a:solidFill>
                  <a:schemeClr val="accent3"/>
                </a:solidFill>
                <a:latin typeface="Panton Bold" charset="0"/>
                <a:ea typeface="Panton Light" charset="0"/>
                <a:cs typeface="Panton Bold" charset="0"/>
              </a:rPr>
              <a:t>Project Title</a:t>
            </a:r>
          </a:p>
          <a:p>
            <a:pPr algn="ctr" defTabSz="685681" eaLnBrk="1" fontAlgn="auto" hangingPunct="1">
              <a:spcBef>
                <a:spcPts val="0"/>
              </a:spcBef>
              <a:spcAft>
                <a:spcPts val="0"/>
              </a:spcAft>
              <a:defRPr/>
            </a:pPr>
            <a:endParaRPr lang="en-US" sz="872" dirty="0">
              <a:latin typeface="Panton Light" charset="0"/>
              <a:ea typeface="Panton Light" charset="0"/>
              <a:cs typeface="Panton Light" charset="0"/>
            </a:endParaRPr>
          </a:p>
          <a:p>
            <a:pPr algn="ctr" defTabSz="685681" eaLnBrk="1" fontAlgn="auto" hangingPunct="1">
              <a:spcBef>
                <a:spcPts val="0"/>
              </a:spcBef>
              <a:spcAft>
                <a:spcPts val="0"/>
              </a:spcAft>
              <a:defRPr/>
            </a:pPr>
            <a:r>
              <a:rPr lang="en-US" sz="788"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8" name="Picture Placeholder 7"/>
          <p:cNvSpPr>
            <a:spLocks noGrp="1"/>
          </p:cNvSpPr>
          <p:nvPr>
            <p:ph type="pic" sz="quarter" idx="10"/>
          </p:nvPr>
        </p:nvSpPr>
        <p:spPr/>
      </p:sp>
      <p:sp>
        <p:nvSpPr>
          <p:cNvPr id="9" name="Picture Placeholder 8"/>
          <p:cNvSpPr>
            <a:spLocks noGrp="1"/>
          </p:cNvSpPr>
          <p:nvPr>
            <p:ph type="pic" sz="quarter" idx="11"/>
          </p:nvPr>
        </p:nvSpPr>
        <p:spPr/>
      </p:sp>
      <p:sp>
        <p:nvSpPr>
          <p:cNvPr id="10" name="Picture Placeholder 9"/>
          <p:cNvSpPr>
            <a:spLocks noGrp="1"/>
          </p:cNvSpPr>
          <p:nvPr>
            <p:ph type="pic" sz="quarter" idx="12"/>
          </p:nvPr>
        </p:nvSpPr>
        <p:spPr/>
      </p:sp>
      <p:sp>
        <p:nvSpPr>
          <p:cNvPr id="3" name="Slide Number Placeholder 2"/>
          <p:cNvSpPr>
            <a:spLocks noGrp="1"/>
          </p:cNvSpPr>
          <p:nvPr>
            <p:ph type="sldNum" sz="quarter" idx="13"/>
          </p:nvPr>
        </p:nvSpPr>
        <p:spPr/>
        <p:txBody>
          <a:bodyPr/>
          <a:lstStyle/>
          <a:p>
            <a:pPr>
              <a:defRPr/>
            </a:pPr>
            <a:fld id="{707C8526-07B5-9D4B-A303-32AFB2A0ED7F}" type="slidenum">
              <a:rPr lang="en-US" smtClean="0"/>
              <a:pPr>
                <a:defRPr/>
              </a:pPr>
              <a:t>52</a:t>
            </a:fld>
            <a:endParaRPr lang="en-US" dirty="0"/>
          </a:p>
        </p:txBody>
      </p:sp>
      <p:sp>
        <p:nvSpPr>
          <p:cNvPr id="13"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5" name="Title 4"/>
          <p:cNvSpPr>
            <a:spLocks noGrp="1"/>
          </p:cNvSpPr>
          <p:nvPr>
            <p:ph type="title"/>
          </p:nvPr>
        </p:nvSpPr>
        <p:spPr/>
        <p:txBody>
          <a:bodyPr/>
          <a:lstStyle/>
          <a:p>
            <a:r>
              <a:rPr lang="en-US" sz="2701" dirty="0">
                <a:latin typeface="Panton Regular" charset="0"/>
                <a:cs typeface="Panton Regular" charset="0"/>
              </a:rPr>
              <a:t>OUR Latest </a:t>
            </a:r>
            <a:r>
              <a:rPr lang="en-US" sz="2701" dirty="0" smtClean="0">
                <a:latin typeface="Panton Regular" charset="0"/>
                <a:cs typeface="Panton Regular" charset="0"/>
              </a:rPr>
              <a:t>WORKS</a:t>
            </a:r>
            <a:endParaRPr lang="en-US" dirty="0"/>
          </a:p>
        </p:txBody>
      </p:sp>
      <p:sp>
        <p:nvSpPr>
          <p:cNvPr id="6" name="Rectangle 5"/>
          <p:cNvSpPr/>
          <p:nvPr/>
        </p:nvSpPr>
        <p:spPr>
          <a:xfrm>
            <a:off x="3480194" y="2414784"/>
            <a:ext cx="2183611" cy="313932"/>
          </a:xfrm>
          <a:prstGeom prst="rect">
            <a:avLst/>
          </a:prstGeom>
        </p:spPr>
        <p:txBody>
          <a:bodyPr wrap="none">
            <a:spAutoFit/>
          </a:bodyPr>
          <a:lstStyle/>
          <a:p>
            <a:pPr defTabSz="685681" eaLnBrk="1" fontAlgn="auto" hangingPunct="1">
              <a:lnSpc>
                <a:spcPct val="80000"/>
              </a:lnSpc>
              <a:spcBef>
                <a:spcPts val="0"/>
              </a:spcBef>
              <a:spcAft>
                <a:spcPts val="0"/>
              </a:spcAft>
              <a:defRPr/>
            </a:pPr>
            <a:r>
              <a:rPr lang="en-US" sz="1800" dirty="0">
                <a:solidFill>
                  <a:schemeClr val="tx2"/>
                </a:solidFill>
                <a:latin typeface="Panton Regular" charset="0"/>
                <a:cs typeface="Panton Regular" charset="0"/>
              </a:rPr>
              <a:t>OUR Latest WORKS</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69" name="Group 42"/>
          <p:cNvGrpSpPr>
            <a:grpSpLocks/>
          </p:cNvGrpSpPr>
          <p:nvPr/>
        </p:nvGrpSpPr>
        <p:grpSpPr bwMode="auto">
          <a:xfrm>
            <a:off x="4316614" y="2179250"/>
            <a:ext cx="1187053" cy="371938"/>
            <a:chOff x="1106692" y="1325405"/>
            <a:chExt cx="1926096" cy="496321"/>
          </a:xfrm>
        </p:grpSpPr>
        <p:sp>
          <p:nvSpPr>
            <p:cNvPr id="44" name="Title 20"/>
            <p:cNvSpPr txBox="1">
              <a:spLocks/>
            </p:cNvSpPr>
            <p:nvPr/>
          </p:nvSpPr>
          <p:spPr>
            <a:xfrm>
              <a:off x="1106692" y="1325405"/>
              <a:ext cx="1926096" cy="184816"/>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45" name="Title 20"/>
            <p:cNvSpPr txBox="1">
              <a:spLocks/>
            </p:cNvSpPr>
            <p:nvPr/>
          </p:nvSpPr>
          <p:spPr>
            <a:xfrm>
              <a:off x="1107657" y="1475443"/>
              <a:ext cx="1924163" cy="346283"/>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46" name="Oval 45"/>
          <p:cNvSpPr/>
          <p:nvPr/>
        </p:nvSpPr>
        <p:spPr>
          <a:xfrm>
            <a:off x="3978475" y="2227066"/>
            <a:ext cx="266105" cy="26610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71" name="Group 46"/>
          <p:cNvGrpSpPr>
            <a:grpSpLocks/>
          </p:cNvGrpSpPr>
          <p:nvPr/>
        </p:nvGrpSpPr>
        <p:grpSpPr bwMode="auto">
          <a:xfrm>
            <a:off x="4316614" y="2578399"/>
            <a:ext cx="1187053" cy="371938"/>
            <a:chOff x="1106692" y="1325801"/>
            <a:chExt cx="1926096" cy="495494"/>
          </a:xfrm>
        </p:grpSpPr>
        <p:sp>
          <p:nvSpPr>
            <p:cNvPr id="48" name="Title 20"/>
            <p:cNvSpPr txBox="1">
              <a:spLocks/>
            </p:cNvSpPr>
            <p:nvPr/>
          </p:nvSpPr>
          <p:spPr>
            <a:xfrm>
              <a:off x="1106692" y="1325801"/>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49" name="Title 20"/>
            <p:cNvSpPr txBox="1">
              <a:spLocks/>
            </p:cNvSpPr>
            <p:nvPr/>
          </p:nvSpPr>
          <p:spPr>
            <a:xfrm>
              <a:off x="1107657" y="1475589"/>
              <a:ext cx="1924163" cy="345706"/>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50" name="Oval 49"/>
          <p:cNvSpPr/>
          <p:nvPr/>
        </p:nvSpPr>
        <p:spPr>
          <a:xfrm>
            <a:off x="3978475" y="2626522"/>
            <a:ext cx="266105" cy="266105"/>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73" name="Group 50"/>
          <p:cNvGrpSpPr>
            <a:grpSpLocks/>
          </p:cNvGrpSpPr>
          <p:nvPr/>
        </p:nvGrpSpPr>
        <p:grpSpPr bwMode="auto">
          <a:xfrm>
            <a:off x="4316614" y="3012985"/>
            <a:ext cx="1187053" cy="371939"/>
            <a:chOff x="1106692" y="1325803"/>
            <a:chExt cx="1926096" cy="495492"/>
          </a:xfrm>
        </p:grpSpPr>
        <p:sp>
          <p:nvSpPr>
            <p:cNvPr id="52"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53"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54" name="Oval 53"/>
          <p:cNvSpPr/>
          <p:nvPr/>
        </p:nvSpPr>
        <p:spPr>
          <a:xfrm>
            <a:off x="3978475" y="3061100"/>
            <a:ext cx="266105" cy="266105"/>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75" name="Group 69"/>
          <p:cNvGrpSpPr>
            <a:grpSpLocks/>
          </p:cNvGrpSpPr>
          <p:nvPr/>
        </p:nvGrpSpPr>
        <p:grpSpPr bwMode="auto">
          <a:xfrm>
            <a:off x="4316614" y="3411844"/>
            <a:ext cx="1187053" cy="371939"/>
            <a:chOff x="1106692" y="1325803"/>
            <a:chExt cx="1926096" cy="495492"/>
          </a:xfrm>
        </p:grpSpPr>
        <p:sp>
          <p:nvSpPr>
            <p:cNvPr id="71"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72"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73" name="Oval 72"/>
          <p:cNvSpPr/>
          <p:nvPr/>
        </p:nvSpPr>
        <p:spPr>
          <a:xfrm>
            <a:off x="3978475" y="3459959"/>
            <a:ext cx="266105" cy="26610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81" name="Group 23"/>
          <p:cNvGrpSpPr>
            <a:grpSpLocks/>
          </p:cNvGrpSpPr>
          <p:nvPr/>
        </p:nvGrpSpPr>
        <p:grpSpPr bwMode="auto">
          <a:xfrm>
            <a:off x="6238283" y="2179250"/>
            <a:ext cx="1187053" cy="371938"/>
            <a:chOff x="1106692" y="1325405"/>
            <a:chExt cx="1926096" cy="496321"/>
          </a:xfrm>
        </p:grpSpPr>
        <p:sp>
          <p:nvSpPr>
            <p:cNvPr id="25" name="Title 20"/>
            <p:cNvSpPr txBox="1">
              <a:spLocks/>
            </p:cNvSpPr>
            <p:nvPr/>
          </p:nvSpPr>
          <p:spPr>
            <a:xfrm>
              <a:off x="1106692" y="1325405"/>
              <a:ext cx="1926096" cy="184816"/>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26" name="Title 20"/>
            <p:cNvSpPr txBox="1">
              <a:spLocks/>
            </p:cNvSpPr>
            <p:nvPr/>
          </p:nvSpPr>
          <p:spPr>
            <a:xfrm>
              <a:off x="1107657" y="1475443"/>
              <a:ext cx="1924163" cy="346283"/>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27" name="Oval 26"/>
          <p:cNvSpPr/>
          <p:nvPr/>
        </p:nvSpPr>
        <p:spPr>
          <a:xfrm>
            <a:off x="5900144" y="2227066"/>
            <a:ext cx="266105" cy="266105"/>
          </a:xfrm>
          <a:prstGeom prst="ellipse">
            <a:avLst/>
          </a:prstGeom>
          <a:solidFill>
            <a:schemeClr val="accent1"/>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83" name="Group 27"/>
          <p:cNvGrpSpPr>
            <a:grpSpLocks/>
          </p:cNvGrpSpPr>
          <p:nvPr/>
        </p:nvGrpSpPr>
        <p:grpSpPr bwMode="auto">
          <a:xfrm>
            <a:off x="6238283" y="2578399"/>
            <a:ext cx="1187053" cy="371938"/>
            <a:chOff x="1106692" y="1325801"/>
            <a:chExt cx="1926096" cy="495494"/>
          </a:xfrm>
        </p:grpSpPr>
        <p:sp>
          <p:nvSpPr>
            <p:cNvPr id="29" name="Title 20"/>
            <p:cNvSpPr txBox="1">
              <a:spLocks/>
            </p:cNvSpPr>
            <p:nvPr/>
          </p:nvSpPr>
          <p:spPr>
            <a:xfrm>
              <a:off x="1106692" y="1325801"/>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30" name="Title 20"/>
            <p:cNvSpPr txBox="1">
              <a:spLocks/>
            </p:cNvSpPr>
            <p:nvPr/>
          </p:nvSpPr>
          <p:spPr>
            <a:xfrm>
              <a:off x="1107657" y="1475589"/>
              <a:ext cx="1924163" cy="345706"/>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31" name="Oval 30"/>
          <p:cNvSpPr/>
          <p:nvPr/>
        </p:nvSpPr>
        <p:spPr>
          <a:xfrm>
            <a:off x="5900144" y="2626522"/>
            <a:ext cx="266105" cy="266105"/>
          </a:xfrm>
          <a:prstGeom prst="ellipse">
            <a:avLst/>
          </a:prstGeom>
          <a:solidFill>
            <a:schemeClr val="accent2"/>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85" name="Group 31"/>
          <p:cNvGrpSpPr>
            <a:grpSpLocks/>
          </p:cNvGrpSpPr>
          <p:nvPr/>
        </p:nvGrpSpPr>
        <p:grpSpPr bwMode="auto">
          <a:xfrm>
            <a:off x="6238283" y="3012985"/>
            <a:ext cx="1187053" cy="371939"/>
            <a:chOff x="1106692" y="1325803"/>
            <a:chExt cx="1926096" cy="495492"/>
          </a:xfrm>
        </p:grpSpPr>
        <p:sp>
          <p:nvSpPr>
            <p:cNvPr id="33"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34"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35" name="Oval 34"/>
          <p:cNvSpPr/>
          <p:nvPr/>
        </p:nvSpPr>
        <p:spPr>
          <a:xfrm>
            <a:off x="5900144" y="3061100"/>
            <a:ext cx="266105" cy="266105"/>
          </a:xfrm>
          <a:prstGeom prst="ellipse">
            <a:avLst/>
          </a:prstGeom>
          <a:solidFill>
            <a:schemeClr val="accent3"/>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grpSp>
        <p:nvGrpSpPr>
          <p:cNvPr id="58387" name="Group 36"/>
          <p:cNvGrpSpPr>
            <a:grpSpLocks/>
          </p:cNvGrpSpPr>
          <p:nvPr/>
        </p:nvGrpSpPr>
        <p:grpSpPr bwMode="auto">
          <a:xfrm>
            <a:off x="6238283" y="3411844"/>
            <a:ext cx="1187053" cy="371939"/>
            <a:chOff x="1106692" y="1325803"/>
            <a:chExt cx="1926096" cy="495492"/>
          </a:xfrm>
        </p:grpSpPr>
        <p:sp>
          <p:nvSpPr>
            <p:cNvPr id="38" name="Title 20"/>
            <p:cNvSpPr txBox="1">
              <a:spLocks/>
            </p:cNvSpPr>
            <p:nvPr/>
          </p:nvSpPr>
          <p:spPr>
            <a:xfrm>
              <a:off x="1106692" y="1325803"/>
              <a:ext cx="1926096" cy="184507"/>
            </a:xfrm>
            <a:prstGeom prst="rect">
              <a:avLst/>
            </a:prstGeom>
          </p:spPr>
          <p:txBody>
            <a:bodyPr lIns="25724" tIns="0" rIns="25724"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900" dirty="0">
                  <a:solidFill>
                    <a:schemeClr val="tx1"/>
                  </a:solidFill>
                  <a:latin typeface="Panton Light" charset="0"/>
                  <a:cs typeface="Panton Light" charset="0"/>
                </a:rPr>
                <a:t>Feature Name</a:t>
              </a:r>
            </a:p>
          </p:txBody>
        </p:sp>
        <p:sp>
          <p:nvSpPr>
            <p:cNvPr id="39" name="Title 20"/>
            <p:cNvSpPr txBox="1">
              <a:spLocks/>
            </p:cNvSpPr>
            <p:nvPr/>
          </p:nvSpPr>
          <p:spPr>
            <a:xfrm>
              <a:off x="1107657" y="1475591"/>
              <a:ext cx="1924163" cy="345704"/>
            </a:xfrm>
            <a:prstGeom prst="rect">
              <a:avLst/>
            </a:prstGeom>
          </p:spPr>
          <p:txBody>
            <a:bodyPr lIns="25724" tIns="12862" rIns="25724" bIns="12862"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spcAft>
                  <a:spcPts val="0"/>
                </a:spcAft>
                <a:defRPr/>
              </a:pPr>
              <a:r>
                <a:rPr lang="en-US" sz="506" dirty="0">
                  <a:solidFill>
                    <a:schemeClr val="tx1"/>
                  </a:solidFill>
                  <a:latin typeface="Panton Light" charset="0"/>
                  <a:cs typeface="Panton Light" charset="0"/>
                </a:rPr>
                <a:t>A company is an association or collection of individuals, whether natural persons, </a:t>
              </a:r>
            </a:p>
          </p:txBody>
        </p:sp>
      </p:grpSp>
      <p:sp>
        <p:nvSpPr>
          <p:cNvPr id="40" name="Oval 39"/>
          <p:cNvSpPr/>
          <p:nvPr/>
        </p:nvSpPr>
        <p:spPr>
          <a:xfrm>
            <a:off x="5900144" y="3459959"/>
            <a:ext cx="266105" cy="266105"/>
          </a:xfrm>
          <a:prstGeom prst="ellipse">
            <a:avLst/>
          </a:prstGeom>
          <a:solidFill>
            <a:schemeClr val="accent4"/>
          </a:solidFill>
          <a:ln w="57150" cmpd="sng">
            <a:noFill/>
          </a:ln>
          <a:effectLst/>
        </p:spPr>
        <p:style>
          <a:lnRef idx="1">
            <a:schemeClr val="accent1"/>
          </a:lnRef>
          <a:fillRef idx="3">
            <a:schemeClr val="accent1"/>
          </a:fillRef>
          <a:effectRef idx="2">
            <a:schemeClr val="accent1"/>
          </a:effectRef>
          <a:fontRef idx="minor">
            <a:schemeClr val="lt1"/>
          </a:fontRef>
        </p:style>
        <p:txBody>
          <a:bodyPr anchor="ctr"/>
          <a:lstStyle/>
          <a:p>
            <a:pPr defTabSz="685681" eaLnBrk="1" fontAlgn="auto" hangingPunct="1">
              <a:spcBef>
                <a:spcPts val="0"/>
              </a:spcBef>
              <a:spcAft>
                <a:spcPts val="0"/>
              </a:spcAft>
              <a:defRPr/>
            </a:pPr>
            <a:endParaRPr lang="en-US" sz="1013" dirty="0">
              <a:latin typeface="Panton Light" charset="0"/>
            </a:endParaRPr>
          </a:p>
        </p:txBody>
      </p:sp>
      <p:sp>
        <p:nvSpPr>
          <p:cNvPr id="62" name="TextBox 61"/>
          <p:cNvSpPr txBox="1"/>
          <p:nvPr/>
        </p:nvSpPr>
        <p:spPr>
          <a:xfrm>
            <a:off x="3978474" y="1620444"/>
            <a:ext cx="3683794" cy="363754"/>
          </a:xfrm>
          <a:prstGeom prst="rect">
            <a:avLst/>
          </a:prstGeom>
          <a:noFill/>
        </p:spPr>
        <p:txBody>
          <a:bodyPr lIns="0" tIns="0" rIns="0" bIns="0">
            <a:spAutoFit/>
          </a:bodyPr>
          <a:lstStyle/>
          <a:p>
            <a:pP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a:t>
            </a:r>
          </a:p>
        </p:txBody>
      </p:sp>
      <p:grpSp>
        <p:nvGrpSpPr>
          <p:cNvPr id="58397" name="Group 113"/>
          <p:cNvGrpSpPr>
            <a:grpSpLocks/>
          </p:cNvGrpSpPr>
          <p:nvPr/>
        </p:nvGrpSpPr>
        <p:grpSpPr bwMode="auto">
          <a:xfrm>
            <a:off x="2478893" y="2158974"/>
            <a:ext cx="547664" cy="547517"/>
            <a:chOff x="14612205" y="5681418"/>
            <a:chExt cx="2077516" cy="2076135"/>
          </a:xfrm>
        </p:grpSpPr>
        <p:sp>
          <p:nvSpPr>
            <p:cNvPr id="164" name="Freeform 2"/>
            <p:cNvSpPr>
              <a:spLocks noChangeArrowheads="1"/>
            </p:cNvSpPr>
            <p:nvPr/>
          </p:nvSpPr>
          <p:spPr bwMode="auto">
            <a:xfrm>
              <a:off x="14612162" y="5682277"/>
              <a:ext cx="2077604" cy="2074525"/>
            </a:xfrm>
            <a:custGeom>
              <a:avLst/>
              <a:gdLst>
                <a:gd name="T0" fmla="*/ 4351 w 4352"/>
                <a:gd name="T1" fmla="*/ 2179 h 4352"/>
                <a:gd name="T2" fmla="*/ 4351 w 4352"/>
                <a:gd name="T3" fmla="*/ 2179 h 4352"/>
                <a:gd name="T4" fmla="*/ 2172 w 4352"/>
                <a:gd name="T5" fmla="*/ 4351 h 4352"/>
                <a:gd name="T6" fmla="*/ 0 w 4352"/>
                <a:gd name="T7" fmla="*/ 2179 h 4352"/>
                <a:gd name="T8" fmla="*/ 2172 w 4352"/>
                <a:gd name="T9" fmla="*/ 0 h 4352"/>
                <a:gd name="T10" fmla="*/ 4351 w 4352"/>
                <a:gd name="T11" fmla="*/ 2179 h 4352"/>
              </a:gdLst>
              <a:ahLst/>
              <a:cxnLst>
                <a:cxn ang="0">
                  <a:pos x="T0" y="T1"/>
                </a:cxn>
                <a:cxn ang="0">
                  <a:pos x="T2" y="T3"/>
                </a:cxn>
                <a:cxn ang="0">
                  <a:pos x="T4" y="T5"/>
                </a:cxn>
                <a:cxn ang="0">
                  <a:pos x="T6" y="T7"/>
                </a:cxn>
                <a:cxn ang="0">
                  <a:pos x="T8" y="T9"/>
                </a:cxn>
                <a:cxn ang="0">
                  <a:pos x="T10" y="T11"/>
                </a:cxn>
              </a:cxnLst>
              <a:rect l="0" t="0" r="r" b="b"/>
              <a:pathLst>
                <a:path w="4352" h="4352">
                  <a:moveTo>
                    <a:pt x="4351" y="2179"/>
                  </a:moveTo>
                  <a:lnTo>
                    <a:pt x="4351" y="2179"/>
                  </a:lnTo>
                  <a:cubicBezTo>
                    <a:pt x="4351" y="3378"/>
                    <a:pt x="3377" y="4351"/>
                    <a:pt x="2172" y="4351"/>
                  </a:cubicBezTo>
                  <a:cubicBezTo>
                    <a:pt x="974" y="4351"/>
                    <a:pt x="0" y="3378"/>
                    <a:pt x="0" y="2179"/>
                  </a:cubicBezTo>
                  <a:cubicBezTo>
                    <a:pt x="0" y="974"/>
                    <a:pt x="974" y="0"/>
                    <a:pt x="2172" y="0"/>
                  </a:cubicBezTo>
                  <a:cubicBezTo>
                    <a:pt x="3377" y="0"/>
                    <a:pt x="4351" y="974"/>
                    <a:pt x="4351" y="2179"/>
                  </a:cubicBezTo>
                </a:path>
              </a:pathLst>
            </a:custGeom>
            <a:solidFill>
              <a:schemeClr val="accent2"/>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5" name="Freeform 3"/>
            <p:cNvSpPr>
              <a:spLocks noChangeArrowheads="1"/>
            </p:cNvSpPr>
            <p:nvPr/>
          </p:nvSpPr>
          <p:spPr bwMode="auto">
            <a:xfrm>
              <a:off x="15111240" y="5991536"/>
              <a:ext cx="1063642" cy="1435689"/>
            </a:xfrm>
            <a:custGeom>
              <a:avLst/>
              <a:gdLst>
                <a:gd name="T0" fmla="*/ 2232 w 2233"/>
                <a:gd name="T1" fmla="*/ 1033 h 3014"/>
                <a:gd name="T2" fmla="*/ 2232 w 2233"/>
                <a:gd name="T3" fmla="*/ 1033 h 3014"/>
                <a:gd name="T4" fmla="*/ 1086 w 2233"/>
                <a:gd name="T5" fmla="*/ 46 h 3014"/>
                <a:gd name="T6" fmla="*/ 206 w 2233"/>
                <a:gd name="T7" fmla="*/ 754 h 3014"/>
                <a:gd name="T8" fmla="*/ 179 w 2233"/>
                <a:gd name="T9" fmla="*/ 1304 h 3014"/>
                <a:gd name="T10" fmla="*/ 265 w 2233"/>
                <a:gd name="T11" fmla="*/ 1423 h 3014"/>
                <a:gd name="T12" fmla="*/ 27 w 2233"/>
                <a:gd name="T13" fmla="*/ 1920 h 3014"/>
                <a:gd name="T14" fmla="*/ 265 w 2233"/>
                <a:gd name="T15" fmla="*/ 2019 h 3014"/>
                <a:gd name="T16" fmla="*/ 265 w 2233"/>
                <a:gd name="T17" fmla="*/ 2331 h 3014"/>
                <a:gd name="T18" fmla="*/ 649 w 2233"/>
                <a:gd name="T19" fmla="*/ 2635 h 3014"/>
                <a:gd name="T20" fmla="*/ 848 w 2233"/>
                <a:gd name="T21" fmla="*/ 2596 h 3014"/>
                <a:gd name="T22" fmla="*/ 894 w 2233"/>
                <a:gd name="T23" fmla="*/ 3013 h 3014"/>
                <a:gd name="T24" fmla="*/ 2060 w 2233"/>
                <a:gd name="T25" fmla="*/ 3013 h 3014"/>
                <a:gd name="T26" fmla="*/ 1888 w 2233"/>
                <a:gd name="T27" fmla="*/ 2125 h 3014"/>
                <a:gd name="T28" fmla="*/ 2232 w 2233"/>
                <a:gd name="T29" fmla="*/ 1033 h 3014"/>
                <a:gd name="T30" fmla="*/ 941 w 2233"/>
                <a:gd name="T31" fmla="*/ 1384 h 3014"/>
                <a:gd name="T32" fmla="*/ 941 w 2233"/>
                <a:gd name="T33" fmla="*/ 1384 h 3014"/>
                <a:gd name="T34" fmla="*/ 1338 w 2233"/>
                <a:gd name="T35" fmla="*/ 913 h 3014"/>
                <a:gd name="T36" fmla="*/ 504 w 2233"/>
                <a:gd name="T37" fmla="*/ 913 h 3014"/>
                <a:gd name="T38" fmla="*/ 1451 w 2233"/>
                <a:gd name="T39" fmla="*/ 304 h 3014"/>
                <a:gd name="T40" fmla="*/ 1067 w 2233"/>
                <a:gd name="T41" fmla="*/ 748 h 3014"/>
                <a:gd name="T42" fmla="*/ 1881 w 2233"/>
                <a:gd name="T43" fmla="*/ 748 h 3014"/>
                <a:gd name="T44" fmla="*/ 941 w 2233"/>
                <a:gd name="T45" fmla="*/ 1384 h 3014"/>
                <a:gd name="T46" fmla="*/ 941 w 2233"/>
                <a:gd name="T47" fmla="*/ 1384 h 3014"/>
                <a:gd name="T48" fmla="*/ 941 w 2233"/>
                <a:gd name="T49" fmla="*/ 1384 h 3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33" h="3014">
                  <a:moveTo>
                    <a:pt x="2232" y="1033"/>
                  </a:moveTo>
                  <a:lnTo>
                    <a:pt x="2232" y="1033"/>
                  </a:lnTo>
                  <a:cubicBezTo>
                    <a:pt x="2232" y="198"/>
                    <a:pt x="1557" y="0"/>
                    <a:pt x="1086" y="46"/>
                  </a:cubicBezTo>
                  <a:cubicBezTo>
                    <a:pt x="616" y="92"/>
                    <a:pt x="206" y="337"/>
                    <a:pt x="206" y="754"/>
                  </a:cubicBezTo>
                  <a:cubicBezTo>
                    <a:pt x="206" y="1165"/>
                    <a:pt x="179" y="1304"/>
                    <a:pt x="179" y="1304"/>
                  </a:cubicBezTo>
                  <a:cubicBezTo>
                    <a:pt x="265" y="1423"/>
                    <a:pt x="265" y="1423"/>
                    <a:pt x="265" y="1423"/>
                  </a:cubicBezTo>
                  <a:cubicBezTo>
                    <a:pt x="265" y="1423"/>
                    <a:pt x="0" y="1860"/>
                    <a:pt x="27" y="1920"/>
                  </a:cubicBezTo>
                  <a:cubicBezTo>
                    <a:pt x="47" y="1980"/>
                    <a:pt x="265" y="2019"/>
                    <a:pt x="265" y="2019"/>
                  </a:cubicBezTo>
                  <a:cubicBezTo>
                    <a:pt x="265" y="2019"/>
                    <a:pt x="285" y="2046"/>
                    <a:pt x="265" y="2331"/>
                  </a:cubicBezTo>
                  <a:cubicBezTo>
                    <a:pt x="245" y="2648"/>
                    <a:pt x="477" y="2662"/>
                    <a:pt x="649" y="2635"/>
                  </a:cubicBezTo>
                  <a:cubicBezTo>
                    <a:pt x="729" y="2622"/>
                    <a:pt x="788" y="2609"/>
                    <a:pt x="848" y="2596"/>
                  </a:cubicBezTo>
                  <a:cubicBezTo>
                    <a:pt x="894" y="3013"/>
                    <a:pt x="894" y="3013"/>
                    <a:pt x="894" y="3013"/>
                  </a:cubicBezTo>
                  <a:cubicBezTo>
                    <a:pt x="2060" y="3013"/>
                    <a:pt x="2060" y="3013"/>
                    <a:pt x="2060" y="3013"/>
                  </a:cubicBezTo>
                  <a:cubicBezTo>
                    <a:pt x="1888" y="2125"/>
                    <a:pt x="1888" y="2125"/>
                    <a:pt x="1888" y="2125"/>
                  </a:cubicBezTo>
                  <a:cubicBezTo>
                    <a:pt x="1961" y="1840"/>
                    <a:pt x="2232" y="1668"/>
                    <a:pt x="2232" y="1033"/>
                  </a:cubicBezTo>
                  <a:close/>
                  <a:moveTo>
                    <a:pt x="941" y="1384"/>
                  </a:moveTo>
                  <a:lnTo>
                    <a:pt x="941" y="1384"/>
                  </a:lnTo>
                  <a:cubicBezTo>
                    <a:pt x="1338" y="913"/>
                    <a:pt x="1338" y="913"/>
                    <a:pt x="1338" y="913"/>
                  </a:cubicBezTo>
                  <a:cubicBezTo>
                    <a:pt x="504" y="913"/>
                    <a:pt x="504" y="913"/>
                    <a:pt x="504" y="913"/>
                  </a:cubicBezTo>
                  <a:cubicBezTo>
                    <a:pt x="1451" y="304"/>
                    <a:pt x="1451" y="304"/>
                    <a:pt x="1451" y="304"/>
                  </a:cubicBezTo>
                  <a:cubicBezTo>
                    <a:pt x="1067" y="748"/>
                    <a:pt x="1067" y="748"/>
                    <a:pt x="1067" y="748"/>
                  </a:cubicBezTo>
                  <a:cubicBezTo>
                    <a:pt x="1881" y="748"/>
                    <a:pt x="1881" y="748"/>
                    <a:pt x="1881" y="748"/>
                  </a:cubicBezTo>
                  <a:lnTo>
                    <a:pt x="941" y="1384"/>
                  </a:lnTo>
                  <a:close/>
                  <a:moveTo>
                    <a:pt x="941" y="1384"/>
                  </a:moveTo>
                  <a:lnTo>
                    <a:pt x="941" y="1384"/>
                  </a:ln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sp>
        <p:nvSpPr>
          <p:cNvPr id="115" name="Freeform 4"/>
          <p:cNvSpPr>
            <a:spLocks noChangeArrowheads="1"/>
          </p:cNvSpPr>
          <p:nvPr/>
        </p:nvSpPr>
        <p:spPr bwMode="auto">
          <a:xfrm>
            <a:off x="1842493" y="1519833"/>
            <a:ext cx="434578" cy="433388"/>
          </a:xfrm>
          <a:custGeom>
            <a:avLst/>
            <a:gdLst>
              <a:gd name="T0" fmla="*/ 3451 w 3452"/>
              <a:gd name="T1" fmla="*/ 1722 h 3444"/>
              <a:gd name="T2" fmla="*/ 3451 w 3452"/>
              <a:gd name="T3" fmla="*/ 1722 h 3444"/>
              <a:gd name="T4" fmla="*/ 1722 w 3452"/>
              <a:gd name="T5" fmla="*/ 3443 h 3444"/>
              <a:gd name="T6" fmla="*/ 0 w 3452"/>
              <a:gd name="T7" fmla="*/ 1722 h 3444"/>
              <a:gd name="T8" fmla="*/ 1722 w 3452"/>
              <a:gd name="T9" fmla="*/ 0 h 3444"/>
              <a:gd name="T10" fmla="*/ 3451 w 3452"/>
              <a:gd name="T11" fmla="*/ 1722 h 3444"/>
            </a:gdLst>
            <a:ahLst/>
            <a:cxnLst>
              <a:cxn ang="0">
                <a:pos x="T0" y="T1"/>
              </a:cxn>
              <a:cxn ang="0">
                <a:pos x="T2" y="T3"/>
              </a:cxn>
              <a:cxn ang="0">
                <a:pos x="T4" y="T5"/>
              </a:cxn>
              <a:cxn ang="0">
                <a:pos x="T6" y="T7"/>
              </a:cxn>
              <a:cxn ang="0">
                <a:pos x="T8" y="T9"/>
              </a:cxn>
              <a:cxn ang="0">
                <a:pos x="T10" y="T11"/>
              </a:cxn>
            </a:cxnLst>
            <a:rect l="0" t="0" r="r" b="b"/>
            <a:pathLst>
              <a:path w="3452" h="3444">
                <a:moveTo>
                  <a:pt x="3451" y="1722"/>
                </a:moveTo>
                <a:lnTo>
                  <a:pt x="3451" y="1722"/>
                </a:lnTo>
                <a:cubicBezTo>
                  <a:pt x="3451" y="2675"/>
                  <a:pt x="2676" y="3443"/>
                  <a:pt x="1722" y="3443"/>
                </a:cubicBezTo>
                <a:cubicBezTo>
                  <a:pt x="775" y="3443"/>
                  <a:pt x="0" y="2675"/>
                  <a:pt x="0" y="1722"/>
                </a:cubicBezTo>
                <a:cubicBezTo>
                  <a:pt x="0" y="768"/>
                  <a:pt x="775" y="0"/>
                  <a:pt x="1722" y="0"/>
                </a:cubicBezTo>
                <a:cubicBezTo>
                  <a:pt x="2676" y="0"/>
                  <a:pt x="3451" y="768"/>
                  <a:pt x="3451" y="1722"/>
                </a:cubicBezTo>
              </a:path>
            </a:pathLst>
          </a:custGeom>
          <a:solidFill>
            <a:schemeClr val="accent4"/>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16" name="Freeform 5"/>
          <p:cNvSpPr>
            <a:spLocks noChangeArrowheads="1"/>
          </p:cNvSpPr>
          <p:nvPr/>
        </p:nvSpPr>
        <p:spPr bwMode="auto">
          <a:xfrm>
            <a:off x="2057402" y="1724621"/>
            <a:ext cx="130969" cy="143470"/>
          </a:xfrm>
          <a:custGeom>
            <a:avLst/>
            <a:gdLst>
              <a:gd name="T0" fmla="*/ 914 w 1040"/>
              <a:gd name="T1" fmla="*/ 483 h 1140"/>
              <a:gd name="T2" fmla="*/ 914 w 1040"/>
              <a:gd name="T3" fmla="*/ 483 h 1140"/>
              <a:gd name="T4" fmla="*/ 583 w 1040"/>
              <a:gd name="T5" fmla="*/ 139 h 1140"/>
              <a:gd name="T6" fmla="*/ 106 w 1040"/>
              <a:gd name="T7" fmla="*/ 126 h 1140"/>
              <a:gd name="T8" fmla="*/ 6 w 1040"/>
              <a:gd name="T9" fmla="*/ 225 h 1140"/>
              <a:gd name="T10" fmla="*/ 0 w 1040"/>
              <a:gd name="T11" fmla="*/ 225 h 1140"/>
              <a:gd name="T12" fmla="*/ 146 w 1040"/>
              <a:gd name="T13" fmla="*/ 377 h 1140"/>
              <a:gd name="T14" fmla="*/ 152 w 1040"/>
              <a:gd name="T15" fmla="*/ 377 h 1140"/>
              <a:gd name="T16" fmla="*/ 252 w 1040"/>
              <a:gd name="T17" fmla="*/ 278 h 1140"/>
              <a:gd name="T18" fmla="*/ 430 w 1040"/>
              <a:gd name="T19" fmla="*/ 285 h 1140"/>
              <a:gd name="T20" fmla="*/ 761 w 1040"/>
              <a:gd name="T21" fmla="*/ 629 h 1140"/>
              <a:gd name="T22" fmla="*/ 761 w 1040"/>
              <a:gd name="T23" fmla="*/ 808 h 1140"/>
              <a:gd name="T24" fmla="*/ 702 w 1040"/>
              <a:gd name="T25" fmla="*/ 861 h 1140"/>
              <a:gd name="T26" fmla="*/ 523 w 1040"/>
              <a:gd name="T27" fmla="*/ 854 h 1140"/>
              <a:gd name="T28" fmla="*/ 377 w 1040"/>
              <a:gd name="T29" fmla="*/ 702 h 1140"/>
              <a:gd name="T30" fmla="*/ 146 w 1040"/>
              <a:gd name="T31" fmla="*/ 761 h 1140"/>
              <a:gd name="T32" fmla="*/ 371 w 1040"/>
              <a:gd name="T33" fmla="*/ 1000 h 1140"/>
              <a:gd name="T34" fmla="*/ 847 w 1040"/>
              <a:gd name="T35" fmla="*/ 1006 h 1140"/>
              <a:gd name="T36" fmla="*/ 900 w 1040"/>
              <a:gd name="T37" fmla="*/ 953 h 1140"/>
              <a:gd name="T38" fmla="*/ 914 w 1040"/>
              <a:gd name="T39" fmla="*/ 483 h 1140"/>
              <a:gd name="T40" fmla="*/ 914 w 1040"/>
              <a:gd name="T41" fmla="*/ 483 h 1140"/>
              <a:gd name="T42" fmla="*/ 914 w 1040"/>
              <a:gd name="T43" fmla="*/ 483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17" name="Freeform 6"/>
          <p:cNvSpPr>
            <a:spLocks noChangeArrowheads="1"/>
          </p:cNvSpPr>
          <p:nvPr/>
        </p:nvSpPr>
        <p:spPr bwMode="auto">
          <a:xfrm>
            <a:off x="1931194" y="1603774"/>
            <a:ext cx="141684" cy="132755"/>
          </a:xfrm>
          <a:custGeom>
            <a:avLst/>
            <a:gdLst>
              <a:gd name="T0" fmla="*/ 278 w 1127"/>
              <a:gd name="T1" fmla="*/ 337 h 1060"/>
              <a:gd name="T2" fmla="*/ 278 w 1127"/>
              <a:gd name="T3" fmla="*/ 337 h 1060"/>
              <a:gd name="T4" fmla="*/ 338 w 1127"/>
              <a:gd name="T5" fmla="*/ 278 h 1060"/>
              <a:gd name="T6" fmla="*/ 517 w 1127"/>
              <a:gd name="T7" fmla="*/ 284 h 1060"/>
              <a:gd name="T8" fmla="*/ 848 w 1127"/>
              <a:gd name="T9" fmla="*/ 629 h 1060"/>
              <a:gd name="T10" fmla="*/ 848 w 1127"/>
              <a:gd name="T11" fmla="*/ 807 h 1060"/>
              <a:gd name="T12" fmla="*/ 742 w 1127"/>
              <a:gd name="T13" fmla="*/ 907 h 1060"/>
              <a:gd name="T14" fmla="*/ 742 w 1127"/>
              <a:gd name="T15" fmla="*/ 907 h 1060"/>
              <a:gd name="T16" fmla="*/ 888 w 1127"/>
              <a:gd name="T17" fmla="*/ 1059 h 1060"/>
              <a:gd name="T18" fmla="*/ 888 w 1127"/>
              <a:gd name="T19" fmla="*/ 1053 h 1060"/>
              <a:gd name="T20" fmla="*/ 987 w 1127"/>
              <a:gd name="T21" fmla="*/ 960 h 1060"/>
              <a:gd name="T22" fmla="*/ 1000 w 1127"/>
              <a:gd name="T23" fmla="*/ 483 h 1060"/>
              <a:gd name="T24" fmla="*/ 669 w 1127"/>
              <a:gd name="T25" fmla="*/ 139 h 1060"/>
              <a:gd name="T26" fmla="*/ 192 w 1127"/>
              <a:gd name="T27" fmla="*/ 132 h 1060"/>
              <a:gd name="T28" fmla="*/ 139 w 1127"/>
              <a:gd name="T29" fmla="*/ 185 h 1060"/>
              <a:gd name="T30" fmla="*/ 126 w 1127"/>
              <a:gd name="T31" fmla="*/ 655 h 1060"/>
              <a:gd name="T32" fmla="*/ 358 w 1127"/>
              <a:gd name="T33" fmla="*/ 900 h 1060"/>
              <a:gd name="T34" fmla="*/ 424 w 1127"/>
              <a:gd name="T35" fmla="*/ 668 h 1060"/>
              <a:gd name="T36" fmla="*/ 278 w 1127"/>
              <a:gd name="T37" fmla="*/ 516 h 1060"/>
              <a:gd name="T38" fmla="*/ 278 w 1127"/>
              <a:gd name="T39" fmla="*/ 337 h 1060"/>
              <a:gd name="T40" fmla="*/ 278 w 1127"/>
              <a:gd name="T41" fmla="*/ 337 h 1060"/>
              <a:gd name="T42" fmla="*/ 278 w 1127"/>
              <a:gd name="T43" fmla="*/ 337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lnTo>
                  <a:pt x="742" y="907"/>
                </a:ln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18" name="Freeform 7"/>
          <p:cNvSpPr>
            <a:spLocks noChangeArrowheads="1"/>
          </p:cNvSpPr>
          <p:nvPr/>
        </p:nvSpPr>
        <p:spPr bwMode="auto">
          <a:xfrm>
            <a:off x="1984179" y="1676400"/>
            <a:ext cx="130969" cy="134541"/>
          </a:xfrm>
          <a:custGeom>
            <a:avLst/>
            <a:gdLst>
              <a:gd name="T0" fmla="*/ 1040 w 1041"/>
              <a:gd name="T1" fmla="*/ 841 h 1073"/>
              <a:gd name="T2" fmla="*/ 1040 w 1041"/>
              <a:gd name="T3" fmla="*/ 841 h 1073"/>
              <a:gd name="T4" fmla="*/ 894 w 1041"/>
              <a:gd name="T5" fmla="*/ 695 h 1073"/>
              <a:gd name="T6" fmla="*/ 788 w 1041"/>
              <a:gd name="T7" fmla="*/ 794 h 1073"/>
              <a:gd name="T8" fmla="*/ 609 w 1041"/>
              <a:gd name="T9" fmla="*/ 788 h 1073"/>
              <a:gd name="T10" fmla="*/ 278 w 1041"/>
              <a:gd name="T11" fmla="*/ 443 h 1073"/>
              <a:gd name="T12" fmla="*/ 285 w 1041"/>
              <a:gd name="T13" fmla="*/ 265 h 1073"/>
              <a:gd name="T14" fmla="*/ 404 w 1041"/>
              <a:gd name="T15" fmla="*/ 152 h 1073"/>
              <a:gd name="T16" fmla="*/ 258 w 1041"/>
              <a:gd name="T17" fmla="*/ 0 h 1073"/>
              <a:gd name="T18" fmla="*/ 139 w 1041"/>
              <a:gd name="T19" fmla="*/ 119 h 1073"/>
              <a:gd name="T20" fmla="*/ 126 w 1041"/>
              <a:gd name="T21" fmla="*/ 589 h 1073"/>
              <a:gd name="T22" fmla="*/ 464 w 1041"/>
              <a:gd name="T23" fmla="*/ 933 h 1073"/>
              <a:gd name="T24" fmla="*/ 934 w 1041"/>
              <a:gd name="T25" fmla="*/ 947 h 1073"/>
              <a:gd name="T26" fmla="*/ 1040 w 1041"/>
              <a:gd name="T27" fmla="*/ 841 h 1073"/>
              <a:gd name="T28" fmla="*/ 1040 w 1041"/>
              <a:gd name="T29" fmla="*/ 841 h 1073"/>
              <a:gd name="T30" fmla="*/ 1040 w 1041"/>
              <a:gd name="T31" fmla="*/ 841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nvGrpSpPr>
          <p:cNvPr id="58402" name="Group 118"/>
          <p:cNvGrpSpPr>
            <a:grpSpLocks/>
          </p:cNvGrpSpPr>
          <p:nvPr/>
        </p:nvGrpSpPr>
        <p:grpSpPr bwMode="auto">
          <a:xfrm>
            <a:off x="2334480" y="1719738"/>
            <a:ext cx="362703" cy="362049"/>
            <a:chOff x="14064382" y="4015878"/>
            <a:chExt cx="1375880" cy="1372860"/>
          </a:xfrm>
        </p:grpSpPr>
        <p:sp>
          <p:nvSpPr>
            <p:cNvPr id="162" name="Freeform 8"/>
            <p:cNvSpPr>
              <a:spLocks noChangeArrowheads="1"/>
            </p:cNvSpPr>
            <p:nvPr/>
          </p:nvSpPr>
          <p:spPr bwMode="auto">
            <a:xfrm>
              <a:off x="14063403" y="4016334"/>
              <a:ext cx="1377542" cy="1372483"/>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3"/>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3" name="Freeform 9"/>
            <p:cNvSpPr>
              <a:spLocks noChangeArrowheads="1"/>
            </p:cNvSpPr>
            <p:nvPr/>
          </p:nvSpPr>
          <p:spPr bwMode="auto">
            <a:xfrm>
              <a:off x="14298263" y="4264646"/>
              <a:ext cx="905563" cy="871346"/>
            </a:xfrm>
            <a:custGeom>
              <a:avLst/>
              <a:gdLst>
                <a:gd name="T0" fmla="*/ 1881 w 1902"/>
                <a:gd name="T1" fmla="*/ 529 h 1828"/>
                <a:gd name="T2" fmla="*/ 1881 w 1902"/>
                <a:gd name="T3" fmla="*/ 529 h 1828"/>
                <a:gd name="T4" fmla="*/ 1901 w 1902"/>
                <a:gd name="T5" fmla="*/ 602 h 1828"/>
                <a:gd name="T6" fmla="*/ 1822 w 1902"/>
                <a:gd name="T7" fmla="*/ 1059 h 1828"/>
                <a:gd name="T8" fmla="*/ 1789 w 1902"/>
                <a:gd name="T9" fmla="*/ 1119 h 1828"/>
                <a:gd name="T10" fmla="*/ 1722 w 1902"/>
                <a:gd name="T11" fmla="*/ 1139 h 1828"/>
                <a:gd name="T12" fmla="*/ 563 w 1902"/>
                <a:gd name="T13" fmla="*/ 1139 h 1828"/>
                <a:gd name="T14" fmla="*/ 543 w 1902"/>
                <a:gd name="T15" fmla="*/ 1271 h 1828"/>
                <a:gd name="T16" fmla="*/ 1643 w 1902"/>
                <a:gd name="T17" fmla="*/ 1271 h 1828"/>
                <a:gd name="T18" fmla="*/ 1716 w 1902"/>
                <a:gd name="T19" fmla="*/ 1298 h 1828"/>
                <a:gd name="T20" fmla="*/ 1742 w 1902"/>
                <a:gd name="T21" fmla="*/ 1370 h 1828"/>
                <a:gd name="T22" fmla="*/ 1716 w 1902"/>
                <a:gd name="T23" fmla="*/ 1437 h 1828"/>
                <a:gd name="T24" fmla="*/ 1643 w 1902"/>
                <a:gd name="T25" fmla="*/ 1470 h 1828"/>
                <a:gd name="T26" fmla="*/ 424 w 1902"/>
                <a:gd name="T27" fmla="*/ 1470 h 1828"/>
                <a:gd name="T28" fmla="*/ 351 w 1902"/>
                <a:gd name="T29" fmla="*/ 1430 h 1828"/>
                <a:gd name="T30" fmla="*/ 325 w 1902"/>
                <a:gd name="T31" fmla="*/ 1351 h 1828"/>
                <a:gd name="T32" fmla="*/ 378 w 1902"/>
                <a:gd name="T33" fmla="*/ 1066 h 1828"/>
                <a:gd name="T34" fmla="*/ 298 w 1902"/>
                <a:gd name="T35" fmla="*/ 264 h 1828"/>
                <a:gd name="T36" fmla="*/ 73 w 1902"/>
                <a:gd name="T37" fmla="*/ 198 h 1828"/>
                <a:gd name="T38" fmla="*/ 14 w 1902"/>
                <a:gd name="T39" fmla="*/ 145 h 1828"/>
                <a:gd name="T40" fmla="*/ 7 w 1902"/>
                <a:gd name="T41" fmla="*/ 72 h 1828"/>
                <a:gd name="T42" fmla="*/ 60 w 1902"/>
                <a:gd name="T43" fmla="*/ 13 h 1828"/>
                <a:gd name="T44" fmla="*/ 133 w 1902"/>
                <a:gd name="T45" fmla="*/ 6 h 1828"/>
                <a:gd name="T46" fmla="*/ 424 w 1902"/>
                <a:gd name="T47" fmla="*/ 99 h 1828"/>
                <a:gd name="T48" fmla="*/ 464 w 1902"/>
                <a:gd name="T49" fmla="*/ 132 h 1828"/>
                <a:gd name="T50" fmla="*/ 490 w 1902"/>
                <a:gd name="T51" fmla="*/ 185 h 1828"/>
                <a:gd name="T52" fmla="*/ 504 w 1902"/>
                <a:gd name="T53" fmla="*/ 344 h 1828"/>
                <a:gd name="T54" fmla="*/ 1815 w 1902"/>
                <a:gd name="T55" fmla="*/ 490 h 1828"/>
                <a:gd name="T56" fmla="*/ 1881 w 1902"/>
                <a:gd name="T57" fmla="*/ 529 h 1828"/>
                <a:gd name="T58" fmla="*/ 577 w 1902"/>
                <a:gd name="T59" fmla="*/ 1523 h 1828"/>
                <a:gd name="T60" fmla="*/ 577 w 1902"/>
                <a:gd name="T61" fmla="*/ 1523 h 1828"/>
                <a:gd name="T62" fmla="*/ 683 w 1902"/>
                <a:gd name="T63" fmla="*/ 1562 h 1828"/>
                <a:gd name="T64" fmla="*/ 722 w 1902"/>
                <a:gd name="T65" fmla="*/ 1668 h 1828"/>
                <a:gd name="T66" fmla="*/ 683 w 1902"/>
                <a:gd name="T67" fmla="*/ 1781 h 1828"/>
                <a:gd name="T68" fmla="*/ 577 w 1902"/>
                <a:gd name="T69" fmla="*/ 1827 h 1828"/>
                <a:gd name="T70" fmla="*/ 464 w 1902"/>
                <a:gd name="T71" fmla="*/ 1781 h 1828"/>
                <a:gd name="T72" fmla="*/ 424 w 1902"/>
                <a:gd name="T73" fmla="*/ 1668 h 1828"/>
                <a:gd name="T74" fmla="*/ 464 w 1902"/>
                <a:gd name="T75" fmla="*/ 1562 h 1828"/>
                <a:gd name="T76" fmla="*/ 577 w 1902"/>
                <a:gd name="T77" fmla="*/ 1523 h 1828"/>
                <a:gd name="T78" fmla="*/ 1464 w 1902"/>
                <a:gd name="T79" fmla="*/ 1523 h 1828"/>
                <a:gd name="T80" fmla="*/ 1464 w 1902"/>
                <a:gd name="T81" fmla="*/ 1523 h 1828"/>
                <a:gd name="T82" fmla="*/ 1570 w 1902"/>
                <a:gd name="T83" fmla="*/ 1562 h 1828"/>
                <a:gd name="T84" fmla="*/ 1616 w 1902"/>
                <a:gd name="T85" fmla="*/ 1668 h 1828"/>
                <a:gd name="T86" fmla="*/ 1570 w 1902"/>
                <a:gd name="T87" fmla="*/ 1781 h 1828"/>
                <a:gd name="T88" fmla="*/ 1464 w 1902"/>
                <a:gd name="T89" fmla="*/ 1827 h 1828"/>
                <a:gd name="T90" fmla="*/ 1358 w 1902"/>
                <a:gd name="T91" fmla="*/ 1781 h 1828"/>
                <a:gd name="T92" fmla="*/ 1318 w 1902"/>
                <a:gd name="T93" fmla="*/ 1668 h 1828"/>
                <a:gd name="T94" fmla="*/ 1358 w 1902"/>
                <a:gd name="T95" fmla="*/ 1562 h 1828"/>
                <a:gd name="T96" fmla="*/ 1464 w 1902"/>
                <a:gd name="T97" fmla="*/ 1523 h 1828"/>
                <a:gd name="T98" fmla="*/ 1464 w 1902"/>
                <a:gd name="T99" fmla="*/ 1523 h 1828"/>
                <a:gd name="T100" fmla="*/ 1464 w 1902"/>
                <a:gd name="T101" fmla="*/ 1523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02" h="1828">
                  <a:moveTo>
                    <a:pt x="1881" y="529"/>
                  </a:moveTo>
                  <a:lnTo>
                    <a:pt x="1881" y="529"/>
                  </a:lnTo>
                  <a:cubicBezTo>
                    <a:pt x="1895" y="549"/>
                    <a:pt x="1901" y="576"/>
                    <a:pt x="1901" y="602"/>
                  </a:cubicBezTo>
                  <a:cubicBezTo>
                    <a:pt x="1822" y="1059"/>
                    <a:pt x="1822" y="1059"/>
                    <a:pt x="1822" y="1059"/>
                  </a:cubicBezTo>
                  <a:cubicBezTo>
                    <a:pt x="1815" y="1086"/>
                    <a:pt x="1808" y="1106"/>
                    <a:pt x="1789" y="1119"/>
                  </a:cubicBezTo>
                  <a:cubicBezTo>
                    <a:pt x="1769" y="1132"/>
                    <a:pt x="1749" y="1139"/>
                    <a:pt x="1722" y="1139"/>
                  </a:cubicBezTo>
                  <a:cubicBezTo>
                    <a:pt x="563" y="1139"/>
                    <a:pt x="563" y="1139"/>
                    <a:pt x="563" y="1139"/>
                  </a:cubicBezTo>
                  <a:cubicBezTo>
                    <a:pt x="543" y="1271"/>
                    <a:pt x="543" y="1271"/>
                    <a:pt x="543" y="1271"/>
                  </a:cubicBezTo>
                  <a:cubicBezTo>
                    <a:pt x="1643" y="1271"/>
                    <a:pt x="1643" y="1271"/>
                    <a:pt x="1643" y="1271"/>
                  </a:cubicBezTo>
                  <a:cubicBezTo>
                    <a:pt x="1669" y="1271"/>
                    <a:pt x="1696" y="1278"/>
                    <a:pt x="1716" y="1298"/>
                  </a:cubicBezTo>
                  <a:cubicBezTo>
                    <a:pt x="1736" y="1318"/>
                    <a:pt x="1742" y="1344"/>
                    <a:pt x="1742" y="1370"/>
                  </a:cubicBezTo>
                  <a:cubicBezTo>
                    <a:pt x="1742" y="1397"/>
                    <a:pt x="1736" y="1417"/>
                    <a:pt x="1716" y="1437"/>
                  </a:cubicBezTo>
                  <a:cubicBezTo>
                    <a:pt x="1696" y="1457"/>
                    <a:pt x="1669" y="1470"/>
                    <a:pt x="1643" y="1470"/>
                  </a:cubicBezTo>
                  <a:cubicBezTo>
                    <a:pt x="424" y="1470"/>
                    <a:pt x="424" y="1470"/>
                    <a:pt x="424" y="1470"/>
                  </a:cubicBezTo>
                  <a:cubicBezTo>
                    <a:pt x="398" y="1470"/>
                    <a:pt x="371" y="1457"/>
                    <a:pt x="351" y="1430"/>
                  </a:cubicBezTo>
                  <a:cubicBezTo>
                    <a:pt x="332" y="1410"/>
                    <a:pt x="325" y="1384"/>
                    <a:pt x="325" y="1351"/>
                  </a:cubicBezTo>
                  <a:cubicBezTo>
                    <a:pt x="378" y="1066"/>
                    <a:pt x="378" y="1066"/>
                    <a:pt x="378" y="1066"/>
                  </a:cubicBezTo>
                  <a:cubicBezTo>
                    <a:pt x="298" y="264"/>
                    <a:pt x="298" y="264"/>
                    <a:pt x="298" y="264"/>
                  </a:cubicBezTo>
                  <a:cubicBezTo>
                    <a:pt x="73" y="198"/>
                    <a:pt x="73" y="198"/>
                    <a:pt x="73" y="198"/>
                  </a:cubicBezTo>
                  <a:cubicBezTo>
                    <a:pt x="47" y="185"/>
                    <a:pt x="27" y="172"/>
                    <a:pt x="14" y="145"/>
                  </a:cubicBezTo>
                  <a:cubicBezTo>
                    <a:pt x="7" y="125"/>
                    <a:pt x="0" y="99"/>
                    <a:pt x="7" y="72"/>
                  </a:cubicBezTo>
                  <a:cubicBezTo>
                    <a:pt x="20" y="46"/>
                    <a:pt x="33" y="26"/>
                    <a:pt x="60" y="13"/>
                  </a:cubicBezTo>
                  <a:cubicBezTo>
                    <a:pt x="80" y="6"/>
                    <a:pt x="106" y="0"/>
                    <a:pt x="133" y="6"/>
                  </a:cubicBezTo>
                  <a:cubicBezTo>
                    <a:pt x="424" y="99"/>
                    <a:pt x="424" y="99"/>
                    <a:pt x="424" y="99"/>
                  </a:cubicBezTo>
                  <a:cubicBezTo>
                    <a:pt x="438" y="106"/>
                    <a:pt x="457" y="119"/>
                    <a:pt x="464" y="132"/>
                  </a:cubicBezTo>
                  <a:cubicBezTo>
                    <a:pt x="477" y="145"/>
                    <a:pt x="484" y="165"/>
                    <a:pt x="490" y="185"/>
                  </a:cubicBezTo>
                  <a:cubicBezTo>
                    <a:pt x="504" y="344"/>
                    <a:pt x="504" y="344"/>
                    <a:pt x="504" y="344"/>
                  </a:cubicBezTo>
                  <a:cubicBezTo>
                    <a:pt x="1815" y="490"/>
                    <a:pt x="1815" y="490"/>
                    <a:pt x="1815" y="490"/>
                  </a:cubicBezTo>
                  <a:cubicBezTo>
                    <a:pt x="1842" y="496"/>
                    <a:pt x="1861" y="510"/>
                    <a:pt x="1881" y="529"/>
                  </a:cubicBezTo>
                  <a:close/>
                  <a:moveTo>
                    <a:pt x="577" y="1523"/>
                  </a:moveTo>
                  <a:lnTo>
                    <a:pt x="577" y="1523"/>
                  </a:lnTo>
                  <a:cubicBezTo>
                    <a:pt x="616" y="1523"/>
                    <a:pt x="649" y="1536"/>
                    <a:pt x="683" y="1562"/>
                  </a:cubicBezTo>
                  <a:cubicBezTo>
                    <a:pt x="709" y="1596"/>
                    <a:pt x="722" y="1629"/>
                    <a:pt x="722" y="1668"/>
                  </a:cubicBezTo>
                  <a:cubicBezTo>
                    <a:pt x="722" y="1715"/>
                    <a:pt x="709" y="1748"/>
                    <a:pt x="683" y="1781"/>
                  </a:cubicBezTo>
                  <a:cubicBezTo>
                    <a:pt x="649" y="1808"/>
                    <a:pt x="616" y="1827"/>
                    <a:pt x="577" y="1827"/>
                  </a:cubicBezTo>
                  <a:cubicBezTo>
                    <a:pt x="530" y="1827"/>
                    <a:pt x="497" y="1808"/>
                    <a:pt x="464" y="1781"/>
                  </a:cubicBezTo>
                  <a:cubicBezTo>
                    <a:pt x="438" y="1748"/>
                    <a:pt x="424" y="1715"/>
                    <a:pt x="424" y="1668"/>
                  </a:cubicBezTo>
                  <a:cubicBezTo>
                    <a:pt x="424" y="1629"/>
                    <a:pt x="438" y="1596"/>
                    <a:pt x="464" y="1562"/>
                  </a:cubicBezTo>
                  <a:cubicBezTo>
                    <a:pt x="497" y="1536"/>
                    <a:pt x="530" y="1523"/>
                    <a:pt x="577" y="1523"/>
                  </a:cubicBezTo>
                  <a:close/>
                  <a:moveTo>
                    <a:pt x="1464" y="1523"/>
                  </a:moveTo>
                  <a:lnTo>
                    <a:pt x="1464" y="1523"/>
                  </a:lnTo>
                  <a:cubicBezTo>
                    <a:pt x="1510" y="1523"/>
                    <a:pt x="1543" y="1536"/>
                    <a:pt x="1570" y="1562"/>
                  </a:cubicBezTo>
                  <a:cubicBezTo>
                    <a:pt x="1603" y="1596"/>
                    <a:pt x="1616" y="1629"/>
                    <a:pt x="1616" y="1668"/>
                  </a:cubicBezTo>
                  <a:cubicBezTo>
                    <a:pt x="1616" y="1715"/>
                    <a:pt x="1603" y="1748"/>
                    <a:pt x="1570" y="1781"/>
                  </a:cubicBezTo>
                  <a:cubicBezTo>
                    <a:pt x="1543" y="1808"/>
                    <a:pt x="1510" y="1827"/>
                    <a:pt x="1464" y="1827"/>
                  </a:cubicBezTo>
                  <a:cubicBezTo>
                    <a:pt x="1424" y="1827"/>
                    <a:pt x="1391" y="1808"/>
                    <a:pt x="1358" y="1781"/>
                  </a:cubicBezTo>
                  <a:cubicBezTo>
                    <a:pt x="1331" y="1748"/>
                    <a:pt x="1318" y="1715"/>
                    <a:pt x="1318" y="1668"/>
                  </a:cubicBezTo>
                  <a:cubicBezTo>
                    <a:pt x="1318" y="1629"/>
                    <a:pt x="1331" y="1596"/>
                    <a:pt x="1358" y="1562"/>
                  </a:cubicBezTo>
                  <a:cubicBezTo>
                    <a:pt x="1391" y="1536"/>
                    <a:pt x="1424" y="1523"/>
                    <a:pt x="1464" y="1523"/>
                  </a:cubicBezTo>
                  <a:close/>
                  <a:moveTo>
                    <a:pt x="1464" y="1523"/>
                  </a:moveTo>
                  <a:lnTo>
                    <a:pt x="1464" y="1523"/>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3" name="Group 119"/>
          <p:cNvGrpSpPr>
            <a:grpSpLocks/>
          </p:cNvGrpSpPr>
          <p:nvPr/>
        </p:nvGrpSpPr>
        <p:grpSpPr bwMode="auto">
          <a:xfrm>
            <a:off x="3027667" y="1853562"/>
            <a:ext cx="198848" cy="198794"/>
            <a:chOff x="16839319" y="4759159"/>
            <a:chExt cx="754311" cy="753810"/>
          </a:xfrm>
        </p:grpSpPr>
        <p:sp>
          <p:nvSpPr>
            <p:cNvPr id="160" name="Freeform 10"/>
            <p:cNvSpPr>
              <a:spLocks noChangeArrowheads="1"/>
            </p:cNvSpPr>
            <p:nvPr/>
          </p:nvSpPr>
          <p:spPr bwMode="auto">
            <a:xfrm>
              <a:off x="16839668" y="4760073"/>
              <a:ext cx="754261" cy="753962"/>
            </a:xfrm>
            <a:custGeom>
              <a:avLst/>
              <a:gdLst>
                <a:gd name="T0" fmla="*/ 1582 w 1583"/>
                <a:gd name="T1" fmla="*/ 794 h 1583"/>
                <a:gd name="T2" fmla="*/ 1582 w 1583"/>
                <a:gd name="T3" fmla="*/ 794 h 1583"/>
                <a:gd name="T4" fmla="*/ 788 w 1583"/>
                <a:gd name="T5" fmla="*/ 1582 h 1583"/>
                <a:gd name="T6" fmla="*/ 0 w 1583"/>
                <a:gd name="T7" fmla="*/ 794 h 1583"/>
                <a:gd name="T8" fmla="*/ 788 w 1583"/>
                <a:gd name="T9" fmla="*/ 0 h 1583"/>
                <a:gd name="T10" fmla="*/ 1582 w 1583"/>
                <a:gd name="T11" fmla="*/ 794 h 1583"/>
              </a:gdLst>
              <a:ahLst/>
              <a:cxnLst>
                <a:cxn ang="0">
                  <a:pos x="T0" y="T1"/>
                </a:cxn>
                <a:cxn ang="0">
                  <a:pos x="T2" y="T3"/>
                </a:cxn>
                <a:cxn ang="0">
                  <a:pos x="T4" y="T5"/>
                </a:cxn>
                <a:cxn ang="0">
                  <a:pos x="T6" y="T7"/>
                </a:cxn>
                <a:cxn ang="0">
                  <a:pos x="T8" y="T9"/>
                </a:cxn>
                <a:cxn ang="0">
                  <a:pos x="T10" y="T11"/>
                </a:cxn>
              </a:cxnLst>
              <a:rect l="0" t="0" r="r" b="b"/>
              <a:pathLst>
                <a:path w="1583" h="1583">
                  <a:moveTo>
                    <a:pt x="1582" y="794"/>
                  </a:moveTo>
                  <a:lnTo>
                    <a:pt x="1582" y="794"/>
                  </a:lnTo>
                  <a:cubicBezTo>
                    <a:pt x="1582" y="1225"/>
                    <a:pt x="1225" y="1582"/>
                    <a:pt x="788" y="1582"/>
                  </a:cubicBezTo>
                  <a:cubicBezTo>
                    <a:pt x="351" y="1582"/>
                    <a:pt x="0" y="1225"/>
                    <a:pt x="0" y="794"/>
                  </a:cubicBezTo>
                  <a:cubicBezTo>
                    <a:pt x="0" y="357"/>
                    <a:pt x="351" y="0"/>
                    <a:pt x="788" y="0"/>
                  </a:cubicBezTo>
                  <a:cubicBezTo>
                    <a:pt x="1225" y="0"/>
                    <a:pt x="1582" y="357"/>
                    <a:pt x="1582" y="794"/>
                  </a:cubicBezTo>
                </a:path>
              </a:pathLst>
            </a:custGeom>
            <a:solidFill>
              <a:schemeClr val="accent4">
                <a:lumMod val="60000"/>
                <a:lumOff val="40000"/>
              </a:schemeClr>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1" name="Freeform 11"/>
            <p:cNvSpPr>
              <a:spLocks noChangeArrowheads="1"/>
            </p:cNvSpPr>
            <p:nvPr/>
          </p:nvSpPr>
          <p:spPr bwMode="auto">
            <a:xfrm>
              <a:off x="16984197" y="4902288"/>
              <a:ext cx="465203" cy="469533"/>
            </a:xfrm>
            <a:custGeom>
              <a:avLst/>
              <a:gdLst>
                <a:gd name="T0" fmla="*/ 794 w 974"/>
                <a:gd name="T1" fmla="*/ 629 h 988"/>
                <a:gd name="T2" fmla="*/ 794 w 974"/>
                <a:gd name="T3" fmla="*/ 629 h 988"/>
                <a:gd name="T4" fmla="*/ 655 w 974"/>
                <a:gd name="T5" fmla="*/ 695 h 988"/>
                <a:gd name="T6" fmla="*/ 351 w 974"/>
                <a:gd name="T7" fmla="*/ 543 h 988"/>
                <a:gd name="T8" fmla="*/ 358 w 974"/>
                <a:gd name="T9" fmla="*/ 496 h 988"/>
                <a:gd name="T10" fmla="*/ 351 w 974"/>
                <a:gd name="T11" fmla="*/ 443 h 988"/>
                <a:gd name="T12" fmla="*/ 655 w 974"/>
                <a:gd name="T13" fmla="*/ 284 h 988"/>
                <a:gd name="T14" fmla="*/ 794 w 974"/>
                <a:gd name="T15" fmla="*/ 357 h 988"/>
                <a:gd name="T16" fmla="*/ 973 w 974"/>
                <a:gd name="T17" fmla="*/ 178 h 988"/>
                <a:gd name="T18" fmla="*/ 794 w 974"/>
                <a:gd name="T19" fmla="*/ 0 h 988"/>
                <a:gd name="T20" fmla="*/ 615 w 974"/>
                <a:gd name="T21" fmla="*/ 178 h 988"/>
                <a:gd name="T22" fmla="*/ 622 w 974"/>
                <a:gd name="T23" fmla="*/ 225 h 988"/>
                <a:gd name="T24" fmla="*/ 318 w 974"/>
                <a:gd name="T25" fmla="*/ 384 h 988"/>
                <a:gd name="T26" fmla="*/ 179 w 974"/>
                <a:gd name="T27" fmla="*/ 311 h 988"/>
                <a:gd name="T28" fmla="*/ 0 w 974"/>
                <a:gd name="T29" fmla="*/ 496 h 988"/>
                <a:gd name="T30" fmla="*/ 179 w 974"/>
                <a:gd name="T31" fmla="*/ 675 h 988"/>
                <a:gd name="T32" fmla="*/ 318 w 974"/>
                <a:gd name="T33" fmla="*/ 602 h 988"/>
                <a:gd name="T34" fmla="*/ 622 w 974"/>
                <a:gd name="T35" fmla="*/ 755 h 988"/>
                <a:gd name="T36" fmla="*/ 615 w 974"/>
                <a:gd name="T37" fmla="*/ 808 h 988"/>
                <a:gd name="T38" fmla="*/ 794 w 974"/>
                <a:gd name="T39" fmla="*/ 987 h 988"/>
                <a:gd name="T40" fmla="*/ 973 w 974"/>
                <a:gd name="T41" fmla="*/ 808 h 988"/>
                <a:gd name="T42" fmla="*/ 794 w 974"/>
                <a:gd name="T43" fmla="*/ 629 h 988"/>
                <a:gd name="T44" fmla="*/ 794 w 974"/>
                <a:gd name="T45" fmla="*/ 629 h 988"/>
                <a:gd name="T46" fmla="*/ 794 w 974"/>
                <a:gd name="T47" fmla="*/ 629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4" h="988">
                  <a:moveTo>
                    <a:pt x="794" y="629"/>
                  </a:moveTo>
                  <a:lnTo>
                    <a:pt x="794" y="629"/>
                  </a:lnTo>
                  <a:cubicBezTo>
                    <a:pt x="734" y="629"/>
                    <a:pt x="688" y="655"/>
                    <a:pt x="655" y="695"/>
                  </a:cubicBezTo>
                  <a:cubicBezTo>
                    <a:pt x="351" y="543"/>
                    <a:pt x="351" y="543"/>
                    <a:pt x="351" y="543"/>
                  </a:cubicBezTo>
                  <a:cubicBezTo>
                    <a:pt x="351" y="523"/>
                    <a:pt x="358" y="510"/>
                    <a:pt x="358" y="496"/>
                  </a:cubicBezTo>
                  <a:cubicBezTo>
                    <a:pt x="358" y="477"/>
                    <a:pt x="351" y="457"/>
                    <a:pt x="351" y="443"/>
                  </a:cubicBezTo>
                  <a:cubicBezTo>
                    <a:pt x="655" y="284"/>
                    <a:pt x="655" y="284"/>
                    <a:pt x="655" y="284"/>
                  </a:cubicBezTo>
                  <a:cubicBezTo>
                    <a:pt x="681" y="331"/>
                    <a:pt x="734" y="357"/>
                    <a:pt x="794" y="357"/>
                  </a:cubicBezTo>
                  <a:cubicBezTo>
                    <a:pt x="893" y="357"/>
                    <a:pt x="973" y="278"/>
                    <a:pt x="973" y="178"/>
                  </a:cubicBezTo>
                  <a:cubicBezTo>
                    <a:pt x="973" y="79"/>
                    <a:pt x="893" y="0"/>
                    <a:pt x="794" y="0"/>
                  </a:cubicBezTo>
                  <a:cubicBezTo>
                    <a:pt x="694" y="0"/>
                    <a:pt x="615" y="79"/>
                    <a:pt x="615" y="178"/>
                  </a:cubicBezTo>
                  <a:cubicBezTo>
                    <a:pt x="615" y="198"/>
                    <a:pt x="615" y="212"/>
                    <a:pt x="622" y="225"/>
                  </a:cubicBezTo>
                  <a:cubicBezTo>
                    <a:pt x="318" y="384"/>
                    <a:pt x="318" y="384"/>
                    <a:pt x="318" y="384"/>
                  </a:cubicBezTo>
                  <a:cubicBezTo>
                    <a:pt x="285" y="337"/>
                    <a:pt x="232" y="311"/>
                    <a:pt x="179" y="311"/>
                  </a:cubicBezTo>
                  <a:cubicBezTo>
                    <a:pt x="79" y="311"/>
                    <a:pt x="0" y="397"/>
                    <a:pt x="0" y="496"/>
                  </a:cubicBezTo>
                  <a:cubicBezTo>
                    <a:pt x="0" y="589"/>
                    <a:pt x="79" y="675"/>
                    <a:pt x="179" y="675"/>
                  </a:cubicBezTo>
                  <a:cubicBezTo>
                    <a:pt x="238" y="675"/>
                    <a:pt x="285" y="642"/>
                    <a:pt x="318" y="602"/>
                  </a:cubicBezTo>
                  <a:cubicBezTo>
                    <a:pt x="622" y="755"/>
                    <a:pt x="622" y="755"/>
                    <a:pt x="622" y="755"/>
                  </a:cubicBezTo>
                  <a:cubicBezTo>
                    <a:pt x="622" y="775"/>
                    <a:pt x="615" y="788"/>
                    <a:pt x="615" y="808"/>
                  </a:cubicBezTo>
                  <a:cubicBezTo>
                    <a:pt x="615" y="907"/>
                    <a:pt x="694" y="987"/>
                    <a:pt x="794" y="987"/>
                  </a:cubicBezTo>
                  <a:cubicBezTo>
                    <a:pt x="893" y="987"/>
                    <a:pt x="973" y="907"/>
                    <a:pt x="973" y="808"/>
                  </a:cubicBezTo>
                  <a:cubicBezTo>
                    <a:pt x="973" y="708"/>
                    <a:pt x="893" y="629"/>
                    <a:pt x="794" y="629"/>
                  </a:cubicBezTo>
                  <a:close/>
                  <a:moveTo>
                    <a:pt x="794" y="629"/>
                  </a:moveTo>
                  <a:lnTo>
                    <a:pt x="794" y="629"/>
                  </a:ln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4" name="Group 120"/>
          <p:cNvGrpSpPr>
            <a:grpSpLocks/>
          </p:cNvGrpSpPr>
          <p:nvPr/>
        </p:nvGrpSpPr>
        <p:grpSpPr bwMode="auto">
          <a:xfrm>
            <a:off x="1739854" y="2047361"/>
            <a:ext cx="295494" cy="294859"/>
            <a:chOff x="14636808" y="5418887"/>
            <a:chExt cx="1050796" cy="1048123"/>
          </a:xfrm>
        </p:grpSpPr>
        <p:sp>
          <p:nvSpPr>
            <p:cNvPr id="155" name="Freeform 12"/>
            <p:cNvSpPr>
              <a:spLocks noChangeArrowheads="1"/>
            </p:cNvSpPr>
            <p:nvPr/>
          </p:nvSpPr>
          <p:spPr bwMode="auto">
            <a:xfrm>
              <a:off x="14637680" y="5418607"/>
              <a:ext cx="1050016" cy="1047484"/>
            </a:xfrm>
            <a:custGeom>
              <a:avLst/>
              <a:gdLst>
                <a:gd name="T0" fmla="*/ 2351 w 2352"/>
                <a:gd name="T1" fmla="*/ 1172 h 2345"/>
                <a:gd name="T2" fmla="*/ 2351 w 2352"/>
                <a:gd name="T3" fmla="*/ 1172 h 2345"/>
                <a:gd name="T4" fmla="*/ 1179 w 2352"/>
                <a:gd name="T5" fmla="*/ 2344 h 2345"/>
                <a:gd name="T6" fmla="*/ 0 w 2352"/>
                <a:gd name="T7" fmla="*/ 1172 h 2345"/>
                <a:gd name="T8" fmla="*/ 1179 w 2352"/>
                <a:gd name="T9" fmla="*/ 0 h 2345"/>
                <a:gd name="T10" fmla="*/ 2351 w 2352"/>
                <a:gd name="T11" fmla="*/ 1172 h 2345"/>
              </a:gdLst>
              <a:ahLst/>
              <a:cxnLst>
                <a:cxn ang="0">
                  <a:pos x="T0" y="T1"/>
                </a:cxn>
                <a:cxn ang="0">
                  <a:pos x="T2" y="T3"/>
                </a:cxn>
                <a:cxn ang="0">
                  <a:pos x="T4" y="T5"/>
                </a:cxn>
                <a:cxn ang="0">
                  <a:pos x="T6" y="T7"/>
                </a:cxn>
                <a:cxn ang="0">
                  <a:pos x="T8" y="T9"/>
                </a:cxn>
                <a:cxn ang="0">
                  <a:pos x="T10" y="T11"/>
                </a:cxn>
              </a:cxnLst>
              <a:rect l="0" t="0" r="r" b="b"/>
              <a:pathLst>
                <a:path w="2352" h="2345">
                  <a:moveTo>
                    <a:pt x="2351" y="1172"/>
                  </a:moveTo>
                  <a:lnTo>
                    <a:pt x="2351" y="1172"/>
                  </a:lnTo>
                  <a:cubicBezTo>
                    <a:pt x="2351" y="1821"/>
                    <a:pt x="1822" y="2344"/>
                    <a:pt x="1179" y="2344"/>
                  </a:cubicBezTo>
                  <a:cubicBezTo>
                    <a:pt x="530" y="2344"/>
                    <a:pt x="0" y="1821"/>
                    <a:pt x="0" y="1172"/>
                  </a:cubicBezTo>
                  <a:cubicBezTo>
                    <a:pt x="0" y="523"/>
                    <a:pt x="530" y="0"/>
                    <a:pt x="1179" y="0"/>
                  </a:cubicBezTo>
                  <a:cubicBezTo>
                    <a:pt x="1822" y="0"/>
                    <a:pt x="2351" y="523"/>
                    <a:pt x="2351" y="1172"/>
                  </a:cubicBezTo>
                </a:path>
              </a:pathLst>
            </a:custGeom>
            <a:solidFill>
              <a:schemeClr val="accent6"/>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6" name="Freeform 13"/>
            <p:cNvSpPr>
              <a:spLocks noChangeArrowheads="1"/>
            </p:cNvSpPr>
            <p:nvPr/>
          </p:nvSpPr>
          <p:spPr bwMode="auto">
            <a:xfrm>
              <a:off x="14690604" y="5469394"/>
              <a:ext cx="944168" cy="943795"/>
            </a:xfrm>
            <a:custGeom>
              <a:avLst/>
              <a:gdLst>
                <a:gd name="T0" fmla="*/ 1059 w 2113"/>
                <a:gd name="T1" fmla="*/ 2112 h 2113"/>
                <a:gd name="T2" fmla="*/ 1059 w 2113"/>
                <a:gd name="T3" fmla="*/ 2112 h 2113"/>
                <a:gd name="T4" fmla="*/ 0 w 2113"/>
                <a:gd name="T5" fmla="*/ 1059 h 2113"/>
                <a:gd name="T6" fmla="*/ 1059 w 2113"/>
                <a:gd name="T7" fmla="*/ 0 h 2113"/>
                <a:gd name="T8" fmla="*/ 2112 w 2113"/>
                <a:gd name="T9" fmla="*/ 1059 h 2113"/>
                <a:gd name="T10" fmla="*/ 1059 w 2113"/>
                <a:gd name="T11" fmla="*/ 2112 h 2113"/>
                <a:gd name="T12" fmla="*/ 1059 w 2113"/>
                <a:gd name="T13" fmla="*/ 132 h 2113"/>
                <a:gd name="T14" fmla="*/ 1059 w 2113"/>
                <a:gd name="T15" fmla="*/ 132 h 2113"/>
                <a:gd name="T16" fmla="*/ 126 w 2113"/>
                <a:gd name="T17" fmla="*/ 1059 h 2113"/>
                <a:gd name="T18" fmla="*/ 1059 w 2113"/>
                <a:gd name="T19" fmla="*/ 1987 h 2113"/>
                <a:gd name="T20" fmla="*/ 1986 w 2113"/>
                <a:gd name="T21" fmla="*/ 1059 h 2113"/>
                <a:gd name="T22" fmla="*/ 1059 w 2113"/>
                <a:gd name="T23" fmla="*/ 132 h 2113"/>
                <a:gd name="T24" fmla="*/ 1059 w 2113"/>
                <a:gd name="T25" fmla="*/ 132 h 2113"/>
                <a:gd name="T26" fmla="*/ 1059 w 2113"/>
                <a:gd name="T27" fmla="*/ 132 h 2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3" h="2113">
                  <a:moveTo>
                    <a:pt x="1059" y="2112"/>
                  </a:moveTo>
                  <a:lnTo>
                    <a:pt x="1059" y="2112"/>
                  </a:lnTo>
                  <a:cubicBezTo>
                    <a:pt x="476" y="2112"/>
                    <a:pt x="0" y="1642"/>
                    <a:pt x="0" y="1059"/>
                  </a:cubicBezTo>
                  <a:cubicBezTo>
                    <a:pt x="0" y="477"/>
                    <a:pt x="476" y="0"/>
                    <a:pt x="1059" y="0"/>
                  </a:cubicBezTo>
                  <a:cubicBezTo>
                    <a:pt x="1635" y="0"/>
                    <a:pt x="2112" y="477"/>
                    <a:pt x="2112" y="1059"/>
                  </a:cubicBezTo>
                  <a:cubicBezTo>
                    <a:pt x="2112" y="1642"/>
                    <a:pt x="1635" y="2112"/>
                    <a:pt x="1059" y="2112"/>
                  </a:cubicBezTo>
                  <a:close/>
                  <a:moveTo>
                    <a:pt x="1059" y="132"/>
                  </a:moveTo>
                  <a:lnTo>
                    <a:pt x="1059" y="132"/>
                  </a:lnTo>
                  <a:cubicBezTo>
                    <a:pt x="543" y="132"/>
                    <a:pt x="126" y="543"/>
                    <a:pt x="126" y="1059"/>
                  </a:cubicBezTo>
                  <a:cubicBezTo>
                    <a:pt x="126" y="1569"/>
                    <a:pt x="543" y="1987"/>
                    <a:pt x="1059" y="1987"/>
                  </a:cubicBezTo>
                  <a:cubicBezTo>
                    <a:pt x="1569" y="1987"/>
                    <a:pt x="1986" y="1569"/>
                    <a:pt x="1986" y="1059"/>
                  </a:cubicBezTo>
                  <a:cubicBezTo>
                    <a:pt x="1986" y="543"/>
                    <a:pt x="1569" y="132"/>
                    <a:pt x="1059" y="132"/>
                  </a:cubicBezTo>
                  <a:close/>
                  <a:moveTo>
                    <a:pt x="1059" y="132"/>
                  </a:moveTo>
                  <a:lnTo>
                    <a:pt x="1059" y="132"/>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7" name="Freeform 14"/>
            <p:cNvSpPr>
              <a:spLocks noChangeArrowheads="1"/>
            </p:cNvSpPr>
            <p:nvPr/>
          </p:nvSpPr>
          <p:spPr bwMode="auto">
            <a:xfrm>
              <a:off x="15315110" y="5659846"/>
              <a:ext cx="133368" cy="133316"/>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8" name="Freeform 15"/>
            <p:cNvSpPr>
              <a:spLocks noChangeArrowheads="1"/>
            </p:cNvSpPr>
            <p:nvPr/>
          </p:nvSpPr>
          <p:spPr bwMode="auto">
            <a:xfrm>
              <a:off x="15177506" y="5839717"/>
              <a:ext cx="80445" cy="78298"/>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9" name="Freeform 16"/>
            <p:cNvSpPr>
              <a:spLocks noChangeArrowheads="1"/>
            </p:cNvSpPr>
            <p:nvPr/>
          </p:nvSpPr>
          <p:spPr bwMode="auto">
            <a:xfrm>
              <a:off x="14879014" y="5676775"/>
              <a:ext cx="552528" cy="550194"/>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5" name="Group 121"/>
          <p:cNvGrpSpPr>
            <a:grpSpLocks/>
          </p:cNvGrpSpPr>
          <p:nvPr/>
        </p:nvGrpSpPr>
        <p:grpSpPr bwMode="auto">
          <a:xfrm>
            <a:off x="2197840" y="2742585"/>
            <a:ext cx="419358" cy="419799"/>
            <a:chOff x="16265436" y="7890168"/>
            <a:chExt cx="1491261" cy="1492243"/>
          </a:xfrm>
        </p:grpSpPr>
        <p:sp>
          <p:nvSpPr>
            <p:cNvPr id="153" name="Freeform 17"/>
            <p:cNvSpPr>
              <a:spLocks noChangeArrowheads="1"/>
            </p:cNvSpPr>
            <p:nvPr/>
          </p:nvSpPr>
          <p:spPr bwMode="auto">
            <a:xfrm>
              <a:off x="16265628" y="7890248"/>
              <a:ext cx="1490345" cy="1491872"/>
            </a:xfrm>
            <a:custGeom>
              <a:avLst/>
              <a:gdLst>
                <a:gd name="T0" fmla="*/ 3331 w 3332"/>
                <a:gd name="T1" fmla="*/ 1668 h 3338"/>
                <a:gd name="T2" fmla="*/ 3331 w 3332"/>
                <a:gd name="T3" fmla="*/ 1668 h 3338"/>
                <a:gd name="T4" fmla="*/ 1669 w 3332"/>
                <a:gd name="T5" fmla="*/ 3337 h 3338"/>
                <a:gd name="T6" fmla="*/ 0 w 3332"/>
                <a:gd name="T7" fmla="*/ 1668 h 3338"/>
                <a:gd name="T8" fmla="*/ 1669 w 3332"/>
                <a:gd name="T9" fmla="*/ 0 h 3338"/>
                <a:gd name="T10" fmla="*/ 3331 w 3332"/>
                <a:gd name="T11" fmla="*/ 1668 h 3338"/>
              </a:gdLst>
              <a:ahLst/>
              <a:cxnLst>
                <a:cxn ang="0">
                  <a:pos x="T0" y="T1"/>
                </a:cxn>
                <a:cxn ang="0">
                  <a:pos x="T2" y="T3"/>
                </a:cxn>
                <a:cxn ang="0">
                  <a:pos x="T4" y="T5"/>
                </a:cxn>
                <a:cxn ang="0">
                  <a:pos x="T6" y="T7"/>
                </a:cxn>
                <a:cxn ang="0">
                  <a:pos x="T8" y="T9"/>
                </a:cxn>
                <a:cxn ang="0">
                  <a:pos x="T10" y="T11"/>
                </a:cxn>
              </a:cxnLst>
              <a:rect l="0" t="0" r="r" b="b"/>
              <a:pathLst>
                <a:path w="3332" h="3338">
                  <a:moveTo>
                    <a:pt x="3331" y="1668"/>
                  </a:moveTo>
                  <a:lnTo>
                    <a:pt x="3331" y="1668"/>
                  </a:lnTo>
                  <a:cubicBezTo>
                    <a:pt x="3331" y="2589"/>
                    <a:pt x="2590" y="3337"/>
                    <a:pt x="1669" y="3337"/>
                  </a:cubicBezTo>
                  <a:cubicBezTo>
                    <a:pt x="742" y="3337"/>
                    <a:pt x="0" y="2589"/>
                    <a:pt x="0" y="1668"/>
                  </a:cubicBezTo>
                  <a:cubicBezTo>
                    <a:pt x="0" y="748"/>
                    <a:pt x="742" y="0"/>
                    <a:pt x="1669" y="0"/>
                  </a:cubicBezTo>
                  <a:cubicBezTo>
                    <a:pt x="2590" y="0"/>
                    <a:pt x="3331" y="748"/>
                    <a:pt x="3331" y="1668"/>
                  </a:cubicBezTo>
                </a:path>
              </a:pathLst>
            </a:custGeom>
            <a:solidFill>
              <a:schemeClr val="accent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4" name="Freeform 18"/>
            <p:cNvSpPr>
              <a:spLocks noChangeArrowheads="1"/>
            </p:cNvSpPr>
            <p:nvPr/>
          </p:nvSpPr>
          <p:spPr bwMode="auto">
            <a:xfrm>
              <a:off x="16528132" y="8199203"/>
              <a:ext cx="961103" cy="876079"/>
            </a:xfrm>
            <a:custGeom>
              <a:avLst/>
              <a:gdLst>
                <a:gd name="T0" fmla="*/ 2006 w 2153"/>
                <a:gd name="T1" fmla="*/ 767 h 1960"/>
                <a:gd name="T2" fmla="*/ 1814 w 2153"/>
                <a:gd name="T3" fmla="*/ 198 h 1960"/>
                <a:gd name="T4" fmla="*/ 198 w 2153"/>
                <a:gd name="T5" fmla="*/ 0 h 1960"/>
                <a:gd name="T6" fmla="*/ 0 w 2153"/>
                <a:gd name="T7" fmla="*/ 1025 h 1960"/>
                <a:gd name="T8" fmla="*/ 377 w 2153"/>
                <a:gd name="T9" fmla="*/ 1224 h 1960"/>
                <a:gd name="T10" fmla="*/ 543 w 2153"/>
                <a:gd name="T11" fmla="*/ 1959 h 1960"/>
                <a:gd name="T12" fmla="*/ 1066 w 2153"/>
                <a:gd name="T13" fmla="*/ 1800 h 1960"/>
                <a:gd name="T14" fmla="*/ 1192 w 2153"/>
                <a:gd name="T15" fmla="*/ 1224 h 1960"/>
                <a:gd name="T16" fmla="*/ 1337 w 2153"/>
                <a:gd name="T17" fmla="*/ 1655 h 1960"/>
                <a:gd name="T18" fmla="*/ 2152 w 2153"/>
                <a:gd name="T19" fmla="*/ 1509 h 1960"/>
                <a:gd name="T20" fmla="*/ 2006 w 2153"/>
                <a:gd name="T21" fmla="*/ 767 h 1960"/>
                <a:gd name="T22" fmla="*/ 1966 w 2153"/>
                <a:gd name="T23" fmla="*/ 846 h 1960"/>
                <a:gd name="T24" fmla="*/ 1966 w 2153"/>
                <a:gd name="T25" fmla="*/ 933 h 1960"/>
                <a:gd name="T26" fmla="*/ 1966 w 2153"/>
                <a:gd name="T27" fmla="*/ 846 h 1960"/>
                <a:gd name="T28" fmla="*/ 2046 w 2153"/>
                <a:gd name="T29" fmla="*/ 1535 h 1960"/>
                <a:gd name="T30" fmla="*/ 1304 w 2153"/>
                <a:gd name="T31" fmla="*/ 999 h 1960"/>
                <a:gd name="T32" fmla="*/ 2046 w 2153"/>
                <a:gd name="T33" fmla="*/ 1535 h 1960"/>
                <a:gd name="T34" fmla="*/ 1841 w 2153"/>
                <a:gd name="T35" fmla="*/ 846 h 1960"/>
                <a:gd name="T36" fmla="*/ 1841 w 2153"/>
                <a:gd name="T37" fmla="*/ 933 h 1960"/>
                <a:gd name="T38" fmla="*/ 1841 w 2153"/>
                <a:gd name="T39" fmla="*/ 846 h 1960"/>
                <a:gd name="T40" fmla="*/ 1576 w 2153"/>
                <a:gd name="T41" fmla="*/ 98 h 1960"/>
                <a:gd name="T42" fmla="*/ 1576 w 2153"/>
                <a:gd name="T43" fmla="*/ 218 h 1960"/>
                <a:gd name="T44" fmla="*/ 1576 w 2153"/>
                <a:gd name="T45" fmla="*/ 98 h 1960"/>
                <a:gd name="T46" fmla="*/ 1410 w 2153"/>
                <a:gd name="T47" fmla="*/ 98 h 1960"/>
                <a:gd name="T48" fmla="*/ 1410 w 2153"/>
                <a:gd name="T49" fmla="*/ 218 h 1960"/>
                <a:gd name="T50" fmla="*/ 1410 w 2153"/>
                <a:gd name="T51" fmla="*/ 98 h 1960"/>
                <a:gd name="T52" fmla="*/ 721 w 2153"/>
                <a:gd name="T53" fmla="*/ 919 h 1960"/>
                <a:gd name="T54" fmla="*/ 807 w 2153"/>
                <a:gd name="T55" fmla="*/ 919 h 1960"/>
                <a:gd name="T56" fmla="*/ 721 w 2153"/>
                <a:gd name="T57" fmla="*/ 919 h 1960"/>
                <a:gd name="T58" fmla="*/ 847 w 2153"/>
                <a:gd name="T59" fmla="*/ 919 h 1960"/>
                <a:gd name="T60" fmla="*/ 933 w 2153"/>
                <a:gd name="T61" fmla="*/ 919 h 1960"/>
                <a:gd name="T62" fmla="*/ 847 w 2153"/>
                <a:gd name="T63" fmla="*/ 919 h 1960"/>
                <a:gd name="T64" fmla="*/ 940 w 2153"/>
                <a:gd name="T65" fmla="*/ 1820 h 1960"/>
                <a:gd name="T66" fmla="*/ 503 w 2153"/>
                <a:gd name="T67" fmla="*/ 1045 h 1960"/>
                <a:gd name="T68" fmla="*/ 940 w 2153"/>
                <a:gd name="T69" fmla="*/ 1820 h 1960"/>
                <a:gd name="T70" fmla="*/ 1066 w 2153"/>
                <a:gd name="T71" fmla="*/ 1058 h 1960"/>
                <a:gd name="T72" fmla="*/ 900 w 2153"/>
                <a:gd name="T73" fmla="*/ 787 h 1960"/>
                <a:gd name="T74" fmla="*/ 377 w 2153"/>
                <a:gd name="T75" fmla="*/ 952 h 1960"/>
                <a:gd name="T76" fmla="*/ 152 w 2153"/>
                <a:gd name="T77" fmla="*/ 1058 h 1960"/>
                <a:gd name="T78" fmla="*/ 1669 w 2153"/>
                <a:gd name="T79" fmla="*/ 310 h 1960"/>
                <a:gd name="T80" fmla="*/ 1337 w 2153"/>
                <a:gd name="T81" fmla="*/ 767 h 1960"/>
                <a:gd name="T82" fmla="*/ 1192 w 2153"/>
                <a:gd name="T83" fmla="*/ 1058 h 1960"/>
                <a:gd name="T84" fmla="*/ 1066 w 2153"/>
                <a:gd name="T85" fmla="*/ 1058 h 1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3" h="1960">
                  <a:moveTo>
                    <a:pt x="2006" y="767"/>
                  </a:moveTo>
                  <a:lnTo>
                    <a:pt x="2006" y="767"/>
                  </a:lnTo>
                  <a:cubicBezTo>
                    <a:pt x="1814" y="767"/>
                    <a:pt x="1814" y="767"/>
                    <a:pt x="1814" y="767"/>
                  </a:cubicBezTo>
                  <a:cubicBezTo>
                    <a:pt x="1814" y="198"/>
                    <a:pt x="1814" y="198"/>
                    <a:pt x="1814" y="198"/>
                  </a:cubicBezTo>
                  <a:cubicBezTo>
                    <a:pt x="1814" y="85"/>
                    <a:pt x="1728" y="0"/>
                    <a:pt x="1622" y="0"/>
                  </a:cubicBezTo>
                  <a:cubicBezTo>
                    <a:pt x="198" y="0"/>
                    <a:pt x="198" y="0"/>
                    <a:pt x="198" y="0"/>
                  </a:cubicBezTo>
                  <a:cubicBezTo>
                    <a:pt x="92" y="0"/>
                    <a:pt x="0" y="85"/>
                    <a:pt x="0" y="198"/>
                  </a:cubicBezTo>
                  <a:cubicBezTo>
                    <a:pt x="0" y="1025"/>
                    <a:pt x="0" y="1025"/>
                    <a:pt x="0" y="1025"/>
                  </a:cubicBezTo>
                  <a:cubicBezTo>
                    <a:pt x="0" y="1138"/>
                    <a:pt x="92" y="1224"/>
                    <a:pt x="198" y="1224"/>
                  </a:cubicBezTo>
                  <a:cubicBezTo>
                    <a:pt x="377" y="1224"/>
                    <a:pt x="377" y="1224"/>
                    <a:pt x="377" y="1224"/>
                  </a:cubicBezTo>
                  <a:cubicBezTo>
                    <a:pt x="377" y="1800"/>
                    <a:pt x="377" y="1800"/>
                    <a:pt x="377" y="1800"/>
                  </a:cubicBezTo>
                  <a:cubicBezTo>
                    <a:pt x="377" y="1886"/>
                    <a:pt x="450" y="1959"/>
                    <a:pt x="543" y="1959"/>
                  </a:cubicBezTo>
                  <a:cubicBezTo>
                    <a:pt x="900" y="1959"/>
                    <a:pt x="900" y="1959"/>
                    <a:pt x="900" y="1959"/>
                  </a:cubicBezTo>
                  <a:cubicBezTo>
                    <a:pt x="993" y="1959"/>
                    <a:pt x="1066" y="1886"/>
                    <a:pt x="1066" y="1800"/>
                  </a:cubicBezTo>
                  <a:cubicBezTo>
                    <a:pt x="1066" y="1224"/>
                    <a:pt x="1066" y="1224"/>
                    <a:pt x="1066" y="1224"/>
                  </a:cubicBezTo>
                  <a:cubicBezTo>
                    <a:pt x="1192" y="1224"/>
                    <a:pt x="1192" y="1224"/>
                    <a:pt x="1192" y="1224"/>
                  </a:cubicBezTo>
                  <a:cubicBezTo>
                    <a:pt x="1192" y="1509"/>
                    <a:pt x="1192" y="1509"/>
                    <a:pt x="1192" y="1509"/>
                  </a:cubicBezTo>
                  <a:cubicBezTo>
                    <a:pt x="1192" y="1588"/>
                    <a:pt x="1258" y="1655"/>
                    <a:pt x="1337" y="1655"/>
                  </a:cubicBezTo>
                  <a:cubicBezTo>
                    <a:pt x="2006" y="1655"/>
                    <a:pt x="2006" y="1655"/>
                    <a:pt x="2006" y="1655"/>
                  </a:cubicBezTo>
                  <a:cubicBezTo>
                    <a:pt x="2086" y="1655"/>
                    <a:pt x="2152" y="1588"/>
                    <a:pt x="2152" y="1509"/>
                  </a:cubicBezTo>
                  <a:cubicBezTo>
                    <a:pt x="2152" y="913"/>
                    <a:pt x="2152" y="913"/>
                    <a:pt x="2152" y="913"/>
                  </a:cubicBezTo>
                  <a:cubicBezTo>
                    <a:pt x="2152" y="833"/>
                    <a:pt x="2086" y="767"/>
                    <a:pt x="2006" y="767"/>
                  </a:cubicBezTo>
                  <a:close/>
                  <a:moveTo>
                    <a:pt x="1966" y="846"/>
                  </a:moveTo>
                  <a:lnTo>
                    <a:pt x="1966" y="846"/>
                  </a:lnTo>
                  <a:cubicBezTo>
                    <a:pt x="1993" y="846"/>
                    <a:pt x="2013" y="866"/>
                    <a:pt x="2013" y="893"/>
                  </a:cubicBezTo>
                  <a:cubicBezTo>
                    <a:pt x="2013" y="913"/>
                    <a:pt x="1993" y="933"/>
                    <a:pt x="1966" y="933"/>
                  </a:cubicBezTo>
                  <a:cubicBezTo>
                    <a:pt x="1940" y="933"/>
                    <a:pt x="1920" y="913"/>
                    <a:pt x="1920" y="893"/>
                  </a:cubicBezTo>
                  <a:cubicBezTo>
                    <a:pt x="1920" y="866"/>
                    <a:pt x="1940" y="846"/>
                    <a:pt x="1966" y="846"/>
                  </a:cubicBezTo>
                  <a:close/>
                  <a:moveTo>
                    <a:pt x="2046" y="1535"/>
                  </a:moveTo>
                  <a:lnTo>
                    <a:pt x="2046" y="1535"/>
                  </a:lnTo>
                  <a:cubicBezTo>
                    <a:pt x="1304" y="1535"/>
                    <a:pt x="1304" y="1535"/>
                    <a:pt x="1304" y="1535"/>
                  </a:cubicBezTo>
                  <a:cubicBezTo>
                    <a:pt x="1304" y="999"/>
                    <a:pt x="1304" y="999"/>
                    <a:pt x="1304" y="999"/>
                  </a:cubicBezTo>
                  <a:cubicBezTo>
                    <a:pt x="2046" y="999"/>
                    <a:pt x="2046" y="999"/>
                    <a:pt x="2046" y="999"/>
                  </a:cubicBezTo>
                  <a:lnTo>
                    <a:pt x="2046" y="1535"/>
                  </a:lnTo>
                  <a:close/>
                  <a:moveTo>
                    <a:pt x="1841" y="846"/>
                  </a:moveTo>
                  <a:lnTo>
                    <a:pt x="1841" y="846"/>
                  </a:lnTo>
                  <a:cubicBezTo>
                    <a:pt x="1867" y="846"/>
                    <a:pt x="1887" y="866"/>
                    <a:pt x="1887" y="893"/>
                  </a:cubicBezTo>
                  <a:cubicBezTo>
                    <a:pt x="1887" y="913"/>
                    <a:pt x="1867" y="933"/>
                    <a:pt x="1841" y="933"/>
                  </a:cubicBezTo>
                  <a:cubicBezTo>
                    <a:pt x="1814" y="933"/>
                    <a:pt x="1794" y="913"/>
                    <a:pt x="1794" y="893"/>
                  </a:cubicBezTo>
                  <a:cubicBezTo>
                    <a:pt x="1794" y="866"/>
                    <a:pt x="1814" y="846"/>
                    <a:pt x="1841" y="846"/>
                  </a:cubicBezTo>
                  <a:close/>
                  <a:moveTo>
                    <a:pt x="1576" y="98"/>
                  </a:moveTo>
                  <a:lnTo>
                    <a:pt x="1576" y="98"/>
                  </a:lnTo>
                  <a:cubicBezTo>
                    <a:pt x="1609" y="98"/>
                    <a:pt x="1635" y="125"/>
                    <a:pt x="1635" y="158"/>
                  </a:cubicBezTo>
                  <a:cubicBezTo>
                    <a:pt x="1635" y="191"/>
                    <a:pt x="1609" y="218"/>
                    <a:pt x="1576" y="218"/>
                  </a:cubicBezTo>
                  <a:cubicBezTo>
                    <a:pt x="1543" y="218"/>
                    <a:pt x="1516" y="191"/>
                    <a:pt x="1516" y="158"/>
                  </a:cubicBezTo>
                  <a:cubicBezTo>
                    <a:pt x="1516" y="125"/>
                    <a:pt x="1543" y="98"/>
                    <a:pt x="1576" y="98"/>
                  </a:cubicBezTo>
                  <a:close/>
                  <a:moveTo>
                    <a:pt x="1410" y="98"/>
                  </a:moveTo>
                  <a:lnTo>
                    <a:pt x="1410" y="98"/>
                  </a:lnTo>
                  <a:cubicBezTo>
                    <a:pt x="1443" y="98"/>
                    <a:pt x="1470" y="125"/>
                    <a:pt x="1470" y="158"/>
                  </a:cubicBezTo>
                  <a:cubicBezTo>
                    <a:pt x="1470" y="191"/>
                    <a:pt x="1443" y="218"/>
                    <a:pt x="1410" y="218"/>
                  </a:cubicBezTo>
                  <a:cubicBezTo>
                    <a:pt x="1377" y="218"/>
                    <a:pt x="1351" y="191"/>
                    <a:pt x="1351" y="158"/>
                  </a:cubicBezTo>
                  <a:cubicBezTo>
                    <a:pt x="1351" y="125"/>
                    <a:pt x="1377" y="98"/>
                    <a:pt x="1410" y="98"/>
                  </a:cubicBezTo>
                  <a:close/>
                  <a:moveTo>
                    <a:pt x="721" y="919"/>
                  </a:moveTo>
                  <a:lnTo>
                    <a:pt x="721" y="919"/>
                  </a:lnTo>
                  <a:cubicBezTo>
                    <a:pt x="721" y="893"/>
                    <a:pt x="741" y="873"/>
                    <a:pt x="761" y="873"/>
                  </a:cubicBezTo>
                  <a:cubicBezTo>
                    <a:pt x="788" y="873"/>
                    <a:pt x="807" y="893"/>
                    <a:pt x="807" y="919"/>
                  </a:cubicBezTo>
                  <a:cubicBezTo>
                    <a:pt x="807" y="946"/>
                    <a:pt x="788" y="966"/>
                    <a:pt x="761" y="966"/>
                  </a:cubicBezTo>
                  <a:cubicBezTo>
                    <a:pt x="741" y="966"/>
                    <a:pt x="721" y="946"/>
                    <a:pt x="721" y="919"/>
                  </a:cubicBezTo>
                  <a:close/>
                  <a:moveTo>
                    <a:pt x="847" y="919"/>
                  </a:moveTo>
                  <a:lnTo>
                    <a:pt x="847" y="919"/>
                  </a:lnTo>
                  <a:cubicBezTo>
                    <a:pt x="847" y="893"/>
                    <a:pt x="867" y="873"/>
                    <a:pt x="887" y="873"/>
                  </a:cubicBezTo>
                  <a:cubicBezTo>
                    <a:pt x="913" y="873"/>
                    <a:pt x="933" y="893"/>
                    <a:pt x="933" y="919"/>
                  </a:cubicBezTo>
                  <a:cubicBezTo>
                    <a:pt x="933" y="946"/>
                    <a:pt x="913" y="966"/>
                    <a:pt x="887" y="966"/>
                  </a:cubicBezTo>
                  <a:cubicBezTo>
                    <a:pt x="867" y="966"/>
                    <a:pt x="847" y="946"/>
                    <a:pt x="847" y="919"/>
                  </a:cubicBezTo>
                  <a:close/>
                  <a:moveTo>
                    <a:pt x="940" y="1820"/>
                  </a:moveTo>
                  <a:lnTo>
                    <a:pt x="940" y="1820"/>
                  </a:lnTo>
                  <a:cubicBezTo>
                    <a:pt x="503" y="1820"/>
                    <a:pt x="503" y="1820"/>
                    <a:pt x="503" y="1820"/>
                  </a:cubicBezTo>
                  <a:cubicBezTo>
                    <a:pt x="503" y="1045"/>
                    <a:pt x="503" y="1045"/>
                    <a:pt x="503" y="1045"/>
                  </a:cubicBezTo>
                  <a:cubicBezTo>
                    <a:pt x="940" y="1045"/>
                    <a:pt x="940" y="1045"/>
                    <a:pt x="940" y="1045"/>
                  </a:cubicBezTo>
                  <a:lnTo>
                    <a:pt x="940" y="1820"/>
                  </a:lnTo>
                  <a:close/>
                  <a:moveTo>
                    <a:pt x="1066" y="1058"/>
                  </a:moveTo>
                  <a:lnTo>
                    <a:pt x="1066" y="1058"/>
                  </a:lnTo>
                  <a:cubicBezTo>
                    <a:pt x="1066" y="952"/>
                    <a:pt x="1066" y="952"/>
                    <a:pt x="1066" y="952"/>
                  </a:cubicBezTo>
                  <a:cubicBezTo>
                    <a:pt x="1066" y="860"/>
                    <a:pt x="993" y="787"/>
                    <a:pt x="900" y="787"/>
                  </a:cubicBezTo>
                  <a:cubicBezTo>
                    <a:pt x="543" y="787"/>
                    <a:pt x="543" y="787"/>
                    <a:pt x="543" y="787"/>
                  </a:cubicBezTo>
                  <a:cubicBezTo>
                    <a:pt x="450" y="787"/>
                    <a:pt x="377" y="860"/>
                    <a:pt x="377" y="952"/>
                  </a:cubicBezTo>
                  <a:cubicBezTo>
                    <a:pt x="377" y="1058"/>
                    <a:pt x="377" y="1058"/>
                    <a:pt x="377" y="1058"/>
                  </a:cubicBezTo>
                  <a:cubicBezTo>
                    <a:pt x="152" y="1058"/>
                    <a:pt x="152" y="1058"/>
                    <a:pt x="152" y="1058"/>
                  </a:cubicBezTo>
                  <a:cubicBezTo>
                    <a:pt x="152" y="310"/>
                    <a:pt x="152" y="310"/>
                    <a:pt x="152" y="310"/>
                  </a:cubicBezTo>
                  <a:cubicBezTo>
                    <a:pt x="1669" y="310"/>
                    <a:pt x="1669" y="310"/>
                    <a:pt x="1669" y="310"/>
                  </a:cubicBezTo>
                  <a:cubicBezTo>
                    <a:pt x="1669" y="767"/>
                    <a:pt x="1669" y="767"/>
                    <a:pt x="1669" y="767"/>
                  </a:cubicBezTo>
                  <a:cubicBezTo>
                    <a:pt x="1337" y="767"/>
                    <a:pt x="1337" y="767"/>
                    <a:pt x="1337" y="767"/>
                  </a:cubicBezTo>
                  <a:cubicBezTo>
                    <a:pt x="1258" y="767"/>
                    <a:pt x="1192" y="833"/>
                    <a:pt x="1192" y="913"/>
                  </a:cubicBezTo>
                  <a:cubicBezTo>
                    <a:pt x="1192" y="1058"/>
                    <a:pt x="1192" y="1058"/>
                    <a:pt x="1192" y="1058"/>
                  </a:cubicBezTo>
                  <a:lnTo>
                    <a:pt x="1066" y="1058"/>
                  </a:lnTo>
                  <a:close/>
                  <a:moveTo>
                    <a:pt x="1066" y="1058"/>
                  </a:moveTo>
                  <a:lnTo>
                    <a:pt x="1066" y="1058"/>
                  </a:ln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6" name="Group 122"/>
          <p:cNvGrpSpPr>
            <a:grpSpLocks/>
          </p:cNvGrpSpPr>
          <p:nvPr/>
        </p:nvGrpSpPr>
        <p:grpSpPr bwMode="auto">
          <a:xfrm>
            <a:off x="2783274" y="1585914"/>
            <a:ext cx="216622" cy="217119"/>
            <a:chOff x="15766849" y="3508425"/>
            <a:chExt cx="821736" cy="823295"/>
          </a:xfrm>
        </p:grpSpPr>
        <p:sp>
          <p:nvSpPr>
            <p:cNvPr id="151" name="Freeform 19"/>
            <p:cNvSpPr>
              <a:spLocks noChangeArrowheads="1"/>
            </p:cNvSpPr>
            <p:nvPr/>
          </p:nvSpPr>
          <p:spPr bwMode="auto">
            <a:xfrm>
              <a:off x="15766138" y="3508425"/>
              <a:ext cx="822009" cy="823942"/>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3">
                <a:lumMod val="50000"/>
              </a:schemeClr>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2" name="Freeform 20"/>
            <p:cNvSpPr>
              <a:spLocks noChangeArrowheads="1"/>
            </p:cNvSpPr>
            <p:nvPr/>
          </p:nvSpPr>
          <p:spPr bwMode="auto">
            <a:xfrm>
              <a:off x="16019064" y="3632581"/>
              <a:ext cx="313898" cy="582402"/>
            </a:xfrm>
            <a:custGeom>
              <a:avLst/>
              <a:gdLst>
                <a:gd name="T0" fmla="*/ 636 w 663"/>
                <a:gd name="T1" fmla="*/ 0 h 1220"/>
                <a:gd name="T2" fmla="*/ 636 w 663"/>
                <a:gd name="T3" fmla="*/ 0 h 1220"/>
                <a:gd name="T4" fmla="*/ 477 w 663"/>
                <a:gd name="T5" fmla="*/ 0 h 1220"/>
                <a:gd name="T6" fmla="*/ 185 w 663"/>
                <a:gd name="T7" fmla="*/ 298 h 1220"/>
                <a:gd name="T8" fmla="*/ 185 w 663"/>
                <a:gd name="T9" fmla="*/ 437 h 1220"/>
                <a:gd name="T10" fmla="*/ 27 w 663"/>
                <a:gd name="T11" fmla="*/ 437 h 1220"/>
                <a:gd name="T12" fmla="*/ 0 w 663"/>
                <a:gd name="T13" fmla="*/ 464 h 1220"/>
                <a:gd name="T14" fmla="*/ 0 w 663"/>
                <a:gd name="T15" fmla="*/ 662 h 1220"/>
                <a:gd name="T16" fmla="*/ 27 w 663"/>
                <a:gd name="T17" fmla="*/ 689 h 1220"/>
                <a:gd name="T18" fmla="*/ 185 w 663"/>
                <a:gd name="T19" fmla="*/ 689 h 1220"/>
                <a:gd name="T20" fmla="*/ 185 w 663"/>
                <a:gd name="T21" fmla="*/ 1192 h 1220"/>
                <a:gd name="T22" fmla="*/ 212 w 663"/>
                <a:gd name="T23" fmla="*/ 1219 h 1220"/>
                <a:gd name="T24" fmla="*/ 417 w 663"/>
                <a:gd name="T25" fmla="*/ 1219 h 1220"/>
                <a:gd name="T26" fmla="*/ 444 w 663"/>
                <a:gd name="T27" fmla="*/ 1192 h 1220"/>
                <a:gd name="T28" fmla="*/ 444 w 663"/>
                <a:gd name="T29" fmla="*/ 689 h 1220"/>
                <a:gd name="T30" fmla="*/ 629 w 663"/>
                <a:gd name="T31" fmla="*/ 689 h 1220"/>
                <a:gd name="T32" fmla="*/ 656 w 663"/>
                <a:gd name="T33" fmla="*/ 662 h 1220"/>
                <a:gd name="T34" fmla="*/ 656 w 663"/>
                <a:gd name="T35" fmla="*/ 464 h 1220"/>
                <a:gd name="T36" fmla="*/ 649 w 663"/>
                <a:gd name="T37" fmla="*/ 444 h 1220"/>
                <a:gd name="T38" fmla="*/ 629 w 663"/>
                <a:gd name="T39" fmla="*/ 437 h 1220"/>
                <a:gd name="T40" fmla="*/ 444 w 663"/>
                <a:gd name="T41" fmla="*/ 437 h 1220"/>
                <a:gd name="T42" fmla="*/ 444 w 663"/>
                <a:gd name="T43" fmla="*/ 318 h 1220"/>
                <a:gd name="T44" fmla="*/ 530 w 663"/>
                <a:gd name="T45" fmla="*/ 232 h 1220"/>
                <a:gd name="T46" fmla="*/ 636 w 663"/>
                <a:gd name="T47" fmla="*/ 232 h 1220"/>
                <a:gd name="T48" fmla="*/ 662 w 663"/>
                <a:gd name="T49" fmla="*/ 205 h 1220"/>
                <a:gd name="T50" fmla="*/ 662 w 663"/>
                <a:gd name="T51" fmla="*/ 20 h 1220"/>
                <a:gd name="T52" fmla="*/ 636 w 663"/>
                <a:gd name="T53" fmla="*/ 0 h 1220"/>
                <a:gd name="T54" fmla="*/ 636 w 663"/>
                <a:gd name="T55" fmla="*/ 0 h 1220"/>
                <a:gd name="T56" fmla="*/ 636 w 663"/>
                <a:gd name="T57" fmla="*/ 0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3" h="1220">
                  <a:moveTo>
                    <a:pt x="636" y="0"/>
                  </a:moveTo>
                  <a:lnTo>
                    <a:pt x="636" y="0"/>
                  </a:lnTo>
                  <a:cubicBezTo>
                    <a:pt x="477" y="0"/>
                    <a:pt x="477" y="0"/>
                    <a:pt x="477" y="0"/>
                  </a:cubicBezTo>
                  <a:cubicBezTo>
                    <a:pt x="298" y="0"/>
                    <a:pt x="185" y="113"/>
                    <a:pt x="185" y="298"/>
                  </a:cubicBezTo>
                  <a:cubicBezTo>
                    <a:pt x="185" y="437"/>
                    <a:pt x="185" y="437"/>
                    <a:pt x="185" y="437"/>
                  </a:cubicBezTo>
                  <a:cubicBezTo>
                    <a:pt x="27" y="437"/>
                    <a:pt x="27" y="437"/>
                    <a:pt x="27" y="437"/>
                  </a:cubicBezTo>
                  <a:cubicBezTo>
                    <a:pt x="13" y="437"/>
                    <a:pt x="0" y="444"/>
                    <a:pt x="0" y="464"/>
                  </a:cubicBezTo>
                  <a:cubicBezTo>
                    <a:pt x="0" y="662"/>
                    <a:pt x="0" y="662"/>
                    <a:pt x="0" y="662"/>
                  </a:cubicBezTo>
                  <a:cubicBezTo>
                    <a:pt x="0" y="676"/>
                    <a:pt x="13" y="689"/>
                    <a:pt x="27" y="689"/>
                  </a:cubicBezTo>
                  <a:cubicBezTo>
                    <a:pt x="185" y="689"/>
                    <a:pt x="185" y="689"/>
                    <a:pt x="185" y="689"/>
                  </a:cubicBezTo>
                  <a:cubicBezTo>
                    <a:pt x="185" y="1192"/>
                    <a:pt x="185" y="1192"/>
                    <a:pt x="185" y="1192"/>
                  </a:cubicBezTo>
                  <a:cubicBezTo>
                    <a:pt x="185" y="1205"/>
                    <a:pt x="199" y="1219"/>
                    <a:pt x="212" y="1219"/>
                  </a:cubicBezTo>
                  <a:cubicBezTo>
                    <a:pt x="417" y="1219"/>
                    <a:pt x="417" y="1219"/>
                    <a:pt x="417" y="1219"/>
                  </a:cubicBezTo>
                  <a:cubicBezTo>
                    <a:pt x="430" y="1219"/>
                    <a:pt x="444" y="1205"/>
                    <a:pt x="444" y="1192"/>
                  </a:cubicBezTo>
                  <a:cubicBezTo>
                    <a:pt x="444" y="689"/>
                    <a:pt x="444" y="689"/>
                    <a:pt x="444" y="689"/>
                  </a:cubicBezTo>
                  <a:cubicBezTo>
                    <a:pt x="629" y="689"/>
                    <a:pt x="629" y="689"/>
                    <a:pt x="629" y="689"/>
                  </a:cubicBezTo>
                  <a:cubicBezTo>
                    <a:pt x="642" y="689"/>
                    <a:pt x="656" y="676"/>
                    <a:pt x="656" y="662"/>
                  </a:cubicBezTo>
                  <a:cubicBezTo>
                    <a:pt x="656" y="464"/>
                    <a:pt x="656" y="464"/>
                    <a:pt x="656" y="464"/>
                  </a:cubicBezTo>
                  <a:cubicBezTo>
                    <a:pt x="656" y="457"/>
                    <a:pt x="649" y="450"/>
                    <a:pt x="649" y="444"/>
                  </a:cubicBezTo>
                  <a:cubicBezTo>
                    <a:pt x="642" y="437"/>
                    <a:pt x="636" y="437"/>
                    <a:pt x="629" y="437"/>
                  </a:cubicBezTo>
                  <a:cubicBezTo>
                    <a:pt x="444" y="437"/>
                    <a:pt x="444" y="437"/>
                    <a:pt x="444" y="437"/>
                  </a:cubicBezTo>
                  <a:cubicBezTo>
                    <a:pt x="444" y="318"/>
                    <a:pt x="444" y="318"/>
                    <a:pt x="444" y="318"/>
                  </a:cubicBezTo>
                  <a:cubicBezTo>
                    <a:pt x="444" y="265"/>
                    <a:pt x="457" y="232"/>
                    <a:pt x="530" y="232"/>
                  </a:cubicBezTo>
                  <a:cubicBezTo>
                    <a:pt x="636" y="232"/>
                    <a:pt x="636" y="232"/>
                    <a:pt x="636" y="232"/>
                  </a:cubicBezTo>
                  <a:cubicBezTo>
                    <a:pt x="649" y="232"/>
                    <a:pt x="662" y="225"/>
                    <a:pt x="662" y="205"/>
                  </a:cubicBezTo>
                  <a:cubicBezTo>
                    <a:pt x="662" y="20"/>
                    <a:pt x="662" y="20"/>
                    <a:pt x="662" y="20"/>
                  </a:cubicBezTo>
                  <a:cubicBezTo>
                    <a:pt x="662" y="7"/>
                    <a:pt x="649" y="0"/>
                    <a:pt x="636" y="0"/>
                  </a:cubicBezTo>
                  <a:close/>
                  <a:moveTo>
                    <a:pt x="636" y="0"/>
                  </a:moveTo>
                  <a:lnTo>
                    <a:pt x="636" y="0"/>
                  </a:ln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7" name="Group 123"/>
          <p:cNvGrpSpPr>
            <a:grpSpLocks/>
          </p:cNvGrpSpPr>
          <p:nvPr/>
        </p:nvGrpSpPr>
        <p:grpSpPr bwMode="auto">
          <a:xfrm>
            <a:off x="2080642" y="2297240"/>
            <a:ext cx="222176" cy="222116"/>
            <a:chOff x="13101476" y="6205716"/>
            <a:chExt cx="842806" cy="842245"/>
          </a:xfrm>
        </p:grpSpPr>
        <p:sp>
          <p:nvSpPr>
            <p:cNvPr id="149" name="Freeform 40"/>
            <p:cNvSpPr>
              <a:spLocks noChangeArrowheads="1"/>
            </p:cNvSpPr>
            <p:nvPr/>
          </p:nvSpPr>
          <p:spPr bwMode="auto">
            <a:xfrm>
              <a:off x="13101384" y="6205988"/>
              <a:ext cx="842332" cy="842000"/>
            </a:xfrm>
            <a:custGeom>
              <a:avLst/>
              <a:gdLst>
                <a:gd name="T0" fmla="*/ 1768 w 1769"/>
                <a:gd name="T1" fmla="*/ 881 h 1769"/>
                <a:gd name="T2" fmla="*/ 1768 w 1769"/>
                <a:gd name="T3" fmla="*/ 881 h 1769"/>
                <a:gd name="T4" fmla="*/ 881 w 1769"/>
                <a:gd name="T5" fmla="*/ 1768 h 1769"/>
                <a:gd name="T6" fmla="*/ 0 w 1769"/>
                <a:gd name="T7" fmla="*/ 881 h 1769"/>
                <a:gd name="T8" fmla="*/ 881 w 1769"/>
                <a:gd name="T9" fmla="*/ 0 h 1769"/>
                <a:gd name="T10" fmla="*/ 1768 w 1769"/>
                <a:gd name="T11" fmla="*/ 881 h 1769"/>
              </a:gdLst>
              <a:ahLst/>
              <a:cxnLst>
                <a:cxn ang="0">
                  <a:pos x="T0" y="T1"/>
                </a:cxn>
                <a:cxn ang="0">
                  <a:pos x="T2" y="T3"/>
                </a:cxn>
                <a:cxn ang="0">
                  <a:pos x="T4" y="T5"/>
                </a:cxn>
                <a:cxn ang="0">
                  <a:pos x="T6" y="T7"/>
                </a:cxn>
                <a:cxn ang="0">
                  <a:pos x="T8" y="T9"/>
                </a:cxn>
                <a:cxn ang="0">
                  <a:pos x="T10" y="T11"/>
                </a:cxn>
              </a:cxnLst>
              <a:rect l="0" t="0" r="r" b="b"/>
              <a:pathLst>
                <a:path w="1769" h="1769">
                  <a:moveTo>
                    <a:pt x="1768" y="881"/>
                  </a:moveTo>
                  <a:lnTo>
                    <a:pt x="1768" y="881"/>
                  </a:lnTo>
                  <a:cubicBezTo>
                    <a:pt x="1768" y="1371"/>
                    <a:pt x="1371" y="1768"/>
                    <a:pt x="881" y="1768"/>
                  </a:cubicBezTo>
                  <a:cubicBezTo>
                    <a:pt x="397" y="1768"/>
                    <a:pt x="0" y="1371"/>
                    <a:pt x="0" y="881"/>
                  </a:cubicBezTo>
                  <a:cubicBezTo>
                    <a:pt x="0" y="397"/>
                    <a:pt x="397" y="0"/>
                    <a:pt x="881" y="0"/>
                  </a:cubicBezTo>
                  <a:cubicBezTo>
                    <a:pt x="1371" y="0"/>
                    <a:pt x="1768" y="397"/>
                    <a:pt x="1768" y="881"/>
                  </a:cubicBezTo>
                </a:path>
              </a:pathLst>
            </a:custGeom>
            <a:solidFill>
              <a:schemeClr val="accent2">
                <a:lumMod val="60000"/>
                <a:lumOff val="40000"/>
              </a:schemeClr>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0" name="Freeform 41"/>
            <p:cNvSpPr>
              <a:spLocks noChangeArrowheads="1"/>
            </p:cNvSpPr>
            <p:nvPr/>
          </p:nvSpPr>
          <p:spPr bwMode="auto">
            <a:xfrm>
              <a:off x="13273012" y="6377548"/>
              <a:ext cx="501335" cy="498879"/>
            </a:xfrm>
            <a:custGeom>
              <a:avLst/>
              <a:gdLst>
                <a:gd name="T0" fmla="*/ 1046 w 1054"/>
                <a:gd name="T1" fmla="*/ 464 h 1054"/>
                <a:gd name="T2" fmla="*/ 914 w 1054"/>
                <a:gd name="T3" fmla="*/ 265 h 1054"/>
                <a:gd name="T4" fmla="*/ 940 w 1054"/>
                <a:gd name="T5" fmla="*/ 193 h 1054"/>
                <a:gd name="T6" fmla="*/ 861 w 1054"/>
                <a:gd name="T7" fmla="*/ 113 h 1054"/>
                <a:gd name="T8" fmla="*/ 794 w 1054"/>
                <a:gd name="T9" fmla="*/ 140 h 1054"/>
                <a:gd name="T10" fmla="*/ 589 w 1054"/>
                <a:gd name="T11" fmla="*/ 0 h 1054"/>
                <a:gd name="T12" fmla="*/ 529 w 1054"/>
                <a:gd name="T13" fmla="*/ 0 h 1054"/>
                <a:gd name="T14" fmla="*/ 463 w 1054"/>
                <a:gd name="T15" fmla="*/ 0 h 1054"/>
                <a:gd name="T16" fmla="*/ 264 w 1054"/>
                <a:gd name="T17" fmla="*/ 140 h 1054"/>
                <a:gd name="T18" fmla="*/ 192 w 1054"/>
                <a:gd name="T19" fmla="*/ 113 h 1054"/>
                <a:gd name="T20" fmla="*/ 112 w 1054"/>
                <a:gd name="T21" fmla="*/ 193 h 1054"/>
                <a:gd name="T22" fmla="*/ 139 w 1054"/>
                <a:gd name="T23" fmla="*/ 259 h 1054"/>
                <a:gd name="T24" fmla="*/ 0 w 1054"/>
                <a:gd name="T25" fmla="*/ 464 h 1054"/>
                <a:gd name="T26" fmla="*/ 0 w 1054"/>
                <a:gd name="T27" fmla="*/ 524 h 1054"/>
                <a:gd name="T28" fmla="*/ 0 w 1054"/>
                <a:gd name="T29" fmla="*/ 583 h 1054"/>
                <a:gd name="T30" fmla="*/ 139 w 1054"/>
                <a:gd name="T31" fmla="*/ 788 h 1054"/>
                <a:gd name="T32" fmla="*/ 112 w 1054"/>
                <a:gd name="T33" fmla="*/ 861 h 1054"/>
                <a:gd name="T34" fmla="*/ 192 w 1054"/>
                <a:gd name="T35" fmla="*/ 941 h 1054"/>
                <a:gd name="T36" fmla="*/ 258 w 1054"/>
                <a:gd name="T37" fmla="*/ 914 h 1054"/>
                <a:gd name="T38" fmla="*/ 463 w 1054"/>
                <a:gd name="T39" fmla="*/ 1047 h 1054"/>
                <a:gd name="T40" fmla="*/ 523 w 1054"/>
                <a:gd name="T41" fmla="*/ 1053 h 1054"/>
                <a:gd name="T42" fmla="*/ 582 w 1054"/>
                <a:gd name="T43" fmla="*/ 1047 h 1054"/>
                <a:gd name="T44" fmla="*/ 788 w 1054"/>
                <a:gd name="T45" fmla="*/ 914 h 1054"/>
                <a:gd name="T46" fmla="*/ 854 w 1054"/>
                <a:gd name="T47" fmla="*/ 941 h 1054"/>
                <a:gd name="T48" fmla="*/ 933 w 1054"/>
                <a:gd name="T49" fmla="*/ 861 h 1054"/>
                <a:gd name="T50" fmla="*/ 914 w 1054"/>
                <a:gd name="T51" fmla="*/ 795 h 1054"/>
                <a:gd name="T52" fmla="*/ 1046 w 1054"/>
                <a:gd name="T53" fmla="*/ 590 h 1054"/>
                <a:gd name="T54" fmla="*/ 1053 w 1054"/>
                <a:gd name="T55" fmla="*/ 530 h 1054"/>
                <a:gd name="T56" fmla="*/ 1046 w 1054"/>
                <a:gd name="T57" fmla="*/ 464 h 1054"/>
                <a:gd name="T58" fmla="*/ 523 w 1054"/>
                <a:gd name="T59" fmla="*/ 815 h 1054"/>
                <a:gd name="T60" fmla="*/ 523 w 1054"/>
                <a:gd name="T61" fmla="*/ 239 h 1054"/>
                <a:gd name="T62" fmla="*/ 523 w 1054"/>
                <a:gd name="T63" fmla="*/ 8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4" h="1054">
                  <a:moveTo>
                    <a:pt x="1046" y="464"/>
                  </a:moveTo>
                  <a:lnTo>
                    <a:pt x="1046" y="464"/>
                  </a:lnTo>
                  <a:cubicBezTo>
                    <a:pt x="986" y="444"/>
                    <a:pt x="986" y="444"/>
                    <a:pt x="986" y="444"/>
                  </a:cubicBezTo>
                  <a:cubicBezTo>
                    <a:pt x="973" y="378"/>
                    <a:pt x="953" y="318"/>
                    <a:pt x="914" y="265"/>
                  </a:cubicBezTo>
                  <a:cubicBezTo>
                    <a:pt x="940" y="199"/>
                    <a:pt x="940" y="199"/>
                    <a:pt x="940" y="199"/>
                  </a:cubicBezTo>
                  <a:cubicBezTo>
                    <a:pt x="940" y="199"/>
                    <a:pt x="940" y="199"/>
                    <a:pt x="940" y="193"/>
                  </a:cubicBezTo>
                  <a:cubicBezTo>
                    <a:pt x="900" y="153"/>
                    <a:pt x="900" y="153"/>
                    <a:pt x="900" y="153"/>
                  </a:cubicBezTo>
                  <a:cubicBezTo>
                    <a:pt x="861" y="113"/>
                    <a:pt x="861" y="113"/>
                    <a:pt x="861" y="113"/>
                  </a:cubicBezTo>
                  <a:lnTo>
                    <a:pt x="854" y="113"/>
                  </a:lnTo>
                  <a:cubicBezTo>
                    <a:pt x="794" y="140"/>
                    <a:pt x="794" y="140"/>
                    <a:pt x="794" y="140"/>
                  </a:cubicBezTo>
                  <a:cubicBezTo>
                    <a:pt x="741" y="106"/>
                    <a:pt x="682" y="80"/>
                    <a:pt x="615" y="67"/>
                  </a:cubicBezTo>
                  <a:cubicBezTo>
                    <a:pt x="589" y="0"/>
                    <a:pt x="589" y="0"/>
                    <a:pt x="589" y="0"/>
                  </a:cubicBezTo>
                  <a:lnTo>
                    <a:pt x="582" y="0"/>
                  </a:lnTo>
                  <a:cubicBezTo>
                    <a:pt x="529" y="0"/>
                    <a:pt x="529" y="0"/>
                    <a:pt x="529" y="0"/>
                  </a:cubicBezTo>
                  <a:cubicBezTo>
                    <a:pt x="470" y="0"/>
                    <a:pt x="470" y="0"/>
                    <a:pt x="470" y="0"/>
                  </a:cubicBezTo>
                  <a:lnTo>
                    <a:pt x="463" y="0"/>
                  </a:lnTo>
                  <a:cubicBezTo>
                    <a:pt x="443" y="67"/>
                    <a:pt x="443" y="67"/>
                    <a:pt x="443" y="67"/>
                  </a:cubicBezTo>
                  <a:cubicBezTo>
                    <a:pt x="377" y="73"/>
                    <a:pt x="317" y="100"/>
                    <a:pt x="264" y="140"/>
                  </a:cubicBezTo>
                  <a:cubicBezTo>
                    <a:pt x="198" y="113"/>
                    <a:pt x="198" y="113"/>
                    <a:pt x="198" y="113"/>
                  </a:cubicBezTo>
                  <a:lnTo>
                    <a:pt x="192" y="113"/>
                  </a:lnTo>
                  <a:cubicBezTo>
                    <a:pt x="152" y="153"/>
                    <a:pt x="152" y="153"/>
                    <a:pt x="152" y="153"/>
                  </a:cubicBezTo>
                  <a:cubicBezTo>
                    <a:pt x="112" y="193"/>
                    <a:pt x="112" y="193"/>
                    <a:pt x="112" y="193"/>
                  </a:cubicBezTo>
                  <a:lnTo>
                    <a:pt x="112" y="199"/>
                  </a:lnTo>
                  <a:cubicBezTo>
                    <a:pt x="139" y="259"/>
                    <a:pt x="139" y="259"/>
                    <a:pt x="139" y="259"/>
                  </a:cubicBezTo>
                  <a:cubicBezTo>
                    <a:pt x="99" y="312"/>
                    <a:pt x="79" y="371"/>
                    <a:pt x="66" y="438"/>
                  </a:cubicBezTo>
                  <a:cubicBezTo>
                    <a:pt x="0" y="464"/>
                    <a:pt x="0" y="464"/>
                    <a:pt x="0" y="464"/>
                  </a:cubicBezTo>
                  <a:cubicBezTo>
                    <a:pt x="0" y="464"/>
                    <a:pt x="0" y="464"/>
                    <a:pt x="0" y="471"/>
                  </a:cubicBezTo>
                  <a:cubicBezTo>
                    <a:pt x="0" y="524"/>
                    <a:pt x="0" y="524"/>
                    <a:pt x="0" y="524"/>
                  </a:cubicBezTo>
                  <a:cubicBezTo>
                    <a:pt x="0" y="583"/>
                    <a:pt x="0" y="583"/>
                    <a:pt x="0" y="583"/>
                  </a:cubicBezTo>
                  <a:lnTo>
                    <a:pt x="0" y="583"/>
                  </a:lnTo>
                  <a:cubicBezTo>
                    <a:pt x="66" y="610"/>
                    <a:pt x="66" y="610"/>
                    <a:pt x="66" y="610"/>
                  </a:cubicBezTo>
                  <a:cubicBezTo>
                    <a:pt x="72" y="676"/>
                    <a:pt x="99" y="735"/>
                    <a:pt x="139" y="788"/>
                  </a:cubicBezTo>
                  <a:cubicBezTo>
                    <a:pt x="112" y="855"/>
                    <a:pt x="112" y="855"/>
                    <a:pt x="112" y="855"/>
                  </a:cubicBezTo>
                  <a:cubicBezTo>
                    <a:pt x="106" y="855"/>
                    <a:pt x="112" y="855"/>
                    <a:pt x="112" y="861"/>
                  </a:cubicBezTo>
                  <a:cubicBezTo>
                    <a:pt x="152" y="901"/>
                    <a:pt x="152" y="901"/>
                    <a:pt x="152" y="901"/>
                  </a:cubicBezTo>
                  <a:cubicBezTo>
                    <a:pt x="192" y="941"/>
                    <a:pt x="192" y="941"/>
                    <a:pt x="192" y="941"/>
                  </a:cubicBezTo>
                  <a:cubicBezTo>
                    <a:pt x="192" y="941"/>
                    <a:pt x="192" y="941"/>
                    <a:pt x="198" y="941"/>
                  </a:cubicBezTo>
                  <a:cubicBezTo>
                    <a:pt x="258" y="914"/>
                    <a:pt x="258" y="914"/>
                    <a:pt x="258" y="914"/>
                  </a:cubicBezTo>
                  <a:cubicBezTo>
                    <a:pt x="311" y="947"/>
                    <a:pt x="370" y="974"/>
                    <a:pt x="437" y="987"/>
                  </a:cubicBezTo>
                  <a:cubicBezTo>
                    <a:pt x="463" y="1047"/>
                    <a:pt x="463" y="1047"/>
                    <a:pt x="463" y="1047"/>
                  </a:cubicBezTo>
                  <a:cubicBezTo>
                    <a:pt x="463" y="1053"/>
                    <a:pt x="463" y="1053"/>
                    <a:pt x="470" y="1053"/>
                  </a:cubicBezTo>
                  <a:cubicBezTo>
                    <a:pt x="523" y="1053"/>
                    <a:pt x="523" y="1053"/>
                    <a:pt x="523" y="1053"/>
                  </a:cubicBezTo>
                  <a:cubicBezTo>
                    <a:pt x="582" y="1053"/>
                    <a:pt x="582" y="1053"/>
                    <a:pt x="582" y="1053"/>
                  </a:cubicBezTo>
                  <a:cubicBezTo>
                    <a:pt x="582" y="1053"/>
                    <a:pt x="582" y="1053"/>
                    <a:pt x="582" y="1047"/>
                  </a:cubicBezTo>
                  <a:cubicBezTo>
                    <a:pt x="609" y="987"/>
                    <a:pt x="609" y="987"/>
                    <a:pt x="609" y="987"/>
                  </a:cubicBezTo>
                  <a:cubicBezTo>
                    <a:pt x="675" y="974"/>
                    <a:pt x="735" y="954"/>
                    <a:pt x="788" y="914"/>
                  </a:cubicBezTo>
                  <a:cubicBezTo>
                    <a:pt x="847" y="941"/>
                    <a:pt x="847" y="941"/>
                    <a:pt x="847" y="941"/>
                  </a:cubicBezTo>
                  <a:cubicBezTo>
                    <a:pt x="854" y="941"/>
                    <a:pt x="854" y="941"/>
                    <a:pt x="854" y="941"/>
                  </a:cubicBezTo>
                  <a:cubicBezTo>
                    <a:pt x="894" y="901"/>
                    <a:pt x="894" y="901"/>
                    <a:pt x="894" y="901"/>
                  </a:cubicBezTo>
                  <a:cubicBezTo>
                    <a:pt x="933" y="861"/>
                    <a:pt x="933" y="861"/>
                    <a:pt x="933" y="861"/>
                  </a:cubicBezTo>
                  <a:cubicBezTo>
                    <a:pt x="940" y="861"/>
                    <a:pt x="940" y="855"/>
                    <a:pt x="940" y="855"/>
                  </a:cubicBezTo>
                  <a:cubicBezTo>
                    <a:pt x="914" y="795"/>
                    <a:pt x="914" y="795"/>
                    <a:pt x="914" y="795"/>
                  </a:cubicBezTo>
                  <a:cubicBezTo>
                    <a:pt x="947" y="742"/>
                    <a:pt x="973" y="683"/>
                    <a:pt x="986" y="616"/>
                  </a:cubicBezTo>
                  <a:cubicBezTo>
                    <a:pt x="1046" y="590"/>
                    <a:pt x="1046" y="590"/>
                    <a:pt x="1046" y="590"/>
                  </a:cubicBezTo>
                  <a:cubicBezTo>
                    <a:pt x="1053" y="590"/>
                    <a:pt x="1053" y="590"/>
                    <a:pt x="1053" y="583"/>
                  </a:cubicBezTo>
                  <a:cubicBezTo>
                    <a:pt x="1053" y="530"/>
                    <a:pt x="1053" y="530"/>
                    <a:pt x="1053" y="530"/>
                  </a:cubicBezTo>
                  <a:cubicBezTo>
                    <a:pt x="1053" y="471"/>
                    <a:pt x="1053" y="471"/>
                    <a:pt x="1053" y="471"/>
                  </a:cubicBezTo>
                  <a:cubicBezTo>
                    <a:pt x="1053" y="471"/>
                    <a:pt x="1053" y="471"/>
                    <a:pt x="1046" y="464"/>
                  </a:cubicBezTo>
                  <a:close/>
                  <a:moveTo>
                    <a:pt x="523" y="815"/>
                  </a:moveTo>
                  <a:lnTo>
                    <a:pt x="523" y="815"/>
                  </a:lnTo>
                  <a:cubicBezTo>
                    <a:pt x="370" y="815"/>
                    <a:pt x="238" y="683"/>
                    <a:pt x="238" y="524"/>
                  </a:cubicBezTo>
                  <a:cubicBezTo>
                    <a:pt x="238" y="371"/>
                    <a:pt x="370" y="239"/>
                    <a:pt x="523" y="239"/>
                  </a:cubicBezTo>
                  <a:cubicBezTo>
                    <a:pt x="682" y="239"/>
                    <a:pt x="808" y="371"/>
                    <a:pt x="808" y="524"/>
                  </a:cubicBezTo>
                  <a:cubicBezTo>
                    <a:pt x="808" y="683"/>
                    <a:pt x="682" y="815"/>
                    <a:pt x="523" y="815"/>
                  </a:cubicBez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8" name="Group 124"/>
          <p:cNvGrpSpPr>
            <a:grpSpLocks/>
          </p:cNvGrpSpPr>
          <p:nvPr/>
        </p:nvGrpSpPr>
        <p:grpSpPr bwMode="auto">
          <a:xfrm>
            <a:off x="1699690" y="2562293"/>
            <a:ext cx="462682" cy="462557"/>
            <a:chOff x="19502585" y="4333825"/>
            <a:chExt cx="1755143" cy="1753976"/>
          </a:xfrm>
        </p:grpSpPr>
        <p:sp>
          <p:nvSpPr>
            <p:cNvPr id="147" name="Freeform 44"/>
            <p:cNvSpPr>
              <a:spLocks noChangeArrowheads="1"/>
            </p:cNvSpPr>
            <p:nvPr/>
          </p:nvSpPr>
          <p:spPr bwMode="auto">
            <a:xfrm>
              <a:off x="19502308" y="4333575"/>
              <a:ext cx="1754672" cy="1753980"/>
            </a:xfrm>
            <a:custGeom>
              <a:avLst/>
              <a:gdLst>
                <a:gd name="T0" fmla="*/ 3675 w 3676"/>
                <a:gd name="T1" fmla="*/ 1841 h 3677"/>
                <a:gd name="T2" fmla="*/ 3675 w 3676"/>
                <a:gd name="T3" fmla="*/ 1841 h 3677"/>
                <a:gd name="T4" fmla="*/ 1841 w 3676"/>
                <a:gd name="T5" fmla="*/ 3676 h 3677"/>
                <a:gd name="T6" fmla="*/ 0 w 3676"/>
                <a:gd name="T7" fmla="*/ 1841 h 3677"/>
                <a:gd name="T8" fmla="*/ 1841 w 3676"/>
                <a:gd name="T9" fmla="*/ 0 h 3677"/>
                <a:gd name="T10" fmla="*/ 3675 w 3676"/>
                <a:gd name="T11" fmla="*/ 1841 h 3677"/>
              </a:gdLst>
              <a:ahLst/>
              <a:cxnLst>
                <a:cxn ang="0">
                  <a:pos x="T0" y="T1"/>
                </a:cxn>
                <a:cxn ang="0">
                  <a:pos x="T2" y="T3"/>
                </a:cxn>
                <a:cxn ang="0">
                  <a:pos x="T4" y="T5"/>
                </a:cxn>
                <a:cxn ang="0">
                  <a:pos x="T6" y="T7"/>
                </a:cxn>
                <a:cxn ang="0">
                  <a:pos x="T8" y="T9"/>
                </a:cxn>
                <a:cxn ang="0">
                  <a:pos x="T10" y="T11"/>
                </a:cxn>
              </a:cxnLst>
              <a:rect l="0" t="0" r="r" b="b"/>
              <a:pathLst>
                <a:path w="3676" h="3677">
                  <a:moveTo>
                    <a:pt x="3675" y="1841"/>
                  </a:moveTo>
                  <a:lnTo>
                    <a:pt x="3675" y="1841"/>
                  </a:lnTo>
                  <a:cubicBezTo>
                    <a:pt x="3675" y="2855"/>
                    <a:pt x="2854" y="3676"/>
                    <a:pt x="1841" y="3676"/>
                  </a:cubicBezTo>
                  <a:cubicBezTo>
                    <a:pt x="821" y="3676"/>
                    <a:pt x="0" y="2855"/>
                    <a:pt x="0" y="1841"/>
                  </a:cubicBezTo>
                  <a:cubicBezTo>
                    <a:pt x="0" y="822"/>
                    <a:pt x="821" y="0"/>
                    <a:pt x="1841" y="0"/>
                  </a:cubicBezTo>
                  <a:cubicBezTo>
                    <a:pt x="2854" y="0"/>
                    <a:pt x="3675" y="822"/>
                    <a:pt x="3675" y="1841"/>
                  </a:cubicBezTo>
                </a:path>
              </a:pathLst>
            </a:custGeom>
            <a:solidFill>
              <a:schemeClr val="accent5"/>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8" name="Freeform 45"/>
            <p:cNvSpPr>
              <a:spLocks noChangeArrowheads="1"/>
            </p:cNvSpPr>
            <p:nvPr/>
          </p:nvSpPr>
          <p:spPr bwMode="auto">
            <a:xfrm>
              <a:off x="19886213" y="4717328"/>
              <a:ext cx="986862" cy="986473"/>
            </a:xfrm>
            <a:custGeom>
              <a:avLst/>
              <a:gdLst>
                <a:gd name="T0" fmla="*/ 1040 w 2074"/>
                <a:gd name="T1" fmla="*/ 0 h 2073"/>
                <a:gd name="T2" fmla="*/ 1040 w 2074"/>
                <a:gd name="T3" fmla="*/ 2072 h 2073"/>
                <a:gd name="T4" fmla="*/ 1040 w 2074"/>
                <a:gd name="T5" fmla="*/ 0 h 2073"/>
                <a:gd name="T6" fmla="*/ 1643 w 2074"/>
                <a:gd name="T7" fmla="*/ 967 h 2073"/>
                <a:gd name="T8" fmla="*/ 1775 w 2074"/>
                <a:gd name="T9" fmla="*/ 529 h 2073"/>
                <a:gd name="T10" fmla="*/ 1643 w 2074"/>
                <a:gd name="T11" fmla="*/ 967 h 2073"/>
                <a:gd name="T12" fmla="*/ 1497 w 2074"/>
                <a:gd name="T13" fmla="*/ 967 h 2073"/>
                <a:gd name="T14" fmla="*/ 1113 w 2074"/>
                <a:gd name="T15" fmla="*/ 695 h 2073"/>
                <a:gd name="T16" fmla="*/ 1497 w 2074"/>
                <a:gd name="T17" fmla="*/ 967 h 2073"/>
                <a:gd name="T18" fmla="*/ 1113 w 2074"/>
                <a:gd name="T19" fmla="*/ 549 h 2073"/>
                <a:gd name="T20" fmla="*/ 1212 w 2074"/>
                <a:gd name="T21" fmla="*/ 159 h 2073"/>
                <a:gd name="T22" fmla="*/ 1113 w 2074"/>
                <a:gd name="T23" fmla="*/ 549 h 2073"/>
                <a:gd name="T24" fmla="*/ 973 w 2074"/>
                <a:gd name="T25" fmla="*/ 556 h 2073"/>
                <a:gd name="T26" fmla="*/ 887 w 2074"/>
                <a:gd name="T27" fmla="*/ 152 h 2073"/>
                <a:gd name="T28" fmla="*/ 973 w 2074"/>
                <a:gd name="T29" fmla="*/ 556 h 2073"/>
                <a:gd name="T30" fmla="*/ 973 w 2074"/>
                <a:gd name="T31" fmla="*/ 695 h 2073"/>
                <a:gd name="T32" fmla="*/ 589 w 2074"/>
                <a:gd name="T33" fmla="*/ 967 h 2073"/>
                <a:gd name="T34" fmla="*/ 973 w 2074"/>
                <a:gd name="T35" fmla="*/ 695 h 2073"/>
                <a:gd name="T36" fmla="*/ 450 w 2074"/>
                <a:gd name="T37" fmla="*/ 967 h 2073"/>
                <a:gd name="T38" fmla="*/ 298 w 2074"/>
                <a:gd name="T39" fmla="*/ 536 h 2073"/>
                <a:gd name="T40" fmla="*/ 450 w 2074"/>
                <a:gd name="T41" fmla="*/ 967 h 2073"/>
                <a:gd name="T42" fmla="*/ 450 w 2074"/>
                <a:gd name="T43" fmla="*/ 1106 h 2073"/>
                <a:gd name="T44" fmla="*/ 291 w 2074"/>
                <a:gd name="T45" fmla="*/ 1529 h 2073"/>
                <a:gd name="T46" fmla="*/ 450 w 2074"/>
                <a:gd name="T47" fmla="*/ 1106 h 2073"/>
                <a:gd name="T48" fmla="*/ 589 w 2074"/>
                <a:gd name="T49" fmla="*/ 1106 h 2073"/>
                <a:gd name="T50" fmla="*/ 973 w 2074"/>
                <a:gd name="T51" fmla="*/ 1364 h 2073"/>
                <a:gd name="T52" fmla="*/ 589 w 2074"/>
                <a:gd name="T53" fmla="*/ 1106 h 2073"/>
                <a:gd name="T54" fmla="*/ 973 w 2074"/>
                <a:gd name="T55" fmla="*/ 1503 h 2073"/>
                <a:gd name="T56" fmla="*/ 887 w 2074"/>
                <a:gd name="T57" fmla="*/ 1920 h 2073"/>
                <a:gd name="T58" fmla="*/ 973 w 2074"/>
                <a:gd name="T59" fmla="*/ 1503 h 2073"/>
                <a:gd name="T60" fmla="*/ 1113 w 2074"/>
                <a:gd name="T61" fmla="*/ 1503 h 2073"/>
                <a:gd name="T62" fmla="*/ 1212 w 2074"/>
                <a:gd name="T63" fmla="*/ 1913 h 2073"/>
                <a:gd name="T64" fmla="*/ 1113 w 2074"/>
                <a:gd name="T65" fmla="*/ 1503 h 2073"/>
                <a:gd name="T66" fmla="*/ 1113 w 2074"/>
                <a:gd name="T67" fmla="*/ 1364 h 2073"/>
                <a:gd name="T68" fmla="*/ 1497 w 2074"/>
                <a:gd name="T69" fmla="*/ 1106 h 2073"/>
                <a:gd name="T70" fmla="*/ 1113 w 2074"/>
                <a:gd name="T71" fmla="*/ 1364 h 2073"/>
                <a:gd name="T72" fmla="*/ 1643 w 2074"/>
                <a:gd name="T73" fmla="*/ 1106 h 2073"/>
                <a:gd name="T74" fmla="*/ 1782 w 2074"/>
                <a:gd name="T75" fmla="*/ 1536 h 2073"/>
                <a:gd name="T76" fmla="*/ 1643 w 2074"/>
                <a:gd name="T77" fmla="*/ 1106 h 2073"/>
                <a:gd name="T78" fmla="*/ 1682 w 2074"/>
                <a:gd name="T79" fmla="*/ 417 h 2073"/>
                <a:gd name="T80" fmla="*/ 1431 w 2074"/>
                <a:gd name="T81" fmla="*/ 231 h 2073"/>
                <a:gd name="T82" fmla="*/ 662 w 2074"/>
                <a:gd name="T83" fmla="*/ 225 h 2073"/>
                <a:gd name="T84" fmla="*/ 543 w 2074"/>
                <a:gd name="T85" fmla="*/ 483 h 2073"/>
                <a:gd name="T86" fmla="*/ 662 w 2074"/>
                <a:gd name="T87" fmla="*/ 225 h 2073"/>
                <a:gd name="T88" fmla="*/ 378 w 2074"/>
                <a:gd name="T89" fmla="*/ 1642 h 2073"/>
                <a:gd name="T90" fmla="*/ 662 w 2074"/>
                <a:gd name="T91" fmla="*/ 1854 h 2073"/>
                <a:gd name="T92" fmla="*/ 1431 w 2074"/>
                <a:gd name="T93" fmla="*/ 1841 h 2073"/>
                <a:gd name="T94" fmla="*/ 1550 w 2074"/>
                <a:gd name="T95" fmla="*/ 1589 h 2073"/>
                <a:gd name="T96" fmla="*/ 1431 w 2074"/>
                <a:gd name="T97" fmla="*/ 1841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74" h="2073">
                  <a:moveTo>
                    <a:pt x="1040" y="0"/>
                  </a:moveTo>
                  <a:lnTo>
                    <a:pt x="1040" y="0"/>
                  </a:lnTo>
                  <a:cubicBezTo>
                    <a:pt x="464" y="0"/>
                    <a:pt x="0" y="463"/>
                    <a:pt x="0" y="1039"/>
                  </a:cubicBezTo>
                  <a:cubicBezTo>
                    <a:pt x="0" y="1609"/>
                    <a:pt x="464" y="2072"/>
                    <a:pt x="1040" y="2072"/>
                  </a:cubicBezTo>
                  <a:cubicBezTo>
                    <a:pt x="1609" y="2072"/>
                    <a:pt x="2073" y="1609"/>
                    <a:pt x="2073" y="1039"/>
                  </a:cubicBezTo>
                  <a:cubicBezTo>
                    <a:pt x="2073" y="463"/>
                    <a:pt x="1609" y="0"/>
                    <a:pt x="1040" y="0"/>
                  </a:cubicBezTo>
                  <a:close/>
                  <a:moveTo>
                    <a:pt x="1643" y="967"/>
                  </a:moveTo>
                  <a:lnTo>
                    <a:pt x="1643" y="967"/>
                  </a:lnTo>
                  <a:cubicBezTo>
                    <a:pt x="1636" y="841"/>
                    <a:pt x="1616" y="721"/>
                    <a:pt x="1583" y="602"/>
                  </a:cubicBezTo>
                  <a:cubicBezTo>
                    <a:pt x="1649" y="582"/>
                    <a:pt x="1715" y="556"/>
                    <a:pt x="1775" y="529"/>
                  </a:cubicBezTo>
                  <a:cubicBezTo>
                    <a:pt x="1861" y="655"/>
                    <a:pt x="1921" y="801"/>
                    <a:pt x="1934" y="967"/>
                  </a:cubicBezTo>
                  <a:lnTo>
                    <a:pt x="1643" y="967"/>
                  </a:lnTo>
                  <a:close/>
                  <a:moveTo>
                    <a:pt x="1497" y="967"/>
                  </a:moveTo>
                  <a:lnTo>
                    <a:pt x="1497" y="967"/>
                  </a:lnTo>
                  <a:cubicBezTo>
                    <a:pt x="1113" y="967"/>
                    <a:pt x="1113" y="967"/>
                    <a:pt x="1113" y="967"/>
                  </a:cubicBezTo>
                  <a:cubicBezTo>
                    <a:pt x="1113" y="695"/>
                    <a:pt x="1113" y="695"/>
                    <a:pt x="1113" y="695"/>
                  </a:cubicBezTo>
                  <a:cubicBezTo>
                    <a:pt x="1232" y="688"/>
                    <a:pt x="1344" y="668"/>
                    <a:pt x="1450" y="642"/>
                  </a:cubicBezTo>
                  <a:cubicBezTo>
                    <a:pt x="1477" y="748"/>
                    <a:pt x="1497" y="854"/>
                    <a:pt x="1497" y="967"/>
                  </a:cubicBezTo>
                  <a:close/>
                  <a:moveTo>
                    <a:pt x="1113" y="549"/>
                  </a:moveTo>
                  <a:lnTo>
                    <a:pt x="1113" y="549"/>
                  </a:lnTo>
                  <a:cubicBezTo>
                    <a:pt x="1113" y="145"/>
                    <a:pt x="1113" y="145"/>
                    <a:pt x="1113" y="145"/>
                  </a:cubicBezTo>
                  <a:cubicBezTo>
                    <a:pt x="1146" y="145"/>
                    <a:pt x="1179" y="152"/>
                    <a:pt x="1212" y="159"/>
                  </a:cubicBezTo>
                  <a:cubicBezTo>
                    <a:pt x="1291" y="258"/>
                    <a:pt x="1358" y="377"/>
                    <a:pt x="1411" y="510"/>
                  </a:cubicBezTo>
                  <a:cubicBezTo>
                    <a:pt x="1311" y="529"/>
                    <a:pt x="1219" y="549"/>
                    <a:pt x="1113" y="549"/>
                  </a:cubicBezTo>
                  <a:close/>
                  <a:moveTo>
                    <a:pt x="973" y="556"/>
                  </a:moveTo>
                  <a:lnTo>
                    <a:pt x="973" y="556"/>
                  </a:lnTo>
                  <a:cubicBezTo>
                    <a:pt x="874" y="549"/>
                    <a:pt x="775" y="536"/>
                    <a:pt x="682" y="516"/>
                  </a:cubicBezTo>
                  <a:cubicBezTo>
                    <a:pt x="728" y="377"/>
                    <a:pt x="801" y="258"/>
                    <a:pt x="887" y="152"/>
                  </a:cubicBezTo>
                  <a:cubicBezTo>
                    <a:pt x="914" y="152"/>
                    <a:pt x="940" y="145"/>
                    <a:pt x="973" y="145"/>
                  </a:cubicBezTo>
                  <a:lnTo>
                    <a:pt x="973" y="556"/>
                  </a:lnTo>
                  <a:close/>
                  <a:moveTo>
                    <a:pt x="973" y="695"/>
                  </a:moveTo>
                  <a:lnTo>
                    <a:pt x="973" y="695"/>
                  </a:lnTo>
                  <a:cubicBezTo>
                    <a:pt x="973" y="967"/>
                    <a:pt x="973" y="967"/>
                    <a:pt x="973" y="967"/>
                  </a:cubicBezTo>
                  <a:cubicBezTo>
                    <a:pt x="589" y="967"/>
                    <a:pt x="589" y="967"/>
                    <a:pt x="589" y="967"/>
                  </a:cubicBezTo>
                  <a:cubicBezTo>
                    <a:pt x="596" y="854"/>
                    <a:pt x="609" y="748"/>
                    <a:pt x="636" y="649"/>
                  </a:cubicBezTo>
                  <a:cubicBezTo>
                    <a:pt x="742" y="675"/>
                    <a:pt x="854" y="688"/>
                    <a:pt x="973" y="695"/>
                  </a:cubicBezTo>
                  <a:close/>
                  <a:moveTo>
                    <a:pt x="450" y="967"/>
                  </a:moveTo>
                  <a:lnTo>
                    <a:pt x="450" y="967"/>
                  </a:lnTo>
                  <a:cubicBezTo>
                    <a:pt x="146" y="967"/>
                    <a:pt x="146" y="967"/>
                    <a:pt x="146" y="967"/>
                  </a:cubicBezTo>
                  <a:cubicBezTo>
                    <a:pt x="159" y="808"/>
                    <a:pt x="212" y="662"/>
                    <a:pt x="298" y="536"/>
                  </a:cubicBezTo>
                  <a:cubicBezTo>
                    <a:pt x="364" y="562"/>
                    <a:pt x="430" y="596"/>
                    <a:pt x="503" y="615"/>
                  </a:cubicBezTo>
                  <a:cubicBezTo>
                    <a:pt x="470" y="728"/>
                    <a:pt x="457" y="841"/>
                    <a:pt x="450" y="967"/>
                  </a:cubicBezTo>
                  <a:close/>
                  <a:moveTo>
                    <a:pt x="450" y="1106"/>
                  </a:moveTo>
                  <a:lnTo>
                    <a:pt x="450" y="1106"/>
                  </a:lnTo>
                  <a:cubicBezTo>
                    <a:pt x="457" y="1225"/>
                    <a:pt x="470" y="1337"/>
                    <a:pt x="497" y="1443"/>
                  </a:cubicBezTo>
                  <a:cubicBezTo>
                    <a:pt x="424" y="1470"/>
                    <a:pt x="358" y="1496"/>
                    <a:pt x="291" y="1529"/>
                  </a:cubicBezTo>
                  <a:cubicBezTo>
                    <a:pt x="205" y="1404"/>
                    <a:pt x="159" y="1258"/>
                    <a:pt x="146" y="1106"/>
                  </a:cubicBezTo>
                  <a:lnTo>
                    <a:pt x="450" y="1106"/>
                  </a:lnTo>
                  <a:close/>
                  <a:moveTo>
                    <a:pt x="589" y="1106"/>
                  </a:moveTo>
                  <a:lnTo>
                    <a:pt x="589" y="1106"/>
                  </a:lnTo>
                  <a:cubicBezTo>
                    <a:pt x="973" y="1106"/>
                    <a:pt x="973" y="1106"/>
                    <a:pt x="973" y="1106"/>
                  </a:cubicBezTo>
                  <a:cubicBezTo>
                    <a:pt x="973" y="1364"/>
                    <a:pt x="973" y="1364"/>
                    <a:pt x="973" y="1364"/>
                  </a:cubicBezTo>
                  <a:cubicBezTo>
                    <a:pt x="854" y="1364"/>
                    <a:pt x="742" y="1377"/>
                    <a:pt x="636" y="1404"/>
                  </a:cubicBezTo>
                  <a:cubicBezTo>
                    <a:pt x="609" y="1311"/>
                    <a:pt x="596" y="1212"/>
                    <a:pt x="589" y="1106"/>
                  </a:cubicBezTo>
                  <a:close/>
                  <a:moveTo>
                    <a:pt x="973" y="1503"/>
                  </a:moveTo>
                  <a:lnTo>
                    <a:pt x="973" y="1503"/>
                  </a:lnTo>
                  <a:cubicBezTo>
                    <a:pt x="973" y="1933"/>
                    <a:pt x="973" y="1933"/>
                    <a:pt x="973" y="1933"/>
                  </a:cubicBezTo>
                  <a:cubicBezTo>
                    <a:pt x="940" y="1927"/>
                    <a:pt x="914" y="1927"/>
                    <a:pt x="887" y="1920"/>
                  </a:cubicBezTo>
                  <a:cubicBezTo>
                    <a:pt x="795" y="1814"/>
                    <a:pt x="722" y="1682"/>
                    <a:pt x="675" y="1543"/>
                  </a:cubicBezTo>
                  <a:cubicBezTo>
                    <a:pt x="768" y="1516"/>
                    <a:pt x="867" y="1503"/>
                    <a:pt x="973" y="1503"/>
                  </a:cubicBezTo>
                  <a:close/>
                  <a:moveTo>
                    <a:pt x="1113" y="1503"/>
                  </a:moveTo>
                  <a:lnTo>
                    <a:pt x="1113" y="1503"/>
                  </a:lnTo>
                  <a:cubicBezTo>
                    <a:pt x="1219" y="1510"/>
                    <a:pt x="1318" y="1523"/>
                    <a:pt x="1417" y="1549"/>
                  </a:cubicBezTo>
                  <a:cubicBezTo>
                    <a:pt x="1364" y="1688"/>
                    <a:pt x="1298" y="1814"/>
                    <a:pt x="1212" y="1913"/>
                  </a:cubicBezTo>
                  <a:cubicBezTo>
                    <a:pt x="1179" y="1920"/>
                    <a:pt x="1146" y="1927"/>
                    <a:pt x="1113" y="1933"/>
                  </a:cubicBezTo>
                  <a:lnTo>
                    <a:pt x="1113" y="1503"/>
                  </a:lnTo>
                  <a:close/>
                  <a:moveTo>
                    <a:pt x="1113" y="1364"/>
                  </a:moveTo>
                  <a:lnTo>
                    <a:pt x="1113" y="1364"/>
                  </a:lnTo>
                  <a:cubicBezTo>
                    <a:pt x="1113" y="1106"/>
                    <a:pt x="1113" y="1106"/>
                    <a:pt x="1113" y="1106"/>
                  </a:cubicBezTo>
                  <a:cubicBezTo>
                    <a:pt x="1497" y="1106"/>
                    <a:pt x="1497" y="1106"/>
                    <a:pt x="1497" y="1106"/>
                  </a:cubicBezTo>
                  <a:cubicBezTo>
                    <a:pt x="1497" y="1212"/>
                    <a:pt x="1477" y="1318"/>
                    <a:pt x="1457" y="1410"/>
                  </a:cubicBezTo>
                  <a:cubicBezTo>
                    <a:pt x="1344" y="1384"/>
                    <a:pt x="1232" y="1371"/>
                    <a:pt x="1113" y="1364"/>
                  </a:cubicBezTo>
                  <a:close/>
                  <a:moveTo>
                    <a:pt x="1643" y="1106"/>
                  </a:moveTo>
                  <a:lnTo>
                    <a:pt x="1643" y="1106"/>
                  </a:lnTo>
                  <a:cubicBezTo>
                    <a:pt x="1934" y="1106"/>
                    <a:pt x="1934" y="1106"/>
                    <a:pt x="1934" y="1106"/>
                  </a:cubicBezTo>
                  <a:cubicBezTo>
                    <a:pt x="1921" y="1265"/>
                    <a:pt x="1868" y="1410"/>
                    <a:pt x="1782" y="1536"/>
                  </a:cubicBezTo>
                  <a:cubicBezTo>
                    <a:pt x="1722" y="1503"/>
                    <a:pt x="1656" y="1476"/>
                    <a:pt x="1590" y="1457"/>
                  </a:cubicBezTo>
                  <a:cubicBezTo>
                    <a:pt x="1616" y="1344"/>
                    <a:pt x="1636" y="1225"/>
                    <a:pt x="1643" y="1106"/>
                  </a:cubicBezTo>
                  <a:close/>
                  <a:moveTo>
                    <a:pt x="1682" y="417"/>
                  </a:moveTo>
                  <a:lnTo>
                    <a:pt x="1682" y="417"/>
                  </a:lnTo>
                  <a:cubicBezTo>
                    <a:pt x="1636" y="437"/>
                    <a:pt x="1590" y="457"/>
                    <a:pt x="1543" y="470"/>
                  </a:cubicBezTo>
                  <a:cubicBezTo>
                    <a:pt x="1510" y="384"/>
                    <a:pt x="1477" y="304"/>
                    <a:pt x="1431" y="231"/>
                  </a:cubicBezTo>
                  <a:cubicBezTo>
                    <a:pt x="1530" y="278"/>
                    <a:pt x="1609" y="337"/>
                    <a:pt x="1682" y="417"/>
                  </a:cubicBezTo>
                  <a:close/>
                  <a:moveTo>
                    <a:pt x="662" y="225"/>
                  </a:moveTo>
                  <a:lnTo>
                    <a:pt x="662" y="225"/>
                  </a:lnTo>
                  <a:cubicBezTo>
                    <a:pt x="616" y="304"/>
                    <a:pt x="576" y="390"/>
                    <a:pt x="543" y="483"/>
                  </a:cubicBezTo>
                  <a:cubicBezTo>
                    <a:pt x="490" y="463"/>
                    <a:pt x="437" y="443"/>
                    <a:pt x="391" y="423"/>
                  </a:cubicBezTo>
                  <a:cubicBezTo>
                    <a:pt x="464" y="337"/>
                    <a:pt x="563" y="271"/>
                    <a:pt x="662" y="225"/>
                  </a:cubicBezTo>
                  <a:close/>
                  <a:moveTo>
                    <a:pt x="378" y="1642"/>
                  </a:moveTo>
                  <a:lnTo>
                    <a:pt x="378" y="1642"/>
                  </a:lnTo>
                  <a:cubicBezTo>
                    <a:pt x="430" y="1616"/>
                    <a:pt x="483" y="1596"/>
                    <a:pt x="536" y="1576"/>
                  </a:cubicBezTo>
                  <a:cubicBezTo>
                    <a:pt x="570" y="1675"/>
                    <a:pt x="616" y="1768"/>
                    <a:pt x="662" y="1854"/>
                  </a:cubicBezTo>
                  <a:cubicBezTo>
                    <a:pt x="556" y="1801"/>
                    <a:pt x="457" y="1728"/>
                    <a:pt x="378" y="1642"/>
                  </a:cubicBezTo>
                  <a:close/>
                  <a:moveTo>
                    <a:pt x="1431" y="1841"/>
                  </a:moveTo>
                  <a:lnTo>
                    <a:pt x="1431" y="1841"/>
                  </a:lnTo>
                  <a:cubicBezTo>
                    <a:pt x="1477" y="1761"/>
                    <a:pt x="1517" y="1682"/>
                    <a:pt x="1550" y="1589"/>
                  </a:cubicBezTo>
                  <a:cubicBezTo>
                    <a:pt x="1603" y="1609"/>
                    <a:pt x="1649" y="1629"/>
                    <a:pt x="1695" y="1649"/>
                  </a:cubicBezTo>
                  <a:cubicBezTo>
                    <a:pt x="1623" y="1728"/>
                    <a:pt x="1530" y="1794"/>
                    <a:pt x="1431" y="1841"/>
                  </a:cubicBez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09" name="Group 125"/>
          <p:cNvGrpSpPr>
            <a:grpSpLocks/>
          </p:cNvGrpSpPr>
          <p:nvPr/>
        </p:nvGrpSpPr>
        <p:grpSpPr bwMode="auto">
          <a:xfrm>
            <a:off x="3065993" y="2576454"/>
            <a:ext cx="216622" cy="217119"/>
            <a:chOff x="19352642" y="7299628"/>
            <a:chExt cx="770320" cy="771782"/>
          </a:xfrm>
        </p:grpSpPr>
        <p:sp>
          <p:nvSpPr>
            <p:cNvPr id="145" name="Freeform 19"/>
            <p:cNvSpPr>
              <a:spLocks noChangeArrowheads="1"/>
            </p:cNvSpPr>
            <p:nvPr/>
          </p:nvSpPr>
          <p:spPr bwMode="auto">
            <a:xfrm>
              <a:off x="19352166" y="7299847"/>
              <a:ext cx="770576" cy="772389"/>
            </a:xfrm>
            <a:custGeom>
              <a:avLst/>
              <a:gdLst>
                <a:gd name="T0" fmla="*/ 1722 w 1723"/>
                <a:gd name="T1" fmla="*/ 867 h 1729"/>
                <a:gd name="T2" fmla="*/ 1722 w 1723"/>
                <a:gd name="T3" fmla="*/ 867 h 1729"/>
                <a:gd name="T4" fmla="*/ 861 w 1723"/>
                <a:gd name="T5" fmla="*/ 1728 h 1729"/>
                <a:gd name="T6" fmla="*/ 0 w 1723"/>
                <a:gd name="T7" fmla="*/ 867 h 1729"/>
                <a:gd name="T8" fmla="*/ 861 w 1723"/>
                <a:gd name="T9" fmla="*/ 0 h 1729"/>
                <a:gd name="T10" fmla="*/ 1722 w 1723"/>
                <a:gd name="T11" fmla="*/ 867 h 1729"/>
              </a:gdLst>
              <a:ahLst/>
              <a:cxnLst>
                <a:cxn ang="0">
                  <a:pos x="T0" y="T1"/>
                </a:cxn>
                <a:cxn ang="0">
                  <a:pos x="T2" y="T3"/>
                </a:cxn>
                <a:cxn ang="0">
                  <a:pos x="T4" y="T5"/>
                </a:cxn>
                <a:cxn ang="0">
                  <a:pos x="T6" y="T7"/>
                </a:cxn>
                <a:cxn ang="0">
                  <a:pos x="T8" y="T9"/>
                </a:cxn>
                <a:cxn ang="0">
                  <a:pos x="T10" y="T11"/>
                </a:cxn>
              </a:cxnLst>
              <a:rect l="0" t="0" r="r" b="b"/>
              <a:pathLst>
                <a:path w="1723" h="1729">
                  <a:moveTo>
                    <a:pt x="1722" y="867"/>
                  </a:moveTo>
                  <a:lnTo>
                    <a:pt x="1722" y="867"/>
                  </a:lnTo>
                  <a:cubicBezTo>
                    <a:pt x="1722" y="1344"/>
                    <a:pt x="1338" y="1728"/>
                    <a:pt x="861" y="1728"/>
                  </a:cubicBezTo>
                  <a:cubicBezTo>
                    <a:pt x="384" y="1728"/>
                    <a:pt x="0" y="1344"/>
                    <a:pt x="0" y="867"/>
                  </a:cubicBezTo>
                  <a:cubicBezTo>
                    <a:pt x="0" y="391"/>
                    <a:pt x="384" y="0"/>
                    <a:pt x="861" y="0"/>
                  </a:cubicBezTo>
                  <a:cubicBezTo>
                    <a:pt x="1338" y="0"/>
                    <a:pt x="1722" y="391"/>
                    <a:pt x="1722" y="867"/>
                  </a:cubicBezTo>
                </a:path>
              </a:pathLst>
            </a:custGeom>
            <a:solidFill>
              <a:schemeClr val="accent4"/>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6" name="Freeform 152"/>
            <p:cNvSpPr>
              <a:spLocks noChangeArrowheads="1"/>
            </p:cNvSpPr>
            <p:nvPr/>
          </p:nvSpPr>
          <p:spPr bwMode="auto">
            <a:xfrm>
              <a:off x="19519407" y="7547435"/>
              <a:ext cx="427627" cy="215845"/>
            </a:xfrm>
            <a:custGeom>
              <a:avLst/>
              <a:gdLst>
                <a:gd name="T0" fmla="*/ 29 w 954"/>
                <a:gd name="T1" fmla="*/ 474 h 481"/>
                <a:gd name="T2" fmla="*/ 29 w 954"/>
                <a:gd name="T3" fmla="*/ 474 h 481"/>
                <a:gd name="T4" fmla="*/ 70 w 954"/>
                <a:gd name="T5" fmla="*/ 474 h 481"/>
                <a:gd name="T6" fmla="*/ 304 w 954"/>
                <a:gd name="T7" fmla="*/ 404 h 481"/>
                <a:gd name="T8" fmla="*/ 339 w 954"/>
                <a:gd name="T9" fmla="*/ 381 h 481"/>
                <a:gd name="T10" fmla="*/ 339 w 954"/>
                <a:gd name="T11" fmla="*/ 334 h 481"/>
                <a:gd name="T12" fmla="*/ 339 w 954"/>
                <a:gd name="T13" fmla="*/ 328 h 481"/>
                <a:gd name="T14" fmla="*/ 287 w 954"/>
                <a:gd name="T15" fmla="*/ 252 h 481"/>
                <a:gd name="T16" fmla="*/ 638 w 954"/>
                <a:gd name="T17" fmla="*/ 211 h 481"/>
                <a:gd name="T18" fmla="*/ 608 w 954"/>
                <a:gd name="T19" fmla="*/ 299 h 481"/>
                <a:gd name="T20" fmla="*/ 602 w 954"/>
                <a:gd name="T21" fmla="*/ 304 h 481"/>
                <a:gd name="T22" fmla="*/ 620 w 954"/>
                <a:gd name="T23" fmla="*/ 345 h 481"/>
                <a:gd name="T24" fmla="*/ 655 w 954"/>
                <a:gd name="T25" fmla="*/ 363 h 481"/>
                <a:gd name="T26" fmla="*/ 901 w 954"/>
                <a:gd name="T27" fmla="*/ 375 h 481"/>
                <a:gd name="T28" fmla="*/ 936 w 954"/>
                <a:gd name="T29" fmla="*/ 363 h 481"/>
                <a:gd name="T30" fmla="*/ 953 w 954"/>
                <a:gd name="T31" fmla="*/ 328 h 481"/>
                <a:gd name="T32" fmla="*/ 953 w 954"/>
                <a:gd name="T33" fmla="*/ 322 h 481"/>
                <a:gd name="T34" fmla="*/ 913 w 954"/>
                <a:gd name="T35" fmla="*/ 111 h 481"/>
                <a:gd name="T36" fmla="*/ 907 w 954"/>
                <a:gd name="T37" fmla="*/ 106 h 481"/>
                <a:gd name="T38" fmla="*/ 895 w 954"/>
                <a:gd name="T39" fmla="*/ 100 h 481"/>
                <a:gd name="T40" fmla="*/ 6 w 954"/>
                <a:gd name="T41" fmla="*/ 205 h 481"/>
                <a:gd name="T42" fmla="*/ 0 w 954"/>
                <a:gd name="T43" fmla="*/ 205 h 481"/>
                <a:gd name="T44" fmla="*/ 0 w 954"/>
                <a:gd name="T45" fmla="*/ 217 h 481"/>
                <a:gd name="T46" fmla="*/ 6 w 954"/>
                <a:gd name="T47" fmla="*/ 433 h 481"/>
                <a:gd name="T48" fmla="*/ 6 w 954"/>
                <a:gd name="T49" fmla="*/ 439 h 481"/>
                <a:gd name="T50" fmla="*/ 29 w 954"/>
                <a:gd name="T51" fmla="*/ 474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4" h="481">
                  <a:moveTo>
                    <a:pt x="29" y="474"/>
                  </a:moveTo>
                  <a:lnTo>
                    <a:pt x="29" y="474"/>
                  </a:lnTo>
                  <a:cubicBezTo>
                    <a:pt x="41" y="480"/>
                    <a:pt x="53" y="480"/>
                    <a:pt x="70" y="474"/>
                  </a:cubicBezTo>
                  <a:cubicBezTo>
                    <a:pt x="158" y="474"/>
                    <a:pt x="234" y="451"/>
                    <a:pt x="304" y="404"/>
                  </a:cubicBezTo>
                  <a:cubicBezTo>
                    <a:pt x="322" y="398"/>
                    <a:pt x="333" y="392"/>
                    <a:pt x="339" y="381"/>
                  </a:cubicBezTo>
                  <a:cubicBezTo>
                    <a:pt x="345" y="369"/>
                    <a:pt x="345" y="351"/>
                    <a:pt x="339" y="334"/>
                  </a:cubicBezTo>
                  <a:cubicBezTo>
                    <a:pt x="339" y="334"/>
                    <a:pt x="339" y="334"/>
                    <a:pt x="339" y="328"/>
                  </a:cubicBezTo>
                  <a:cubicBezTo>
                    <a:pt x="287" y="252"/>
                    <a:pt x="287" y="252"/>
                    <a:pt x="287" y="252"/>
                  </a:cubicBezTo>
                  <a:cubicBezTo>
                    <a:pt x="404" y="217"/>
                    <a:pt x="515" y="205"/>
                    <a:pt x="638" y="211"/>
                  </a:cubicBezTo>
                  <a:cubicBezTo>
                    <a:pt x="608" y="299"/>
                    <a:pt x="608" y="299"/>
                    <a:pt x="608" y="299"/>
                  </a:cubicBezTo>
                  <a:cubicBezTo>
                    <a:pt x="608" y="304"/>
                    <a:pt x="602" y="304"/>
                    <a:pt x="602" y="304"/>
                  </a:cubicBezTo>
                  <a:cubicBezTo>
                    <a:pt x="602" y="322"/>
                    <a:pt x="608" y="340"/>
                    <a:pt x="620" y="345"/>
                  </a:cubicBezTo>
                  <a:cubicBezTo>
                    <a:pt x="626" y="357"/>
                    <a:pt x="638" y="363"/>
                    <a:pt x="655" y="363"/>
                  </a:cubicBezTo>
                  <a:cubicBezTo>
                    <a:pt x="731" y="392"/>
                    <a:pt x="819" y="398"/>
                    <a:pt x="901" y="375"/>
                  </a:cubicBezTo>
                  <a:cubicBezTo>
                    <a:pt x="918" y="381"/>
                    <a:pt x="930" y="375"/>
                    <a:pt x="936" y="363"/>
                  </a:cubicBezTo>
                  <a:cubicBezTo>
                    <a:pt x="948" y="357"/>
                    <a:pt x="953" y="345"/>
                    <a:pt x="953" y="328"/>
                  </a:cubicBezTo>
                  <a:lnTo>
                    <a:pt x="953" y="322"/>
                  </a:lnTo>
                  <a:cubicBezTo>
                    <a:pt x="913" y="111"/>
                    <a:pt x="913" y="111"/>
                    <a:pt x="913" y="111"/>
                  </a:cubicBezTo>
                  <a:cubicBezTo>
                    <a:pt x="907" y="111"/>
                    <a:pt x="907" y="106"/>
                    <a:pt x="907" y="106"/>
                  </a:cubicBezTo>
                  <a:cubicBezTo>
                    <a:pt x="907" y="100"/>
                    <a:pt x="901" y="100"/>
                    <a:pt x="895" y="100"/>
                  </a:cubicBezTo>
                  <a:cubicBezTo>
                    <a:pt x="585" y="0"/>
                    <a:pt x="287" y="41"/>
                    <a:pt x="6" y="205"/>
                  </a:cubicBezTo>
                  <a:cubicBezTo>
                    <a:pt x="6" y="205"/>
                    <a:pt x="6" y="205"/>
                    <a:pt x="0" y="205"/>
                  </a:cubicBezTo>
                  <a:cubicBezTo>
                    <a:pt x="0" y="211"/>
                    <a:pt x="0" y="217"/>
                    <a:pt x="0" y="217"/>
                  </a:cubicBezTo>
                  <a:cubicBezTo>
                    <a:pt x="6" y="433"/>
                    <a:pt x="6" y="433"/>
                    <a:pt x="6" y="433"/>
                  </a:cubicBezTo>
                  <a:cubicBezTo>
                    <a:pt x="6" y="433"/>
                    <a:pt x="6" y="433"/>
                    <a:pt x="6" y="439"/>
                  </a:cubicBezTo>
                  <a:cubicBezTo>
                    <a:pt x="11" y="457"/>
                    <a:pt x="17" y="468"/>
                    <a:pt x="29" y="474"/>
                  </a:cubicBezTo>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10" name="Group 126"/>
          <p:cNvGrpSpPr>
            <a:grpSpLocks/>
          </p:cNvGrpSpPr>
          <p:nvPr/>
        </p:nvGrpSpPr>
        <p:grpSpPr bwMode="auto">
          <a:xfrm>
            <a:off x="2845206" y="2865684"/>
            <a:ext cx="362703" cy="362049"/>
            <a:chOff x="18567508" y="8327743"/>
            <a:chExt cx="1289792" cy="1286961"/>
          </a:xfrm>
        </p:grpSpPr>
        <p:sp>
          <p:nvSpPr>
            <p:cNvPr id="143" name="Freeform 8"/>
            <p:cNvSpPr>
              <a:spLocks noChangeArrowheads="1"/>
            </p:cNvSpPr>
            <p:nvPr/>
          </p:nvSpPr>
          <p:spPr bwMode="auto">
            <a:xfrm>
              <a:off x="18566772" y="8328287"/>
              <a:ext cx="1291350" cy="1286608"/>
            </a:xfrm>
            <a:custGeom>
              <a:avLst/>
              <a:gdLst>
                <a:gd name="T0" fmla="*/ 2881 w 2882"/>
                <a:gd name="T1" fmla="*/ 1437 h 2881"/>
                <a:gd name="T2" fmla="*/ 2881 w 2882"/>
                <a:gd name="T3" fmla="*/ 1437 h 2881"/>
                <a:gd name="T4" fmla="*/ 1444 w 2882"/>
                <a:gd name="T5" fmla="*/ 2880 h 2881"/>
                <a:gd name="T6" fmla="*/ 0 w 2882"/>
                <a:gd name="T7" fmla="*/ 1437 h 2881"/>
                <a:gd name="T8" fmla="*/ 1444 w 2882"/>
                <a:gd name="T9" fmla="*/ 0 h 2881"/>
                <a:gd name="T10" fmla="*/ 2881 w 2882"/>
                <a:gd name="T11" fmla="*/ 1437 h 2881"/>
              </a:gdLst>
              <a:ahLst/>
              <a:cxnLst>
                <a:cxn ang="0">
                  <a:pos x="T0" y="T1"/>
                </a:cxn>
                <a:cxn ang="0">
                  <a:pos x="T2" y="T3"/>
                </a:cxn>
                <a:cxn ang="0">
                  <a:pos x="T4" y="T5"/>
                </a:cxn>
                <a:cxn ang="0">
                  <a:pos x="T6" y="T7"/>
                </a:cxn>
                <a:cxn ang="0">
                  <a:pos x="T8" y="T9"/>
                </a:cxn>
                <a:cxn ang="0">
                  <a:pos x="T10" y="T11"/>
                </a:cxn>
              </a:cxnLst>
              <a:rect l="0" t="0" r="r" b="b"/>
              <a:pathLst>
                <a:path w="2882" h="2881">
                  <a:moveTo>
                    <a:pt x="2881" y="1437"/>
                  </a:moveTo>
                  <a:lnTo>
                    <a:pt x="2881" y="1437"/>
                  </a:lnTo>
                  <a:cubicBezTo>
                    <a:pt x="2881" y="2231"/>
                    <a:pt x="2239" y="2880"/>
                    <a:pt x="1444" y="2880"/>
                  </a:cubicBezTo>
                  <a:cubicBezTo>
                    <a:pt x="649" y="2880"/>
                    <a:pt x="0" y="2231"/>
                    <a:pt x="0" y="1437"/>
                  </a:cubicBezTo>
                  <a:cubicBezTo>
                    <a:pt x="0" y="642"/>
                    <a:pt x="649" y="0"/>
                    <a:pt x="1444" y="0"/>
                  </a:cubicBezTo>
                  <a:cubicBezTo>
                    <a:pt x="2239" y="0"/>
                    <a:pt x="2881" y="642"/>
                    <a:pt x="2881" y="1437"/>
                  </a:cubicBezTo>
                </a:path>
              </a:pathLst>
            </a:custGeom>
            <a:solidFill>
              <a:schemeClr val="accent2"/>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4" name="Freeform 250"/>
            <p:cNvSpPr>
              <a:spLocks noChangeArrowheads="1"/>
            </p:cNvSpPr>
            <p:nvPr/>
          </p:nvSpPr>
          <p:spPr bwMode="auto">
            <a:xfrm>
              <a:off x="18903369" y="8647823"/>
              <a:ext cx="618154" cy="577703"/>
            </a:xfrm>
            <a:custGeom>
              <a:avLst/>
              <a:gdLst>
                <a:gd name="T0" fmla="*/ 1130 w 1376"/>
                <a:gd name="T1" fmla="*/ 848 h 1293"/>
                <a:gd name="T2" fmla="*/ 1130 w 1376"/>
                <a:gd name="T3" fmla="*/ 848 h 1293"/>
                <a:gd name="T4" fmla="*/ 1194 w 1376"/>
                <a:gd name="T5" fmla="*/ 555 h 1293"/>
                <a:gd name="T6" fmla="*/ 907 w 1376"/>
                <a:gd name="T7" fmla="*/ 0 h 1293"/>
                <a:gd name="T8" fmla="*/ 907 w 1376"/>
                <a:gd name="T9" fmla="*/ 47 h 1293"/>
                <a:gd name="T10" fmla="*/ 702 w 1376"/>
                <a:gd name="T11" fmla="*/ 532 h 1293"/>
                <a:gd name="T12" fmla="*/ 428 w 1376"/>
                <a:gd name="T13" fmla="*/ 404 h 1293"/>
                <a:gd name="T14" fmla="*/ 123 w 1376"/>
                <a:gd name="T15" fmla="*/ 590 h 1293"/>
                <a:gd name="T16" fmla="*/ 0 w 1376"/>
                <a:gd name="T17" fmla="*/ 590 h 1293"/>
                <a:gd name="T18" fmla="*/ 88 w 1376"/>
                <a:gd name="T19" fmla="*/ 701 h 1293"/>
                <a:gd name="T20" fmla="*/ 82 w 1376"/>
                <a:gd name="T21" fmla="*/ 713 h 1293"/>
                <a:gd name="T22" fmla="*/ 0 w 1376"/>
                <a:gd name="T23" fmla="*/ 801 h 1293"/>
                <a:gd name="T24" fmla="*/ 88 w 1376"/>
                <a:gd name="T25" fmla="*/ 801 h 1293"/>
                <a:gd name="T26" fmla="*/ 147 w 1376"/>
                <a:gd name="T27" fmla="*/ 953 h 1293"/>
                <a:gd name="T28" fmla="*/ 738 w 1376"/>
                <a:gd name="T29" fmla="*/ 1292 h 1293"/>
                <a:gd name="T30" fmla="*/ 1375 w 1376"/>
                <a:gd name="T31" fmla="*/ 848 h 1293"/>
                <a:gd name="T32" fmla="*/ 1130 w 1376"/>
                <a:gd name="T33" fmla="*/ 848 h 1293"/>
                <a:gd name="T34" fmla="*/ 334 w 1376"/>
                <a:gd name="T35" fmla="*/ 684 h 1293"/>
                <a:gd name="T36" fmla="*/ 334 w 1376"/>
                <a:gd name="T37" fmla="*/ 684 h 1293"/>
                <a:gd name="T38" fmla="*/ 287 w 1376"/>
                <a:gd name="T39" fmla="*/ 637 h 1293"/>
                <a:gd name="T40" fmla="*/ 334 w 1376"/>
                <a:gd name="T41" fmla="*/ 590 h 1293"/>
                <a:gd name="T42" fmla="*/ 381 w 1376"/>
                <a:gd name="T43" fmla="*/ 637 h 1293"/>
                <a:gd name="T44" fmla="*/ 334 w 1376"/>
                <a:gd name="T45" fmla="*/ 68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76" h="1293">
                  <a:moveTo>
                    <a:pt x="1130" y="848"/>
                  </a:moveTo>
                  <a:lnTo>
                    <a:pt x="1130" y="848"/>
                  </a:lnTo>
                  <a:cubicBezTo>
                    <a:pt x="1171" y="760"/>
                    <a:pt x="1194" y="655"/>
                    <a:pt x="1194" y="555"/>
                  </a:cubicBezTo>
                  <a:cubicBezTo>
                    <a:pt x="1194" y="328"/>
                    <a:pt x="1083" y="123"/>
                    <a:pt x="907" y="0"/>
                  </a:cubicBezTo>
                  <a:cubicBezTo>
                    <a:pt x="907" y="12"/>
                    <a:pt x="907" y="30"/>
                    <a:pt x="907" y="47"/>
                  </a:cubicBezTo>
                  <a:cubicBezTo>
                    <a:pt x="907" y="234"/>
                    <a:pt x="831" y="410"/>
                    <a:pt x="702" y="532"/>
                  </a:cubicBezTo>
                  <a:cubicBezTo>
                    <a:pt x="638" y="457"/>
                    <a:pt x="539" y="404"/>
                    <a:pt x="428" y="404"/>
                  </a:cubicBezTo>
                  <a:cubicBezTo>
                    <a:pt x="299" y="404"/>
                    <a:pt x="182" y="480"/>
                    <a:pt x="123" y="590"/>
                  </a:cubicBezTo>
                  <a:cubicBezTo>
                    <a:pt x="0" y="590"/>
                    <a:pt x="0" y="590"/>
                    <a:pt x="0" y="590"/>
                  </a:cubicBezTo>
                  <a:cubicBezTo>
                    <a:pt x="88" y="701"/>
                    <a:pt x="88" y="701"/>
                    <a:pt x="88" y="701"/>
                  </a:cubicBezTo>
                  <a:cubicBezTo>
                    <a:pt x="82" y="707"/>
                    <a:pt x="82" y="707"/>
                    <a:pt x="82" y="713"/>
                  </a:cubicBezTo>
                  <a:cubicBezTo>
                    <a:pt x="0" y="801"/>
                    <a:pt x="0" y="801"/>
                    <a:pt x="0" y="801"/>
                  </a:cubicBezTo>
                  <a:cubicBezTo>
                    <a:pt x="88" y="801"/>
                    <a:pt x="88" y="801"/>
                    <a:pt x="88" y="801"/>
                  </a:cubicBezTo>
                  <a:cubicBezTo>
                    <a:pt x="100" y="865"/>
                    <a:pt x="141" y="941"/>
                    <a:pt x="147" y="953"/>
                  </a:cubicBezTo>
                  <a:cubicBezTo>
                    <a:pt x="264" y="1158"/>
                    <a:pt x="486" y="1292"/>
                    <a:pt x="738" y="1292"/>
                  </a:cubicBezTo>
                  <a:cubicBezTo>
                    <a:pt x="1030" y="1292"/>
                    <a:pt x="1282" y="1111"/>
                    <a:pt x="1375" y="848"/>
                  </a:cubicBezTo>
                  <a:lnTo>
                    <a:pt x="1130" y="848"/>
                  </a:lnTo>
                  <a:close/>
                  <a:moveTo>
                    <a:pt x="334" y="684"/>
                  </a:moveTo>
                  <a:lnTo>
                    <a:pt x="334" y="684"/>
                  </a:lnTo>
                  <a:cubicBezTo>
                    <a:pt x="311" y="684"/>
                    <a:pt x="287" y="661"/>
                    <a:pt x="287" y="637"/>
                  </a:cubicBezTo>
                  <a:cubicBezTo>
                    <a:pt x="287" y="608"/>
                    <a:pt x="311" y="590"/>
                    <a:pt x="334" y="590"/>
                  </a:cubicBezTo>
                  <a:cubicBezTo>
                    <a:pt x="363" y="590"/>
                    <a:pt x="381" y="608"/>
                    <a:pt x="381" y="637"/>
                  </a:cubicBezTo>
                  <a:cubicBezTo>
                    <a:pt x="381" y="661"/>
                    <a:pt x="363" y="684"/>
                    <a:pt x="334" y="684"/>
                  </a:cubicBezTo>
                  <a:close/>
                </a:path>
              </a:pathLst>
            </a:custGeom>
            <a:solidFill>
              <a:schemeClr val="bg1"/>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sp>
        <p:nvSpPr>
          <p:cNvPr id="128" name="Freeform 31"/>
          <p:cNvSpPr>
            <a:spLocks noEditPoints="1"/>
          </p:cNvSpPr>
          <p:nvPr/>
        </p:nvSpPr>
        <p:spPr bwMode="auto">
          <a:xfrm>
            <a:off x="3219963" y="2183311"/>
            <a:ext cx="227409" cy="228005"/>
          </a:xfrm>
          <a:custGeom>
            <a:avLst/>
            <a:gdLst>
              <a:gd name="T0" fmla="*/ 140 w 280"/>
              <a:gd name="T1" fmla="*/ 0 h 280"/>
              <a:gd name="T2" fmla="*/ 0 w 280"/>
              <a:gd name="T3" fmla="*/ 140 h 280"/>
              <a:gd name="T4" fmla="*/ 140 w 280"/>
              <a:gd name="T5" fmla="*/ 280 h 280"/>
              <a:gd name="T6" fmla="*/ 280 w 280"/>
              <a:gd name="T7" fmla="*/ 140 h 280"/>
              <a:gd name="T8" fmla="*/ 140 w 280"/>
              <a:gd name="T9" fmla="*/ 0 h 280"/>
              <a:gd name="T10" fmla="*/ 185 w 280"/>
              <a:gd name="T11" fmla="*/ 69 h 280"/>
              <a:gd name="T12" fmla="*/ 211 w 280"/>
              <a:gd name="T13" fmla="*/ 95 h 280"/>
              <a:gd name="T14" fmla="*/ 185 w 280"/>
              <a:gd name="T15" fmla="*/ 122 h 280"/>
              <a:gd name="T16" fmla="*/ 174 w 280"/>
              <a:gd name="T17" fmla="*/ 119 h 280"/>
              <a:gd name="T18" fmla="*/ 158 w 280"/>
              <a:gd name="T19" fmla="*/ 95 h 280"/>
              <a:gd name="T20" fmla="*/ 185 w 280"/>
              <a:gd name="T21" fmla="*/ 69 h 280"/>
              <a:gd name="T22" fmla="*/ 141 w 280"/>
              <a:gd name="T23" fmla="*/ 96 h 280"/>
              <a:gd name="T24" fmla="*/ 167 w 280"/>
              <a:gd name="T25" fmla="*/ 123 h 280"/>
              <a:gd name="T26" fmla="*/ 141 w 280"/>
              <a:gd name="T27" fmla="*/ 149 h 280"/>
              <a:gd name="T28" fmla="*/ 115 w 280"/>
              <a:gd name="T29" fmla="*/ 123 h 280"/>
              <a:gd name="T30" fmla="*/ 141 w 280"/>
              <a:gd name="T31" fmla="*/ 96 h 280"/>
              <a:gd name="T32" fmla="*/ 95 w 280"/>
              <a:gd name="T33" fmla="*/ 69 h 280"/>
              <a:gd name="T34" fmla="*/ 121 w 280"/>
              <a:gd name="T35" fmla="*/ 95 h 280"/>
              <a:gd name="T36" fmla="*/ 121 w 280"/>
              <a:gd name="T37" fmla="*/ 97 h 280"/>
              <a:gd name="T38" fmla="*/ 109 w 280"/>
              <a:gd name="T39" fmla="*/ 118 h 280"/>
              <a:gd name="T40" fmla="*/ 95 w 280"/>
              <a:gd name="T41" fmla="*/ 122 h 280"/>
              <a:gd name="T42" fmla="*/ 68 w 280"/>
              <a:gd name="T43" fmla="*/ 95 h 280"/>
              <a:gd name="T44" fmla="*/ 95 w 280"/>
              <a:gd name="T45" fmla="*/ 69 h 280"/>
              <a:gd name="T46" fmla="*/ 90 w 280"/>
              <a:gd name="T47" fmla="*/ 193 h 280"/>
              <a:gd name="T48" fmla="*/ 52 w 280"/>
              <a:gd name="T49" fmla="*/ 186 h 280"/>
              <a:gd name="T50" fmla="*/ 50 w 280"/>
              <a:gd name="T51" fmla="*/ 185 h 280"/>
              <a:gd name="T52" fmla="*/ 50 w 280"/>
              <a:gd name="T53" fmla="*/ 185 h 280"/>
              <a:gd name="T54" fmla="*/ 50 w 280"/>
              <a:gd name="T55" fmla="*/ 157 h 280"/>
              <a:gd name="T56" fmla="*/ 84 w 280"/>
              <a:gd name="T57" fmla="*/ 124 h 280"/>
              <a:gd name="T58" fmla="*/ 106 w 280"/>
              <a:gd name="T59" fmla="*/ 124 h 280"/>
              <a:gd name="T60" fmla="*/ 108 w 280"/>
              <a:gd name="T61" fmla="*/ 124 h 280"/>
              <a:gd name="T62" fmla="*/ 118 w 280"/>
              <a:gd name="T63" fmla="*/ 146 h 280"/>
              <a:gd name="T64" fmla="*/ 90 w 280"/>
              <a:gd name="T65" fmla="*/ 185 h 280"/>
              <a:gd name="T66" fmla="*/ 90 w 280"/>
              <a:gd name="T67" fmla="*/ 193 h 280"/>
              <a:gd name="T68" fmla="*/ 186 w 280"/>
              <a:gd name="T69" fmla="*/ 212 h 280"/>
              <a:gd name="T70" fmla="*/ 186 w 280"/>
              <a:gd name="T71" fmla="*/ 212 h 280"/>
              <a:gd name="T72" fmla="*/ 184 w 280"/>
              <a:gd name="T73" fmla="*/ 213 h 280"/>
              <a:gd name="T74" fmla="*/ 144 w 280"/>
              <a:gd name="T75" fmla="*/ 220 h 280"/>
              <a:gd name="T76" fmla="*/ 98 w 280"/>
              <a:gd name="T77" fmla="*/ 213 h 280"/>
              <a:gd name="T78" fmla="*/ 96 w 280"/>
              <a:gd name="T79" fmla="*/ 212 h 280"/>
              <a:gd name="T80" fmla="*/ 96 w 280"/>
              <a:gd name="T81" fmla="*/ 212 h 280"/>
              <a:gd name="T82" fmla="*/ 96 w 280"/>
              <a:gd name="T83" fmla="*/ 185 h 280"/>
              <a:gd name="T84" fmla="*/ 130 w 280"/>
              <a:gd name="T85" fmla="*/ 151 h 280"/>
              <a:gd name="T86" fmla="*/ 152 w 280"/>
              <a:gd name="T87" fmla="*/ 151 h 280"/>
              <a:gd name="T88" fmla="*/ 186 w 280"/>
              <a:gd name="T89" fmla="*/ 185 h 280"/>
              <a:gd name="T90" fmla="*/ 186 w 280"/>
              <a:gd name="T91" fmla="*/ 212 h 280"/>
              <a:gd name="T92" fmla="*/ 230 w 280"/>
              <a:gd name="T93" fmla="*/ 185 h 280"/>
              <a:gd name="T94" fmla="*/ 230 w 280"/>
              <a:gd name="T95" fmla="*/ 185 h 280"/>
              <a:gd name="T96" fmla="*/ 228 w 280"/>
              <a:gd name="T97" fmla="*/ 186 h 280"/>
              <a:gd name="T98" fmla="*/ 192 w 280"/>
              <a:gd name="T99" fmla="*/ 193 h 280"/>
              <a:gd name="T100" fmla="*/ 192 w 280"/>
              <a:gd name="T101" fmla="*/ 185 h 280"/>
              <a:gd name="T102" fmla="*/ 164 w 280"/>
              <a:gd name="T103" fmla="*/ 146 h 280"/>
              <a:gd name="T104" fmla="*/ 174 w 280"/>
              <a:gd name="T105" fmla="*/ 124 h 280"/>
              <a:gd name="T106" fmla="*/ 196 w 280"/>
              <a:gd name="T107" fmla="*/ 124 h 280"/>
              <a:gd name="T108" fmla="*/ 230 w 280"/>
              <a:gd name="T109" fmla="*/ 157 h 280"/>
              <a:gd name="T110" fmla="*/ 230 w 280"/>
              <a:gd name="T111" fmla="*/ 18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280">
                <a:moveTo>
                  <a:pt x="140" y="0"/>
                </a:moveTo>
                <a:cubicBezTo>
                  <a:pt x="62" y="0"/>
                  <a:pt x="0" y="62"/>
                  <a:pt x="0" y="140"/>
                </a:cubicBezTo>
                <a:cubicBezTo>
                  <a:pt x="0" y="217"/>
                  <a:pt x="62" y="280"/>
                  <a:pt x="140" y="280"/>
                </a:cubicBezTo>
                <a:cubicBezTo>
                  <a:pt x="217" y="280"/>
                  <a:pt x="280" y="217"/>
                  <a:pt x="280" y="140"/>
                </a:cubicBezTo>
                <a:cubicBezTo>
                  <a:pt x="280" y="62"/>
                  <a:pt x="217" y="0"/>
                  <a:pt x="140" y="0"/>
                </a:cubicBezTo>
                <a:close/>
                <a:moveTo>
                  <a:pt x="185" y="69"/>
                </a:moveTo>
                <a:cubicBezTo>
                  <a:pt x="199" y="69"/>
                  <a:pt x="211" y="81"/>
                  <a:pt x="211" y="95"/>
                </a:cubicBezTo>
                <a:cubicBezTo>
                  <a:pt x="211" y="110"/>
                  <a:pt x="199" y="122"/>
                  <a:pt x="185" y="122"/>
                </a:cubicBezTo>
                <a:cubicBezTo>
                  <a:pt x="181" y="122"/>
                  <a:pt x="177" y="121"/>
                  <a:pt x="174" y="119"/>
                </a:cubicBezTo>
                <a:cubicBezTo>
                  <a:pt x="173" y="109"/>
                  <a:pt x="167" y="100"/>
                  <a:pt x="158" y="95"/>
                </a:cubicBezTo>
                <a:cubicBezTo>
                  <a:pt x="159" y="81"/>
                  <a:pt x="170" y="69"/>
                  <a:pt x="185" y="69"/>
                </a:cubicBezTo>
                <a:close/>
                <a:moveTo>
                  <a:pt x="141" y="96"/>
                </a:moveTo>
                <a:cubicBezTo>
                  <a:pt x="156" y="96"/>
                  <a:pt x="167" y="108"/>
                  <a:pt x="167" y="123"/>
                </a:cubicBezTo>
                <a:cubicBezTo>
                  <a:pt x="167" y="137"/>
                  <a:pt x="156" y="149"/>
                  <a:pt x="141" y="149"/>
                </a:cubicBezTo>
                <a:cubicBezTo>
                  <a:pt x="127" y="149"/>
                  <a:pt x="115" y="137"/>
                  <a:pt x="115" y="123"/>
                </a:cubicBezTo>
                <a:cubicBezTo>
                  <a:pt x="115" y="108"/>
                  <a:pt x="127" y="96"/>
                  <a:pt x="141" y="96"/>
                </a:cubicBezTo>
                <a:close/>
                <a:moveTo>
                  <a:pt x="95" y="69"/>
                </a:moveTo>
                <a:cubicBezTo>
                  <a:pt x="109" y="69"/>
                  <a:pt x="121" y="81"/>
                  <a:pt x="121" y="95"/>
                </a:cubicBezTo>
                <a:cubicBezTo>
                  <a:pt x="121" y="96"/>
                  <a:pt x="121" y="96"/>
                  <a:pt x="121" y="97"/>
                </a:cubicBezTo>
                <a:cubicBezTo>
                  <a:pt x="115" y="102"/>
                  <a:pt x="110" y="109"/>
                  <a:pt x="109" y="118"/>
                </a:cubicBezTo>
                <a:cubicBezTo>
                  <a:pt x="105" y="120"/>
                  <a:pt x="100" y="122"/>
                  <a:pt x="95" y="122"/>
                </a:cubicBezTo>
                <a:cubicBezTo>
                  <a:pt x="80" y="122"/>
                  <a:pt x="68" y="110"/>
                  <a:pt x="68" y="95"/>
                </a:cubicBezTo>
                <a:cubicBezTo>
                  <a:pt x="68" y="81"/>
                  <a:pt x="80" y="69"/>
                  <a:pt x="95" y="69"/>
                </a:cubicBezTo>
                <a:close/>
                <a:moveTo>
                  <a:pt x="90" y="193"/>
                </a:moveTo>
                <a:cubicBezTo>
                  <a:pt x="79" y="192"/>
                  <a:pt x="66" y="190"/>
                  <a:pt x="52" y="186"/>
                </a:cubicBezTo>
                <a:cubicBezTo>
                  <a:pt x="50" y="185"/>
                  <a:pt x="50" y="185"/>
                  <a:pt x="50" y="185"/>
                </a:cubicBezTo>
                <a:cubicBezTo>
                  <a:pt x="50" y="185"/>
                  <a:pt x="50" y="185"/>
                  <a:pt x="50" y="185"/>
                </a:cubicBezTo>
                <a:cubicBezTo>
                  <a:pt x="50" y="157"/>
                  <a:pt x="50" y="157"/>
                  <a:pt x="50" y="157"/>
                </a:cubicBezTo>
                <a:cubicBezTo>
                  <a:pt x="50" y="139"/>
                  <a:pt x="65" y="124"/>
                  <a:pt x="84" y="124"/>
                </a:cubicBezTo>
                <a:cubicBezTo>
                  <a:pt x="106" y="124"/>
                  <a:pt x="106" y="124"/>
                  <a:pt x="106" y="124"/>
                </a:cubicBezTo>
                <a:cubicBezTo>
                  <a:pt x="107" y="124"/>
                  <a:pt x="108" y="124"/>
                  <a:pt x="108" y="124"/>
                </a:cubicBezTo>
                <a:cubicBezTo>
                  <a:pt x="109" y="132"/>
                  <a:pt x="113" y="140"/>
                  <a:pt x="118" y="146"/>
                </a:cubicBezTo>
                <a:cubicBezTo>
                  <a:pt x="102" y="151"/>
                  <a:pt x="90" y="166"/>
                  <a:pt x="90" y="185"/>
                </a:cubicBezTo>
                <a:lnTo>
                  <a:pt x="90" y="193"/>
                </a:lnTo>
                <a:close/>
                <a:moveTo>
                  <a:pt x="186" y="212"/>
                </a:moveTo>
                <a:cubicBezTo>
                  <a:pt x="186" y="212"/>
                  <a:pt x="186" y="212"/>
                  <a:pt x="186" y="212"/>
                </a:cubicBezTo>
                <a:cubicBezTo>
                  <a:pt x="184" y="213"/>
                  <a:pt x="184" y="213"/>
                  <a:pt x="184" y="213"/>
                </a:cubicBezTo>
                <a:cubicBezTo>
                  <a:pt x="183" y="213"/>
                  <a:pt x="169" y="220"/>
                  <a:pt x="144" y="220"/>
                </a:cubicBezTo>
                <a:cubicBezTo>
                  <a:pt x="131" y="220"/>
                  <a:pt x="116" y="218"/>
                  <a:pt x="98" y="213"/>
                </a:cubicBezTo>
                <a:cubicBezTo>
                  <a:pt x="96" y="212"/>
                  <a:pt x="96" y="212"/>
                  <a:pt x="96" y="212"/>
                </a:cubicBezTo>
                <a:cubicBezTo>
                  <a:pt x="96" y="212"/>
                  <a:pt x="96" y="212"/>
                  <a:pt x="96" y="212"/>
                </a:cubicBezTo>
                <a:cubicBezTo>
                  <a:pt x="96" y="185"/>
                  <a:pt x="96" y="185"/>
                  <a:pt x="96" y="185"/>
                </a:cubicBezTo>
                <a:cubicBezTo>
                  <a:pt x="96" y="166"/>
                  <a:pt x="111" y="151"/>
                  <a:pt x="130" y="151"/>
                </a:cubicBezTo>
                <a:cubicBezTo>
                  <a:pt x="152" y="151"/>
                  <a:pt x="152" y="151"/>
                  <a:pt x="152" y="151"/>
                </a:cubicBezTo>
                <a:cubicBezTo>
                  <a:pt x="171" y="151"/>
                  <a:pt x="186" y="166"/>
                  <a:pt x="186" y="185"/>
                </a:cubicBezTo>
                <a:lnTo>
                  <a:pt x="186" y="212"/>
                </a:lnTo>
                <a:close/>
                <a:moveTo>
                  <a:pt x="230" y="185"/>
                </a:moveTo>
                <a:cubicBezTo>
                  <a:pt x="230" y="185"/>
                  <a:pt x="230" y="185"/>
                  <a:pt x="230" y="185"/>
                </a:cubicBezTo>
                <a:cubicBezTo>
                  <a:pt x="228" y="186"/>
                  <a:pt x="228" y="186"/>
                  <a:pt x="228" y="186"/>
                </a:cubicBezTo>
                <a:cubicBezTo>
                  <a:pt x="227" y="186"/>
                  <a:pt x="214" y="192"/>
                  <a:pt x="192" y="193"/>
                </a:cubicBezTo>
                <a:cubicBezTo>
                  <a:pt x="192" y="185"/>
                  <a:pt x="192" y="185"/>
                  <a:pt x="192" y="185"/>
                </a:cubicBezTo>
                <a:cubicBezTo>
                  <a:pt x="192" y="166"/>
                  <a:pt x="180" y="151"/>
                  <a:pt x="164" y="146"/>
                </a:cubicBezTo>
                <a:cubicBezTo>
                  <a:pt x="170" y="140"/>
                  <a:pt x="173" y="132"/>
                  <a:pt x="174" y="124"/>
                </a:cubicBezTo>
                <a:cubicBezTo>
                  <a:pt x="196" y="124"/>
                  <a:pt x="196" y="124"/>
                  <a:pt x="196" y="124"/>
                </a:cubicBezTo>
                <a:cubicBezTo>
                  <a:pt x="215" y="124"/>
                  <a:pt x="230" y="139"/>
                  <a:pt x="230" y="157"/>
                </a:cubicBezTo>
                <a:lnTo>
                  <a:pt x="230" y="185"/>
                </a:lnTo>
                <a:close/>
              </a:path>
            </a:pathLst>
          </a:custGeom>
          <a:solidFill>
            <a:schemeClr val="accent5"/>
          </a:solidFill>
          <a:ln>
            <a:noFill/>
          </a:ln>
        </p:spPr>
        <p:txBody>
          <a:bodyPr lIns="51438" tIns="25719" rIns="51438" bIns="25719"/>
          <a:lstStyle/>
          <a:p>
            <a:pPr defTabSz="685681" eaLnBrk="1" fontAlgn="auto" hangingPunct="1">
              <a:spcBef>
                <a:spcPts val="0"/>
              </a:spcBef>
              <a:spcAft>
                <a:spcPts val="0"/>
              </a:spcAft>
              <a:defRPr/>
            </a:pPr>
            <a:endParaRPr lang="id-ID" sz="1013" dirty="0">
              <a:latin typeface="Panton Light" charset="0"/>
              <a:cs typeface="Panton Light" charset="0"/>
            </a:endParaRPr>
          </a:p>
        </p:txBody>
      </p:sp>
      <p:sp>
        <p:nvSpPr>
          <p:cNvPr id="129" name="Freeform 38"/>
          <p:cNvSpPr>
            <a:spLocks noEditPoints="1"/>
          </p:cNvSpPr>
          <p:nvPr/>
        </p:nvSpPr>
        <p:spPr bwMode="auto">
          <a:xfrm>
            <a:off x="2001441" y="3039666"/>
            <a:ext cx="226814" cy="230386"/>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accent3"/>
          </a:solidFill>
          <a:ln>
            <a:noFill/>
          </a:ln>
          <a:extLst/>
        </p:spPr>
        <p:txBody>
          <a:bodyPr lIns="51438" tIns="25719" rIns="51438" bIns="25719"/>
          <a:lstStyle/>
          <a:p>
            <a:pPr defTabSz="685681" eaLnBrk="1" fontAlgn="auto" hangingPunct="1">
              <a:spcBef>
                <a:spcPts val="0"/>
              </a:spcBef>
              <a:spcAft>
                <a:spcPts val="0"/>
              </a:spcAft>
              <a:defRPr/>
            </a:pPr>
            <a:endParaRPr lang="id-ID" sz="1013" dirty="0">
              <a:latin typeface="Panton Light" charset="0"/>
            </a:endParaRPr>
          </a:p>
        </p:txBody>
      </p:sp>
      <p:sp>
        <p:nvSpPr>
          <p:cNvPr id="130" name="Freeform 21"/>
          <p:cNvSpPr>
            <a:spLocks/>
          </p:cNvSpPr>
          <p:nvPr/>
        </p:nvSpPr>
        <p:spPr bwMode="auto">
          <a:xfrm>
            <a:off x="1552575" y="2327079"/>
            <a:ext cx="258366" cy="257175"/>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accent1"/>
          </a:solidFill>
          <a:ln>
            <a:noFill/>
          </a:ln>
          <a:extLst/>
        </p:spPr>
        <p:txBody>
          <a:bodyPr lIns="51438" tIns="25719" rIns="51438" bIns="25719"/>
          <a:lstStyle/>
          <a:p>
            <a:pPr defTabSz="685681" eaLnBrk="1" fontAlgn="auto" hangingPunct="1">
              <a:spcBef>
                <a:spcPts val="0"/>
              </a:spcBef>
              <a:spcAft>
                <a:spcPts val="0"/>
              </a:spcAft>
              <a:defRPr/>
            </a:pPr>
            <a:endParaRPr lang="id-ID" sz="1013" dirty="0">
              <a:latin typeface="Panton Light" charset="0"/>
            </a:endParaRPr>
          </a:p>
        </p:txBody>
      </p:sp>
      <p:grpSp>
        <p:nvGrpSpPr>
          <p:cNvPr id="58414" name="Group 130"/>
          <p:cNvGrpSpPr>
            <a:grpSpLocks/>
          </p:cNvGrpSpPr>
          <p:nvPr/>
        </p:nvGrpSpPr>
        <p:grpSpPr bwMode="auto">
          <a:xfrm>
            <a:off x="1917343" y="3256228"/>
            <a:ext cx="1018122" cy="766301"/>
            <a:chOff x="15267971" y="9715995"/>
            <a:chExt cx="3620504" cy="2723936"/>
          </a:xfrm>
        </p:grpSpPr>
        <p:sp>
          <p:nvSpPr>
            <p:cNvPr id="135" name="Freeform 21"/>
            <p:cNvSpPr>
              <a:spLocks noChangeArrowheads="1"/>
            </p:cNvSpPr>
            <p:nvPr/>
          </p:nvSpPr>
          <p:spPr bwMode="auto">
            <a:xfrm>
              <a:off x="15431542" y="11790278"/>
              <a:ext cx="2832503" cy="565008"/>
            </a:xfrm>
            <a:custGeom>
              <a:avLst/>
              <a:gdLst>
                <a:gd name="T0" fmla="*/ 3166 w 6326"/>
                <a:gd name="T1" fmla="*/ 0 h 1266"/>
                <a:gd name="T2" fmla="*/ 0 w 6326"/>
                <a:gd name="T3" fmla="*/ 629 h 1266"/>
                <a:gd name="T4" fmla="*/ 3166 w 6326"/>
                <a:gd name="T5" fmla="*/ 1265 h 1266"/>
                <a:gd name="T6" fmla="*/ 6325 w 6326"/>
                <a:gd name="T7" fmla="*/ 629 h 1266"/>
                <a:gd name="T8" fmla="*/ 3166 w 6326"/>
                <a:gd name="T9" fmla="*/ 0 h 1266"/>
              </a:gdLst>
              <a:ahLst/>
              <a:cxnLst>
                <a:cxn ang="0">
                  <a:pos x="T0" y="T1"/>
                </a:cxn>
                <a:cxn ang="0">
                  <a:pos x="T2" y="T3"/>
                </a:cxn>
                <a:cxn ang="0">
                  <a:pos x="T4" y="T5"/>
                </a:cxn>
                <a:cxn ang="0">
                  <a:pos x="T6" y="T7"/>
                </a:cxn>
                <a:cxn ang="0">
                  <a:pos x="T8" y="T9"/>
                </a:cxn>
              </a:cxnLst>
              <a:rect l="0" t="0" r="r" b="b"/>
              <a:pathLst>
                <a:path w="6326" h="1266">
                  <a:moveTo>
                    <a:pt x="3166" y="0"/>
                  </a:moveTo>
                  <a:lnTo>
                    <a:pt x="0" y="629"/>
                  </a:lnTo>
                  <a:lnTo>
                    <a:pt x="3166" y="1265"/>
                  </a:lnTo>
                  <a:lnTo>
                    <a:pt x="6325" y="629"/>
                  </a:lnTo>
                  <a:lnTo>
                    <a:pt x="3166" y="0"/>
                  </a:lnTo>
                </a:path>
              </a:pathLst>
            </a:custGeom>
            <a:solidFill>
              <a:srgbClr val="A68C5D"/>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36" name="Freeform 23"/>
            <p:cNvSpPr>
              <a:spLocks noChangeArrowheads="1"/>
            </p:cNvSpPr>
            <p:nvPr/>
          </p:nvSpPr>
          <p:spPr bwMode="auto">
            <a:xfrm>
              <a:off x="16849911" y="9915386"/>
              <a:ext cx="1414134" cy="2524545"/>
            </a:xfrm>
            <a:custGeom>
              <a:avLst/>
              <a:gdLst>
                <a:gd name="T0" fmla="*/ 3159 w 3160"/>
                <a:gd name="T1" fmla="*/ 0 h 5644"/>
                <a:gd name="T2" fmla="*/ 3159 w 3160"/>
                <a:gd name="T3" fmla="*/ 4821 h 5644"/>
                <a:gd name="T4" fmla="*/ 0 w 3160"/>
                <a:gd name="T5" fmla="*/ 5643 h 5644"/>
                <a:gd name="T6" fmla="*/ 0 w 3160"/>
                <a:gd name="T7" fmla="*/ 444 h 5644"/>
                <a:gd name="T8" fmla="*/ 3159 w 3160"/>
                <a:gd name="T9" fmla="*/ 0 h 5644"/>
              </a:gdLst>
              <a:ahLst/>
              <a:cxnLst>
                <a:cxn ang="0">
                  <a:pos x="T0" y="T1"/>
                </a:cxn>
                <a:cxn ang="0">
                  <a:pos x="T2" y="T3"/>
                </a:cxn>
                <a:cxn ang="0">
                  <a:pos x="T4" y="T5"/>
                </a:cxn>
                <a:cxn ang="0">
                  <a:pos x="T6" y="T7"/>
                </a:cxn>
                <a:cxn ang="0">
                  <a:pos x="T8" y="T9"/>
                </a:cxn>
              </a:cxnLst>
              <a:rect l="0" t="0" r="r" b="b"/>
              <a:pathLst>
                <a:path w="3160" h="5644">
                  <a:moveTo>
                    <a:pt x="3159" y="0"/>
                  </a:moveTo>
                  <a:lnTo>
                    <a:pt x="3159" y="4821"/>
                  </a:lnTo>
                  <a:lnTo>
                    <a:pt x="0" y="5643"/>
                  </a:lnTo>
                  <a:lnTo>
                    <a:pt x="0" y="444"/>
                  </a:lnTo>
                  <a:lnTo>
                    <a:pt x="3159" y="0"/>
                  </a:lnTo>
                </a:path>
              </a:pathLst>
            </a:custGeom>
            <a:solidFill>
              <a:srgbClr val="AF9374"/>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37" name="Freeform 24"/>
            <p:cNvSpPr>
              <a:spLocks noChangeArrowheads="1"/>
            </p:cNvSpPr>
            <p:nvPr/>
          </p:nvSpPr>
          <p:spPr bwMode="auto">
            <a:xfrm>
              <a:off x="16849911" y="9716470"/>
              <a:ext cx="1414134" cy="395717"/>
            </a:xfrm>
            <a:custGeom>
              <a:avLst/>
              <a:gdLst>
                <a:gd name="T0" fmla="*/ 0 w 3160"/>
                <a:gd name="T1" fmla="*/ 0 h 889"/>
                <a:gd name="T2" fmla="*/ 3159 w 3160"/>
                <a:gd name="T3" fmla="*/ 444 h 889"/>
                <a:gd name="T4" fmla="*/ 0 w 3160"/>
                <a:gd name="T5" fmla="*/ 888 h 889"/>
                <a:gd name="T6" fmla="*/ 0 w 3160"/>
                <a:gd name="T7" fmla="*/ 0 h 889"/>
              </a:gdLst>
              <a:ahLst/>
              <a:cxnLst>
                <a:cxn ang="0">
                  <a:pos x="T0" y="T1"/>
                </a:cxn>
                <a:cxn ang="0">
                  <a:pos x="T2" y="T3"/>
                </a:cxn>
                <a:cxn ang="0">
                  <a:pos x="T4" y="T5"/>
                </a:cxn>
                <a:cxn ang="0">
                  <a:pos x="T6" y="T7"/>
                </a:cxn>
              </a:cxnLst>
              <a:rect l="0" t="0" r="r" b="b"/>
              <a:pathLst>
                <a:path w="3160" h="889">
                  <a:moveTo>
                    <a:pt x="0" y="0"/>
                  </a:moveTo>
                  <a:lnTo>
                    <a:pt x="3159" y="444"/>
                  </a:lnTo>
                  <a:lnTo>
                    <a:pt x="0" y="888"/>
                  </a:lnTo>
                  <a:lnTo>
                    <a:pt x="0" y="0"/>
                  </a:lnTo>
                </a:path>
              </a:pathLst>
            </a:custGeom>
            <a:solidFill>
              <a:srgbClr val="6C543C"/>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38" name="Freeform 25"/>
            <p:cNvSpPr>
              <a:spLocks noChangeArrowheads="1"/>
            </p:cNvSpPr>
            <p:nvPr/>
          </p:nvSpPr>
          <p:spPr bwMode="auto">
            <a:xfrm>
              <a:off x="15431542" y="9716470"/>
              <a:ext cx="1416252" cy="395717"/>
            </a:xfrm>
            <a:custGeom>
              <a:avLst/>
              <a:gdLst>
                <a:gd name="T0" fmla="*/ 0 w 3167"/>
                <a:gd name="T1" fmla="*/ 444 h 889"/>
                <a:gd name="T2" fmla="*/ 3166 w 3167"/>
                <a:gd name="T3" fmla="*/ 0 h 889"/>
                <a:gd name="T4" fmla="*/ 3166 w 3167"/>
                <a:gd name="T5" fmla="*/ 888 h 889"/>
                <a:gd name="T6" fmla="*/ 0 w 3167"/>
                <a:gd name="T7" fmla="*/ 444 h 889"/>
              </a:gdLst>
              <a:ahLst/>
              <a:cxnLst>
                <a:cxn ang="0">
                  <a:pos x="T0" y="T1"/>
                </a:cxn>
                <a:cxn ang="0">
                  <a:pos x="T2" y="T3"/>
                </a:cxn>
                <a:cxn ang="0">
                  <a:pos x="T4" y="T5"/>
                </a:cxn>
                <a:cxn ang="0">
                  <a:pos x="T6" y="T7"/>
                </a:cxn>
              </a:cxnLst>
              <a:rect l="0" t="0" r="r" b="b"/>
              <a:pathLst>
                <a:path w="3167" h="889">
                  <a:moveTo>
                    <a:pt x="0" y="444"/>
                  </a:moveTo>
                  <a:lnTo>
                    <a:pt x="3166" y="0"/>
                  </a:lnTo>
                  <a:lnTo>
                    <a:pt x="3166" y="888"/>
                  </a:lnTo>
                  <a:lnTo>
                    <a:pt x="0" y="444"/>
                  </a:lnTo>
                </a:path>
              </a:pathLst>
            </a:custGeom>
            <a:solidFill>
              <a:srgbClr val="A68C5D"/>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39" name="Freeform 26"/>
            <p:cNvSpPr>
              <a:spLocks noChangeArrowheads="1"/>
            </p:cNvSpPr>
            <p:nvPr/>
          </p:nvSpPr>
          <p:spPr bwMode="auto">
            <a:xfrm>
              <a:off x="16849911" y="10042354"/>
              <a:ext cx="1414134" cy="981885"/>
            </a:xfrm>
            <a:custGeom>
              <a:avLst/>
              <a:gdLst>
                <a:gd name="T0" fmla="*/ 3159 w 3160"/>
                <a:gd name="T1" fmla="*/ 0 h 2200"/>
                <a:gd name="T2" fmla="*/ 0 w 3160"/>
                <a:gd name="T3" fmla="*/ 159 h 2200"/>
                <a:gd name="T4" fmla="*/ 1377 w 3160"/>
                <a:gd name="T5" fmla="*/ 2199 h 2200"/>
                <a:gd name="T6" fmla="*/ 3159 w 3160"/>
                <a:gd name="T7" fmla="*/ 1768 h 2200"/>
                <a:gd name="T8" fmla="*/ 3159 w 3160"/>
                <a:gd name="T9" fmla="*/ 0 h 2200"/>
              </a:gdLst>
              <a:ahLst/>
              <a:cxnLst>
                <a:cxn ang="0">
                  <a:pos x="T0" y="T1"/>
                </a:cxn>
                <a:cxn ang="0">
                  <a:pos x="T2" y="T3"/>
                </a:cxn>
                <a:cxn ang="0">
                  <a:pos x="T4" y="T5"/>
                </a:cxn>
                <a:cxn ang="0">
                  <a:pos x="T6" y="T7"/>
                </a:cxn>
                <a:cxn ang="0">
                  <a:pos x="T8" y="T9"/>
                </a:cxn>
              </a:cxnLst>
              <a:rect l="0" t="0" r="r" b="b"/>
              <a:pathLst>
                <a:path w="3160" h="2200">
                  <a:moveTo>
                    <a:pt x="3159" y="0"/>
                  </a:moveTo>
                  <a:lnTo>
                    <a:pt x="0" y="159"/>
                  </a:lnTo>
                  <a:lnTo>
                    <a:pt x="1377" y="2199"/>
                  </a:lnTo>
                  <a:lnTo>
                    <a:pt x="3159" y="1768"/>
                  </a:lnTo>
                  <a:lnTo>
                    <a:pt x="3159" y="0"/>
                  </a:lnTo>
                </a:path>
              </a:pathLst>
            </a:custGeom>
            <a:solidFill>
              <a:srgbClr val="6C543C"/>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0" name="Freeform 27"/>
            <p:cNvSpPr>
              <a:spLocks noChangeArrowheads="1"/>
            </p:cNvSpPr>
            <p:nvPr/>
          </p:nvSpPr>
          <p:spPr bwMode="auto">
            <a:xfrm>
              <a:off x="16849911" y="9915386"/>
              <a:ext cx="2038640" cy="960724"/>
            </a:xfrm>
            <a:custGeom>
              <a:avLst/>
              <a:gdLst>
                <a:gd name="T0" fmla="*/ 0 w 4557"/>
                <a:gd name="T1" fmla="*/ 444 h 2153"/>
                <a:gd name="T2" fmla="*/ 1708 w 4557"/>
                <a:gd name="T3" fmla="*/ 2152 h 2153"/>
                <a:gd name="T4" fmla="*/ 4556 w 4557"/>
                <a:gd name="T5" fmla="*/ 1398 h 2153"/>
                <a:gd name="T6" fmla="*/ 3159 w 4557"/>
                <a:gd name="T7" fmla="*/ 0 h 2153"/>
                <a:gd name="T8" fmla="*/ 0 w 4557"/>
                <a:gd name="T9" fmla="*/ 444 h 2153"/>
              </a:gdLst>
              <a:ahLst/>
              <a:cxnLst>
                <a:cxn ang="0">
                  <a:pos x="T0" y="T1"/>
                </a:cxn>
                <a:cxn ang="0">
                  <a:pos x="T2" y="T3"/>
                </a:cxn>
                <a:cxn ang="0">
                  <a:pos x="T4" y="T5"/>
                </a:cxn>
                <a:cxn ang="0">
                  <a:pos x="T6" y="T7"/>
                </a:cxn>
                <a:cxn ang="0">
                  <a:pos x="T8" y="T9"/>
                </a:cxn>
              </a:cxnLst>
              <a:rect l="0" t="0" r="r" b="b"/>
              <a:pathLst>
                <a:path w="4557" h="2153">
                  <a:moveTo>
                    <a:pt x="0" y="444"/>
                  </a:moveTo>
                  <a:lnTo>
                    <a:pt x="1708" y="2152"/>
                  </a:lnTo>
                  <a:lnTo>
                    <a:pt x="4556" y="1398"/>
                  </a:lnTo>
                  <a:lnTo>
                    <a:pt x="3159" y="0"/>
                  </a:lnTo>
                  <a:lnTo>
                    <a:pt x="0" y="444"/>
                  </a:lnTo>
                </a:path>
              </a:pathLst>
            </a:custGeom>
            <a:solidFill>
              <a:srgbClr val="BFA27E"/>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1" name="Freeform 28"/>
            <p:cNvSpPr>
              <a:spLocks noChangeArrowheads="1"/>
            </p:cNvSpPr>
            <p:nvPr/>
          </p:nvSpPr>
          <p:spPr bwMode="auto">
            <a:xfrm>
              <a:off x="15268536" y="9915386"/>
              <a:ext cx="160890" cy="806247"/>
            </a:xfrm>
            <a:custGeom>
              <a:avLst/>
              <a:gdLst>
                <a:gd name="T0" fmla="*/ 364 w 365"/>
                <a:gd name="T1" fmla="*/ 0 h 1803"/>
                <a:gd name="T2" fmla="*/ 364 w 365"/>
                <a:gd name="T3" fmla="*/ 0 h 1803"/>
                <a:gd name="T4" fmla="*/ 0 w 365"/>
                <a:gd name="T5" fmla="*/ 1802 h 1803"/>
                <a:gd name="T6" fmla="*/ 364 w 365"/>
                <a:gd name="T7" fmla="*/ 1802 h 1803"/>
                <a:gd name="T8" fmla="*/ 364 w 365"/>
                <a:gd name="T9" fmla="*/ 0 h 1803"/>
              </a:gdLst>
              <a:ahLst/>
              <a:cxnLst>
                <a:cxn ang="0">
                  <a:pos x="T0" y="T1"/>
                </a:cxn>
                <a:cxn ang="0">
                  <a:pos x="T2" y="T3"/>
                </a:cxn>
                <a:cxn ang="0">
                  <a:pos x="T4" y="T5"/>
                </a:cxn>
                <a:cxn ang="0">
                  <a:pos x="T6" y="T7"/>
                </a:cxn>
                <a:cxn ang="0">
                  <a:pos x="T8" y="T9"/>
                </a:cxn>
              </a:cxnLst>
              <a:rect l="0" t="0" r="r" b="b"/>
              <a:pathLst>
                <a:path w="365" h="1803">
                  <a:moveTo>
                    <a:pt x="364" y="0"/>
                  </a:moveTo>
                  <a:lnTo>
                    <a:pt x="364" y="0"/>
                  </a:lnTo>
                  <a:cubicBezTo>
                    <a:pt x="305" y="7"/>
                    <a:pt x="0" y="1802"/>
                    <a:pt x="0" y="1802"/>
                  </a:cubicBezTo>
                  <a:cubicBezTo>
                    <a:pt x="364" y="1802"/>
                    <a:pt x="364" y="1802"/>
                    <a:pt x="364" y="1802"/>
                  </a:cubicBezTo>
                  <a:lnTo>
                    <a:pt x="364" y="0"/>
                  </a:lnTo>
                </a:path>
              </a:pathLst>
            </a:custGeom>
            <a:solidFill>
              <a:srgbClr val="A68C5D"/>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2" name="Freeform 22"/>
            <p:cNvSpPr>
              <a:spLocks noChangeArrowheads="1"/>
            </p:cNvSpPr>
            <p:nvPr/>
          </p:nvSpPr>
          <p:spPr bwMode="auto">
            <a:xfrm>
              <a:off x="15431542" y="9915386"/>
              <a:ext cx="1416252" cy="2524545"/>
            </a:xfrm>
            <a:custGeom>
              <a:avLst/>
              <a:gdLst>
                <a:gd name="T0" fmla="*/ 3166 w 3167"/>
                <a:gd name="T1" fmla="*/ 444 h 5644"/>
                <a:gd name="T2" fmla="*/ 3166 w 3167"/>
                <a:gd name="T3" fmla="*/ 5643 h 5644"/>
                <a:gd name="T4" fmla="*/ 0 w 3167"/>
                <a:gd name="T5" fmla="*/ 4821 h 5644"/>
                <a:gd name="T6" fmla="*/ 0 w 3167"/>
                <a:gd name="T7" fmla="*/ 0 h 5644"/>
                <a:gd name="T8" fmla="*/ 3166 w 3167"/>
                <a:gd name="T9" fmla="*/ 444 h 5644"/>
              </a:gdLst>
              <a:ahLst/>
              <a:cxnLst>
                <a:cxn ang="0">
                  <a:pos x="T0" y="T1"/>
                </a:cxn>
                <a:cxn ang="0">
                  <a:pos x="T2" y="T3"/>
                </a:cxn>
                <a:cxn ang="0">
                  <a:pos x="T4" y="T5"/>
                </a:cxn>
                <a:cxn ang="0">
                  <a:pos x="T6" y="T7"/>
                </a:cxn>
                <a:cxn ang="0">
                  <a:pos x="T8" y="T9"/>
                </a:cxn>
              </a:cxnLst>
              <a:rect l="0" t="0" r="r" b="b"/>
              <a:pathLst>
                <a:path w="3167" h="5644">
                  <a:moveTo>
                    <a:pt x="3166" y="444"/>
                  </a:moveTo>
                  <a:lnTo>
                    <a:pt x="3166" y="5643"/>
                  </a:lnTo>
                  <a:lnTo>
                    <a:pt x="0" y="4821"/>
                  </a:lnTo>
                  <a:lnTo>
                    <a:pt x="0" y="0"/>
                  </a:lnTo>
                  <a:lnTo>
                    <a:pt x="3166" y="444"/>
                  </a:lnTo>
                </a:path>
              </a:pathLst>
            </a:custGeom>
            <a:solidFill>
              <a:srgbClr val="745B3F"/>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58415" name="Group 131"/>
          <p:cNvGrpSpPr>
            <a:grpSpLocks/>
          </p:cNvGrpSpPr>
          <p:nvPr/>
        </p:nvGrpSpPr>
        <p:grpSpPr bwMode="auto">
          <a:xfrm>
            <a:off x="2557767" y="3199586"/>
            <a:ext cx="193849" cy="139934"/>
            <a:chOff x="14911401" y="9627338"/>
            <a:chExt cx="735348" cy="530615"/>
          </a:xfrm>
        </p:grpSpPr>
        <p:sp>
          <p:nvSpPr>
            <p:cNvPr id="133" name="Freeform 42"/>
            <p:cNvSpPr>
              <a:spLocks noChangeArrowheads="1"/>
            </p:cNvSpPr>
            <p:nvPr/>
          </p:nvSpPr>
          <p:spPr bwMode="auto">
            <a:xfrm>
              <a:off x="14912512" y="9628166"/>
              <a:ext cx="733935" cy="530481"/>
            </a:xfrm>
            <a:custGeom>
              <a:avLst/>
              <a:gdLst>
                <a:gd name="T0" fmla="*/ 1530 w 1544"/>
                <a:gd name="T1" fmla="*/ 908 h 1114"/>
                <a:gd name="T2" fmla="*/ 1530 w 1544"/>
                <a:gd name="T3" fmla="*/ 908 h 1114"/>
                <a:gd name="T4" fmla="*/ 1543 w 1544"/>
                <a:gd name="T5" fmla="*/ 775 h 1114"/>
                <a:gd name="T6" fmla="*/ 768 w 1544"/>
                <a:gd name="T7" fmla="*/ 0 h 1114"/>
                <a:gd name="T8" fmla="*/ 0 w 1544"/>
                <a:gd name="T9" fmla="*/ 775 h 1114"/>
                <a:gd name="T10" fmla="*/ 73 w 1544"/>
                <a:gd name="T11" fmla="*/ 1113 h 1114"/>
                <a:gd name="T12" fmla="*/ 1530 w 1544"/>
                <a:gd name="T13" fmla="*/ 908 h 1114"/>
              </a:gdLst>
              <a:ahLst/>
              <a:cxnLst>
                <a:cxn ang="0">
                  <a:pos x="T0" y="T1"/>
                </a:cxn>
                <a:cxn ang="0">
                  <a:pos x="T2" y="T3"/>
                </a:cxn>
                <a:cxn ang="0">
                  <a:pos x="T4" y="T5"/>
                </a:cxn>
                <a:cxn ang="0">
                  <a:pos x="T6" y="T7"/>
                </a:cxn>
                <a:cxn ang="0">
                  <a:pos x="T8" y="T9"/>
                </a:cxn>
                <a:cxn ang="0">
                  <a:pos x="T10" y="T11"/>
                </a:cxn>
                <a:cxn ang="0">
                  <a:pos x="T12" y="T13"/>
                </a:cxn>
              </a:cxnLst>
              <a:rect l="0" t="0" r="r" b="b"/>
              <a:pathLst>
                <a:path w="1544" h="1114">
                  <a:moveTo>
                    <a:pt x="1530" y="908"/>
                  </a:moveTo>
                  <a:lnTo>
                    <a:pt x="1530" y="908"/>
                  </a:lnTo>
                  <a:cubicBezTo>
                    <a:pt x="1543" y="861"/>
                    <a:pt x="1543" y="815"/>
                    <a:pt x="1543" y="775"/>
                  </a:cubicBezTo>
                  <a:cubicBezTo>
                    <a:pt x="1543" y="345"/>
                    <a:pt x="1199" y="0"/>
                    <a:pt x="768" y="0"/>
                  </a:cubicBezTo>
                  <a:cubicBezTo>
                    <a:pt x="345" y="0"/>
                    <a:pt x="0" y="345"/>
                    <a:pt x="0" y="775"/>
                  </a:cubicBezTo>
                  <a:cubicBezTo>
                    <a:pt x="0" y="894"/>
                    <a:pt x="27" y="1007"/>
                    <a:pt x="73" y="1113"/>
                  </a:cubicBezTo>
                  <a:lnTo>
                    <a:pt x="1530" y="908"/>
                  </a:lnTo>
                </a:path>
              </a:pathLst>
            </a:custGeom>
            <a:solidFill>
              <a:schemeClr val="accent1">
                <a:lumMod val="75000"/>
              </a:schemeClr>
            </a:solidFill>
            <a:ln>
              <a:noFill/>
            </a:ln>
            <a:effec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34" name="Freeform 43"/>
            <p:cNvSpPr>
              <a:spLocks noChangeArrowheads="1"/>
            </p:cNvSpPr>
            <p:nvPr/>
          </p:nvSpPr>
          <p:spPr bwMode="auto">
            <a:xfrm>
              <a:off x="15090914" y="9808755"/>
              <a:ext cx="379389" cy="307002"/>
            </a:xfrm>
            <a:custGeom>
              <a:avLst/>
              <a:gdLst>
                <a:gd name="T0" fmla="*/ 795 w 796"/>
                <a:gd name="T1" fmla="*/ 79 h 650"/>
                <a:gd name="T2" fmla="*/ 795 w 796"/>
                <a:gd name="T3" fmla="*/ 79 h 650"/>
                <a:gd name="T4" fmla="*/ 702 w 796"/>
                <a:gd name="T5" fmla="*/ 106 h 650"/>
                <a:gd name="T6" fmla="*/ 775 w 796"/>
                <a:gd name="T7" fmla="*/ 13 h 650"/>
                <a:gd name="T8" fmla="*/ 669 w 796"/>
                <a:gd name="T9" fmla="*/ 53 h 650"/>
                <a:gd name="T10" fmla="*/ 550 w 796"/>
                <a:gd name="T11" fmla="*/ 0 h 650"/>
                <a:gd name="T12" fmla="*/ 391 w 796"/>
                <a:gd name="T13" fmla="*/ 165 h 650"/>
                <a:gd name="T14" fmla="*/ 391 w 796"/>
                <a:gd name="T15" fmla="*/ 205 h 650"/>
                <a:gd name="T16" fmla="*/ 60 w 796"/>
                <a:gd name="T17" fmla="*/ 33 h 650"/>
                <a:gd name="T18" fmla="*/ 33 w 796"/>
                <a:gd name="T19" fmla="*/ 112 h 650"/>
                <a:gd name="T20" fmla="*/ 106 w 796"/>
                <a:gd name="T21" fmla="*/ 251 h 650"/>
                <a:gd name="T22" fmla="*/ 33 w 796"/>
                <a:gd name="T23" fmla="*/ 231 h 650"/>
                <a:gd name="T24" fmla="*/ 33 w 796"/>
                <a:gd name="T25" fmla="*/ 231 h 650"/>
                <a:gd name="T26" fmla="*/ 166 w 796"/>
                <a:gd name="T27" fmla="*/ 390 h 650"/>
                <a:gd name="T28" fmla="*/ 119 w 796"/>
                <a:gd name="T29" fmla="*/ 397 h 650"/>
                <a:gd name="T30" fmla="*/ 93 w 796"/>
                <a:gd name="T31" fmla="*/ 397 h 650"/>
                <a:gd name="T32" fmla="*/ 245 w 796"/>
                <a:gd name="T33" fmla="*/ 510 h 650"/>
                <a:gd name="T34" fmla="*/ 40 w 796"/>
                <a:gd name="T35" fmla="*/ 576 h 650"/>
                <a:gd name="T36" fmla="*/ 0 w 796"/>
                <a:gd name="T37" fmla="*/ 576 h 650"/>
                <a:gd name="T38" fmla="*/ 252 w 796"/>
                <a:gd name="T39" fmla="*/ 649 h 650"/>
                <a:gd name="T40" fmla="*/ 715 w 796"/>
                <a:gd name="T41" fmla="*/ 185 h 650"/>
                <a:gd name="T42" fmla="*/ 715 w 796"/>
                <a:gd name="T43" fmla="*/ 165 h 650"/>
                <a:gd name="T44" fmla="*/ 795 w 796"/>
                <a:gd name="T45" fmla="*/ 79 h 650"/>
                <a:gd name="T46" fmla="*/ 795 w 796"/>
                <a:gd name="T47" fmla="*/ 79 h 650"/>
                <a:gd name="T48" fmla="*/ 795 w 796"/>
                <a:gd name="T49" fmla="*/ 7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6" h="650">
                  <a:moveTo>
                    <a:pt x="795" y="79"/>
                  </a:moveTo>
                  <a:lnTo>
                    <a:pt x="795" y="79"/>
                  </a:lnTo>
                  <a:cubicBezTo>
                    <a:pt x="768" y="92"/>
                    <a:pt x="735" y="99"/>
                    <a:pt x="702" y="106"/>
                  </a:cubicBezTo>
                  <a:cubicBezTo>
                    <a:pt x="735" y="86"/>
                    <a:pt x="762" y="53"/>
                    <a:pt x="775" y="13"/>
                  </a:cubicBezTo>
                  <a:cubicBezTo>
                    <a:pt x="742" y="33"/>
                    <a:pt x="709" y="46"/>
                    <a:pt x="669" y="53"/>
                  </a:cubicBezTo>
                  <a:cubicBezTo>
                    <a:pt x="642" y="20"/>
                    <a:pt x="603" y="0"/>
                    <a:pt x="550" y="0"/>
                  </a:cubicBezTo>
                  <a:cubicBezTo>
                    <a:pt x="464" y="0"/>
                    <a:pt x="391" y="79"/>
                    <a:pt x="391" y="165"/>
                  </a:cubicBezTo>
                  <a:cubicBezTo>
                    <a:pt x="391" y="178"/>
                    <a:pt x="391" y="192"/>
                    <a:pt x="391" y="205"/>
                  </a:cubicBezTo>
                  <a:cubicBezTo>
                    <a:pt x="258" y="198"/>
                    <a:pt x="139" y="132"/>
                    <a:pt x="60" y="33"/>
                  </a:cubicBezTo>
                  <a:cubicBezTo>
                    <a:pt x="46" y="59"/>
                    <a:pt x="33" y="86"/>
                    <a:pt x="33" y="112"/>
                  </a:cubicBezTo>
                  <a:cubicBezTo>
                    <a:pt x="33" y="172"/>
                    <a:pt x="66" y="218"/>
                    <a:pt x="106" y="251"/>
                  </a:cubicBezTo>
                  <a:cubicBezTo>
                    <a:pt x="80" y="251"/>
                    <a:pt x="53" y="245"/>
                    <a:pt x="33" y="231"/>
                  </a:cubicBezTo>
                  <a:lnTo>
                    <a:pt x="33" y="231"/>
                  </a:lnTo>
                  <a:cubicBezTo>
                    <a:pt x="33" y="311"/>
                    <a:pt x="93" y="377"/>
                    <a:pt x="166" y="390"/>
                  </a:cubicBezTo>
                  <a:cubicBezTo>
                    <a:pt x="152" y="397"/>
                    <a:pt x="139" y="397"/>
                    <a:pt x="119" y="397"/>
                  </a:cubicBezTo>
                  <a:cubicBezTo>
                    <a:pt x="113" y="397"/>
                    <a:pt x="99" y="397"/>
                    <a:pt x="93" y="397"/>
                  </a:cubicBezTo>
                  <a:cubicBezTo>
                    <a:pt x="113" y="457"/>
                    <a:pt x="172" y="510"/>
                    <a:pt x="245" y="510"/>
                  </a:cubicBezTo>
                  <a:cubicBezTo>
                    <a:pt x="186" y="549"/>
                    <a:pt x="119" y="576"/>
                    <a:pt x="40" y="576"/>
                  </a:cubicBezTo>
                  <a:cubicBezTo>
                    <a:pt x="27" y="576"/>
                    <a:pt x="13" y="576"/>
                    <a:pt x="0" y="576"/>
                  </a:cubicBezTo>
                  <a:cubicBezTo>
                    <a:pt x="73" y="622"/>
                    <a:pt x="159" y="649"/>
                    <a:pt x="252" y="649"/>
                  </a:cubicBezTo>
                  <a:cubicBezTo>
                    <a:pt x="550" y="649"/>
                    <a:pt x="715" y="404"/>
                    <a:pt x="715" y="185"/>
                  </a:cubicBezTo>
                  <a:cubicBezTo>
                    <a:pt x="715" y="165"/>
                    <a:pt x="715" y="165"/>
                    <a:pt x="715" y="165"/>
                  </a:cubicBezTo>
                  <a:cubicBezTo>
                    <a:pt x="748" y="139"/>
                    <a:pt x="775" y="112"/>
                    <a:pt x="795" y="79"/>
                  </a:cubicBezTo>
                  <a:close/>
                  <a:moveTo>
                    <a:pt x="795" y="79"/>
                  </a:moveTo>
                  <a:lnTo>
                    <a:pt x="795" y="79"/>
                  </a:ln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sp>
        <p:nvSpPr>
          <p:cNvPr id="2" name="Slide Number Placeholder 1"/>
          <p:cNvSpPr>
            <a:spLocks noGrp="1"/>
          </p:cNvSpPr>
          <p:nvPr>
            <p:ph type="sldNum" sz="quarter" idx="16"/>
          </p:nvPr>
        </p:nvSpPr>
        <p:spPr/>
        <p:txBody>
          <a:bodyPr/>
          <a:lstStyle/>
          <a:p>
            <a:pPr>
              <a:defRPr/>
            </a:pPr>
            <a:fld id="{707C8526-07B5-9D4B-A303-32AFB2A0ED7F}" type="slidenum">
              <a:rPr lang="en-US" smtClean="0"/>
              <a:pPr>
                <a:defRPr/>
              </a:pPr>
              <a:t>53</a:t>
            </a:fld>
            <a:endParaRPr lang="en-US" dirty="0"/>
          </a:p>
        </p:txBody>
      </p:sp>
      <p:sp>
        <p:nvSpPr>
          <p:cNvPr id="101" name="Freeform 100"/>
          <p:cNvSpPr>
            <a:spLocks noChangeArrowheads="1"/>
          </p:cNvSpPr>
          <p:nvPr/>
        </p:nvSpPr>
        <p:spPr bwMode="auto">
          <a:xfrm>
            <a:off x="4027434" y="2296600"/>
            <a:ext cx="146372" cy="148105"/>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bg1"/>
          </a:solidFill>
          <a:ln>
            <a:noFill/>
          </a:ln>
          <a:effectLst/>
        </p:spPr>
        <p:txBody>
          <a:bodyPr wrap="none" anchor="ctr"/>
          <a:lstStyle/>
          <a:p>
            <a:endParaRPr lang="en-US" sz="603"/>
          </a:p>
        </p:txBody>
      </p:sp>
      <p:sp>
        <p:nvSpPr>
          <p:cNvPr id="102" name="Freeform 101"/>
          <p:cNvSpPr>
            <a:spLocks noChangeArrowheads="1"/>
          </p:cNvSpPr>
          <p:nvPr/>
        </p:nvSpPr>
        <p:spPr bwMode="auto">
          <a:xfrm>
            <a:off x="4047251" y="2690767"/>
            <a:ext cx="138754" cy="138754"/>
          </a:xfrm>
          <a:custGeom>
            <a:avLst/>
            <a:gdLst>
              <a:gd name="T0" fmla="*/ 112 w 660"/>
              <a:gd name="T1" fmla="*/ 205 h 663"/>
              <a:gd name="T2" fmla="*/ 283 w 660"/>
              <a:gd name="T3" fmla="*/ 216 h 663"/>
              <a:gd name="T4" fmla="*/ 394 w 660"/>
              <a:gd name="T5" fmla="*/ 106 h 663"/>
              <a:gd name="T6" fmla="*/ 400 w 660"/>
              <a:gd name="T7" fmla="*/ 32 h 663"/>
              <a:gd name="T8" fmla="*/ 458 w 660"/>
              <a:gd name="T9" fmla="*/ 20 h 663"/>
              <a:gd name="T10" fmla="*/ 641 w 660"/>
              <a:gd name="T11" fmla="*/ 202 h 663"/>
              <a:gd name="T12" fmla="*/ 627 w 660"/>
              <a:gd name="T13" fmla="*/ 259 h 663"/>
              <a:gd name="T14" fmla="*/ 554 w 660"/>
              <a:gd name="T15" fmla="*/ 266 h 663"/>
              <a:gd name="T16" fmla="*/ 443 w 660"/>
              <a:gd name="T17" fmla="*/ 376 h 663"/>
              <a:gd name="T18" fmla="*/ 454 w 660"/>
              <a:gd name="T19" fmla="*/ 547 h 663"/>
              <a:gd name="T20" fmla="*/ 395 w 660"/>
              <a:gd name="T21" fmla="*/ 560 h 663"/>
              <a:gd name="T22" fmla="*/ 261 w 660"/>
              <a:gd name="T23" fmla="*/ 426 h 663"/>
              <a:gd name="T24" fmla="*/ 32 w 660"/>
              <a:gd name="T25" fmla="*/ 656 h 663"/>
              <a:gd name="T26" fmla="*/ 18 w 660"/>
              <a:gd name="T27" fmla="*/ 656 h 663"/>
              <a:gd name="T28" fmla="*/ 5 w 660"/>
              <a:gd name="T29" fmla="*/ 645 h 663"/>
              <a:gd name="T30" fmla="*/ 5 w 660"/>
              <a:gd name="T31" fmla="*/ 629 h 663"/>
              <a:gd name="T32" fmla="*/ 235 w 660"/>
              <a:gd name="T33" fmla="*/ 399 h 663"/>
              <a:gd name="T34" fmla="*/ 99 w 660"/>
              <a:gd name="T35" fmla="*/ 264 h 663"/>
              <a:gd name="T36" fmla="*/ 112 w 660"/>
              <a:gd name="T37" fmla="*/ 205 h 663"/>
              <a:gd name="T38" fmla="*/ 128 w 660"/>
              <a:gd name="T39" fmla="*/ 240 h 663"/>
              <a:gd name="T40" fmla="*/ 419 w 660"/>
              <a:gd name="T41" fmla="*/ 530 h 663"/>
              <a:gd name="T42" fmla="*/ 350 w 660"/>
              <a:gd name="T43" fmla="*/ 309 h 663"/>
              <a:gd name="T44" fmla="*/ 128 w 660"/>
              <a:gd name="T45" fmla="*/ 240 h 663"/>
              <a:gd name="T46" fmla="*/ 448 w 660"/>
              <a:gd name="T47" fmla="*/ 211 h 663"/>
              <a:gd name="T48" fmla="*/ 405 w 660"/>
              <a:gd name="T49" fmla="*/ 149 h 663"/>
              <a:gd name="T50" fmla="*/ 318 w 660"/>
              <a:gd name="T51" fmla="*/ 235 h 663"/>
              <a:gd name="T52" fmla="*/ 378 w 660"/>
              <a:gd name="T53" fmla="*/ 282 h 663"/>
              <a:gd name="T54" fmla="*/ 424 w 660"/>
              <a:gd name="T55" fmla="*/ 341 h 663"/>
              <a:gd name="T56" fmla="*/ 512 w 660"/>
              <a:gd name="T57" fmla="*/ 255 h 663"/>
              <a:gd name="T58" fmla="*/ 448 w 660"/>
              <a:gd name="T59" fmla="*/ 211 h 663"/>
              <a:gd name="T60" fmla="*/ 474 w 660"/>
              <a:gd name="T61" fmla="*/ 186 h 663"/>
              <a:gd name="T62" fmla="*/ 611 w 660"/>
              <a:gd name="T63" fmla="*/ 226 h 663"/>
              <a:gd name="T64" fmla="*/ 435 w 660"/>
              <a:gd name="T65" fmla="*/ 48 h 663"/>
              <a:gd name="T66" fmla="*/ 474 w 660"/>
              <a:gd name="T67" fmla="*/ 18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0" h="663">
                <a:moveTo>
                  <a:pt x="112" y="205"/>
                </a:moveTo>
                <a:cubicBezTo>
                  <a:pt x="170" y="186"/>
                  <a:pt x="229" y="192"/>
                  <a:pt x="283" y="216"/>
                </a:cubicBezTo>
                <a:lnTo>
                  <a:pt x="394" y="106"/>
                </a:lnTo>
                <a:cubicBezTo>
                  <a:pt x="390" y="82"/>
                  <a:pt x="392" y="56"/>
                  <a:pt x="400" y="32"/>
                </a:cubicBezTo>
                <a:cubicBezTo>
                  <a:pt x="408" y="8"/>
                  <a:pt x="440" y="0"/>
                  <a:pt x="458" y="20"/>
                </a:cubicBezTo>
                <a:lnTo>
                  <a:pt x="641" y="202"/>
                </a:lnTo>
                <a:cubicBezTo>
                  <a:pt x="659" y="219"/>
                  <a:pt x="651" y="251"/>
                  <a:pt x="627" y="259"/>
                </a:cubicBezTo>
                <a:cubicBezTo>
                  <a:pt x="602" y="267"/>
                  <a:pt x="578" y="269"/>
                  <a:pt x="554" y="266"/>
                </a:cubicBezTo>
                <a:lnTo>
                  <a:pt x="443" y="376"/>
                </a:lnTo>
                <a:cubicBezTo>
                  <a:pt x="467" y="431"/>
                  <a:pt x="474" y="490"/>
                  <a:pt x="454" y="547"/>
                </a:cubicBezTo>
                <a:cubicBezTo>
                  <a:pt x="446" y="571"/>
                  <a:pt x="414" y="579"/>
                  <a:pt x="395" y="560"/>
                </a:cubicBezTo>
                <a:lnTo>
                  <a:pt x="261" y="426"/>
                </a:lnTo>
                <a:lnTo>
                  <a:pt x="32" y="656"/>
                </a:lnTo>
                <a:cubicBezTo>
                  <a:pt x="26" y="662"/>
                  <a:pt x="23" y="662"/>
                  <a:pt x="18" y="656"/>
                </a:cubicBezTo>
                <a:lnTo>
                  <a:pt x="5" y="645"/>
                </a:lnTo>
                <a:cubicBezTo>
                  <a:pt x="0" y="638"/>
                  <a:pt x="0" y="635"/>
                  <a:pt x="5" y="629"/>
                </a:cubicBezTo>
                <a:lnTo>
                  <a:pt x="235" y="399"/>
                </a:lnTo>
                <a:lnTo>
                  <a:pt x="99" y="264"/>
                </a:lnTo>
                <a:cubicBezTo>
                  <a:pt x="82" y="245"/>
                  <a:pt x="88" y="215"/>
                  <a:pt x="112" y="205"/>
                </a:cubicBezTo>
                <a:close/>
                <a:moveTo>
                  <a:pt x="128" y="240"/>
                </a:moveTo>
                <a:lnTo>
                  <a:pt x="419" y="530"/>
                </a:lnTo>
                <a:cubicBezTo>
                  <a:pt x="445" y="450"/>
                  <a:pt x="406" y="365"/>
                  <a:pt x="350" y="309"/>
                </a:cubicBezTo>
                <a:cubicBezTo>
                  <a:pt x="294" y="253"/>
                  <a:pt x="210" y="215"/>
                  <a:pt x="128" y="240"/>
                </a:cubicBezTo>
                <a:close/>
                <a:moveTo>
                  <a:pt x="448" y="211"/>
                </a:moveTo>
                <a:cubicBezTo>
                  <a:pt x="430" y="194"/>
                  <a:pt x="416" y="171"/>
                  <a:pt x="405" y="149"/>
                </a:cubicBezTo>
                <a:lnTo>
                  <a:pt x="318" y="235"/>
                </a:lnTo>
                <a:cubicBezTo>
                  <a:pt x="339" y="248"/>
                  <a:pt x="360" y="264"/>
                  <a:pt x="378" y="282"/>
                </a:cubicBezTo>
                <a:cubicBezTo>
                  <a:pt x="395" y="299"/>
                  <a:pt x="411" y="319"/>
                  <a:pt x="424" y="341"/>
                </a:cubicBezTo>
                <a:lnTo>
                  <a:pt x="512" y="255"/>
                </a:lnTo>
                <a:cubicBezTo>
                  <a:pt x="488" y="245"/>
                  <a:pt x="466" y="229"/>
                  <a:pt x="448" y="211"/>
                </a:cubicBezTo>
                <a:close/>
                <a:moveTo>
                  <a:pt x="474" y="186"/>
                </a:moveTo>
                <a:cubicBezTo>
                  <a:pt x="510" y="221"/>
                  <a:pt x="562" y="239"/>
                  <a:pt x="611" y="226"/>
                </a:cubicBezTo>
                <a:lnTo>
                  <a:pt x="435" y="48"/>
                </a:lnTo>
                <a:cubicBezTo>
                  <a:pt x="421" y="98"/>
                  <a:pt x="438" y="151"/>
                  <a:pt x="474" y="186"/>
                </a:cubicBezTo>
                <a:close/>
              </a:path>
            </a:pathLst>
          </a:custGeom>
          <a:solidFill>
            <a:schemeClr val="bg1"/>
          </a:solidFill>
          <a:ln>
            <a:noFill/>
          </a:ln>
          <a:effectLst/>
        </p:spPr>
        <p:txBody>
          <a:bodyPr wrap="none" anchor="ctr"/>
          <a:lstStyle/>
          <a:p>
            <a:endParaRPr lang="en-US" sz="603"/>
          </a:p>
        </p:txBody>
      </p:sp>
      <p:sp>
        <p:nvSpPr>
          <p:cNvPr id="103" name="Freeform 102"/>
          <p:cNvSpPr>
            <a:spLocks noChangeArrowheads="1"/>
          </p:cNvSpPr>
          <p:nvPr/>
        </p:nvSpPr>
        <p:spPr bwMode="auto">
          <a:xfrm>
            <a:off x="4059453" y="3136974"/>
            <a:ext cx="114355" cy="114355"/>
          </a:xfrm>
          <a:custGeom>
            <a:avLst/>
            <a:gdLst>
              <a:gd name="T0" fmla="*/ 354 w 708"/>
              <a:gd name="T1" fmla="*/ 0 h 708"/>
              <a:gd name="T2" fmla="*/ 707 w 708"/>
              <a:gd name="T3" fmla="*/ 353 h 708"/>
              <a:gd name="T4" fmla="*/ 354 w 708"/>
              <a:gd name="T5" fmla="*/ 707 h 708"/>
              <a:gd name="T6" fmla="*/ 0 w 708"/>
              <a:gd name="T7" fmla="*/ 353 h 708"/>
              <a:gd name="T8" fmla="*/ 354 w 708"/>
              <a:gd name="T9" fmla="*/ 0 h 708"/>
              <a:gd name="T10" fmla="*/ 354 w 708"/>
              <a:gd name="T11" fmla="*/ 38 h 708"/>
              <a:gd name="T12" fmla="*/ 37 w 708"/>
              <a:gd name="T13" fmla="*/ 353 h 708"/>
              <a:gd name="T14" fmla="*/ 354 w 708"/>
              <a:gd name="T15" fmla="*/ 669 h 708"/>
              <a:gd name="T16" fmla="*/ 669 w 708"/>
              <a:gd name="T17" fmla="*/ 353 h 708"/>
              <a:gd name="T18" fmla="*/ 354 w 708"/>
              <a:gd name="T19" fmla="*/ 38 h 708"/>
              <a:gd name="T20" fmla="*/ 373 w 708"/>
              <a:gd name="T21" fmla="*/ 373 h 708"/>
              <a:gd name="T22" fmla="*/ 515 w 708"/>
              <a:gd name="T23" fmla="*/ 373 h 708"/>
              <a:gd name="T24" fmla="*/ 527 w 708"/>
              <a:gd name="T25" fmla="*/ 361 h 708"/>
              <a:gd name="T26" fmla="*/ 527 w 708"/>
              <a:gd name="T27" fmla="*/ 345 h 708"/>
              <a:gd name="T28" fmla="*/ 515 w 708"/>
              <a:gd name="T29" fmla="*/ 334 h 708"/>
              <a:gd name="T30" fmla="*/ 373 w 708"/>
              <a:gd name="T31" fmla="*/ 334 h 708"/>
              <a:gd name="T32" fmla="*/ 373 w 708"/>
              <a:gd name="T33" fmla="*/ 190 h 708"/>
              <a:gd name="T34" fmla="*/ 362 w 708"/>
              <a:gd name="T35" fmla="*/ 181 h 708"/>
              <a:gd name="T36" fmla="*/ 344 w 708"/>
              <a:gd name="T37" fmla="*/ 181 h 708"/>
              <a:gd name="T38" fmla="*/ 335 w 708"/>
              <a:gd name="T39" fmla="*/ 190 h 708"/>
              <a:gd name="T40" fmla="*/ 335 w 708"/>
              <a:gd name="T41" fmla="*/ 334 h 708"/>
              <a:gd name="T42" fmla="*/ 191 w 708"/>
              <a:gd name="T43" fmla="*/ 334 h 708"/>
              <a:gd name="T44" fmla="*/ 180 w 708"/>
              <a:gd name="T45" fmla="*/ 345 h 708"/>
              <a:gd name="T46" fmla="*/ 180 w 708"/>
              <a:gd name="T47" fmla="*/ 361 h 708"/>
              <a:gd name="T48" fmla="*/ 191 w 708"/>
              <a:gd name="T49" fmla="*/ 373 h 708"/>
              <a:gd name="T50" fmla="*/ 335 w 708"/>
              <a:gd name="T51" fmla="*/ 373 h 708"/>
              <a:gd name="T52" fmla="*/ 335 w 708"/>
              <a:gd name="T53" fmla="*/ 517 h 708"/>
              <a:gd name="T54" fmla="*/ 344 w 708"/>
              <a:gd name="T55" fmla="*/ 526 h 708"/>
              <a:gd name="T56" fmla="*/ 362 w 708"/>
              <a:gd name="T57" fmla="*/ 526 h 708"/>
              <a:gd name="T58" fmla="*/ 373 w 708"/>
              <a:gd name="T59" fmla="*/ 517 h 708"/>
              <a:gd name="T60" fmla="*/ 373 w 708"/>
              <a:gd name="T61" fmla="*/ 373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8" h="708">
                <a:moveTo>
                  <a:pt x="354" y="0"/>
                </a:moveTo>
                <a:cubicBezTo>
                  <a:pt x="549" y="0"/>
                  <a:pt x="707" y="158"/>
                  <a:pt x="707" y="353"/>
                </a:cubicBezTo>
                <a:cubicBezTo>
                  <a:pt x="707" y="549"/>
                  <a:pt x="549" y="707"/>
                  <a:pt x="354" y="707"/>
                </a:cubicBezTo>
                <a:cubicBezTo>
                  <a:pt x="159" y="707"/>
                  <a:pt x="0" y="549"/>
                  <a:pt x="0" y="353"/>
                </a:cubicBezTo>
                <a:cubicBezTo>
                  <a:pt x="0" y="158"/>
                  <a:pt x="159" y="0"/>
                  <a:pt x="354" y="0"/>
                </a:cubicBezTo>
                <a:close/>
                <a:moveTo>
                  <a:pt x="354" y="38"/>
                </a:moveTo>
                <a:cubicBezTo>
                  <a:pt x="180" y="38"/>
                  <a:pt x="37" y="179"/>
                  <a:pt x="37" y="353"/>
                </a:cubicBezTo>
                <a:cubicBezTo>
                  <a:pt x="37" y="528"/>
                  <a:pt x="180" y="669"/>
                  <a:pt x="354" y="669"/>
                </a:cubicBezTo>
                <a:cubicBezTo>
                  <a:pt x="528" y="669"/>
                  <a:pt x="669" y="528"/>
                  <a:pt x="669" y="353"/>
                </a:cubicBezTo>
                <a:cubicBezTo>
                  <a:pt x="669" y="179"/>
                  <a:pt x="528" y="38"/>
                  <a:pt x="354" y="38"/>
                </a:cubicBezTo>
                <a:close/>
                <a:moveTo>
                  <a:pt x="373" y="373"/>
                </a:moveTo>
                <a:lnTo>
                  <a:pt x="515" y="373"/>
                </a:lnTo>
                <a:cubicBezTo>
                  <a:pt x="523" y="373"/>
                  <a:pt x="527" y="369"/>
                  <a:pt x="527" y="361"/>
                </a:cubicBezTo>
                <a:lnTo>
                  <a:pt x="527" y="345"/>
                </a:lnTo>
                <a:cubicBezTo>
                  <a:pt x="527" y="337"/>
                  <a:pt x="523" y="334"/>
                  <a:pt x="515" y="334"/>
                </a:cubicBezTo>
                <a:lnTo>
                  <a:pt x="373" y="334"/>
                </a:lnTo>
                <a:lnTo>
                  <a:pt x="373" y="190"/>
                </a:lnTo>
                <a:cubicBezTo>
                  <a:pt x="373" y="184"/>
                  <a:pt x="370" y="181"/>
                  <a:pt x="362" y="181"/>
                </a:cubicBezTo>
                <a:lnTo>
                  <a:pt x="344" y="181"/>
                </a:lnTo>
                <a:cubicBezTo>
                  <a:pt x="338" y="181"/>
                  <a:pt x="335" y="184"/>
                  <a:pt x="335" y="190"/>
                </a:cubicBezTo>
                <a:lnTo>
                  <a:pt x="335" y="334"/>
                </a:lnTo>
                <a:lnTo>
                  <a:pt x="191" y="334"/>
                </a:lnTo>
                <a:cubicBezTo>
                  <a:pt x="183" y="334"/>
                  <a:pt x="180" y="337"/>
                  <a:pt x="180" y="345"/>
                </a:cubicBezTo>
                <a:lnTo>
                  <a:pt x="180" y="361"/>
                </a:lnTo>
                <a:cubicBezTo>
                  <a:pt x="180" y="369"/>
                  <a:pt x="183" y="373"/>
                  <a:pt x="191" y="373"/>
                </a:cubicBezTo>
                <a:lnTo>
                  <a:pt x="335" y="373"/>
                </a:lnTo>
                <a:lnTo>
                  <a:pt x="335" y="517"/>
                </a:lnTo>
                <a:cubicBezTo>
                  <a:pt x="335" y="525"/>
                  <a:pt x="338" y="526"/>
                  <a:pt x="344" y="526"/>
                </a:cubicBezTo>
                <a:lnTo>
                  <a:pt x="362" y="526"/>
                </a:lnTo>
                <a:cubicBezTo>
                  <a:pt x="370" y="526"/>
                  <a:pt x="373" y="525"/>
                  <a:pt x="373" y="517"/>
                </a:cubicBezTo>
                <a:lnTo>
                  <a:pt x="373" y="373"/>
                </a:lnTo>
                <a:close/>
              </a:path>
            </a:pathLst>
          </a:custGeom>
          <a:solidFill>
            <a:schemeClr val="bg1"/>
          </a:solidFill>
          <a:ln>
            <a:noFill/>
          </a:ln>
          <a:effectLst/>
        </p:spPr>
        <p:txBody>
          <a:bodyPr wrap="none" anchor="ctr"/>
          <a:lstStyle/>
          <a:p>
            <a:endParaRPr lang="en-US" sz="603"/>
          </a:p>
        </p:txBody>
      </p:sp>
      <p:sp>
        <p:nvSpPr>
          <p:cNvPr id="104" name="Freeform 103"/>
          <p:cNvSpPr>
            <a:spLocks noChangeArrowheads="1"/>
          </p:cNvSpPr>
          <p:nvPr/>
        </p:nvSpPr>
        <p:spPr bwMode="auto">
          <a:xfrm>
            <a:off x="4041081" y="3540004"/>
            <a:ext cx="141525" cy="123743"/>
          </a:xfrm>
          <a:custGeom>
            <a:avLst/>
            <a:gdLst>
              <a:gd name="T0" fmla="*/ 683 w 842"/>
              <a:gd name="T1" fmla="*/ 603 h 735"/>
              <a:gd name="T2" fmla="*/ 567 w 842"/>
              <a:gd name="T3" fmla="*/ 494 h 735"/>
              <a:gd name="T4" fmla="*/ 446 w 842"/>
              <a:gd name="T5" fmla="*/ 611 h 735"/>
              <a:gd name="T6" fmla="*/ 257 w 842"/>
              <a:gd name="T7" fmla="*/ 611 h 735"/>
              <a:gd name="T8" fmla="*/ 145 w 842"/>
              <a:gd name="T9" fmla="*/ 713 h 735"/>
              <a:gd name="T10" fmla="*/ 88 w 842"/>
              <a:gd name="T11" fmla="*/ 689 h 735"/>
              <a:gd name="T12" fmla="*/ 88 w 842"/>
              <a:gd name="T13" fmla="*/ 606 h 735"/>
              <a:gd name="T14" fmla="*/ 0 w 842"/>
              <a:gd name="T15" fmla="*/ 489 h 735"/>
              <a:gd name="T16" fmla="*/ 0 w 842"/>
              <a:gd name="T17" fmla="*/ 291 h 735"/>
              <a:gd name="T18" fmla="*/ 121 w 842"/>
              <a:gd name="T19" fmla="*/ 171 h 735"/>
              <a:gd name="T20" fmla="*/ 219 w 842"/>
              <a:gd name="T21" fmla="*/ 171 h 735"/>
              <a:gd name="T22" fmla="*/ 219 w 842"/>
              <a:gd name="T23" fmla="*/ 131 h 735"/>
              <a:gd name="T24" fmla="*/ 350 w 842"/>
              <a:gd name="T25" fmla="*/ 0 h 735"/>
              <a:gd name="T26" fmla="*/ 710 w 842"/>
              <a:gd name="T27" fmla="*/ 0 h 735"/>
              <a:gd name="T28" fmla="*/ 841 w 842"/>
              <a:gd name="T29" fmla="*/ 131 h 735"/>
              <a:gd name="T30" fmla="*/ 841 w 842"/>
              <a:gd name="T31" fmla="*/ 350 h 735"/>
              <a:gd name="T32" fmla="*/ 742 w 842"/>
              <a:gd name="T33" fmla="*/ 476 h 735"/>
              <a:gd name="T34" fmla="*/ 742 w 842"/>
              <a:gd name="T35" fmla="*/ 577 h 735"/>
              <a:gd name="T36" fmla="*/ 683 w 842"/>
              <a:gd name="T37" fmla="*/ 603 h 735"/>
              <a:gd name="T38" fmla="*/ 219 w 842"/>
              <a:gd name="T39" fmla="*/ 350 h 735"/>
              <a:gd name="T40" fmla="*/ 219 w 842"/>
              <a:gd name="T41" fmla="*/ 209 h 735"/>
              <a:gd name="T42" fmla="*/ 121 w 842"/>
              <a:gd name="T43" fmla="*/ 209 h 735"/>
              <a:gd name="T44" fmla="*/ 38 w 842"/>
              <a:gd name="T45" fmla="*/ 291 h 735"/>
              <a:gd name="T46" fmla="*/ 38 w 842"/>
              <a:gd name="T47" fmla="*/ 489 h 735"/>
              <a:gd name="T48" fmla="*/ 126 w 842"/>
              <a:gd name="T49" fmla="*/ 579 h 735"/>
              <a:gd name="T50" fmla="*/ 126 w 842"/>
              <a:gd name="T51" fmla="*/ 679 h 735"/>
              <a:gd name="T52" fmla="*/ 243 w 842"/>
              <a:gd name="T53" fmla="*/ 572 h 735"/>
              <a:gd name="T54" fmla="*/ 446 w 842"/>
              <a:gd name="T55" fmla="*/ 572 h 735"/>
              <a:gd name="T56" fmla="*/ 529 w 842"/>
              <a:gd name="T57" fmla="*/ 481 h 735"/>
              <a:gd name="T58" fmla="*/ 350 w 842"/>
              <a:gd name="T59" fmla="*/ 481 h 735"/>
              <a:gd name="T60" fmla="*/ 219 w 842"/>
              <a:gd name="T61" fmla="*/ 350 h 735"/>
              <a:gd name="T62" fmla="*/ 710 w 842"/>
              <a:gd name="T63" fmla="*/ 38 h 735"/>
              <a:gd name="T64" fmla="*/ 350 w 842"/>
              <a:gd name="T65" fmla="*/ 38 h 735"/>
              <a:gd name="T66" fmla="*/ 257 w 842"/>
              <a:gd name="T67" fmla="*/ 131 h 735"/>
              <a:gd name="T68" fmla="*/ 257 w 842"/>
              <a:gd name="T69" fmla="*/ 350 h 735"/>
              <a:gd name="T70" fmla="*/ 350 w 842"/>
              <a:gd name="T71" fmla="*/ 443 h 735"/>
              <a:gd name="T72" fmla="*/ 567 w 842"/>
              <a:gd name="T73" fmla="*/ 443 h 735"/>
              <a:gd name="T74" fmla="*/ 705 w 842"/>
              <a:gd name="T75" fmla="*/ 571 h 735"/>
              <a:gd name="T76" fmla="*/ 705 w 842"/>
              <a:gd name="T77" fmla="*/ 448 h 735"/>
              <a:gd name="T78" fmla="*/ 802 w 842"/>
              <a:gd name="T79" fmla="*/ 350 h 735"/>
              <a:gd name="T80" fmla="*/ 802 w 842"/>
              <a:gd name="T81" fmla="*/ 131 h 735"/>
              <a:gd name="T82" fmla="*/ 710 w 842"/>
              <a:gd name="T83" fmla="*/ 38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2" h="735">
                <a:moveTo>
                  <a:pt x="683" y="603"/>
                </a:moveTo>
                <a:lnTo>
                  <a:pt x="567" y="494"/>
                </a:lnTo>
                <a:cubicBezTo>
                  <a:pt x="564" y="558"/>
                  <a:pt x="511" y="611"/>
                  <a:pt x="446" y="611"/>
                </a:cubicBezTo>
                <a:lnTo>
                  <a:pt x="257" y="611"/>
                </a:lnTo>
                <a:lnTo>
                  <a:pt x="145" y="713"/>
                </a:lnTo>
                <a:cubicBezTo>
                  <a:pt x="123" y="734"/>
                  <a:pt x="88" y="718"/>
                  <a:pt x="88" y="689"/>
                </a:cubicBezTo>
                <a:lnTo>
                  <a:pt x="88" y="606"/>
                </a:lnTo>
                <a:cubicBezTo>
                  <a:pt x="36" y="591"/>
                  <a:pt x="0" y="544"/>
                  <a:pt x="0" y="489"/>
                </a:cubicBezTo>
                <a:lnTo>
                  <a:pt x="0" y="291"/>
                </a:lnTo>
                <a:cubicBezTo>
                  <a:pt x="0" y="225"/>
                  <a:pt x="54" y="171"/>
                  <a:pt x="121" y="171"/>
                </a:cubicBezTo>
                <a:lnTo>
                  <a:pt x="219" y="171"/>
                </a:lnTo>
                <a:lnTo>
                  <a:pt x="219" y="131"/>
                </a:lnTo>
                <a:cubicBezTo>
                  <a:pt x="219" y="59"/>
                  <a:pt x="278" y="0"/>
                  <a:pt x="350" y="0"/>
                </a:cubicBezTo>
                <a:lnTo>
                  <a:pt x="710" y="0"/>
                </a:lnTo>
                <a:cubicBezTo>
                  <a:pt x="782" y="0"/>
                  <a:pt x="841" y="59"/>
                  <a:pt x="841" y="131"/>
                </a:cubicBezTo>
                <a:lnTo>
                  <a:pt x="841" y="350"/>
                </a:lnTo>
                <a:cubicBezTo>
                  <a:pt x="841" y="411"/>
                  <a:pt x="799" y="462"/>
                  <a:pt x="742" y="476"/>
                </a:cubicBezTo>
                <a:lnTo>
                  <a:pt x="742" y="577"/>
                </a:lnTo>
                <a:cubicBezTo>
                  <a:pt x="742" y="607"/>
                  <a:pt x="705" y="625"/>
                  <a:pt x="683" y="603"/>
                </a:cubicBezTo>
                <a:close/>
                <a:moveTo>
                  <a:pt x="219" y="350"/>
                </a:moveTo>
                <a:lnTo>
                  <a:pt x="219" y="209"/>
                </a:lnTo>
                <a:lnTo>
                  <a:pt x="121" y="209"/>
                </a:lnTo>
                <a:cubicBezTo>
                  <a:pt x="75" y="209"/>
                  <a:pt x="38" y="246"/>
                  <a:pt x="38" y="291"/>
                </a:cubicBezTo>
                <a:lnTo>
                  <a:pt x="38" y="489"/>
                </a:lnTo>
                <a:cubicBezTo>
                  <a:pt x="38" y="544"/>
                  <a:pt x="76" y="572"/>
                  <a:pt x="126" y="579"/>
                </a:cubicBezTo>
                <a:lnTo>
                  <a:pt x="126" y="679"/>
                </a:lnTo>
                <a:lnTo>
                  <a:pt x="243" y="572"/>
                </a:lnTo>
                <a:lnTo>
                  <a:pt x="446" y="572"/>
                </a:lnTo>
                <a:cubicBezTo>
                  <a:pt x="499" y="572"/>
                  <a:pt x="529" y="531"/>
                  <a:pt x="529" y="481"/>
                </a:cubicBezTo>
                <a:lnTo>
                  <a:pt x="350" y="481"/>
                </a:lnTo>
                <a:cubicBezTo>
                  <a:pt x="278" y="481"/>
                  <a:pt x="219" y="422"/>
                  <a:pt x="219" y="350"/>
                </a:cubicBezTo>
                <a:close/>
                <a:moveTo>
                  <a:pt x="710" y="38"/>
                </a:moveTo>
                <a:lnTo>
                  <a:pt x="350" y="38"/>
                </a:lnTo>
                <a:cubicBezTo>
                  <a:pt x="300" y="38"/>
                  <a:pt x="257" y="80"/>
                  <a:pt x="257" y="131"/>
                </a:cubicBezTo>
                <a:lnTo>
                  <a:pt x="257" y="350"/>
                </a:lnTo>
                <a:cubicBezTo>
                  <a:pt x="257" y="401"/>
                  <a:pt x="300" y="443"/>
                  <a:pt x="350" y="443"/>
                </a:cubicBezTo>
                <a:lnTo>
                  <a:pt x="567" y="443"/>
                </a:lnTo>
                <a:lnTo>
                  <a:pt x="705" y="571"/>
                </a:lnTo>
                <a:lnTo>
                  <a:pt x="705" y="448"/>
                </a:lnTo>
                <a:cubicBezTo>
                  <a:pt x="759" y="440"/>
                  <a:pt x="802" y="412"/>
                  <a:pt x="802" y="350"/>
                </a:cubicBezTo>
                <a:lnTo>
                  <a:pt x="802" y="131"/>
                </a:lnTo>
                <a:cubicBezTo>
                  <a:pt x="802" y="80"/>
                  <a:pt x="761" y="38"/>
                  <a:pt x="710" y="38"/>
                </a:cubicBezTo>
                <a:close/>
              </a:path>
            </a:pathLst>
          </a:custGeom>
          <a:solidFill>
            <a:schemeClr val="bg1"/>
          </a:solidFill>
          <a:ln>
            <a:noFill/>
          </a:ln>
          <a:effectLst/>
        </p:spPr>
        <p:txBody>
          <a:bodyPr wrap="none" anchor="ctr"/>
          <a:lstStyle/>
          <a:p>
            <a:endParaRPr lang="en-US" sz="603"/>
          </a:p>
        </p:txBody>
      </p:sp>
      <p:sp>
        <p:nvSpPr>
          <p:cNvPr id="105" name="Freeform 104"/>
          <p:cNvSpPr>
            <a:spLocks noChangeArrowheads="1"/>
          </p:cNvSpPr>
          <p:nvPr/>
        </p:nvSpPr>
        <p:spPr bwMode="auto">
          <a:xfrm>
            <a:off x="5953135" y="2296781"/>
            <a:ext cx="146372" cy="148105"/>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bg1"/>
          </a:solidFill>
          <a:ln>
            <a:noFill/>
          </a:ln>
          <a:effectLst/>
        </p:spPr>
        <p:txBody>
          <a:bodyPr wrap="none" anchor="ctr"/>
          <a:lstStyle/>
          <a:p>
            <a:endParaRPr lang="en-US" sz="603"/>
          </a:p>
        </p:txBody>
      </p:sp>
      <p:sp>
        <p:nvSpPr>
          <p:cNvPr id="106" name="Freeform 105"/>
          <p:cNvSpPr>
            <a:spLocks noChangeArrowheads="1"/>
          </p:cNvSpPr>
          <p:nvPr/>
        </p:nvSpPr>
        <p:spPr bwMode="auto">
          <a:xfrm>
            <a:off x="5960704" y="2672577"/>
            <a:ext cx="138754" cy="138754"/>
          </a:xfrm>
          <a:custGeom>
            <a:avLst/>
            <a:gdLst>
              <a:gd name="T0" fmla="*/ 112 w 660"/>
              <a:gd name="T1" fmla="*/ 205 h 663"/>
              <a:gd name="T2" fmla="*/ 283 w 660"/>
              <a:gd name="T3" fmla="*/ 216 h 663"/>
              <a:gd name="T4" fmla="*/ 394 w 660"/>
              <a:gd name="T5" fmla="*/ 106 h 663"/>
              <a:gd name="T6" fmla="*/ 400 w 660"/>
              <a:gd name="T7" fmla="*/ 32 h 663"/>
              <a:gd name="T8" fmla="*/ 458 w 660"/>
              <a:gd name="T9" fmla="*/ 20 h 663"/>
              <a:gd name="T10" fmla="*/ 641 w 660"/>
              <a:gd name="T11" fmla="*/ 202 h 663"/>
              <a:gd name="T12" fmla="*/ 627 w 660"/>
              <a:gd name="T13" fmla="*/ 259 h 663"/>
              <a:gd name="T14" fmla="*/ 554 w 660"/>
              <a:gd name="T15" fmla="*/ 266 h 663"/>
              <a:gd name="T16" fmla="*/ 443 w 660"/>
              <a:gd name="T17" fmla="*/ 376 h 663"/>
              <a:gd name="T18" fmla="*/ 454 w 660"/>
              <a:gd name="T19" fmla="*/ 547 h 663"/>
              <a:gd name="T20" fmla="*/ 395 w 660"/>
              <a:gd name="T21" fmla="*/ 560 h 663"/>
              <a:gd name="T22" fmla="*/ 261 w 660"/>
              <a:gd name="T23" fmla="*/ 426 h 663"/>
              <a:gd name="T24" fmla="*/ 32 w 660"/>
              <a:gd name="T25" fmla="*/ 656 h 663"/>
              <a:gd name="T26" fmla="*/ 18 w 660"/>
              <a:gd name="T27" fmla="*/ 656 h 663"/>
              <a:gd name="T28" fmla="*/ 5 w 660"/>
              <a:gd name="T29" fmla="*/ 645 h 663"/>
              <a:gd name="T30" fmla="*/ 5 w 660"/>
              <a:gd name="T31" fmla="*/ 629 h 663"/>
              <a:gd name="T32" fmla="*/ 235 w 660"/>
              <a:gd name="T33" fmla="*/ 399 h 663"/>
              <a:gd name="T34" fmla="*/ 99 w 660"/>
              <a:gd name="T35" fmla="*/ 264 h 663"/>
              <a:gd name="T36" fmla="*/ 112 w 660"/>
              <a:gd name="T37" fmla="*/ 205 h 663"/>
              <a:gd name="T38" fmla="*/ 128 w 660"/>
              <a:gd name="T39" fmla="*/ 240 h 663"/>
              <a:gd name="T40" fmla="*/ 419 w 660"/>
              <a:gd name="T41" fmla="*/ 530 h 663"/>
              <a:gd name="T42" fmla="*/ 350 w 660"/>
              <a:gd name="T43" fmla="*/ 309 h 663"/>
              <a:gd name="T44" fmla="*/ 128 w 660"/>
              <a:gd name="T45" fmla="*/ 240 h 663"/>
              <a:gd name="T46" fmla="*/ 448 w 660"/>
              <a:gd name="T47" fmla="*/ 211 h 663"/>
              <a:gd name="T48" fmla="*/ 405 w 660"/>
              <a:gd name="T49" fmla="*/ 149 h 663"/>
              <a:gd name="T50" fmla="*/ 318 w 660"/>
              <a:gd name="T51" fmla="*/ 235 h 663"/>
              <a:gd name="T52" fmla="*/ 378 w 660"/>
              <a:gd name="T53" fmla="*/ 282 h 663"/>
              <a:gd name="T54" fmla="*/ 424 w 660"/>
              <a:gd name="T55" fmla="*/ 341 h 663"/>
              <a:gd name="T56" fmla="*/ 512 w 660"/>
              <a:gd name="T57" fmla="*/ 255 h 663"/>
              <a:gd name="T58" fmla="*/ 448 w 660"/>
              <a:gd name="T59" fmla="*/ 211 h 663"/>
              <a:gd name="T60" fmla="*/ 474 w 660"/>
              <a:gd name="T61" fmla="*/ 186 h 663"/>
              <a:gd name="T62" fmla="*/ 611 w 660"/>
              <a:gd name="T63" fmla="*/ 226 h 663"/>
              <a:gd name="T64" fmla="*/ 435 w 660"/>
              <a:gd name="T65" fmla="*/ 48 h 663"/>
              <a:gd name="T66" fmla="*/ 474 w 660"/>
              <a:gd name="T67" fmla="*/ 18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0" h="663">
                <a:moveTo>
                  <a:pt x="112" y="205"/>
                </a:moveTo>
                <a:cubicBezTo>
                  <a:pt x="170" y="186"/>
                  <a:pt x="229" y="192"/>
                  <a:pt x="283" y="216"/>
                </a:cubicBezTo>
                <a:lnTo>
                  <a:pt x="394" y="106"/>
                </a:lnTo>
                <a:cubicBezTo>
                  <a:pt x="390" y="82"/>
                  <a:pt x="392" y="56"/>
                  <a:pt x="400" y="32"/>
                </a:cubicBezTo>
                <a:cubicBezTo>
                  <a:pt x="408" y="8"/>
                  <a:pt x="440" y="0"/>
                  <a:pt x="458" y="20"/>
                </a:cubicBezTo>
                <a:lnTo>
                  <a:pt x="641" y="202"/>
                </a:lnTo>
                <a:cubicBezTo>
                  <a:pt x="659" y="219"/>
                  <a:pt x="651" y="251"/>
                  <a:pt x="627" y="259"/>
                </a:cubicBezTo>
                <a:cubicBezTo>
                  <a:pt x="602" y="267"/>
                  <a:pt x="578" y="269"/>
                  <a:pt x="554" y="266"/>
                </a:cubicBezTo>
                <a:lnTo>
                  <a:pt x="443" y="376"/>
                </a:lnTo>
                <a:cubicBezTo>
                  <a:pt x="467" y="431"/>
                  <a:pt x="474" y="490"/>
                  <a:pt x="454" y="547"/>
                </a:cubicBezTo>
                <a:cubicBezTo>
                  <a:pt x="446" y="571"/>
                  <a:pt x="414" y="579"/>
                  <a:pt x="395" y="560"/>
                </a:cubicBezTo>
                <a:lnTo>
                  <a:pt x="261" y="426"/>
                </a:lnTo>
                <a:lnTo>
                  <a:pt x="32" y="656"/>
                </a:lnTo>
                <a:cubicBezTo>
                  <a:pt x="26" y="662"/>
                  <a:pt x="23" y="662"/>
                  <a:pt x="18" y="656"/>
                </a:cubicBezTo>
                <a:lnTo>
                  <a:pt x="5" y="645"/>
                </a:lnTo>
                <a:cubicBezTo>
                  <a:pt x="0" y="638"/>
                  <a:pt x="0" y="635"/>
                  <a:pt x="5" y="629"/>
                </a:cubicBezTo>
                <a:lnTo>
                  <a:pt x="235" y="399"/>
                </a:lnTo>
                <a:lnTo>
                  <a:pt x="99" y="264"/>
                </a:lnTo>
                <a:cubicBezTo>
                  <a:pt x="82" y="245"/>
                  <a:pt x="88" y="215"/>
                  <a:pt x="112" y="205"/>
                </a:cubicBezTo>
                <a:close/>
                <a:moveTo>
                  <a:pt x="128" y="240"/>
                </a:moveTo>
                <a:lnTo>
                  <a:pt x="419" y="530"/>
                </a:lnTo>
                <a:cubicBezTo>
                  <a:pt x="445" y="450"/>
                  <a:pt x="406" y="365"/>
                  <a:pt x="350" y="309"/>
                </a:cubicBezTo>
                <a:cubicBezTo>
                  <a:pt x="294" y="253"/>
                  <a:pt x="210" y="215"/>
                  <a:pt x="128" y="240"/>
                </a:cubicBezTo>
                <a:close/>
                <a:moveTo>
                  <a:pt x="448" y="211"/>
                </a:moveTo>
                <a:cubicBezTo>
                  <a:pt x="430" y="194"/>
                  <a:pt x="416" y="171"/>
                  <a:pt x="405" y="149"/>
                </a:cubicBezTo>
                <a:lnTo>
                  <a:pt x="318" y="235"/>
                </a:lnTo>
                <a:cubicBezTo>
                  <a:pt x="339" y="248"/>
                  <a:pt x="360" y="264"/>
                  <a:pt x="378" y="282"/>
                </a:cubicBezTo>
                <a:cubicBezTo>
                  <a:pt x="395" y="299"/>
                  <a:pt x="411" y="319"/>
                  <a:pt x="424" y="341"/>
                </a:cubicBezTo>
                <a:lnTo>
                  <a:pt x="512" y="255"/>
                </a:lnTo>
                <a:cubicBezTo>
                  <a:pt x="488" y="245"/>
                  <a:pt x="466" y="229"/>
                  <a:pt x="448" y="211"/>
                </a:cubicBezTo>
                <a:close/>
                <a:moveTo>
                  <a:pt x="474" y="186"/>
                </a:moveTo>
                <a:cubicBezTo>
                  <a:pt x="510" y="221"/>
                  <a:pt x="562" y="239"/>
                  <a:pt x="611" y="226"/>
                </a:cubicBezTo>
                <a:lnTo>
                  <a:pt x="435" y="48"/>
                </a:lnTo>
                <a:cubicBezTo>
                  <a:pt x="421" y="98"/>
                  <a:pt x="438" y="151"/>
                  <a:pt x="474" y="186"/>
                </a:cubicBezTo>
                <a:close/>
              </a:path>
            </a:pathLst>
          </a:custGeom>
          <a:solidFill>
            <a:schemeClr val="bg1"/>
          </a:solidFill>
          <a:ln>
            <a:noFill/>
          </a:ln>
          <a:effectLst/>
        </p:spPr>
        <p:txBody>
          <a:bodyPr wrap="none" anchor="ctr"/>
          <a:lstStyle/>
          <a:p>
            <a:endParaRPr lang="en-US" sz="603"/>
          </a:p>
        </p:txBody>
      </p:sp>
      <p:sp>
        <p:nvSpPr>
          <p:cNvPr id="107" name="Freeform 106"/>
          <p:cNvSpPr>
            <a:spLocks noChangeArrowheads="1"/>
          </p:cNvSpPr>
          <p:nvPr/>
        </p:nvSpPr>
        <p:spPr bwMode="auto">
          <a:xfrm>
            <a:off x="5972907" y="3118785"/>
            <a:ext cx="114355" cy="114355"/>
          </a:xfrm>
          <a:custGeom>
            <a:avLst/>
            <a:gdLst>
              <a:gd name="T0" fmla="*/ 354 w 708"/>
              <a:gd name="T1" fmla="*/ 0 h 708"/>
              <a:gd name="T2" fmla="*/ 707 w 708"/>
              <a:gd name="T3" fmla="*/ 353 h 708"/>
              <a:gd name="T4" fmla="*/ 354 w 708"/>
              <a:gd name="T5" fmla="*/ 707 h 708"/>
              <a:gd name="T6" fmla="*/ 0 w 708"/>
              <a:gd name="T7" fmla="*/ 353 h 708"/>
              <a:gd name="T8" fmla="*/ 354 w 708"/>
              <a:gd name="T9" fmla="*/ 0 h 708"/>
              <a:gd name="T10" fmla="*/ 354 w 708"/>
              <a:gd name="T11" fmla="*/ 38 h 708"/>
              <a:gd name="T12" fmla="*/ 37 w 708"/>
              <a:gd name="T13" fmla="*/ 353 h 708"/>
              <a:gd name="T14" fmla="*/ 354 w 708"/>
              <a:gd name="T15" fmla="*/ 669 h 708"/>
              <a:gd name="T16" fmla="*/ 669 w 708"/>
              <a:gd name="T17" fmla="*/ 353 h 708"/>
              <a:gd name="T18" fmla="*/ 354 w 708"/>
              <a:gd name="T19" fmla="*/ 38 h 708"/>
              <a:gd name="T20" fmla="*/ 373 w 708"/>
              <a:gd name="T21" fmla="*/ 373 h 708"/>
              <a:gd name="T22" fmla="*/ 515 w 708"/>
              <a:gd name="T23" fmla="*/ 373 h 708"/>
              <a:gd name="T24" fmla="*/ 527 w 708"/>
              <a:gd name="T25" fmla="*/ 361 h 708"/>
              <a:gd name="T26" fmla="*/ 527 w 708"/>
              <a:gd name="T27" fmla="*/ 345 h 708"/>
              <a:gd name="T28" fmla="*/ 515 w 708"/>
              <a:gd name="T29" fmla="*/ 334 h 708"/>
              <a:gd name="T30" fmla="*/ 373 w 708"/>
              <a:gd name="T31" fmla="*/ 334 h 708"/>
              <a:gd name="T32" fmla="*/ 373 w 708"/>
              <a:gd name="T33" fmla="*/ 190 h 708"/>
              <a:gd name="T34" fmla="*/ 362 w 708"/>
              <a:gd name="T35" fmla="*/ 181 h 708"/>
              <a:gd name="T36" fmla="*/ 344 w 708"/>
              <a:gd name="T37" fmla="*/ 181 h 708"/>
              <a:gd name="T38" fmla="*/ 335 w 708"/>
              <a:gd name="T39" fmla="*/ 190 h 708"/>
              <a:gd name="T40" fmla="*/ 335 w 708"/>
              <a:gd name="T41" fmla="*/ 334 h 708"/>
              <a:gd name="T42" fmla="*/ 191 w 708"/>
              <a:gd name="T43" fmla="*/ 334 h 708"/>
              <a:gd name="T44" fmla="*/ 180 w 708"/>
              <a:gd name="T45" fmla="*/ 345 h 708"/>
              <a:gd name="T46" fmla="*/ 180 w 708"/>
              <a:gd name="T47" fmla="*/ 361 h 708"/>
              <a:gd name="T48" fmla="*/ 191 w 708"/>
              <a:gd name="T49" fmla="*/ 373 h 708"/>
              <a:gd name="T50" fmla="*/ 335 w 708"/>
              <a:gd name="T51" fmla="*/ 373 h 708"/>
              <a:gd name="T52" fmla="*/ 335 w 708"/>
              <a:gd name="T53" fmla="*/ 517 h 708"/>
              <a:gd name="T54" fmla="*/ 344 w 708"/>
              <a:gd name="T55" fmla="*/ 526 h 708"/>
              <a:gd name="T56" fmla="*/ 362 w 708"/>
              <a:gd name="T57" fmla="*/ 526 h 708"/>
              <a:gd name="T58" fmla="*/ 373 w 708"/>
              <a:gd name="T59" fmla="*/ 517 h 708"/>
              <a:gd name="T60" fmla="*/ 373 w 708"/>
              <a:gd name="T61" fmla="*/ 373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8" h="708">
                <a:moveTo>
                  <a:pt x="354" y="0"/>
                </a:moveTo>
                <a:cubicBezTo>
                  <a:pt x="549" y="0"/>
                  <a:pt x="707" y="158"/>
                  <a:pt x="707" y="353"/>
                </a:cubicBezTo>
                <a:cubicBezTo>
                  <a:pt x="707" y="549"/>
                  <a:pt x="549" y="707"/>
                  <a:pt x="354" y="707"/>
                </a:cubicBezTo>
                <a:cubicBezTo>
                  <a:pt x="159" y="707"/>
                  <a:pt x="0" y="549"/>
                  <a:pt x="0" y="353"/>
                </a:cubicBezTo>
                <a:cubicBezTo>
                  <a:pt x="0" y="158"/>
                  <a:pt x="159" y="0"/>
                  <a:pt x="354" y="0"/>
                </a:cubicBezTo>
                <a:close/>
                <a:moveTo>
                  <a:pt x="354" y="38"/>
                </a:moveTo>
                <a:cubicBezTo>
                  <a:pt x="180" y="38"/>
                  <a:pt x="37" y="179"/>
                  <a:pt x="37" y="353"/>
                </a:cubicBezTo>
                <a:cubicBezTo>
                  <a:pt x="37" y="528"/>
                  <a:pt x="180" y="669"/>
                  <a:pt x="354" y="669"/>
                </a:cubicBezTo>
                <a:cubicBezTo>
                  <a:pt x="528" y="669"/>
                  <a:pt x="669" y="528"/>
                  <a:pt x="669" y="353"/>
                </a:cubicBezTo>
                <a:cubicBezTo>
                  <a:pt x="669" y="179"/>
                  <a:pt x="528" y="38"/>
                  <a:pt x="354" y="38"/>
                </a:cubicBezTo>
                <a:close/>
                <a:moveTo>
                  <a:pt x="373" y="373"/>
                </a:moveTo>
                <a:lnTo>
                  <a:pt x="515" y="373"/>
                </a:lnTo>
                <a:cubicBezTo>
                  <a:pt x="523" y="373"/>
                  <a:pt x="527" y="369"/>
                  <a:pt x="527" y="361"/>
                </a:cubicBezTo>
                <a:lnTo>
                  <a:pt x="527" y="345"/>
                </a:lnTo>
                <a:cubicBezTo>
                  <a:pt x="527" y="337"/>
                  <a:pt x="523" y="334"/>
                  <a:pt x="515" y="334"/>
                </a:cubicBezTo>
                <a:lnTo>
                  <a:pt x="373" y="334"/>
                </a:lnTo>
                <a:lnTo>
                  <a:pt x="373" y="190"/>
                </a:lnTo>
                <a:cubicBezTo>
                  <a:pt x="373" y="184"/>
                  <a:pt x="370" y="181"/>
                  <a:pt x="362" y="181"/>
                </a:cubicBezTo>
                <a:lnTo>
                  <a:pt x="344" y="181"/>
                </a:lnTo>
                <a:cubicBezTo>
                  <a:pt x="338" y="181"/>
                  <a:pt x="335" y="184"/>
                  <a:pt x="335" y="190"/>
                </a:cubicBezTo>
                <a:lnTo>
                  <a:pt x="335" y="334"/>
                </a:lnTo>
                <a:lnTo>
                  <a:pt x="191" y="334"/>
                </a:lnTo>
                <a:cubicBezTo>
                  <a:pt x="183" y="334"/>
                  <a:pt x="180" y="337"/>
                  <a:pt x="180" y="345"/>
                </a:cubicBezTo>
                <a:lnTo>
                  <a:pt x="180" y="361"/>
                </a:lnTo>
                <a:cubicBezTo>
                  <a:pt x="180" y="369"/>
                  <a:pt x="183" y="373"/>
                  <a:pt x="191" y="373"/>
                </a:cubicBezTo>
                <a:lnTo>
                  <a:pt x="335" y="373"/>
                </a:lnTo>
                <a:lnTo>
                  <a:pt x="335" y="517"/>
                </a:lnTo>
                <a:cubicBezTo>
                  <a:pt x="335" y="525"/>
                  <a:pt x="338" y="526"/>
                  <a:pt x="344" y="526"/>
                </a:cubicBezTo>
                <a:lnTo>
                  <a:pt x="362" y="526"/>
                </a:lnTo>
                <a:cubicBezTo>
                  <a:pt x="370" y="526"/>
                  <a:pt x="373" y="525"/>
                  <a:pt x="373" y="517"/>
                </a:cubicBezTo>
                <a:lnTo>
                  <a:pt x="373" y="373"/>
                </a:lnTo>
                <a:close/>
              </a:path>
            </a:pathLst>
          </a:custGeom>
          <a:solidFill>
            <a:schemeClr val="bg1"/>
          </a:solidFill>
          <a:ln>
            <a:noFill/>
          </a:ln>
          <a:effectLst/>
        </p:spPr>
        <p:txBody>
          <a:bodyPr wrap="none" anchor="ctr"/>
          <a:lstStyle/>
          <a:p>
            <a:endParaRPr lang="en-US" sz="603"/>
          </a:p>
        </p:txBody>
      </p:sp>
      <p:sp>
        <p:nvSpPr>
          <p:cNvPr id="108" name="Freeform 107"/>
          <p:cNvSpPr>
            <a:spLocks noChangeArrowheads="1"/>
          </p:cNvSpPr>
          <p:nvPr/>
        </p:nvSpPr>
        <p:spPr bwMode="auto">
          <a:xfrm>
            <a:off x="5954535" y="3521814"/>
            <a:ext cx="141525" cy="123743"/>
          </a:xfrm>
          <a:custGeom>
            <a:avLst/>
            <a:gdLst>
              <a:gd name="T0" fmla="*/ 683 w 842"/>
              <a:gd name="T1" fmla="*/ 603 h 735"/>
              <a:gd name="T2" fmla="*/ 567 w 842"/>
              <a:gd name="T3" fmla="*/ 494 h 735"/>
              <a:gd name="T4" fmla="*/ 446 w 842"/>
              <a:gd name="T5" fmla="*/ 611 h 735"/>
              <a:gd name="T6" fmla="*/ 257 w 842"/>
              <a:gd name="T7" fmla="*/ 611 h 735"/>
              <a:gd name="T8" fmla="*/ 145 w 842"/>
              <a:gd name="T9" fmla="*/ 713 h 735"/>
              <a:gd name="T10" fmla="*/ 88 w 842"/>
              <a:gd name="T11" fmla="*/ 689 h 735"/>
              <a:gd name="T12" fmla="*/ 88 w 842"/>
              <a:gd name="T13" fmla="*/ 606 h 735"/>
              <a:gd name="T14" fmla="*/ 0 w 842"/>
              <a:gd name="T15" fmla="*/ 489 h 735"/>
              <a:gd name="T16" fmla="*/ 0 w 842"/>
              <a:gd name="T17" fmla="*/ 291 h 735"/>
              <a:gd name="T18" fmla="*/ 121 w 842"/>
              <a:gd name="T19" fmla="*/ 171 h 735"/>
              <a:gd name="T20" fmla="*/ 219 w 842"/>
              <a:gd name="T21" fmla="*/ 171 h 735"/>
              <a:gd name="T22" fmla="*/ 219 w 842"/>
              <a:gd name="T23" fmla="*/ 131 h 735"/>
              <a:gd name="T24" fmla="*/ 350 w 842"/>
              <a:gd name="T25" fmla="*/ 0 h 735"/>
              <a:gd name="T26" fmla="*/ 710 w 842"/>
              <a:gd name="T27" fmla="*/ 0 h 735"/>
              <a:gd name="T28" fmla="*/ 841 w 842"/>
              <a:gd name="T29" fmla="*/ 131 h 735"/>
              <a:gd name="T30" fmla="*/ 841 w 842"/>
              <a:gd name="T31" fmla="*/ 350 h 735"/>
              <a:gd name="T32" fmla="*/ 742 w 842"/>
              <a:gd name="T33" fmla="*/ 476 h 735"/>
              <a:gd name="T34" fmla="*/ 742 w 842"/>
              <a:gd name="T35" fmla="*/ 577 h 735"/>
              <a:gd name="T36" fmla="*/ 683 w 842"/>
              <a:gd name="T37" fmla="*/ 603 h 735"/>
              <a:gd name="T38" fmla="*/ 219 w 842"/>
              <a:gd name="T39" fmla="*/ 350 h 735"/>
              <a:gd name="T40" fmla="*/ 219 w 842"/>
              <a:gd name="T41" fmla="*/ 209 h 735"/>
              <a:gd name="T42" fmla="*/ 121 w 842"/>
              <a:gd name="T43" fmla="*/ 209 h 735"/>
              <a:gd name="T44" fmla="*/ 38 w 842"/>
              <a:gd name="T45" fmla="*/ 291 h 735"/>
              <a:gd name="T46" fmla="*/ 38 w 842"/>
              <a:gd name="T47" fmla="*/ 489 h 735"/>
              <a:gd name="T48" fmla="*/ 126 w 842"/>
              <a:gd name="T49" fmla="*/ 579 h 735"/>
              <a:gd name="T50" fmla="*/ 126 w 842"/>
              <a:gd name="T51" fmla="*/ 679 h 735"/>
              <a:gd name="T52" fmla="*/ 243 w 842"/>
              <a:gd name="T53" fmla="*/ 572 h 735"/>
              <a:gd name="T54" fmla="*/ 446 w 842"/>
              <a:gd name="T55" fmla="*/ 572 h 735"/>
              <a:gd name="T56" fmla="*/ 529 w 842"/>
              <a:gd name="T57" fmla="*/ 481 h 735"/>
              <a:gd name="T58" fmla="*/ 350 w 842"/>
              <a:gd name="T59" fmla="*/ 481 h 735"/>
              <a:gd name="T60" fmla="*/ 219 w 842"/>
              <a:gd name="T61" fmla="*/ 350 h 735"/>
              <a:gd name="T62" fmla="*/ 710 w 842"/>
              <a:gd name="T63" fmla="*/ 38 h 735"/>
              <a:gd name="T64" fmla="*/ 350 w 842"/>
              <a:gd name="T65" fmla="*/ 38 h 735"/>
              <a:gd name="T66" fmla="*/ 257 w 842"/>
              <a:gd name="T67" fmla="*/ 131 h 735"/>
              <a:gd name="T68" fmla="*/ 257 w 842"/>
              <a:gd name="T69" fmla="*/ 350 h 735"/>
              <a:gd name="T70" fmla="*/ 350 w 842"/>
              <a:gd name="T71" fmla="*/ 443 h 735"/>
              <a:gd name="T72" fmla="*/ 567 w 842"/>
              <a:gd name="T73" fmla="*/ 443 h 735"/>
              <a:gd name="T74" fmla="*/ 705 w 842"/>
              <a:gd name="T75" fmla="*/ 571 h 735"/>
              <a:gd name="T76" fmla="*/ 705 w 842"/>
              <a:gd name="T77" fmla="*/ 448 h 735"/>
              <a:gd name="T78" fmla="*/ 802 w 842"/>
              <a:gd name="T79" fmla="*/ 350 h 735"/>
              <a:gd name="T80" fmla="*/ 802 w 842"/>
              <a:gd name="T81" fmla="*/ 131 h 735"/>
              <a:gd name="T82" fmla="*/ 710 w 842"/>
              <a:gd name="T83" fmla="*/ 38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2" h="735">
                <a:moveTo>
                  <a:pt x="683" y="603"/>
                </a:moveTo>
                <a:lnTo>
                  <a:pt x="567" y="494"/>
                </a:lnTo>
                <a:cubicBezTo>
                  <a:pt x="564" y="558"/>
                  <a:pt x="511" y="611"/>
                  <a:pt x="446" y="611"/>
                </a:cubicBezTo>
                <a:lnTo>
                  <a:pt x="257" y="611"/>
                </a:lnTo>
                <a:lnTo>
                  <a:pt x="145" y="713"/>
                </a:lnTo>
                <a:cubicBezTo>
                  <a:pt x="123" y="734"/>
                  <a:pt x="88" y="718"/>
                  <a:pt x="88" y="689"/>
                </a:cubicBezTo>
                <a:lnTo>
                  <a:pt x="88" y="606"/>
                </a:lnTo>
                <a:cubicBezTo>
                  <a:pt x="36" y="591"/>
                  <a:pt x="0" y="544"/>
                  <a:pt x="0" y="489"/>
                </a:cubicBezTo>
                <a:lnTo>
                  <a:pt x="0" y="291"/>
                </a:lnTo>
                <a:cubicBezTo>
                  <a:pt x="0" y="225"/>
                  <a:pt x="54" y="171"/>
                  <a:pt x="121" y="171"/>
                </a:cubicBezTo>
                <a:lnTo>
                  <a:pt x="219" y="171"/>
                </a:lnTo>
                <a:lnTo>
                  <a:pt x="219" y="131"/>
                </a:lnTo>
                <a:cubicBezTo>
                  <a:pt x="219" y="59"/>
                  <a:pt x="278" y="0"/>
                  <a:pt x="350" y="0"/>
                </a:cubicBezTo>
                <a:lnTo>
                  <a:pt x="710" y="0"/>
                </a:lnTo>
                <a:cubicBezTo>
                  <a:pt x="782" y="0"/>
                  <a:pt x="841" y="59"/>
                  <a:pt x="841" y="131"/>
                </a:cubicBezTo>
                <a:lnTo>
                  <a:pt x="841" y="350"/>
                </a:lnTo>
                <a:cubicBezTo>
                  <a:pt x="841" y="411"/>
                  <a:pt x="799" y="462"/>
                  <a:pt x="742" y="476"/>
                </a:cubicBezTo>
                <a:lnTo>
                  <a:pt x="742" y="577"/>
                </a:lnTo>
                <a:cubicBezTo>
                  <a:pt x="742" y="607"/>
                  <a:pt x="705" y="625"/>
                  <a:pt x="683" y="603"/>
                </a:cubicBezTo>
                <a:close/>
                <a:moveTo>
                  <a:pt x="219" y="350"/>
                </a:moveTo>
                <a:lnTo>
                  <a:pt x="219" y="209"/>
                </a:lnTo>
                <a:lnTo>
                  <a:pt x="121" y="209"/>
                </a:lnTo>
                <a:cubicBezTo>
                  <a:pt x="75" y="209"/>
                  <a:pt x="38" y="246"/>
                  <a:pt x="38" y="291"/>
                </a:cubicBezTo>
                <a:lnTo>
                  <a:pt x="38" y="489"/>
                </a:lnTo>
                <a:cubicBezTo>
                  <a:pt x="38" y="544"/>
                  <a:pt x="76" y="572"/>
                  <a:pt x="126" y="579"/>
                </a:cubicBezTo>
                <a:lnTo>
                  <a:pt x="126" y="679"/>
                </a:lnTo>
                <a:lnTo>
                  <a:pt x="243" y="572"/>
                </a:lnTo>
                <a:lnTo>
                  <a:pt x="446" y="572"/>
                </a:lnTo>
                <a:cubicBezTo>
                  <a:pt x="499" y="572"/>
                  <a:pt x="529" y="531"/>
                  <a:pt x="529" y="481"/>
                </a:cubicBezTo>
                <a:lnTo>
                  <a:pt x="350" y="481"/>
                </a:lnTo>
                <a:cubicBezTo>
                  <a:pt x="278" y="481"/>
                  <a:pt x="219" y="422"/>
                  <a:pt x="219" y="350"/>
                </a:cubicBezTo>
                <a:close/>
                <a:moveTo>
                  <a:pt x="710" y="38"/>
                </a:moveTo>
                <a:lnTo>
                  <a:pt x="350" y="38"/>
                </a:lnTo>
                <a:cubicBezTo>
                  <a:pt x="300" y="38"/>
                  <a:pt x="257" y="80"/>
                  <a:pt x="257" y="131"/>
                </a:cubicBezTo>
                <a:lnTo>
                  <a:pt x="257" y="350"/>
                </a:lnTo>
                <a:cubicBezTo>
                  <a:pt x="257" y="401"/>
                  <a:pt x="300" y="443"/>
                  <a:pt x="350" y="443"/>
                </a:cubicBezTo>
                <a:lnTo>
                  <a:pt x="567" y="443"/>
                </a:lnTo>
                <a:lnTo>
                  <a:pt x="705" y="571"/>
                </a:lnTo>
                <a:lnTo>
                  <a:pt x="705" y="448"/>
                </a:lnTo>
                <a:cubicBezTo>
                  <a:pt x="759" y="440"/>
                  <a:pt x="802" y="412"/>
                  <a:pt x="802" y="350"/>
                </a:cubicBezTo>
                <a:lnTo>
                  <a:pt x="802" y="131"/>
                </a:lnTo>
                <a:cubicBezTo>
                  <a:pt x="802" y="80"/>
                  <a:pt x="761" y="38"/>
                  <a:pt x="710" y="38"/>
                </a:cubicBezTo>
                <a:close/>
              </a:path>
            </a:pathLst>
          </a:custGeom>
          <a:solidFill>
            <a:schemeClr val="bg1"/>
          </a:solidFill>
          <a:ln>
            <a:noFill/>
          </a:ln>
          <a:effectLst/>
        </p:spPr>
        <p:txBody>
          <a:bodyPr wrap="none" anchor="ctr"/>
          <a:lstStyle/>
          <a:p>
            <a:endParaRPr lang="en-US" sz="603"/>
          </a:p>
        </p:txBody>
      </p:sp>
      <p:sp>
        <p:nvSpPr>
          <p:cNvPr id="98"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DIAGRAM WITH </a:t>
            </a:r>
            <a:r>
              <a:rPr lang="en-US" sz="2701" dirty="0" smtClean="0">
                <a:latin typeface="Panton Regular" charset="0"/>
                <a:cs typeface="Panton Regular" charset="0"/>
              </a:rPr>
              <a:t>FEATURES</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334221" y="1543050"/>
            <a:ext cx="1627584" cy="162818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1" name="Oval 20"/>
          <p:cNvSpPr/>
          <p:nvPr/>
        </p:nvSpPr>
        <p:spPr>
          <a:xfrm>
            <a:off x="5119688" y="1543050"/>
            <a:ext cx="1628180" cy="162818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2" name="TextBox 21"/>
          <p:cNvSpPr txBox="1"/>
          <p:nvPr/>
        </p:nvSpPr>
        <p:spPr>
          <a:xfrm>
            <a:off x="2055617" y="3206951"/>
            <a:ext cx="2196703" cy="484899"/>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701" b="1" dirty="0">
                <a:solidFill>
                  <a:schemeClr val="accent1"/>
                </a:solidFill>
                <a:latin typeface="Panton Bold" charset="0"/>
                <a:cs typeface="Panton Bold" charset="0"/>
              </a:rPr>
              <a:t>135,000</a:t>
            </a:r>
          </a:p>
        </p:txBody>
      </p:sp>
      <p:sp>
        <p:nvSpPr>
          <p:cNvPr id="23" name="TextBox 22"/>
          <p:cNvSpPr txBox="1"/>
          <p:nvPr/>
        </p:nvSpPr>
        <p:spPr>
          <a:xfrm>
            <a:off x="1778796" y="3669506"/>
            <a:ext cx="2612827" cy="363754"/>
          </a:xfrm>
          <a:prstGeom prst="rect">
            <a:avLst/>
          </a:prstGeom>
          <a:noFill/>
        </p:spPr>
        <p:txBody>
          <a:bodyPr wrap="square" lIns="0" tIns="0" rIns="0" bIns="0">
            <a:spAutoFit/>
          </a:bodyPr>
          <a:lstStyle/>
          <a:p>
            <a:pPr algn="ct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a:t>
            </a:r>
          </a:p>
        </p:txBody>
      </p:sp>
      <p:sp>
        <p:nvSpPr>
          <p:cNvPr id="25" name="TextBox 24"/>
          <p:cNvSpPr txBox="1"/>
          <p:nvPr/>
        </p:nvSpPr>
        <p:spPr>
          <a:xfrm>
            <a:off x="4842272" y="3206951"/>
            <a:ext cx="2196108" cy="484899"/>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701" b="1" dirty="0">
                <a:solidFill>
                  <a:schemeClr val="accent1"/>
                </a:solidFill>
                <a:latin typeface="Panton Bold" charset="0"/>
                <a:cs typeface="Panton Bold" charset="0"/>
              </a:rPr>
              <a:t>212,450</a:t>
            </a:r>
          </a:p>
        </p:txBody>
      </p:sp>
      <p:sp>
        <p:nvSpPr>
          <p:cNvPr id="26" name="TextBox 25"/>
          <p:cNvSpPr txBox="1"/>
          <p:nvPr/>
        </p:nvSpPr>
        <p:spPr>
          <a:xfrm>
            <a:off x="4686300" y="3663553"/>
            <a:ext cx="2646759" cy="363754"/>
          </a:xfrm>
          <a:prstGeom prst="rect">
            <a:avLst/>
          </a:prstGeom>
          <a:noFill/>
        </p:spPr>
        <p:txBody>
          <a:bodyPr wrap="square" lIns="0" tIns="0" rIns="0" bIns="0">
            <a:spAutoFit/>
          </a:bodyPr>
          <a:lstStyle/>
          <a:p>
            <a:pPr algn="ctr" defTabSz="685681" eaLnBrk="1" fontAlgn="auto" hangingPunct="1">
              <a:spcBef>
                <a:spcPts val="0"/>
              </a:spcBef>
              <a:spcAft>
                <a:spcPts val="0"/>
              </a:spcAft>
              <a:defRPr/>
            </a:pPr>
            <a:r>
              <a:rPr lang="en-US" sz="788" dirty="0">
                <a:latin typeface="Panton Light" charset="0"/>
                <a:cs typeface="Panton Light" charset="0"/>
              </a:rPr>
              <a:t>A company is an association or collection of individuals, whether natural persons, legal persons, or a mixture of both. Company members share a common purpose and unite in</a:t>
            </a:r>
          </a:p>
        </p:txBody>
      </p:sp>
      <p:cxnSp>
        <p:nvCxnSpPr>
          <p:cNvPr id="6" name="Straight Connector 5"/>
          <p:cNvCxnSpPr/>
          <p:nvPr/>
        </p:nvCxnSpPr>
        <p:spPr>
          <a:xfrm>
            <a:off x="4570214" y="1682353"/>
            <a:ext cx="0" cy="1734146"/>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1"/>
          </p:nvPr>
        </p:nvSpPr>
        <p:spPr/>
        <p:txBody>
          <a:bodyPr/>
          <a:lstStyle/>
          <a:p>
            <a:pPr>
              <a:defRPr/>
            </a:pPr>
            <a:fld id="{707C8526-07B5-9D4B-A303-32AFB2A0ED7F}" type="slidenum">
              <a:rPr lang="en-US" smtClean="0"/>
              <a:pPr>
                <a:defRPr/>
              </a:pPr>
              <a:t>54</a:t>
            </a:fld>
            <a:endParaRPr lang="en-US" dirty="0"/>
          </a:p>
        </p:txBody>
      </p:sp>
      <p:sp>
        <p:nvSpPr>
          <p:cNvPr id="15" name="Freeform 14"/>
          <p:cNvSpPr>
            <a:spLocks noChangeArrowheads="1"/>
          </p:cNvSpPr>
          <p:nvPr/>
        </p:nvSpPr>
        <p:spPr bwMode="auto">
          <a:xfrm>
            <a:off x="2839149" y="2054370"/>
            <a:ext cx="617728" cy="614200"/>
          </a:xfrm>
          <a:custGeom>
            <a:avLst/>
            <a:gdLst>
              <a:gd name="T0" fmla="*/ 254 w 773"/>
              <a:gd name="T1" fmla="*/ 749 h 767"/>
              <a:gd name="T2" fmla="*/ 12 w 773"/>
              <a:gd name="T3" fmla="*/ 504 h 767"/>
              <a:gd name="T4" fmla="*/ 4 w 773"/>
              <a:gd name="T5" fmla="*/ 469 h 767"/>
              <a:gd name="T6" fmla="*/ 246 w 773"/>
              <a:gd name="T7" fmla="*/ 223 h 767"/>
              <a:gd name="T8" fmla="*/ 462 w 773"/>
              <a:gd name="T9" fmla="*/ 26 h 767"/>
              <a:gd name="T10" fmla="*/ 518 w 773"/>
              <a:gd name="T11" fmla="*/ 16 h 767"/>
              <a:gd name="T12" fmla="*/ 759 w 773"/>
              <a:gd name="T13" fmla="*/ 261 h 767"/>
              <a:gd name="T14" fmla="*/ 767 w 773"/>
              <a:gd name="T15" fmla="*/ 299 h 767"/>
              <a:gd name="T16" fmla="*/ 529 w 773"/>
              <a:gd name="T17" fmla="*/ 522 h 767"/>
              <a:gd name="T18" fmla="*/ 310 w 773"/>
              <a:gd name="T19" fmla="*/ 736 h 767"/>
              <a:gd name="T20" fmla="*/ 254 w 773"/>
              <a:gd name="T21" fmla="*/ 749 h 767"/>
              <a:gd name="T22" fmla="*/ 40 w 773"/>
              <a:gd name="T23" fmla="*/ 480 h 767"/>
              <a:gd name="T24" fmla="*/ 276 w 773"/>
              <a:gd name="T25" fmla="*/ 717 h 767"/>
              <a:gd name="T26" fmla="*/ 511 w 773"/>
              <a:gd name="T27" fmla="*/ 490 h 767"/>
              <a:gd name="T28" fmla="*/ 730 w 773"/>
              <a:gd name="T29" fmla="*/ 287 h 767"/>
              <a:gd name="T30" fmla="*/ 494 w 773"/>
              <a:gd name="T31" fmla="*/ 47 h 767"/>
              <a:gd name="T32" fmla="*/ 263 w 773"/>
              <a:gd name="T33" fmla="*/ 255 h 767"/>
              <a:gd name="T34" fmla="*/ 40 w 773"/>
              <a:gd name="T35" fmla="*/ 480 h 767"/>
              <a:gd name="T36" fmla="*/ 289 w 773"/>
              <a:gd name="T37" fmla="*/ 275 h 767"/>
              <a:gd name="T38" fmla="*/ 278 w 773"/>
              <a:gd name="T39" fmla="*/ 283 h 767"/>
              <a:gd name="T40" fmla="*/ 276 w 773"/>
              <a:gd name="T41" fmla="*/ 293 h 767"/>
              <a:gd name="T42" fmla="*/ 289 w 773"/>
              <a:gd name="T43" fmla="*/ 306 h 767"/>
              <a:gd name="T44" fmla="*/ 283 w 773"/>
              <a:gd name="T45" fmla="*/ 391 h 767"/>
              <a:gd name="T46" fmla="*/ 390 w 773"/>
              <a:gd name="T47" fmla="*/ 386 h 767"/>
              <a:gd name="T48" fmla="*/ 455 w 773"/>
              <a:gd name="T49" fmla="*/ 378 h 767"/>
              <a:gd name="T50" fmla="*/ 438 w 773"/>
              <a:gd name="T51" fmla="*/ 434 h 767"/>
              <a:gd name="T52" fmla="*/ 372 w 773"/>
              <a:gd name="T53" fmla="*/ 442 h 767"/>
              <a:gd name="T54" fmla="*/ 358 w 773"/>
              <a:gd name="T55" fmla="*/ 445 h 767"/>
              <a:gd name="T56" fmla="*/ 351 w 773"/>
              <a:gd name="T57" fmla="*/ 456 h 767"/>
              <a:gd name="T58" fmla="*/ 355 w 773"/>
              <a:gd name="T59" fmla="*/ 467 h 767"/>
              <a:gd name="T60" fmla="*/ 446 w 773"/>
              <a:gd name="T61" fmla="*/ 463 h 767"/>
              <a:gd name="T62" fmla="*/ 460 w 773"/>
              <a:gd name="T63" fmla="*/ 477 h 767"/>
              <a:gd name="T64" fmla="*/ 471 w 773"/>
              <a:gd name="T65" fmla="*/ 477 h 767"/>
              <a:gd name="T66" fmla="*/ 483 w 773"/>
              <a:gd name="T67" fmla="*/ 469 h 767"/>
              <a:gd name="T68" fmla="*/ 483 w 773"/>
              <a:gd name="T69" fmla="*/ 459 h 767"/>
              <a:gd name="T70" fmla="*/ 470 w 773"/>
              <a:gd name="T71" fmla="*/ 445 h 767"/>
              <a:gd name="T72" fmla="*/ 479 w 773"/>
              <a:gd name="T73" fmla="*/ 359 h 767"/>
              <a:gd name="T74" fmla="*/ 372 w 773"/>
              <a:gd name="T75" fmla="*/ 362 h 767"/>
              <a:gd name="T76" fmla="*/ 308 w 773"/>
              <a:gd name="T77" fmla="*/ 371 h 767"/>
              <a:gd name="T78" fmla="*/ 321 w 773"/>
              <a:gd name="T79" fmla="*/ 319 h 767"/>
              <a:gd name="T80" fmla="*/ 383 w 773"/>
              <a:gd name="T81" fmla="*/ 309 h 767"/>
              <a:gd name="T82" fmla="*/ 396 w 773"/>
              <a:gd name="T83" fmla="*/ 306 h 767"/>
              <a:gd name="T84" fmla="*/ 403 w 773"/>
              <a:gd name="T85" fmla="*/ 295 h 767"/>
              <a:gd name="T86" fmla="*/ 398 w 773"/>
              <a:gd name="T87" fmla="*/ 283 h 767"/>
              <a:gd name="T88" fmla="*/ 313 w 773"/>
              <a:gd name="T89" fmla="*/ 288 h 767"/>
              <a:gd name="T90" fmla="*/ 300 w 773"/>
              <a:gd name="T91" fmla="*/ 275 h 767"/>
              <a:gd name="T92" fmla="*/ 289 w 773"/>
              <a:gd name="T93" fmla="*/ 275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3" h="767">
                <a:moveTo>
                  <a:pt x="254" y="749"/>
                </a:moveTo>
                <a:lnTo>
                  <a:pt x="12" y="504"/>
                </a:lnTo>
                <a:cubicBezTo>
                  <a:pt x="3" y="496"/>
                  <a:pt x="0" y="482"/>
                  <a:pt x="4" y="469"/>
                </a:cubicBezTo>
                <a:cubicBezTo>
                  <a:pt x="54" y="327"/>
                  <a:pt x="150" y="275"/>
                  <a:pt x="246" y="223"/>
                </a:cubicBezTo>
                <a:cubicBezTo>
                  <a:pt x="327" y="176"/>
                  <a:pt x="411" y="131"/>
                  <a:pt x="462" y="26"/>
                </a:cubicBezTo>
                <a:cubicBezTo>
                  <a:pt x="473" y="5"/>
                  <a:pt x="500" y="0"/>
                  <a:pt x="518" y="16"/>
                </a:cubicBezTo>
                <a:lnTo>
                  <a:pt x="759" y="261"/>
                </a:lnTo>
                <a:cubicBezTo>
                  <a:pt x="770" y="271"/>
                  <a:pt x="772" y="287"/>
                  <a:pt x="767" y="299"/>
                </a:cubicBezTo>
                <a:cubicBezTo>
                  <a:pt x="710" y="423"/>
                  <a:pt x="619" y="474"/>
                  <a:pt x="529" y="522"/>
                </a:cubicBezTo>
                <a:cubicBezTo>
                  <a:pt x="443" y="570"/>
                  <a:pt x="356" y="618"/>
                  <a:pt x="310" y="736"/>
                </a:cubicBezTo>
                <a:cubicBezTo>
                  <a:pt x="300" y="760"/>
                  <a:pt x="271" y="766"/>
                  <a:pt x="254" y="749"/>
                </a:cubicBezTo>
                <a:close/>
                <a:moveTo>
                  <a:pt x="40" y="480"/>
                </a:moveTo>
                <a:lnTo>
                  <a:pt x="276" y="717"/>
                </a:lnTo>
                <a:cubicBezTo>
                  <a:pt x="329" y="589"/>
                  <a:pt x="419" y="539"/>
                  <a:pt x="511" y="490"/>
                </a:cubicBezTo>
                <a:cubicBezTo>
                  <a:pt x="595" y="443"/>
                  <a:pt x="679" y="397"/>
                  <a:pt x="730" y="287"/>
                </a:cubicBezTo>
                <a:lnTo>
                  <a:pt x="494" y="47"/>
                </a:lnTo>
                <a:cubicBezTo>
                  <a:pt x="436" y="160"/>
                  <a:pt x="350" y="208"/>
                  <a:pt x="263" y="255"/>
                </a:cubicBezTo>
                <a:cubicBezTo>
                  <a:pt x="174" y="304"/>
                  <a:pt x="86" y="352"/>
                  <a:pt x="40" y="480"/>
                </a:cubicBezTo>
                <a:close/>
                <a:moveTo>
                  <a:pt x="289" y="275"/>
                </a:moveTo>
                <a:lnTo>
                  <a:pt x="278" y="283"/>
                </a:lnTo>
                <a:cubicBezTo>
                  <a:pt x="273" y="287"/>
                  <a:pt x="273" y="290"/>
                  <a:pt x="276" y="293"/>
                </a:cubicBezTo>
                <a:lnTo>
                  <a:pt x="289" y="306"/>
                </a:lnTo>
                <a:cubicBezTo>
                  <a:pt x="257" y="335"/>
                  <a:pt x="257" y="365"/>
                  <a:pt x="283" y="391"/>
                </a:cubicBezTo>
                <a:cubicBezTo>
                  <a:pt x="318" y="426"/>
                  <a:pt x="356" y="405"/>
                  <a:pt x="390" y="386"/>
                </a:cubicBezTo>
                <a:cubicBezTo>
                  <a:pt x="414" y="371"/>
                  <a:pt x="436" y="359"/>
                  <a:pt x="455" y="378"/>
                </a:cubicBezTo>
                <a:cubicBezTo>
                  <a:pt x="471" y="395"/>
                  <a:pt x="465" y="413"/>
                  <a:pt x="438" y="434"/>
                </a:cubicBezTo>
                <a:cubicBezTo>
                  <a:pt x="414" y="451"/>
                  <a:pt x="393" y="451"/>
                  <a:pt x="372" y="442"/>
                </a:cubicBezTo>
                <a:cubicBezTo>
                  <a:pt x="364" y="439"/>
                  <a:pt x="363" y="439"/>
                  <a:pt x="358" y="445"/>
                </a:cubicBezTo>
                <a:lnTo>
                  <a:pt x="351" y="456"/>
                </a:lnTo>
                <a:cubicBezTo>
                  <a:pt x="348" y="461"/>
                  <a:pt x="348" y="464"/>
                  <a:pt x="355" y="467"/>
                </a:cubicBezTo>
                <a:cubicBezTo>
                  <a:pt x="383" y="480"/>
                  <a:pt x="415" y="482"/>
                  <a:pt x="446" y="463"/>
                </a:cubicBezTo>
                <a:lnTo>
                  <a:pt x="460" y="477"/>
                </a:lnTo>
                <a:cubicBezTo>
                  <a:pt x="463" y="480"/>
                  <a:pt x="467" y="480"/>
                  <a:pt x="471" y="477"/>
                </a:cubicBezTo>
                <a:lnTo>
                  <a:pt x="483" y="469"/>
                </a:lnTo>
                <a:cubicBezTo>
                  <a:pt x="487" y="466"/>
                  <a:pt x="487" y="463"/>
                  <a:pt x="483" y="459"/>
                </a:cubicBezTo>
                <a:lnTo>
                  <a:pt x="470" y="445"/>
                </a:lnTo>
                <a:cubicBezTo>
                  <a:pt x="503" y="415"/>
                  <a:pt x="505" y="384"/>
                  <a:pt x="479" y="359"/>
                </a:cubicBezTo>
                <a:cubicBezTo>
                  <a:pt x="443" y="320"/>
                  <a:pt x="404" y="343"/>
                  <a:pt x="372" y="362"/>
                </a:cubicBezTo>
                <a:cubicBezTo>
                  <a:pt x="348" y="376"/>
                  <a:pt x="326" y="389"/>
                  <a:pt x="308" y="371"/>
                </a:cubicBezTo>
                <a:cubicBezTo>
                  <a:pt x="291" y="354"/>
                  <a:pt x="295" y="338"/>
                  <a:pt x="321" y="319"/>
                </a:cubicBezTo>
                <a:cubicBezTo>
                  <a:pt x="343" y="301"/>
                  <a:pt x="361" y="301"/>
                  <a:pt x="383" y="309"/>
                </a:cubicBezTo>
                <a:cubicBezTo>
                  <a:pt x="391" y="312"/>
                  <a:pt x="393" y="311"/>
                  <a:pt x="396" y="306"/>
                </a:cubicBezTo>
                <a:lnTo>
                  <a:pt x="403" y="295"/>
                </a:lnTo>
                <a:cubicBezTo>
                  <a:pt x="406" y="288"/>
                  <a:pt x="404" y="285"/>
                  <a:pt x="398" y="283"/>
                </a:cubicBezTo>
                <a:cubicBezTo>
                  <a:pt x="369" y="272"/>
                  <a:pt x="343" y="271"/>
                  <a:pt x="313" y="288"/>
                </a:cubicBezTo>
                <a:lnTo>
                  <a:pt x="300" y="275"/>
                </a:lnTo>
                <a:cubicBezTo>
                  <a:pt x="295" y="272"/>
                  <a:pt x="294" y="271"/>
                  <a:pt x="289" y="275"/>
                </a:cubicBezTo>
                <a:close/>
              </a:path>
            </a:pathLst>
          </a:custGeom>
          <a:solidFill>
            <a:schemeClr val="bg1"/>
          </a:solidFill>
          <a:ln>
            <a:noFill/>
          </a:ln>
          <a:effectLst/>
        </p:spPr>
        <p:txBody>
          <a:bodyPr wrap="none" anchor="ctr"/>
          <a:lstStyle/>
          <a:p>
            <a:endParaRPr lang="en-US" sz="603"/>
          </a:p>
        </p:txBody>
      </p:sp>
      <p:sp>
        <p:nvSpPr>
          <p:cNvPr id="17" name="Freeform 16"/>
          <p:cNvSpPr>
            <a:spLocks noChangeArrowheads="1"/>
          </p:cNvSpPr>
          <p:nvPr/>
        </p:nvSpPr>
        <p:spPr bwMode="auto">
          <a:xfrm>
            <a:off x="5582771" y="2000207"/>
            <a:ext cx="689766" cy="624953"/>
          </a:xfrm>
          <a:custGeom>
            <a:avLst/>
            <a:gdLst>
              <a:gd name="T0" fmla="*/ 102 w 657"/>
              <a:gd name="T1" fmla="*/ 155 h 594"/>
              <a:gd name="T2" fmla="*/ 102 w 657"/>
              <a:gd name="T3" fmla="*/ 121 h 594"/>
              <a:gd name="T4" fmla="*/ 233 w 657"/>
              <a:gd name="T5" fmla="*/ 13 h 594"/>
              <a:gd name="T6" fmla="*/ 603 w 657"/>
              <a:gd name="T7" fmla="*/ 80 h 594"/>
              <a:gd name="T8" fmla="*/ 656 w 657"/>
              <a:gd name="T9" fmla="*/ 142 h 594"/>
              <a:gd name="T10" fmla="*/ 656 w 657"/>
              <a:gd name="T11" fmla="*/ 560 h 594"/>
              <a:gd name="T12" fmla="*/ 622 w 657"/>
              <a:gd name="T13" fmla="*/ 593 h 594"/>
              <a:gd name="T14" fmla="*/ 133 w 657"/>
              <a:gd name="T15" fmla="*/ 593 h 594"/>
              <a:gd name="T16" fmla="*/ 0 w 657"/>
              <a:gd name="T17" fmla="*/ 460 h 594"/>
              <a:gd name="T18" fmla="*/ 0 w 657"/>
              <a:gd name="T19" fmla="*/ 285 h 594"/>
              <a:gd name="T20" fmla="*/ 102 w 657"/>
              <a:gd name="T21" fmla="*/ 155 h 594"/>
              <a:gd name="T22" fmla="*/ 617 w 657"/>
              <a:gd name="T23" fmla="*/ 187 h 594"/>
              <a:gd name="T24" fmla="*/ 593 w 657"/>
              <a:gd name="T25" fmla="*/ 190 h 594"/>
              <a:gd name="T26" fmla="*/ 133 w 657"/>
              <a:gd name="T27" fmla="*/ 190 h 594"/>
              <a:gd name="T28" fmla="*/ 38 w 657"/>
              <a:gd name="T29" fmla="*/ 285 h 594"/>
              <a:gd name="T30" fmla="*/ 38 w 657"/>
              <a:gd name="T31" fmla="*/ 460 h 594"/>
              <a:gd name="T32" fmla="*/ 133 w 657"/>
              <a:gd name="T33" fmla="*/ 555 h 594"/>
              <a:gd name="T34" fmla="*/ 617 w 657"/>
              <a:gd name="T35" fmla="*/ 555 h 594"/>
              <a:gd name="T36" fmla="*/ 617 w 657"/>
              <a:gd name="T37" fmla="*/ 187 h 594"/>
              <a:gd name="T38" fmla="*/ 125 w 657"/>
              <a:gd name="T39" fmla="*/ 339 h 594"/>
              <a:gd name="T40" fmla="*/ 88 w 657"/>
              <a:gd name="T41" fmla="*/ 377 h 594"/>
              <a:gd name="T42" fmla="*/ 125 w 657"/>
              <a:gd name="T43" fmla="*/ 414 h 594"/>
              <a:gd name="T44" fmla="*/ 163 w 657"/>
              <a:gd name="T45" fmla="*/ 377 h 594"/>
              <a:gd name="T46" fmla="*/ 125 w 657"/>
              <a:gd name="T47" fmla="*/ 339 h 594"/>
              <a:gd name="T48" fmla="*/ 141 w 657"/>
              <a:gd name="T49" fmla="*/ 121 h 594"/>
              <a:gd name="T50" fmla="*/ 141 w 657"/>
              <a:gd name="T51" fmla="*/ 152 h 594"/>
              <a:gd name="T52" fmla="*/ 593 w 657"/>
              <a:gd name="T53" fmla="*/ 152 h 594"/>
              <a:gd name="T54" fmla="*/ 597 w 657"/>
              <a:gd name="T55" fmla="*/ 117 h 594"/>
              <a:gd name="T56" fmla="*/ 227 w 657"/>
              <a:gd name="T57" fmla="*/ 49 h 594"/>
              <a:gd name="T58" fmla="*/ 141 w 657"/>
              <a:gd name="T59" fmla="*/ 121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7" h="594">
                <a:moveTo>
                  <a:pt x="102" y="155"/>
                </a:moveTo>
                <a:lnTo>
                  <a:pt x="102" y="121"/>
                </a:lnTo>
                <a:cubicBezTo>
                  <a:pt x="102" y="53"/>
                  <a:pt x="165" y="0"/>
                  <a:pt x="233" y="13"/>
                </a:cubicBezTo>
                <a:lnTo>
                  <a:pt x="603" y="80"/>
                </a:lnTo>
                <a:cubicBezTo>
                  <a:pt x="638" y="86"/>
                  <a:pt x="656" y="107"/>
                  <a:pt x="656" y="142"/>
                </a:cubicBezTo>
                <a:lnTo>
                  <a:pt x="656" y="560"/>
                </a:lnTo>
                <a:cubicBezTo>
                  <a:pt x="656" y="577"/>
                  <a:pt x="641" y="593"/>
                  <a:pt x="622" y="593"/>
                </a:cubicBezTo>
                <a:lnTo>
                  <a:pt x="133" y="593"/>
                </a:lnTo>
                <a:cubicBezTo>
                  <a:pt x="59" y="593"/>
                  <a:pt x="0" y="534"/>
                  <a:pt x="0" y="460"/>
                </a:cubicBezTo>
                <a:lnTo>
                  <a:pt x="0" y="285"/>
                </a:lnTo>
                <a:cubicBezTo>
                  <a:pt x="0" y="222"/>
                  <a:pt x="43" y="169"/>
                  <a:pt x="102" y="155"/>
                </a:cubicBezTo>
                <a:close/>
                <a:moveTo>
                  <a:pt x="617" y="187"/>
                </a:moveTo>
                <a:cubicBezTo>
                  <a:pt x="611" y="189"/>
                  <a:pt x="603" y="190"/>
                  <a:pt x="593" y="190"/>
                </a:cubicBezTo>
                <a:lnTo>
                  <a:pt x="133" y="190"/>
                </a:lnTo>
                <a:cubicBezTo>
                  <a:pt x="82" y="190"/>
                  <a:pt x="38" y="233"/>
                  <a:pt x="38" y="285"/>
                </a:cubicBezTo>
                <a:lnTo>
                  <a:pt x="38" y="460"/>
                </a:lnTo>
                <a:cubicBezTo>
                  <a:pt x="38" y="513"/>
                  <a:pt x="82" y="555"/>
                  <a:pt x="133" y="555"/>
                </a:cubicBezTo>
                <a:lnTo>
                  <a:pt x="617" y="555"/>
                </a:lnTo>
                <a:lnTo>
                  <a:pt x="617" y="187"/>
                </a:lnTo>
                <a:close/>
                <a:moveTo>
                  <a:pt x="125" y="339"/>
                </a:moveTo>
                <a:cubicBezTo>
                  <a:pt x="104" y="339"/>
                  <a:pt x="88" y="355"/>
                  <a:pt x="88" y="377"/>
                </a:cubicBezTo>
                <a:cubicBezTo>
                  <a:pt x="88" y="398"/>
                  <a:pt x="104" y="414"/>
                  <a:pt x="125" y="414"/>
                </a:cubicBezTo>
                <a:cubicBezTo>
                  <a:pt x="145" y="414"/>
                  <a:pt x="163" y="398"/>
                  <a:pt x="163" y="377"/>
                </a:cubicBezTo>
                <a:cubicBezTo>
                  <a:pt x="163" y="355"/>
                  <a:pt x="145" y="339"/>
                  <a:pt x="125" y="339"/>
                </a:cubicBezTo>
                <a:close/>
                <a:moveTo>
                  <a:pt x="141" y="121"/>
                </a:moveTo>
                <a:lnTo>
                  <a:pt x="141" y="152"/>
                </a:lnTo>
                <a:lnTo>
                  <a:pt x="593" y="152"/>
                </a:lnTo>
                <a:cubicBezTo>
                  <a:pt x="622" y="152"/>
                  <a:pt x="630" y="123"/>
                  <a:pt x="597" y="117"/>
                </a:cubicBezTo>
                <a:lnTo>
                  <a:pt x="227" y="49"/>
                </a:lnTo>
                <a:cubicBezTo>
                  <a:pt x="182" y="41"/>
                  <a:pt x="141" y="75"/>
                  <a:pt x="141" y="121"/>
                </a:cubicBezTo>
                <a:close/>
              </a:path>
            </a:pathLst>
          </a:custGeom>
          <a:solidFill>
            <a:schemeClr val="bg1"/>
          </a:solidFill>
          <a:ln>
            <a:noFill/>
          </a:ln>
          <a:effectLst/>
        </p:spPr>
        <p:txBody>
          <a:bodyPr wrap="none" anchor="ctr"/>
          <a:lstStyle/>
          <a:p>
            <a:endParaRPr lang="en-US" sz="603"/>
          </a:p>
        </p:txBody>
      </p:sp>
      <p:sp>
        <p:nvSpPr>
          <p:cNvPr id="16"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5" name="Title 4"/>
          <p:cNvSpPr>
            <a:spLocks noGrp="1"/>
          </p:cNvSpPr>
          <p:nvPr>
            <p:ph type="title"/>
          </p:nvPr>
        </p:nvSpPr>
        <p:spPr/>
        <p:txBody>
          <a:bodyPr/>
          <a:lstStyle/>
          <a:p>
            <a:r>
              <a:rPr lang="en-US" sz="2701" dirty="0">
                <a:latin typeface="Panton Regular" charset="0"/>
                <a:cs typeface="Panton Regular" charset="0"/>
              </a:rPr>
              <a:t>MARKET VALIDATION</a:t>
            </a:r>
            <a:endParaRPr lang="en-US" dirty="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7" name="Group 2"/>
          <p:cNvGrpSpPr>
            <a:grpSpLocks/>
          </p:cNvGrpSpPr>
          <p:nvPr/>
        </p:nvGrpSpPr>
        <p:grpSpPr bwMode="auto">
          <a:xfrm>
            <a:off x="1925241" y="1570436"/>
            <a:ext cx="2196108" cy="2166938"/>
            <a:chOff x="3244704" y="2989452"/>
            <a:chExt cx="7807481" cy="7702171"/>
          </a:xfrm>
        </p:grpSpPr>
        <p:sp>
          <p:nvSpPr>
            <p:cNvPr id="2" name="Oval 1"/>
            <p:cNvSpPr/>
            <p:nvPr/>
          </p:nvSpPr>
          <p:spPr>
            <a:xfrm>
              <a:off x="3244704" y="2989452"/>
              <a:ext cx="7701660" cy="7702171"/>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900" dirty="0">
                <a:latin typeface="Panton Light" charset="0"/>
              </a:endParaRPr>
            </a:p>
          </p:txBody>
        </p:sp>
        <p:sp>
          <p:nvSpPr>
            <p:cNvPr id="22" name="TextBox 21"/>
            <p:cNvSpPr txBox="1"/>
            <p:nvPr/>
          </p:nvSpPr>
          <p:spPr>
            <a:xfrm>
              <a:off x="3244704" y="6049160"/>
              <a:ext cx="7807481" cy="1477384"/>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251" b="1" dirty="0">
                  <a:solidFill>
                    <a:schemeClr val="bg1"/>
                  </a:solidFill>
                  <a:latin typeface="Panton Bold" charset="0"/>
                  <a:cs typeface="Panton Bold" charset="0"/>
                </a:rPr>
                <a:t>1.9+ Billion</a:t>
              </a:r>
            </a:p>
          </p:txBody>
        </p:sp>
      </p:grpSp>
      <p:grpSp>
        <p:nvGrpSpPr>
          <p:cNvPr id="62468" name="Group 14"/>
          <p:cNvGrpSpPr>
            <a:grpSpLocks/>
          </p:cNvGrpSpPr>
          <p:nvPr/>
        </p:nvGrpSpPr>
        <p:grpSpPr bwMode="auto">
          <a:xfrm>
            <a:off x="4286846" y="1813917"/>
            <a:ext cx="1650206" cy="1628180"/>
            <a:chOff x="3244704" y="2989452"/>
            <a:chExt cx="7807481" cy="7702171"/>
          </a:xfrm>
        </p:grpSpPr>
        <p:sp>
          <p:nvSpPr>
            <p:cNvPr id="16" name="Oval 15"/>
            <p:cNvSpPr/>
            <p:nvPr/>
          </p:nvSpPr>
          <p:spPr>
            <a:xfrm>
              <a:off x="3244704" y="2989452"/>
              <a:ext cx="7703268" cy="7702171"/>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900" dirty="0">
                <a:latin typeface="Panton Light" charset="0"/>
              </a:endParaRPr>
            </a:p>
          </p:txBody>
        </p:sp>
        <p:sp>
          <p:nvSpPr>
            <p:cNvPr id="17" name="TextBox 16"/>
            <p:cNvSpPr txBox="1"/>
            <p:nvPr/>
          </p:nvSpPr>
          <p:spPr>
            <a:xfrm>
              <a:off x="3244704" y="5349386"/>
              <a:ext cx="7807481" cy="2682694"/>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3235" b="1" dirty="0">
                  <a:solidFill>
                    <a:schemeClr val="bg1"/>
                  </a:solidFill>
                  <a:latin typeface="Panton Bold" charset="0"/>
                  <a:cs typeface="Panton Bold" charset="0"/>
                </a:rPr>
                <a:t>23M</a:t>
              </a:r>
            </a:p>
          </p:txBody>
        </p:sp>
      </p:grpSp>
      <p:grpSp>
        <p:nvGrpSpPr>
          <p:cNvPr id="62469" name="Group 17"/>
          <p:cNvGrpSpPr>
            <a:grpSpLocks/>
          </p:cNvGrpSpPr>
          <p:nvPr/>
        </p:nvGrpSpPr>
        <p:grpSpPr bwMode="auto">
          <a:xfrm>
            <a:off x="6103740" y="2071689"/>
            <a:ext cx="1127522" cy="1112044"/>
            <a:chOff x="3244704" y="2989452"/>
            <a:chExt cx="7807481" cy="7702171"/>
          </a:xfrm>
        </p:grpSpPr>
        <p:sp>
          <p:nvSpPr>
            <p:cNvPr id="19" name="Oval 18"/>
            <p:cNvSpPr/>
            <p:nvPr/>
          </p:nvSpPr>
          <p:spPr>
            <a:xfrm>
              <a:off x="3244704" y="2989452"/>
              <a:ext cx="7700303" cy="7702171"/>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900" dirty="0">
                <a:latin typeface="Panton Light" charset="0"/>
              </a:endParaRPr>
            </a:p>
          </p:txBody>
        </p:sp>
        <p:sp>
          <p:nvSpPr>
            <p:cNvPr id="62477" name="TextBox 19"/>
            <p:cNvSpPr txBox="1">
              <a:spLocks noChangeArrowheads="1"/>
            </p:cNvSpPr>
            <p:nvPr/>
          </p:nvSpPr>
          <p:spPr bwMode="auto">
            <a:xfrm>
              <a:off x="3244704" y="5505801"/>
              <a:ext cx="7807481" cy="26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2025" b="1" dirty="0">
                  <a:solidFill>
                    <a:schemeClr val="bg1"/>
                  </a:solidFill>
                  <a:latin typeface="Panton Bold" charset="0"/>
                  <a:ea typeface="Panton Bold" charset="0"/>
                  <a:cs typeface="Panton Bold" charset="0"/>
                </a:rPr>
                <a:t>154M</a:t>
              </a:r>
            </a:p>
          </p:txBody>
        </p:sp>
      </p:grpSp>
      <p:sp>
        <p:nvSpPr>
          <p:cNvPr id="24" name="TextBox 23"/>
          <p:cNvSpPr txBox="1"/>
          <p:nvPr/>
        </p:nvSpPr>
        <p:spPr>
          <a:xfrm>
            <a:off x="1975844" y="3780830"/>
            <a:ext cx="2321719" cy="451922"/>
          </a:xfrm>
          <a:prstGeom prst="rect">
            <a:avLst/>
          </a:prstGeom>
          <a:noFill/>
        </p:spPr>
        <p:txBody>
          <a:bodyPr lIns="51438" tIns="25719" rIns="51438" bIns="25719">
            <a:spAutoFit/>
          </a:bodyPr>
          <a:lstStyle/>
          <a:p>
            <a:pPr defTabSz="685681" eaLnBrk="1" fontAlgn="auto" hangingPunct="1">
              <a:lnSpc>
                <a:spcPct val="110000"/>
              </a:lnSpc>
              <a:spcBef>
                <a:spcPts val="0"/>
              </a:spcBef>
              <a:spcAft>
                <a:spcPts val="0"/>
              </a:spcAft>
              <a:defRPr/>
            </a:pPr>
            <a:r>
              <a:rPr lang="en-US" sz="1013" b="1" dirty="0">
                <a:latin typeface="Panton Bold" charset="0"/>
                <a:cs typeface="Panton Bold" charset="0"/>
              </a:rPr>
              <a:t>Analysis</a:t>
            </a:r>
          </a:p>
          <a:p>
            <a:pPr defTabSz="685681" eaLnBrk="1" fontAlgn="auto" hangingPunct="1">
              <a:lnSpc>
                <a:spcPct val="110000"/>
              </a:lnSpc>
              <a:spcBef>
                <a:spcPts val="0"/>
              </a:spcBef>
              <a:spcAft>
                <a:spcPts val="0"/>
              </a:spcAft>
              <a:defRPr/>
            </a:pPr>
            <a:r>
              <a:rPr lang="en-US" sz="675" dirty="0">
                <a:latin typeface="Panton Light" charset="0"/>
                <a:cs typeface="Panton Light" charset="0"/>
              </a:rPr>
              <a:t>A company is an association or collection of individuals, whether natural persons, legal persons, or a mixture of both. </a:t>
            </a:r>
          </a:p>
        </p:txBody>
      </p:sp>
      <p:cxnSp>
        <p:nvCxnSpPr>
          <p:cNvPr id="29" name="Straight Connector 28"/>
          <p:cNvCxnSpPr/>
          <p:nvPr/>
        </p:nvCxnSpPr>
        <p:spPr bwMode="auto">
          <a:xfrm>
            <a:off x="1925241" y="2566988"/>
            <a:ext cx="0" cy="1570434"/>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297563" y="1284685"/>
            <a:ext cx="2321719" cy="451922"/>
          </a:xfrm>
          <a:prstGeom prst="rect">
            <a:avLst/>
          </a:prstGeom>
          <a:noFill/>
        </p:spPr>
        <p:txBody>
          <a:bodyPr lIns="51438" tIns="25719" rIns="51438" bIns="25719">
            <a:spAutoFit/>
          </a:bodyPr>
          <a:lstStyle/>
          <a:p>
            <a:pPr defTabSz="685681" eaLnBrk="1" fontAlgn="auto" hangingPunct="1">
              <a:lnSpc>
                <a:spcPct val="110000"/>
              </a:lnSpc>
              <a:spcBef>
                <a:spcPts val="0"/>
              </a:spcBef>
              <a:spcAft>
                <a:spcPts val="0"/>
              </a:spcAft>
              <a:defRPr/>
            </a:pPr>
            <a:r>
              <a:rPr lang="en-US" sz="1013" b="1" dirty="0">
                <a:latin typeface="Panton Bold" charset="0"/>
                <a:cs typeface="Panton Bold" charset="0"/>
              </a:rPr>
              <a:t>Analysis</a:t>
            </a:r>
          </a:p>
          <a:p>
            <a:pPr defTabSz="685681" eaLnBrk="1" fontAlgn="auto" hangingPunct="1">
              <a:lnSpc>
                <a:spcPct val="110000"/>
              </a:lnSpc>
              <a:spcBef>
                <a:spcPts val="0"/>
              </a:spcBef>
              <a:spcAft>
                <a:spcPts val="0"/>
              </a:spcAft>
              <a:defRPr/>
            </a:pPr>
            <a:r>
              <a:rPr lang="en-US" sz="675" dirty="0">
                <a:latin typeface="Panton Light" charset="0"/>
                <a:cs typeface="Panton Light" charset="0"/>
              </a:rPr>
              <a:t>A company is an association or collection of individuals, whether natural persons, legal persons, or a mixture of both. </a:t>
            </a:r>
          </a:p>
        </p:txBody>
      </p:sp>
      <p:cxnSp>
        <p:nvCxnSpPr>
          <p:cNvPr id="31" name="Straight Connector 30"/>
          <p:cNvCxnSpPr/>
          <p:nvPr/>
        </p:nvCxnSpPr>
        <p:spPr bwMode="auto">
          <a:xfrm>
            <a:off x="4286846" y="1387674"/>
            <a:ext cx="0" cy="1179909"/>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154344" y="3349824"/>
            <a:ext cx="1440061" cy="680446"/>
          </a:xfrm>
          <a:prstGeom prst="rect">
            <a:avLst/>
          </a:prstGeom>
          <a:noFill/>
        </p:spPr>
        <p:txBody>
          <a:bodyPr lIns="51438" tIns="25719" rIns="51438" bIns="25719">
            <a:spAutoFit/>
          </a:bodyPr>
          <a:lstStyle/>
          <a:p>
            <a:pPr defTabSz="685681" eaLnBrk="1" fontAlgn="auto" hangingPunct="1">
              <a:lnSpc>
                <a:spcPct val="110000"/>
              </a:lnSpc>
              <a:spcBef>
                <a:spcPts val="0"/>
              </a:spcBef>
              <a:spcAft>
                <a:spcPts val="0"/>
              </a:spcAft>
              <a:defRPr/>
            </a:pPr>
            <a:r>
              <a:rPr lang="en-US" sz="1013" b="1" dirty="0">
                <a:latin typeface="Panton Bold" charset="0"/>
                <a:cs typeface="Panton Bold" charset="0"/>
              </a:rPr>
              <a:t>Analysis</a:t>
            </a:r>
          </a:p>
          <a:p>
            <a:pPr defTabSz="685681" eaLnBrk="1" fontAlgn="auto" hangingPunct="1">
              <a:lnSpc>
                <a:spcPct val="110000"/>
              </a:lnSpc>
              <a:spcBef>
                <a:spcPts val="0"/>
              </a:spcBef>
              <a:spcAft>
                <a:spcPts val="0"/>
              </a:spcAft>
              <a:defRPr/>
            </a:pPr>
            <a:r>
              <a:rPr lang="en-US" sz="675" dirty="0">
                <a:latin typeface="Panton Light" charset="0"/>
                <a:cs typeface="Panton Light" charset="0"/>
              </a:rPr>
              <a:t>A company is an association or collection of individuals, whether natural persons, legal persons, or a mixture of both. </a:t>
            </a:r>
          </a:p>
        </p:txBody>
      </p:sp>
      <p:cxnSp>
        <p:nvCxnSpPr>
          <p:cNvPr id="33" name="Straight Connector 32"/>
          <p:cNvCxnSpPr/>
          <p:nvPr/>
        </p:nvCxnSpPr>
        <p:spPr bwMode="auto">
          <a:xfrm>
            <a:off x="6103739" y="2567583"/>
            <a:ext cx="0" cy="1461492"/>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1"/>
          </p:nvPr>
        </p:nvSpPr>
        <p:spPr/>
        <p:txBody>
          <a:bodyPr/>
          <a:lstStyle/>
          <a:p>
            <a:pPr>
              <a:defRPr/>
            </a:pPr>
            <a:fld id="{707C8526-07B5-9D4B-A303-32AFB2A0ED7F}" type="slidenum">
              <a:rPr lang="en-US" smtClean="0"/>
              <a:pPr>
                <a:defRPr/>
              </a:pPr>
              <a:t>55</a:t>
            </a:fld>
            <a:endParaRPr lang="en-US" dirty="0"/>
          </a:p>
        </p:txBody>
      </p:sp>
      <p:sp>
        <p:nvSpPr>
          <p:cNvPr id="20"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5" name="Title 4"/>
          <p:cNvSpPr>
            <a:spLocks noGrp="1"/>
          </p:cNvSpPr>
          <p:nvPr>
            <p:ph type="title"/>
          </p:nvPr>
        </p:nvSpPr>
        <p:spPr/>
        <p:txBody>
          <a:bodyPr/>
          <a:lstStyle/>
          <a:p>
            <a:r>
              <a:rPr lang="en-US" sz="2701" dirty="0">
                <a:latin typeface="Panton Regular" charset="0"/>
                <a:cs typeface="Panton Regular" charset="0"/>
              </a:rPr>
              <a:t>MARKET size</a:t>
            </a:r>
            <a:endParaRPr lang="en-US" dirty="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4572601" y="0"/>
            <a:ext cx="4571403" cy="5148858"/>
          </a:xfrm>
          <a:prstGeom prst="rect">
            <a:avLst/>
          </a:prstGeom>
          <a:solidFill>
            <a:schemeClr val="tx2">
              <a:alpha val="79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grpSp>
        <p:nvGrpSpPr>
          <p:cNvPr id="59" name="Group 58"/>
          <p:cNvGrpSpPr/>
          <p:nvPr/>
        </p:nvGrpSpPr>
        <p:grpSpPr>
          <a:xfrm>
            <a:off x="542132" y="-596"/>
            <a:ext cx="8201006" cy="4941522"/>
            <a:chOff x="542132" y="-596"/>
            <a:chExt cx="8201006" cy="4941522"/>
          </a:xfrm>
        </p:grpSpPr>
        <p:sp>
          <p:nvSpPr>
            <p:cNvPr id="60" name="Rectangle 59"/>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61" name="Oval 60"/>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56</a:t>
            </a:fld>
            <a:endParaRPr lang="en-US" dirty="0"/>
          </a:p>
        </p:txBody>
      </p:sp>
      <p:sp>
        <p:nvSpPr>
          <p:cNvPr id="97" name="TextBox 96"/>
          <p:cNvSpPr txBox="1"/>
          <p:nvPr/>
        </p:nvSpPr>
        <p:spPr>
          <a:xfrm>
            <a:off x="4755951" y="1487688"/>
            <a:ext cx="3909284" cy="528799"/>
          </a:xfrm>
          <a:prstGeom prst="rect">
            <a:avLst/>
          </a:prstGeom>
          <a:noFill/>
        </p:spPr>
        <p:txBody>
          <a:bodyPr wrap="square">
            <a:spAutoFit/>
          </a:bodyPr>
          <a:lstStyle/>
          <a:p>
            <a:pPr defTabSz="685681" eaLnBrk="1" fontAlgn="auto" hangingPunct="1">
              <a:lnSpc>
                <a:spcPct val="120000"/>
              </a:lnSpc>
              <a:spcBef>
                <a:spcPts val="0"/>
              </a:spcBef>
              <a:spcAft>
                <a:spcPts val="0"/>
              </a:spcAft>
              <a:defRPr/>
            </a:pPr>
            <a:r>
              <a:rPr lang="en-US" sz="788" dirty="0">
                <a:solidFill>
                  <a:srgbClr val="FFFFFF"/>
                </a:solidFill>
                <a:latin typeface="Panton Light" charset="0"/>
                <a:cs typeface="Panton Light" charset="0"/>
              </a:rPr>
              <a:t>A company is an association or collection of individuals, whether natural persons, legal persons, or a mixture of both. Company members share a common purpose and unite in order to focus their</a:t>
            </a:r>
          </a:p>
        </p:txBody>
      </p:sp>
      <p:cxnSp>
        <p:nvCxnSpPr>
          <p:cNvPr id="98" name="Straight Connector 97"/>
          <p:cNvCxnSpPr/>
          <p:nvPr/>
        </p:nvCxnSpPr>
        <p:spPr>
          <a:xfrm>
            <a:off x="4781550" y="2196703"/>
            <a:ext cx="2812852" cy="0"/>
          </a:xfrm>
          <a:prstGeom prst="line">
            <a:avLst/>
          </a:prstGeom>
          <a:ln>
            <a:solidFill>
              <a:schemeClr val="bg1">
                <a:lumMod val="8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64517" name="Group 98"/>
          <p:cNvGrpSpPr>
            <a:grpSpLocks/>
          </p:cNvGrpSpPr>
          <p:nvPr/>
        </p:nvGrpSpPr>
        <p:grpSpPr bwMode="auto">
          <a:xfrm>
            <a:off x="4755952" y="2432444"/>
            <a:ext cx="3759400" cy="308421"/>
            <a:chOff x="13084400" y="5618645"/>
            <a:chExt cx="9309467" cy="1095161"/>
          </a:xfrm>
        </p:grpSpPr>
        <p:sp>
          <p:nvSpPr>
            <p:cNvPr id="100" name="TextBox 99"/>
            <p:cNvSpPr txBox="1"/>
            <p:nvPr/>
          </p:nvSpPr>
          <p:spPr>
            <a:xfrm>
              <a:off x="21344198" y="5618645"/>
              <a:ext cx="1049669" cy="1095161"/>
            </a:xfrm>
            <a:prstGeom prst="rect">
              <a:avLst/>
            </a:prstGeom>
            <a:noFill/>
          </p:spPr>
          <p:txBody>
            <a:bodyPr lIns="51438" tIns="25719" rIns="51438" bIns="25719">
              <a:spAutoFit/>
            </a:bodyPr>
            <a:lstStyle/>
            <a:p>
              <a:pPr algn="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90%</a:t>
              </a:r>
            </a:p>
          </p:txBody>
        </p:sp>
        <p:sp>
          <p:nvSpPr>
            <p:cNvPr id="101" name="TextBox 100"/>
            <p:cNvSpPr txBox="1"/>
            <p:nvPr/>
          </p:nvSpPr>
          <p:spPr>
            <a:xfrm>
              <a:off x="13084400" y="5618645"/>
              <a:ext cx="8259798" cy="639798"/>
            </a:xfrm>
            <a:prstGeom prst="rect">
              <a:avLst/>
            </a:prstGeom>
            <a:noFill/>
          </p:spPr>
          <p:txBody>
            <a:bodyPr lIns="51438" tIns="25719" rIns="51438" bIns="25719">
              <a:spAutoFit/>
            </a:bodyPr>
            <a:lstStyle/>
            <a:p>
              <a:pP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Write here a title</a:t>
              </a:r>
            </a:p>
          </p:txBody>
        </p:sp>
        <p:sp>
          <p:nvSpPr>
            <p:cNvPr id="102" name="Rectangle 101"/>
            <p:cNvSpPr/>
            <p:nvPr/>
          </p:nvSpPr>
          <p:spPr>
            <a:xfrm>
              <a:off x="13175399" y="6244353"/>
              <a:ext cx="9218468" cy="101466"/>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03" name="Rectangle 102"/>
            <p:cNvSpPr/>
            <p:nvPr/>
          </p:nvSpPr>
          <p:spPr>
            <a:xfrm>
              <a:off x="13175399" y="6250695"/>
              <a:ext cx="8573007" cy="951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grpSp>
      <p:grpSp>
        <p:nvGrpSpPr>
          <p:cNvPr id="64518" name="Group 103"/>
          <p:cNvGrpSpPr>
            <a:grpSpLocks/>
          </p:cNvGrpSpPr>
          <p:nvPr/>
        </p:nvGrpSpPr>
        <p:grpSpPr bwMode="auto">
          <a:xfrm>
            <a:off x="4755952" y="2764035"/>
            <a:ext cx="3759400" cy="308421"/>
            <a:chOff x="13084399" y="6796641"/>
            <a:chExt cx="9309468" cy="1095162"/>
          </a:xfrm>
        </p:grpSpPr>
        <p:sp>
          <p:nvSpPr>
            <p:cNvPr id="105" name="TextBox 104"/>
            <p:cNvSpPr txBox="1"/>
            <p:nvPr/>
          </p:nvSpPr>
          <p:spPr>
            <a:xfrm>
              <a:off x="21344198" y="6796641"/>
              <a:ext cx="1049669" cy="1095162"/>
            </a:xfrm>
            <a:prstGeom prst="rect">
              <a:avLst/>
            </a:prstGeom>
            <a:noFill/>
          </p:spPr>
          <p:txBody>
            <a:bodyPr lIns="51438" tIns="25719" rIns="51438" bIns="25719">
              <a:spAutoFit/>
            </a:bodyPr>
            <a:lstStyle/>
            <a:p>
              <a:pPr algn="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30%</a:t>
              </a:r>
            </a:p>
          </p:txBody>
        </p:sp>
        <p:sp>
          <p:nvSpPr>
            <p:cNvPr id="106" name="Rectangle 105"/>
            <p:cNvSpPr/>
            <p:nvPr/>
          </p:nvSpPr>
          <p:spPr>
            <a:xfrm>
              <a:off x="13175398" y="7422350"/>
              <a:ext cx="9218469" cy="101466"/>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07" name="Rectangle 106"/>
            <p:cNvSpPr/>
            <p:nvPr/>
          </p:nvSpPr>
          <p:spPr>
            <a:xfrm>
              <a:off x="13175398" y="7418122"/>
              <a:ext cx="2084526" cy="1056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08" name="TextBox 107"/>
            <p:cNvSpPr txBox="1"/>
            <p:nvPr/>
          </p:nvSpPr>
          <p:spPr>
            <a:xfrm>
              <a:off x="13084399" y="6796641"/>
              <a:ext cx="8259799" cy="639799"/>
            </a:xfrm>
            <a:prstGeom prst="rect">
              <a:avLst/>
            </a:prstGeom>
            <a:noFill/>
          </p:spPr>
          <p:txBody>
            <a:bodyPr lIns="51438" tIns="25719" rIns="51438" bIns="25719">
              <a:spAutoFit/>
            </a:bodyPr>
            <a:lstStyle/>
            <a:p>
              <a:pP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Write here a title</a:t>
              </a:r>
            </a:p>
          </p:txBody>
        </p:sp>
      </p:grpSp>
      <p:grpSp>
        <p:nvGrpSpPr>
          <p:cNvPr id="64519" name="Group 108"/>
          <p:cNvGrpSpPr>
            <a:grpSpLocks/>
          </p:cNvGrpSpPr>
          <p:nvPr/>
        </p:nvGrpSpPr>
        <p:grpSpPr bwMode="auto">
          <a:xfrm>
            <a:off x="4755951" y="3067643"/>
            <a:ext cx="3759401" cy="335805"/>
            <a:chOff x="13084399" y="7876348"/>
            <a:chExt cx="9309468" cy="1193921"/>
          </a:xfrm>
        </p:grpSpPr>
        <p:sp>
          <p:nvSpPr>
            <p:cNvPr id="110" name="TextBox 109"/>
            <p:cNvSpPr txBox="1"/>
            <p:nvPr/>
          </p:nvSpPr>
          <p:spPr>
            <a:xfrm>
              <a:off x="21344198" y="7973709"/>
              <a:ext cx="1049669" cy="1096560"/>
            </a:xfrm>
            <a:prstGeom prst="rect">
              <a:avLst/>
            </a:prstGeom>
            <a:noFill/>
          </p:spPr>
          <p:txBody>
            <a:bodyPr lIns="51438" tIns="25719" rIns="51438" bIns="25719">
              <a:spAutoFit/>
            </a:bodyPr>
            <a:lstStyle/>
            <a:p>
              <a:pPr algn="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70%</a:t>
              </a:r>
            </a:p>
          </p:txBody>
        </p:sp>
        <p:sp>
          <p:nvSpPr>
            <p:cNvPr id="111" name="Rectangle 110"/>
            <p:cNvSpPr/>
            <p:nvPr/>
          </p:nvSpPr>
          <p:spPr>
            <a:xfrm>
              <a:off x="13175398" y="8600216"/>
              <a:ext cx="9218469" cy="101596"/>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12" name="Rectangle 111"/>
            <p:cNvSpPr/>
            <p:nvPr/>
          </p:nvSpPr>
          <p:spPr>
            <a:xfrm>
              <a:off x="13175398" y="8595983"/>
              <a:ext cx="6706458" cy="1058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13" name="TextBox 112"/>
            <p:cNvSpPr txBox="1"/>
            <p:nvPr/>
          </p:nvSpPr>
          <p:spPr>
            <a:xfrm>
              <a:off x="13084399" y="7876348"/>
              <a:ext cx="8259799" cy="640615"/>
            </a:xfrm>
            <a:prstGeom prst="rect">
              <a:avLst/>
            </a:prstGeom>
            <a:noFill/>
          </p:spPr>
          <p:txBody>
            <a:bodyPr lIns="51438" tIns="25719" rIns="51438" bIns="25719">
              <a:spAutoFit/>
            </a:bodyPr>
            <a:lstStyle/>
            <a:p>
              <a:pP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Write here a title</a:t>
              </a:r>
            </a:p>
          </p:txBody>
        </p:sp>
      </p:grpSp>
      <p:grpSp>
        <p:nvGrpSpPr>
          <p:cNvPr id="64520" name="Group 113"/>
          <p:cNvGrpSpPr>
            <a:grpSpLocks/>
          </p:cNvGrpSpPr>
          <p:nvPr/>
        </p:nvGrpSpPr>
        <p:grpSpPr bwMode="auto">
          <a:xfrm>
            <a:off x="4755952" y="3399235"/>
            <a:ext cx="3759400" cy="336401"/>
            <a:chOff x="13084399" y="9053329"/>
            <a:chExt cx="9309468" cy="1197509"/>
          </a:xfrm>
        </p:grpSpPr>
        <p:sp>
          <p:nvSpPr>
            <p:cNvPr id="115" name="TextBox 114"/>
            <p:cNvSpPr txBox="1"/>
            <p:nvPr/>
          </p:nvSpPr>
          <p:spPr>
            <a:xfrm>
              <a:off x="21344198" y="9152931"/>
              <a:ext cx="1049669" cy="1097907"/>
            </a:xfrm>
            <a:prstGeom prst="rect">
              <a:avLst/>
            </a:prstGeom>
            <a:noFill/>
          </p:spPr>
          <p:txBody>
            <a:bodyPr lIns="51438" tIns="25719" rIns="51438" bIns="25719">
              <a:spAutoFit/>
            </a:bodyPr>
            <a:lstStyle/>
            <a:p>
              <a:pPr algn="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50%</a:t>
              </a:r>
            </a:p>
          </p:txBody>
        </p:sp>
        <p:sp>
          <p:nvSpPr>
            <p:cNvPr id="116" name="Rectangle 115"/>
            <p:cNvSpPr/>
            <p:nvPr/>
          </p:nvSpPr>
          <p:spPr>
            <a:xfrm>
              <a:off x="13175398" y="9780206"/>
              <a:ext cx="9218469" cy="996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17" name="Rectangle 116"/>
            <p:cNvSpPr/>
            <p:nvPr/>
          </p:nvSpPr>
          <p:spPr>
            <a:xfrm>
              <a:off x="13175398" y="9788683"/>
              <a:ext cx="3561682" cy="91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18" name="TextBox 117"/>
            <p:cNvSpPr txBox="1"/>
            <p:nvPr/>
          </p:nvSpPr>
          <p:spPr>
            <a:xfrm>
              <a:off x="13084399" y="9053329"/>
              <a:ext cx="8259799" cy="641402"/>
            </a:xfrm>
            <a:prstGeom prst="rect">
              <a:avLst/>
            </a:prstGeom>
            <a:noFill/>
          </p:spPr>
          <p:txBody>
            <a:bodyPr lIns="51438" tIns="25719" rIns="51438" bIns="25719">
              <a:spAutoFit/>
            </a:bodyPr>
            <a:lstStyle/>
            <a:p>
              <a:pP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Write here a title</a:t>
              </a:r>
            </a:p>
          </p:txBody>
        </p:sp>
      </p:grpSp>
      <p:grpSp>
        <p:nvGrpSpPr>
          <p:cNvPr id="64521" name="Group 118"/>
          <p:cNvGrpSpPr>
            <a:grpSpLocks/>
          </p:cNvGrpSpPr>
          <p:nvPr/>
        </p:nvGrpSpPr>
        <p:grpSpPr bwMode="auto">
          <a:xfrm>
            <a:off x="4755952" y="3745107"/>
            <a:ext cx="3759400" cy="204788"/>
            <a:chOff x="13084400" y="10283733"/>
            <a:chExt cx="10090369" cy="727175"/>
          </a:xfrm>
        </p:grpSpPr>
        <p:sp>
          <p:nvSpPr>
            <p:cNvPr id="120" name="TextBox 119"/>
            <p:cNvSpPr txBox="1"/>
            <p:nvPr/>
          </p:nvSpPr>
          <p:spPr>
            <a:xfrm>
              <a:off x="21344198" y="10283733"/>
              <a:ext cx="1830571" cy="639799"/>
            </a:xfrm>
            <a:prstGeom prst="rect">
              <a:avLst/>
            </a:prstGeom>
            <a:noFill/>
          </p:spPr>
          <p:txBody>
            <a:bodyPr wrap="square" lIns="51438" tIns="25719" rIns="51438" bIns="25719">
              <a:spAutoFit/>
            </a:bodyPr>
            <a:lstStyle/>
            <a:p>
              <a:pPr algn="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80%</a:t>
              </a:r>
            </a:p>
          </p:txBody>
        </p:sp>
        <p:sp>
          <p:nvSpPr>
            <p:cNvPr id="121" name="Rectangle 120"/>
            <p:cNvSpPr/>
            <p:nvPr/>
          </p:nvSpPr>
          <p:spPr>
            <a:xfrm>
              <a:off x="13175399" y="10909442"/>
              <a:ext cx="9218468" cy="101466"/>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22" name="Rectangle 121"/>
            <p:cNvSpPr/>
            <p:nvPr/>
          </p:nvSpPr>
          <p:spPr>
            <a:xfrm>
              <a:off x="13175399" y="10905214"/>
              <a:ext cx="7955056" cy="1056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51438" tIns="25719" rIns="51438" bIns="25719"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123" name="TextBox 122"/>
            <p:cNvSpPr txBox="1"/>
            <p:nvPr/>
          </p:nvSpPr>
          <p:spPr>
            <a:xfrm>
              <a:off x="13084400" y="10283733"/>
              <a:ext cx="6378434" cy="639799"/>
            </a:xfrm>
            <a:prstGeom prst="rect">
              <a:avLst/>
            </a:prstGeom>
            <a:noFill/>
          </p:spPr>
          <p:txBody>
            <a:bodyPr lIns="51438" tIns="25719" rIns="51438" bIns="25719">
              <a:spAutoFit/>
            </a:bodyPr>
            <a:lstStyle/>
            <a:p>
              <a:pPr defTabSz="685681" eaLnBrk="1" fontAlgn="auto" hangingPunct="1">
                <a:lnSpc>
                  <a:spcPts val="956"/>
                </a:lnSpc>
                <a:spcBef>
                  <a:spcPts val="0"/>
                </a:spcBef>
                <a:spcAft>
                  <a:spcPts val="0"/>
                </a:spcAft>
                <a:defRPr/>
              </a:pPr>
              <a:r>
                <a:rPr lang="en-US" sz="788" dirty="0">
                  <a:solidFill>
                    <a:srgbClr val="FFFFFF"/>
                  </a:solidFill>
                  <a:latin typeface="Panton Light" charset="0"/>
                  <a:cs typeface="Panton Light" charset="0"/>
                </a:rPr>
                <a:t>Write here a title</a:t>
              </a:r>
            </a:p>
          </p:txBody>
        </p:sp>
      </p:grpSp>
      <p:sp>
        <p:nvSpPr>
          <p:cNvPr id="125" name="TextBox 124"/>
          <p:cNvSpPr txBox="1"/>
          <p:nvPr/>
        </p:nvSpPr>
        <p:spPr>
          <a:xfrm>
            <a:off x="4842710" y="884039"/>
            <a:ext cx="3822525" cy="276999"/>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2250" dirty="0">
                <a:solidFill>
                  <a:srgbClr val="FFFFFF"/>
                </a:solidFill>
                <a:latin typeface="Panton Regular" charset="0"/>
                <a:cs typeface="Panton Regular" charset="0"/>
              </a:rPr>
              <a:t>WRITE HERE A TITLE</a:t>
            </a:r>
          </a:p>
        </p:txBody>
      </p:sp>
      <p:sp>
        <p:nvSpPr>
          <p:cNvPr id="126" name="TextBox 125"/>
          <p:cNvSpPr txBox="1"/>
          <p:nvPr/>
        </p:nvSpPr>
        <p:spPr>
          <a:xfrm>
            <a:off x="4842711" y="1228723"/>
            <a:ext cx="3428999" cy="124714"/>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1013" dirty="0">
                <a:solidFill>
                  <a:srgbClr val="FFFFFF"/>
                </a:solidFill>
                <a:latin typeface="Panton Light" charset="0"/>
                <a:cs typeface="Panton Light" charset="0"/>
              </a:rPr>
              <a:t>Write here your great subtitle</a:t>
            </a:r>
          </a:p>
        </p:txBody>
      </p:sp>
      <p:sp>
        <p:nvSpPr>
          <p:cNvPr id="127" name="TextBox 126"/>
          <p:cNvSpPr txBox="1"/>
          <p:nvPr/>
        </p:nvSpPr>
        <p:spPr>
          <a:xfrm>
            <a:off x="595563" y="884039"/>
            <a:ext cx="3583509" cy="276999"/>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2250" dirty="0">
                <a:solidFill>
                  <a:schemeClr val="tx2"/>
                </a:solidFill>
                <a:latin typeface="Panton Regular" charset="0"/>
                <a:cs typeface="Panton Regular" charset="0"/>
              </a:rPr>
              <a:t>WRITE HERE A TITLE</a:t>
            </a:r>
          </a:p>
        </p:txBody>
      </p:sp>
      <p:sp>
        <p:nvSpPr>
          <p:cNvPr id="128" name="TextBox 127"/>
          <p:cNvSpPr txBox="1"/>
          <p:nvPr/>
        </p:nvSpPr>
        <p:spPr>
          <a:xfrm>
            <a:off x="595563" y="1228725"/>
            <a:ext cx="2592853" cy="124714"/>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1013" dirty="0">
                <a:latin typeface="Panton Light" charset="0"/>
                <a:cs typeface="Panton Light" charset="0"/>
              </a:rPr>
              <a:t>Write here your great subtitle</a:t>
            </a:r>
          </a:p>
        </p:txBody>
      </p:sp>
      <p:sp>
        <p:nvSpPr>
          <p:cNvPr id="36" name="TextBox 35"/>
          <p:cNvSpPr txBox="1"/>
          <p:nvPr/>
        </p:nvSpPr>
        <p:spPr>
          <a:xfrm>
            <a:off x="766168" y="1671638"/>
            <a:ext cx="3412904" cy="420121"/>
          </a:xfrm>
          <a:prstGeom prst="rect">
            <a:avLst/>
          </a:prstGeom>
          <a:noFill/>
        </p:spPr>
        <p:txBody>
          <a:bodyPr wrap="square" lIns="68586" tIns="34293" rIns="68586" bIns="34293">
            <a:spAutoFit/>
          </a:bodyPr>
          <a:lstStyle/>
          <a:p>
            <a:pPr defTabSz="685681" eaLnBrk="1" fontAlgn="auto" hangingPunct="1">
              <a:spcBef>
                <a:spcPts val="0"/>
              </a:spcBef>
              <a:spcAft>
                <a:spcPts val="0"/>
              </a:spcAft>
              <a:defRPr/>
            </a:pPr>
            <a:r>
              <a:rPr lang="en-US" sz="760"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37" name="Rectangle 36"/>
          <p:cNvSpPr/>
          <p:nvPr/>
        </p:nvSpPr>
        <p:spPr>
          <a:xfrm>
            <a:off x="762595" y="1504355"/>
            <a:ext cx="1298681" cy="207755"/>
          </a:xfrm>
          <a:prstGeom prst="rect">
            <a:avLst/>
          </a:prstGeom>
        </p:spPr>
        <p:txBody>
          <a:bodyPr wrap="square" lIns="68586" tIns="34293" rIns="68586" bIns="34293">
            <a:spAutoFit/>
          </a:bodyPr>
          <a:lstStyle/>
          <a:p>
            <a:pPr defTabSz="685681" eaLnBrk="1" fontAlgn="auto" hangingPunct="1">
              <a:spcBef>
                <a:spcPts val="0"/>
              </a:spcBef>
              <a:spcAft>
                <a:spcPts val="0"/>
              </a:spcAft>
              <a:defRPr/>
            </a:pPr>
            <a:r>
              <a:rPr lang="en-US" sz="900" b="1" dirty="0">
                <a:latin typeface="Panton Bold" charset="0"/>
                <a:cs typeface="Panton Bold" charset="0"/>
              </a:rPr>
              <a:t>Write here a Title</a:t>
            </a:r>
          </a:p>
        </p:txBody>
      </p:sp>
      <p:sp>
        <p:nvSpPr>
          <p:cNvPr id="39" name="TextBox 38"/>
          <p:cNvSpPr txBox="1"/>
          <p:nvPr/>
        </p:nvSpPr>
        <p:spPr>
          <a:xfrm>
            <a:off x="766168" y="2263974"/>
            <a:ext cx="3412904" cy="420121"/>
          </a:xfrm>
          <a:prstGeom prst="rect">
            <a:avLst/>
          </a:prstGeom>
          <a:noFill/>
        </p:spPr>
        <p:txBody>
          <a:bodyPr wrap="square" lIns="68586" tIns="34293" rIns="68586" bIns="34293">
            <a:spAutoFit/>
          </a:bodyPr>
          <a:lstStyle/>
          <a:p>
            <a:pPr defTabSz="685681" eaLnBrk="1" fontAlgn="auto" hangingPunct="1">
              <a:spcBef>
                <a:spcPts val="0"/>
              </a:spcBef>
              <a:spcAft>
                <a:spcPts val="0"/>
              </a:spcAft>
              <a:defRPr/>
            </a:pPr>
            <a:r>
              <a:rPr lang="en-US" sz="760"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40" name="Rectangle 39"/>
          <p:cNvSpPr/>
          <p:nvPr/>
        </p:nvSpPr>
        <p:spPr>
          <a:xfrm>
            <a:off x="762595" y="2096691"/>
            <a:ext cx="1298681" cy="207755"/>
          </a:xfrm>
          <a:prstGeom prst="rect">
            <a:avLst/>
          </a:prstGeom>
        </p:spPr>
        <p:txBody>
          <a:bodyPr wrap="square" lIns="68586" tIns="34293" rIns="68586" bIns="34293">
            <a:spAutoFit/>
          </a:bodyPr>
          <a:lstStyle/>
          <a:p>
            <a:pPr defTabSz="685681" eaLnBrk="1" fontAlgn="auto" hangingPunct="1">
              <a:spcBef>
                <a:spcPts val="0"/>
              </a:spcBef>
              <a:spcAft>
                <a:spcPts val="0"/>
              </a:spcAft>
              <a:defRPr/>
            </a:pPr>
            <a:r>
              <a:rPr lang="en-US" sz="900" b="1" dirty="0">
                <a:latin typeface="Panton Bold" charset="0"/>
                <a:cs typeface="Panton Bold" charset="0"/>
              </a:rPr>
              <a:t>Write here a Title</a:t>
            </a:r>
          </a:p>
        </p:txBody>
      </p:sp>
      <p:sp>
        <p:nvSpPr>
          <p:cNvPr id="41" name="TextBox 40"/>
          <p:cNvSpPr txBox="1"/>
          <p:nvPr/>
        </p:nvSpPr>
        <p:spPr>
          <a:xfrm>
            <a:off x="766168" y="2877741"/>
            <a:ext cx="3412904" cy="420121"/>
          </a:xfrm>
          <a:prstGeom prst="rect">
            <a:avLst/>
          </a:prstGeom>
          <a:noFill/>
        </p:spPr>
        <p:txBody>
          <a:bodyPr wrap="square" lIns="68586" tIns="34293" rIns="68586" bIns="34293">
            <a:spAutoFit/>
          </a:bodyPr>
          <a:lstStyle/>
          <a:p>
            <a:pPr defTabSz="685681" eaLnBrk="1" fontAlgn="auto" hangingPunct="1">
              <a:spcBef>
                <a:spcPts val="0"/>
              </a:spcBef>
              <a:spcAft>
                <a:spcPts val="0"/>
              </a:spcAft>
              <a:defRPr/>
            </a:pPr>
            <a:r>
              <a:rPr lang="en-US" sz="760"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42" name="Rectangle 41"/>
          <p:cNvSpPr/>
          <p:nvPr/>
        </p:nvSpPr>
        <p:spPr>
          <a:xfrm>
            <a:off x="762595" y="2711053"/>
            <a:ext cx="1298681" cy="207755"/>
          </a:xfrm>
          <a:prstGeom prst="rect">
            <a:avLst/>
          </a:prstGeom>
        </p:spPr>
        <p:txBody>
          <a:bodyPr wrap="square" lIns="68586" tIns="34293" rIns="68586" bIns="34293">
            <a:spAutoFit/>
          </a:bodyPr>
          <a:lstStyle/>
          <a:p>
            <a:pPr defTabSz="685681" eaLnBrk="1" fontAlgn="auto" hangingPunct="1">
              <a:spcBef>
                <a:spcPts val="0"/>
              </a:spcBef>
              <a:spcAft>
                <a:spcPts val="0"/>
              </a:spcAft>
              <a:defRPr/>
            </a:pPr>
            <a:r>
              <a:rPr lang="en-US" sz="900" b="1" dirty="0">
                <a:latin typeface="Panton Bold" charset="0"/>
                <a:cs typeface="Panton Bold" charset="0"/>
              </a:rPr>
              <a:t>Write here a Title</a:t>
            </a:r>
          </a:p>
        </p:txBody>
      </p:sp>
      <p:sp>
        <p:nvSpPr>
          <p:cNvPr id="45" name="TextBox 44"/>
          <p:cNvSpPr txBox="1"/>
          <p:nvPr/>
        </p:nvSpPr>
        <p:spPr>
          <a:xfrm>
            <a:off x="766168" y="3560564"/>
            <a:ext cx="3412904" cy="420121"/>
          </a:xfrm>
          <a:prstGeom prst="rect">
            <a:avLst/>
          </a:prstGeom>
          <a:noFill/>
        </p:spPr>
        <p:txBody>
          <a:bodyPr wrap="square" lIns="68586" tIns="34293" rIns="68586" bIns="34293">
            <a:spAutoFit/>
          </a:bodyPr>
          <a:lstStyle/>
          <a:p>
            <a:pPr defTabSz="685681" eaLnBrk="1" fontAlgn="auto" hangingPunct="1">
              <a:spcBef>
                <a:spcPts val="0"/>
              </a:spcBef>
              <a:spcAft>
                <a:spcPts val="0"/>
              </a:spcAft>
              <a:defRPr/>
            </a:pPr>
            <a:r>
              <a:rPr lang="en-US" sz="760" dirty="0">
                <a:latin typeface="Panton Light" charset="0"/>
                <a:ea typeface="Panton Light" charset="0"/>
                <a:cs typeface="Panton Light" charset="0"/>
              </a:rPr>
              <a:t>A company is an association or collection of individuals, whether natural persons, legal persons, or a mixture of both. Company members share a common purpose and</a:t>
            </a:r>
          </a:p>
        </p:txBody>
      </p:sp>
      <p:sp>
        <p:nvSpPr>
          <p:cNvPr id="46" name="Rectangle 45"/>
          <p:cNvSpPr/>
          <p:nvPr/>
        </p:nvSpPr>
        <p:spPr>
          <a:xfrm>
            <a:off x="762595" y="3393877"/>
            <a:ext cx="1298681" cy="207755"/>
          </a:xfrm>
          <a:prstGeom prst="rect">
            <a:avLst/>
          </a:prstGeom>
        </p:spPr>
        <p:txBody>
          <a:bodyPr wrap="square" lIns="68586" tIns="34293" rIns="68586" bIns="34293">
            <a:spAutoFit/>
          </a:bodyPr>
          <a:lstStyle/>
          <a:p>
            <a:pPr defTabSz="685681" eaLnBrk="1" fontAlgn="auto" hangingPunct="1">
              <a:spcBef>
                <a:spcPts val="0"/>
              </a:spcBef>
              <a:spcAft>
                <a:spcPts val="0"/>
              </a:spcAft>
              <a:defRPr/>
            </a:pPr>
            <a:r>
              <a:rPr lang="en-US" sz="900" b="1" dirty="0">
                <a:latin typeface="Panton Bold" charset="0"/>
                <a:cs typeface="Panton Bold" charset="0"/>
              </a:rPr>
              <a:t>Write here a Title</a:t>
            </a:r>
          </a:p>
        </p:txBody>
      </p:sp>
      <p:sp>
        <p:nvSpPr>
          <p:cNvPr id="49" name="Freeform 48"/>
          <p:cNvSpPr>
            <a:spLocks noChangeArrowheads="1"/>
          </p:cNvSpPr>
          <p:nvPr/>
        </p:nvSpPr>
        <p:spPr bwMode="auto">
          <a:xfrm>
            <a:off x="604837" y="1535760"/>
            <a:ext cx="207295" cy="157445"/>
          </a:xfrm>
          <a:custGeom>
            <a:avLst/>
            <a:gdLst>
              <a:gd name="T0" fmla="*/ 374 w 801"/>
              <a:gd name="T1" fmla="*/ 613 h 633"/>
              <a:gd name="T2" fmla="*/ 166 w 801"/>
              <a:gd name="T3" fmla="*/ 456 h 633"/>
              <a:gd name="T4" fmla="*/ 35 w 801"/>
              <a:gd name="T5" fmla="*/ 456 h 633"/>
              <a:gd name="T6" fmla="*/ 0 w 801"/>
              <a:gd name="T7" fmla="*/ 421 h 633"/>
              <a:gd name="T8" fmla="*/ 0 w 801"/>
              <a:gd name="T9" fmla="*/ 210 h 633"/>
              <a:gd name="T10" fmla="*/ 35 w 801"/>
              <a:gd name="T11" fmla="*/ 176 h 633"/>
              <a:gd name="T12" fmla="*/ 166 w 801"/>
              <a:gd name="T13" fmla="*/ 176 h 633"/>
              <a:gd name="T14" fmla="*/ 378 w 801"/>
              <a:gd name="T15" fmla="*/ 16 h 633"/>
              <a:gd name="T16" fmla="*/ 432 w 801"/>
              <a:gd name="T17" fmla="*/ 45 h 633"/>
              <a:gd name="T18" fmla="*/ 432 w 801"/>
              <a:gd name="T19" fmla="*/ 585 h 633"/>
              <a:gd name="T20" fmla="*/ 374 w 801"/>
              <a:gd name="T21" fmla="*/ 613 h 633"/>
              <a:gd name="T22" fmla="*/ 179 w 801"/>
              <a:gd name="T23" fmla="*/ 417 h 633"/>
              <a:gd name="T24" fmla="*/ 395 w 801"/>
              <a:gd name="T25" fmla="*/ 581 h 633"/>
              <a:gd name="T26" fmla="*/ 395 w 801"/>
              <a:gd name="T27" fmla="*/ 51 h 633"/>
              <a:gd name="T28" fmla="*/ 179 w 801"/>
              <a:gd name="T29" fmla="*/ 213 h 633"/>
              <a:gd name="T30" fmla="*/ 39 w 801"/>
              <a:gd name="T31" fmla="*/ 213 h 633"/>
              <a:gd name="T32" fmla="*/ 39 w 801"/>
              <a:gd name="T33" fmla="*/ 417 h 633"/>
              <a:gd name="T34" fmla="*/ 179 w 801"/>
              <a:gd name="T35" fmla="*/ 417 h 633"/>
              <a:gd name="T36" fmla="*/ 499 w 801"/>
              <a:gd name="T37" fmla="*/ 411 h 633"/>
              <a:gd name="T38" fmla="*/ 499 w 801"/>
              <a:gd name="T39" fmla="*/ 219 h 633"/>
              <a:gd name="T40" fmla="*/ 491 w 801"/>
              <a:gd name="T41" fmla="*/ 208 h 633"/>
              <a:gd name="T42" fmla="*/ 493 w 801"/>
              <a:gd name="T43" fmla="*/ 190 h 633"/>
              <a:gd name="T44" fmla="*/ 506 w 801"/>
              <a:gd name="T45" fmla="*/ 182 h 633"/>
              <a:gd name="T46" fmla="*/ 506 w 801"/>
              <a:gd name="T47" fmla="*/ 449 h 633"/>
              <a:gd name="T48" fmla="*/ 493 w 801"/>
              <a:gd name="T49" fmla="*/ 440 h 633"/>
              <a:gd name="T50" fmla="*/ 491 w 801"/>
              <a:gd name="T51" fmla="*/ 424 h 633"/>
              <a:gd name="T52" fmla="*/ 499 w 801"/>
              <a:gd name="T53" fmla="*/ 411 h 633"/>
              <a:gd name="T54" fmla="*/ 554 w 801"/>
              <a:gd name="T55" fmla="*/ 537 h 633"/>
              <a:gd name="T56" fmla="*/ 560 w 801"/>
              <a:gd name="T57" fmla="*/ 553 h 633"/>
              <a:gd name="T58" fmla="*/ 574 w 801"/>
              <a:gd name="T59" fmla="*/ 560 h 633"/>
              <a:gd name="T60" fmla="*/ 574 w 801"/>
              <a:gd name="T61" fmla="*/ 70 h 633"/>
              <a:gd name="T62" fmla="*/ 560 w 801"/>
              <a:gd name="T63" fmla="*/ 77 h 633"/>
              <a:gd name="T64" fmla="*/ 554 w 801"/>
              <a:gd name="T65" fmla="*/ 93 h 633"/>
              <a:gd name="T66" fmla="*/ 560 w 801"/>
              <a:gd name="T67" fmla="*/ 107 h 633"/>
              <a:gd name="T68" fmla="*/ 560 w 801"/>
              <a:gd name="T69" fmla="*/ 525 h 633"/>
              <a:gd name="T70" fmla="*/ 554 w 801"/>
              <a:gd name="T71" fmla="*/ 537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1" h="633">
                <a:moveTo>
                  <a:pt x="374" y="613"/>
                </a:moveTo>
                <a:lnTo>
                  <a:pt x="166" y="456"/>
                </a:lnTo>
                <a:lnTo>
                  <a:pt x="35" y="456"/>
                </a:lnTo>
                <a:cubicBezTo>
                  <a:pt x="16" y="456"/>
                  <a:pt x="0" y="440"/>
                  <a:pt x="0" y="421"/>
                </a:cubicBezTo>
                <a:lnTo>
                  <a:pt x="0" y="210"/>
                </a:lnTo>
                <a:cubicBezTo>
                  <a:pt x="0" y="190"/>
                  <a:pt x="16" y="176"/>
                  <a:pt x="35" y="176"/>
                </a:cubicBezTo>
                <a:lnTo>
                  <a:pt x="166" y="176"/>
                </a:lnTo>
                <a:lnTo>
                  <a:pt x="378" y="16"/>
                </a:lnTo>
                <a:cubicBezTo>
                  <a:pt x="400" y="0"/>
                  <a:pt x="432" y="18"/>
                  <a:pt x="432" y="45"/>
                </a:cubicBezTo>
                <a:lnTo>
                  <a:pt x="432" y="585"/>
                </a:lnTo>
                <a:cubicBezTo>
                  <a:pt x="432" y="617"/>
                  <a:pt x="400" y="632"/>
                  <a:pt x="374" y="613"/>
                </a:cubicBezTo>
                <a:close/>
                <a:moveTo>
                  <a:pt x="179" y="417"/>
                </a:moveTo>
                <a:lnTo>
                  <a:pt x="395" y="581"/>
                </a:lnTo>
                <a:lnTo>
                  <a:pt x="395" y="51"/>
                </a:lnTo>
                <a:lnTo>
                  <a:pt x="179" y="213"/>
                </a:lnTo>
                <a:lnTo>
                  <a:pt x="39" y="213"/>
                </a:lnTo>
                <a:lnTo>
                  <a:pt x="39" y="417"/>
                </a:lnTo>
                <a:lnTo>
                  <a:pt x="179" y="417"/>
                </a:lnTo>
                <a:close/>
                <a:moveTo>
                  <a:pt x="499" y="411"/>
                </a:moveTo>
                <a:cubicBezTo>
                  <a:pt x="608" y="393"/>
                  <a:pt x="608" y="237"/>
                  <a:pt x="499" y="219"/>
                </a:cubicBezTo>
                <a:cubicBezTo>
                  <a:pt x="491" y="218"/>
                  <a:pt x="490" y="216"/>
                  <a:pt x="491" y="208"/>
                </a:cubicBezTo>
                <a:lnTo>
                  <a:pt x="493" y="190"/>
                </a:lnTo>
                <a:cubicBezTo>
                  <a:pt x="494" y="182"/>
                  <a:pt x="498" y="181"/>
                  <a:pt x="506" y="182"/>
                </a:cubicBezTo>
                <a:cubicBezTo>
                  <a:pt x="656" y="206"/>
                  <a:pt x="656" y="425"/>
                  <a:pt x="506" y="449"/>
                </a:cubicBezTo>
                <a:cubicBezTo>
                  <a:pt x="498" y="451"/>
                  <a:pt x="494" y="448"/>
                  <a:pt x="493" y="440"/>
                </a:cubicBezTo>
                <a:lnTo>
                  <a:pt x="491" y="424"/>
                </a:lnTo>
                <a:cubicBezTo>
                  <a:pt x="490" y="416"/>
                  <a:pt x="491" y="413"/>
                  <a:pt x="499" y="411"/>
                </a:cubicBezTo>
                <a:close/>
                <a:moveTo>
                  <a:pt x="554" y="537"/>
                </a:moveTo>
                <a:lnTo>
                  <a:pt x="560" y="553"/>
                </a:lnTo>
                <a:cubicBezTo>
                  <a:pt x="563" y="561"/>
                  <a:pt x="566" y="561"/>
                  <a:pt x="574" y="560"/>
                </a:cubicBezTo>
                <a:cubicBezTo>
                  <a:pt x="800" y="477"/>
                  <a:pt x="800" y="154"/>
                  <a:pt x="574" y="70"/>
                </a:cubicBezTo>
                <a:cubicBezTo>
                  <a:pt x="566" y="69"/>
                  <a:pt x="563" y="69"/>
                  <a:pt x="560" y="77"/>
                </a:cubicBezTo>
                <a:lnTo>
                  <a:pt x="554" y="93"/>
                </a:lnTo>
                <a:cubicBezTo>
                  <a:pt x="552" y="101"/>
                  <a:pt x="554" y="104"/>
                  <a:pt x="560" y="107"/>
                </a:cubicBezTo>
                <a:cubicBezTo>
                  <a:pt x="753" y="178"/>
                  <a:pt x="753" y="454"/>
                  <a:pt x="560" y="525"/>
                </a:cubicBezTo>
                <a:cubicBezTo>
                  <a:pt x="554" y="528"/>
                  <a:pt x="552" y="531"/>
                  <a:pt x="554" y="537"/>
                </a:cubicBezTo>
                <a:close/>
              </a:path>
            </a:pathLst>
          </a:custGeom>
          <a:solidFill>
            <a:schemeClr val="accent2"/>
          </a:solidFill>
          <a:ln>
            <a:noFill/>
          </a:ln>
          <a:effectLst/>
        </p:spPr>
        <p:txBody>
          <a:bodyPr wrap="none" anchor="ctr"/>
          <a:lstStyle/>
          <a:p>
            <a:endParaRPr lang="en-US" sz="603"/>
          </a:p>
        </p:txBody>
      </p:sp>
      <p:sp>
        <p:nvSpPr>
          <p:cNvPr id="50" name="Freeform 49"/>
          <p:cNvSpPr>
            <a:spLocks noChangeArrowheads="1"/>
          </p:cNvSpPr>
          <p:nvPr/>
        </p:nvSpPr>
        <p:spPr bwMode="auto">
          <a:xfrm>
            <a:off x="623802" y="2152113"/>
            <a:ext cx="152731" cy="147555"/>
          </a:xfrm>
          <a:custGeom>
            <a:avLst/>
            <a:gdLst>
              <a:gd name="T0" fmla="*/ 193 w 690"/>
              <a:gd name="T1" fmla="*/ 623 h 692"/>
              <a:gd name="T2" fmla="*/ 38 w 690"/>
              <a:gd name="T3" fmla="*/ 689 h 692"/>
              <a:gd name="T4" fmla="*/ 1 w 690"/>
              <a:gd name="T5" fmla="*/ 652 h 692"/>
              <a:gd name="T6" fmla="*/ 70 w 690"/>
              <a:gd name="T7" fmla="*/ 495 h 692"/>
              <a:gd name="T8" fmla="*/ 84 w 690"/>
              <a:gd name="T9" fmla="*/ 495 h 692"/>
              <a:gd name="T10" fmla="*/ 97 w 690"/>
              <a:gd name="T11" fmla="*/ 507 h 692"/>
              <a:gd name="T12" fmla="*/ 96 w 690"/>
              <a:gd name="T13" fmla="*/ 521 h 692"/>
              <a:gd name="T14" fmla="*/ 38 w 690"/>
              <a:gd name="T15" fmla="*/ 651 h 692"/>
              <a:gd name="T16" fmla="*/ 167 w 690"/>
              <a:gd name="T17" fmla="*/ 596 h 692"/>
              <a:gd name="T18" fmla="*/ 182 w 690"/>
              <a:gd name="T19" fmla="*/ 596 h 692"/>
              <a:gd name="T20" fmla="*/ 193 w 690"/>
              <a:gd name="T21" fmla="*/ 609 h 692"/>
              <a:gd name="T22" fmla="*/ 193 w 690"/>
              <a:gd name="T23" fmla="*/ 623 h 692"/>
              <a:gd name="T24" fmla="*/ 646 w 690"/>
              <a:gd name="T25" fmla="*/ 17 h 692"/>
              <a:gd name="T26" fmla="*/ 674 w 690"/>
              <a:gd name="T27" fmla="*/ 46 h 692"/>
              <a:gd name="T28" fmla="*/ 601 w 690"/>
              <a:gd name="T29" fmla="*/ 331 h 692"/>
              <a:gd name="T30" fmla="*/ 377 w 690"/>
              <a:gd name="T31" fmla="*/ 436 h 692"/>
              <a:gd name="T32" fmla="*/ 382 w 690"/>
              <a:gd name="T33" fmla="*/ 526 h 692"/>
              <a:gd name="T34" fmla="*/ 372 w 690"/>
              <a:gd name="T35" fmla="*/ 553 h 692"/>
              <a:gd name="T36" fmla="*/ 294 w 690"/>
              <a:gd name="T37" fmla="*/ 631 h 692"/>
              <a:gd name="T38" fmla="*/ 235 w 690"/>
              <a:gd name="T39" fmla="*/ 619 h 692"/>
              <a:gd name="T40" fmla="*/ 193 w 690"/>
              <a:gd name="T41" fmla="*/ 499 h 692"/>
              <a:gd name="T42" fmla="*/ 75 w 690"/>
              <a:gd name="T43" fmla="*/ 455 h 692"/>
              <a:gd name="T44" fmla="*/ 62 w 690"/>
              <a:gd name="T45" fmla="*/ 399 h 692"/>
              <a:gd name="T46" fmla="*/ 140 w 690"/>
              <a:gd name="T47" fmla="*/ 319 h 692"/>
              <a:gd name="T48" fmla="*/ 167 w 690"/>
              <a:gd name="T49" fmla="*/ 310 h 692"/>
              <a:gd name="T50" fmla="*/ 255 w 690"/>
              <a:gd name="T51" fmla="*/ 315 h 692"/>
              <a:gd name="T52" fmla="*/ 361 w 690"/>
              <a:gd name="T53" fmla="*/ 92 h 692"/>
              <a:gd name="T54" fmla="*/ 646 w 690"/>
              <a:gd name="T55" fmla="*/ 17 h 692"/>
              <a:gd name="T56" fmla="*/ 638 w 690"/>
              <a:gd name="T57" fmla="*/ 54 h 692"/>
              <a:gd name="T58" fmla="*/ 388 w 690"/>
              <a:gd name="T59" fmla="*/ 118 h 692"/>
              <a:gd name="T60" fmla="*/ 292 w 690"/>
              <a:gd name="T61" fmla="*/ 326 h 692"/>
              <a:gd name="T62" fmla="*/ 255 w 690"/>
              <a:gd name="T63" fmla="*/ 353 h 692"/>
              <a:gd name="T64" fmla="*/ 166 w 690"/>
              <a:gd name="T65" fmla="*/ 348 h 692"/>
              <a:gd name="T66" fmla="*/ 91 w 690"/>
              <a:gd name="T67" fmla="*/ 422 h 692"/>
              <a:gd name="T68" fmla="*/ 207 w 690"/>
              <a:gd name="T69" fmla="*/ 463 h 692"/>
              <a:gd name="T70" fmla="*/ 228 w 690"/>
              <a:gd name="T71" fmla="*/ 484 h 692"/>
              <a:gd name="T72" fmla="*/ 270 w 690"/>
              <a:gd name="T73" fmla="*/ 601 h 692"/>
              <a:gd name="T74" fmla="*/ 345 w 690"/>
              <a:gd name="T75" fmla="*/ 526 h 692"/>
              <a:gd name="T76" fmla="*/ 339 w 690"/>
              <a:gd name="T77" fmla="*/ 436 h 692"/>
              <a:gd name="T78" fmla="*/ 367 w 690"/>
              <a:gd name="T79" fmla="*/ 399 h 692"/>
              <a:gd name="T80" fmla="*/ 574 w 690"/>
              <a:gd name="T81" fmla="*/ 303 h 692"/>
              <a:gd name="T82" fmla="*/ 638 w 690"/>
              <a:gd name="T83" fmla="*/ 54 h 692"/>
              <a:gd name="T84" fmla="*/ 577 w 690"/>
              <a:gd name="T85" fmla="*/ 188 h 692"/>
              <a:gd name="T86" fmla="*/ 502 w 690"/>
              <a:gd name="T87" fmla="*/ 263 h 692"/>
              <a:gd name="T88" fmla="*/ 427 w 690"/>
              <a:gd name="T89" fmla="*/ 188 h 692"/>
              <a:gd name="T90" fmla="*/ 502 w 690"/>
              <a:gd name="T91" fmla="*/ 113 h 692"/>
              <a:gd name="T92" fmla="*/ 577 w 690"/>
              <a:gd name="T93" fmla="*/ 188 h 692"/>
              <a:gd name="T94" fmla="*/ 502 w 690"/>
              <a:gd name="T95" fmla="*/ 147 h 692"/>
              <a:gd name="T96" fmla="*/ 460 w 690"/>
              <a:gd name="T97" fmla="*/ 188 h 692"/>
              <a:gd name="T98" fmla="*/ 502 w 690"/>
              <a:gd name="T99" fmla="*/ 228 h 692"/>
              <a:gd name="T100" fmla="*/ 543 w 690"/>
              <a:gd name="T101" fmla="*/ 188 h 692"/>
              <a:gd name="T102" fmla="*/ 502 w 690"/>
              <a:gd name="T103" fmla="*/ 147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0" h="692">
                <a:moveTo>
                  <a:pt x="193" y="623"/>
                </a:moveTo>
                <a:cubicBezTo>
                  <a:pt x="153" y="662"/>
                  <a:pt x="94" y="686"/>
                  <a:pt x="38" y="689"/>
                </a:cubicBezTo>
                <a:cubicBezTo>
                  <a:pt x="17" y="691"/>
                  <a:pt x="0" y="673"/>
                  <a:pt x="1" y="652"/>
                </a:cubicBezTo>
                <a:cubicBezTo>
                  <a:pt x="4" y="596"/>
                  <a:pt x="30" y="535"/>
                  <a:pt x="70" y="495"/>
                </a:cubicBezTo>
                <a:cubicBezTo>
                  <a:pt x="75" y="489"/>
                  <a:pt x="78" y="489"/>
                  <a:pt x="84" y="495"/>
                </a:cubicBezTo>
                <a:lnTo>
                  <a:pt x="97" y="507"/>
                </a:lnTo>
                <a:cubicBezTo>
                  <a:pt x="102" y="513"/>
                  <a:pt x="102" y="516"/>
                  <a:pt x="96" y="521"/>
                </a:cubicBezTo>
                <a:cubicBezTo>
                  <a:pt x="64" y="555"/>
                  <a:pt x="43" y="606"/>
                  <a:pt x="38" y="651"/>
                </a:cubicBezTo>
                <a:cubicBezTo>
                  <a:pt x="84" y="647"/>
                  <a:pt x="134" y="628"/>
                  <a:pt x="167" y="596"/>
                </a:cubicBezTo>
                <a:cubicBezTo>
                  <a:pt x="172" y="591"/>
                  <a:pt x="177" y="590"/>
                  <a:pt x="182" y="596"/>
                </a:cubicBezTo>
                <a:lnTo>
                  <a:pt x="193" y="609"/>
                </a:lnTo>
                <a:cubicBezTo>
                  <a:pt x="199" y="614"/>
                  <a:pt x="199" y="617"/>
                  <a:pt x="193" y="623"/>
                </a:cubicBezTo>
                <a:close/>
                <a:moveTo>
                  <a:pt x="646" y="17"/>
                </a:moveTo>
                <a:cubicBezTo>
                  <a:pt x="660" y="20"/>
                  <a:pt x="671" y="32"/>
                  <a:pt x="674" y="46"/>
                </a:cubicBezTo>
                <a:cubicBezTo>
                  <a:pt x="689" y="134"/>
                  <a:pt x="667" y="265"/>
                  <a:pt x="601" y="331"/>
                </a:cubicBezTo>
                <a:cubicBezTo>
                  <a:pt x="545" y="387"/>
                  <a:pt x="452" y="420"/>
                  <a:pt x="377" y="436"/>
                </a:cubicBezTo>
                <a:lnTo>
                  <a:pt x="382" y="526"/>
                </a:lnTo>
                <a:cubicBezTo>
                  <a:pt x="383" y="535"/>
                  <a:pt x="379" y="545"/>
                  <a:pt x="372" y="553"/>
                </a:cubicBezTo>
                <a:lnTo>
                  <a:pt x="294" y="631"/>
                </a:lnTo>
                <a:cubicBezTo>
                  <a:pt x="292" y="631"/>
                  <a:pt x="251" y="659"/>
                  <a:pt x="235" y="619"/>
                </a:cubicBezTo>
                <a:lnTo>
                  <a:pt x="193" y="499"/>
                </a:lnTo>
                <a:lnTo>
                  <a:pt x="75" y="455"/>
                </a:lnTo>
                <a:cubicBezTo>
                  <a:pt x="51" y="447"/>
                  <a:pt x="43" y="415"/>
                  <a:pt x="62" y="399"/>
                </a:cubicBezTo>
                <a:lnTo>
                  <a:pt x="140" y="319"/>
                </a:lnTo>
                <a:cubicBezTo>
                  <a:pt x="147" y="313"/>
                  <a:pt x="156" y="310"/>
                  <a:pt x="167" y="310"/>
                </a:cubicBezTo>
                <a:lnTo>
                  <a:pt x="255" y="315"/>
                </a:lnTo>
                <a:cubicBezTo>
                  <a:pt x="271" y="239"/>
                  <a:pt x="305" y="147"/>
                  <a:pt x="361" y="92"/>
                </a:cubicBezTo>
                <a:cubicBezTo>
                  <a:pt x="428" y="25"/>
                  <a:pt x="556" y="0"/>
                  <a:pt x="646" y="17"/>
                </a:cubicBezTo>
                <a:close/>
                <a:moveTo>
                  <a:pt x="638" y="54"/>
                </a:moveTo>
                <a:cubicBezTo>
                  <a:pt x="559" y="40"/>
                  <a:pt x="446" y="60"/>
                  <a:pt x="388" y="118"/>
                </a:cubicBezTo>
                <a:cubicBezTo>
                  <a:pt x="337" y="169"/>
                  <a:pt x="307" y="257"/>
                  <a:pt x="292" y="326"/>
                </a:cubicBezTo>
                <a:cubicBezTo>
                  <a:pt x="287" y="342"/>
                  <a:pt x="273" y="353"/>
                  <a:pt x="255" y="353"/>
                </a:cubicBezTo>
                <a:lnTo>
                  <a:pt x="166" y="348"/>
                </a:lnTo>
                <a:lnTo>
                  <a:pt x="91" y="422"/>
                </a:lnTo>
                <a:lnTo>
                  <a:pt x="207" y="463"/>
                </a:lnTo>
                <a:cubicBezTo>
                  <a:pt x="217" y="468"/>
                  <a:pt x="223" y="475"/>
                  <a:pt x="228" y="484"/>
                </a:cubicBezTo>
                <a:lnTo>
                  <a:pt x="270" y="601"/>
                </a:lnTo>
                <a:lnTo>
                  <a:pt x="345" y="526"/>
                </a:lnTo>
                <a:lnTo>
                  <a:pt x="339" y="436"/>
                </a:lnTo>
                <a:cubicBezTo>
                  <a:pt x="339" y="419"/>
                  <a:pt x="350" y="404"/>
                  <a:pt x="367" y="399"/>
                </a:cubicBezTo>
                <a:cubicBezTo>
                  <a:pt x="436" y="385"/>
                  <a:pt x="523" y="355"/>
                  <a:pt x="574" y="303"/>
                </a:cubicBezTo>
                <a:cubicBezTo>
                  <a:pt x="630" y="247"/>
                  <a:pt x="649" y="129"/>
                  <a:pt x="638" y="54"/>
                </a:cubicBezTo>
                <a:close/>
                <a:moveTo>
                  <a:pt x="577" y="188"/>
                </a:moveTo>
                <a:cubicBezTo>
                  <a:pt x="577" y="230"/>
                  <a:pt x="543" y="263"/>
                  <a:pt x="502" y="263"/>
                </a:cubicBezTo>
                <a:cubicBezTo>
                  <a:pt x="460" y="263"/>
                  <a:pt x="427" y="230"/>
                  <a:pt x="427" y="188"/>
                </a:cubicBezTo>
                <a:cubicBezTo>
                  <a:pt x="427" y="147"/>
                  <a:pt x="460" y="113"/>
                  <a:pt x="502" y="113"/>
                </a:cubicBezTo>
                <a:cubicBezTo>
                  <a:pt x="543" y="113"/>
                  <a:pt x="577" y="147"/>
                  <a:pt x="577" y="188"/>
                </a:cubicBezTo>
                <a:close/>
                <a:moveTo>
                  <a:pt x="502" y="147"/>
                </a:moveTo>
                <a:cubicBezTo>
                  <a:pt x="479" y="147"/>
                  <a:pt x="460" y="164"/>
                  <a:pt x="460" y="188"/>
                </a:cubicBezTo>
                <a:cubicBezTo>
                  <a:pt x="460" y="211"/>
                  <a:pt x="479" y="228"/>
                  <a:pt x="502" y="228"/>
                </a:cubicBezTo>
                <a:cubicBezTo>
                  <a:pt x="524" y="228"/>
                  <a:pt x="543" y="211"/>
                  <a:pt x="543" y="188"/>
                </a:cubicBezTo>
                <a:cubicBezTo>
                  <a:pt x="543" y="164"/>
                  <a:pt x="524" y="147"/>
                  <a:pt x="502" y="147"/>
                </a:cubicBezTo>
                <a:close/>
              </a:path>
            </a:pathLst>
          </a:custGeom>
          <a:solidFill>
            <a:schemeClr val="accent2"/>
          </a:solidFill>
          <a:ln>
            <a:noFill/>
          </a:ln>
          <a:effectLst/>
        </p:spPr>
        <p:txBody>
          <a:bodyPr wrap="none" anchor="ctr"/>
          <a:lstStyle/>
          <a:p>
            <a:endParaRPr lang="en-US" sz="603"/>
          </a:p>
        </p:txBody>
      </p:sp>
      <p:sp>
        <p:nvSpPr>
          <p:cNvPr id="51" name="Freeform 50"/>
          <p:cNvSpPr>
            <a:spLocks noChangeArrowheads="1"/>
          </p:cNvSpPr>
          <p:nvPr/>
        </p:nvSpPr>
        <p:spPr bwMode="auto">
          <a:xfrm>
            <a:off x="606514" y="2735811"/>
            <a:ext cx="174231" cy="167253"/>
          </a:xfrm>
          <a:custGeom>
            <a:avLst/>
            <a:gdLst>
              <a:gd name="T0" fmla="*/ 436 w 711"/>
              <a:gd name="T1" fmla="*/ 89 h 711"/>
              <a:gd name="T2" fmla="*/ 536 w 711"/>
              <a:gd name="T3" fmla="*/ 76 h 711"/>
              <a:gd name="T4" fmla="*/ 632 w 711"/>
              <a:gd name="T5" fmla="*/ 134 h 711"/>
              <a:gd name="T6" fmla="*/ 600 w 711"/>
              <a:gd name="T7" fmla="*/ 225 h 711"/>
              <a:gd name="T8" fmla="*/ 680 w 711"/>
              <a:gd name="T9" fmla="*/ 286 h 711"/>
              <a:gd name="T10" fmla="*/ 707 w 711"/>
              <a:gd name="T11" fmla="*/ 393 h 711"/>
              <a:gd name="T12" fmla="*/ 620 w 711"/>
              <a:gd name="T13" fmla="*/ 436 h 711"/>
              <a:gd name="T14" fmla="*/ 633 w 711"/>
              <a:gd name="T15" fmla="*/ 537 h 711"/>
              <a:gd name="T16" fmla="*/ 577 w 711"/>
              <a:gd name="T17" fmla="*/ 631 h 711"/>
              <a:gd name="T18" fmla="*/ 486 w 711"/>
              <a:gd name="T19" fmla="*/ 601 h 711"/>
              <a:gd name="T20" fmla="*/ 424 w 711"/>
              <a:gd name="T21" fmla="*/ 679 h 711"/>
              <a:gd name="T22" fmla="*/ 318 w 711"/>
              <a:gd name="T23" fmla="*/ 706 h 711"/>
              <a:gd name="T24" fmla="*/ 273 w 711"/>
              <a:gd name="T25" fmla="*/ 622 h 711"/>
              <a:gd name="T26" fmla="*/ 174 w 711"/>
              <a:gd name="T27" fmla="*/ 633 h 711"/>
              <a:gd name="T28" fmla="*/ 80 w 711"/>
              <a:gd name="T29" fmla="*/ 577 h 711"/>
              <a:gd name="T30" fmla="*/ 109 w 711"/>
              <a:gd name="T31" fmla="*/ 486 h 711"/>
              <a:gd name="T32" fmla="*/ 30 w 711"/>
              <a:gd name="T33" fmla="*/ 423 h 711"/>
              <a:gd name="T34" fmla="*/ 3 w 711"/>
              <a:gd name="T35" fmla="*/ 318 h 711"/>
              <a:gd name="T36" fmla="*/ 89 w 711"/>
              <a:gd name="T37" fmla="*/ 273 h 711"/>
              <a:gd name="T38" fmla="*/ 77 w 711"/>
              <a:gd name="T39" fmla="*/ 174 h 711"/>
              <a:gd name="T40" fmla="*/ 133 w 711"/>
              <a:gd name="T41" fmla="*/ 79 h 711"/>
              <a:gd name="T42" fmla="*/ 225 w 711"/>
              <a:gd name="T43" fmla="*/ 110 h 711"/>
              <a:gd name="T44" fmla="*/ 286 w 711"/>
              <a:gd name="T45" fmla="*/ 30 h 711"/>
              <a:gd name="T46" fmla="*/ 393 w 711"/>
              <a:gd name="T47" fmla="*/ 3 h 711"/>
              <a:gd name="T48" fmla="*/ 424 w 711"/>
              <a:gd name="T49" fmla="*/ 126 h 711"/>
              <a:gd name="T50" fmla="*/ 387 w 711"/>
              <a:gd name="T51" fmla="*/ 41 h 711"/>
              <a:gd name="T52" fmla="*/ 310 w 711"/>
              <a:gd name="T53" fmla="*/ 99 h 711"/>
              <a:gd name="T54" fmla="*/ 241 w 711"/>
              <a:gd name="T55" fmla="*/ 143 h 711"/>
              <a:gd name="T56" fmla="*/ 155 w 711"/>
              <a:gd name="T57" fmla="*/ 110 h 711"/>
              <a:gd name="T58" fmla="*/ 142 w 711"/>
              <a:gd name="T59" fmla="*/ 206 h 711"/>
              <a:gd name="T60" fmla="*/ 125 w 711"/>
              <a:gd name="T61" fmla="*/ 286 h 711"/>
              <a:gd name="T62" fmla="*/ 41 w 711"/>
              <a:gd name="T63" fmla="*/ 323 h 711"/>
              <a:gd name="T64" fmla="*/ 99 w 711"/>
              <a:gd name="T65" fmla="*/ 399 h 711"/>
              <a:gd name="T66" fmla="*/ 144 w 711"/>
              <a:gd name="T67" fmla="*/ 468 h 711"/>
              <a:gd name="T68" fmla="*/ 110 w 711"/>
              <a:gd name="T69" fmla="*/ 555 h 711"/>
              <a:gd name="T70" fmla="*/ 206 w 711"/>
              <a:gd name="T71" fmla="*/ 567 h 711"/>
              <a:gd name="T72" fmla="*/ 286 w 711"/>
              <a:gd name="T73" fmla="*/ 585 h 711"/>
              <a:gd name="T74" fmla="*/ 323 w 711"/>
              <a:gd name="T75" fmla="*/ 670 h 711"/>
              <a:gd name="T76" fmla="*/ 400 w 711"/>
              <a:gd name="T77" fmla="*/ 612 h 711"/>
              <a:gd name="T78" fmla="*/ 468 w 711"/>
              <a:gd name="T79" fmla="*/ 567 h 711"/>
              <a:gd name="T80" fmla="*/ 555 w 711"/>
              <a:gd name="T81" fmla="*/ 601 h 711"/>
              <a:gd name="T82" fmla="*/ 568 w 711"/>
              <a:gd name="T83" fmla="*/ 505 h 711"/>
              <a:gd name="T84" fmla="*/ 585 w 711"/>
              <a:gd name="T85" fmla="*/ 423 h 711"/>
              <a:gd name="T86" fmla="*/ 670 w 711"/>
              <a:gd name="T87" fmla="*/ 388 h 711"/>
              <a:gd name="T88" fmla="*/ 611 w 711"/>
              <a:gd name="T89" fmla="*/ 310 h 711"/>
              <a:gd name="T90" fmla="*/ 566 w 711"/>
              <a:gd name="T91" fmla="*/ 241 h 711"/>
              <a:gd name="T92" fmla="*/ 600 w 711"/>
              <a:gd name="T93" fmla="*/ 156 h 711"/>
              <a:gd name="T94" fmla="*/ 505 w 711"/>
              <a:gd name="T95" fmla="*/ 143 h 711"/>
              <a:gd name="T96" fmla="*/ 424 w 711"/>
              <a:gd name="T97" fmla="*/ 126 h 711"/>
              <a:gd name="T98" fmla="*/ 496 w 711"/>
              <a:gd name="T99" fmla="*/ 355 h 711"/>
              <a:gd name="T100" fmla="*/ 216 w 711"/>
              <a:gd name="T101" fmla="*/ 355 h 711"/>
              <a:gd name="T102" fmla="*/ 355 w 711"/>
              <a:gd name="T103" fmla="*/ 254 h 711"/>
              <a:gd name="T104" fmla="*/ 355 w 711"/>
              <a:gd name="T105" fmla="*/ 457 h 711"/>
              <a:gd name="T106" fmla="*/ 355 w 711"/>
              <a:gd name="T107" fmla="*/ 25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1" h="711">
                <a:moveTo>
                  <a:pt x="424" y="30"/>
                </a:moveTo>
                <a:lnTo>
                  <a:pt x="436" y="89"/>
                </a:lnTo>
                <a:cubicBezTo>
                  <a:pt x="454" y="94"/>
                  <a:pt x="470" y="102"/>
                  <a:pt x="486" y="110"/>
                </a:cubicBezTo>
                <a:lnTo>
                  <a:pt x="536" y="76"/>
                </a:lnTo>
                <a:cubicBezTo>
                  <a:pt x="548" y="68"/>
                  <a:pt x="564" y="70"/>
                  <a:pt x="577" y="79"/>
                </a:cubicBezTo>
                <a:cubicBezTo>
                  <a:pt x="598" y="95"/>
                  <a:pt x="614" y="113"/>
                  <a:pt x="632" y="134"/>
                </a:cubicBezTo>
                <a:cubicBezTo>
                  <a:pt x="641" y="145"/>
                  <a:pt x="641" y="161"/>
                  <a:pt x="633" y="174"/>
                </a:cubicBezTo>
                <a:lnTo>
                  <a:pt x="600" y="225"/>
                </a:lnTo>
                <a:cubicBezTo>
                  <a:pt x="609" y="239"/>
                  <a:pt x="616" y="257"/>
                  <a:pt x="620" y="273"/>
                </a:cubicBezTo>
                <a:lnTo>
                  <a:pt x="680" y="286"/>
                </a:lnTo>
                <a:cubicBezTo>
                  <a:pt x="694" y="289"/>
                  <a:pt x="705" y="302"/>
                  <a:pt x="707" y="318"/>
                </a:cubicBezTo>
                <a:cubicBezTo>
                  <a:pt x="710" y="343"/>
                  <a:pt x="710" y="367"/>
                  <a:pt x="707" y="393"/>
                </a:cubicBezTo>
                <a:cubicBezTo>
                  <a:pt x="705" y="409"/>
                  <a:pt x="694" y="420"/>
                  <a:pt x="680" y="423"/>
                </a:cubicBezTo>
                <a:lnTo>
                  <a:pt x="620" y="436"/>
                </a:lnTo>
                <a:cubicBezTo>
                  <a:pt x="616" y="454"/>
                  <a:pt x="609" y="470"/>
                  <a:pt x="600" y="486"/>
                </a:cubicBezTo>
                <a:lnTo>
                  <a:pt x="633" y="537"/>
                </a:lnTo>
                <a:cubicBezTo>
                  <a:pt x="641" y="550"/>
                  <a:pt x="641" y="566"/>
                  <a:pt x="632" y="577"/>
                </a:cubicBezTo>
                <a:cubicBezTo>
                  <a:pt x="614" y="598"/>
                  <a:pt x="598" y="615"/>
                  <a:pt x="577" y="631"/>
                </a:cubicBezTo>
                <a:cubicBezTo>
                  <a:pt x="564" y="641"/>
                  <a:pt x="548" y="642"/>
                  <a:pt x="536" y="633"/>
                </a:cubicBezTo>
                <a:lnTo>
                  <a:pt x="486" y="601"/>
                </a:lnTo>
                <a:cubicBezTo>
                  <a:pt x="470" y="609"/>
                  <a:pt x="454" y="615"/>
                  <a:pt x="436" y="622"/>
                </a:cubicBezTo>
                <a:lnTo>
                  <a:pt x="424" y="679"/>
                </a:lnTo>
                <a:cubicBezTo>
                  <a:pt x="420" y="694"/>
                  <a:pt x="408" y="705"/>
                  <a:pt x="393" y="706"/>
                </a:cubicBezTo>
                <a:cubicBezTo>
                  <a:pt x="368" y="710"/>
                  <a:pt x="342" y="710"/>
                  <a:pt x="318" y="706"/>
                </a:cubicBezTo>
                <a:cubicBezTo>
                  <a:pt x="302" y="705"/>
                  <a:pt x="289" y="694"/>
                  <a:pt x="286" y="679"/>
                </a:cubicBezTo>
                <a:lnTo>
                  <a:pt x="273" y="622"/>
                </a:lnTo>
                <a:cubicBezTo>
                  <a:pt x="257" y="615"/>
                  <a:pt x="240" y="609"/>
                  <a:pt x="225" y="601"/>
                </a:cubicBezTo>
                <a:lnTo>
                  <a:pt x="174" y="633"/>
                </a:lnTo>
                <a:cubicBezTo>
                  <a:pt x="161" y="642"/>
                  <a:pt x="145" y="641"/>
                  <a:pt x="133" y="631"/>
                </a:cubicBezTo>
                <a:cubicBezTo>
                  <a:pt x="112" y="615"/>
                  <a:pt x="96" y="598"/>
                  <a:pt x="80" y="577"/>
                </a:cubicBezTo>
                <a:cubicBezTo>
                  <a:pt x="70" y="566"/>
                  <a:pt x="69" y="550"/>
                  <a:pt x="77" y="537"/>
                </a:cubicBezTo>
                <a:lnTo>
                  <a:pt x="109" y="486"/>
                </a:lnTo>
                <a:cubicBezTo>
                  <a:pt x="101" y="470"/>
                  <a:pt x="94" y="454"/>
                  <a:pt x="89" y="436"/>
                </a:cubicBezTo>
                <a:lnTo>
                  <a:pt x="30" y="423"/>
                </a:lnTo>
                <a:cubicBezTo>
                  <a:pt x="16" y="420"/>
                  <a:pt x="5" y="409"/>
                  <a:pt x="3" y="393"/>
                </a:cubicBezTo>
                <a:cubicBezTo>
                  <a:pt x="0" y="367"/>
                  <a:pt x="0" y="343"/>
                  <a:pt x="3" y="318"/>
                </a:cubicBezTo>
                <a:cubicBezTo>
                  <a:pt x="5" y="302"/>
                  <a:pt x="16" y="289"/>
                  <a:pt x="30" y="286"/>
                </a:cubicBezTo>
                <a:lnTo>
                  <a:pt x="89" y="273"/>
                </a:lnTo>
                <a:cubicBezTo>
                  <a:pt x="94" y="257"/>
                  <a:pt x="101" y="239"/>
                  <a:pt x="109" y="225"/>
                </a:cubicBezTo>
                <a:lnTo>
                  <a:pt x="77" y="174"/>
                </a:lnTo>
                <a:cubicBezTo>
                  <a:pt x="69" y="161"/>
                  <a:pt x="70" y="145"/>
                  <a:pt x="80" y="134"/>
                </a:cubicBezTo>
                <a:cubicBezTo>
                  <a:pt x="96" y="113"/>
                  <a:pt x="112" y="95"/>
                  <a:pt x="133" y="79"/>
                </a:cubicBezTo>
                <a:cubicBezTo>
                  <a:pt x="145" y="70"/>
                  <a:pt x="161" y="68"/>
                  <a:pt x="174" y="76"/>
                </a:cubicBezTo>
                <a:lnTo>
                  <a:pt x="225" y="110"/>
                </a:lnTo>
                <a:cubicBezTo>
                  <a:pt x="240" y="102"/>
                  <a:pt x="257" y="94"/>
                  <a:pt x="273" y="89"/>
                </a:cubicBezTo>
                <a:lnTo>
                  <a:pt x="286" y="30"/>
                </a:lnTo>
                <a:cubicBezTo>
                  <a:pt x="289" y="15"/>
                  <a:pt x="302" y="4"/>
                  <a:pt x="318" y="3"/>
                </a:cubicBezTo>
                <a:cubicBezTo>
                  <a:pt x="342" y="0"/>
                  <a:pt x="368" y="0"/>
                  <a:pt x="393" y="3"/>
                </a:cubicBezTo>
                <a:cubicBezTo>
                  <a:pt x="408" y="4"/>
                  <a:pt x="420" y="15"/>
                  <a:pt x="424" y="30"/>
                </a:cubicBezTo>
                <a:close/>
                <a:moveTo>
                  <a:pt x="424" y="126"/>
                </a:moveTo>
                <a:cubicBezTo>
                  <a:pt x="411" y="121"/>
                  <a:pt x="403" y="111"/>
                  <a:pt x="400" y="99"/>
                </a:cubicBezTo>
                <a:lnTo>
                  <a:pt x="387" y="41"/>
                </a:lnTo>
                <a:cubicBezTo>
                  <a:pt x="366" y="38"/>
                  <a:pt x="344" y="38"/>
                  <a:pt x="323" y="41"/>
                </a:cubicBezTo>
                <a:lnTo>
                  <a:pt x="310" y="99"/>
                </a:lnTo>
                <a:cubicBezTo>
                  <a:pt x="308" y="111"/>
                  <a:pt x="299" y="121"/>
                  <a:pt x="286" y="126"/>
                </a:cubicBezTo>
                <a:cubicBezTo>
                  <a:pt x="270" y="131"/>
                  <a:pt x="256" y="137"/>
                  <a:pt x="241" y="143"/>
                </a:cubicBezTo>
                <a:cubicBezTo>
                  <a:pt x="230" y="150"/>
                  <a:pt x="216" y="150"/>
                  <a:pt x="206" y="143"/>
                </a:cubicBezTo>
                <a:lnTo>
                  <a:pt x="155" y="110"/>
                </a:lnTo>
                <a:cubicBezTo>
                  <a:pt x="139" y="123"/>
                  <a:pt x="123" y="140"/>
                  <a:pt x="110" y="156"/>
                </a:cubicBezTo>
                <a:lnTo>
                  <a:pt x="142" y="206"/>
                </a:lnTo>
                <a:cubicBezTo>
                  <a:pt x="149" y="215"/>
                  <a:pt x="150" y="230"/>
                  <a:pt x="144" y="241"/>
                </a:cubicBezTo>
                <a:cubicBezTo>
                  <a:pt x="136" y="255"/>
                  <a:pt x="129" y="270"/>
                  <a:pt x="125" y="286"/>
                </a:cubicBezTo>
                <a:cubicBezTo>
                  <a:pt x="121" y="299"/>
                  <a:pt x="112" y="308"/>
                  <a:pt x="99" y="310"/>
                </a:cubicBezTo>
                <a:lnTo>
                  <a:pt x="41" y="323"/>
                </a:lnTo>
                <a:cubicBezTo>
                  <a:pt x="38" y="343"/>
                  <a:pt x="38" y="367"/>
                  <a:pt x="41" y="388"/>
                </a:cubicBezTo>
                <a:lnTo>
                  <a:pt x="99" y="399"/>
                </a:lnTo>
                <a:cubicBezTo>
                  <a:pt x="112" y="403"/>
                  <a:pt x="121" y="412"/>
                  <a:pt x="125" y="423"/>
                </a:cubicBezTo>
                <a:cubicBezTo>
                  <a:pt x="129" y="439"/>
                  <a:pt x="136" y="454"/>
                  <a:pt x="144" y="468"/>
                </a:cubicBezTo>
                <a:cubicBezTo>
                  <a:pt x="150" y="479"/>
                  <a:pt x="149" y="494"/>
                  <a:pt x="142" y="505"/>
                </a:cubicBezTo>
                <a:lnTo>
                  <a:pt x="110" y="555"/>
                </a:lnTo>
                <a:cubicBezTo>
                  <a:pt x="123" y="570"/>
                  <a:pt x="139" y="588"/>
                  <a:pt x="155" y="601"/>
                </a:cubicBezTo>
                <a:lnTo>
                  <a:pt x="206" y="567"/>
                </a:lnTo>
                <a:cubicBezTo>
                  <a:pt x="216" y="561"/>
                  <a:pt x="230" y="561"/>
                  <a:pt x="241" y="567"/>
                </a:cubicBezTo>
                <a:cubicBezTo>
                  <a:pt x="256" y="574"/>
                  <a:pt x="270" y="580"/>
                  <a:pt x="286" y="585"/>
                </a:cubicBezTo>
                <a:cubicBezTo>
                  <a:pt x="299" y="590"/>
                  <a:pt x="308" y="599"/>
                  <a:pt x="310" y="612"/>
                </a:cubicBezTo>
                <a:lnTo>
                  <a:pt x="323" y="670"/>
                </a:lnTo>
                <a:cubicBezTo>
                  <a:pt x="344" y="671"/>
                  <a:pt x="366" y="671"/>
                  <a:pt x="387" y="670"/>
                </a:cubicBezTo>
                <a:lnTo>
                  <a:pt x="400" y="612"/>
                </a:lnTo>
                <a:cubicBezTo>
                  <a:pt x="403" y="599"/>
                  <a:pt x="411" y="590"/>
                  <a:pt x="424" y="585"/>
                </a:cubicBezTo>
                <a:cubicBezTo>
                  <a:pt x="440" y="580"/>
                  <a:pt x="454" y="574"/>
                  <a:pt x="468" y="567"/>
                </a:cubicBezTo>
                <a:cubicBezTo>
                  <a:pt x="480" y="561"/>
                  <a:pt x="494" y="561"/>
                  <a:pt x="505" y="567"/>
                </a:cubicBezTo>
                <a:lnTo>
                  <a:pt x="555" y="601"/>
                </a:lnTo>
                <a:cubicBezTo>
                  <a:pt x="571" y="588"/>
                  <a:pt x="587" y="570"/>
                  <a:pt x="600" y="555"/>
                </a:cubicBezTo>
                <a:lnTo>
                  <a:pt x="568" y="505"/>
                </a:lnTo>
                <a:cubicBezTo>
                  <a:pt x="561" y="494"/>
                  <a:pt x="561" y="479"/>
                  <a:pt x="566" y="468"/>
                </a:cubicBezTo>
                <a:cubicBezTo>
                  <a:pt x="574" y="454"/>
                  <a:pt x="580" y="439"/>
                  <a:pt x="585" y="423"/>
                </a:cubicBezTo>
                <a:cubicBezTo>
                  <a:pt x="588" y="412"/>
                  <a:pt x="598" y="403"/>
                  <a:pt x="611" y="399"/>
                </a:cubicBezTo>
                <a:lnTo>
                  <a:pt x="670" y="388"/>
                </a:lnTo>
                <a:cubicBezTo>
                  <a:pt x="672" y="367"/>
                  <a:pt x="672" y="343"/>
                  <a:pt x="670" y="323"/>
                </a:cubicBezTo>
                <a:lnTo>
                  <a:pt x="611" y="310"/>
                </a:lnTo>
                <a:cubicBezTo>
                  <a:pt x="598" y="308"/>
                  <a:pt x="588" y="299"/>
                  <a:pt x="585" y="286"/>
                </a:cubicBezTo>
                <a:cubicBezTo>
                  <a:pt x="580" y="270"/>
                  <a:pt x="574" y="255"/>
                  <a:pt x="566" y="241"/>
                </a:cubicBezTo>
                <a:cubicBezTo>
                  <a:pt x="561" y="230"/>
                  <a:pt x="561" y="215"/>
                  <a:pt x="568" y="206"/>
                </a:cubicBezTo>
                <a:lnTo>
                  <a:pt x="600" y="156"/>
                </a:lnTo>
                <a:cubicBezTo>
                  <a:pt x="587" y="140"/>
                  <a:pt x="571" y="123"/>
                  <a:pt x="555" y="110"/>
                </a:cubicBezTo>
                <a:lnTo>
                  <a:pt x="505" y="143"/>
                </a:lnTo>
                <a:cubicBezTo>
                  <a:pt x="494" y="150"/>
                  <a:pt x="480" y="150"/>
                  <a:pt x="468" y="143"/>
                </a:cubicBezTo>
                <a:cubicBezTo>
                  <a:pt x="454" y="137"/>
                  <a:pt x="440" y="131"/>
                  <a:pt x="424" y="126"/>
                </a:cubicBezTo>
                <a:close/>
                <a:moveTo>
                  <a:pt x="355" y="215"/>
                </a:moveTo>
                <a:cubicBezTo>
                  <a:pt x="432" y="215"/>
                  <a:pt x="496" y="278"/>
                  <a:pt x="496" y="355"/>
                </a:cubicBezTo>
                <a:cubicBezTo>
                  <a:pt x="496" y="431"/>
                  <a:pt x="432" y="495"/>
                  <a:pt x="355" y="495"/>
                </a:cubicBezTo>
                <a:cubicBezTo>
                  <a:pt x="278" y="495"/>
                  <a:pt x="216" y="431"/>
                  <a:pt x="216" y="355"/>
                </a:cubicBezTo>
                <a:cubicBezTo>
                  <a:pt x="216" y="278"/>
                  <a:pt x="278" y="215"/>
                  <a:pt x="355" y="215"/>
                </a:cubicBezTo>
                <a:close/>
                <a:moveTo>
                  <a:pt x="355" y="254"/>
                </a:moveTo>
                <a:cubicBezTo>
                  <a:pt x="299" y="254"/>
                  <a:pt x="254" y="299"/>
                  <a:pt x="254" y="355"/>
                </a:cubicBezTo>
                <a:cubicBezTo>
                  <a:pt x="254" y="411"/>
                  <a:pt x="299" y="457"/>
                  <a:pt x="355" y="457"/>
                </a:cubicBezTo>
                <a:cubicBezTo>
                  <a:pt x="411" y="457"/>
                  <a:pt x="457" y="411"/>
                  <a:pt x="457" y="355"/>
                </a:cubicBezTo>
                <a:cubicBezTo>
                  <a:pt x="457" y="299"/>
                  <a:pt x="411" y="254"/>
                  <a:pt x="355" y="254"/>
                </a:cubicBezTo>
                <a:close/>
              </a:path>
            </a:pathLst>
          </a:custGeom>
          <a:solidFill>
            <a:schemeClr val="accent2"/>
          </a:solidFill>
          <a:ln>
            <a:noFill/>
          </a:ln>
          <a:effectLst/>
        </p:spPr>
        <p:txBody>
          <a:bodyPr wrap="none" anchor="ctr"/>
          <a:lstStyle/>
          <a:p>
            <a:endParaRPr lang="en-US" sz="603"/>
          </a:p>
        </p:txBody>
      </p:sp>
      <p:sp>
        <p:nvSpPr>
          <p:cNvPr id="52" name="Freeform 51"/>
          <p:cNvSpPr>
            <a:spLocks noChangeArrowheads="1"/>
          </p:cNvSpPr>
          <p:nvPr/>
        </p:nvSpPr>
        <p:spPr bwMode="auto">
          <a:xfrm>
            <a:off x="623800" y="3448596"/>
            <a:ext cx="169306" cy="162525"/>
          </a:xfrm>
          <a:custGeom>
            <a:avLst/>
            <a:gdLst>
              <a:gd name="T0" fmla="*/ 253 w 726"/>
              <a:gd name="T1" fmla="*/ 328 h 728"/>
              <a:gd name="T2" fmla="*/ 309 w 726"/>
              <a:gd name="T3" fmla="*/ 259 h 728"/>
              <a:gd name="T4" fmla="*/ 400 w 726"/>
              <a:gd name="T5" fmla="*/ 60 h 728"/>
              <a:gd name="T6" fmla="*/ 491 w 726"/>
              <a:gd name="T7" fmla="*/ 33 h 728"/>
              <a:gd name="T8" fmla="*/ 499 w 726"/>
              <a:gd name="T9" fmla="*/ 275 h 728"/>
              <a:gd name="T10" fmla="*/ 635 w 726"/>
              <a:gd name="T11" fmla="*/ 275 h 728"/>
              <a:gd name="T12" fmla="*/ 689 w 726"/>
              <a:gd name="T13" fmla="*/ 401 h 728"/>
              <a:gd name="T14" fmla="*/ 681 w 726"/>
              <a:gd name="T15" fmla="*/ 524 h 728"/>
              <a:gd name="T16" fmla="*/ 657 w 726"/>
              <a:gd name="T17" fmla="*/ 625 h 728"/>
              <a:gd name="T18" fmla="*/ 600 w 726"/>
              <a:gd name="T19" fmla="*/ 727 h 728"/>
              <a:gd name="T20" fmla="*/ 429 w 726"/>
              <a:gd name="T21" fmla="*/ 727 h 728"/>
              <a:gd name="T22" fmla="*/ 253 w 726"/>
              <a:gd name="T23" fmla="*/ 678 h 728"/>
              <a:gd name="T24" fmla="*/ 253 w 726"/>
              <a:gd name="T25" fmla="*/ 687 h 728"/>
              <a:gd name="T26" fmla="*/ 219 w 726"/>
              <a:gd name="T27" fmla="*/ 723 h 728"/>
              <a:gd name="T28" fmla="*/ 35 w 726"/>
              <a:gd name="T29" fmla="*/ 723 h 728"/>
              <a:gd name="T30" fmla="*/ 0 w 726"/>
              <a:gd name="T31" fmla="*/ 687 h 728"/>
              <a:gd name="T32" fmla="*/ 0 w 726"/>
              <a:gd name="T33" fmla="*/ 329 h 728"/>
              <a:gd name="T34" fmla="*/ 35 w 726"/>
              <a:gd name="T35" fmla="*/ 294 h 728"/>
              <a:gd name="T36" fmla="*/ 219 w 726"/>
              <a:gd name="T37" fmla="*/ 294 h 728"/>
              <a:gd name="T38" fmla="*/ 253 w 726"/>
              <a:gd name="T39" fmla="*/ 328 h 728"/>
              <a:gd name="T40" fmla="*/ 216 w 726"/>
              <a:gd name="T41" fmla="*/ 686 h 728"/>
              <a:gd name="T42" fmla="*/ 216 w 726"/>
              <a:gd name="T43" fmla="*/ 332 h 728"/>
              <a:gd name="T44" fmla="*/ 37 w 726"/>
              <a:gd name="T45" fmla="*/ 332 h 728"/>
              <a:gd name="T46" fmla="*/ 37 w 726"/>
              <a:gd name="T47" fmla="*/ 686 h 728"/>
              <a:gd name="T48" fmla="*/ 216 w 726"/>
              <a:gd name="T49" fmla="*/ 686 h 728"/>
              <a:gd name="T50" fmla="*/ 253 w 726"/>
              <a:gd name="T51" fmla="*/ 388 h 728"/>
              <a:gd name="T52" fmla="*/ 253 w 726"/>
              <a:gd name="T53" fmla="*/ 639 h 728"/>
              <a:gd name="T54" fmla="*/ 429 w 726"/>
              <a:gd name="T55" fmla="*/ 689 h 728"/>
              <a:gd name="T56" fmla="*/ 600 w 726"/>
              <a:gd name="T57" fmla="*/ 689 h 728"/>
              <a:gd name="T58" fmla="*/ 617 w 726"/>
              <a:gd name="T59" fmla="*/ 636 h 728"/>
              <a:gd name="T60" fmla="*/ 630 w 726"/>
              <a:gd name="T61" fmla="*/ 593 h 728"/>
              <a:gd name="T62" fmla="*/ 643 w 726"/>
              <a:gd name="T63" fmla="*/ 535 h 728"/>
              <a:gd name="T64" fmla="*/ 643 w 726"/>
              <a:gd name="T65" fmla="*/ 500 h 728"/>
              <a:gd name="T66" fmla="*/ 669 w 726"/>
              <a:gd name="T67" fmla="*/ 484 h 728"/>
              <a:gd name="T68" fmla="*/ 657 w 726"/>
              <a:gd name="T69" fmla="*/ 425 h 728"/>
              <a:gd name="T70" fmla="*/ 653 w 726"/>
              <a:gd name="T71" fmla="*/ 382 h 728"/>
              <a:gd name="T72" fmla="*/ 635 w 726"/>
              <a:gd name="T73" fmla="*/ 312 h 728"/>
              <a:gd name="T74" fmla="*/ 480 w 726"/>
              <a:gd name="T75" fmla="*/ 312 h 728"/>
              <a:gd name="T76" fmla="*/ 457 w 726"/>
              <a:gd name="T77" fmla="*/ 276 h 728"/>
              <a:gd name="T78" fmla="*/ 465 w 726"/>
              <a:gd name="T79" fmla="*/ 60 h 728"/>
              <a:gd name="T80" fmla="*/ 437 w 726"/>
              <a:gd name="T81" fmla="*/ 70 h 728"/>
              <a:gd name="T82" fmla="*/ 339 w 726"/>
              <a:gd name="T83" fmla="*/ 281 h 728"/>
              <a:gd name="T84" fmla="*/ 253 w 726"/>
              <a:gd name="T85" fmla="*/ 38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6" h="728">
                <a:moveTo>
                  <a:pt x="253" y="328"/>
                </a:moveTo>
                <a:lnTo>
                  <a:pt x="309" y="259"/>
                </a:lnTo>
                <a:cubicBezTo>
                  <a:pt x="355" y="203"/>
                  <a:pt x="382" y="129"/>
                  <a:pt x="400" y="60"/>
                </a:cubicBezTo>
                <a:cubicBezTo>
                  <a:pt x="413" y="11"/>
                  <a:pt x="459" y="0"/>
                  <a:pt x="491" y="33"/>
                </a:cubicBezTo>
                <a:cubicBezTo>
                  <a:pt x="545" y="84"/>
                  <a:pt x="520" y="211"/>
                  <a:pt x="499" y="275"/>
                </a:cubicBezTo>
                <a:lnTo>
                  <a:pt x="635" y="275"/>
                </a:lnTo>
                <a:cubicBezTo>
                  <a:pt x="701" y="275"/>
                  <a:pt x="723" y="356"/>
                  <a:pt x="689" y="401"/>
                </a:cubicBezTo>
                <a:cubicBezTo>
                  <a:pt x="725" y="430"/>
                  <a:pt x="720" y="500"/>
                  <a:pt x="681" y="524"/>
                </a:cubicBezTo>
                <a:cubicBezTo>
                  <a:pt x="702" y="558"/>
                  <a:pt x="693" y="606"/>
                  <a:pt x="657" y="625"/>
                </a:cubicBezTo>
                <a:cubicBezTo>
                  <a:pt x="680" y="665"/>
                  <a:pt x="653" y="727"/>
                  <a:pt x="600" y="727"/>
                </a:cubicBezTo>
                <a:lnTo>
                  <a:pt x="429" y="727"/>
                </a:lnTo>
                <a:cubicBezTo>
                  <a:pt x="365" y="727"/>
                  <a:pt x="309" y="686"/>
                  <a:pt x="253" y="678"/>
                </a:cubicBezTo>
                <a:lnTo>
                  <a:pt x="253" y="687"/>
                </a:lnTo>
                <a:cubicBezTo>
                  <a:pt x="253" y="708"/>
                  <a:pt x="237" y="723"/>
                  <a:pt x="219" y="723"/>
                </a:cubicBezTo>
                <a:lnTo>
                  <a:pt x="35" y="723"/>
                </a:lnTo>
                <a:cubicBezTo>
                  <a:pt x="14" y="723"/>
                  <a:pt x="0" y="708"/>
                  <a:pt x="0" y="687"/>
                </a:cubicBezTo>
                <a:lnTo>
                  <a:pt x="0" y="329"/>
                </a:lnTo>
                <a:cubicBezTo>
                  <a:pt x="0" y="310"/>
                  <a:pt x="14" y="294"/>
                  <a:pt x="35" y="294"/>
                </a:cubicBezTo>
                <a:lnTo>
                  <a:pt x="219" y="294"/>
                </a:lnTo>
                <a:cubicBezTo>
                  <a:pt x="237" y="294"/>
                  <a:pt x="253" y="310"/>
                  <a:pt x="253" y="328"/>
                </a:cubicBezTo>
                <a:close/>
                <a:moveTo>
                  <a:pt x="216" y="686"/>
                </a:moveTo>
                <a:lnTo>
                  <a:pt x="216" y="332"/>
                </a:lnTo>
                <a:lnTo>
                  <a:pt x="37" y="332"/>
                </a:lnTo>
                <a:lnTo>
                  <a:pt x="37" y="686"/>
                </a:lnTo>
                <a:lnTo>
                  <a:pt x="216" y="686"/>
                </a:lnTo>
                <a:close/>
                <a:moveTo>
                  <a:pt x="253" y="388"/>
                </a:moveTo>
                <a:lnTo>
                  <a:pt x="253" y="639"/>
                </a:lnTo>
                <a:cubicBezTo>
                  <a:pt x="314" y="647"/>
                  <a:pt x="368" y="689"/>
                  <a:pt x="429" y="689"/>
                </a:cubicBezTo>
                <a:lnTo>
                  <a:pt x="600" y="689"/>
                </a:lnTo>
                <a:cubicBezTo>
                  <a:pt x="625" y="689"/>
                  <a:pt x="637" y="649"/>
                  <a:pt x="617" y="636"/>
                </a:cubicBezTo>
                <a:cubicBezTo>
                  <a:pt x="601" y="623"/>
                  <a:pt x="609" y="595"/>
                  <a:pt x="630" y="593"/>
                </a:cubicBezTo>
                <a:cubicBezTo>
                  <a:pt x="657" y="591"/>
                  <a:pt x="661" y="551"/>
                  <a:pt x="643" y="535"/>
                </a:cubicBezTo>
                <a:cubicBezTo>
                  <a:pt x="632" y="526"/>
                  <a:pt x="632" y="510"/>
                  <a:pt x="643" y="500"/>
                </a:cubicBezTo>
                <a:cubicBezTo>
                  <a:pt x="653" y="489"/>
                  <a:pt x="661" y="499"/>
                  <a:pt x="669" y="484"/>
                </a:cubicBezTo>
                <a:cubicBezTo>
                  <a:pt x="680" y="467"/>
                  <a:pt x="678" y="431"/>
                  <a:pt x="657" y="425"/>
                </a:cubicBezTo>
                <a:cubicBezTo>
                  <a:pt x="638" y="419"/>
                  <a:pt x="635" y="393"/>
                  <a:pt x="653" y="382"/>
                </a:cubicBezTo>
                <a:cubicBezTo>
                  <a:pt x="677" y="367"/>
                  <a:pt x="670" y="312"/>
                  <a:pt x="635" y="312"/>
                </a:cubicBezTo>
                <a:lnTo>
                  <a:pt x="480" y="312"/>
                </a:lnTo>
                <a:cubicBezTo>
                  <a:pt x="462" y="312"/>
                  <a:pt x="451" y="294"/>
                  <a:pt x="457" y="276"/>
                </a:cubicBezTo>
                <a:cubicBezTo>
                  <a:pt x="477" y="232"/>
                  <a:pt x="505" y="99"/>
                  <a:pt x="465" y="60"/>
                </a:cubicBezTo>
                <a:cubicBezTo>
                  <a:pt x="453" y="48"/>
                  <a:pt x="441" y="51"/>
                  <a:pt x="437" y="70"/>
                </a:cubicBezTo>
                <a:cubicBezTo>
                  <a:pt x="418" y="144"/>
                  <a:pt x="387" y="222"/>
                  <a:pt x="339" y="281"/>
                </a:cubicBezTo>
                <a:lnTo>
                  <a:pt x="253" y="388"/>
                </a:lnTo>
                <a:close/>
              </a:path>
            </a:pathLst>
          </a:custGeom>
          <a:solidFill>
            <a:schemeClr val="accent2"/>
          </a:solidFill>
          <a:ln>
            <a:noFill/>
          </a:ln>
          <a:effectLst/>
        </p:spPr>
        <p:txBody>
          <a:bodyPr wrap="none" anchor="ctr"/>
          <a:lstStyle/>
          <a:p>
            <a:endParaRPr lang="en-US" sz="603"/>
          </a:p>
        </p:txBody>
      </p:sp>
      <p:sp>
        <p:nvSpPr>
          <p:cNvPr id="3" name="Picture Placeholder 2"/>
          <p:cNvSpPr>
            <a:spLocks noGrp="1"/>
          </p:cNvSpPr>
          <p:nvPr>
            <p:ph type="pic" sz="quarter" idx="13"/>
          </p:nvPr>
        </p:nvSpPr>
        <p:spPr/>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4632" y="0"/>
            <a:ext cx="4988124" cy="5148858"/>
          </a:xfrm>
          <a:prstGeom prst="rect">
            <a:avLst/>
          </a:prstGeom>
          <a:solidFill>
            <a:schemeClr val="tx2">
              <a:alpha val="79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dirty="0">
              <a:latin typeface="Panton Light" charset="0"/>
            </a:endParaRPr>
          </a:p>
        </p:txBody>
      </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57</a:t>
            </a:fld>
            <a:endParaRPr lang="en-US" dirty="0"/>
          </a:p>
        </p:txBody>
      </p:sp>
      <p:grpSp>
        <p:nvGrpSpPr>
          <p:cNvPr id="63491" name="Group 20"/>
          <p:cNvGrpSpPr>
            <a:grpSpLocks/>
          </p:cNvGrpSpPr>
          <p:nvPr/>
        </p:nvGrpSpPr>
        <p:grpSpPr bwMode="auto">
          <a:xfrm>
            <a:off x="621159" y="3053108"/>
            <a:ext cx="1127522" cy="506016"/>
            <a:chOff x="2614643" y="10074792"/>
            <a:chExt cx="4008206" cy="1798267"/>
          </a:xfrm>
        </p:grpSpPr>
        <p:sp>
          <p:nvSpPr>
            <p:cNvPr id="23" name="Rectangle 22"/>
            <p:cNvSpPr/>
            <p:nvPr/>
          </p:nvSpPr>
          <p:spPr>
            <a:xfrm>
              <a:off x="2614643" y="10303278"/>
              <a:ext cx="243371" cy="24329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71" tIns="34285" rIns="68571" bIns="34285"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3519" name="Subtitle 2"/>
            <p:cNvSpPr txBox="1">
              <a:spLocks/>
            </p:cNvSpPr>
            <p:nvPr/>
          </p:nvSpPr>
          <p:spPr bwMode="auto">
            <a:xfrm>
              <a:off x="2798759" y="10074792"/>
              <a:ext cx="3824090" cy="179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lstStyle>
              <a:lvl1pPr defTabSz="457200">
                <a:lnSpc>
                  <a:spcPct val="90000"/>
                </a:lnSpc>
                <a:spcBef>
                  <a:spcPts val="2000"/>
                </a:spcBef>
                <a:buFont typeface="Arial" charset="0"/>
                <a:defRPr sz="4400">
                  <a:solidFill>
                    <a:schemeClr val="tx1"/>
                  </a:solidFill>
                  <a:latin typeface="Lato Light" charset="0"/>
                </a:defRPr>
              </a:lvl1pPr>
              <a:lvl2pPr marL="742950" indent="-285750" defTabSz="457200">
                <a:lnSpc>
                  <a:spcPct val="90000"/>
                </a:lnSpc>
                <a:spcBef>
                  <a:spcPts val="1000"/>
                </a:spcBef>
                <a:buFont typeface="Arial" charset="0"/>
                <a:defRPr sz="3600">
                  <a:solidFill>
                    <a:schemeClr val="tx1"/>
                  </a:solidFill>
                  <a:latin typeface="Lato Light" charset="0"/>
                </a:defRPr>
              </a:lvl2pPr>
              <a:lvl3pPr marL="1143000" indent="-228600" defTabSz="457200">
                <a:lnSpc>
                  <a:spcPct val="90000"/>
                </a:lnSpc>
                <a:spcBef>
                  <a:spcPts val="1000"/>
                </a:spcBef>
                <a:buFont typeface="Arial" charset="0"/>
                <a:defRPr sz="2800">
                  <a:solidFill>
                    <a:schemeClr val="tx1"/>
                  </a:solidFill>
                  <a:latin typeface="Lato Light" charset="0"/>
                </a:defRPr>
              </a:lvl3pPr>
              <a:lvl4pPr marL="1600200" indent="-228600" defTabSz="457200">
                <a:lnSpc>
                  <a:spcPct val="90000"/>
                </a:lnSpc>
                <a:spcBef>
                  <a:spcPts val="1000"/>
                </a:spcBef>
                <a:buFont typeface="Arial" charset="0"/>
                <a:defRPr sz="2400">
                  <a:solidFill>
                    <a:schemeClr val="tx1"/>
                  </a:solidFill>
                  <a:latin typeface="Lato Light" charset="0"/>
                </a:defRPr>
              </a:lvl4pPr>
              <a:lvl5pPr marL="2057400" indent="-228600" defTabSz="457200">
                <a:lnSpc>
                  <a:spcPct val="90000"/>
                </a:lnSpc>
                <a:spcBef>
                  <a:spcPts val="1000"/>
                </a:spcBef>
                <a:buFont typeface="Arial" charset="0"/>
                <a:defRPr sz="2400">
                  <a:solidFill>
                    <a:schemeClr val="tx1"/>
                  </a:solidFill>
                  <a:latin typeface="Lato Light" charset="0"/>
                </a:defRPr>
              </a:lvl5pPr>
              <a:lvl6pPr marL="25146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pPr>
              <a:r>
                <a:rPr lang="en-US" altLang="x-none" sz="788" dirty="0">
                  <a:solidFill>
                    <a:srgbClr val="FFFFFF"/>
                  </a:solidFill>
                  <a:latin typeface="Panton Light" charset="0"/>
                  <a:ea typeface="Panton Light" charset="0"/>
                  <a:cs typeface="Panton Light" charset="0"/>
                </a:rPr>
                <a:t>Web Design</a:t>
              </a:r>
              <a:endParaRPr lang="en-US" altLang="x-none" sz="675" dirty="0">
                <a:solidFill>
                  <a:srgbClr val="FFFFFF"/>
                </a:solidFill>
                <a:latin typeface="Panton Light" charset="0"/>
                <a:ea typeface="Panton Light" charset="0"/>
                <a:cs typeface="Panton Light" charset="0"/>
              </a:endParaRPr>
            </a:p>
            <a:p>
              <a:pPr eaLnBrk="1" hangingPunct="1">
                <a:lnSpc>
                  <a:spcPct val="100000"/>
                </a:lnSpc>
                <a:spcBef>
                  <a:spcPct val="20000"/>
                </a:spcBef>
              </a:pPr>
              <a:r>
                <a:rPr lang="en-US" altLang="x-none" sz="675" dirty="0">
                  <a:solidFill>
                    <a:srgbClr val="FFFFFF"/>
                  </a:solidFill>
                  <a:latin typeface="Panton Light" charset="0"/>
                  <a:ea typeface="Panton Light" charset="0"/>
                  <a:cs typeface="Panton Light" charset="0"/>
                </a:rPr>
                <a:t>A company is an association or collection</a:t>
              </a:r>
            </a:p>
          </p:txBody>
        </p:sp>
      </p:grpSp>
      <p:grpSp>
        <p:nvGrpSpPr>
          <p:cNvPr id="63492" name="Group 25"/>
          <p:cNvGrpSpPr>
            <a:grpSpLocks/>
          </p:cNvGrpSpPr>
          <p:nvPr/>
        </p:nvGrpSpPr>
        <p:grpSpPr bwMode="auto">
          <a:xfrm>
            <a:off x="1695698" y="3053108"/>
            <a:ext cx="1061442" cy="506016"/>
            <a:chOff x="6435147" y="10074792"/>
            <a:chExt cx="3772494" cy="1798267"/>
          </a:xfrm>
        </p:grpSpPr>
        <p:sp>
          <p:nvSpPr>
            <p:cNvPr id="27" name="Rectangle 26"/>
            <p:cNvSpPr/>
            <p:nvPr/>
          </p:nvSpPr>
          <p:spPr>
            <a:xfrm>
              <a:off x="6435147" y="10303278"/>
              <a:ext cx="243318" cy="24329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71" tIns="34285" rIns="68571" bIns="34285"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3517" name="Subtitle 2"/>
            <p:cNvSpPr txBox="1">
              <a:spLocks/>
            </p:cNvSpPr>
            <p:nvPr/>
          </p:nvSpPr>
          <p:spPr bwMode="auto">
            <a:xfrm>
              <a:off x="6619222" y="10074792"/>
              <a:ext cx="3588419" cy="179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lstStyle>
              <a:lvl1pPr defTabSz="457200">
                <a:lnSpc>
                  <a:spcPct val="90000"/>
                </a:lnSpc>
                <a:spcBef>
                  <a:spcPts val="2000"/>
                </a:spcBef>
                <a:buFont typeface="Arial" charset="0"/>
                <a:defRPr sz="4400">
                  <a:solidFill>
                    <a:schemeClr val="tx1"/>
                  </a:solidFill>
                  <a:latin typeface="Lato Light" charset="0"/>
                </a:defRPr>
              </a:lvl1pPr>
              <a:lvl2pPr marL="742950" indent="-285750" defTabSz="457200">
                <a:lnSpc>
                  <a:spcPct val="90000"/>
                </a:lnSpc>
                <a:spcBef>
                  <a:spcPts val="1000"/>
                </a:spcBef>
                <a:buFont typeface="Arial" charset="0"/>
                <a:defRPr sz="3600">
                  <a:solidFill>
                    <a:schemeClr val="tx1"/>
                  </a:solidFill>
                  <a:latin typeface="Lato Light" charset="0"/>
                </a:defRPr>
              </a:lvl2pPr>
              <a:lvl3pPr marL="1143000" indent="-228600" defTabSz="457200">
                <a:lnSpc>
                  <a:spcPct val="90000"/>
                </a:lnSpc>
                <a:spcBef>
                  <a:spcPts val="1000"/>
                </a:spcBef>
                <a:buFont typeface="Arial" charset="0"/>
                <a:defRPr sz="2800">
                  <a:solidFill>
                    <a:schemeClr val="tx1"/>
                  </a:solidFill>
                  <a:latin typeface="Lato Light" charset="0"/>
                </a:defRPr>
              </a:lvl3pPr>
              <a:lvl4pPr marL="1600200" indent="-228600" defTabSz="457200">
                <a:lnSpc>
                  <a:spcPct val="90000"/>
                </a:lnSpc>
                <a:spcBef>
                  <a:spcPts val="1000"/>
                </a:spcBef>
                <a:buFont typeface="Arial" charset="0"/>
                <a:defRPr sz="2400">
                  <a:solidFill>
                    <a:schemeClr val="tx1"/>
                  </a:solidFill>
                  <a:latin typeface="Lato Light" charset="0"/>
                </a:defRPr>
              </a:lvl4pPr>
              <a:lvl5pPr marL="2057400" indent="-228600" defTabSz="457200">
                <a:lnSpc>
                  <a:spcPct val="90000"/>
                </a:lnSpc>
                <a:spcBef>
                  <a:spcPts val="1000"/>
                </a:spcBef>
                <a:buFont typeface="Arial" charset="0"/>
                <a:defRPr sz="2400">
                  <a:solidFill>
                    <a:schemeClr val="tx1"/>
                  </a:solidFill>
                  <a:latin typeface="Lato Light" charset="0"/>
                </a:defRPr>
              </a:lvl5pPr>
              <a:lvl6pPr marL="25146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pPr>
              <a:r>
                <a:rPr lang="en-US" altLang="x-none" sz="788" dirty="0">
                  <a:solidFill>
                    <a:srgbClr val="FFFFFF"/>
                  </a:solidFill>
                  <a:latin typeface="Panton Light" charset="0"/>
                  <a:ea typeface="Panton Light" charset="0"/>
                  <a:cs typeface="Panton Light" charset="0"/>
                </a:rPr>
                <a:t>Multimedia</a:t>
              </a:r>
              <a:endParaRPr lang="en-US" altLang="x-none" sz="675" dirty="0">
                <a:solidFill>
                  <a:srgbClr val="FFFFFF"/>
                </a:solidFill>
                <a:latin typeface="Panton Light" charset="0"/>
                <a:ea typeface="Panton Light" charset="0"/>
                <a:cs typeface="Panton Light" charset="0"/>
              </a:endParaRPr>
            </a:p>
            <a:p>
              <a:pPr eaLnBrk="1" hangingPunct="1">
                <a:lnSpc>
                  <a:spcPct val="100000"/>
                </a:lnSpc>
                <a:spcBef>
                  <a:spcPct val="20000"/>
                </a:spcBef>
              </a:pPr>
              <a:r>
                <a:rPr lang="en-US" altLang="x-none" sz="675" dirty="0">
                  <a:solidFill>
                    <a:srgbClr val="FFFFFF"/>
                  </a:solidFill>
                  <a:latin typeface="Panton Light" charset="0"/>
                  <a:ea typeface="Panton Light" charset="0"/>
                  <a:cs typeface="Panton Light" charset="0"/>
                </a:rPr>
                <a:t>A company is an association or collection</a:t>
              </a:r>
            </a:p>
          </p:txBody>
        </p:sp>
      </p:grpSp>
      <p:grpSp>
        <p:nvGrpSpPr>
          <p:cNvPr id="63493" name="Group 33"/>
          <p:cNvGrpSpPr>
            <a:grpSpLocks/>
          </p:cNvGrpSpPr>
          <p:nvPr/>
        </p:nvGrpSpPr>
        <p:grpSpPr bwMode="auto">
          <a:xfrm>
            <a:off x="595563" y="3517451"/>
            <a:ext cx="1060847" cy="506016"/>
            <a:chOff x="10273161" y="10074792"/>
            <a:chExt cx="3772493" cy="1798267"/>
          </a:xfrm>
        </p:grpSpPr>
        <p:sp>
          <p:nvSpPr>
            <p:cNvPr id="35" name="Rectangle 34"/>
            <p:cNvSpPr/>
            <p:nvPr/>
          </p:nvSpPr>
          <p:spPr>
            <a:xfrm>
              <a:off x="10273161" y="10303278"/>
              <a:ext cx="243454" cy="24329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571" tIns="34285" rIns="68571" bIns="34285"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3515" name="Subtitle 2"/>
            <p:cNvSpPr txBox="1">
              <a:spLocks/>
            </p:cNvSpPr>
            <p:nvPr/>
          </p:nvSpPr>
          <p:spPr bwMode="auto">
            <a:xfrm>
              <a:off x="10457339" y="10074792"/>
              <a:ext cx="3588315" cy="179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lstStyle>
              <a:lvl1pPr defTabSz="457200">
                <a:lnSpc>
                  <a:spcPct val="90000"/>
                </a:lnSpc>
                <a:spcBef>
                  <a:spcPts val="2000"/>
                </a:spcBef>
                <a:buFont typeface="Arial" charset="0"/>
                <a:defRPr sz="4400">
                  <a:solidFill>
                    <a:schemeClr val="tx1"/>
                  </a:solidFill>
                  <a:latin typeface="Lato Light" charset="0"/>
                </a:defRPr>
              </a:lvl1pPr>
              <a:lvl2pPr marL="742950" indent="-285750" defTabSz="457200">
                <a:lnSpc>
                  <a:spcPct val="90000"/>
                </a:lnSpc>
                <a:spcBef>
                  <a:spcPts val="1000"/>
                </a:spcBef>
                <a:buFont typeface="Arial" charset="0"/>
                <a:defRPr sz="3600">
                  <a:solidFill>
                    <a:schemeClr val="tx1"/>
                  </a:solidFill>
                  <a:latin typeface="Lato Light" charset="0"/>
                </a:defRPr>
              </a:lvl2pPr>
              <a:lvl3pPr marL="1143000" indent="-228600" defTabSz="457200">
                <a:lnSpc>
                  <a:spcPct val="90000"/>
                </a:lnSpc>
                <a:spcBef>
                  <a:spcPts val="1000"/>
                </a:spcBef>
                <a:buFont typeface="Arial" charset="0"/>
                <a:defRPr sz="2800">
                  <a:solidFill>
                    <a:schemeClr val="tx1"/>
                  </a:solidFill>
                  <a:latin typeface="Lato Light" charset="0"/>
                </a:defRPr>
              </a:lvl3pPr>
              <a:lvl4pPr marL="1600200" indent="-228600" defTabSz="457200">
                <a:lnSpc>
                  <a:spcPct val="90000"/>
                </a:lnSpc>
                <a:spcBef>
                  <a:spcPts val="1000"/>
                </a:spcBef>
                <a:buFont typeface="Arial" charset="0"/>
                <a:defRPr sz="2400">
                  <a:solidFill>
                    <a:schemeClr val="tx1"/>
                  </a:solidFill>
                  <a:latin typeface="Lato Light" charset="0"/>
                </a:defRPr>
              </a:lvl4pPr>
              <a:lvl5pPr marL="2057400" indent="-228600" defTabSz="457200">
                <a:lnSpc>
                  <a:spcPct val="90000"/>
                </a:lnSpc>
                <a:spcBef>
                  <a:spcPts val="1000"/>
                </a:spcBef>
                <a:buFont typeface="Arial" charset="0"/>
                <a:defRPr sz="2400">
                  <a:solidFill>
                    <a:schemeClr val="tx1"/>
                  </a:solidFill>
                  <a:latin typeface="Lato Light" charset="0"/>
                </a:defRPr>
              </a:lvl5pPr>
              <a:lvl6pPr marL="25146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pPr>
              <a:r>
                <a:rPr lang="en-US" altLang="x-none" sz="788" dirty="0">
                  <a:solidFill>
                    <a:srgbClr val="FFFFFF"/>
                  </a:solidFill>
                  <a:latin typeface="Panton Light" charset="0"/>
                  <a:ea typeface="Panton Light" charset="0"/>
                  <a:cs typeface="Panton Light" charset="0"/>
                </a:rPr>
                <a:t>Graphic Design</a:t>
              </a:r>
              <a:endParaRPr lang="en-US" altLang="x-none" sz="675" dirty="0">
                <a:solidFill>
                  <a:srgbClr val="FFFFFF"/>
                </a:solidFill>
                <a:latin typeface="Panton Light" charset="0"/>
                <a:ea typeface="Panton Light" charset="0"/>
                <a:cs typeface="Panton Light" charset="0"/>
              </a:endParaRPr>
            </a:p>
            <a:p>
              <a:pPr eaLnBrk="1" hangingPunct="1">
                <a:lnSpc>
                  <a:spcPct val="100000"/>
                </a:lnSpc>
                <a:spcBef>
                  <a:spcPct val="20000"/>
                </a:spcBef>
              </a:pPr>
              <a:r>
                <a:rPr lang="en-US" altLang="x-none" sz="675" dirty="0">
                  <a:solidFill>
                    <a:srgbClr val="FFFFFF"/>
                  </a:solidFill>
                  <a:latin typeface="Panton Light" charset="0"/>
                  <a:ea typeface="Panton Light" charset="0"/>
                  <a:cs typeface="Panton Light" charset="0"/>
                </a:rPr>
                <a:t>A company is an association or collection</a:t>
              </a:r>
            </a:p>
          </p:txBody>
        </p:sp>
      </p:grpSp>
      <p:grpSp>
        <p:nvGrpSpPr>
          <p:cNvPr id="63494" name="Group 36"/>
          <p:cNvGrpSpPr>
            <a:grpSpLocks/>
          </p:cNvGrpSpPr>
          <p:nvPr/>
        </p:nvGrpSpPr>
        <p:grpSpPr bwMode="auto">
          <a:xfrm>
            <a:off x="1683197" y="3517451"/>
            <a:ext cx="1061442" cy="506016"/>
            <a:chOff x="14139831" y="10074792"/>
            <a:chExt cx="3772493" cy="1798267"/>
          </a:xfrm>
        </p:grpSpPr>
        <p:sp>
          <p:nvSpPr>
            <p:cNvPr id="38" name="Rectangle 37"/>
            <p:cNvSpPr/>
            <p:nvPr/>
          </p:nvSpPr>
          <p:spPr>
            <a:xfrm>
              <a:off x="14139831" y="10303278"/>
              <a:ext cx="243319" cy="24329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8571" tIns="34285" rIns="68571" bIns="34285"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3513" name="Subtitle 2"/>
            <p:cNvSpPr txBox="1">
              <a:spLocks/>
            </p:cNvSpPr>
            <p:nvPr/>
          </p:nvSpPr>
          <p:spPr bwMode="auto">
            <a:xfrm>
              <a:off x="14323907" y="10074792"/>
              <a:ext cx="3588417" cy="179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lstStyle>
              <a:lvl1pPr defTabSz="457200">
                <a:lnSpc>
                  <a:spcPct val="90000"/>
                </a:lnSpc>
                <a:spcBef>
                  <a:spcPts val="2000"/>
                </a:spcBef>
                <a:buFont typeface="Arial" charset="0"/>
                <a:defRPr sz="4400">
                  <a:solidFill>
                    <a:schemeClr val="tx1"/>
                  </a:solidFill>
                  <a:latin typeface="Lato Light" charset="0"/>
                </a:defRPr>
              </a:lvl1pPr>
              <a:lvl2pPr marL="742950" indent="-285750" defTabSz="457200">
                <a:lnSpc>
                  <a:spcPct val="90000"/>
                </a:lnSpc>
                <a:spcBef>
                  <a:spcPts val="1000"/>
                </a:spcBef>
                <a:buFont typeface="Arial" charset="0"/>
                <a:defRPr sz="3600">
                  <a:solidFill>
                    <a:schemeClr val="tx1"/>
                  </a:solidFill>
                  <a:latin typeface="Lato Light" charset="0"/>
                </a:defRPr>
              </a:lvl2pPr>
              <a:lvl3pPr marL="1143000" indent="-228600" defTabSz="457200">
                <a:lnSpc>
                  <a:spcPct val="90000"/>
                </a:lnSpc>
                <a:spcBef>
                  <a:spcPts val="1000"/>
                </a:spcBef>
                <a:buFont typeface="Arial" charset="0"/>
                <a:defRPr sz="2800">
                  <a:solidFill>
                    <a:schemeClr val="tx1"/>
                  </a:solidFill>
                  <a:latin typeface="Lato Light" charset="0"/>
                </a:defRPr>
              </a:lvl3pPr>
              <a:lvl4pPr marL="1600200" indent="-228600" defTabSz="457200">
                <a:lnSpc>
                  <a:spcPct val="90000"/>
                </a:lnSpc>
                <a:spcBef>
                  <a:spcPts val="1000"/>
                </a:spcBef>
                <a:buFont typeface="Arial" charset="0"/>
                <a:defRPr sz="2400">
                  <a:solidFill>
                    <a:schemeClr val="tx1"/>
                  </a:solidFill>
                  <a:latin typeface="Lato Light" charset="0"/>
                </a:defRPr>
              </a:lvl4pPr>
              <a:lvl5pPr marL="2057400" indent="-228600" defTabSz="457200">
                <a:lnSpc>
                  <a:spcPct val="90000"/>
                </a:lnSpc>
                <a:spcBef>
                  <a:spcPts val="1000"/>
                </a:spcBef>
                <a:buFont typeface="Arial" charset="0"/>
                <a:defRPr sz="2400">
                  <a:solidFill>
                    <a:schemeClr val="tx1"/>
                  </a:solidFill>
                  <a:latin typeface="Lato Light" charset="0"/>
                </a:defRPr>
              </a:lvl5pPr>
              <a:lvl6pPr marL="25146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pPr>
              <a:r>
                <a:rPr lang="en-US" altLang="x-none" sz="788" dirty="0">
                  <a:solidFill>
                    <a:srgbClr val="FFFFFF"/>
                  </a:solidFill>
                  <a:latin typeface="Panton Light" charset="0"/>
                  <a:ea typeface="Panton Light" charset="0"/>
                  <a:cs typeface="Panton Light" charset="0"/>
                </a:rPr>
                <a:t>Photography</a:t>
              </a:r>
              <a:endParaRPr lang="en-US" altLang="x-none" sz="675" dirty="0">
                <a:solidFill>
                  <a:srgbClr val="FFFFFF"/>
                </a:solidFill>
                <a:latin typeface="Panton Light" charset="0"/>
                <a:ea typeface="Panton Light" charset="0"/>
                <a:cs typeface="Panton Light" charset="0"/>
              </a:endParaRPr>
            </a:p>
            <a:p>
              <a:pPr eaLnBrk="1" hangingPunct="1">
                <a:lnSpc>
                  <a:spcPct val="100000"/>
                </a:lnSpc>
                <a:spcBef>
                  <a:spcPct val="20000"/>
                </a:spcBef>
              </a:pPr>
              <a:r>
                <a:rPr lang="en-US" altLang="x-none" sz="675" dirty="0">
                  <a:solidFill>
                    <a:srgbClr val="FFFFFF"/>
                  </a:solidFill>
                  <a:latin typeface="Panton Light" charset="0"/>
                  <a:ea typeface="Panton Light" charset="0"/>
                  <a:cs typeface="Panton Light" charset="0"/>
                </a:rPr>
                <a:t>A company is an association or collection</a:t>
              </a:r>
            </a:p>
          </p:txBody>
        </p:sp>
      </p:grpSp>
      <p:grpSp>
        <p:nvGrpSpPr>
          <p:cNvPr id="63495" name="Group 39"/>
          <p:cNvGrpSpPr>
            <a:grpSpLocks/>
          </p:cNvGrpSpPr>
          <p:nvPr/>
        </p:nvGrpSpPr>
        <p:grpSpPr bwMode="auto">
          <a:xfrm>
            <a:off x="2765475" y="3517451"/>
            <a:ext cx="1061442" cy="506016"/>
            <a:chOff x="17987538" y="10074792"/>
            <a:chExt cx="3772493" cy="1798267"/>
          </a:xfrm>
        </p:grpSpPr>
        <p:sp>
          <p:nvSpPr>
            <p:cNvPr id="41" name="Rectangle 40"/>
            <p:cNvSpPr/>
            <p:nvPr/>
          </p:nvSpPr>
          <p:spPr>
            <a:xfrm>
              <a:off x="17987538" y="10303278"/>
              <a:ext cx="243319" cy="243294"/>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68571" tIns="34285" rIns="68571" bIns="34285"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3511" name="Subtitle 2"/>
            <p:cNvSpPr txBox="1">
              <a:spLocks/>
            </p:cNvSpPr>
            <p:nvPr/>
          </p:nvSpPr>
          <p:spPr bwMode="auto">
            <a:xfrm>
              <a:off x="18171614" y="10074792"/>
              <a:ext cx="3588417" cy="179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lstStyle>
              <a:lvl1pPr defTabSz="457200">
                <a:lnSpc>
                  <a:spcPct val="90000"/>
                </a:lnSpc>
                <a:spcBef>
                  <a:spcPts val="2000"/>
                </a:spcBef>
                <a:buFont typeface="Arial" charset="0"/>
                <a:defRPr sz="4400">
                  <a:solidFill>
                    <a:schemeClr val="tx1"/>
                  </a:solidFill>
                  <a:latin typeface="Lato Light" charset="0"/>
                </a:defRPr>
              </a:lvl1pPr>
              <a:lvl2pPr marL="742950" indent="-285750" defTabSz="457200">
                <a:lnSpc>
                  <a:spcPct val="90000"/>
                </a:lnSpc>
                <a:spcBef>
                  <a:spcPts val="1000"/>
                </a:spcBef>
                <a:buFont typeface="Arial" charset="0"/>
                <a:defRPr sz="3600">
                  <a:solidFill>
                    <a:schemeClr val="tx1"/>
                  </a:solidFill>
                  <a:latin typeface="Lato Light" charset="0"/>
                </a:defRPr>
              </a:lvl2pPr>
              <a:lvl3pPr marL="1143000" indent="-228600" defTabSz="457200">
                <a:lnSpc>
                  <a:spcPct val="90000"/>
                </a:lnSpc>
                <a:spcBef>
                  <a:spcPts val="1000"/>
                </a:spcBef>
                <a:buFont typeface="Arial" charset="0"/>
                <a:defRPr sz="2800">
                  <a:solidFill>
                    <a:schemeClr val="tx1"/>
                  </a:solidFill>
                  <a:latin typeface="Lato Light" charset="0"/>
                </a:defRPr>
              </a:lvl3pPr>
              <a:lvl4pPr marL="1600200" indent="-228600" defTabSz="457200">
                <a:lnSpc>
                  <a:spcPct val="90000"/>
                </a:lnSpc>
                <a:spcBef>
                  <a:spcPts val="1000"/>
                </a:spcBef>
                <a:buFont typeface="Arial" charset="0"/>
                <a:defRPr sz="2400">
                  <a:solidFill>
                    <a:schemeClr val="tx1"/>
                  </a:solidFill>
                  <a:latin typeface="Lato Light" charset="0"/>
                </a:defRPr>
              </a:lvl4pPr>
              <a:lvl5pPr marL="2057400" indent="-228600" defTabSz="457200">
                <a:lnSpc>
                  <a:spcPct val="90000"/>
                </a:lnSpc>
                <a:spcBef>
                  <a:spcPts val="1000"/>
                </a:spcBef>
                <a:buFont typeface="Arial" charset="0"/>
                <a:defRPr sz="2400">
                  <a:solidFill>
                    <a:schemeClr val="tx1"/>
                  </a:solidFill>
                  <a:latin typeface="Lato Light" charset="0"/>
                </a:defRPr>
              </a:lvl5pPr>
              <a:lvl6pPr marL="25146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pPr>
              <a:r>
                <a:rPr lang="en-US" altLang="x-none" sz="788" dirty="0">
                  <a:solidFill>
                    <a:srgbClr val="FFFFFF"/>
                  </a:solidFill>
                  <a:latin typeface="Panton Light" charset="0"/>
                  <a:ea typeface="Panton Light" charset="0"/>
                  <a:cs typeface="Panton Light" charset="0"/>
                </a:rPr>
                <a:t>Investments</a:t>
              </a:r>
              <a:endParaRPr lang="en-US" altLang="x-none" sz="675" dirty="0">
                <a:solidFill>
                  <a:srgbClr val="FFFFFF"/>
                </a:solidFill>
                <a:latin typeface="Panton Light" charset="0"/>
                <a:ea typeface="Panton Light" charset="0"/>
                <a:cs typeface="Panton Light" charset="0"/>
              </a:endParaRPr>
            </a:p>
            <a:p>
              <a:pPr eaLnBrk="1" hangingPunct="1">
                <a:lnSpc>
                  <a:spcPct val="100000"/>
                </a:lnSpc>
                <a:spcBef>
                  <a:spcPct val="20000"/>
                </a:spcBef>
              </a:pPr>
              <a:r>
                <a:rPr lang="en-US" altLang="x-none" sz="675" dirty="0">
                  <a:solidFill>
                    <a:srgbClr val="FFFFFF"/>
                  </a:solidFill>
                  <a:latin typeface="Panton Light" charset="0"/>
                  <a:ea typeface="Panton Light" charset="0"/>
                  <a:cs typeface="Panton Light" charset="0"/>
                </a:rPr>
                <a:t>A company is an association or collection</a:t>
              </a:r>
            </a:p>
          </p:txBody>
        </p:sp>
      </p:grpSp>
      <p:grpSp>
        <p:nvGrpSpPr>
          <p:cNvPr id="63496" name="Group 42"/>
          <p:cNvGrpSpPr>
            <a:grpSpLocks/>
          </p:cNvGrpSpPr>
          <p:nvPr/>
        </p:nvGrpSpPr>
        <p:grpSpPr bwMode="auto">
          <a:xfrm>
            <a:off x="2765476" y="3066205"/>
            <a:ext cx="1061442" cy="506016"/>
            <a:chOff x="17987538" y="10074792"/>
            <a:chExt cx="3772493" cy="1798267"/>
          </a:xfrm>
        </p:grpSpPr>
        <p:sp>
          <p:nvSpPr>
            <p:cNvPr id="44" name="Rectangle 43"/>
            <p:cNvSpPr/>
            <p:nvPr/>
          </p:nvSpPr>
          <p:spPr>
            <a:xfrm>
              <a:off x="17987538" y="10303278"/>
              <a:ext cx="243319" cy="24329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68571" tIns="34285" rIns="68571" bIns="34285"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3509" name="Subtitle 2"/>
            <p:cNvSpPr txBox="1">
              <a:spLocks/>
            </p:cNvSpPr>
            <p:nvPr/>
          </p:nvSpPr>
          <p:spPr bwMode="auto">
            <a:xfrm>
              <a:off x="18171614" y="10074792"/>
              <a:ext cx="3588417" cy="179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1" tIns="34285" rIns="68571" bIns="34285"/>
            <a:lstStyle>
              <a:lvl1pPr defTabSz="457200">
                <a:lnSpc>
                  <a:spcPct val="90000"/>
                </a:lnSpc>
                <a:spcBef>
                  <a:spcPts val="2000"/>
                </a:spcBef>
                <a:buFont typeface="Arial" charset="0"/>
                <a:defRPr sz="4400">
                  <a:solidFill>
                    <a:schemeClr val="tx1"/>
                  </a:solidFill>
                  <a:latin typeface="Lato Light" charset="0"/>
                </a:defRPr>
              </a:lvl1pPr>
              <a:lvl2pPr marL="742950" indent="-285750" defTabSz="457200">
                <a:lnSpc>
                  <a:spcPct val="90000"/>
                </a:lnSpc>
                <a:spcBef>
                  <a:spcPts val="1000"/>
                </a:spcBef>
                <a:buFont typeface="Arial" charset="0"/>
                <a:defRPr sz="3600">
                  <a:solidFill>
                    <a:schemeClr val="tx1"/>
                  </a:solidFill>
                  <a:latin typeface="Lato Light" charset="0"/>
                </a:defRPr>
              </a:lvl2pPr>
              <a:lvl3pPr marL="1143000" indent="-228600" defTabSz="457200">
                <a:lnSpc>
                  <a:spcPct val="90000"/>
                </a:lnSpc>
                <a:spcBef>
                  <a:spcPts val="1000"/>
                </a:spcBef>
                <a:buFont typeface="Arial" charset="0"/>
                <a:defRPr sz="2800">
                  <a:solidFill>
                    <a:schemeClr val="tx1"/>
                  </a:solidFill>
                  <a:latin typeface="Lato Light" charset="0"/>
                </a:defRPr>
              </a:lvl3pPr>
              <a:lvl4pPr marL="1600200" indent="-228600" defTabSz="457200">
                <a:lnSpc>
                  <a:spcPct val="90000"/>
                </a:lnSpc>
                <a:spcBef>
                  <a:spcPts val="1000"/>
                </a:spcBef>
                <a:buFont typeface="Arial" charset="0"/>
                <a:defRPr sz="2400">
                  <a:solidFill>
                    <a:schemeClr val="tx1"/>
                  </a:solidFill>
                  <a:latin typeface="Lato Light" charset="0"/>
                </a:defRPr>
              </a:lvl4pPr>
              <a:lvl5pPr marL="2057400" indent="-228600" defTabSz="457200">
                <a:lnSpc>
                  <a:spcPct val="90000"/>
                </a:lnSpc>
                <a:spcBef>
                  <a:spcPts val="1000"/>
                </a:spcBef>
                <a:buFont typeface="Arial" charset="0"/>
                <a:defRPr sz="2400">
                  <a:solidFill>
                    <a:schemeClr val="tx1"/>
                  </a:solidFill>
                  <a:latin typeface="Lato Light" charset="0"/>
                </a:defRPr>
              </a:lvl5pPr>
              <a:lvl6pPr marL="25146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4572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pPr>
              <a:r>
                <a:rPr lang="en-US" altLang="x-none" sz="788" dirty="0">
                  <a:solidFill>
                    <a:srgbClr val="FFFFFF"/>
                  </a:solidFill>
                  <a:latin typeface="Panton Light" charset="0"/>
                  <a:ea typeface="Panton Light" charset="0"/>
                  <a:cs typeface="Panton Light" charset="0"/>
                </a:rPr>
                <a:t>Web Development</a:t>
              </a:r>
              <a:endParaRPr lang="en-US" altLang="x-none" sz="675" dirty="0">
                <a:solidFill>
                  <a:srgbClr val="FFFFFF"/>
                </a:solidFill>
                <a:latin typeface="Panton Light" charset="0"/>
                <a:ea typeface="Panton Light" charset="0"/>
                <a:cs typeface="Panton Light" charset="0"/>
              </a:endParaRPr>
            </a:p>
            <a:p>
              <a:pPr eaLnBrk="1" hangingPunct="1">
                <a:lnSpc>
                  <a:spcPct val="100000"/>
                </a:lnSpc>
                <a:spcBef>
                  <a:spcPct val="20000"/>
                </a:spcBef>
              </a:pPr>
              <a:r>
                <a:rPr lang="en-US" altLang="x-none" sz="675" dirty="0">
                  <a:solidFill>
                    <a:srgbClr val="FFFFFF"/>
                  </a:solidFill>
                  <a:latin typeface="Panton Light" charset="0"/>
                  <a:ea typeface="Panton Light" charset="0"/>
                  <a:cs typeface="Panton Light" charset="0"/>
                </a:rPr>
                <a:t>A company is an association or collection</a:t>
              </a:r>
            </a:p>
          </p:txBody>
        </p:sp>
      </p:grpSp>
      <p:sp>
        <p:nvSpPr>
          <p:cNvPr id="49" name="TextBox 48"/>
          <p:cNvSpPr txBox="1"/>
          <p:nvPr/>
        </p:nvSpPr>
        <p:spPr>
          <a:xfrm>
            <a:off x="5293913" y="884039"/>
            <a:ext cx="3221440" cy="276999"/>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2250" dirty="0">
                <a:solidFill>
                  <a:schemeClr val="tx2"/>
                </a:solidFill>
                <a:latin typeface="Panton Regular" charset="0"/>
                <a:cs typeface="Panton Regular" charset="0"/>
              </a:rPr>
              <a:t>WRITE HERE A TITLE</a:t>
            </a:r>
          </a:p>
        </p:txBody>
      </p:sp>
      <p:sp>
        <p:nvSpPr>
          <p:cNvPr id="50" name="TextBox 49"/>
          <p:cNvSpPr txBox="1"/>
          <p:nvPr/>
        </p:nvSpPr>
        <p:spPr>
          <a:xfrm>
            <a:off x="5290519" y="1228725"/>
            <a:ext cx="1904696" cy="124714"/>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1013" dirty="0">
                <a:latin typeface="Panton Light" charset="0"/>
                <a:cs typeface="Panton Light" charset="0"/>
              </a:rPr>
              <a:t>Write here your great subtitle</a:t>
            </a:r>
          </a:p>
        </p:txBody>
      </p:sp>
      <p:sp>
        <p:nvSpPr>
          <p:cNvPr id="149" name="TextBox 148"/>
          <p:cNvSpPr txBox="1"/>
          <p:nvPr/>
        </p:nvSpPr>
        <p:spPr>
          <a:xfrm>
            <a:off x="595563" y="884039"/>
            <a:ext cx="3575771" cy="276999"/>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2250" dirty="0">
                <a:solidFill>
                  <a:srgbClr val="FFFFFF"/>
                </a:solidFill>
                <a:latin typeface="Panton Regular" charset="0"/>
                <a:cs typeface="Panton Regular" charset="0"/>
              </a:rPr>
              <a:t>WRITE HERE A TITLE</a:t>
            </a:r>
          </a:p>
        </p:txBody>
      </p:sp>
      <p:sp>
        <p:nvSpPr>
          <p:cNvPr id="150" name="TextBox 149"/>
          <p:cNvSpPr txBox="1"/>
          <p:nvPr/>
        </p:nvSpPr>
        <p:spPr>
          <a:xfrm>
            <a:off x="595563" y="1228725"/>
            <a:ext cx="2585115" cy="124714"/>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1013" dirty="0">
                <a:solidFill>
                  <a:srgbClr val="FFFFFF"/>
                </a:solidFill>
                <a:latin typeface="Panton Light" charset="0"/>
                <a:cs typeface="Panton Light" charset="0"/>
              </a:rPr>
              <a:t>Write here your great subtitle</a:t>
            </a:r>
          </a:p>
        </p:txBody>
      </p:sp>
      <p:sp>
        <p:nvSpPr>
          <p:cNvPr id="63501" name="Title 20"/>
          <p:cNvSpPr txBox="1">
            <a:spLocks/>
          </p:cNvSpPr>
          <p:nvPr/>
        </p:nvSpPr>
        <p:spPr bwMode="auto">
          <a:xfrm>
            <a:off x="595563" y="1514889"/>
            <a:ext cx="4119908" cy="1286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5724" tIns="12862" rIns="25724" bIns="12862" anchor="ctr">
            <a:spAutoFit/>
          </a:bodyP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eaLnBrk="1" hangingPunct="1">
              <a:lnSpc>
                <a:spcPct val="130000"/>
              </a:lnSpc>
            </a:pPr>
            <a:r>
              <a:rPr lang="en-US" altLang="x-none" sz="788" dirty="0">
                <a:solidFill>
                  <a:schemeClr val="bg1"/>
                </a:solidFill>
                <a:latin typeface="Panton Light" charset="0"/>
                <a:ea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a:t>
            </a:r>
          </a:p>
          <a:p>
            <a:pPr eaLnBrk="1" hangingPunct="1">
              <a:lnSpc>
                <a:spcPct val="130000"/>
              </a:lnSpc>
            </a:pPr>
            <a:endParaRPr lang="en-US" altLang="x-none" sz="788" dirty="0">
              <a:solidFill>
                <a:schemeClr val="bg1"/>
              </a:solidFill>
              <a:latin typeface="Panton Light" charset="0"/>
              <a:ea typeface="Panton Light" charset="0"/>
              <a:cs typeface="Panton Light" charset="0"/>
            </a:endParaRPr>
          </a:p>
          <a:p>
            <a:pPr eaLnBrk="1" hangingPunct="1">
              <a:lnSpc>
                <a:spcPct val="130000"/>
              </a:lnSpc>
            </a:pPr>
            <a:r>
              <a:rPr lang="en-US" altLang="x-none" sz="788" dirty="0">
                <a:solidFill>
                  <a:schemeClr val="bg1"/>
                </a:solidFill>
                <a:latin typeface="Panton Light" charset="0"/>
                <a:ea typeface="Panton Light" charset="0"/>
                <a:cs typeface="Panton Light" charset="0"/>
              </a:rPr>
              <a:t>A company or association of persons can be created at law as legal person so that the company in itself can accept Limited liability for civil responsibility and taxation incurred as members perform (or</a:t>
            </a:r>
          </a:p>
        </p:txBody>
      </p:sp>
      <p:grpSp>
        <p:nvGrpSpPr>
          <p:cNvPr id="63502" name="Group 169"/>
          <p:cNvGrpSpPr>
            <a:grpSpLocks/>
          </p:cNvGrpSpPr>
          <p:nvPr/>
        </p:nvGrpSpPr>
        <p:grpSpPr bwMode="auto">
          <a:xfrm>
            <a:off x="5251513" y="1537693"/>
            <a:ext cx="3228770" cy="1320785"/>
            <a:chOff x="-16197" y="2427543"/>
            <a:chExt cx="3981218" cy="2346938"/>
          </a:xfrm>
        </p:grpSpPr>
        <p:sp>
          <p:nvSpPr>
            <p:cNvPr id="171" name="TextBox 170"/>
            <p:cNvSpPr txBox="1"/>
            <p:nvPr/>
          </p:nvSpPr>
          <p:spPr>
            <a:xfrm>
              <a:off x="-16197" y="3609135"/>
              <a:ext cx="3981218" cy="1165346"/>
            </a:xfrm>
            <a:prstGeom prst="rect">
              <a:avLst/>
            </a:prstGeom>
            <a:noFill/>
          </p:spPr>
          <p:txBody>
            <a:bodyPr wrap="square">
              <a:spAutoFit/>
            </a:bodyPr>
            <a:lstStyle/>
            <a:p>
              <a:pPr algn="just" defTabSz="685681" eaLnBrk="1" fontAlgn="auto" hangingPunct="1">
                <a:lnSpc>
                  <a:spcPct val="130000"/>
                </a:lnSpc>
                <a:spcBef>
                  <a:spcPts val="0"/>
                </a:spcBef>
                <a:spcAft>
                  <a:spcPts val="0"/>
                </a:spcAft>
                <a:defRPr/>
              </a:pPr>
              <a:r>
                <a:rPr lang="en-US" sz="704"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t>
              </a:r>
            </a:p>
          </p:txBody>
        </p:sp>
        <p:sp>
          <p:nvSpPr>
            <p:cNvPr id="172" name="TextBox 171"/>
            <p:cNvSpPr txBox="1"/>
            <p:nvPr/>
          </p:nvSpPr>
          <p:spPr>
            <a:xfrm>
              <a:off x="36062" y="2427543"/>
              <a:ext cx="927409" cy="394904"/>
            </a:xfrm>
            <a:prstGeom prst="rect">
              <a:avLst/>
            </a:prstGeom>
            <a:noFill/>
          </p:spPr>
          <p:txBody>
            <a:bodyPr wrap="none">
              <a:spAutoFit/>
            </a:bodyPr>
            <a:lstStyle/>
            <a:p>
              <a:pPr defTabSz="685681" eaLnBrk="1" fontAlgn="auto" hangingPunct="1">
                <a:spcBef>
                  <a:spcPts val="0"/>
                </a:spcBef>
                <a:spcAft>
                  <a:spcPts val="0"/>
                </a:spcAft>
                <a:defRPr/>
              </a:pPr>
              <a:r>
                <a:rPr lang="id-ID" sz="844" dirty="0">
                  <a:latin typeface="Panton Light" charset="0"/>
                  <a:cs typeface="Panton Light" charset="0"/>
                </a:rPr>
                <a:t>Analytics</a:t>
              </a:r>
            </a:p>
          </p:txBody>
        </p:sp>
        <p:sp>
          <p:nvSpPr>
            <p:cNvPr id="173" name="TextBox 172"/>
            <p:cNvSpPr txBox="1"/>
            <p:nvPr/>
          </p:nvSpPr>
          <p:spPr>
            <a:xfrm>
              <a:off x="1290445" y="2709982"/>
              <a:ext cx="2625914" cy="915026"/>
            </a:xfrm>
            <a:prstGeom prst="rect">
              <a:avLst/>
            </a:prstGeom>
            <a:noFill/>
          </p:spPr>
          <p:txBody>
            <a:bodyPr>
              <a:spAutoFit/>
            </a:bodyPr>
            <a:lstStyle/>
            <a:p>
              <a:pPr algn="just" defTabSz="685681" eaLnBrk="1" fontAlgn="auto" hangingPunct="1">
                <a:lnSpc>
                  <a:spcPct val="130000"/>
                </a:lnSpc>
                <a:spcBef>
                  <a:spcPts val="0"/>
                </a:spcBef>
                <a:spcAft>
                  <a:spcPts val="0"/>
                </a:spcAft>
                <a:defRPr/>
              </a:pPr>
              <a:r>
                <a:rPr lang="en-US" sz="704" dirty="0">
                  <a:latin typeface="Panton Light" charset="0"/>
                  <a:cs typeface="Panton Light" charset="0"/>
                </a:rPr>
                <a:t>A company is an association or collection of individuals, whether natural persons, legal persons, or a mixture of</a:t>
              </a:r>
            </a:p>
          </p:txBody>
        </p:sp>
        <p:sp>
          <p:nvSpPr>
            <p:cNvPr id="174" name="TextBox 173"/>
            <p:cNvSpPr txBox="1"/>
            <p:nvPr/>
          </p:nvSpPr>
          <p:spPr>
            <a:xfrm>
              <a:off x="-16197" y="2627472"/>
              <a:ext cx="1511070" cy="994782"/>
            </a:xfrm>
            <a:prstGeom prst="rect">
              <a:avLst/>
            </a:prstGeom>
            <a:noFill/>
          </p:spPr>
          <p:txBody>
            <a:bodyPr wrap="square">
              <a:spAutoFit/>
            </a:bodyPr>
            <a:lstStyle/>
            <a:p>
              <a:pPr defTabSz="685681" eaLnBrk="1" fontAlgn="auto" hangingPunct="1">
                <a:spcBef>
                  <a:spcPts val="0"/>
                </a:spcBef>
                <a:spcAft>
                  <a:spcPts val="0"/>
                </a:spcAft>
                <a:defRPr/>
              </a:pPr>
              <a:r>
                <a:rPr lang="id-ID" sz="3038" dirty="0">
                  <a:solidFill>
                    <a:schemeClr val="tx2"/>
                  </a:solidFill>
                  <a:latin typeface="Panton Light" charset="0"/>
                  <a:cs typeface="Panton Light" charset="0"/>
                </a:rPr>
                <a:t>95%</a:t>
              </a:r>
            </a:p>
          </p:txBody>
        </p:sp>
      </p:grpSp>
      <p:sp>
        <p:nvSpPr>
          <p:cNvPr id="175" name="Subtitle 2"/>
          <p:cNvSpPr txBox="1">
            <a:spLocks/>
          </p:cNvSpPr>
          <p:nvPr/>
        </p:nvSpPr>
        <p:spPr>
          <a:xfrm>
            <a:off x="5290519" y="2968229"/>
            <a:ext cx="3146923" cy="810481"/>
          </a:xfrm>
          <a:prstGeom prst="rect">
            <a:avLst/>
          </a:prstGeom>
        </p:spPr>
        <p:txBody>
          <a:bodyPr wrap="square" lIns="51438" tIns="25719" rIns="51438" bIns="25719">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704"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1" name="Group 73"/>
          <p:cNvGrpSpPr>
            <a:grpSpLocks/>
          </p:cNvGrpSpPr>
          <p:nvPr/>
        </p:nvGrpSpPr>
        <p:grpSpPr bwMode="auto">
          <a:xfrm>
            <a:off x="3734398" y="1635920"/>
            <a:ext cx="288131" cy="135136"/>
            <a:chOff x="3366566" y="1459073"/>
            <a:chExt cx="465169" cy="221445"/>
          </a:xfrm>
        </p:grpSpPr>
        <p:cxnSp>
          <p:nvCxnSpPr>
            <p:cNvPr id="38" name="Straight Connector 37"/>
            <p:cNvCxnSpPr/>
            <p:nvPr/>
          </p:nvCxnSpPr>
          <p:spPr>
            <a:xfrm flipH="1" flipV="1">
              <a:off x="3592423" y="1461024"/>
              <a:ext cx="239312" cy="219494"/>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5857"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66562" name="Group 74"/>
          <p:cNvGrpSpPr>
            <a:grpSpLocks/>
          </p:cNvGrpSpPr>
          <p:nvPr/>
        </p:nvGrpSpPr>
        <p:grpSpPr bwMode="auto">
          <a:xfrm flipH="1">
            <a:off x="5341144" y="1940125"/>
            <a:ext cx="319088" cy="136922"/>
            <a:chOff x="3318534" y="1459155"/>
            <a:chExt cx="513201" cy="221363"/>
          </a:xfrm>
        </p:grpSpPr>
        <p:cxnSp>
          <p:nvCxnSpPr>
            <p:cNvPr id="41" name="Straight Connector 40"/>
            <p:cNvCxnSpPr/>
            <p:nvPr/>
          </p:nvCxnSpPr>
          <p:spPr>
            <a:xfrm flipH="1" flipV="1">
              <a:off x="3592369" y="1461080"/>
              <a:ext cx="239366" cy="21943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3835"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66563" name="Group 81"/>
          <p:cNvGrpSpPr>
            <a:grpSpLocks/>
          </p:cNvGrpSpPr>
          <p:nvPr/>
        </p:nvGrpSpPr>
        <p:grpSpPr bwMode="auto">
          <a:xfrm flipV="1">
            <a:off x="3480793" y="3244455"/>
            <a:ext cx="282178" cy="134541"/>
            <a:chOff x="3376482" y="1459073"/>
            <a:chExt cx="455253" cy="221445"/>
          </a:xfrm>
        </p:grpSpPr>
        <p:cxnSp>
          <p:nvCxnSpPr>
            <p:cNvPr id="44" name="Straight Connector 43"/>
            <p:cNvCxnSpPr/>
            <p:nvPr/>
          </p:nvCxnSpPr>
          <p:spPr>
            <a:xfrm flipH="1" flipV="1">
              <a:off x="3592583" y="1461033"/>
              <a:ext cx="239152" cy="219485"/>
            </a:xfrm>
            <a:prstGeom prst="line">
              <a:avLst/>
            </a:prstGeom>
            <a:ln w="19050"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101" cy="0"/>
            </a:xfrm>
            <a:prstGeom prst="line">
              <a:avLst/>
            </a:prstGeom>
            <a:ln w="19050" cap="rnd">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66564" name="Group 84"/>
          <p:cNvGrpSpPr>
            <a:grpSpLocks/>
          </p:cNvGrpSpPr>
          <p:nvPr/>
        </p:nvGrpSpPr>
        <p:grpSpPr bwMode="auto">
          <a:xfrm flipH="1" flipV="1">
            <a:off x="5192911" y="3318273"/>
            <a:ext cx="304800" cy="136922"/>
            <a:chOff x="3339387" y="1459155"/>
            <a:chExt cx="492348" cy="221363"/>
          </a:xfrm>
        </p:grpSpPr>
        <p:cxnSp>
          <p:nvCxnSpPr>
            <p:cNvPr id="47" name="Straight Connector 46"/>
            <p:cNvCxnSpPr/>
            <p:nvPr/>
          </p:nvCxnSpPr>
          <p:spPr>
            <a:xfrm flipH="1" flipV="1">
              <a:off x="3592293" y="1461080"/>
              <a:ext cx="239442" cy="21943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2906"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3376615" y="2282430"/>
            <a:ext cx="1156097" cy="1388269"/>
          </a:xfrm>
          <a:custGeom>
            <a:avLst/>
            <a:gdLst>
              <a:gd name="T0" fmla="*/ 248 w 496"/>
              <a:gd name="T1" fmla="*/ 158 h 595"/>
              <a:gd name="T2" fmla="*/ 248 w 496"/>
              <a:gd name="T3" fmla="*/ 160 h 595"/>
              <a:gd name="T4" fmla="*/ 250 w 496"/>
              <a:gd name="T5" fmla="*/ 192 h 595"/>
              <a:gd name="T6" fmla="*/ 321 w 496"/>
              <a:gd name="T7" fmla="*/ 335 h 595"/>
              <a:gd name="T8" fmla="*/ 437 w 496"/>
              <a:gd name="T9" fmla="*/ 401 h 595"/>
              <a:gd name="T10" fmla="*/ 496 w 496"/>
              <a:gd name="T11" fmla="*/ 408 h 595"/>
              <a:gd name="T12" fmla="*/ 496 w 496"/>
              <a:gd name="T13" fmla="*/ 595 h 595"/>
              <a:gd name="T14" fmla="*/ 430 w 496"/>
              <a:gd name="T15" fmla="*/ 591 h 595"/>
              <a:gd name="T16" fmla="*/ 189 w 496"/>
              <a:gd name="T17" fmla="*/ 468 h 595"/>
              <a:gd name="T18" fmla="*/ 62 w 496"/>
              <a:gd name="T19" fmla="*/ 192 h 595"/>
              <a:gd name="T20" fmla="*/ 61 w 496"/>
              <a:gd name="T21" fmla="*/ 160 h 595"/>
              <a:gd name="T22" fmla="*/ 61 w 496"/>
              <a:gd name="T23" fmla="*/ 158 h 595"/>
              <a:gd name="T24" fmla="*/ 0 w 496"/>
              <a:gd name="T25" fmla="*/ 158 h 595"/>
              <a:gd name="T26" fmla="*/ 157 w 496"/>
              <a:gd name="T27" fmla="*/ 0 h 595"/>
              <a:gd name="T28" fmla="*/ 313 w 496"/>
              <a:gd name="T29" fmla="*/ 158 h 595"/>
              <a:gd name="T30" fmla="*/ 248 w 496"/>
              <a:gd name="T31" fmla="*/ 158 h 5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6"/>
              <a:gd name="T49" fmla="*/ 0 h 595"/>
              <a:gd name="T50" fmla="*/ 496 w 496"/>
              <a:gd name="T51" fmla="*/ 595 h 5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a:noFill/>
          </a:ln>
          <a:extLst>
            <a:ext uri="{91240B29-F687-4f45-9708-019B960494DF}"/>
          </a:extLst>
        </p:spPr>
        <p:txBody>
          <a:bodyPr lIns="68601" tIns="34301" rIns="68601" bIns="34301"/>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1030" name="Freeform 6"/>
          <p:cNvSpPr>
            <a:spLocks/>
          </p:cNvSpPr>
          <p:nvPr/>
        </p:nvSpPr>
        <p:spPr bwMode="auto">
          <a:xfrm>
            <a:off x="4159452" y="2650929"/>
            <a:ext cx="1391245" cy="1159073"/>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lIns="68601" tIns="34301" rIns="68601" bIns="34301"/>
          <a:lstStyle/>
          <a:p>
            <a:pPr defTabSz="773984" eaLnBrk="1" fontAlgn="auto" hangingPunct="1">
              <a:spcBef>
                <a:spcPts val="0"/>
              </a:spcBef>
              <a:spcAft>
                <a:spcPts val="0"/>
              </a:spcAft>
              <a:defRPr/>
            </a:pPr>
            <a:endParaRPr lang="en-US" sz="1013" dirty="0">
              <a:latin typeface="Panton Light" charset="0"/>
              <a:cs typeface="Panton Light" charset="0"/>
            </a:endParaRPr>
          </a:p>
        </p:txBody>
      </p:sp>
      <p:sp>
        <p:nvSpPr>
          <p:cNvPr id="1031" name="Freeform 7"/>
          <p:cNvSpPr>
            <a:spLocks/>
          </p:cNvSpPr>
          <p:nvPr/>
        </p:nvSpPr>
        <p:spPr bwMode="auto">
          <a:xfrm>
            <a:off x="4532711" y="1635921"/>
            <a:ext cx="1159669" cy="1393031"/>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lIns="68601" tIns="34301" rIns="68601" bIns="34301"/>
          <a:lstStyle/>
          <a:p>
            <a:pPr defTabSz="773984" eaLnBrk="1" fontAlgn="auto" hangingPunct="1">
              <a:spcBef>
                <a:spcPts val="0"/>
              </a:spcBef>
              <a:spcAft>
                <a:spcPts val="0"/>
              </a:spcAft>
              <a:defRPr/>
            </a:pPr>
            <a:endParaRPr lang="en-US" sz="1013" dirty="0">
              <a:latin typeface="Panton Light" charset="0"/>
              <a:cs typeface="Panton Light" charset="0"/>
            </a:endParaRPr>
          </a:p>
        </p:txBody>
      </p:sp>
      <p:sp>
        <p:nvSpPr>
          <p:cNvPr id="1032" name="Freeform 8"/>
          <p:cNvSpPr>
            <a:spLocks noEditPoints="1"/>
          </p:cNvSpPr>
          <p:nvPr/>
        </p:nvSpPr>
        <p:spPr bwMode="auto">
          <a:xfrm>
            <a:off x="3518297" y="1494235"/>
            <a:ext cx="1387078" cy="1156692"/>
          </a:xfrm>
          <a:custGeom>
            <a:avLst/>
            <a:gdLst>
              <a:gd name="T0" fmla="*/ 96 w 595"/>
              <a:gd name="T1" fmla="*/ 338 h 496"/>
              <a:gd name="T2" fmla="*/ 95 w 595"/>
              <a:gd name="T3" fmla="*/ 338 h 496"/>
              <a:gd name="T4" fmla="*/ 96 w 595"/>
              <a:gd name="T5" fmla="*/ 338 h 496"/>
              <a:gd name="T6" fmla="*/ 435 w 595"/>
              <a:gd name="T7" fmla="*/ 0 h 496"/>
              <a:gd name="T8" fmla="*/ 595 w 595"/>
              <a:gd name="T9" fmla="*/ 157 h 496"/>
              <a:gd name="T10" fmla="*/ 435 w 595"/>
              <a:gd name="T11" fmla="*/ 314 h 496"/>
              <a:gd name="T12" fmla="*/ 435 w 595"/>
              <a:gd name="T13" fmla="*/ 249 h 496"/>
              <a:gd name="T14" fmla="*/ 260 w 595"/>
              <a:gd name="T15" fmla="*/ 322 h 496"/>
              <a:gd name="T16" fmla="*/ 194 w 595"/>
              <a:gd name="T17" fmla="*/ 437 h 496"/>
              <a:gd name="T18" fmla="*/ 187 w 595"/>
              <a:gd name="T19" fmla="*/ 496 h 496"/>
              <a:gd name="T20" fmla="*/ 0 w 595"/>
              <a:gd name="T21" fmla="*/ 496 h 496"/>
              <a:gd name="T22" fmla="*/ 5 w 595"/>
              <a:gd name="T23" fmla="*/ 429 h 496"/>
              <a:gd name="T24" fmla="*/ 128 w 595"/>
              <a:gd name="T25" fmla="*/ 190 h 496"/>
              <a:gd name="T26" fmla="*/ 435 w 595"/>
              <a:gd name="T27" fmla="*/ 61 h 496"/>
              <a:gd name="T28" fmla="*/ 435 w 595"/>
              <a:gd name="T29" fmla="*/ 0 h 4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5"/>
              <a:gd name="T46" fmla="*/ 0 h 496"/>
              <a:gd name="T47" fmla="*/ 595 w 595"/>
              <a:gd name="T48" fmla="*/ 496 h 4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a:noFill/>
          </a:ln>
          <a:extLst>
            <a:ext uri="{91240B29-F687-4f45-9708-019B960494DF}"/>
          </a:extLst>
        </p:spPr>
        <p:txBody>
          <a:bodyPr lIns="68601" tIns="34301" rIns="68601" bIns="34301"/>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23" name="Text Placeholder 3"/>
          <p:cNvSpPr txBox="1">
            <a:spLocks/>
          </p:cNvSpPr>
          <p:nvPr/>
        </p:nvSpPr>
        <p:spPr bwMode="auto">
          <a:xfrm>
            <a:off x="4401539" y="1713616"/>
            <a:ext cx="288541" cy="324704"/>
          </a:xfrm>
          <a:prstGeom prst="rect">
            <a:avLst/>
          </a:prstGeom>
          <a:noFill/>
          <a:ln>
            <a:noFill/>
          </a:ln>
          <a:extLst>
            <a:ext uri="{909E8E84-426E-40dd-AFC4-6F175D3DCCD1}"/>
            <a:ext uri="{91240B29-F687-4f45-9708-019B960494DF}"/>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686035" eaLnBrk="1" fontAlgn="auto" hangingPunct="1">
              <a:spcBef>
                <a:spcPct val="20000"/>
              </a:spcBef>
              <a:spcAft>
                <a:spcPts val="0"/>
              </a:spcAft>
              <a:defRPr/>
            </a:pPr>
            <a:r>
              <a:rPr lang="en-US" sz="2110" dirty="0">
                <a:solidFill>
                  <a:schemeClr val="bg1"/>
                </a:solidFill>
                <a:latin typeface="Panton Light" charset="0"/>
                <a:ea typeface="Panton Regular" charset="0"/>
                <a:cs typeface="Panton Light" charset="0"/>
              </a:rPr>
              <a:t>01</a:t>
            </a:r>
          </a:p>
        </p:txBody>
      </p:sp>
      <p:sp>
        <p:nvSpPr>
          <p:cNvPr id="24" name="Text Placeholder 3"/>
          <p:cNvSpPr txBox="1">
            <a:spLocks/>
          </p:cNvSpPr>
          <p:nvPr/>
        </p:nvSpPr>
        <p:spPr bwMode="auto">
          <a:xfrm>
            <a:off x="5161864" y="2570773"/>
            <a:ext cx="327014" cy="324704"/>
          </a:xfrm>
          <a:prstGeom prst="rect">
            <a:avLst/>
          </a:prstGeom>
          <a:noFill/>
          <a:ln>
            <a:noFill/>
          </a:ln>
          <a:extLst>
            <a:ext uri="{909E8E84-426E-40dd-AFC4-6F175D3DCCD1}"/>
            <a:ext uri="{91240B29-F687-4f45-9708-019B960494DF}"/>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686035" eaLnBrk="1" fontAlgn="auto" hangingPunct="1">
              <a:spcBef>
                <a:spcPct val="20000"/>
              </a:spcBef>
              <a:spcAft>
                <a:spcPts val="0"/>
              </a:spcAft>
              <a:defRPr/>
            </a:pPr>
            <a:r>
              <a:rPr lang="en-US" sz="2110" dirty="0">
                <a:solidFill>
                  <a:schemeClr val="bg1"/>
                </a:solidFill>
                <a:latin typeface="Panton Light" charset="0"/>
                <a:ea typeface="Panton Regular" charset="0"/>
                <a:cs typeface="Panton Light" charset="0"/>
              </a:rPr>
              <a:t>02</a:t>
            </a:r>
          </a:p>
        </p:txBody>
      </p:sp>
      <p:sp>
        <p:nvSpPr>
          <p:cNvPr id="27" name="Text Placeholder 3"/>
          <p:cNvSpPr txBox="1">
            <a:spLocks/>
          </p:cNvSpPr>
          <p:nvPr/>
        </p:nvSpPr>
        <p:spPr bwMode="auto">
          <a:xfrm>
            <a:off x="4343106" y="3304354"/>
            <a:ext cx="328616" cy="324704"/>
          </a:xfrm>
          <a:prstGeom prst="rect">
            <a:avLst/>
          </a:prstGeom>
          <a:noFill/>
          <a:ln>
            <a:noFill/>
          </a:ln>
          <a:extLst>
            <a:ext uri="{909E8E84-426E-40dd-AFC4-6F175D3DCCD1}"/>
            <a:ext uri="{91240B29-F687-4f45-9708-019B960494DF}"/>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686035" eaLnBrk="1" fontAlgn="auto" hangingPunct="1">
              <a:spcBef>
                <a:spcPct val="20000"/>
              </a:spcBef>
              <a:spcAft>
                <a:spcPts val="0"/>
              </a:spcAft>
              <a:defRPr/>
            </a:pPr>
            <a:r>
              <a:rPr lang="en-US" sz="2110" dirty="0">
                <a:solidFill>
                  <a:schemeClr val="bg1"/>
                </a:solidFill>
                <a:latin typeface="Panton Light" charset="0"/>
                <a:ea typeface="Panton Regular" charset="0"/>
                <a:cs typeface="Panton Light" charset="0"/>
              </a:rPr>
              <a:t>03</a:t>
            </a:r>
          </a:p>
        </p:txBody>
      </p:sp>
      <p:grpSp>
        <p:nvGrpSpPr>
          <p:cNvPr id="66572" name="Group 59"/>
          <p:cNvGrpSpPr>
            <a:grpSpLocks/>
          </p:cNvGrpSpPr>
          <p:nvPr/>
        </p:nvGrpSpPr>
        <p:grpSpPr bwMode="auto">
          <a:xfrm>
            <a:off x="5598914" y="3179563"/>
            <a:ext cx="1411486" cy="525718"/>
            <a:chOff x="7154104" y="3109458"/>
            <a:chExt cx="2276195" cy="846881"/>
          </a:xfrm>
        </p:grpSpPr>
        <p:sp>
          <p:nvSpPr>
            <p:cNvPr id="66587" name="TextBox 49"/>
            <p:cNvSpPr txBox="1">
              <a:spLocks noChangeArrowheads="1"/>
            </p:cNvSpPr>
            <p:nvPr/>
          </p:nvSpPr>
          <p:spPr bwMode="auto">
            <a:xfrm>
              <a:off x="7154104" y="3454343"/>
              <a:ext cx="2276195" cy="50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828800">
                <a:lnSpc>
                  <a:spcPct val="90000"/>
                </a:lnSpc>
                <a:spcBef>
                  <a:spcPts val="2000"/>
                </a:spcBef>
                <a:buFont typeface="Arial" charset="0"/>
                <a:defRPr sz="4400">
                  <a:solidFill>
                    <a:schemeClr val="tx1"/>
                  </a:solidFill>
                  <a:latin typeface="Lato Light" charset="0"/>
                </a:defRPr>
              </a:lvl1pPr>
              <a:lvl2pPr marL="742950" indent="-285750" defTabSz="1828800">
                <a:lnSpc>
                  <a:spcPct val="90000"/>
                </a:lnSpc>
                <a:spcBef>
                  <a:spcPts val="1000"/>
                </a:spcBef>
                <a:buFont typeface="Arial" charset="0"/>
                <a:defRPr sz="3600">
                  <a:solidFill>
                    <a:schemeClr val="tx1"/>
                  </a:solidFill>
                  <a:latin typeface="Lato Light" charset="0"/>
                </a:defRPr>
              </a:lvl2pPr>
              <a:lvl3pPr marL="1143000" indent="-228600" defTabSz="1828800">
                <a:lnSpc>
                  <a:spcPct val="90000"/>
                </a:lnSpc>
                <a:spcBef>
                  <a:spcPts val="1000"/>
                </a:spcBef>
                <a:buFont typeface="Arial" charset="0"/>
                <a:defRPr sz="2800">
                  <a:solidFill>
                    <a:schemeClr val="tx1"/>
                  </a:solidFill>
                  <a:latin typeface="Lato Light" charset="0"/>
                </a:defRPr>
              </a:lvl3pPr>
              <a:lvl4pPr marL="1600200" indent="-228600" defTabSz="1828800">
                <a:lnSpc>
                  <a:spcPct val="90000"/>
                </a:lnSpc>
                <a:spcBef>
                  <a:spcPts val="1000"/>
                </a:spcBef>
                <a:buFont typeface="Arial" charset="0"/>
                <a:defRPr sz="2400">
                  <a:solidFill>
                    <a:schemeClr val="tx1"/>
                  </a:solidFill>
                  <a:latin typeface="Lato Light" charset="0"/>
                </a:defRPr>
              </a:lvl4pPr>
              <a:lvl5pPr marL="2057400" indent="-228600" defTabSz="1828800">
                <a:lnSpc>
                  <a:spcPct val="90000"/>
                </a:lnSpc>
                <a:spcBef>
                  <a:spcPts val="1000"/>
                </a:spcBef>
                <a:buFont typeface="Arial" charset="0"/>
                <a:defRPr sz="2400">
                  <a:solidFill>
                    <a:schemeClr val="tx1"/>
                  </a:solidFill>
                  <a:latin typeface="Lato Light" charset="0"/>
                </a:defRPr>
              </a:lvl5pPr>
              <a:lvl6pPr marL="25146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buFontTx/>
                <a:buNone/>
              </a:pPr>
              <a:r>
                <a:rPr lang="en-US" altLang="x-none" sz="675" dirty="0">
                  <a:latin typeface="Panton Light" charset="0"/>
                  <a:ea typeface="Panton Light" charset="0"/>
                  <a:cs typeface="Panton Light" charset="0"/>
                </a:rPr>
                <a:t>There are many variations passages of lorem ipsum available  majority have suffered alteration .</a:t>
              </a:r>
            </a:p>
          </p:txBody>
        </p:sp>
        <p:sp>
          <p:nvSpPr>
            <p:cNvPr id="51" name="Rectangle 50"/>
            <p:cNvSpPr/>
            <p:nvPr/>
          </p:nvSpPr>
          <p:spPr>
            <a:xfrm>
              <a:off x="7154104" y="3109458"/>
              <a:ext cx="1532929" cy="251103"/>
            </a:xfrm>
            <a:prstGeom prst="rect">
              <a:avLst/>
            </a:prstGeom>
          </p:spPr>
          <p:txBody>
            <a:bodyPr wrap="none" lIns="0" tIns="0" rIns="0" bIns="0">
              <a:spAutoFit/>
            </a:bodyPr>
            <a:lstStyle/>
            <a:p>
              <a:pPr defTabSz="773984" eaLnBrk="1" fontAlgn="auto" hangingPunct="1">
                <a:spcBef>
                  <a:spcPts val="0"/>
                </a:spcBef>
                <a:spcAft>
                  <a:spcPts val="0"/>
                </a:spcAft>
                <a:defRPr/>
              </a:pPr>
              <a:r>
                <a:rPr lang="en-US" sz="1013" dirty="0">
                  <a:solidFill>
                    <a:schemeClr val="accent4"/>
                  </a:solidFill>
                  <a:latin typeface="Panton Regular" charset="0"/>
                  <a:cs typeface="Panton Regular" charset="0"/>
                </a:rPr>
                <a:t>Write here a Title</a:t>
              </a:r>
            </a:p>
          </p:txBody>
        </p:sp>
      </p:grpSp>
      <p:grpSp>
        <p:nvGrpSpPr>
          <p:cNvPr id="66573" name="Group 58"/>
          <p:cNvGrpSpPr>
            <a:grpSpLocks/>
          </p:cNvGrpSpPr>
          <p:nvPr/>
        </p:nvGrpSpPr>
        <p:grpSpPr bwMode="auto">
          <a:xfrm>
            <a:off x="5684640" y="1737718"/>
            <a:ext cx="1391841" cy="528594"/>
            <a:chOff x="7174424" y="1401232"/>
            <a:chExt cx="2276195" cy="850960"/>
          </a:xfrm>
        </p:grpSpPr>
        <p:sp>
          <p:nvSpPr>
            <p:cNvPr id="66585" name="TextBox 52"/>
            <p:cNvSpPr txBox="1">
              <a:spLocks noChangeArrowheads="1"/>
            </p:cNvSpPr>
            <p:nvPr/>
          </p:nvSpPr>
          <p:spPr bwMode="auto">
            <a:xfrm>
              <a:off x="7174424" y="1750522"/>
              <a:ext cx="2276195" cy="50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828800">
                <a:lnSpc>
                  <a:spcPct val="90000"/>
                </a:lnSpc>
                <a:spcBef>
                  <a:spcPts val="2000"/>
                </a:spcBef>
                <a:buFont typeface="Arial" charset="0"/>
                <a:defRPr sz="4400">
                  <a:solidFill>
                    <a:schemeClr val="tx1"/>
                  </a:solidFill>
                  <a:latin typeface="Lato Light" charset="0"/>
                </a:defRPr>
              </a:lvl1pPr>
              <a:lvl2pPr marL="742950" indent="-285750" defTabSz="1828800">
                <a:lnSpc>
                  <a:spcPct val="90000"/>
                </a:lnSpc>
                <a:spcBef>
                  <a:spcPts val="1000"/>
                </a:spcBef>
                <a:buFont typeface="Arial" charset="0"/>
                <a:defRPr sz="3600">
                  <a:solidFill>
                    <a:schemeClr val="tx1"/>
                  </a:solidFill>
                  <a:latin typeface="Lato Light" charset="0"/>
                </a:defRPr>
              </a:lvl2pPr>
              <a:lvl3pPr marL="1143000" indent="-228600" defTabSz="1828800">
                <a:lnSpc>
                  <a:spcPct val="90000"/>
                </a:lnSpc>
                <a:spcBef>
                  <a:spcPts val="1000"/>
                </a:spcBef>
                <a:buFont typeface="Arial" charset="0"/>
                <a:defRPr sz="2800">
                  <a:solidFill>
                    <a:schemeClr val="tx1"/>
                  </a:solidFill>
                  <a:latin typeface="Lato Light" charset="0"/>
                </a:defRPr>
              </a:lvl3pPr>
              <a:lvl4pPr marL="1600200" indent="-228600" defTabSz="1828800">
                <a:lnSpc>
                  <a:spcPct val="90000"/>
                </a:lnSpc>
                <a:spcBef>
                  <a:spcPts val="1000"/>
                </a:spcBef>
                <a:buFont typeface="Arial" charset="0"/>
                <a:defRPr sz="2400">
                  <a:solidFill>
                    <a:schemeClr val="tx1"/>
                  </a:solidFill>
                  <a:latin typeface="Lato Light" charset="0"/>
                </a:defRPr>
              </a:lvl4pPr>
              <a:lvl5pPr marL="2057400" indent="-228600" defTabSz="1828800">
                <a:lnSpc>
                  <a:spcPct val="90000"/>
                </a:lnSpc>
                <a:spcBef>
                  <a:spcPts val="1000"/>
                </a:spcBef>
                <a:buFont typeface="Arial" charset="0"/>
                <a:defRPr sz="2400">
                  <a:solidFill>
                    <a:schemeClr val="tx1"/>
                  </a:solidFill>
                  <a:latin typeface="Lato Light" charset="0"/>
                </a:defRPr>
              </a:lvl5pPr>
              <a:lvl6pPr marL="25146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eaLnBrk="1" hangingPunct="1">
                <a:lnSpc>
                  <a:spcPct val="100000"/>
                </a:lnSpc>
                <a:spcBef>
                  <a:spcPct val="20000"/>
                </a:spcBef>
                <a:buFontTx/>
                <a:buNone/>
              </a:pPr>
              <a:r>
                <a:rPr lang="en-US" altLang="x-none" sz="675" dirty="0">
                  <a:latin typeface="Panton Light" charset="0"/>
                  <a:ea typeface="Panton Light" charset="0"/>
                  <a:cs typeface="Panton Light" charset="0"/>
                </a:rPr>
                <a:t>There are many variations passages of lorem ipsum available  majority have suffered alteration .</a:t>
              </a:r>
            </a:p>
          </p:txBody>
        </p:sp>
        <p:sp>
          <p:nvSpPr>
            <p:cNvPr id="54" name="Rectangle 53"/>
            <p:cNvSpPr/>
            <p:nvPr/>
          </p:nvSpPr>
          <p:spPr>
            <a:xfrm>
              <a:off x="7174424" y="1401232"/>
              <a:ext cx="1554565" cy="250939"/>
            </a:xfrm>
            <a:prstGeom prst="rect">
              <a:avLst/>
            </a:prstGeom>
          </p:spPr>
          <p:txBody>
            <a:bodyPr wrap="none" lIns="0" tIns="0" rIns="0" bIns="0">
              <a:spAutoFit/>
            </a:bodyPr>
            <a:lstStyle/>
            <a:p>
              <a:pPr defTabSz="773984" eaLnBrk="1" fontAlgn="auto" hangingPunct="1">
                <a:spcBef>
                  <a:spcPts val="0"/>
                </a:spcBef>
                <a:spcAft>
                  <a:spcPts val="0"/>
                </a:spcAft>
                <a:defRPr/>
              </a:pPr>
              <a:r>
                <a:rPr lang="en-US" sz="1013" dirty="0">
                  <a:solidFill>
                    <a:schemeClr val="accent3"/>
                  </a:solidFill>
                  <a:latin typeface="Panton Regular" charset="0"/>
                  <a:cs typeface="Panton Regular" charset="0"/>
                </a:rPr>
                <a:t>Write here a Title</a:t>
              </a:r>
            </a:p>
          </p:txBody>
        </p:sp>
      </p:grpSp>
      <p:grpSp>
        <p:nvGrpSpPr>
          <p:cNvPr id="66574" name="Group 56"/>
          <p:cNvGrpSpPr>
            <a:grpSpLocks/>
          </p:cNvGrpSpPr>
          <p:nvPr/>
        </p:nvGrpSpPr>
        <p:grpSpPr bwMode="auto">
          <a:xfrm>
            <a:off x="2372321" y="1495424"/>
            <a:ext cx="1282898" cy="628312"/>
            <a:chOff x="-296510" y="1392685"/>
            <a:chExt cx="2276196" cy="1012180"/>
          </a:xfrm>
        </p:grpSpPr>
        <p:sp>
          <p:nvSpPr>
            <p:cNvPr id="66583" name="TextBox 55"/>
            <p:cNvSpPr txBox="1">
              <a:spLocks noChangeArrowheads="1"/>
            </p:cNvSpPr>
            <p:nvPr/>
          </p:nvSpPr>
          <p:spPr bwMode="auto">
            <a:xfrm>
              <a:off x="-296510" y="1735518"/>
              <a:ext cx="2276196" cy="66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828800">
                <a:lnSpc>
                  <a:spcPct val="90000"/>
                </a:lnSpc>
                <a:spcBef>
                  <a:spcPts val="2000"/>
                </a:spcBef>
                <a:buFont typeface="Arial" charset="0"/>
                <a:defRPr sz="4400">
                  <a:solidFill>
                    <a:schemeClr val="tx1"/>
                  </a:solidFill>
                  <a:latin typeface="Lato Light" charset="0"/>
                </a:defRPr>
              </a:lvl1pPr>
              <a:lvl2pPr marL="742950" indent="-285750" defTabSz="1828800">
                <a:lnSpc>
                  <a:spcPct val="90000"/>
                </a:lnSpc>
                <a:spcBef>
                  <a:spcPts val="1000"/>
                </a:spcBef>
                <a:buFont typeface="Arial" charset="0"/>
                <a:defRPr sz="3600">
                  <a:solidFill>
                    <a:schemeClr val="tx1"/>
                  </a:solidFill>
                  <a:latin typeface="Lato Light" charset="0"/>
                </a:defRPr>
              </a:lvl2pPr>
              <a:lvl3pPr marL="1143000" indent="-228600" defTabSz="1828800">
                <a:lnSpc>
                  <a:spcPct val="90000"/>
                </a:lnSpc>
                <a:spcBef>
                  <a:spcPts val="1000"/>
                </a:spcBef>
                <a:buFont typeface="Arial" charset="0"/>
                <a:defRPr sz="2800">
                  <a:solidFill>
                    <a:schemeClr val="tx1"/>
                  </a:solidFill>
                  <a:latin typeface="Lato Light" charset="0"/>
                </a:defRPr>
              </a:lvl3pPr>
              <a:lvl4pPr marL="1600200" indent="-228600" defTabSz="1828800">
                <a:lnSpc>
                  <a:spcPct val="90000"/>
                </a:lnSpc>
                <a:spcBef>
                  <a:spcPts val="1000"/>
                </a:spcBef>
                <a:buFont typeface="Arial" charset="0"/>
                <a:defRPr sz="2400">
                  <a:solidFill>
                    <a:schemeClr val="tx1"/>
                  </a:solidFill>
                  <a:latin typeface="Lato Light" charset="0"/>
                </a:defRPr>
              </a:lvl4pPr>
              <a:lvl5pPr marL="2057400" indent="-228600" defTabSz="1828800">
                <a:lnSpc>
                  <a:spcPct val="90000"/>
                </a:lnSpc>
                <a:spcBef>
                  <a:spcPts val="1000"/>
                </a:spcBef>
                <a:buFont typeface="Arial" charset="0"/>
                <a:defRPr sz="2400">
                  <a:solidFill>
                    <a:schemeClr val="tx1"/>
                  </a:solidFill>
                  <a:latin typeface="Lato Light" charset="0"/>
                </a:defRPr>
              </a:lvl5pPr>
              <a:lvl6pPr marL="25146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algn="r" eaLnBrk="1" hangingPunct="1">
                <a:lnSpc>
                  <a:spcPct val="100000"/>
                </a:lnSpc>
                <a:spcBef>
                  <a:spcPct val="20000"/>
                </a:spcBef>
                <a:buFontTx/>
                <a:buNone/>
              </a:pPr>
              <a:r>
                <a:rPr lang="en-US" altLang="x-none" sz="675" dirty="0">
                  <a:latin typeface="Panton Light" charset="0"/>
                  <a:ea typeface="Panton Light" charset="0"/>
                  <a:cs typeface="Panton Light" charset="0"/>
                </a:rPr>
                <a:t>Entrepreneur  It is defined as an individual who organizes or operates a business or businesses. </a:t>
              </a:r>
            </a:p>
          </p:txBody>
        </p:sp>
        <p:sp>
          <p:nvSpPr>
            <p:cNvPr id="141341" name="Rectangle 56"/>
            <p:cNvSpPr>
              <a:spLocks noChangeArrowheads="1"/>
            </p:cNvSpPr>
            <p:nvPr/>
          </p:nvSpPr>
          <p:spPr bwMode="auto">
            <a:xfrm>
              <a:off x="293107" y="1392685"/>
              <a:ext cx="1686579" cy="251110"/>
            </a:xfrm>
            <a:prstGeom prst="rect">
              <a:avLst/>
            </a:prstGeom>
            <a:noFill/>
            <a:ln>
              <a:noFill/>
            </a:ln>
            <a:extLst>
              <a:ext uri="{909E8E84-426E-40dd-AFC4-6F175D3DCCD1}"/>
              <a:ext uri="{91240B29-F687-4f45-9708-019B960494DF}"/>
            </a:extLst>
          </p:spPr>
          <p:txBody>
            <a:bodyPr wrap="none" lIns="0" tIns="0" rIns="0" bIns="0">
              <a:spAutoFit/>
            </a:bodyPr>
            <a:lstStyle/>
            <a:p>
              <a:pPr algn="r" defTabSz="685681" eaLnBrk="1" fontAlgn="auto" hangingPunct="1">
                <a:spcBef>
                  <a:spcPts val="0"/>
                </a:spcBef>
                <a:spcAft>
                  <a:spcPts val="0"/>
                </a:spcAft>
                <a:defRPr/>
              </a:pPr>
              <a:r>
                <a:rPr lang="en-US" sz="1013" dirty="0">
                  <a:solidFill>
                    <a:schemeClr val="accent2"/>
                  </a:solidFill>
                  <a:latin typeface="Panton Regular" charset="0"/>
                  <a:cs typeface="Panton Regular" charset="0"/>
                </a:rPr>
                <a:t>Write here a Title</a:t>
              </a:r>
            </a:p>
          </p:txBody>
        </p:sp>
      </p:grpSp>
      <p:grpSp>
        <p:nvGrpSpPr>
          <p:cNvPr id="66575" name="Group 56"/>
          <p:cNvGrpSpPr>
            <a:grpSpLocks/>
          </p:cNvGrpSpPr>
          <p:nvPr/>
        </p:nvGrpSpPr>
        <p:grpSpPr bwMode="auto">
          <a:xfrm>
            <a:off x="2019300" y="3091459"/>
            <a:ext cx="1381125" cy="516767"/>
            <a:chOff x="-296510" y="1279344"/>
            <a:chExt cx="2276196" cy="834382"/>
          </a:xfrm>
        </p:grpSpPr>
        <p:sp>
          <p:nvSpPr>
            <p:cNvPr id="66581" name="TextBox 58"/>
            <p:cNvSpPr txBox="1">
              <a:spLocks noChangeArrowheads="1"/>
            </p:cNvSpPr>
            <p:nvPr/>
          </p:nvSpPr>
          <p:spPr bwMode="auto">
            <a:xfrm>
              <a:off x="-296510" y="1610572"/>
              <a:ext cx="2276196" cy="50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828800">
                <a:lnSpc>
                  <a:spcPct val="90000"/>
                </a:lnSpc>
                <a:spcBef>
                  <a:spcPts val="2000"/>
                </a:spcBef>
                <a:buFont typeface="Arial" charset="0"/>
                <a:defRPr sz="4400">
                  <a:solidFill>
                    <a:schemeClr val="tx1"/>
                  </a:solidFill>
                  <a:latin typeface="Lato Light" charset="0"/>
                </a:defRPr>
              </a:lvl1pPr>
              <a:lvl2pPr marL="742950" indent="-285750" defTabSz="1828800">
                <a:lnSpc>
                  <a:spcPct val="90000"/>
                </a:lnSpc>
                <a:spcBef>
                  <a:spcPts val="1000"/>
                </a:spcBef>
                <a:buFont typeface="Arial" charset="0"/>
                <a:defRPr sz="3600">
                  <a:solidFill>
                    <a:schemeClr val="tx1"/>
                  </a:solidFill>
                  <a:latin typeface="Lato Light" charset="0"/>
                </a:defRPr>
              </a:lvl2pPr>
              <a:lvl3pPr marL="1143000" indent="-228600" defTabSz="1828800">
                <a:lnSpc>
                  <a:spcPct val="90000"/>
                </a:lnSpc>
                <a:spcBef>
                  <a:spcPts val="1000"/>
                </a:spcBef>
                <a:buFont typeface="Arial" charset="0"/>
                <a:defRPr sz="2800">
                  <a:solidFill>
                    <a:schemeClr val="tx1"/>
                  </a:solidFill>
                  <a:latin typeface="Lato Light" charset="0"/>
                </a:defRPr>
              </a:lvl3pPr>
              <a:lvl4pPr marL="1600200" indent="-228600" defTabSz="1828800">
                <a:lnSpc>
                  <a:spcPct val="90000"/>
                </a:lnSpc>
                <a:spcBef>
                  <a:spcPts val="1000"/>
                </a:spcBef>
                <a:buFont typeface="Arial" charset="0"/>
                <a:defRPr sz="2400">
                  <a:solidFill>
                    <a:schemeClr val="tx1"/>
                  </a:solidFill>
                  <a:latin typeface="Lato Light" charset="0"/>
                </a:defRPr>
              </a:lvl4pPr>
              <a:lvl5pPr marL="2057400" indent="-228600" defTabSz="1828800">
                <a:lnSpc>
                  <a:spcPct val="90000"/>
                </a:lnSpc>
                <a:spcBef>
                  <a:spcPts val="1000"/>
                </a:spcBef>
                <a:buFont typeface="Arial" charset="0"/>
                <a:defRPr sz="2400">
                  <a:solidFill>
                    <a:schemeClr val="tx1"/>
                  </a:solidFill>
                  <a:latin typeface="Lato Light" charset="0"/>
                </a:defRPr>
              </a:lvl5pPr>
              <a:lvl6pPr marL="25146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6pPr>
              <a:lvl7pPr marL="29718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7pPr>
              <a:lvl8pPr marL="34290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8pPr>
              <a:lvl9pPr marL="3886200" indent="-228600" defTabSz="1828800" eaLnBrk="0" fontAlgn="base" hangingPunct="0">
                <a:lnSpc>
                  <a:spcPct val="90000"/>
                </a:lnSpc>
                <a:spcBef>
                  <a:spcPts val="1000"/>
                </a:spcBef>
                <a:spcAft>
                  <a:spcPct val="0"/>
                </a:spcAft>
                <a:buFont typeface="Arial" charset="0"/>
                <a:defRPr sz="2400">
                  <a:solidFill>
                    <a:schemeClr val="tx1"/>
                  </a:solidFill>
                  <a:latin typeface="Lato Light" charset="0"/>
                </a:defRPr>
              </a:lvl9pPr>
            </a:lstStyle>
            <a:p>
              <a:pPr algn="r" eaLnBrk="1" hangingPunct="1">
                <a:lnSpc>
                  <a:spcPct val="100000"/>
                </a:lnSpc>
                <a:spcBef>
                  <a:spcPct val="20000"/>
                </a:spcBef>
                <a:buFontTx/>
                <a:buNone/>
              </a:pPr>
              <a:r>
                <a:rPr lang="en-US" altLang="x-none" sz="675" dirty="0">
                  <a:latin typeface="Panton Light" charset="0"/>
                  <a:ea typeface="Panton Light" charset="0"/>
                  <a:cs typeface="Panton Light" charset="0"/>
                </a:rPr>
                <a:t>Entrepreneur  It is defined as an individual who organizes or operates a business or businesses. </a:t>
              </a:r>
            </a:p>
          </p:txBody>
        </p:sp>
        <p:sp>
          <p:nvSpPr>
            <p:cNvPr id="141339" name="Rectangle 59"/>
            <p:cNvSpPr>
              <a:spLocks noChangeArrowheads="1"/>
            </p:cNvSpPr>
            <p:nvPr/>
          </p:nvSpPr>
          <p:spPr bwMode="auto">
            <a:xfrm>
              <a:off x="413058" y="1279344"/>
              <a:ext cx="1566628" cy="251682"/>
            </a:xfrm>
            <a:prstGeom prst="rect">
              <a:avLst/>
            </a:prstGeom>
            <a:noFill/>
            <a:ln>
              <a:noFill/>
            </a:ln>
            <a:extLst>
              <a:ext uri="{909E8E84-426E-40dd-AFC4-6F175D3DCCD1}"/>
              <a:ext uri="{91240B29-F687-4f45-9708-019B960494DF}"/>
            </a:extLst>
          </p:spPr>
          <p:txBody>
            <a:bodyPr wrap="none" lIns="0" tIns="0" rIns="0" bIns="0">
              <a:spAutoFit/>
            </a:bodyPr>
            <a:lstStyle/>
            <a:p>
              <a:pPr algn="r" defTabSz="685681" eaLnBrk="1" fontAlgn="auto" hangingPunct="1">
                <a:spcBef>
                  <a:spcPts val="0"/>
                </a:spcBef>
                <a:spcAft>
                  <a:spcPts val="0"/>
                </a:spcAft>
                <a:defRPr/>
              </a:pPr>
              <a:r>
                <a:rPr lang="en-US" sz="1013" dirty="0">
                  <a:solidFill>
                    <a:schemeClr val="accent1"/>
                  </a:solidFill>
                  <a:latin typeface="Panton Regular" charset="0"/>
                  <a:cs typeface="Panton Regular" charset="0"/>
                </a:rPr>
                <a:t>Write here a Title</a:t>
              </a:r>
            </a:p>
          </p:txBody>
        </p:sp>
      </p:grpSp>
      <p:sp>
        <p:nvSpPr>
          <p:cNvPr id="72" name="Freeform 9"/>
          <p:cNvSpPr>
            <a:spLocks/>
          </p:cNvSpPr>
          <p:nvPr/>
        </p:nvSpPr>
        <p:spPr bwMode="auto">
          <a:xfrm>
            <a:off x="3376614" y="2282429"/>
            <a:ext cx="728663" cy="447080"/>
          </a:xfrm>
          <a:custGeom>
            <a:avLst/>
            <a:gdLst>
              <a:gd name="T0" fmla="*/ 250 w 313"/>
              <a:gd name="T1" fmla="*/ 192 h 192"/>
              <a:gd name="T2" fmla="*/ 62 w 313"/>
              <a:gd name="T3" fmla="*/ 192 h 192"/>
              <a:gd name="T4" fmla="*/ 61 w 313"/>
              <a:gd name="T5" fmla="*/ 160 h 192"/>
              <a:gd name="T6" fmla="*/ 61 w 313"/>
              <a:gd name="T7" fmla="*/ 158 h 192"/>
              <a:gd name="T8" fmla="*/ 0 w 313"/>
              <a:gd name="T9" fmla="*/ 158 h 192"/>
              <a:gd name="T10" fmla="*/ 157 w 313"/>
              <a:gd name="T11" fmla="*/ 0 h 192"/>
              <a:gd name="T12" fmla="*/ 313 w 313"/>
              <a:gd name="T13" fmla="*/ 158 h 192"/>
              <a:gd name="T14" fmla="*/ 248 w 313"/>
              <a:gd name="T15" fmla="*/ 158 h 192"/>
              <a:gd name="T16" fmla="*/ 248 w 313"/>
              <a:gd name="T17" fmla="*/ 160 h 192"/>
              <a:gd name="T18" fmla="*/ 250 w 313"/>
              <a:gd name="T19" fmla="*/ 192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3"/>
              <a:gd name="T31" fmla="*/ 0 h 192"/>
              <a:gd name="T32" fmla="*/ 313 w 313"/>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a:noFill/>
          </a:ln>
          <a:extLst>
            <a:ext uri="{91240B29-F687-4f45-9708-019B960494DF}"/>
          </a:extLst>
        </p:spPr>
        <p:txBody>
          <a:bodyPr lIns="68601" tIns="34301" rIns="68601" bIns="34301"/>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22" name="Text Placeholder 3"/>
          <p:cNvSpPr txBox="1">
            <a:spLocks/>
          </p:cNvSpPr>
          <p:nvPr/>
        </p:nvSpPr>
        <p:spPr bwMode="auto">
          <a:xfrm>
            <a:off x="3585660" y="2422288"/>
            <a:ext cx="330219" cy="324704"/>
          </a:xfrm>
          <a:prstGeom prst="rect">
            <a:avLst/>
          </a:prstGeom>
          <a:noFill/>
          <a:ln>
            <a:noFill/>
          </a:ln>
          <a:extLst>
            <a:ext uri="{909E8E84-426E-40dd-AFC4-6F175D3DCCD1}"/>
            <a:ext uri="{91240B29-F687-4f45-9708-019B960494DF}"/>
          </a:extLst>
        </p:spPr>
        <p:txBody>
          <a:bodyPr wrap="none" lIns="0" tIns="0" rIns="0" bIns="0" anchor="b">
            <a:spAutoFit/>
          </a:bodyPr>
          <a:lstStyle>
            <a:lvl1pPr>
              <a:defRPr sz="2000">
                <a:solidFill>
                  <a:schemeClr val="tx1"/>
                </a:solidFill>
                <a:latin typeface="Roboto Condensed" charset="0"/>
                <a:ea typeface="ＭＳ Ｐゴシック" charset="0"/>
                <a:cs typeface="FontAwesome" charset="0"/>
              </a:defRPr>
            </a:lvl1pPr>
            <a:lvl2pPr marL="742950" indent="-285750">
              <a:defRPr sz="2000">
                <a:solidFill>
                  <a:schemeClr val="tx1"/>
                </a:solidFill>
                <a:latin typeface="Roboto Condensed" charset="0"/>
                <a:ea typeface="FontAwesome" charset="0"/>
                <a:cs typeface="FontAwesome" charset="0"/>
              </a:defRPr>
            </a:lvl2pPr>
            <a:lvl3pPr marL="1143000" indent="-228600">
              <a:defRPr sz="2000">
                <a:solidFill>
                  <a:schemeClr val="tx1"/>
                </a:solidFill>
                <a:latin typeface="Roboto Condensed" charset="0"/>
                <a:ea typeface="FontAwesome" charset="0"/>
                <a:cs typeface="FontAwesome" charset="0"/>
              </a:defRPr>
            </a:lvl3pPr>
            <a:lvl4pPr marL="1600200" indent="-228600">
              <a:defRPr sz="2000">
                <a:solidFill>
                  <a:schemeClr val="tx1"/>
                </a:solidFill>
                <a:latin typeface="Roboto Condensed" charset="0"/>
                <a:ea typeface="FontAwesome" charset="0"/>
                <a:cs typeface="FontAwesome" charset="0"/>
              </a:defRPr>
            </a:lvl4pPr>
            <a:lvl5pPr marL="2057400" indent="-228600">
              <a:defRPr sz="2000">
                <a:solidFill>
                  <a:schemeClr val="tx1"/>
                </a:solidFill>
                <a:latin typeface="Roboto Condensed" charset="0"/>
                <a:ea typeface="FontAwesome" charset="0"/>
                <a:cs typeface="FontAwesome" charset="0"/>
              </a:defRPr>
            </a:lvl5pPr>
            <a:lvl6pPr marL="2514600" indent="-228600" fontAlgn="base">
              <a:spcBef>
                <a:spcPct val="0"/>
              </a:spcBef>
              <a:spcAft>
                <a:spcPct val="0"/>
              </a:spcAft>
              <a:defRPr sz="2000">
                <a:solidFill>
                  <a:schemeClr val="tx1"/>
                </a:solidFill>
                <a:latin typeface="Roboto Condensed" charset="0"/>
                <a:ea typeface="FontAwesome" charset="0"/>
                <a:cs typeface="FontAwesome" charset="0"/>
              </a:defRPr>
            </a:lvl6pPr>
            <a:lvl7pPr marL="2971800" indent="-228600" fontAlgn="base">
              <a:spcBef>
                <a:spcPct val="0"/>
              </a:spcBef>
              <a:spcAft>
                <a:spcPct val="0"/>
              </a:spcAft>
              <a:defRPr sz="2000">
                <a:solidFill>
                  <a:schemeClr val="tx1"/>
                </a:solidFill>
                <a:latin typeface="Roboto Condensed" charset="0"/>
                <a:ea typeface="FontAwesome" charset="0"/>
                <a:cs typeface="FontAwesome" charset="0"/>
              </a:defRPr>
            </a:lvl7pPr>
            <a:lvl8pPr marL="3429000" indent="-228600" fontAlgn="base">
              <a:spcBef>
                <a:spcPct val="0"/>
              </a:spcBef>
              <a:spcAft>
                <a:spcPct val="0"/>
              </a:spcAft>
              <a:defRPr sz="2000">
                <a:solidFill>
                  <a:schemeClr val="tx1"/>
                </a:solidFill>
                <a:latin typeface="Roboto Condensed" charset="0"/>
                <a:ea typeface="FontAwesome" charset="0"/>
                <a:cs typeface="FontAwesome" charset="0"/>
              </a:defRPr>
            </a:lvl8pPr>
            <a:lvl9pPr marL="3886200" indent="-228600" fontAlgn="base">
              <a:spcBef>
                <a:spcPct val="0"/>
              </a:spcBef>
              <a:spcAft>
                <a:spcPct val="0"/>
              </a:spcAft>
              <a:defRPr sz="2000">
                <a:solidFill>
                  <a:schemeClr val="tx1"/>
                </a:solidFill>
                <a:latin typeface="Roboto Condensed" charset="0"/>
                <a:ea typeface="FontAwesome" charset="0"/>
                <a:cs typeface="FontAwesome" charset="0"/>
              </a:defRPr>
            </a:lvl9pPr>
          </a:lstStyle>
          <a:p>
            <a:pPr algn="ctr" defTabSz="686035" eaLnBrk="1" fontAlgn="auto" hangingPunct="1">
              <a:spcBef>
                <a:spcPct val="20000"/>
              </a:spcBef>
              <a:spcAft>
                <a:spcPts val="0"/>
              </a:spcAft>
              <a:defRPr/>
            </a:pPr>
            <a:r>
              <a:rPr lang="en-US" sz="2110" dirty="0">
                <a:solidFill>
                  <a:schemeClr val="bg1"/>
                </a:solidFill>
                <a:latin typeface="Panton Light" charset="0"/>
                <a:ea typeface="Panton Regular" charset="0"/>
                <a:cs typeface="Panton Light" charset="0"/>
              </a:rPr>
              <a:t>04</a:t>
            </a:r>
          </a:p>
        </p:txBody>
      </p:sp>
      <p:sp>
        <p:nvSpPr>
          <p:cNvPr id="55" name="Subtitle 2"/>
          <p:cNvSpPr txBox="1">
            <a:spLocks/>
          </p:cNvSpPr>
          <p:nvPr/>
        </p:nvSpPr>
        <p:spPr>
          <a:xfrm>
            <a:off x="544289" y="3980463"/>
            <a:ext cx="7971064" cy="439739"/>
          </a:xfrm>
          <a:prstGeom prst="rect">
            <a:avLst/>
          </a:prstGeom>
        </p:spPr>
        <p:txBody>
          <a:bodyPr wrap="square" lIns="51438" tIns="25719" rIns="51438" bIns="25719">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900"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58</a:t>
            </a:fld>
            <a:endParaRPr lang="en-US" dirty="0"/>
          </a:p>
        </p:txBody>
      </p:sp>
      <p:sp>
        <p:nvSpPr>
          <p:cNvPr id="40"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Cycle diagram sample</a:t>
            </a:r>
            <a:endParaRPr lang="en-US" dirty="0"/>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4733331" y="3096222"/>
            <a:ext cx="370284" cy="37028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46" name="TextBox 45"/>
          <p:cNvSpPr txBox="1"/>
          <p:nvPr/>
        </p:nvSpPr>
        <p:spPr>
          <a:xfrm>
            <a:off x="4761310" y="3074792"/>
            <a:ext cx="320278" cy="393976"/>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110" dirty="0">
                <a:solidFill>
                  <a:schemeClr val="bg1"/>
                </a:solidFill>
                <a:latin typeface="Panton Light" charset="0"/>
                <a:cs typeface="Panton Light" charset="0"/>
              </a:rPr>
              <a:t>4</a:t>
            </a:r>
          </a:p>
        </p:txBody>
      </p:sp>
      <p:sp>
        <p:nvSpPr>
          <p:cNvPr id="52" name="Rectangle 51"/>
          <p:cNvSpPr/>
          <p:nvPr/>
        </p:nvSpPr>
        <p:spPr>
          <a:xfrm>
            <a:off x="4739285" y="3583782"/>
            <a:ext cx="369689" cy="37028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7" name="TextBox 56"/>
          <p:cNvSpPr txBox="1"/>
          <p:nvPr/>
        </p:nvSpPr>
        <p:spPr>
          <a:xfrm>
            <a:off x="4783336" y="3560567"/>
            <a:ext cx="251222" cy="393976"/>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110" dirty="0">
                <a:solidFill>
                  <a:schemeClr val="bg1"/>
                </a:solidFill>
                <a:latin typeface="Panton Light" charset="0"/>
                <a:cs typeface="Panton Light" charset="0"/>
              </a:rPr>
              <a:t>5</a:t>
            </a:r>
          </a:p>
        </p:txBody>
      </p:sp>
      <p:sp>
        <p:nvSpPr>
          <p:cNvPr id="58" name="Rectangle 57"/>
          <p:cNvSpPr/>
          <p:nvPr/>
        </p:nvSpPr>
        <p:spPr>
          <a:xfrm>
            <a:off x="4737498" y="2589017"/>
            <a:ext cx="370284" cy="36968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0" name="TextBox 59"/>
          <p:cNvSpPr txBox="1"/>
          <p:nvPr/>
        </p:nvSpPr>
        <p:spPr>
          <a:xfrm>
            <a:off x="4771431" y="2566991"/>
            <a:ext cx="310158" cy="393976"/>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110" dirty="0">
                <a:solidFill>
                  <a:schemeClr val="bg1"/>
                </a:solidFill>
                <a:latin typeface="Panton Light" charset="0"/>
                <a:cs typeface="Panton Light" charset="0"/>
              </a:rPr>
              <a:t>3</a:t>
            </a:r>
          </a:p>
        </p:txBody>
      </p:sp>
      <p:sp>
        <p:nvSpPr>
          <p:cNvPr id="61" name="Rectangle 60"/>
          <p:cNvSpPr/>
          <p:nvPr/>
        </p:nvSpPr>
        <p:spPr>
          <a:xfrm>
            <a:off x="4737498" y="2085976"/>
            <a:ext cx="370284" cy="37028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2" name="TextBox 61"/>
          <p:cNvSpPr txBox="1"/>
          <p:nvPr/>
        </p:nvSpPr>
        <p:spPr>
          <a:xfrm>
            <a:off x="4760715" y="2062166"/>
            <a:ext cx="310158" cy="393976"/>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110" dirty="0">
                <a:solidFill>
                  <a:schemeClr val="bg1"/>
                </a:solidFill>
                <a:latin typeface="Panton Light" charset="0"/>
                <a:cs typeface="Panton Light" charset="0"/>
              </a:rPr>
              <a:t>2</a:t>
            </a:r>
          </a:p>
        </p:txBody>
      </p:sp>
      <p:sp>
        <p:nvSpPr>
          <p:cNvPr id="63" name="Rectangle 62"/>
          <p:cNvSpPr/>
          <p:nvPr/>
        </p:nvSpPr>
        <p:spPr>
          <a:xfrm>
            <a:off x="4742262" y="1578771"/>
            <a:ext cx="369689" cy="36968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601" tIns="34301" rIns="68601" bIns="34301"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64" name="TextBox 63"/>
          <p:cNvSpPr txBox="1"/>
          <p:nvPr/>
        </p:nvSpPr>
        <p:spPr>
          <a:xfrm>
            <a:off x="4783336" y="1556745"/>
            <a:ext cx="263128" cy="393976"/>
          </a:xfrm>
          <a:prstGeom prst="rect">
            <a:avLst/>
          </a:prstGeom>
          <a:noFill/>
        </p:spPr>
        <p:txBody>
          <a:bodyPr lIns="68601" tIns="34301" rIns="68601" bIns="34301">
            <a:spAutoFit/>
          </a:bodyPr>
          <a:lstStyle/>
          <a:p>
            <a:pPr algn="ctr" defTabSz="685681" eaLnBrk="1" fontAlgn="auto" hangingPunct="1">
              <a:spcBef>
                <a:spcPts val="0"/>
              </a:spcBef>
              <a:spcAft>
                <a:spcPts val="0"/>
              </a:spcAft>
              <a:defRPr/>
            </a:pPr>
            <a:r>
              <a:rPr lang="en-US" sz="2110" dirty="0">
                <a:solidFill>
                  <a:schemeClr val="bg1"/>
                </a:solidFill>
                <a:latin typeface="Panton Light" charset="0"/>
                <a:cs typeface="Panton Light" charset="0"/>
              </a:rPr>
              <a:t>1</a:t>
            </a:r>
          </a:p>
        </p:txBody>
      </p:sp>
      <p:sp>
        <p:nvSpPr>
          <p:cNvPr id="65" name="Subtitle 2"/>
          <p:cNvSpPr txBox="1">
            <a:spLocks/>
          </p:cNvSpPr>
          <p:nvPr/>
        </p:nvSpPr>
        <p:spPr>
          <a:xfrm>
            <a:off x="5117902" y="1587103"/>
            <a:ext cx="2469356" cy="355402"/>
          </a:xfrm>
          <a:prstGeom prst="rect">
            <a:avLst/>
          </a:prstGeom>
        </p:spPr>
        <p:txBody>
          <a:bodyPr lIns="68601" tIns="34301" rIns="68601" bIns="3430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defRPr/>
            </a:pPr>
            <a:r>
              <a:rPr lang="en-US" sz="760" dirty="0">
                <a:latin typeface="Panton Light" charset="0"/>
                <a:cs typeface="Panton Light" charset="0"/>
              </a:rPr>
              <a:t>A company is an association or collection of individuals, whether natural persons, legal persons,</a:t>
            </a:r>
          </a:p>
        </p:txBody>
      </p:sp>
      <p:sp>
        <p:nvSpPr>
          <p:cNvPr id="66" name="Subtitle 2"/>
          <p:cNvSpPr txBox="1">
            <a:spLocks/>
          </p:cNvSpPr>
          <p:nvPr/>
        </p:nvSpPr>
        <p:spPr>
          <a:xfrm>
            <a:off x="5117902" y="2131220"/>
            <a:ext cx="2469356" cy="403622"/>
          </a:xfrm>
          <a:prstGeom prst="rect">
            <a:avLst/>
          </a:prstGeom>
        </p:spPr>
        <p:txBody>
          <a:bodyPr lIns="68601" tIns="34301" rIns="68601" bIns="3430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defRPr/>
            </a:pPr>
            <a:r>
              <a:rPr lang="en-US" sz="760" dirty="0">
                <a:latin typeface="Panton Light" charset="0"/>
                <a:cs typeface="Panton Light" charset="0"/>
              </a:rPr>
              <a:t>A company is an association or collection of individuals, whether natural persons, legal persons,</a:t>
            </a:r>
          </a:p>
        </p:txBody>
      </p:sp>
      <p:sp>
        <p:nvSpPr>
          <p:cNvPr id="67" name="Subtitle 2"/>
          <p:cNvSpPr txBox="1">
            <a:spLocks/>
          </p:cNvSpPr>
          <p:nvPr/>
        </p:nvSpPr>
        <p:spPr>
          <a:xfrm>
            <a:off x="5117902" y="2622947"/>
            <a:ext cx="2469356" cy="355402"/>
          </a:xfrm>
          <a:prstGeom prst="rect">
            <a:avLst/>
          </a:prstGeom>
        </p:spPr>
        <p:txBody>
          <a:bodyPr lIns="68601" tIns="34301" rIns="68601" bIns="3430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defRPr/>
            </a:pPr>
            <a:r>
              <a:rPr lang="en-US" sz="760" dirty="0">
                <a:latin typeface="Panton Light" charset="0"/>
                <a:cs typeface="Panton Light" charset="0"/>
              </a:rPr>
              <a:t>A company is an association or collection of individuals, whether natural persons, legal persons,</a:t>
            </a:r>
          </a:p>
        </p:txBody>
      </p:sp>
      <p:sp>
        <p:nvSpPr>
          <p:cNvPr id="68" name="Subtitle 2"/>
          <p:cNvSpPr txBox="1">
            <a:spLocks/>
          </p:cNvSpPr>
          <p:nvPr/>
        </p:nvSpPr>
        <p:spPr>
          <a:xfrm>
            <a:off x="5109568" y="3145038"/>
            <a:ext cx="2469356" cy="355401"/>
          </a:xfrm>
          <a:prstGeom prst="rect">
            <a:avLst/>
          </a:prstGeom>
        </p:spPr>
        <p:txBody>
          <a:bodyPr lIns="68601" tIns="34301" rIns="68601" bIns="3430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defRPr/>
            </a:pPr>
            <a:r>
              <a:rPr lang="en-US" sz="760" dirty="0">
                <a:latin typeface="Panton Light" charset="0"/>
                <a:cs typeface="Panton Light" charset="0"/>
              </a:rPr>
              <a:t>A company is an association or collection of individuals, whether natural persons, legal persons,</a:t>
            </a:r>
          </a:p>
        </p:txBody>
      </p:sp>
      <p:sp>
        <p:nvSpPr>
          <p:cNvPr id="69" name="Subtitle 2"/>
          <p:cNvSpPr txBox="1">
            <a:spLocks/>
          </p:cNvSpPr>
          <p:nvPr/>
        </p:nvSpPr>
        <p:spPr>
          <a:xfrm>
            <a:off x="5117902" y="3632597"/>
            <a:ext cx="2469356" cy="355402"/>
          </a:xfrm>
          <a:prstGeom prst="rect">
            <a:avLst/>
          </a:prstGeom>
        </p:spPr>
        <p:txBody>
          <a:bodyPr lIns="68601" tIns="34301" rIns="68601" bIns="34301"/>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defRPr/>
            </a:pPr>
            <a:r>
              <a:rPr lang="en-US" sz="760" dirty="0">
                <a:latin typeface="Panton Light" charset="0"/>
                <a:cs typeface="Panton Light" charset="0"/>
              </a:rPr>
              <a:t>A company is an association or collection of individuals, whether natural persons, legal persons,</a:t>
            </a:r>
          </a:p>
        </p:txBody>
      </p:sp>
      <p:graphicFrame>
        <p:nvGraphicFramePr>
          <p:cNvPr id="2" name="Chart 5"/>
          <p:cNvGraphicFramePr>
            <a:graphicFrameLocks/>
          </p:cNvGraphicFramePr>
          <p:nvPr/>
        </p:nvGraphicFramePr>
        <p:xfrm>
          <a:off x="1547217" y="1604965"/>
          <a:ext cx="3017044" cy="2349103"/>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1"/>
          </p:nvPr>
        </p:nvSpPr>
        <p:spPr/>
        <p:txBody>
          <a:bodyPr/>
          <a:lstStyle/>
          <a:p>
            <a:pPr>
              <a:defRPr/>
            </a:pPr>
            <a:fld id="{707C8526-07B5-9D4B-A303-32AFB2A0ED7F}" type="slidenum">
              <a:rPr lang="en-US" smtClean="0"/>
              <a:pPr>
                <a:defRPr/>
              </a:pPr>
              <a:t>59</a:t>
            </a:fld>
            <a:endParaRPr lang="en-US" dirty="0"/>
          </a:p>
        </p:txBody>
      </p:sp>
      <p:sp>
        <p:nvSpPr>
          <p:cNvPr id="21"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5" name="Title 4"/>
          <p:cNvSpPr>
            <a:spLocks noGrp="1"/>
          </p:cNvSpPr>
          <p:nvPr>
            <p:ph type="title"/>
          </p:nvPr>
        </p:nvSpPr>
        <p:spPr/>
        <p:txBody>
          <a:bodyPr/>
          <a:lstStyle/>
          <a:p>
            <a:r>
              <a:rPr lang="en-US" sz="2701" dirty="0">
                <a:latin typeface="Panton Regular" charset="0"/>
                <a:cs typeface="Panton Regular" charset="0"/>
              </a:rPr>
              <a:t>PIE GRAPHIC sample</a:t>
            </a:r>
            <a:endParaRPr lang="en-US"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Operators</a:t>
            </a:r>
            <a:endParaRPr lang="en-US" dirty="0"/>
          </a:p>
        </p:txBody>
      </p:sp>
      <p:sp>
        <p:nvSpPr>
          <p:cNvPr id="6" name="Rounded Rectangle 5"/>
          <p:cNvSpPr/>
          <p:nvPr/>
        </p:nvSpPr>
        <p:spPr>
          <a:xfrm>
            <a:off x="1852551" y="1636482"/>
            <a:ext cx="5130140" cy="890650"/>
          </a:xfrm>
          <a:prstGeom prst="roundRect">
            <a:avLst/>
          </a:prstGeom>
          <a:solidFill>
            <a:srgbClr val="326CE7"/>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mj-lt"/>
              </a:rPr>
              <a:t>Kubernetes</a:t>
            </a:r>
            <a:endParaRPr lang="en-US" sz="2400" dirty="0">
              <a:latin typeface="+mj-lt"/>
            </a:endParaRPr>
          </a:p>
        </p:txBody>
      </p:sp>
      <p:sp>
        <p:nvSpPr>
          <p:cNvPr id="7" name="Rounded Rectangle 6"/>
          <p:cNvSpPr/>
          <p:nvPr/>
        </p:nvSpPr>
        <p:spPr>
          <a:xfrm>
            <a:off x="1852551" y="2911766"/>
            <a:ext cx="5130140" cy="890650"/>
          </a:xfrm>
          <a:prstGeom prst="roundRect">
            <a:avLst/>
          </a:prstGeom>
          <a:solidFill>
            <a:schemeClr val="accent5"/>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mj-lt"/>
              </a:rPr>
              <a:t>Apache Kafka</a:t>
            </a:r>
            <a:endParaRPr lang="en-US" sz="2400" dirty="0">
              <a:latin typeface="+mj-lt"/>
            </a:endParaRPr>
          </a:p>
        </p:txBody>
      </p:sp>
      <p:sp>
        <p:nvSpPr>
          <p:cNvPr id="8" name="Rounded Rectangle 7"/>
          <p:cNvSpPr/>
          <p:nvPr/>
        </p:nvSpPr>
        <p:spPr>
          <a:xfrm>
            <a:off x="2824840" y="2280062"/>
            <a:ext cx="3277589" cy="878774"/>
          </a:xfrm>
          <a:prstGeom prst="roundRect">
            <a:avLst/>
          </a:prstGeom>
          <a:solidFill>
            <a:schemeClr val="accent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mj-lt"/>
              </a:rPr>
              <a:t>Operator</a:t>
            </a:r>
            <a:endParaRPr lang="en-US" sz="2400" b="1" dirty="0">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168" y="2371786"/>
            <a:ext cx="695325" cy="69532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793" y="1678541"/>
            <a:ext cx="806532" cy="80653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8672" y="2895598"/>
            <a:ext cx="936168" cy="936168"/>
          </a:xfrm>
          <a:prstGeom prst="rect">
            <a:avLst/>
          </a:prstGeom>
        </p:spPr>
      </p:pic>
    </p:spTree>
    <p:extLst>
      <p:ext uri="{BB962C8B-B14F-4D97-AF65-F5344CB8AC3E}">
        <p14:creationId xmlns:p14="http://schemas.microsoft.com/office/powerpoint/2010/main" val="3275343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0" name="Straight Connector 289"/>
          <p:cNvCxnSpPr/>
          <p:nvPr/>
        </p:nvCxnSpPr>
        <p:spPr>
          <a:xfrm>
            <a:off x="4402152" y="1613894"/>
            <a:ext cx="0" cy="1795463"/>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4791075" y="1650208"/>
            <a:ext cx="1044844" cy="207817"/>
          </a:xfrm>
          <a:prstGeom prst="rect">
            <a:avLst/>
          </a:prstGeom>
          <a:noFill/>
        </p:spPr>
        <p:txBody>
          <a:bodyPr wrap="none" lIns="51438" tIns="25719" rIns="51438" bIns="25719">
            <a:spAutoFit/>
          </a:bodyPr>
          <a:lstStyle/>
          <a:p>
            <a:pPr defTabSz="685681" eaLnBrk="1" fontAlgn="auto" hangingPunct="1">
              <a:spcBef>
                <a:spcPts val="0"/>
              </a:spcBef>
              <a:spcAft>
                <a:spcPts val="0"/>
              </a:spcAft>
              <a:defRPr/>
            </a:pPr>
            <a:r>
              <a:rPr lang="id-ID" sz="1013" dirty="0">
                <a:latin typeface="Panton Light" charset="0"/>
                <a:cs typeface="Panton Light" charset="0"/>
              </a:rPr>
              <a:t>Write here a Title</a:t>
            </a:r>
          </a:p>
        </p:txBody>
      </p:sp>
      <p:sp>
        <p:nvSpPr>
          <p:cNvPr id="65541" name="TextBox 291"/>
          <p:cNvSpPr txBox="1">
            <a:spLocks noChangeArrowheads="1"/>
          </p:cNvSpPr>
          <p:nvPr/>
        </p:nvSpPr>
        <p:spPr bwMode="auto">
          <a:xfrm>
            <a:off x="4789884" y="1877616"/>
            <a:ext cx="3725468" cy="29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8" tIns="25719" rIns="51438" bIns="25719">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just" eaLnBrk="1" hangingPunct="1"/>
            <a:r>
              <a:rPr lang="en-US" altLang="x-none" sz="788" dirty="0">
                <a:latin typeface="Panton Light" charset="0"/>
                <a:ea typeface="Panton Light" charset="0"/>
                <a:cs typeface="Panton Light" charset="0"/>
              </a:rPr>
              <a:t>A company is an association or collection of individuals, whether natural persons, legal persons, or a mixture of</a:t>
            </a:r>
            <a:endParaRPr lang="id-ID" altLang="x-none" sz="788" dirty="0">
              <a:solidFill>
                <a:srgbClr val="A6A6A6"/>
              </a:solidFill>
              <a:latin typeface="Panton Light" charset="0"/>
              <a:ea typeface="Panton Light" charset="0"/>
              <a:cs typeface="Panton Light" charset="0"/>
            </a:endParaRPr>
          </a:p>
        </p:txBody>
      </p:sp>
      <p:cxnSp>
        <p:nvCxnSpPr>
          <p:cNvPr id="293" name="Straight Connector 292"/>
          <p:cNvCxnSpPr/>
          <p:nvPr/>
        </p:nvCxnSpPr>
        <p:spPr>
          <a:xfrm>
            <a:off x="4857753" y="2253258"/>
            <a:ext cx="3598728"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4758733" y="2311599"/>
            <a:ext cx="1182978" cy="248209"/>
          </a:xfrm>
          <a:prstGeom prst="rect">
            <a:avLst/>
          </a:prstGeom>
          <a:noFill/>
        </p:spPr>
        <p:txBody>
          <a:bodyPr wrap="square">
            <a:spAutoFit/>
          </a:bodyPr>
          <a:lstStyle/>
          <a:p>
            <a:pPr defTabSz="685681" eaLnBrk="1" fontAlgn="auto" hangingPunct="1">
              <a:spcBef>
                <a:spcPts val="0"/>
              </a:spcBef>
              <a:spcAft>
                <a:spcPts val="0"/>
              </a:spcAft>
              <a:defRPr/>
            </a:pPr>
            <a:r>
              <a:rPr lang="id-ID" sz="1013" dirty="0">
                <a:latin typeface="Panton Light" charset="0"/>
                <a:cs typeface="Panton Light" charset="0"/>
              </a:rPr>
              <a:t>Write here a Title</a:t>
            </a:r>
          </a:p>
        </p:txBody>
      </p:sp>
      <p:sp>
        <p:nvSpPr>
          <p:cNvPr id="65544" name="TextBox 294"/>
          <p:cNvSpPr txBox="1">
            <a:spLocks noChangeArrowheads="1"/>
          </p:cNvSpPr>
          <p:nvPr/>
        </p:nvSpPr>
        <p:spPr bwMode="auto">
          <a:xfrm>
            <a:off x="4758732" y="2493170"/>
            <a:ext cx="3788510" cy="33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just" eaLnBrk="1" hangingPunct="1"/>
            <a:r>
              <a:rPr lang="en-US" altLang="x-none" sz="788" dirty="0">
                <a:latin typeface="Panton Light" charset="0"/>
                <a:ea typeface="Panton Light" charset="0"/>
                <a:cs typeface="Panton Light" charset="0"/>
              </a:rPr>
              <a:t>A company is an association or collection of individuals, whether natural persons, legal persons, or a mixture of both.</a:t>
            </a:r>
            <a:endParaRPr lang="id-ID" altLang="x-none" sz="788" dirty="0">
              <a:solidFill>
                <a:srgbClr val="A6A6A6"/>
              </a:solidFill>
              <a:latin typeface="Panton Light" charset="0"/>
              <a:ea typeface="Panton Light" charset="0"/>
              <a:cs typeface="Panton Light" charset="0"/>
            </a:endParaRPr>
          </a:p>
        </p:txBody>
      </p:sp>
      <p:grpSp>
        <p:nvGrpSpPr>
          <p:cNvPr id="65545" name="Group 295"/>
          <p:cNvGrpSpPr>
            <a:grpSpLocks/>
          </p:cNvGrpSpPr>
          <p:nvPr/>
        </p:nvGrpSpPr>
        <p:grpSpPr bwMode="auto">
          <a:xfrm>
            <a:off x="4835268" y="2922456"/>
            <a:ext cx="2324695" cy="207764"/>
            <a:chOff x="3101293" y="9211292"/>
            <a:chExt cx="7511744" cy="738348"/>
          </a:xfrm>
        </p:grpSpPr>
        <p:sp>
          <p:nvSpPr>
            <p:cNvPr id="297" name="Shape 3747"/>
            <p:cNvSpPr/>
            <p:nvPr/>
          </p:nvSpPr>
          <p:spPr>
            <a:xfrm>
              <a:off x="7662201" y="9338229"/>
              <a:ext cx="290468"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298" name="Shape 3748"/>
            <p:cNvSpPr/>
            <p:nvPr/>
          </p:nvSpPr>
          <p:spPr>
            <a:xfrm>
              <a:off x="7750687" y="9211292"/>
              <a:ext cx="117342"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299" name="Shape 3749"/>
            <p:cNvSpPr/>
            <p:nvPr/>
          </p:nvSpPr>
          <p:spPr>
            <a:xfrm>
              <a:off x="8041155" y="9338229"/>
              <a:ext cx="290466"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00" name="Shape 3750"/>
            <p:cNvSpPr/>
            <p:nvPr/>
          </p:nvSpPr>
          <p:spPr>
            <a:xfrm>
              <a:off x="8131564"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01" name="Shape 3751"/>
            <p:cNvSpPr/>
            <p:nvPr/>
          </p:nvSpPr>
          <p:spPr>
            <a:xfrm>
              <a:off x="8422032" y="9338229"/>
              <a:ext cx="290466"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02" name="Shape 3752"/>
            <p:cNvSpPr/>
            <p:nvPr/>
          </p:nvSpPr>
          <p:spPr>
            <a:xfrm>
              <a:off x="8512442"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nvGrpSpPr>
            <p:cNvPr id="303" name="Group 302"/>
            <p:cNvGrpSpPr/>
            <p:nvPr/>
          </p:nvGrpSpPr>
          <p:grpSpPr>
            <a:xfrm>
              <a:off x="8801659" y="9211292"/>
              <a:ext cx="291134" cy="735106"/>
              <a:chOff x="7252702" y="2337375"/>
              <a:chExt cx="283144" cy="714746"/>
            </a:xfrm>
            <a:solidFill>
              <a:schemeClr val="bg1">
                <a:lumMod val="85000"/>
              </a:schemeClr>
            </a:solidFill>
          </p:grpSpPr>
          <p:sp>
            <p:nvSpPr>
              <p:cNvPr id="385" name="Shape 3753"/>
              <p:cNvSpPr/>
              <p:nvPr/>
            </p:nvSpPr>
            <p:spPr>
              <a:xfrm>
                <a:off x="7252702"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86" name="Shape 3754"/>
              <p:cNvSpPr/>
              <p:nvPr/>
            </p:nvSpPr>
            <p:spPr>
              <a:xfrm>
                <a:off x="7339941"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04" name="Group 303"/>
            <p:cNvGrpSpPr/>
            <p:nvPr/>
          </p:nvGrpSpPr>
          <p:grpSpPr>
            <a:xfrm>
              <a:off x="9182150" y="9211292"/>
              <a:ext cx="291134" cy="735106"/>
              <a:chOff x="7622750" y="2337375"/>
              <a:chExt cx="283144" cy="714746"/>
            </a:xfrm>
            <a:solidFill>
              <a:schemeClr val="bg1">
                <a:lumMod val="85000"/>
              </a:schemeClr>
            </a:solidFill>
          </p:grpSpPr>
          <p:sp>
            <p:nvSpPr>
              <p:cNvPr id="383" name="Shape 3755"/>
              <p:cNvSpPr/>
              <p:nvPr/>
            </p:nvSpPr>
            <p:spPr>
              <a:xfrm>
                <a:off x="7622750"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84" name="Shape 3756"/>
              <p:cNvSpPr/>
              <p:nvPr/>
            </p:nvSpPr>
            <p:spPr>
              <a:xfrm>
                <a:off x="7709990"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05" name="Group 304"/>
            <p:cNvGrpSpPr/>
            <p:nvPr/>
          </p:nvGrpSpPr>
          <p:grpSpPr>
            <a:xfrm>
              <a:off x="9561589" y="9211292"/>
              <a:ext cx="291134" cy="735106"/>
              <a:chOff x="7991776" y="2337375"/>
              <a:chExt cx="283144" cy="714746"/>
            </a:xfrm>
            <a:solidFill>
              <a:schemeClr val="bg1">
                <a:lumMod val="85000"/>
              </a:schemeClr>
            </a:solidFill>
          </p:grpSpPr>
          <p:sp>
            <p:nvSpPr>
              <p:cNvPr id="381" name="Shape 3757"/>
              <p:cNvSpPr/>
              <p:nvPr/>
            </p:nvSpPr>
            <p:spPr>
              <a:xfrm>
                <a:off x="7991776"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82" name="Shape 3758"/>
              <p:cNvSpPr/>
              <p:nvPr/>
            </p:nvSpPr>
            <p:spPr>
              <a:xfrm>
                <a:off x="8079016"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06" name="Group 305"/>
            <p:cNvGrpSpPr/>
            <p:nvPr/>
          </p:nvGrpSpPr>
          <p:grpSpPr>
            <a:xfrm>
              <a:off x="9942464" y="9211292"/>
              <a:ext cx="291134" cy="735106"/>
              <a:chOff x="8362198" y="2337375"/>
              <a:chExt cx="283144" cy="714746"/>
            </a:xfrm>
            <a:solidFill>
              <a:schemeClr val="bg1">
                <a:lumMod val="85000"/>
              </a:schemeClr>
            </a:solidFill>
          </p:grpSpPr>
          <p:sp>
            <p:nvSpPr>
              <p:cNvPr id="379" name="Shape 3759"/>
              <p:cNvSpPr/>
              <p:nvPr/>
            </p:nvSpPr>
            <p:spPr>
              <a:xfrm>
                <a:off x="8362198"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80" name="Shape 3760"/>
              <p:cNvSpPr/>
              <p:nvPr/>
            </p:nvSpPr>
            <p:spPr>
              <a:xfrm>
                <a:off x="8449437"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07" name="Group 306"/>
            <p:cNvGrpSpPr/>
            <p:nvPr/>
          </p:nvGrpSpPr>
          <p:grpSpPr>
            <a:xfrm>
              <a:off x="10321903" y="9211292"/>
              <a:ext cx="291134" cy="735106"/>
              <a:chOff x="8731224" y="2337375"/>
              <a:chExt cx="283144" cy="714746"/>
            </a:xfrm>
            <a:solidFill>
              <a:schemeClr val="bg1">
                <a:lumMod val="85000"/>
              </a:schemeClr>
            </a:solidFill>
          </p:grpSpPr>
          <p:sp>
            <p:nvSpPr>
              <p:cNvPr id="377" name="Shape 3761"/>
              <p:cNvSpPr/>
              <p:nvPr/>
            </p:nvSpPr>
            <p:spPr>
              <a:xfrm>
                <a:off x="8731224" y="2459815"/>
                <a:ext cx="283144" cy="592306"/>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78" name="Shape 3762"/>
              <p:cNvSpPr/>
              <p:nvPr/>
            </p:nvSpPr>
            <p:spPr>
              <a:xfrm>
                <a:off x="8818464" y="2337375"/>
                <a:ext cx="113259" cy="11172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sp>
          <p:nvSpPr>
            <p:cNvPr id="308" name="Shape 3763"/>
            <p:cNvSpPr/>
            <p:nvPr/>
          </p:nvSpPr>
          <p:spPr>
            <a:xfrm>
              <a:off x="4622878" y="9338229"/>
              <a:ext cx="292391"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09" name="Shape 3764"/>
            <p:cNvSpPr/>
            <p:nvPr/>
          </p:nvSpPr>
          <p:spPr>
            <a:xfrm>
              <a:off x="4713288"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0" name="Shape 3765"/>
            <p:cNvSpPr/>
            <p:nvPr/>
          </p:nvSpPr>
          <p:spPr>
            <a:xfrm>
              <a:off x="5001832" y="9338229"/>
              <a:ext cx="292391"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1" name="Shape 3766"/>
            <p:cNvSpPr/>
            <p:nvPr/>
          </p:nvSpPr>
          <p:spPr>
            <a:xfrm>
              <a:off x="5092241" y="9211292"/>
              <a:ext cx="117342"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2" name="Shape 3767"/>
            <p:cNvSpPr/>
            <p:nvPr/>
          </p:nvSpPr>
          <p:spPr>
            <a:xfrm>
              <a:off x="5382709" y="9338229"/>
              <a:ext cx="292391"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3" name="Shape 3768"/>
            <p:cNvSpPr/>
            <p:nvPr/>
          </p:nvSpPr>
          <p:spPr>
            <a:xfrm>
              <a:off x="5473119" y="9211292"/>
              <a:ext cx="117342"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4" name="Shape 3769"/>
            <p:cNvSpPr/>
            <p:nvPr/>
          </p:nvSpPr>
          <p:spPr>
            <a:xfrm>
              <a:off x="5763586" y="9338229"/>
              <a:ext cx="290466"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5" name="Shape 3770"/>
            <p:cNvSpPr/>
            <p:nvPr/>
          </p:nvSpPr>
          <p:spPr>
            <a:xfrm>
              <a:off x="5852073" y="9211292"/>
              <a:ext cx="117340"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6" name="Shape 3771"/>
            <p:cNvSpPr/>
            <p:nvPr/>
          </p:nvSpPr>
          <p:spPr>
            <a:xfrm>
              <a:off x="6144463" y="9338229"/>
              <a:ext cx="290466"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7" name="Shape 3772"/>
            <p:cNvSpPr/>
            <p:nvPr/>
          </p:nvSpPr>
          <p:spPr>
            <a:xfrm>
              <a:off x="6232950" y="9211292"/>
              <a:ext cx="117340"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8" name="Shape 3773"/>
            <p:cNvSpPr/>
            <p:nvPr/>
          </p:nvSpPr>
          <p:spPr>
            <a:xfrm>
              <a:off x="6523416" y="9338229"/>
              <a:ext cx="290468"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19" name="Shape 3774"/>
            <p:cNvSpPr/>
            <p:nvPr/>
          </p:nvSpPr>
          <p:spPr>
            <a:xfrm>
              <a:off x="6611903" y="9211292"/>
              <a:ext cx="117342"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0" name="Shape 3775"/>
            <p:cNvSpPr/>
            <p:nvPr/>
          </p:nvSpPr>
          <p:spPr>
            <a:xfrm>
              <a:off x="6904293" y="9338229"/>
              <a:ext cx="290468"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1" name="Shape 3776"/>
            <p:cNvSpPr/>
            <p:nvPr/>
          </p:nvSpPr>
          <p:spPr>
            <a:xfrm>
              <a:off x="6992780" y="9211292"/>
              <a:ext cx="117342"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2" name="Shape 3777"/>
            <p:cNvSpPr/>
            <p:nvPr/>
          </p:nvSpPr>
          <p:spPr>
            <a:xfrm>
              <a:off x="7283248" y="9338229"/>
              <a:ext cx="290466"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3" name="Shape 3778"/>
            <p:cNvSpPr/>
            <p:nvPr/>
          </p:nvSpPr>
          <p:spPr>
            <a:xfrm>
              <a:off x="7373657"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4" name="Shape 3779"/>
            <p:cNvSpPr/>
            <p:nvPr/>
          </p:nvSpPr>
          <p:spPr>
            <a:xfrm>
              <a:off x="3101293" y="9338229"/>
              <a:ext cx="290466"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5" name="Shape 3780"/>
            <p:cNvSpPr/>
            <p:nvPr/>
          </p:nvSpPr>
          <p:spPr>
            <a:xfrm>
              <a:off x="3191703"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6" name="Shape 3781"/>
            <p:cNvSpPr/>
            <p:nvPr/>
          </p:nvSpPr>
          <p:spPr>
            <a:xfrm>
              <a:off x="3480246" y="9338229"/>
              <a:ext cx="292391"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7" name="Shape 3782"/>
            <p:cNvSpPr/>
            <p:nvPr/>
          </p:nvSpPr>
          <p:spPr>
            <a:xfrm>
              <a:off x="3570657"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8" name="Shape 3783"/>
            <p:cNvSpPr/>
            <p:nvPr/>
          </p:nvSpPr>
          <p:spPr>
            <a:xfrm>
              <a:off x="3861123" y="9338229"/>
              <a:ext cx="292391"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29" name="Shape 3784"/>
            <p:cNvSpPr/>
            <p:nvPr/>
          </p:nvSpPr>
          <p:spPr>
            <a:xfrm>
              <a:off x="3951534" y="9211292"/>
              <a:ext cx="115417"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30" name="Shape 3785"/>
            <p:cNvSpPr/>
            <p:nvPr/>
          </p:nvSpPr>
          <p:spPr>
            <a:xfrm>
              <a:off x="4242000" y="9338229"/>
              <a:ext cx="290468" cy="607180"/>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31" name="Shape 3786"/>
            <p:cNvSpPr/>
            <p:nvPr/>
          </p:nvSpPr>
          <p:spPr>
            <a:xfrm>
              <a:off x="4330487" y="9211292"/>
              <a:ext cx="117342" cy="1142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nvGrpSpPr>
            <p:cNvPr id="332" name="Group 3831"/>
            <p:cNvGrpSpPr/>
            <p:nvPr/>
          </p:nvGrpSpPr>
          <p:grpSpPr>
            <a:xfrm>
              <a:off x="7662970" y="9214534"/>
              <a:ext cx="291134" cy="735106"/>
              <a:chOff x="0" y="0"/>
              <a:chExt cx="590244" cy="1489964"/>
            </a:xfrm>
            <a:solidFill>
              <a:schemeClr val="accent1"/>
            </a:solidFill>
          </p:grpSpPr>
          <p:sp>
            <p:nvSpPr>
              <p:cNvPr id="375" name="Shape 3829"/>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76" name="Shape 3830"/>
              <p:cNvSpPr/>
              <p:nvPr/>
            </p:nvSpPr>
            <p:spPr>
              <a:xfrm>
                <a:off x="181860" y="0"/>
                <a:ext cx="236101"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3" name="Group 3834"/>
            <p:cNvGrpSpPr/>
            <p:nvPr/>
          </p:nvGrpSpPr>
          <p:grpSpPr>
            <a:xfrm>
              <a:off x="8042410" y="9214534"/>
              <a:ext cx="291134" cy="735106"/>
              <a:chOff x="0" y="0"/>
              <a:chExt cx="590244" cy="1489964"/>
            </a:xfrm>
            <a:solidFill>
              <a:schemeClr val="accent1"/>
            </a:solidFill>
          </p:grpSpPr>
          <p:sp>
            <p:nvSpPr>
              <p:cNvPr id="373" name="Shape 3832"/>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74" name="Shape 3833"/>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4" name="Group 3837"/>
            <p:cNvGrpSpPr/>
            <p:nvPr/>
          </p:nvGrpSpPr>
          <p:grpSpPr>
            <a:xfrm>
              <a:off x="8423284" y="9214534"/>
              <a:ext cx="291135" cy="735106"/>
              <a:chOff x="0" y="0"/>
              <a:chExt cx="590244" cy="1489964"/>
            </a:xfrm>
            <a:solidFill>
              <a:schemeClr val="accent1"/>
            </a:solidFill>
          </p:grpSpPr>
          <p:sp>
            <p:nvSpPr>
              <p:cNvPr id="371" name="Shape 3835"/>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72" name="Shape 3836"/>
              <p:cNvSpPr/>
              <p:nvPr/>
            </p:nvSpPr>
            <p:spPr>
              <a:xfrm>
                <a:off x="181860" y="0"/>
                <a:ext cx="236101"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5" name="Group 3840"/>
            <p:cNvGrpSpPr/>
            <p:nvPr/>
          </p:nvGrpSpPr>
          <p:grpSpPr>
            <a:xfrm>
              <a:off x="4624344" y="9214534"/>
              <a:ext cx="291134" cy="735106"/>
              <a:chOff x="0" y="0"/>
              <a:chExt cx="590244" cy="1489964"/>
            </a:xfrm>
            <a:solidFill>
              <a:schemeClr val="accent1"/>
            </a:solidFill>
          </p:grpSpPr>
          <p:sp>
            <p:nvSpPr>
              <p:cNvPr id="369" name="Shape 3838"/>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70" name="Shape 3839"/>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6" name="Group 3843"/>
            <p:cNvGrpSpPr/>
            <p:nvPr/>
          </p:nvGrpSpPr>
          <p:grpSpPr>
            <a:xfrm>
              <a:off x="5003783" y="9214534"/>
              <a:ext cx="291134" cy="735106"/>
              <a:chOff x="0" y="0"/>
              <a:chExt cx="590244" cy="1489964"/>
            </a:xfrm>
            <a:solidFill>
              <a:schemeClr val="accent1"/>
            </a:solidFill>
          </p:grpSpPr>
          <p:sp>
            <p:nvSpPr>
              <p:cNvPr id="367" name="Shape 3841"/>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68" name="Shape 3842"/>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7" name="Group 3846"/>
            <p:cNvGrpSpPr/>
            <p:nvPr/>
          </p:nvGrpSpPr>
          <p:grpSpPr>
            <a:xfrm>
              <a:off x="5384724" y="9214534"/>
              <a:ext cx="291134" cy="735106"/>
              <a:chOff x="0" y="0"/>
              <a:chExt cx="590244" cy="1489964"/>
            </a:xfrm>
            <a:solidFill>
              <a:schemeClr val="accent1"/>
            </a:solidFill>
          </p:grpSpPr>
          <p:sp>
            <p:nvSpPr>
              <p:cNvPr id="365" name="Shape 3844"/>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66" name="Shape 3845"/>
              <p:cNvSpPr/>
              <p:nvPr/>
            </p:nvSpPr>
            <p:spPr>
              <a:xfrm>
                <a:off x="181722"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8" name="Group 3849"/>
            <p:cNvGrpSpPr/>
            <p:nvPr/>
          </p:nvGrpSpPr>
          <p:grpSpPr>
            <a:xfrm>
              <a:off x="5764097" y="9214534"/>
              <a:ext cx="291134" cy="735106"/>
              <a:chOff x="0" y="0"/>
              <a:chExt cx="590244" cy="1489964"/>
            </a:xfrm>
            <a:solidFill>
              <a:schemeClr val="accent1"/>
            </a:solidFill>
          </p:grpSpPr>
          <p:sp>
            <p:nvSpPr>
              <p:cNvPr id="363" name="Shape 3847"/>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64" name="Shape 3848"/>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39" name="Group 3852"/>
            <p:cNvGrpSpPr/>
            <p:nvPr/>
          </p:nvGrpSpPr>
          <p:grpSpPr>
            <a:xfrm>
              <a:off x="6144587" y="9214534"/>
              <a:ext cx="291134" cy="735106"/>
              <a:chOff x="0" y="0"/>
              <a:chExt cx="590244" cy="1489964"/>
            </a:xfrm>
            <a:solidFill>
              <a:schemeClr val="accent1"/>
            </a:solidFill>
          </p:grpSpPr>
          <p:sp>
            <p:nvSpPr>
              <p:cNvPr id="361" name="Shape 3850"/>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62" name="Shape 3851"/>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0" name="Group 3855"/>
            <p:cNvGrpSpPr/>
            <p:nvPr/>
          </p:nvGrpSpPr>
          <p:grpSpPr>
            <a:xfrm>
              <a:off x="6524027" y="9214534"/>
              <a:ext cx="291134" cy="735106"/>
              <a:chOff x="0" y="0"/>
              <a:chExt cx="590244" cy="1489964"/>
            </a:xfrm>
            <a:solidFill>
              <a:schemeClr val="accent1"/>
            </a:solidFill>
          </p:grpSpPr>
          <p:sp>
            <p:nvSpPr>
              <p:cNvPr id="359" name="Shape 3853"/>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60" name="Shape 3854"/>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1" name="Group 3858"/>
            <p:cNvGrpSpPr/>
            <p:nvPr/>
          </p:nvGrpSpPr>
          <p:grpSpPr>
            <a:xfrm>
              <a:off x="6904901" y="9214534"/>
              <a:ext cx="291134" cy="735106"/>
              <a:chOff x="0" y="0"/>
              <a:chExt cx="590244" cy="1489964"/>
            </a:xfrm>
            <a:solidFill>
              <a:schemeClr val="accent1"/>
            </a:solidFill>
          </p:grpSpPr>
          <p:sp>
            <p:nvSpPr>
              <p:cNvPr id="357" name="Shape 3856"/>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58" name="Shape 3857"/>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2" name="Group 3861"/>
            <p:cNvGrpSpPr/>
            <p:nvPr/>
          </p:nvGrpSpPr>
          <p:grpSpPr>
            <a:xfrm>
              <a:off x="7284340" y="9214534"/>
              <a:ext cx="291134" cy="735106"/>
              <a:chOff x="0" y="0"/>
              <a:chExt cx="590244" cy="1489964"/>
            </a:xfrm>
            <a:solidFill>
              <a:schemeClr val="accent1"/>
            </a:solidFill>
          </p:grpSpPr>
          <p:sp>
            <p:nvSpPr>
              <p:cNvPr id="355" name="Shape 3859"/>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56" name="Shape 3860"/>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3" name="Group 3864"/>
            <p:cNvGrpSpPr/>
            <p:nvPr/>
          </p:nvGrpSpPr>
          <p:grpSpPr>
            <a:xfrm>
              <a:off x="3102358" y="9214534"/>
              <a:ext cx="291134" cy="735106"/>
              <a:chOff x="0" y="0"/>
              <a:chExt cx="590244" cy="1489964"/>
            </a:xfrm>
            <a:solidFill>
              <a:schemeClr val="accent1"/>
            </a:solidFill>
          </p:grpSpPr>
          <p:sp>
            <p:nvSpPr>
              <p:cNvPr id="353" name="Shape 3862"/>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54" name="Shape 3863"/>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4" name="Group 3867"/>
            <p:cNvGrpSpPr/>
            <p:nvPr/>
          </p:nvGrpSpPr>
          <p:grpSpPr>
            <a:xfrm>
              <a:off x="3481798" y="9214534"/>
              <a:ext cx="291134" cy="735106"/>
              <a:chOff x="0" y="0"/>
              <a:chExt cx="590244" cy="1489964"/>
            </a:xfrm>
            <a:solidFill>
              <a:schemeClr val="accent1"/>
            </a:solidFill>
          </p:grpSpPr>
          <p:sp>
            <p:nvSpPr>
              <p:cNvPr id="351" name="Shape 3865"/>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52" name="Shape 3866"/>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5" name="Group 3870"/>
            <p:cNvGrpSpPr/>
            <p:nvPr/>
          </p:nvGrpSpPr>
          <p:grpSpPr>
            <a:xfrm>
              <a:off x="3862670" y="9214534"/>
              <a:ext cx="291135" cy="735106"/>
              <a:chOff x="0" y="0"/>
              <a:chExt cx="590244" cy="1489964"/>
            </a:xfrm>
            <a:solidFill>
              <a:schemeClr val="accent1"/>
            </a:solidFill>
          </p:grpSpPr>
          <p:sp>
            <p:nvSpPr>
              <p:cNvPr id="349" name="Shape 3868"/>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50" name="Shape 3869"/>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46" name="Group 3873"/>
            <p:cNvGrpSpPr/>
            <p:nvPr/>
          </p:nvGrpSpPr>
          <p:grpSpPr>
            <a:xfrm>
              <a:off x="4242111" y="9214534"/>
              <a:ext cx="291134" cy="735106"/>
              <a:chOff x="0" y="0"/>
              <a:chExt cx="590244" cy="1489964"/>
            </a:xfrm>
            <a:solidFill>
              <a:schemeClr val="accent1"/>
            </a:solidFill>
          </p:grpSpPr>
          <p:sp>
            <p:nvSpPr>
              <p:cNvPr id="347" name="Shape 3871"/>
              <p:cNvSpPr/>
              <p:nvPr/>
            </p:nvSpPr>
            <p:spPr>
              <a:xfrm>
                <a:off x="0" y="255240"/>
                <a:ext cx="590245" cy="1234725"/>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48" name="Shape 3872"/>
              <p:cNvSpPr/>
              <p:nvPr/>
            </p:nvSpPr>
            <p:spPr>
              <a:xfrm>
                <a:off x="181859" y="0"/>
                <a:ext cx="236100" cy="2329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grpSp>
        <p:nvGrpSpPr>
          <p:cNvPr id="65546" name="Group 386"/>
          <p:cNvGrpSpPr>
            <a:grpSpLocks/>
          </p:cNvGrpSpPr>
          <p:nvPr/>
        </p:nvGrpSpPr>
        <p:grpSpPr bwMode="auto">
          <a:xfrm>
            <a:off x="4826734" y="3189301"/>
            <a:ext cx="2338983" cy="207169"/>
            <a:chOff x="3026848" y="11359211"/>
            <a:chExt cx="7558530" cy="736774"/>
          </a:xfrm>
        </p:grpSpPr>
        <p:grpSp>
          <p:nvGrpSpPr>
            <p:cNvPr id="388" name="Group 387"/>
            <p:cNvGrpSpPr/>
            <p:nvPr/>
          </p:nvGrpSpPr>
          <p:grpSpPr>
            <a:xfrm>
              <a:off x="7587461" y="11359211"/>
              <a:ext cx="337921" cy="733532"/>
              <a:chOff x="6121233" y="3412078"/>
              <a:chExt cx="328647" cy="713215"/>
            </a:xfrm>
            <a:solidFill>
              <a:schemeClr val="bg1">
                <a:lumMod val="85000"/>
              </a:schemeClr>
            </a:solidFill>
          </p:grpSpPr>
          <p:sp>
            <p:nvSpPr>
              <p:cNvPr id="468" name="Shape 3788"/>
              <p:cNvSpPr/>
              <p:nvPr/>
            </p:nvSpPr>
            <p:spPr>
              <a:xfrm>
                <a:off x="6230277" y="3412078"/>
                <a:ext cx="105605"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69" name="Shape 3789"/>
              <p:cNvSpPr/>
              <p:nvPr/>
            </p:nvSpPr>
            <p:spPr>
              <a:xfrm>
                <a:off x="6121233" y="3539110"/>
                <a:ext cx="328647"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89" name="Group 388"/>
            <p:cNvGrpSpPr/>
            <p:nvPr/>
          </p:nvGrpSpPr>
          <p:grpSpPr>
            <a:xfrm>
              <a:off x="7966899" y="11359211"/>
              <a:ext cx="337922" cy="733532"/>
              <a:chOff x="6490258" y="3412078"/>
              <a:chExt cx="328648" cy="713215"/>
            </a:xfrm>
            <a:solidFill>
              <a:schemeClr val="bg1">
                <a:lumMod val="85000"/>
              </a:schemeClr>
            </a:solidFill>
          </p:grpSpPr>
          <p:sp>
            <p:nvSpPr>
              <p:cNvPr id="466" name="Shape 3790"/>
              <p:cNvSpPr/>
              <p:nvPr/>
            </p:nvSpPr>
            <p:spPr>
              <a:xfrm>
                <a:off x="6599302" y="3412078"/>
                <a:ext cx="105606"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67" name="Shape 3791"/>
              <p:cNvSpPr/>
              <p:nvPr/>
            </p:nvSpPr>
            <p:spPr>
              <a:xfrm>
                <a:off x="6490258" y="3539110"/>
                <a:ext cx="328648"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90" name="Group 389"/>
            <p:cNvGrpSpPr/>
            <p:nvPr/>
          </p:nvGrpSpPr>
          <p:grpSpPr>
            <a:xfrm>
              <a:off x="8347775" y="11359211"/>
              <a:ext cx="337921" cy="733532"/>
              <a:chOff x="6860681" y="3412078"/>
              <a:chExt cx="328647" cy="713215"/>
            </a:xfrm>
            <a:solidFill>
              <a:schemeClr val="bg1">
                <a:lumMod val="85000"/>
              </a:schemeClr>
            </a:solidFill>
          </p:grpSpPr>
          <p:sp>
            <p:nvSpPr>
              <p:cNvPr id="464" name="Shape 3792"/>
              <p:cNvSpPr/>
              <p:nvPr/>
            </p:nvSpPr>
            <p:spPr>
              <a:xfrm>
                <a:off x="6969724" y="3412078"/>
                <a:ext cx="105605"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65" name="Shape 3793"/>
              <p:cNvSpPr/>
              <p:nvPr/>
            </p:nvSpPr>
            <p:spPr>
              <a:xfrm>
                <a:off x="6860681" y="3539110"/>
                <a:ext cx="328647"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91" name="Group 390"/>
            <p:cNvGrpSpPr/>
            <p:nvPr/>
          </p:nvGrpSpPr>
          <p:grpSpPr>
            <a:xfrm>
              <a:off x="8727212" y="11359211"/>
              <a:ext cx="337921" cy="733532"/>
              <a:chOff x="7229705" y="3412078"/>
              <a:chExt cx="328647" cy="713215"/>
            </a:xfrm>
            <a:solidFill>
              <a:schemeClr val="bg1">
                <a:lumMod val="85000"/>
              </a:schemeClr>
            </a:solidFill>
          </p:grpSpPr>
          <p:sp>
            <p:nvSpPr>
              <p:cNvPr id="462" name="Shape 3794"/>
              <p:cNvSpPr/>
              <p:nvPr/>
            </p:nvSpPr>
            <p:spPr>
              <a:xfrm>
                <a:off x="7338750" y="3412078"/>
                <a:ext cx="105605"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63" name="Shape 3795"/>
              <p:cNvSpPr/>
              <p:nvPr/>
            </p:nvSpPr>
            <p:spPr>
              <a:xfrm>
                <a:off x="7229705" y="3539110"/>
                <a:ext cx="328647"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92" name="Group 391"/>
            <p:cNvGrpSpPr/>
            <p:nvPr/>
          </p:nvGrpSpPr>
          <p:grpSpPr>
            <a:xfrm>
              <a:off x="9107705" y="11359211"/>
              <a:ext cx="337922" cy="733532"/>
              <a:chOff x="7599755" y="3412078"/>
              <a:chExt cx="328648" cy="713215"/>
            </a:xfrm>
            <a:solidFill>
              <a:schemeClr val="bg1">
                <a:lumMod val="85000"/>
              </a:schemeClr>
            </a:solidFill>
          </p:grpSpPr>
          <p:sp>
            <p:nvSpPr>
              <p:cNvPr id="460" name="Shape 3796"/>
              <p:cNvSpPr/>
              <p:nvPr/>
            </p:nvSpPr>
            <p:spPr>
              <a:xfrm>
                <a:off x="7708799" y="3412078"/>
                <a:ext cx="105606"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61" name="Shape 3797"/>
              <p:cNvSpPr/>
              <p:nvPr/>
            </p:nvSpPr>
            <p:spPr>
              <a:xfrm>
                <a:off x="7599755" y="3539110"/>
                <a:ext cx="328648"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93" name="Group 392"/>
            <p:cNvGrpSpPr/>
            <p:nvPr/>
          </p:nvGrpSpPr>
          <p:grpSpPr>
            <a:xfrm>
              <a:off x="9487144" y="11359211"/>
              <a:ext cx="337922" cy="733532"/>
              <a:chOff x="7968781" y="3412078"/>
              <a:chExt cx="328648" cy="713215"/>
            </a:xfrm>
            <a:solidFill>
              <a:schemeClr val="bg1">
                <a:lumMod val="85000"/>
              </a:schemeClr>
            </a:solidFill>
          </p:grpSpPr>
          <p:sp>
            <p:nvSpPr>
              <p:cNvPr id="458" name="Shape 3798"/>
              <p:cNvSpPr/>
              <p:nvPr/>
            </p:nvSpPr>
            <p:spPr>
              <a:xfrm>
                <a:off x="8077824" y="3412078"/>
                <a:ext cx="105606"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59" name="Shape 3799"/>
              <p:cNvSpPr/>
              <p:nvPr/>
            </p:nvSpPr>
            <p:spPr>
              <a:xfrm>
                <a:off x="7968781" y="3539110"/>
                <a:ext cx="328648"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94" name="Group 393"/>
            <p:cNvGrpSpPr/>
            <p:nvPr/>
          </p:nvGrpSpPr>
          <p:grpSpPr>
            <a:xfrm>
              <a:off x="9868018" y="11359211"/>
              <a:ext cx="337922" cy="733532"/>
              <a:chOff x="8339202" y="3412078"/>
              <a:chExt cx="328648" cy="713215"/>
            </a:xfrm>
            <a:solidFill>
              <a:schemeClr val="bg1">
                <a:lumMod val="85000"/>
              </a:schemeClr>
            </a:solidFill>
          </p:grpSpPr>
          <p:sp>
            <p:nvSpPr>
              <p:cNvPr id="456" name="Shape 3800"/>
              <p:cNvSpPr/>
              <p:nvPr/>
            </p:nvSpPr>
            <p:spPr>
              <a:xfrm>
                <a:off x="8448246" y="3412078"/>
                <a:ext cx="105605"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57" name="Shape 3801"/>
              <p:cNvSpPr/>
              <p:nvPr/>
            </p:nvSpPr>
            <p:spPr>
              <a:xfrm>
                <a:off x="8339202" y="3539110"/>
                <a:ext cx="328648"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395" name="Group 394"/>
            <p:cNvGrpSpPr/>
            <p:nvPr/>
          </p:nvGrpSpPr>
          <p:grpSpPr>
            <a:xfrm>
              <a:off x="10247457" y="11359211"/>
              <a:ext cx="337921" cy="733532"/>
              <a:chOff x="8708228" y="3412078"/>
              <a:chExt cx="328647" cy="713215"/>
            </a:xfrm>
            <a:solidFill>
              <a:schemeClr val="bg1">
                <a:lumMod val="85000"/>
              </a:schemeClr>
            </a:solidFill>
          </p:grpSpPr>
          <p:sp>
            <p:nvSpPr>
              <p:cNvPr id="454" name="Shape 3802"/>
              <p:cNvSpPr/>
              <p:nvPr/>
            </p:nvSpPr>
            <p:spPr>
              <a:xfrm>
                <a:off x="8817271" y="3412078"/>
                <a:ext cx="105605"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55" name="Shape 3803"/>
              <p:cNvSpPr/>
              <p:nvPr/>
            </p:nvSpPr>
            <p:spPr>
              <a:xfrm>
                <a:off x="8708228" y="3539110"/>
                <a:ext cx="328647"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sp>
          <p:nvSpPr>
            <p:cNvPr id="396" name="Shape 3804"/>
            <p:cNvSpPr/>
            <p:nvPr/>
          </p:nvSpPr>
          <p:spPr>
            <a:xfrm>
              <a:off x="4660136" y="11359211"/>
              <a:ext cx="109656"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97" name="Shape 3805"/>
            <p:cNvSpPr/>
            <p:nvPr/>
          </p:nvSpPr>
          <p:spPr>
            <a:xfrm>
              <a:off x="4548557"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98" name="Shape 3806"/>
            <p:cNvSpPr/>
            <p:nvPr/>
          </p:nvSpPr>
          <p:spPr>
            <a:xfrm>
              <a:off x="5041045"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399" name="Shape 3807"/>
            <p:cNvSpPr/>
            <p:nvPr/>
          </p:nvSpPr>
          <p:spPr>
            <a:xfrm>
              <a:off x="4927542"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0" name="Shape 3808"/>
            <p:cNvSpPr/>
            <p:nvPr/>
          </p:nvSpPr>
          <p:spPr>
            <a:xfrm>
              <a:off x="5421953"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1" name="Shape 3809"/>
            <p:cNvSpPr/>
            <p:nvPr/>
          </p:nvSpPr>
          <p:spPr>
            <a:xfrm>
              <a:off x="5308451"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2" name="Shape 3810"/>
            <p:cNvSpPr/>
            <p:nvPr/>
          </p:nvSpPr>
          <p:spPr>
            <a:xfrm>
              <a:off x="5800938"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3" name="Shape 3811"/>
            <p:cNvSpPr/>
            <p:nvPr/>
          </p:nvSpPr>
          <p:spPr>
            <a:xfrm>
              <a:off x="5689359" y="11490475"/>
              <a:ext cx="336661"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4" name="Shape 3812"/>
            <p:cNvSpPr/>
            <p:nvPr/>
          </p:nvSpPr>
          <p:spPr>
            <a:xfrm>
              <a:off x="6181847"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5" name="Shape 3813"/>
            <p:cNvSpPr/>
            <p:nvPr/>
          </p:nvSpPr>
          <p:spPr>
            <a:xfrm>
              <a:off x="6068343"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6" name="Shape 3814"/>
            <p:cNvSpPr/>
            <p:nvPr/>
          </p:nvSpPr>
          <p:spPr>
            <a:xfrm>
              <a:off x="6560831"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7" name="Shape 3815"/>
            <p:cNvSpPr/>
            <p:nvPr/>
          </p:nvSpPr>
          <p:spPr>
            <a:xfrm>
              <a:off x="6449252" y="11490475"/>
              <a:ext cx="336662"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8" name="Shape 3816"/>
            <p:cNvSpPr/>
            <p:nvPr/>
          </p:nvSpPr>
          <p:spPr>
            <a:xfrm>
              <a:off x="6941739"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09" name="Shape 3817"/>
            <p:cNvSpPr/>
            <p:nvPr/>
          </p:nvSpPr>
          <p:spPr>
            <a:xfrm>
              <a:off x="6830160" y="11490475"/>
              <a:ext cx="336662"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nvGrpSpPr>
            <p:cNvPr id="410" name="Group 409"/>
            <p:cNvGrpSpPr/>
            <p:nvPr/>
          </p:nvGrpSpPr>
          <p:grpSpPr>
            <a:xfrm>
              <a:off x="7208829" y="11359211"/>
              <a:ext cx="337921" cy="733532"/>
              <a:chOff x="5752993" y="3412078"/>
              <a:chExt cx="328647" cy="713215"/>
            </a:xfrm>
            <a:solidFill>
              <a:schemeClr val="bg1">
                <a:lumMod val="85000"/>
              </a:schemeClr>
            </a:solidFill>
          </p:grpSpPr>
          <p:sp>
            <p:nvSpPr>
              <p:cNvPr id="452" name="Shape 3818"/>
              <p:cNvSpPr/>
              <p:nvPr/>
            </p:nvSpPr>
            <p:spPr>
              <a:xfrm>
                <a:off x="5862037" y="3412078"/>
                <a:ext cx="105605" cy="10560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53" name="Shape 3819"/>
              <p:cNvSpPr/>
              <p:nvPr/>
            </p:nvSpPr>
            <p:spPr>
              <a:xfrm>
                <a:off x="5752993" y="3539110"/>
                <a:ext cx="328647" cy="586183"/>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sp>
          <p:nvSpPr>
            <p:cNvPr id="411" name="Shape 3820"/>
            <p:cNvSpPr/>
            <p:nvPr/>
          </p:nvSpPr>
          <p:spPr>
            <a:xfrm>
              <a:off x="3138427" y="11359211"/>
              <a:ext cx="109655"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2" name="Shape 3821"/>
            <p:cNvSpPr/>
            <p:nvPr/>
          </p:nvSpPr>
          <p:spPr>
            <a:xfrm>
              <a:off x="3026848"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3" name="Shape 3822"/>
            <p:cNvSpPr/>
            <p:nvPr/>
          </p:nvSpPr>
          <p:spPr>
            <a:xfrm>
              <a:off x="3519336"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4" name="Shape 3823"/>
            <p:cNvSpPr/>
            <p:nvPr/>
          </p:nvSpPr>
          <p:spPr>
            <a:xfrm>
              <a:off x="3405832"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5" name="Shape 3824"/>
            <p:cNvSpPr/>
            <p:nvPr/>
          </p:nvSpPr>
          <p:spPr>
            <a:xfrm>
              <a:off x="3898320" y="11359211"/>
              <a:ext cx="109656"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6" name="Shape 3825"/>
            <p:cNvSpPr/>
            <p:nvPr/>
          </p:nvSpPr>
          <p:spPr>
            <a:xfrm>
              <a:off x="3786740"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7" name="Shape 3826"/>
            <p:cNvSpPr/>
            <p:nvPr/>
          </p:nvSpPr>
          <p:spPr>
            <a:xfrm>
              <a:off x="4279228" y="11359211"/>
              <a:ext cx="107732" cy="10797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18" name="Shape 3827"/>
            <p:cNvSpPr/>
            <p:nvPr/>
          </p:nvSpPr>
          <p:spPr>
            <a:xfrm>
              <a:off x="4165726" y="11490475"/>
              <a:ext cx="338585" cy="601275"/>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1F1F1"/>
            </a:solid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nvGrpSpPr>
            <p:cNvPr id="419" name="Group 3876"/>
            <p:cNvGrpSpPr/>
            <p:nvPr/>
          </p:nvGrpSpPr>
          <p:grpSpPr>
            <a:xfrm>
              <a:off x="4549899" y="11362454"/>
              <a:ext cx="337921" cy="733531"/>
              <a:chOff x="0" y="0"/>
              <a:chExt cx="685101" cy="1486772"/>
            </a:xfrm>
            <a:solidFill>
              <a:schemeClr val="accent2"/>
            </a:solidFill>
          </p:grpSpPr>
          <p:sp>
            <p:nvSpPr>
              <p:cNvPr id="450" name="Shape 3874"/>
              <p:cNvSpPr/>
              <p:nvPr/>
            </p:nvSpPr>
            <p:spPr>
              <a:xfrm>
                <a:off x="227313"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51" name="Shape 3875"/>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0" name="Group 3879"/>
            <p:cNvGrpSpPr/>
            <p:nvPr/>
          </p:nvGrpSpPr>
          <p:grpSpPr>
            <a:xfrm>
              <a:off x="4929338" y="11362454"/>
              <a:ext cx="337921" cy="733531"/>
              <a:chOff x="0" y="0"/>
              <a:chExt cx="685101" cy="1486772"/>
            </a:xfrm>
            <a:solidFill>
              <a:schemeClr val="accent2"/>
            </a:solidFill>
          </p:grpSpPr>
          <p:sp>
            <p:nvSpPr>
              <p:cNvPr id="448" name="Shape 3877"/>
              <p:cNvSpPr/>
              <p:nvPr/>
            </p:nvSpPr>
            <p:spPr>
              <a:xfrm>
                <a:off x="227312" y="0"/>
                <a:ext cx="220147"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49" name="Shape 3878"/>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1" name="Group 3882"/>
            <p:cNvGrpSpPr/>
            <p:nvPr/>
          </p:nvGrpSpPr>
          <p:grpSpPr>
            <a:xfrm>
              <a:off x="5310211" y="11362454"/>
              <a:ext cx="337922" cy="733531"/>
              <a:chOff x="0" y="0"/>
              <a:chExt cx="685101" cy="1486772"/>
            </a:xfrm>
            <a:solidFill>
              <a:schemeClr val="accent2"/>
            </a:solidFill>
          </p:grpSpPr>
          <p:sp>
            <p:nvSpPr>
              <p:cNvPr id="446" name="Shape 3880"/>
              <p:cNvSpPr/>
              <p:nvPr/>
            </p:nvSpPr>
            <p:spPr>
              <a:xfrm>
                <a:off x="227314"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47" name="Shape 3881"/>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2" name="Group 3885"/>
            <p:cNvGrpSpPr/>
            <p:nvPr/>
          </p:nvGrpSpPr>
          <p:grpSpPr>
            <a:xfrm>
              <a:off x="5689650" y="11362454"/>
              <a:ext cx="337921" cy="733531"/>
              <a:chOff x="0" y="0"/>
              <a:chExt cx="685101" cy="1486772"/>
            </a:xfrm>
            <a:solidFill>
              <a:schemeClr val="accent2"/>
            </a:solidFill>
          </p:grpSpPr>
          <p:sp>
            <p:nvSpPr>
              <p:cNvPr id="444" name="Shape 3883"/>
              <p:cNvSpPr/>
              <p:nvPr/>
            </p:nvSpPr>
            <p:spPr>
              <a:xfrm>
                <a:off x="227314"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45" name="Shape 3884"/>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3" name="Group 3888"/>
            <p:cNvGrpSpPr/>
            <p:nvPr/>
          </p:nvGrpSpPr>
          <p:grpSpPr>
            <a:xfrm>
              <a:off x="6070141" y="11362454"/>
              <a:ext cx="337922" cy="733531"/>
              <a:chOff x="0" y="0"/>
              <a:chExt cx="685101" cy="1486772"/>
            </a:xfrm>
            <a:solidFill>
              <a:schemeClr val="accent2"/>
            </a:solidFill>
          </p:grpSpPr>
          <p:sp>
            <p:nvSpPr>
              <p:cNvPr id="442" name="Shape 3886"/>
              <p:cNvSpPr/>
              <p:nvPr/>
            </p:nvSpPr>
            <p:spPr>
              <a:xfrm>
                <a:off x="227314"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43" name="Shape 3887"/>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4" name="Group 3891"/>
            <p:cNvGrpSpPr/>
            <p:nvPr/>
          </p:nvGrpSpPr>
          <p:grpSpPr>
            <a:xfrm>
              <a:off x="6449580" y="11362454"/>
              <a:ext cx="337921" cy="733531"/>
              <a:chOff x="0" y="0"/>
              <a:chExt cx="685101" cy="1486772"/>
            </a:xfrm>
            <a:solidFill>
              <a:schemeClr val="accent2"/>
            </a:solidFill>
          </p:grpSpPr>
          <p:sp>
            <p:nvSpPr>
              <p:cNvPr id="440" name="Shape 3889"/>
              <p:cNvSpPr/>
              <p:nvPr/>
            </p:nvSpPr>
            <p:spPr>
              <a:xfrm>
                <a:off x="227314"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41" name="Shape 3890"/>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5" name="Group 3894"/>
            <p:cNvGrpSpPr/>
            <p:nvPr/>
          </p:nvGrpSpPr>
          <p:grpSpPr>
            <a:xfrm>
              <a:off x="6830455" y="11362454"/>
              <a:ext cx="337922" cy="733531"/>
              <a:chOff x="0" y="0"/>
              <a:chExt cx="685101" cy="1486772"/>
            </a:xfrm>
            <a:solidFill>
              <a:schemeClr val="accent2"/>
            </a:solidFill>
          </p:grpSpPr>
          <p:sp>
            <p:nvSpPr>
              <p:cNvPr id="438" name="Shape 3892"/>
              <p:cNvSpPr/>
              <p:nvPr/>
            </p:nvSpPr>
            <p:spPr>
              <a:xfrm>
                <a:off x="227314"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39" name="Shape 3893"/>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6" name="Group 3897"/>
            <p:cNvGrpSpPr/>
            <p:nvPr/>
          </p:nvGrpSpPr>
          <p:grpSpPr>
            <a:xfrm>
              <a:off x="3027912" y="11362454"/>
              <a:ext cx="337922" cy="733531"/>
              <a:chOff x="0" y="0"/>
              <a:chExt cx="685101" cy="1486772"/>
            </a:xfrm>
            <a:solidFill>
              <a:schemeClr val="accent2"/>
            </a:solidFill>
          </p:grpSpPr>
          <p:sp>
            <p:nvSpPr>
              <p:cNvPr id="436" name="Shape 3895"/>
              <p:cNvSpPr/>
              <p:nvPr/>
            </p:nvSpPr>
            <p:spPr>
              <a:xfrm>
                <a:off x="227313"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37" name="Shape 3896"/>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7" name="Group 3900"/>
            <p:cNvGrpSpPr/>
            <p:nvPr/>
          </p:nvGrpSpPr>
          <p:grpSpPr>
            <a:xfrm>
              <a:off x="3407352" y="11362454"/>
              <a:ext cx="337921" cy="733531"/>
              <a:chOff x="0" y="0"/>
              <a:chExt cx="685101" cy="1486772"/>
            </a:xfrm>
            <a:solidFill>
              <a:schemeClr val="accent2"/>
            </a:solidFill>
          </p:grpSpPr>
          <p:sp>
            <p:nvSpPr>
              <p:cNvPr id="434" name="Shape 3898"/>
              <p:cNvSpPr/>
              <p:nvPr/>
            </p:nvSpPr>
            <p:spPr>
              <a:xfrm>
                <a:off x="227313"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35" name="Shape 3899"/>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8" name="Group 3903"/>
            <p:cNvGrpSpPr/>
            <p:nvPr/>
          </p:nvGrpSpPr>
          <p:grpSpPr>
            <a:xfrm>
              <a:off x="3788226" y="11362454"/>
              <a:ext cx="337922" cy="733531"/>
              <a:chOff x="0" y="0"/>
              <a:chExt cx="685101" cy="1486772"/>
            </a:xfrm>
            <a:solidFill>
              <a:schemeClr val="accent2"/>
            </a:solidFill>
          </p:grpSpPr>
          <p:sp>
            <p:nvSpPr>
              <p:cNvPr id="432" name="Shape 3901"/>
              <p:cNvSpPr/>
              <p:nvPr/>
            </p:nvSpPr>
            <p:spPr>
              <a:xfrm>
                <a:off x="227313" y="0"/>
                <a:ext cx="220146"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33" name="Shape 3902"/>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nvGrpSpPr>
            <p:cNvPr id="429" name="Group 3906"/>
            <p:cNvGrpSpPr/>
            <p:nvPr/>
          </p:nvGrpSpPr>
          <p:grpSpPr>
            <a:xfrm>
              <a:off x="4167666" y="11362454"/>
              <a:ext cx="337922" cy="733531"/>
              <a:chOff x="0" y="0"/>
              <a:chExt cx="685101" cy="1486772"/>
            </a:xfrm>
            <a:solidFill>
              <a:schemeClr val="accent2"/>
            </a:solidFill>
          </p:grpSpPr>
          <p:sp>
            <p:nvSpPr>
              <p:cNvPr id="430" name="Shape 3904"/>
              <p:cNvSpPr/>
              <p:nvPr/>
            </p:nvSpPr>
            <p:spPr>
              <a:xfrm>
                <a:off x="227191" y="0"/>
                <a:ext cx="220147" cy="2201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sp>
            <p:nvSpPr>
              <p:cNvPr id="431" name="Shape 3905"/>
              <p:cNvSpPr/>
              <p:nvPr/>
            </p:nvSpPr>
            <p:spPr>
              <a:xfrm>
                <a:off x="-1" y="264811"/>
                <a:ext cx="685103" cy="1221962"/>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4052" y="933"/>
                    </a:ln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grpFill/>
              <a:ln w="12700" cap="flat">
                <a:noFill/>
                <a:miter lim="400000"/>
              </a:ln>
              <a:effectLst/>
            </p:spPr>
            <p:txBody>
              <a:bodyPr lIns="0" tIns="0" rIns="0" bIns="0"/>
              <a:lstStyle/>
              <a:p>
                <a:pPr defTabSz="685681"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900" dirty="0">
                  <a:solidFill>
                    <a:srgbClr val="FFFFFF"/>
                  </a:solidFill>
                  <a:latin typeface="Panton Light" charset="0"/>
                  <a:ea typeface="Panton Regular" charset="0"/>
                  <a:cs typeface="Panton Light" charset="0"/>
                  <a:sym typeface="Helvetica Light"/>
                </a:endParaRPr>
              </a:p>
            </p:txBody>
          </p:sp>
        </p:grpSp>
      </p:grpSp>
      <p:grpSp>
        <p:nvGrpSpPr>
          <p:cNvPr id="65547" name="Group 469"/>
          <p:cNvGrpSpPr>
            <a:grpSpLocks/>
          </p:cNvGrpSpPr>
          <p:nvPr/>
        </p:nvGrpSpPr>
        <p:grpSpPr bwMode="auto">
          <a:xfrm>
            <a:off x="1133099" y="2477068"/>
            <a:ext cx="901303" cy="701874"/>
            <a:chOff x="6576101" y="3549380"/>
            <a:chExt cx="1601896" cy="1247694"/>
          </a:xfrm>
        </p:grpSpPr>
        <p:sp>
          <p:nvSpPr>
            <p:cNvPr id="471" name="Freeform 5"/>
            <p:cNvSpPr>
              <a:spLocks/>
            </p:cNvSpPr>
            <p:nvPr/>
          </p:nvSpPr>
          <p:spPr bwMode="auto">
            <a:xfrm>
              <a:off x="7375991" y="3551497"/>
              <a:ext cx="802006" cy="1245577"/>
            </a:xfrm>
            <a:custGeom>
              <a:avLst/>
              <a:gdLst>
                <a:gd name="T0" fmla="*/ 0 w 361"/>
                <a:gd name="T1" fmla="*/ 0 h 559"/>
                <a:gd name="T2" fmla="*/ 0 w 361"/>
                <a:gd name="T3" fmla="*/ 559 h 559"/>
                <a:gd name="T4" fmla="*/ 361 w 361"/>
                <a:gd name="T5" fmla="*/ 559 h 559"/>
                <a:gd name="T6" fmla="*/ 0 w 361"/>
                <a:gd name="T7" fmla="*/ 0 h 559"/>
              </a:gdLst>
              <a:ahLst/>
              <a:cxnLst>
                <a:cxn ang="0">
                  <a:pos x="T0" y="T1"/>
                </a:cxn>
                <a:cxn ang="0">
                  <a:pos x="T2" y="T3"/>
                </a:cxn>
                <a:cxn ang="0">
                  <a:pos x="T4" y="T5"/>
                </a:cxn>
                <a:cxn ang="0">
                  <a:pos x="T6" y="T7"/>
                </a:cxn>
              </a:cxnLst>
              <a:rect l="0" t="0" r="r" b="b"/>
              <a:pathLst>
                <a:path w="361" h="559">
                  <a:moveTo>
                    <a:pt x="0" y="0"/>
                  </a:moveTo>
                  <a:cubicBezTo>
                    <a:pt x="0" y="559"/>
                    <a:pt x="0" y="559"/>
                    <a:pt x="0" y="559"/>
                  </a:cubicBezTo>
                  <a:cubicBezTo>
                    <a:pt x="361" y="559"/>
                    <a:pt x="361" y="559"/>
                    <a:pt x="361" y="559"/>
                  </a:cubicBezTo>
                  <a:cubicBezTo>
                    <a:pt x="241" y="373"/>
                    <a:pt x="285" y="1"/>
                    <a:pt x="0" y="0"/>
                  </a:cubicBezTo>
                  <a:close/>
                </a:path>
              </a:pathLst>
            </a:custGeom>
            <a:solidFill>
              <a:schemeClr val="accent1">
                <a:lumMod val="75000"/>
                <a:lumOff val="25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sp>
          <p:nvSpPr>
            <p:cNvPr id="472" name="Freeform 6"/>
            <p:cNvSpPr>
              <a:spLocks/>
            </p:cNvSpPr>
            <p:nvPr/>
          </p:nvSpPr>
          <p:spPr bwMode="auto">
            <a:xfrm>
              <a:off x="6576101" y="3549380"/>
              <a:ext cx="799890" cy="1247694"/>
            </a:xfrm>
            <a:custGeom>
              <a:avLst/>
              <a:gdLst>
                <a:gd name="T0" fmla="*/ 0 w 360"/>
                <a:gd name="T1" fmla="*/ 560 h 560"/>
                <a:gd name="T2" fmla="*/ 360 w 360"/>
                <a:gd name="T3" fmla="*/ 560 h 560"/>
                <a:gd name="T4" fmla="*/ 360 w 360"/>
                <a:gd name="T5" fmla="*/ 1 h 560"/>
                <a:gd name="T6" fmla="*/ 0 w 360"/>
                <a:gd name="T7" fmla="*/ 560 h 560"/>
              </a:gdLst>
              <a:ahLst/>
              <a:cxnLst>
                <a:cxn ang="0">
                  <a:pos x="T0" y="T1"/>
                </a:cxn>
                <a:cxn ang="0">
                  <a:pos x="T2" y="T3"/>
                </a:cxn>
                <a:cxn ang="0">
                  <a:pos x="T4" y="T5"/>
                </a:cxn>
                <a:cxn ang="0">
                  <a:pos x="T6" y="T7"/>
                </a:cxn>
              </a:cxnLst>
              <a:rect l="0" t="0" r="r" b="b"/>
              <a:pathLst>
                <a:path w="360" h="560">
                  <a:moveTo>
                    <a:pt x="0" y="560"/>
                  </a:moveTo>
                  <a:cubicBezTo>
                    <a:pt x="360" y="560"/>
                    <a:pt x="360" y="560"/>
                    <a:pt x="360" y="560"/>
                  </a:cubicBezTo>
                  <a:cubicBezTo>
                    <a:pt x="360" y="1"/>
                    <a:pt x="360" y="1"/>
                    <a:pt x="360" y="1"/>
                  </a:cubicBezTo>
                  <a:cubicBezTo>
                    <a:pt x="75" y="0"/>
                    <a:pt x="120" y="374"/>
                    <a:pt x="0" y="560"/>
                  </a:cubicBezTo>
                  <a:close/>
                </a:path>
              </a:pathLst>
            </a:custGeom>
            <a:solidFill>
              <a:schemeClr val="accent1"/>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grpSp>
      <p:grpSp>
        <p:nvGrpSpPr>
          <p:cNvPr id="65548" name="Group 472"/>
          <p:cNvGrpSpPr>
            <a:grpSpLocks/>
          </p:cNvGrpSpPr>
          <p:nvPr/>
        </p:nvGrpSpPr>
        <p:grpSpPr bwMode="auto">
          <a:xfrm>
            <a:off x="1679596" y="2577083"/>
            <a:ext cx="900113" cy="601861"/>
            <a:chOff x="7547573" y="3727890"/>
            <a:chExt cx="1600018" cy="1069183"/>
          </a:xfrm>
        </p:grpSpPr>
        <p:sp>
          <p:nvSpPr>
            <p:cNvPr id="474" name="Freeform 7"/>
            <p:cNvSpPr>
              <a:spLocks/>
            </p:cNvSpPr>
            <p:nvPr/>
          </p:nvSpPr>
          <p:spPr bwMode="auto">
            <a:xfrm>
              <a:off x="7547573" y="3727890"/>
              <a:ext cx="800009" cy="1069183"/>
            </a:xfrm>
            <a:custGeom>
              <a:avLst/>
              <a:gdLst>
                <a:gd name="T0" fmla="*/ 0 w 360"/>
                <a:gd name="T1" fmla="*/ 480 h 480"/>
                <a:gd name="T2" fmla="*/ 360 w 360"/>
                <a:gd name="T3" fmla="*/ 480 h 480"/>
                <a:gd name="T4" fmla="*/ 360 w 360"/>
                <a:gd name="T5" fmla="*/ 1 h 480"/>
                <a:gd name="T6" fmla="*/ 0 w 360"/>
                <a:gd name="T7" fmla="*/ 480 h 480"/>
              </a:gdLst>
              <a:ahLst/>
              <a:cxnLst>
                <a:cxn ang="0">
                  <a:pos x="T0" y="T1"/>
                </a:cxn>
                <a:cxn ang="0">
                  <a:pos x="T2" y="T3"/>
                </a:cxn>
                <a:cxn ang="0">
                  <a:pos x="T4" y="T5"/>
                </a:cxn>
                <a:cxn ang="0">
                  <a:pos x="T6" y="T7"/>
                </a:cxn>
              </a:cxnLst>
              <a:rect l="0" t="0" r="r" b="b"/>
              <a:pathLst>
                <a:path w="360" h="480">
                  <a:moveTo>
                    <a:pt x="0" y="480"/>
                  </a:moveTo>
                  <a:cubicBezTo>
                    <a:pt x="360" y="480"/>
                    <a:pt x="360" y="480"/>
                    <a:pt x="360" y="480"/>
                  </a:cubicBezTo>
                  <a:cubicBezTo>
                    <a:pt x="360" y="1"/>
                    <a:pt x="360" y="1"/>
                    <a:pt x="360" y="1"/>
                  </a:cubicBezTo>
                  <a:cubicBezTo>
                    <a:pt x="75" y="0"/>
                    <a:pt x="120" y="321"/>
                    <a:pt x="0" y="480"/>
                  </a:cubicBezTo>
                  <a:close/>
                </a:path>
              </a:pathLst>
            </a:custGeom>
            <a:solidFill>
              <a:schemeClr val="accent2">
                <a:alpha val="70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sp>
          <p:nvSpPr>
            <p:cNvPr id="475" name="Freeform 8"/>
            <p:cNvSpPr>
              <a:spLocks/>
            </p:cNvSpPr>
            <p:nvPr/>
          </p:nvSpPr>
          <p:spPr bwMode="auto">
            <a:xfrm>
              <a:off x="8347582" y="3730005"/>
              <a:ext cx="800009" cy="1067068"/>
            </a:xfrm>
            <a:custGeom>
              <a:avLst/>
              <a:gdLst>
                <a:gd name="T0" fmla="*/ 0 w 360"/>
                <a:gd name="T1" fmla="*/ 0 h 479"/>
                <a:gd name="T2" fmla="*/ 0 w 360"/>
                <a:gd name="T3" fmla="*/ 479 h 479"/>
                <a:gd name="T4" fmla="*/ 360 w 360"/>
                <a:gd name="T5" fmla="*/ 479 h 479"/>
                <a:gd name="T6" fmla="*/ 0 w 360"/>
                <a:gd name="T7" fmla="*/ 0 h 479"/>
              </a:gdLst>
              <a:ahLst/>
              <a:cxnLst>
                <a:cxn ang="0">
                  <a:pos x="T0" y="T1"/>
                </a:cxn>
                <a:cxn ang="0">
                  <a:pos x="T2" y="T3"/>
                </a:cxn>
                <a:cxn ang="0">
                  <a:pos x="T4" y="T5"/>
                </a:cxn>
                <a:cxn ang="0">
                  <a:pos x="T6" y="T7"/>
                </a:cxn>
              </a:cxnLst>
              <a:rect l="0" t="0" r="r" b="b"/>
              <a:pathLst>
                <a:path w="360" h="479">
                  <a:moveTo>
                    <a:pt x="0" y="0"/>
                  </a:moveTo>
                  <a:cubicBezTo>
                    <a:pt x="0" y="479"/>
                    <a:pt x="0" y="479"/>
                    <a:pt x="0" y="479"/>
                  </a:cubicBezTo>
                  <a:cubicBezTo>
                    <a:pt x="360" y="479"/>
                    <a:pt x="360" y="479"/>
                    <a:pt x="360" y="479"/>
                  </a:cubicBezTo>
                  <a:cubicBezTo>
                    <a:pt x="240" y="320"/>
                    <a:pt x="285" y="1"/>
                    <a:pt x="0" y="0"/>
                  </a:cubicBezTo>
                  <a:close/>
                </a:path>
              </a:pathLst>
            </a:custGeom>
            <a:solidFill>
              <a:schemeClr val="accent2">
                <a:lumMod val="75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grpSp>
      <p:grpSp>
        <p:nvGrpSpPr>
          <p:cNvPr id="65549" name="Group 475"/>
          <p:cNvGrpSpPr>
            <a:grpSpLocks/>
          </p:cNvGrpSpPr>
          <p:nvPr/>
        </p:nvGrpSpPr>
        <p:grpSpPr bwMode="auto">
          <a:xfrm>
            <a:off x="2371944" y="2190725"/>
            <a:ext cx="829271" cy="988219"/>
            <a:chOff x="8778356" y="3041095"/>
            <a:chExt cx="1474120" cy="1755979"/>
          </a:xfrm>
        </p:grpSpPr>
        <p:sp>
          <p:nvSpPr>
            <p:cNvPr id="477" name="Freeform 9"/>
            <p:cNvSpPr>
              <a:spLocks/>
            </p:cNvSpPr>
            <p:nvPr/>
          </p:nvSpPr>
          <p:spPr bwMode="auto">
            <a:xfrm>
              <a:off x="8778356" y="3041095"/>
              <a:ext cx="738647" cy="1755979"/>
            </a:xfrm>
            <a:custGeom>
              <a:avLst/>
              <a:gdLst>
                <a:gd name="T0" fmla="*/ 0 w 332"/>
                <a:gd name="T1" fmla="*/ 788 h 788"/>
                <a:gd name="T2" fmla="*/ 332 w 332"/>
                <a:gd name="T3" fmla="*/ 788 h 788"/>
                <a:gd name="T4" fmla="*/ 332 w 332"/>
                <a:gd name="T5" fmla="*/ 1 h 788"/>
                <a:gd name="T6" fmla="*/ 0 w 332"/>
                <a:gd name="T7" fmla="*/ 788 h 788"/>
              </a:gdLst>
              <a:ahLst/>
              <a:cxnLst>
                <a:cxn ang="0">
                  <a:pos x="T0" y="T1"/>
                </a:cxn>
                <a:cxn ang="0">
                  <a:pos x="T2" y="T3"/>
                </a:cxn>
                <a:cxn ang="0">
                  <a:pos x="T4" y="T5"/>
                </a:cxn>
                <a:cxn ang="0">
                  <a:pos x="T6" y="T7"/>
                </a:cxn>
              </a:cxnLst>
              <a:rect l="0" t="0" r="r" b="b"/>
              <a:pathLst>
                <a:path w="332" h="788">
                  <a:moveTo>
                    <a:pt x="0" y="788"/>
                  </a:moveTo>
                  <a:cubicBezTo>
                    <a:pt x="332" y="788"/>
                    <a:pt x="332" y="788"/>
                    <a:pt x="332" y="788"/>
                  </a:cubicBezTo>
                  <a:cubicBezTo>
                    <a:pt x="332" y="1"/>
                    <a:pt x="332" y="1"/>
                    <a:pt x="332" y="1"/>
                  </a:cubicBezTo>
                  <a:cubicBezTo>
                    <a:pt x="70" y="0"/>
                    <a:pt x="111" y="526"/>
                    <a:pt x="0" y="788"/>
                  </a:cubicBezTo>
                  <a:close/>
                </a:path>
              </a:pathLst>
            </a:custGeom>
            <a:solidFill>
              <a:schemeClr val="accent3">
                <a:alpha val="70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sp>
          <p:nvSpPr>
            <p:cNvPr id="478" name="Freeform 10"/>
            <p:cNvSpPr>
              <a:spLocks/>
            </p:cNvSpPr>
            <p:nvPr/>
          </p:nvSpPr>
          <p:spPr bwMode="auto">
            <a:xfrm>
              <a:off x="9517003" y="3044268"/>
              <a:ext cx="735473" cy="1752806"/>
            </a:xfrm>
            <a:custGeom>
              <a:avLst/>
              <a:gdLst>
                <a:gd name="T0" fmla="*/ 0 w 331"/>
                <a:gd name="T1" fmla="*/ 0 h 787"/>
                <a:gd name="T2" fmla="*/ 0 w 331"/>
                <a:gd name="T3" fmla="*/ 787 h 787"/>
                <a:gd name="T4" fmla="*/ 331 w 331"/>
                <a:gd name="T5" fmla="*/ 787 h 787"/>
                <a:gd name="T6" fmla="*/ 0 w 331"/>
                <a:gd name="T7" fmla="*/ 0 h 787"/>
              </a:gdLst>
              <a:ahLst/>
              <a:cxnLst>
                <a:cxn ang="0">
                  <a:pos x="T0" y="T1"/>
                </a:cxn>
                <a:cxn ang="0">
                  <a:pos x="T2" y="T3"/>
                </a:cxn>
                <a:cxn ang="0">
                  <a:pos x="T4" y="T5"/>
                </a:cxn>
                <a:cxn ang="0">
                  <a:pos x="T6" y="T7"/>
                </a:cxn>
              </a:cxnLst>
              <a:rect l="0" t="0" r="r" b="b"/>
              <a:pathLst>
                <a:path w="331" h="787">
                  <a:moveTo>
                    <a:pt x="0" y="0"/>
                  </a:moveTo>
                  <a:cubicBezTo>
                    <a:pt x="0" y="787"/>
                    <a:pt x="0" y="787"/>
                    <a:pt x="0" y="787"/>
                  </a:cubicBezTo>
                  <a:cubicBezTo>
                    <a:pt x="331" y="787"/>
                    <a:pt x="331" y="787"/>
                    <a:pt x="331" y="787"/>
                  </a:cubicBezTo>
                  <a:cubicBezTo>
                    <a:pt x="221" y="525"/>
                    <a:pt x="262" y="1"/>
                    <a:pt x="0" y="0"/>
                  </a:cubicBezTo>
                  <a:close/>
                </a:path>
              </a:pathLst>
            </a:custGeom>
            <a:solidFill>
              <a:schemeClr val="accent3">
                <a:lumMod val="75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grpSp>
      <p:grpSp>
        <p:nvGrpSpPr>
          <p:cNvPr id="65550" name="Group 478"/>
          <p:cNvGrpSpPr>
            <a:grpSpLocks/>
          </p:cNvGrpSpPr>
          <p:nvPr/>
        </p:nvGrpSpPr>
        <p:grpSpPr bwMode="auto">
          <a:xfrm>
            <a:off x="2997021" y="2396704"/>
            <a:ext cx="772716" cy="782241"/>
            <a:chOff x="9889818" y="3406571"/>
            <a:chExt cx="1373591" cy="1390503"/>
          </a:xfrm>
        </p:grpSpPr>
        <p:sp>
          <p:nvSpPr>
            <p:cNvPr id="480" name="Freeform 11"/>
            <p:cNvSpPr>
              <a:spLocks/>
            </p:cNvSpPr>
            <p:nvPr/>
          </p:nvSpPr>
          <p:spPr bwMode="auto">
            <a:xfrm>
              <a:off x="9889818" y="3406571"/>
              <a:ext cx="686796" cy="1390503"/>
            </a:xfrm>
            <a:custGeom>
              <a:avLst/>
              <a:gdLst>
                <a:gd name="T0" fmla="*/ 0 w 309"/>
                <a:gd name="T1" fmla="*/ 624 h 624"/>
                <a:gd name="T2" fmla="*/ 309 w 309"/>
                <a:gd name="T3" fmla="*/ 624 h 624"/>
                <a:gd name="T4" fmla="*/ 309 w 309"/>
                <a:gd name="T5" fmla="*/ 1 h 624"/>
                <a:gd name="T6" fmla="*/ 0 w 309"/>
                <a:gd name="T7" fmla="*/ 624 h 624"/>
              </a:gdLst>
              <a:ahLst/>
              <a:cxnLst>
                <a:cxn ang="0">
                  <a:pos x="T0" y="T1"/>
                </a:cxn>
                <a:cxn ang="0">
                  <a:pos x="T2" y="T3"/>
                </a:cxn>
                <a:cxn ang="0">
                  <a:pos x="T4" y="T5"/>
                </a:cxn>
                <a:cxn ang="0">
                  <a:pos x="T6" y="T7"/>
                </a:cxn>
              </a:cxnLst>
              <a:rect l="0" t="0" r="r" b="b"/>
              <a:pathLst>
                <a:path w="309" h="624">
                  <a:moveTo>
                    <a:pt x="0" y="624"/>
                  </a:moveTo>
                  <a:cubicBezTo>
                    <a:pt x="309" y="624"/>
                    <a:pt x="309" y="624"/>
                    <a:pt x="309" y="624"/>
                  </a:cubicBezTo>
                  <a:cubicBezTo>
                    <a:pt x="309" y="1"/>
                    <a:pt x="309" y="1"/>
                    <a:pt x="309" y="1"/>
                  </a:cubicBezTo>
                  <a:cubicBezTo>
                    <a:pt x="64" y="0"/>
                    <a:pt x="103" y="417"/>
                    <a:pt x="0" y="624"/>
                  </a:cubicBezTo>
                  <a:close/>
                </a:path>
              </a:pathLst>
            </a:custGeom>
            <a:solidFill>
              <a:schemeClr val="accent4">
                <a:alpha val="70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sp>
          <p:nvSpPr>
            <p:cNvPr id="481" name="Freeform 12"/>
            <p:cNvSpPr>
              <a:spLocks/>
            </p:cNvSpPr>
            <p:nvPr/>
          </p:nvSpPr>
          <p:spPr bwMode="auto">
            <a:xfrm>
              <a:off x="10576614" y="3409745"/>
              <a:ext cx="686795" cy="1387329"/>
            </a:xfrm>
            <a:custGeom>
              <a:avLst/>
              <a:gdLst>
                <a:gd name="T0" fmla="*/ 0 w 309"/>
                <a:gd name="T1" fmla="*/ 0 h 623"/>
                <a:gd name="T2" fmla="*/ 0 w 309"/>
                <a:gd name="T3" fmla="*/ 623 h 623"/>
                <a:gd name="T4" fmla="*/ 309 w 309"/>
                <a:gd name="T5" fmla="*/ 623 h 623"/>
                <a:gd name="T6" fmla="*/ 0 w 309"/>
                <a:gd name="T7" fmla="*/ 0 h 623"/>
              </a:gdLst>
              <a:ahLst/>
              <a:cxnLst>
                <a:cxn ang="0">
                  <a:pos x="T0" y="T1"/>
                </a:cxn>
                <a:cxn ang="0">
                  <a:pos x="T2" y="T3"/>
                </a:cxn>
                <a:cxn ang="0">
                  <a:pos x="T4" y="T5"/>
                </a:cxn>
                <a:cxn ang="0">
                  <a:pos x="T6" y="T7"/>
                </a:cxn>
              </a:cxnLst>
              <a:rect l="0" t="0" r="r" b="b"/>
              <a:pathLst>
                <a:path w="309" h="623">
                  <a:moveTo>
                    <a:pt x="0" y="0"/>
                  </a:moveTo>
                  <a:cubicBezTo>
                    <a:pt x="0" y="623"/>
                    <a:pt x="0" y="623"/>
                    <a:pt x="0" y="623"/>
                  </a:cubicBezTo>
                  <a:cubicBezTo>
                    <a:pt x="309" y="623"/>
                    <a:pt x="309" y="623"/>
                    <a:pt x="309" y="623"/>
                  </a:cubicBezTo>
                  <a:cubicBezTo>
                    <a:pt x="206" y="416"/>
                    <a:pt x="244" y="1"/>
                    <a:pt x="0" y="0"/>
                  </a:cubicBezTo>
                  <a:close/>
                </a:path>
              </a:pathLst>
            </a:custGeom>
            <a:solidFill>
              <a:schemeClr val="accent4">
                <a:lumMod val="75000"/>
              </a:schemeClr>
            </a:solidFill>
            <a:ln>
              <a:noFill/>
            </a:ln>
          </p:spPr>
          <p:txBody>
            <a:bodyPr lIns="25724" tIns="12862" rIns="25724" bIns="12862"/>
            <a:lstStyle/>
            <a:p>
              <a:pPr defTabSz="685681" eaLnBrk="1" fontAlgn="auto" hangingPunct="1">
                <a:spcBef>
                  <a:spcPts val="0"/>
                </a:spcBef>
                <a:spcAft>
                  <a:spcPts val="0"/>
                </a:spcAft>
                <a:defRPr/>
              </a:pPr>
              <a:endParaRPr lang="id-ID" sz="1013" dirty="0">
                <a:latin typeface="Panton Light" charset="0"/>
                <a:cs typeface="Panton Light" charset="0"/>
              </a:endParaRPr>
            </a:p>
          </p:txBody>
        </p:sp>
      </p:grpSp>
      <p:cxnSp>
        <p:nvCxnSpPr>
          <p:cNvPr id="482" name="Straight Connector 481"/>
          <p:cNvCxnSpPr>
            <a:stCxn id="472" idx="0"/>
            <a:endCxn id="481" idx="2"/>
          </p:cNvCxnSpPr>
          <p:nvPr/>
        </p:nvCxnSpPr>
        <p:spPr>
          <a:xfrm>
            <a:off x="1133099" y="3178942"/>
            <a:ext cx="2636639" cy="0"/>
          </a:xfrm>
          <a:prstGeom prst="line">
            <a:avLst/>
          </a:prstGeom>
          <a:ln w="539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5552" name="Group 482"/>
          <p:cNvGrpSpPr>
            <a:grpSpLocks/>
          </p:cNvGrpSpPr>
          <p:nvPr/>
        </p:nvGrpSpPr>
        <p:grpSpPr bwMode="auto">
          <a:xfrm>
            <a:off x="1415869" y="1912119"/>
            <a:ext cx="395347" cy="366713"/>
            <a:chOff x="7078671" y="2545360"/>
            <a:chExt cx="702644" cy="651753"/>
          </a:xfrm>
        </p:grpSpPr>
        <p:sp>
          <p:nvSpPr>
            <p:cNvPr id="484" name="Oval 483"/>
            <p:cNvSpPr/>
            <p:nvPr/>
          </p:nvSpPr>
          <p:spPr>
            <a:xfrm>
              <a:off x="7078671" y="2545360"/>
              <a:ext cx="651753" cy="651753"/>
            </a:xfrm>
            <a:prstGeom prst="ellips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chemeClr val="bg1"/>
                </a:solidFill>
                <a:latin typeface="Panton Light" charset="0"/>
                <a:ea typeface="Panton Light" charset="0"/>
                <a:cs typeface="Panton Light" charset="0"/>
              </a:endParaRPr>
            </a:p>
          </p:txBody>
        </p:sp>
        <p:sp>
          <p:nvSpPr>
            <p:cNvPr id="485" name="TextBox 484"/>
            <p:cNvSpPr txBox="1"/>
            <p:nvPr/>
          </p:nvSpPr>
          <p:spPr>
            <a:xfrm>
              <a:off x="7080553" y="2731575"/>
              <a:ext cx="700762" cy="379601"/>
            </a:xfrm>
            <a:prstGeom prst="rect">
              <a:avLst/>
            </a:prstGeom>
            <a:noFill/>
          </p:spPr>
          <p:txBody>
            <a:bodyPr wrap="square">
              <a:spAutoFit/>
            </a:bodyPr>
            <a:lstStyle/>
            <a:p>
              <a:pPr defTabSz="685681" eaLnBrk="1" fontAlgn="auto" hangingPunct="1">
                <a:spcBef>
                  <a:spcPts val="0"/>
                </a:spcBef>
                <a:spcAft>
                  <a:spcPts val="0"/>
                </a:spcAft>
                <a:defRPr/>
              </a:pPr>
              <a:r>
                <a:rPr lang="id-ID" sz="788" dirty="0">
                  <a:solidFill>
                    <a:schemeClr val="bg1"/>
                  </a:solidFill>
                  <a:latin typeface="Panton Light" charset="0"/>
                  <a:cs typeface="Panton Light" charset="0"/>
                </a:rPr>
                <a:t>63%</a:t>
              </a:r>
            </a:p>
          </p:txBody>
        </p:sp>
      </p:grpSp>
      <p:grpSp>
        <p:nvGrpSpPr>
          <p:cNvPr id="65553" name="Group 485"/>
          <p:cNvGrpSpPr>
            <a:grpSpLocks/>
          </p:cNvGrpSpPr>
          <p:nvPr/>
        </p:nvGrpSpPr>
        <p:grpSpPr bwMode="auto">
          <a:xfrm>
            <a:off x="1946908" y="2081781"/>
            <a:ext cx="468957" cy="366117"/>
            <a:chOff x="8023186" y="2846724"/>
            <a:chExt cx="833470" cy="651753"/>
          </a:xfrm>
        </p:grpSpPr>
        <p:sp>
          <p:nvSpPr>
            <p:cNvPr id="487" name="Oval 486"/>
            <p:cNvSpPr/>
            <p:nvPr/>
          </p:nvSpPr>
          <p:spPr>
            <a:xfrm>
              <a:off x="8032666" y="2846724"/>
              <a:ext cx="651753" cy="651753"/>
            </a:xfrm>
            <a:prstGeom prst="ellipse">
              <a:avLst/>
            </a:prstGeom>
            <a:solidFill>
              <a:schemeClr val="accent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chemeClr val="bg1"/>
                </a:solidFill>
                <a:latin typeface="Panton Light" charset="0"/>
                <a:ea typeface="Panton Light" charset="0"/>
                <a:cs typeface="Panton Light" charset="0"/>
              </a:endParaRPr>
            </a:p>
          </p:txBody>
        </p:sp>
        <p:sp>
          <p:nvSpPr>
            <p:cNvPr id="488" name="TextBox 487"/>
            <p:cNvSpPr txBox="1"/>
            <p:nvPr/>
          </p:nvSpPr>
          <p:spPr>
            <a:xfrm>
              <a:off x="8023186" y="3020524"/>
              <a:ext cx="833470" cy="380219"/>
            </a:xfrm>
            <a:prstGeom prst="rect">
              <a:avLst/>
            </a:prstGeom>
            <a:noFill/>
          </p:spPr>
          <p:txBody>
            <a:bodyPr wrap="square">
              <a:spAutoFit/>
            </a:bodyPr>
            <a:lstStyle/>
            <a:p>
              <a:pPr defTabSz="685681" eaLnBrk="1" fontAlgn="auto" hangingPunct="1">
                <a:spcBef>
                  <a:spcPts val="0"/>
                </a:spcBef>
                <a:spcAft>
                  <a:spcPts val="0"/>
                </a:spcAft>
                <a:defRPr/>
              </a:pPr>
              <a:r>
                <a:rPr lang="id-ID" sz="788" dirty="0">
                  <a:solidFill>
                    <a:schemeClr val="bg1"/>
                  </a:solidFill>
                  <a:latin typeface="Panton Light" charset="0"/>
                  <a:cs typeface="Panton Light" charset="0"/>
                </a:rPr>
                <a:t>33%</a:t>
              </a:r>
            </a:p>
          </p:txBody>
        </p:sp>
      </p:grpSp>
      <p:grpSp>
        <p:nvGrpSpPr>
          <p:cNvPr id="65554" name="Group 488"/>
          <p:cNvGrpSpPr>
            <a:grpSpLocks/>
          </p:cNvGrpSpPr>
          <p:nvPr/>
        </p:nvGrpSpPr>
        <p:grpSpPr bwMode="auto">
          <a:xfrm>
            <a:off x="2603081" y="1696020"/>
            <a:ext cx="473401" cy="366713"/>
            <a:chOff x="9189114" y="2161258"/>
            <a:chExt cx="841368" cy="651753"/>
          </a:xfrm>
        </p:grpSpPr>
        <p:sp>
          <p:nvSpPr>
            <p:cNvPr id="490" name="Oval 489"/>
            <p:cNvSpPr/>
            <p:nvPr/>
          </p:nvSpPr>
          <p:spPr>
            <a:xfrm>
              <a:off x="9190948" y="2161258"/>
              <a:ext cx="651753" cy="651753"/>
            </a:xfrm>
            <a:prstGeom prst="ellips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chemeClr val="bg1"/>
                </a:solidFill>
                <a:latin typeface="Panton Light" charset="0"/>
                <a:ea typeface="Panton Light" charset="0"/>
                <a:cs typeface="Panton Light" charset="0"/>
              </a:endParaRPr>
            </a:p>
          </p:txBody>
        </p:sp>
        <p:sp>
          <p:nvSpPr>
            <p:cNvPr id="491" name="TextBox 490"/>
            <p:cNvSpPr txBox="1"/>
            <p:nvPr/>
          </p:nvSpPr>
          <p:spPr>
            <a:xfrm>
              <a:off x="9189114" y="2330544"/>
              <a:ext cx="841368" cy="379601"/>
            </a:xfrm>
            <a:prstGeom prst="rect">
              <a:avLst/>
            </a:prstGeom>
            <a:noFill/>
          </p:spPr>
          <p:txBody>
            <a:bodyPr wrap="square">
              <a:spAutoFit/>
            </a:bodyPr>
            <a:lstStyle/>
            <a:p>
              <a:pPr defTabSz="685681" eaLnBrk="1" fontAlgn="auto" hangingPunct="1">
                <a:spcBef>
                  <a:spcPts val="0"/>
                </a:spcBef>
                <a:spcAft>
                  <a:spcPts val="0"/>
                </a:spcAft>
                <a:defRPr/>
              </a:pPr>
              <a:r>
                <a:rPr lang="id-ID" sz="788" dirty="0">
                  <a:solidFill>
                    <a:schemeClr val="bg1"/>
                  </a:solidFill>
                  <a:latin typeface="Panton Light" charset="0"/>
                  <a:cs typeface="Panton Light" charset="0"/>
                </a:rPr>
                <a:t>83%</a:t>
              </a:r>
            </a:p>
          </p:txBody>
        </p:sp>
      </p:grpSp>
      <p:grpSp>
        <p:nvGrpSpPr>
          <p:cNvPr id="65555" name="Group 491"/>
          <p:cNvGrpSpPr>
            <a:grpSpLocks/>
          </p:cNvGrpSpPr>
          <p:nvPr/>
        </p:nvGrpSpPr>
        <p:grpSpPr bwMode="auto">
          <a:xfrm>
            <a:off x="3201004" y="1906167"/>
            <a:ext cx="469171" cy="366713"/>
            <a:chOff x="10252340" y="2535632"/>
            <a:chExt cx="833850" cy="651753"/>
          </a:xfrm>
        </p:grpSpPr>
        <p:sp>
          <p:nvSpPr>
            <p:cNvPr id="493" name="Oval 492"/>
            <p:cNvSpPr/>
            <p:nvPr/>
          </p:nvSpPr>
          <p:spPr>
            <a:xfrm>
              <a:off x="10262200" y="2535632"/>
              <a:ext cx="651753" cy="651753"/>
            </a:xfrm>
            <a:prstGeom prst="ellipse">
              <a:avLst/>
            </a:pr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id-ID" altLang="x-none" sz="1013" dirty="0">
                <a:solidFill>
                  <a:schemeClr val="bg1"/>
                </a:solidFill>
                <a:latin typeface="Panton Light" charset="0"/>
                <a:ea typeface="Panton Light" charset="0"/>
                <a:cs typeface="Panton Light" charset="0"/>
              </a:endParaRPr>
            </a:p>
          </p:txBody>
        </p:sp>
        <p:sp>
          <p:nvSpPr>
            <p:cNvPr id="494" name="TextBox 493"/>
            <p:cNvSpPr txBox="1"/>
            <p:nvPr/>
          </p:nvSpPr>
          <p:spPr>
            <a:xfrm>
              <a:off x="10252340" y="2699627"/>
              <a:ext cx="833850" cy="379601"/>
            </a:xfrm>
            <a:prstGeom prst="rect">
              <a:avLst/>
            </a:prstGeom>
            <a:noFill/>
          </p:spPr>
          <p:txBody>
            <a:bodyPr wrap="square">
              <a:spAutoFit/>
            </a:bodyPr>
            <a:lstStyle/>
            <a:p>
              <a:pPr defTabSz="685681" eaLnBrk="1" fontAlgn="auto" hangingPunct="1">
                <a:spcBef>
                  <a:spcPts val="0"/>
                </a:spcBef>
                <a:spcAft>
                  <a:spcPts val="0"/>
                </a:spcAft>
                <a:defRPr/>
              </a:pPr>
              <a:r>
                <a:rPr lang="id-ID" sz="788" dirty="0">
                  <a:solidFill>
                    <a:schemeClr val="bg1"/>
                  </a:solidFill>
                  <a:latin typeface="Panton Light" charset="0"/>
                  <a:cs typeface="Panton Light" charset="0"/>
                </a:rPr>
                <a:t>53%</a:t>
              </a:r>
            </a:p>
          </p:txBody>
        </p:sp>
      </p:grpSp>
      <p:sp>
        <p:nvSpPr>
          <p:cNvPr id="495" name="TextBox 494"/>
          <p:cNvSpPr txBox="1"/>
          <p:nvPr/>
        </p:nvSpPr>
        <p:spPr>
          <a:xfrm>
            <a:off x="1411108" y="3209303"/>
            <a:ext cx="361965" cy="190440"/>
          </a:xfrm>
          <a:prstGeom prst="rect">
            <a:avLst/>
          </a:prstGeom>
          <a:noFill/>
        </p:spPr>
        <p:txBody>
          <a:bodyPr wrap="none" lIns="51438" tIns="25719" rIns="51438" bIns="25719">
            <a:spAutoFit/>
          </a:bodyPr>
          <a:lstStyle/>
          <a:p>
            <a:pPr defTabSz="685681" eaLnBrk="1" fontAlgn="auto" hangingPunct="1">
              <a:spcBef>
                <a:spcPts val="0"/>
              </a:spcBef>
              <a:spcAft>
                <a:spcPts val="0"/>
              </a:spcAft>
              <a:defRPr/>
            </a:pPr>
            <a:r>
              <a:rPr lang="id-ID" sz="900" dirty="0">
                <a:latin typeface="Panton Light" charset="0"/>
                <a:cs typeface="Panton Light" charset="0"/>
              </a:rPr>
              <a:t>2012</a:t>
            </a:r>
          </a:p>
        </p:txBody>
      </p:sp>
      <p:sp>
        <p:nvSpPr>
          <p:cNvPr id="496" name="TextBox 495"/>
          <p:cNvSpPr txBox="1"/>
          <p:nvPr/>
        </p:nvSpPr>
        <p:spPr>
          <a:xfrm>
            <a:off x="1962963" y="3209303"/>
            <a:ext cx="363567" cy="190440"/>
          </a:xfrm>
          <a:prstGeom prst="rect">
            <a:avLst/>
          </a:prstGeom>
          <a:noFill/>
        </p:spPr>
        <p:txBody>
          <a:bodyPr wrap="none" lIns="51438" tIns="25719" rIns="51438" bIns="25719">
            <a:spAutoFit/>
          </a:bodyPr>
          <a:lstStyle/>
          <a:p>
            <a:pPr defTabSz="685681" eaLnBrk="1" fontAlgn="auto" hangingPunct="1">
              <a:spcBef>
                <a:spcPts val="0"/>
              </a:spcBef>
              <a:spcAft>
                <a:spcPts val="0"/>
              </a:spcAft>
              <a:defRPr/>
            </a:pPr>
            <a:r>
              <a:rPr lang="id-ID" sz="900" dirty="0">
                <a:latin typeface="Panton Light" charset="0"/>
                <a:cs typeface="Panton Light" charset="0"/>
              </a:rPr>
              <a:t>2013</a:t>
            </a:r>
          </a:p>
        </p:txBody>
      </p:sp>
      <p:sp>
        <p:nvSpPr>
          <p:cNvPr id="497" name="TextBox 496"/>
          <p:cNvSpPr txBox="1"/>
          <p:nvPr/>
        </p:nvSpPr>
        <p:spPr>
          <a:xfrm>
            <a:off x="2607689" y="3209303"/>
            <a:ext cx="363567" cy="190440"/>
          </a:xfrm>
          <a:prstGeom prst="rect">
            <a:avLst/>
          </a:prstGeom>
          <a:noFill/>
        </p:spPr>
        <p:txBody>
          <a:bodyPr wrap="none" lIns="51438" tIns="25719" rIns="51438" bIns="25719">
            <a:spAutoFit/>
          </a:bodyPr>
          <a:lstStyle/>
          <a:p>
            <a:pPr defTabSz="685681" eaLnBrk="1" fontAlgn="auto" hangingPunct="1">
              <a:spcBef>
                <a:spcPts val="0"/>
              </a:spcBef>
              <a:spcAft>
                <a:spcPts val="0"/>
              </a:spcAft>
              <a:defRPr/>
            </a:pPr>
            <a:r>
              <a:rPr lang="id-ID" sz="900" dirty="0">
                <a:latin typeface="Panton Light" charset="0"/>
                <a:cs typeface="Panton Light" charset="0"/>
              </a:rPr>
              <a:t>2014</a:t>
            </a:r>
          </a:p>
        </p:txBody>
      </p:sp>
      <p:sp>
        <p:nvSpPr>
          <p:cNvPr id="498" name="TextBox 497"/>
          <p:cNvSpPr txBox="1"/>
          <p:nvPr/>
        </p:nvSpPr>
        <p:spPr>
          <a:xfrm>
            <a:off x="3219074" y="3209303"/>
            <a:ext cx="361965" cy="190440"/>
          </a:xfrm>
          <a:prstGeom prst="rect">
            <a:avLst/>
          </a:prstGeom>
          <a:noFill/>
        </p:spPr>
        <p:txBody>
          <a:bodyPr wrap="none" lIns="51438" tIns="25719" rIns="51438" bIns="25719">
            <a:spAutoFit/>
          </a:bodyPr>
          <a:lstStyle/>
          <a:p>
            <a:pPr defTabSz="685681" eaLnBrk="1" fontAlgn="auto" hangingPunct="1">
              <a:spcBef>
                <a:spcPts val="0"/>
              </a:spcBef>
              <a:spcAft>
                <a:spcPts val="0"/>
              </a:spcAft>
              <a:defRPr/>
            </a:pPr>
            <a:r>
              <a:rPr lang="id-ID" sz="900" dirty="0">
                <a:latin typeface="Panton Light" charset="0"/>
                <a:cs typeface="Panton Light" charset="0"/>
              </a:rPr>
              <a:t>2015</a:t>
            </a:r>
          </a:p>
        </p:txBody>
      </p:sp>
      <p:sp>
        <p:nvSpPr>
          <p:cNvPr id="500" name="Subtitle 2"/>
          <p:cNvSpPr txBox="1">
            <a:spLocks/>
          </p:cNvSpPr>
          <p:nvPr/>
        </p:nvSpPr>
        <p:spPr>
          <a:xfrm>
            <a:off x="544289" y="3578423"/>
            <a:ext cx="7912191" cy="563231"/>
          </a:xfrm>
          <a:prstGeom prst="rect">
            <a:avLst/>
          </a:prstGeom>
        </p:spPr>
        <p:txBody>
          <a:bodyPr wrap="square"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900"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natural persons, legal persons, or a mixture of both. Company members </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60</a:t>
            </a:fld>
            <a:endParaRPr lang="en-US" dirty="0"/>
          </a:p>
        </p:txBody>
      </p:sp>
      <p:sp>
        <p:nvSpPr>
          <p:cNvPr id="215"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WRITE HERE A TITLE</a:t>
            </a:r>
            <a:endParaRPr lang="en-US" dirty="0"/>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5"/>
          <p:cNvGraphicFramePr>
            <a:graphicFrameLocks/>
          </p:cNvGraphicFramePr>
          <p:nvPr>
            <p:extLst>
              <p:ext uri="{D42A27DB-BD31-4B8C-83A1-F6EECF244321}">
                <p14:modId xmlns:p14="http://schemas.microsoft.com/office/powerpoint/2010/main" val="340322577"/>
              </p:ext>
            </p:extLst>
          </p:nvPr>
        </p:nvGraphicFramePr>
        <p:xfrm>
          <a:off x="5007325" y="1782124"/>
          <a:ext cx="3025974" cy="2349103"/>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884808" y="2646520"/>
            <a:ext cx="635110" cy="213585"/>
          </a:xfrm>
          <a:prstGeom prst="rect">
            <a:avLst/>
          </a:prstGeom>
          <a:noFill/>
        </p:spPr>
        <p:txBody>
          <a:bodyPr wrap="none">
            <a:spAutoFit/>
          </a:bodyPr>
          <a:lstStyle/>
          <a:p>
            <a:pPr defTabSz="685681" eaLnBrk="1" fontAlgn="auto" hangingPunct="1">
              <a:spcBef>
                <a:spcPts val="0"/>
              </a:spcBef>
              <a:spcAft>
                <a:spcPts val="0"/>
              </a:spcAft>
              <a:defRPr/>
            </a:pPr>
            <a:r>
              <a:rPr lang="id-ID" sz="788" dirty="0">
                <a:latin typeface="Panton Light" charset="0"/>
                <a:cs typeface="Panton Light" charset="0"/>
              </a:rPr>
              <a:t>JANUARY</a:t>
            </a:r>
          </a:p>
        </p:txBody>
      </p:sp>
      <p:sp>
        <p:nvSpPr>
          <p:cNvPr id="21" name="TextBox 20"/>
          <p:cNvSpPr txBox="1"/>
          <p:nvPr/>
        </p:nvSpPr>
        <p:spPr>
          <a:xfrm>
            <a:off x="884809" y="2781654"/>
            <a:ext cx="1019175" cy="378180"/>
          </a:xfrm>
          <a:prstGeom prst="rect">
            <a:avLst/>
          </a:prstGeom>
          <a:noFill/>
        </p:spPr>
        <p:txBody>
          <a:bodyPr>
            <a:spAutoFit/>
          </a:bodyPr>
          <a:lstStyle/>
          <a:p>
            <a:pPr defTabSz="685681" eaLnBrk="1" fontAlgn="auto" hangingPunct="1">
              <a:spcBef>
                <a:spcPts val="0"/>
              </a:spcBef>
              <a:spcAft>
                <a:spcPts val="0"/>
              </a:spcAft>
              <a:defRPr/>
            </a:pPr>
            <a:r>
              <a:rPr lang="en-US" sz="619" dirty="0">
                <a:latin typeface="Panton Light" charset="0"/>
                <a:cs typeface="Panton Light" charset="0"/>
              </a:rPr>
              <a:t>A company is an association or collection of individuals,</a:t>
            </a:r>
          </a:p>
        </p:txBody>
      </p:sp>
      <p:sp>
        <p:nvSpPr>
          <p:cNvPr id="22" name="AutoShape 10"/>
          <p:cNvSpPr>
            <a:spLocks/>
          </p:cNvSpPr>
          <p:nvPr/>
        </p:nvSpPr>
        <p:spPr bwMode="auto">
          <a:xfrm>
            <a:off x="544289" y="2719146"/>
            <a:ext cx="216694" cy="237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1"/>
          </a:solidFill>
          <a:ln>
            <a:noFill/>
          </a:ln>
          <a:effectLst/>
          <a:extLst/>
        </p:spPr>
        <p:txBody>
          <a:bodyPr lIns="14291" tIns="14291" rIns="14291" bIns="14291" anchor="ctr"/>
          <a:lstStyle/>
          <a:p>
            <a:pPr defTabSz="257256" eaLnBrk="1" fontAlgn="auto" hangingPunct="1">
              <a:spcBef>
                <a:spcPts val="0"/>
              </a:spcBef>
              <a:spcAft>
                <a:spcPts val="0"/>
              </a:spcAft>
              <a:defRPr/>
            </a:pPr>
            <a:endParaRPr lang="es-ES" sz="1632" dirty="0">
              <a:effectLst>
                <a:outerShdw blurRad="38100" dist="38100" dir="2700000" algn="tl">
                  <a:srgbClr val="000000"/>
                </a:outerShdw>
              </a:effectLst>
              <a:latin typeface="Panton Light" charset="0"/>
              <a:cs typeface="Panton Light" charset="0"/>
              <a:sym typeface="Gill Sans" charset="0"/>
            </a:endParaRPr>
          </a:p>
        </p:txBody>
      </p:sp>
      <p:sp>
        <p:nvSpPr>
          <p:cNvPr id="23" name="TextBox 22"/>
          <p:cNvSpPr txBox="1"/>
          <p:nvPr/>
        </p:nvSpPr>
        <p:spPr>
          <a:xfrm>
            <a:off x="2299270" y="2650688"/>
            <a:ext cx="686406" cy="213585"/>
          </a:xfrm>
          <a:prstGeom prst="rect">
            <a:avLst/>
          </a:prstGeom>
          <a:noFill/>
        </p:spPr>
        <p:txBody>
          <a:bodyPr wrap="none">
            <a:spAutoFit/>
          </a:bodyPr>
          <a:lstStyle/>
          <a:p>
            <a:pPr defTabSz="685681" eaLnBrk="1" fontAlgn="auto" hangingPunct="1">
              <a:spcBef>
                <a:spcPts val="0"/>
              </a:spcBef>
              <a:spcAft>
                <a:spcPts val="0"/>
              </a:spcAft>
              <a:defRPr/>
            </a:pPr>
            <a:r>
              <a:rPr lang="id-ID" sz="788" dirty="0">
                <a:latin typeface="Panton Light" charset="0"/>
                <a:cs typeface="Panton Light" charset="0"/>
              </a:rPr>
              <a:t>FEBRUARY</a:t>
            </a:r>
          </a:p>
        </p:txBody>
      </p:sp>
      <p:sp>
        <p:nvSpPr>
          <p:cNvPr id="24" name="TextBox 23"/>
          <p:cNvSpPr txBox="1"/>
          <p:nvPr/>
        </p:nvSpPr>
        <p:spPr>
          <a:xfrm>
            <a:off x="2299272" y="2805466"/>
            <a:ext cx="990005" cy="378180"/>
          </a:xfrm>
          <a:prstGeom prst="rect">
            <a:avLst/>
          </a:prstGeom>
          <a:noFill/>
        </p:spPr>
        <p:txBody>
          <a:bodyPr>
            <a:spAutoFit/>
          </a:bodyPr>
          <a:lstStyle/>
          <a:p>
            <a:pPr defTabSz="685681" eaLnBrk="1" fontAlgn="auto" hangingPunct="1">
              <a:spcBef>
                <a:spcPts val="0"/>
              </a:spcBef>
              <a:spcAft>
                <a:spcPts val="0"/>
              </a:spcAft>
              <a:defRPr/>
            </a:pPr>
            <a:r>
              <a:rPr lang="en-US" sz="619" dirty="0">
                <a:latin typeface="Panton Light" charset="0"/>
                <a:cs typeface="Panton Light" charset="0"/>
              </a:rPr>
              <a:t>A company is an association or collection of individuals,</a:t>
            </a:r>
          </a:p>
        </p:txBody>
      </p:sp>
      <p:sp>
        <p:nvSpPr>
          <p:cNvPr id="25" name="AutoShape 10"/>
          <p:cNvSpPr>
            <a:spLocks/>
          </p:cNvSpPr>
          <p:nvPr/>
        </p:nvSpPr>
        <p:spPr bwMode="auto">
          <a:xfrm>
            <a:off x="1959346" y="2722719"/>
            <a:ext cx="216694" cy="237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2"/>
          </a:solidFill>
          <a:ln>
            <a:noFill/>
          </a:ln>
          <a:effectLst/>
          <a:extLst/>
        </p:spPr>
        <p:txBody>
          <a:bodyPr lIns="14291" tIns="14291" rIns="14291" bIns="14291" anchor="ctr"/>
          <a:lstStyle/>
          <a:p>
            <a:pPr defTabSz="257256" eaLnBrk="1" fontAlgn="auto" hangingPunct="1">
              <a:spcBef>
                <a:spcPts val="0"/>
              </a:spcBef>
              <a:spcAft>
                <a:spcPts val="0"/>
              </a:spcAft>
              <a:defRPr/>
            </a:pPr>
            <a:endParaRPr lang="es-ES" sz="1632" dirty="0">
              <a:effectLst>
                <a:outerShdw blurRad="38100" dist="38100" dir="2700000" algn="tl">
                  <a:srgbClr val="000000"/>
                </a:outerShdw>
              </a:effectLst>
              <a:latin typeface="Panton Light" charset="0"/>
              <a:cs typeface="Panton Light" charset="0"/>
              <a:sym typeface="Gill Sans" charset="0"/>
            </a:endParaRPr>
          </a:p>
        </p:txBody>
      </p:sp>
      <p:sp>
        <p:nvSpPr>
          <p:cNvPr id="26" name="TextBox 25"/>
          <p:cNvSpPr txBox="1"/>
          <p:nvPr/>
        </p:nvSpPr>
        <p:spPr>
          <a:xfrm>
            <a:off x="880043" y="3204246"/>
            <a:ext cx="526106" cy="213585"/>
          </a:xfrm>
          <a:prstGeom prst="rect">
            <a:avLst/>
          </a:prstGeom>
          <a:noFill/>
        </p:spPr>
        <p:txBody>
          <a:bodyPr wrap="none">
            <a:spAutoFit/>
          </a:bodyPr>
          <a:lstStyle/>
          <a:p>
            <a:pPr defTabSz="685681" eaLnBrk="1" fontAlgn="auto" hangingPunct="1">
              <a:spcBef>
                <a:spcPts val="0"/>
              </a:spcBef>
              <a:spcAft>
                <a:spcPts val="0"/>
              </a:spcAft>
              <a:defRPr/>
            </a:pPr>
            <a:r>
              <a:rPr lang="id-ID" sz="788" dirty="0">
                <a:latin typeface="Panton Light" charset="0"/>
                <a:cs typeface="Panton Light" charset="0"/>
              </a:rPr>
              <a:t>MARCH</a:t>
            </a:r>
          </a:p>
        </p:txBody>
      </p:sp>
      <p:sp>
        <p:nvSpPr>
          <p:cNvPr id="27" name="TextBox 26"/>
          <p:cNvSpPr txBox="1"/>
          <p:nvPr/>
        </p:nvSpPr>
        <p:spPr>
          <a:xfrm>
            <a:off x="880046" y="3359025"/>
            <a:ext cx="1074539" cy="378180"/>
          </a:xfrm>
          <a:prstGeom prst="rect">
            <a:avLst/>
          </a:prstGeom>
          <a:noFill/>
        </p:spPr>
        <p:txBody>
          <a:bodyPr>
            <a:spAutoFit/>
          </a:bodyPr>
          <a:lstStyle/>
          <a:p>
            <a:pPr defTabSz="685681" eaLnBrk="1" fontAlgn="auto" hangingPunct="1">
              <a:spcBef>
                <a:spcPts val="0"/>
              </a:spcBef>
              <a:spcAft>
                <a:spcPts val="0"/>
              </a:spcAft>
              <a:defRPr/>
            </a:pPr>
            <a:r>
              <a:rPr lang="en-US" sz="619" dirty="0">
                <a:latin typeface="Panton Light" charset="0"/>
                <a:cs typeface="Panton Light" charset="0"/>
              </a:rPr>
              <a:t>A company is an association or collection of individuals,</a:t>
            </a:r>
          </a:p>
        </p:txBody>
      </p:sp>
      <p:sp>
        <p:nvSpPr>
          <p:cNvPr id="28" name="AutoShape 10"/>
          <p:cNvSpPr>
            <a:spLocks/>
          </p:cNvSpPr>
          <p:nvPr/>
        </p:nvSpPr>
        <p:spPr bwMode="auto">
          <a:xfrm>
            <a:off x="539525" y="3281634"/>
            <a:ext cx="216694" cy="237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3"/>
          </a:solidFill>
          <a:ln>
            <a:noFill/>
          </a:ln>
          <a:effectLst/>
          <a:extLst/>
        </p:spPr>
        <p:txBody>
          <a:bodyPr lIns="14291" tIns="14291" rIns="14291" bIns="14291" anchor="ctr"/>
          <a:lstStyle/>
          <a:p>
            <a:pPr defTabSz="257256" eaLnBrk="1" fontAlgn="auto" hangingPunct="1">
              <a:spcBef>
                <a:spcPts val="0"/>
              </a:spcBef>
              <a:spcAft>
                <a:spcPts val="0"/>
              </a:spcAft>
              <a:defRPr/>
            </a:pPr>
            <a:endParaRPr lang="es-ES" sz="1632" dirty="0">
              <a:effectLst>
                <a:outerShdw blurRad="38100" dist="38100" dir="2700000" algn="tl">
                  <a:srgbClr val="000000"/>
                </a:outerShdw>
              </a:effectLst>
              <a:latin typeface="Panton Light" charset="0"/>
              <a:cs typeface="Panton Light" charset="0"/>
              <a:sym typeface="Gill Sans" charset="0"/>
            </a:endParaRPr>
          </a:p>
        </p:txBody>
      </p:sp>
      <p:sp>
        <p:nvSpPr>
          <p:cNvPr id="29" name="TextBox 28"/>
          <p:cNvSpPr txBox="1"/>
          <p:nvPr/>
        </p:nvSpPr>
        <p:spPr>
          <a:xfrm>
            <a:off x="2299270" y="3207819"/>
            <a:ext cx="449162" cy="213585"/>
          </a:xfrm>
          <a:prstGeom prst="rect">
            <a:avLst/>
          </a:prstGeom>
          <a:noFill/>
        </p:spPr>
        <p:txBody>
          <a:bodyPr wrap="none">
            <a:spAutoFit/>
          </a:bodyPr>
          <a:lstStyle/>
          <a:p>
            <a:pPr defTabSz="685681" eaLnBrk="1" fontAlgn="auto" hangingPunct="1">
              <a:spcBef>
                <a:spcPts val="0"/>
              </a:spcBef>
              <a:spcAft>
                <a:spcPts val="0"/>
              </a:spcAft>
              <a:defRPr/>
            </a:pPr>
            <a:r>
              <a:rPr lang="id-ID" sz="788" dirty="0">
                <a:latin typeface="Panton Light" charset="0"/>
                <a:cs typeface="Panton Light" charset="0"/>
              </a:rPr>
              <a:t>APRIL</a:t>
            </a:r>
          </a:p>
        </p:txBody>
      </p:sp>
      <p:sp>
        <p:nvSpPr>
          <p:cNvPr id="30" name="TextBox 29"/>
          <p:cNvSpPr txBox="1"/>
          <p:nvPr/>
        </p:nvSpPr>
        <p:spPr>
          <a:xfrm>
            <a:off x="2299269" y="3362597"/>
            <a:ext cx="985242" cy="378180"/>
          </a:xfrm>
          <a:prstGeom prst="rect">
            <a:avLst/>
          </a:prstGeom>
          <a:noFill/>
        </p:spPr>
        <p:txBody>
          <a:bodyPr>
            <a:spAutoFit/>
          </a:bodyPr>
          <a:lstStyle/>
          <a:p>
            <a:pPr defTabSz="685681" eaLnBrk="1" fontAlgn="auto" hangingPunct="1">
              <a:spcBef>
                <a:spcPts val="0"/>
              </a:spcBef>
              <a:spcAft>
                <a:spcPts val="0"/>
              </a:spcAft>
              <a:defRPr/>
            </a:pPr>
            <a:r>
              <a:rPr lang="en-US" sz="619" dirty="0">
                <a:latin typeface="Panton Light" charset="0"/>
                <a:cs typeface="Panton Light" charset="0"/>
              </a:rPr>
              <a:t>A company is an association or collection of individuals,</a:t>
            </a:r>
          </a:p>
        </p:txBody>
      </p:sp>
      <p:sp>
        <p:nvSpPr>
          <p:cNvPr id="31" name="AutoShape 10"/>
          <p:cNvSpPr>
            <a:spLocks/>
          </p:cNvSpPr>
          <p:nvPr/>
        </p:nvSpPr>
        <p:spPr bwMode="auto">
          <a:xfrm>
            <a:off x="1968275" y="3279849"/>
            <a:ext cx="216694" cy="237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4"/>
          </a:solidFill>
          <a:ln>
            <a:noFill/>
          </a:ln>
          <a:effectLst/>
          <a:extLst/>
        </p:spPr>
        <p:txBody>
          <a:bodyPr lIns="14291" tIns="14291" rIns="14291" bIns="14291" anchor="ctr"/>
          <a:lstStyle/>
          <a:p>
            <a:pPr defTabSz="257256" eaLnBrk="1" fontAlgn="auto" hangingPunct="1">
              <a:spcBef>
                <a:spcPts val="0"/>
              </a:spcBef>
              <a:spcAft>
                <a:spcPts val="0"/>
              </a:spcAft>
              <a:defRPr/>
            </a:pPr>
            <a:endParaRPr lang="es-ES" sz="1632" dirty="0">
              <a:effectLst>
                <a:outerShdw blurRad="38100" dist="38100" dir="2700000" algn="tl">
                  <a:srgbClr val="000000"/>
                </a:outerShdw>
              </a:effectLst>
              <a:latin typeface="Panton Light" charset="0"/>
              <a:cs typeface="Panton Light" charset="0"/>
              <a:sym typeface="Gill Sans" charset="0"/>
            </a:endParaRPr>
          </a:p>
        </p:txBody>
      </p:sp>
      <p:sp>
        <p:nvSpPr>
          <p:cNvPr id="32" name="TextBox 31"/>
          <p:cNvSpPr txBox="1"/>
          <p:nvPr/>
        </p:nvSpPr>
        <p:spPr>
          <a:xfrm>
            <a:off x="891269" y="3791143"/>
            <a:ext cx="391454" cy="213585"/>
          </a:xfrm>
          <a:prstGeom prst="rect">
            <a:avLst/>
          </a:prstGeom>
          <a:noFill/>
        </p:spPr>
        <p:txBody>
          <a:bodyPr wrap="none">
            <a:spAutoFit/>
          </a:bodyPr>
          <a:lstStyle/>
          <a:p>
            <a:pPr defTabSz="685681" eaLnBrk="1" fontAlgn="auto" hangingPunct="1">
              <a:spcBef>
                <a:spcPts val="0"/>
              </a:spcBef>
              <a:spcAft>
                <a:spcPts val="0"/>
              </a:spcAft>
              <a:defRPr/>
            </a:pPr>
            <a:r>
              <a:rPr lang="id-ID" sz="788" dirty="0">
                <a:latin typeface="Panton Light" charset="0"/>
                <a:cs typeface="Panton Light" charset="0"/>
              </a:rPr>
              <a:t>MAY</a:t>
            </a:r>
          </a:p>
        </p:txBody>
      </p:sp>
      <p:sp>
        <p:nvSpPr>
          <p:cNvPr id="33" name="TextBox 32"/>
          <p:cNvSpPr txBox="1"/>
          <p:nvPr/>
        </p:nvSpPr>
        <p:spPr>
          <a:xfrm>
            <a:off x="891267" y="3945922"/>
            <a:ext cx="1062038" cy="378180"/>
          </a:xfrm>
          <a:prstGeom prst="rect">
            <a:avLst/>
          </a:prstGeom>
          <a:noFill/>
        </p:spPr>
        <p:txBody>
          <a:bodyPr>
            <a:spAutoFit/>
          </a:bodyPr>
          <a:lstStyle/>
          <a:p>
            <a:pPr defTabSz="685681" eaLnBrk="1" fontAlgn="auto" hangingPunct="1">
              <a:spcBef>
                <a:spcPts val="0"/>
              </a:spcBef>
              <a:spcAft>
                <a:spcPts val="0"/>
              </a:spcAft>
              <a:defRPr/>
            </a:pPr>
            <a:r>
              <a:rPr lang="en-US" sz="619" dirty="0">
                <a:latin typeface="Panton Light" charset="0"/>
                <a:cs typeface="Panton Light" charset="0"/>
              </a:rPr>
              <a:t>A company is an association or collection of individuals,</a:t>
            </a:r>
          </a:p>
        </p:txBody>
      </p:sp>
      <p:sp>
        <p:nvSpPr>
          <p:cNvPr id="34" name="AutoShape 10"/>
          <p:cNvSpPr>
            <a:spLocks/>
          </p:cNvSpPr>
          <p:nvPr/>
        </p:nvSpPr>
        <p:spPr bwMode="auto">
          <a:xfrm>
            <a:off x="535197" y="3789568"/>
            <a:ext cx="216694" cy="2375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5"/>
          </a:solidFill>
          <a:ln>
            <a:noFill/>
          </a:ln>
          <a:effectLst/>
          <a:extLst/>
        </p:spPr>
        <p:txBody>
          <a:bodyPr lIns="14291" tIns="14291" rIns="14291" bIns="14291" anchor="ctr"/>
          <a:lstStyle/>
          <a:p>
            <a:pPr defTabSz="257256" eaLnBrk="1" fontAlgn="auto" hangingPunct="1">
              <a:spcBef>
                <a:spcPts val="0"/>
              </a:spcBef>
              <a:spcAft>
                <a:spcPts val="0"/>
              </a:spcAft>
              <a:defRPr/>
            </a:pPr>
            <a:endParaRPr lang="es-ES" sz="1632" dirty="0">
              <a:effectLst>
                <a:outerShdw blurRad="38100" dist="38100" dir="2700000" algn="tl">
                  <a:srgbClr val="000000"/>
                </a:outerShdw>
              </a:effectLst>
              <a:latin typeface="Panton Light" charset="0"/>
              <a:cs typeface="Panton Light" charset="0"/>
              <a:sym typeface="Gill Sans" charset="0"/>
            </a:endParaRPr>
          </a:p>
        </p:txBody>
      </p:sp>
      <p:sp>
        <p:nvSpPr>
          <p:cNvPr id="35" name="TextBox 34"/>
          <p:cNvSpPr txBox="1"/>
          <p:nvPr/>
        </p:nvSpPr>
        <p:spPr>
          <a:xfrm>
            <a:off x="2310492" y="3785190"/>
            <a:ext cx="437940" cy="213585"/>
          </a:xfrm>
          <a:prstGeom prst="rect">
            <a:avLst/>
          </a:prstGeom>
          <a:noFill/>
        </p:spPr>
        <p:txBody>
          <a:bodyPr wrap="none">
            <a:spAutoFit/>
          </a:bodyPr>
          <a:lstStyle/>
          <a:p>
            <a:pPr defTabSz="685681" eaLnBrk="1" fontAlgn="auto" hangingPunct="1">
              <a:spcBef>
                <a:spcPts val="0"/>
              </a:spcBef>
              <a:spcAft>
                <a:spcPts val="0"/>
              </a:spcAft>
              <a:defRPr/>
            </a:pPr>
            <a:r>
              <a:rPr lang="id-ID" sz="788" dirty="0">
                <a:latin typeface="Panton Light" charset="0"/>
                <a:cs typeface="Panton Light" charset="0"/>
              </a:rPr>
              <a:t>JUNE</a:t>
            </a:r>
          </a:p>
        </p:txBody>
      </p:sp>
      <p:sp>
        <p:nvSpPr>
          <p:cNvPr id="36" name="TextBox 35"/>
          <p:cNvSpPr txBox="1"/>
          <p:nvPr/>
        </p:nvSpPr>
        <p:spPr>
          <a:xfrm>
            <a:off x="2297994" y="3950001"/>
            <a:ext cx="1048345" cy="378180"/>
          </a:xfrm>
          <a:prstGeom prst="rect">
            <a:avLst/>
          </a:prstGeom>
          <a:noFill/>
        </p:spPr>
        <p:txBody>
          <a:bodyPr>
            <a:spAutoFit/>
          </a:bodyPr>
          <a:lstStyle/>
          <a:p>
            <a:pPr defTabSz="685681" eaLnBrk="1" fontAlgn="auto" hangingPunct="1">
              <a:spcBef>
                <a:spcPts val="0"/>
              </a:spcBef>
              <a:spcAft>
                <a:spcPts val="0"/>
              </a:spcAft>
              <a:defRPr/>
            </a:pPr>
            <a:r>
              <a:rPr lang="en-US" sz="619" dirty="0">
                <a:latin typeface="Panton Light" charset="0"/>
                <a:cs typeface="Panton Light" charset="0"/>
              </a:rPr>
              <a:t>A company is an association or collection of individuals,</a:t>
            </a:r>
          </a:p>
        </p:txBody>
      </p:sp>
      <p:sp>
        <p:nvSpPr>
          <p:cNvPr id="37" name="AutoShape 10"/>
          <p:cNvSpPr>
            <a:spLocks/>
          </p:cNvSpPr>
          <p:nvPr/>
        </p:nvSpPr>
        <p:spPr bwMode="auto">
          <a:xfrm>
            <a:off x="1953231" y="3793140"/>
            <a:ext cx="216694" cy="23693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solidFill>
            <a:schemeClr val="accent6"/>
          </a:solidFill>
          <a:ln>
            <a:noFill/>
          </a:ln>
          <a:effectLst/>
          <a:extLst/>
        </p:spPr>
        <p:txBody>
          <a:bodyPr lIns="14291" tIns="14291" rIns="14291" bIns="14291" anchor="ctr"/>
          <a:lstStyle/>
          <a:p>
            <a:pPr defTabSz="257256" eaLnBrk="1" fontAlgn="auto" hangingPunct="1">
              <a:spcBef>
                <a:spcPts val="0"/>
              </a:spcBef>
              <a:spcAft>
                <a:spcPts val="0"/>
              </a:spcAft>
              <a:defRPr/>
            </a:pPr>
            <a:endParaRPr lang="es-ES" sz="1632" dirty="0">
              <a:effectLst>
                <a:outerShdw blurRad="38100" dist="38100" dir="2700000" algn="tl">
                  <a:srgbClr val="000000"/>
                </a:outerShdw>
              </a:effectLst>
              <a:latin typeface="Panton Light" charset="0"/>
              <a:cs typeface="Panton Light" charset="0"/>
              <a:sym typeface="Gill Sans" charset="0"/>
            </a:endParaRPr>
          </a:p>
        </p:txBody>
      </p:sp>
      <p:grpSp>
        <p:nvGrpSpPr>
          <p:cNvPr id="70678" name="Group 37"/>
          <p:cNvGrpSpPr>
            <a:grpSpLocks/>
          </p:cNvGrpSpPr>
          <p:nvPr/>
        </p:nvGrpSpPr>
        <p:grpSpPr bwMode="auto">
          <a:xfrm>
            <a:off x="425894" y="1538291"/>
            <a:ext cx="4019306" cy="908667"/>
            <a:chOff x="-77714" y="2627024"/>
            <a:chExt cx="3862479" cy="1614972"/>
          </a:xfrm>
        </p:grpSpPr>
        <p:sp>
          <p:nvSpPr>
            <p:cNvPr id="39" name="TextBox 38"/>
            <p:cNvSpPr txBox="1"/>
            <p:nvPr/>
          </p:nvSpPr>
          <p:spPr>
            <a:xfrm>
              <a:off x="40706" y="3361309"/>
              <a:ext cx="3744059" cy="880687"/>
            </a:xfrm>
            <a:prstGeom prst="rect">
              <a:avLst/>
            </a:prstGeom>
            <a:noFill/>
          </p:spPr>
          <p:txBody>
            <a:bodyPr lIns="0" tIns="0" rIns="0" bIns="0">
              <a:spAutoFit/>
            </a:bodyPr>
            <a:lstStyle/>
            <a:p>
              <a:pPr defTabSz="685681" eaLnBrk="1" fontAlgn="auto" hangingPunct="1">
                <a:lnSpc>
                  <a:spcPct val="130000"/>
                </a:lnSpc>
                <a:spcBef>
                  <a:spcPts val="0"/>
                </a:spcBef>
                <a:spcAft>
                  <a:spcPts val="0"/>
                </a:spcAft>
                <a:defRPr/>
              </a:pPr>
              <a:r>
                <a:rPr lang="en-US" sz="619"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t>
              </a:r>
            </a:p>
          </p:txBody>
        </p:sp>
        <p:sp>
          <p:nvSpPr>
            <p:cNvPr id="42" name="TextBox 41"/>
            <p:cNvSpPr txBox="1"/>
            <p:nvPr/>
          </p:nvSpPr>
          <p:spPr>
            <a:xfrm>
              <a:off x="913679" y="2829112"/>
              <a:ext cx="2871085" cy="440343"/>
            </a:xfrm>
            <a:prstGeom prst="rect">
              <a:avLst/>
            </a:prstGeom>
            <a:noFill/>
          </p:spPr>
          <p:txBody>
            <a:bodyPr wrap="square" lIns="0" tIns="0" rIns="0" bIns="0">
              <a:spAutoFit/>
            </a:bodyPr>
            <a:lstStyle/>
            <a:p>
              <a:pPr defTabSz="685681" eaLnBrk="1" fontAlgn="auto" hangingPunct="1">
                <a:lnSpc>
                  <a:spcPct val="130000"/>
                </a:lnSpc>
                <a:spcBef>
                  <a:spcPts val="0"/>
                </a:spcBef>
                <a:spcAft>
                  <a:spcPts val="0"/>
                </a:spcAft>
                <a:defRPr/>
              </a:pPr>
              <a:r>
                <a:rPr lang="en-US" sz="619" dirty="0">
                  <a:latin typeface="Panton Light" charset="0"/>
                  <a:cs typeface="Panton Light" charset="0"/>
                </a:rPr>
                <a:t>A company is an association or collection of individuals, whether natural persons, legal persons, or a mixture of</a:t>
              </a:r>
            </a:p>
          </p:txBody>
        </p:sp>
        <p:sp>
          <p:nvSpPr>
            <p:cNvPr id="44" name="TextBox 43"/>
            <p:cNvSpPr txBox="1"/>
            <p:nvPr/>
          </p:nvSpPr>
          <p:spPr>
            <a:xfrm>
              <a:off x="-77714" y="2627024"/>
              <a:ext cx="1366845" cy="994990"/>
            </a:xfrm>
            <a:prstGeom prst="rect">
              <a:avLst/>
            </a:prstGeom>
            <a:noFill/>
          </p:spPr>
          <p:txBody>
            <a:bodyPr wrap="square">
              <a:spAutoFit/>
            </a:bodyPr>
            <a:lstStyle/>
            <a:p>
              <a:pPr defTabSz="685681" eaLnBrk="1" fontAlgn="auto" hangingPunct="1">
                <a:spcBef>
                  <a:spcPts val="0"/>
                </a:spcBef>
                <a:spcAft>
                  <a:spcPts val="0"/>
                </a:spcAft>
                <a:defRPr/>
              </a:pPr>
              <a:r>
                <a:rPr lang="id-ID" sz="3038" dirty="0">
                  <a:solidFill>
                    <a:schemeClr val="tx2"/>
                  </a:solidFill>
                  <a:latin typeface="Panton Light" charset="0"/>
                  <a:cs typeface="Panton Light" charset="0"/>
                </a:rPr>
                <a:t>95%</a:t>
              </a:r>
            </a:p>
          </p:txBody>
        </p:sp>
      </p:grpSp>
      <p:sp>
        <p:nvSpPr>
          <p:cNvPr id="3" name="Slide Number Placeholder 2"/>
          <p:cNvSpPr>
            <a:spLocks noGrp="1"/>
          </p:cNvSpPr>
          <p:nvPr>
            <p:ph type="sldNum" sz="quarter" idx="11"/>
          </p:nvPr>
        </p:nvSpPr>
        <p:spPr/>
        <p:txBody>
          <a:bodyPr/>
          <a:lstStyle/>
          <a:p>
            <a:pPr>
              <a:defRPr/>
            </a:pPr>
            <a:fld id="{707C8526-07B5-9D4B-A303-32AFB2A0ED7F}" type="slidenum">
              <a:rPr lang="en-US" smtClean="0"/>
              <a:pPr>
                <a:defRPr/>
              </a:pPr>
              <a:t>61</a:t>
            </a:fld>
            <a:endParaRPr lang="en-US" dirty="0"/>
          </a:p>
        </p:txBody>
      </p:sp>
      <p:sp>
        <p:nvSpPr>
          <p:cNvPr id="38"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5" name="Title 4"/>
          <p:cNvSpPr>
            <a:spLocks noGrp="1"/>
          </p:cNvSpPr>
          <p:nvPr>
            <p:ph type="title"/>
          </p:nvPr>
        </p:nvSpPr>
        <p:spPr/>
        <p:txBody>
          <a:bodyPr/>
          <a:lstStyle/>
          <a:p>
            <a:r>
              <a:rPr lang="en-US" sz="2701" dirty="0">
                <a:latin typeface="Panton Regular" charset="0"/>
                <a:cs typeface="Panton Regular" charset="0"/>
              </a:rPr>
              <a:t>BARS diagram sample</a:t>
            </a:r>
            <a:endParaRPr lang="en-US" dirty="0"/>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62</a:t>
            </a:fld>
            <a:endParaRPr lang="en-US" dirty="0"/>
          </a:p>
        </p:txBody>
      </p:sp>
      <p:sp>
        <p:nvSpPr>
          <p:cNvPr id="36" name="Rectangle 35"/>
          <p:cNvSpPr/>
          <p:nvPr/>
        </p:nvSpPr>
        <p:spPr>
          <a:xfrm>
            <a:off x="14384" y="1"/>
            <a:ext cx="9144000" cy="3500657"/>
          </a:xfrm>
          <a:prstGeom prst="rect">
            <a:avLst/>
          </a:prstGeom>
          <a:solidFill>
            <a:schemeClr val="tx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25724" tIns="12862" rIns="25724" bIns="12862" anchor="ctr"/>
          <a:lstStyle/>
          <a:p>
            <a:pPr algn="ctr" defTabSz="685681" eaLnBrk="1" fontAlgn="auto" hangingPunct="1">
              <a:spcBef>
                <a:spcPts val="0"/>
              </a:spcBef>
              <a:spcAft>
                <a:spcPts val="0"/>
              </a:spcAft>
              <a:defRPr/>
            </a:pPr>
            <a:endParaRPr lang="en-US" sz="1013" dirty="0">
              <a:latin typeface="Panton Light" charset="0"/>
            </a:endParaRPr>
          </a:p>
        </p:txBody>
      </p:sp>
      <p:grpSp>
        <p:nvGrpSpPr>
          <p:cNvPr id="72707" name="Group 1"/>
          <p:cNvGrpSpPr>
            <a:grpSpLocks/>
          </p:cNvGrpSpPr>
          <p:nvPr/>
        </p:nvGrpSpPr>
        <p:grpSpPr bwMode="auto">
          <a:xfrm>
            <a:off x="1782366" y="1373981"/>
            <a:ext cx="5573316" cy="1825824"/>
            <a:chOff x="2140560" y="3737686"/>
            <a:chExt cx="19809904" cy="6490436"/>
          </a:xfrm>
        </p:grpSpPr>
        <p:grpSp>
          <p:nvGrpSpPr>
            <p:cNvPr id="72711" name="Group 4"/>
            <p:cNvGrpSpPr>
              <a:grpSpLocks/>
            </p:cNvGrpSpPr>
            <p:nvPr/>
          </p:nvGrpSpPr>
          <p:grpSpPr bwMode="auto">
            <a:xfrm>
              <a:off x="2140560" y="4939973"/>
              <a:ext cx="19809904" cy="4413143"/>
              <a:chOff x="3996220" y="4755511"/>
              <a:chExt cx="16378218" cy="3647225"/>
            </a:xfrm>
          </p:grpSpPr>
          <p:sp>
            <p:nvSpPr>
              <p:cNvPr id="72724" name="AutoShape 2"/>
              <p:cNvSpPr>
                <a:spLocks/>
              </p:cNvSpPr>
              <p:nvPr/>
            </p:nvSpPr>
            <p:spPr bwMode="auto">
              <a:xfrm>
                <a:off x="3996220" y="5258977"/>
                <a:ext cx="3316930" cy="3141094"/>
              </a:xfrm>
              <a:prstGeom prst="triangle">
                <a:avLst>
                  <a:gd name="adj" fmla="val 50000"/>
                </a:avLst>
              </a:prstGeom>
              <a:solidFill>
                <a:schemeClr val="accent1">
                  <a:alpha val="79999"/>
                </a:schemeClr>
              </a:solidFill>
              <a:ln w="25400">
                <a:solidFill>
                  <a:schemeClr val="tx1">
                    <a:alpha val="0"/>
                  </a:schemeClr>
                </a:solidFill>
                <a:miter lim="800000"/>
                <a:headEnd/>
                <a:tailEnd/>
              </a:ln>
            </p:spPr>
            <p:txBody>
              <a:bodyPr lIns="0" tIns="0" rIns="0" bIns="0"/>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endParaRPr lang="es-ES" altLang="x-none" sz="1013" dirty="0">
                  <a:solidFill>
                    <a:schemeClr val="bg1"/>
                  </a:solidFill>
                  <a:latin typeface="Panton Light" charset="0"/>
                  <a:ea typeface="Panton Light" charset="0"/>
                  <a:cs typeface="Panton Light" charset="0"/>
                </a:endParaRPr>
              </a:p>
            </p:txBody>
          </p:sp>
          <p:sp>
            <p:nvSpPr>
              <p:cNvPr id="72725" name="AutoShape 9"/>
              <p:cNvSpPr>
                <a:spLocks/>
              </p:cNvSpPr>
              <p:nvPr/>
            </p:nvSpPr>
            <p:spPr bwMode="auto">
              <a:xfrm>
                <a:off x="5782395" y="5781910"/>
                <a:ext cx="4718228" cy="2621658"/>
              </a:xfrm>
              <a:prstGeom prst="triangle">
                <a:avLst>
                  <a:gd name="adj" fmla="val 50000"/>
                </a:avLst>
              </a:prstGeom>
              <a:solidFill>
                <a:schemeClr val="accent2">
                  <a:alpha val="79999"/>
                </a:schemeClr>
              </a:solidFill>
              <a:ln w="25400">
                <a:solidFill>
                  <a:schemeClr val="tx1">
                    <a:alpha val="0"/>
                  </a:schemeClr>
                </a:solidFill>
                <a:miter lim="800000"/>
                <a:headEnd/>
                <a:tailEnd/>
              </a:ln>
            </p:spPr>
            <p:txBody>
              <a:bodyPr lIns="0" tIns="0" rIns="0" bIns="0"/>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endParaRPr lang="es-ES" altLang="x-none" sz="1013" dirty="0">
                  <a:solidFill>
                    <a:schemeClr val="bg1"/>
                  </a:solidFill>
                  <a:latin typeface="Panton Light" charset="0"/>
                  <a:ea typeface="Panton Light" charset="0"/>
                  <a:cs typeface="Panton Light" charset="0"/>
                </a:endParaRPr>
              </a:p>
            </p:txBody>
          </p:sp>
          <p:sp>
            <p:nvSpPr>
              <p:cNvPr id="28" name="AutoShape 10"/>
              <p:cNvSpPr>
                <a:spLocks/>
              </p:cNvSpPr>
              <p:nvPr/>
            </p:nvSpPr>
            <p:spPr bwMode="auto">
              <a:xfrm>
                <a:off x="9062586" y="6589920"/>
                <a:ext cx="3647574" cy="1810151"/>
              </a:xfrm>
              <a:prstGeom prst="triangle">
                <a:avLst>
                  <a:gd name="adj" fmla="val 50000"/>
                </a:avLst>
              </a:prstGeom>
              <a:solidFill>
                <a:schemeClr val="accent3">
                  <a:alpha val="79999"/>
                </a:schemeClr>
              </a:solidFill>
              <a:ln w="25400">
                <a:solidFill>
                  <a:schemeClr val="tx1">
                    <a:alpha val="0"/>
                  </a:schemeClr>
                </a:solidFill>
                <a:miter lim="800000"/>
                <a:headEnd/>
                <a:tailEnd/>
              </a:ln>
            </p:spPr>
            <p:txBody>
              <a:bodyPr lIns="0" tIns="0" rIns="0" bIns="0"/>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es-ES" altLang="x-none" sz="1013" dirty="0">
                  <a:solidFill>
                    <a:schemeClr val="bg1"/>
                  </a:solidFill>
                  <a:latin typeface="Panton Light" charset="0"/>
                  <a:ea typeface="Panton Light" charset="0"/>
                  <a:cs typeface="Panton Light" charset="0"/>
                </a:endParaRPr>
              </a:p>
            </p:txBody>
          </p:sp>
          <p:sp>
            <p:nvSpPr>
              <p:cNvPr id="29" name="AutoShape 11"/>
              <p:cNvSpPr>
                <a:spLocks/>
              </p:cNvSpPr>
              <p:nvPr/>
            </p:nvSpPr>
            <p:spPr bwMode="auto">
              <a:xfrm>
                <a:off x="11436571" y="4755283"/>
                <a:ext cx="3581095" cy="3641290"/>
              </a:xfrm>
              <a:prstGeom prst="triangle">
                <a:avLst>
                  <a:gd name="adj" fmla="val 50000"/>
                </a:avLst>
              </a:prstGeom>
              <a:solidFill>
                <a:schemeClr val="accent4">
                  <a:alpha val="79999"/>
                </a:schemeClr>
              </a:solidFill>
              <a:ln w="25400">
                <a:solidFill>
                  <a:schemeClr val="tx1">
                    <a:alpha val="0"/>
                  </a:schemeClr>
                </a:solidFill>
                <a:miter lim="800000"/>
                <a:headEnd/>
                <a:tailEnd/>
              </a:ln>
            </p:spPr>
            <p:txBody>
              <a:bodyPr lIns="0" tIns="0" rIns="0" bIns="0"/>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es-ES" altLang="x-none" sz="1013" dirty="0">
                  <a:solidFill>
                    <a:schemeClr val="bg1"/>
                  </a:solidFill>
                  <a:latin typeface="Panton Light" charset="0"/>
                  <a:ea typeface="Panton Light" charset="0"/>
                  <a:cs typeface="Panton Light" charset="0"/>
                </a:endParaRPr>
              </a:p>
            </p:txBody>
          </p:sp>
          <p:sp>
            <p:nvSpPr>
              <p:cNvPr id="30" name="AutoShape 12"/>
              <p:cNvSpPr>
                <a:spLocks/>
              </p:cNvSpPr>
              <p:nvPr/>
            </p:nvSpPr>
            <p:spPr bwMode="auto">
              <a:xfrm>
                <a:off x="13829799" y="5781910"/>
                <a:ext cx="3895993" cy="2621658"/>
              </a:xfrm>
              <a:prstGeom prst="triangle">
                <a:avLst>
                  <a:gd name="adj" fmla="val 50000"/>
                </a:avLst>
              </a:prstGeom>
              <a:solidFill>
                <a:schemeClr val="accent5">
                  <a:alpha val="79999"/>
                </a:schemeClr>
              </a:solidFill>
              <a:ln w="25400">
                <a:solidFill>
                  <a:schemeClr val="tx1">
                    <a:alpha val="0"/>
                  </a:schemeClr>
                </a:solidFill>
                <a:miter lim="800000"/>
                <a:headEnd/>
                <a:tailEnd/>
              </a:ln>
            </p:spPr>
            <p:txBody>
              <a:bodyPr lIns="0" tIns="0" rIns="0" bIns="0"/>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es-ES" altLang="x-none" sz="1013" dirty="0">
                  <a:solidFill>
                    <a:schemeClr val="bg1"/>
                  </a:solidFill>
                  <a:latin typeface="Panton Light" charset="0"/>
                  <a:ea typeface="Panton Light" charset="0"/>
                  <a:cs typeface="Panton Light" charset="0"/>
                </a:endParaRPr>
              </a:p>
            </p:txBody>
          </p:sp>
          <p:sp>
            <p:nvSpPr>
              <p:cNvPr id="31" name="AutoShape 17"/>
              <p:cNvSpPr>
                <a:spLocks/>
              </p:cNvSpPr>
              <p:nvPr/>
            </p:nvSpPr>
            <p:spPr bwMode="auto">
              <a:xfrm>
                <a:off x="16196785" y="5262475"/>
                <a:ext cx="4177653" cy="3141094"/>
              </a:xfrm>
              <a:prstGeom prst="triangle">
                <a:avLst>
                  <a:gd name="adj" fmla="val 50000"/>
                </a:avLst>
              </a:prstGeom>
              <a:solidFill>
                <a:schemeClr val="accent6">
                  <a:alpha val="79999"/>
                </a:schemeClr>
              </a:solidFill>
              <a:ln w="25400">
                <a:solidFill>
                  <a:schemeClr val="tx1">
                    <a:alpha val="0"/>
                  </a:schemeClr>
                </a:solidFill>
                <a:miter lim="800000"/>
                <a:headEnd/>
                <a:tailEnd/>
              </a:ln>
            </p:spPr>
            <p:txBody>
              <a:bodyPr lIns="0" tIns="0" rIns="0" bIns="0"/>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es-ES" altLang="x-none" sz="1013" dirty="0">
                  <a:solidFill>
                    <a:schemeClr val="bg1"/>
                  </a:solidFill>
                  <a:latin typeface="Panton Light" charset="0"/>
                  <a:ea typeface="Panton Light" charset="0"/>
                  <a:cs typeface="Panton Light" charset="0"/>
                </a:endParaRPr>
              </a:p>
            </p:txBody>
          </p:sp>
        </p:grpSp>
        <p:sp>
          <p:nvSpPr>
            <p:cNvPr id="72712" name="Title 20"/>
            <p:cNvSpPr txBox="1">
              <a:spLocks/>
            </p:cNvSpPr>
            <p:nvPr/>
          </p:nvSpPr>
          <p:spPr bwMode="auto">
            <a:xfrm>
              <a:off x="3427082" y="4207486"/>
              <a:ext cx="1531977" cy="120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nchor="ct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lnSpc>
                  <a:spcPct val="130000"/>
                </a:lnSpc>
              </a:pPr>
              <a:r>
                <a:rPr lang="fr-FR" altLang="x-none" sz="1125" dirty="0">
                  <a:solidFill>
                    <a:schemeClr val="bg1"/>
                  </a:solidFill>
                  <a:latin typeface="Panton Light" charset="0"/>
                  <a:ea typeface="Panton Light" charset="0"/>
                  <a:cs typeface="Panton Light" charset="0"/>
                </a:rPr>
                <a:t>80%</a:t>
              </a:r>
              <a:endParaRPr lang="en-US" altLang="x-none" sz="1125" dirty="0">
                <a:solidFill>
                  <a:schemeClr val="bg1"/>
                </a:solidFill>
                <a:latin typeface="Panton Light" charset="0"/>
                <a:ea typeface="Panton Light" charset="0"/>
                <a:cs typeface="Panton Light" charset="0"/>
              </a:endParaRPr>
            </a:p>
          </p:txBody>
        </p:sp>
        <p:sp>
          <p:nvSpPr>
            <p:cNvPr id="72713" name="Title 20"/>
            <p:cNvSpPr txBox="1">
              <a:spLocks/>
            </p:cNvSpPr>
            <p:nvPr/>
          </p:nvSpPr>
          <p:spPr bwMode="auto">
            <a:xfrm>
              <a:off x="6452949" y="4939697"/>
              <a:ext cx="1531977" cy="120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nchor="ct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lnSpc>
                  <a:spcPct val="130000"/>
                </a:lnSpc>
              </a:pPr>
              <a:r>
                <a:rPr lang="fr-FR" altLang="x-none" sz="1125" dirty="0">
                  <a:solidFill>
                    <a:schemeClr val="bg1"/>
                  </a:solidFill>
                  <a:latin typeface="Panton Light" charset="0"/>
                  <a:ea typeface="Panton Light" charset="0"/>
                  <a:cs typeface="Panton Light" charset="0"/>
                </a:rPr>
                <a:t>60%</a:t>
              </a:r>
              <a:endParaRPr lang="en-US" altLang="x-none" sz="1125" dirty="0">
                <a:solidFill>
                  <a:schemeClr val="bg1"/>
                </a:solidFill>
                <a:latin typeface="Panton Light" charset="0"/>
                <a:ea typeface="Panton Light" charset="0"/>
                <a:cs typeface="Panton Light" charset="0"/>
              </a:endParaRPr>
            </a:p>
          </p:txBody>
        </p:sp>
        <p:sp>
          <p:nvSpPr>
            <p:cNvPr id="72714" name="Title 20"/>
            <p:cNvSpPr txBox="1">
              <a:spLocks/>
            </p:cNvSpPr>
            <p:nvPr/>
          </p:nvSpPr>
          <p:spPr bwMode="auto">
            <a:xfrm>
              <a:off x="9821606" y="6014735"/>
              <a:ext cx="1534094" cy="120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nchor="ct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lnSpc>
                  <a:spcPct val="130000"/>
                </a:lnSpc>
              </a:pPr>
              <a:r>
                <a:rPr lang="fr-FR" altLang="x-none" sz="1125" dirty="0">
                  <a:solidFill>
                    <a:schemeClr val="bg1"/>
                  </a:solidFill>
                  <a:latin typeface="Panton Light" charset="0"/>
                  <a:ea typeface="Panton Light" charset="0"/>
                  <a:cs typeface="Panton Light" charset="0"/>
                </a:rPr>
                <a:t>21%</a:t>
              </a:r>
              <a:endParaRPr lang="en-US" altLang="x-none" sz="1125" dirty="0">
                <a:solidFill>
                  <a:schemeClr val="bg1"/>
                </a:solidFill>
                <a:latin typeface="Panton Light" charset="0"/>
                <a:ea typeface="Panton Light" charset="0"/>
                <a:cs typeface="Panton Light" charset="0"/>
              </a:endParaRPr>
            </a:p>
          </p:txBody>
        </p:sp>
        <p:sp>
          <p:nvSpPr>
            <p:cNvPr id="72715" name="Title 20"/>
            <p:cNvSpPr txBox="1">
              <a:spLocks/>
            </p:cNvSpPr>
            <p:nvPr/>
          </p:nvSpPr>
          <p:spPr bwMode="auto">
            <a:xfrm>
              <a:off x="12680310" y="3737686"/>
              <a:ext cx="1534093" cy="120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nchor="ct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lnSpc>
                  <a:spcPct val="130000"/>
                </a:lnSpc>
              </a:pPr>
              <a:r>
                <a:rPr lang="fr-FR" altLang="x-none" sz="1125" dirty="0">
                  <a:solidFill>
                    <a:srgbClr val="FFFFFF"/>
                  </a:solidFill>
                  <a:latin typeface="Panton Light" charset="0"/>
                  <a:ea typeface="Panton Light" charset="0"/>
                  <a:cs typeface="Panton Light" charset="0"/>
                </a:rPr>
                <a:t>95%</a:t>
              </a:r>
              <a:endParaRPr lang="en-US" altLang="x-none" sz="1125" dirty="0">
                <a:solidFill>
                  <a:srgbClr val="FFFFFF"/>
                </a:solidFill>
                <a:latin typeface="Panton Light" charset="0"/>
                <a:ea typeface="Panton Light" charset="0"/>
                <a:cs typeface="Panton Light" charset="0"/>
              </a:endParaRPr>
            </a:p>
          </p:txBody>
        </p:sp>
        <p:sp>
          <p:nvSpPr>
            <p:cNvPr id="72716" name="Title 20"/>
            <p:cNvSpPr txBox="1">
              <a:spLocks/>
            </p:cNvSpPr>
            <p:nvPr/>
          </p:nvSpPr>
          <p:spPr bwMode="auto">
            <a:xfrm>
              <a:off x="15706176" y="4990486"/>
              <a:ext cx="1531977" cy="120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nchor="ct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lnSpc>
                  <a:spcPct val="130000"/>
                </a:lnSpc>
              </a:pPr>
              <a:r>
                <a:rPr lang="fr-FR" altLang="x-none" sz="1125" dirty="0">
                  <a:solidFill>
                    <a:schemeClr val="bg1"/>
                  </a:solidFill>
                  <a:latin typeface="Panton Light" charset="0"/>
                  <a:ea typeface="Panton Light" charset="0"/>
                  <a:cs typeface="Panton Light" charset="0"/>
                </a:rPr>
                <a:t>50%</a:t>
              </a:r>
              <a:endParaRPr lang="en-US" altLang="x-none" sz="1125" dirty="0">
                <a:solidFill>
                  <a:schemeClr val="bg1"/>
                </a:solidFill>
                <a:latin typeface="Panton Light" charset="0"/>
                <a:ea typeface="Panton Light" charset="0"/>
                <a:cs typeface="Panton Light" charset="0"/>
              </a:endParaRPr>
            </a:p>
          </p:txBody>
        </p:sp>
        <p:sp>
          <p:nvSpPr>
            <p:cNvPr id="72717" name="Title 20"/>
            <p:cNvSpPr txBox="1">
              <a:spLocks/>
            </p:cNvSpPr>
            <p:nvPr/>
          </p:nvSpPr>
          <p:spPr bwMode="auto">
            <a:xfrm>
              <a:off x="18746854" y="4306949"/>
              <a:ext cx="1534094" cy="120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601" tIns="34301" rIns="68601" bIns="34301" anchor="ctr"/>
            <a:lstStyle>
              <a:lvl1pPr defTabSz="457200">
                <a:defRPr sz="3600">
                  <a:solidFill>
                    <a:schemeClr val="tx1"/>
                  </a:solidFill>
                  <a:latin typeface="Calibri" charset="0"/>
                </a:defRPr>
              </a:lvl1pPr>
              <a:lvl2pPr marL="742950" indent="-285750" defTabSz="457200">
                <a:defRPr sz="3600">
                  <a:solidFill>
                    <a:schemeClr val="tx1"/>
                  </a:solidFill>
                  <a:latin typeface="Calibri" charset="0"/>
                </a:defRPr>
              </a:lvl2pPr>
              <a:lvl3pPr marL="1143000" indent="-228600" defTabSz="457200">
                <a:defRPr sz="3600">
                  <a:solidFill>
                    <a:schemeClr val="tx1"/>
                  </a:solidFill>
                  <a:latin typeface="Calibri" charset="0"/>
                </a:defRPr>
              </a:lvl3pPr>
              <a:lvl4pPr marL="1600200" indent="-228600" defTabSz="457200">
                <a:defRPr sz="3600">
                  <a:solidFill>
                    <a:schemeClr val="tx1"/>
                  </a:solidFill>
                  <a:latin typeface="Calibri" charset="0"/>
                </a:defRPr>
              </a:lvl4pPr>
              <a:lvl5pPr marL="2057400" indent="-228600" defTabSz="457200">
                <a:defRPr sz="3600">
                  <a:solidFill>
                    <a:schemeClr val="tx1"/>
                  </a:solidFill>
                  <a:latin typeface="Calibri" charset="0"/>
                </a:defRPr>
              </a:lvl5pPr>
              <a:lvl6pPr marL="2514600" indent="-228600" defTabSz="457200" eaLnBrk="0" fontAlgn="base" hangingPunct="0">
                <a:spcBef>
                  <a:spcPct val="0"/>
                </a:spcBef>
                <a:spcAft>
                  <a:spcPct val="0"/>
                </a:spcAft>
                <a:defRPr sz="3600">
                  <a:solidFill>
                    <a:schemeClr val="tx1"/>
                  </a:solidFill>
                  <a:latin typeface="Calibri" charset="0"/>
                </a:defRPr>
              </a:lvl6pPr>
              <a:lvl7pPr marL="2971800" indent="-228600" defTabSz="457200" eaLnBrk="0" fontAlgn="base" hangingPunct="0">
                <a:spcBef>
                  <a:spcPct val="0"/>
                </a:spcBef>
                <a:spcAft>
                  <a:spcPct val="0"/>
                </a:spcAft>
                <a:defRPr sz="3600">
                  <a:solidFill>
                    <a:schemeClr val="tx1"/>
                  </a:solidFill>
                  <a:latin typeface="Calibri" charset="0"/>
                </a:defRPr>
              </a:lvl7pPr>
              <a:lvl8pPr marL="3429000" indent="-228600" defTabSz="457200" eaLnBrk="0" fontAlgn="base" hangingPunct="0">
                <a:spcBef>
                  <a:spcPct val="0"/>
                </a:spcBef>
                <a:spcAft>
                  <a:spcPct val="0"/>
                </a:spcAft>
                <a:defRPr sz="3600">
                  <a:solidFill>
                    <a:schemeClr val="tx1"/>
                  </a:solidFill>
                  <a:latin typeface="Calibri" charset="0"/>
                </a:defRPr>
              </a:lvl8pPr>
              <a:lvl9pPr marL="3886200" indent="-228600" defTabSz="457200" eaLnBrk="0" fontAlgn="base" hangingPunct="0">
                <a:spcBef>
                  <a:spcPct val="0"/>
                </a:spcBef>
                <a:spcAft>
                  <a:spcPct val="0"/>
                </a:spcAft>
                <a:defRPr sz="3600">
                  <a:solidFill>
                    <a:schemeClr val="tx1"/>
                  </a:solidFill>
                  <a:latin typeface="Calibri" charset="0"/>
                </a:defRPr>
              </a:lvl9pPr>
            </a:lstStyle>
            <a:p>
              <a:pPr algn="ctr" eaLnBrk="1" hangingPunct="1">
                <a:lnSpc>
                  <a:spcPct val="130000"/>
                </a:lnSpc>
              </a:pPr>
              <a:r>
                <a:rPr lang="fr-FR" altLang="x-none" sz="1125" dirty="0">
                  <a:solidFill>
                    <a:schemeClr val="bg1"/>
                  </a:solidFill>
                  <a:latin typeface="Panton Light" charset="0"/>
                  <a:ea typeface="Panton Light" charset="0"/>
                  <a:cs typeface="Panton Light" charset="0"/>
                </a:rPr>
                <a:t>67%</a:t>
              </a:r>
              <a:endParaRPr lang="en-US" altLang="x-none" sz="1125" dirty="0">
                <a:solidFill>
                  <a:schemeClr val="bg1"/>
                </a:solidFill>
                <a:latin typeface="Panton Light" charset="0"/>
                <a:ea typeface="Panton Light" charset="0"/>
                <a:cs typeface="Panton Light" charset="0"/>
              </a:endParaRPr>
            </a:p>
          </p:txBody>
        </p:sp>
        <p:sp>
          <p:nvSpPr>
            <p:cNvPr id="21" name="Title 20"/>
            <p:cNvSpPr txBox="1">
              <a:spLocks/>
            </p:cNvSpPr>
            <p:nvPr/>
          </p:nvSpPr>
          <p:spPr>
            <a:xfrm>
              <a:off x="2510859" y="9324497"/>
              <a:ext cx="2987779" cy="903625"/>
            </a:xfrm>
            <a:prstGeom prst="rect">
              <a:avLst/>
            </a:prstGeom>
          </p:spPr>
          <p:txBody>
            <a:bodyPr lIns="68601" tIns="34301" rIns="68601" bIns="34301" spcCol="548640" anchor="ct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ct val="130000"/>
                </a:lnSpc>
                <a:spcAft>
                  <a:spcPts val="0"/>
                </a:spcAft>
                <a:defRPr/>
              </a:pPr>
              <a:r>
                <a:rPr lang="en-US" sz="788" dirty="0">
                  <a:solidFill>
                    <a:schemeClr val="bg1"/>
                  </a:solidFill>
                  <a:latin typeface="Panton Light" charset="0"/>
                  <a:cs typeface="Panton Light" charset="0"/>
                </a:rPr>
                <a:t>JANUARY</a:t>
              </a:r>
            </a:p>
          </p:txBody>
        </p:sp>
        <p:sp>
          <p:nvSpPr>
            <p:cNvPr id="22" name="Title 20"/>
            <p:cNvSpPr txBox="1">
              <a:spLocks/>
            </p:cNvSpPr>
            <p:nvPr/>
          </p:nvSpPr>
          <p:spPr>
            <a:xfrm>
              <a:off x="5650989" y="9324497"/>
              <a:ext cx="2987779" cy="903625"/>
            </a:xfrm>
            <a:prstGeom prst="rect">
              <a:avLst/>
            </a:prstGeom>
          </p:spPr>
          <p:txBody>
            <a:bodyPr lIns="68601" tIns="34301" rIns="68601" bIns="34301" spcCol="548640" anchor="ct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ct val="130000"/>
                </a:lnSpc>
                <a:spcAft>
                  <a:spcPts val="0"/>
                </a:spcAft>
                <a:defRPr/>
              </a:pPr>
              <a:r>
                <a:rPr lang="en-US" sz="788" dirty="0">
                  <a:solidFill>
                    <a:schemeClr val="bg1"/>
                  </a:solidFill>
                  <a:latin typeface="Panton Light" charset="0"/>
                  <a:cs typeface="Panton Light" charset="0"/>
                </a:rPr>
                <a:t>FEBRUARY</a:t>
              </a:r>
            </a:p>
          </p:txBody>
        </p:sp>
        <p:sp>
          <p:nvSpPr>
            <p:cNvPr id="23" name="Title 20"/>
            <p:cNvSpPr txBox="1">
              <a:spLocks/>
            </p:cNvSpPr>
            <p:nvPr/>
          </p:nvSpPr>
          <p:spPr>
            <a:xfrm>
              <a:off x="9045038" y="9324497"/>
              <a:ext cx="2987779" cy="903625"/>
            </a:xfrm>
            <a:prstGeom prst="rect">
              <a:avLst/>
            </a:prstGeom>
          </p:spPr>
          <p:txBody>
            <a:bodyPr lIns="68601" tIns="34301" rIns="68601" bIns="34301" spcCol="548640" anchor="ct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ct val="130000"/>
                </a:lnSpc>
                <a:spcAft>
                  <a:spcPts val="0"/>
                </a:spcAft>
                <a:defRPr/>
              </a:pPr>
              <a:r>
                <a:rPr lang="en-US" sz="788" dirty="0">
                  <a:solidFill>
                    <a:schemeClr val="bg1"/>
                  </a:solidFill>
                  <a:latin typeface="Panton Light" charset="0"/>
                  <a:cs typeface="Panton Light" charset="0"/>
                </a:rPr>
                <a:t>MARCH</a:t>
              </a:r>
            </a:p>
          </p:txBody>
        </p:sp>
        <p:sp>
          <p:nvSpPr>
            <p:cNvPr id="24" name="Title 20"/>
            <p:cNvSpPr txBox="1">
              <a:spLocks/>
            </p:cNvSpPr>
            <p:nvPr/>
          </p:nvSpPr>
          <p:spPr>
            <a:xfrm>
              <a:off x="11761970" y="9324497"/>
              <a:ext cx="2987779" cy="903625"/>
            </a:xfrm>
            <a:prstGeom prst="rect">
              <a:avLst/>
            </a:prstGeom>
          </p:spPr>
          <p:txBody>
            <a:bodyPr lIns="68601" tIns="34301" rIns="68601" bIns="34301" spcCol="548640" anchor="ct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ct val="130000"/>
                </a:lnSpc>
                <a:spcAft>
                  <a:spcPts val="0"/>
                </a:spcAft>
                <a:defRPr/>
              </a:pPr>
              <a:r>
                <a:rPr lang="en-US" sz="788" dirty="0">
                  <a:solidFill>
                    <a:schemeClr val="bg1"/>
                  </a:solidFill>
                  <a:latin typeface="Panton Light" charset="0"/>
                  <a:cs typeface="Panton Light" charset="0"/>
                </a:rPr>
                <a:t>APRIL</a:t>
              </a:r>
            </a:p>
          </p:txBody>
        </p:sp>
        <p:sp>
          <p:nvSpPr>
            <p:cNvPr id="25" name="Title 20"/>
            <p:cNvSpPr txBox="1">
              <a:spLocks/>
            </p:cNvSpPr>
            <p:nvPr/>
          </p:nvSpPr>
          <p:spPr>
            <a:xfrm>
              <a:off x="14857664" y="9324497"/>
              <a:ext cx="2987779" cy="903625"/>
            </a:xfrm>
            <a:prstGeom prst="rect">
              <a:avLst/>
            </a:prstGeom>
          </p:spPr>
          <p:txBody>
            <a:bodyPr lIns="68601" tIns="34301" rIns="68601" bIns="34301" spcCol="548640" anchor="ct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ct val="130000"/>
                </a:lnSpc>
                <a:spcAft>
                  <a:spcPts val="0"/>
                </a:spcAft>
                <a:defRPr/>
              </a:pPr>
              <a:r>
                <a:rPr lang="en-US" sz="788" dirty="0">
                  <a:solidFill>
                    <a:schemeClr val="bg1"/>
                  </a:solidFill>
                  <a:latin typeface="Panton Light" charset="0"/>
                  <a:cs typeface="Panton Light" charset="0"/>
                </a:rPr>
                <a:t>MAY</a:t>
              </a:r>
            </a:p>
          </p:txBody>
        </p:sp>
        <p:sp>
          <p:nvSpPr>
            <p:cNvPr id="32" name="Title 20"/>
            <p:cNvSpPr txBox="1">
              <a:spLocks/>
            </p:cNvSpPr>
            <p:nvPr/>
          </p:nvSpPr>
          <p:spPr>
            <a:xfrm>
              <a:off x="17991446" y="9324497"/>
              <a:ext cx="2987779" cy="903625"/>
            </a:xfrm>
            <a:prstGeom prst="rect">
              <a:avLst/>
            </a:prstGeom>
          </p:spPr>
          <p:txBody>
            <a:bodyPr lIns="68601" tIns="34301" rIns="68601" bIns="34301" spcCol="548640" anchor="ct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fontAlgn="auto">
                <a:lnSpc>
                  <a:spcPct val="130000"/>
                </a:lnSpc>
                <a:spcAft>
                  <a:spcPts val="0"/>
                </a:spcAft>
                <a:defRPr/>
              </a:pPr>
              <a:r>
                <a:rPr lang="en-US" sz="788" dirty="0">
                  <a:solidFill>
                    <a:schemeClr val="bg1"/>
                  </a:solidFill>
                  <a:latin typeface="Panton Light" charset="0"/>
                  <a:cs typeface="Panton Light" charset="0"/>
                </a:rPr>
                <a:t>JUNE</a:t>
              </a:r>
            </a:p>
          </p:txBody>
        </p:sp>
      </p:grpSp>
      <p:sp>
        <p:nvSpPr>
          <p:cNvPr id="33" name="TextBox 32"/>
          <p:cNvSpPr txBox="1"/>
          <p:nvPr/>
        </p:nvSpPr>
        <p:spPr>
          <a:xfrm>
            <a:off x="519311" y="570688"/>
            <a:ext cx="4415631" cy="332527"/>
          </a:xfrm>
          <a:prstGeom prst="rect">
            <a:avLst/>
          </a:prstGeom>
          <a:noFill/>
        </p:spPr>
        <p:txBody>
          <a:bodyPr wrap="square" lIns="0" tIns="0" rIns="0" bIns="0">
            <a:spAutoFit/>
          </a:bodyPr>
          <a:lstStyle/>
          <a:p>
            <a:pPr defTabSz="685681" eaLnBrk="1" fontAlgn="auto" hangingPunct="1">
              <a:lnSpc>
                <a:spcPct val="80000"/>
              </a:lnSpc>
              <a:spcBef>
                <a:spcPts val="0"/>
              </a:spcBef>
              <a:spcAft>
                <a:spcPts val="0"/>
              </a:spcAft>
              <a:defRPr/>
            </a:pPr>
            <a:r>
              <a:rPr lang="en-US" sz="2701" dirty="0">
                <a:solidFill>
                  <a:schemeClr val="bg1"/>
                </a:solidFill>
                <a:latin typeface="Panton Regular" charset="0"/>
                <a:cs typeface="Panton Regular" charset="0"/>
              </a:rPr>
              <a:t>DEMOGRAPHIC STATS</a:t>
            </a:r>
          </a:p>
        </p:txBody>
      </p:sp>
      <p:sp>
        <p:nvSpPr>
          <p:cNvPr id="38" name="TextBox 37"/>
          <p:cNvSpPr txBox="1"/>
          <p:nvPr/>
        </p:nvSpPr>
        <p:spPr>
          <a:xfrm>
            <a:off x="1539478" y="3677248"/>
            <a:ext cx="6051352" cy="561436"/>
          </a:xfrm>
          <a:prstGeom prst="rect">
            <a:avLst/>
          </a:prstGeom>
          <a:noFill/>
        </p:spPr>
        <p:txBody>
          <a:bodyPr lIns="0" tIns="0" rIns="0" bIns="0">
            <a:spAutoFit/>
          </a:bodyPr>
          <a:lstStyle/>
          <a:p>
            <a:pPr algn="ctr" defTabSz="685681" eaLnBrk="1" fontAlgn="auto" hangingPunct="1">
              <a:lnSpc>
                <a:spcPct val="120000"/>
              </a:lnSpc>
              <a:spcBef>
                <a:spcPts val="0"/>
              </a:spcBef>
              <a:spcAft>
                <a:spcPts val="0"/>
              </a:spcAft>
              <a:defRPr/>
            </a:pPr>
            <a:r>
              <a:rPr lang="en-US" sz="760"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persons can be created at law as legal person so that the company in itself can accept Limited liability for civil responsibility and taxation incurred as members perform (or fail) to discharge their duty within the publicly declared "birth certificate" or</a:t>
            </a:r>
          </a:p>
        </p:txBody>
      </p:sp>
      <p:sp>
        <p:nvSpPr>
          <p:cNvPr id="35"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solidFill>
                  <a:schemeClr val="bg1"/>
                </a:solidFill>
              </a:rPr>
              <a:t>Write here your great subtitle</a:t>
            </a:r>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Straight Connector 117"/>
          <p:cNvCxnSpPr/>
          <p:nvPr/>
        </p:nvCxnSpPr>
        <p:spPr>
          <a:xfrm>
            <a:off x="4172546" y="1670449"/>
            <a:ext cx="0" cy="219372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1690776" y="3274969"/>
            <a:ext cx="211778" cy="482669"/>
            <a:chOff x="3672681" y="1899920"/>
            <a:chExt cx="1293813" cy="2947988"/>
          </a:xfrm>
          <a:solidFill>
            <a:schemeClr val="bg1">
              <a:lumMod val="85000"/>
            </a:schemeClr>
          </a:solidFill>
        </p:grpSpPr>
        <p:sp>
          <p:nvSpPr>
            <p:cNvPr id="112"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13"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85" name="Group 84"/>
          <p:cNvGrpSpPr/>
          <p:nvPr/>
        </p:nvGrpSpPr>
        <p:grpSpPr>
          <a:xfrm>
            <a:off x="1935091" y="3272685"/>
            <a:ext cx="211778" cy="482669"/>
            <a:chOff x="3672681" y="1899920"/>
            <a:chExt cx="1293813" cy="2947988"/>
          </a:xfrm>
          <a:solidFill>
            <a:schemeClr val="bg1">
              <a:lumMod val="85000"/>
            </a:schemeClr>
          </a:solidFill>
        </p:grpSpPr>
        <p:sp>
          <p:nvSpPr>
            <p:cNvPr id="110"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11"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86" name="Group 85"/>
          <p:cNvGrpSpPr/>
          <p:nvPr/>
        </p:nvGrpSpPr>
        <p:grpSpPr>
          <a:xfrm>
            <a:off x="2190773" y="3272685"/>
            <a:ext cx="211778" cy="482669"/>
            <a:chOff x="3672681" y="1899920"/>
            <a:chExt cx="1293813" cy="2947988"/>
          </a:xfrm>
          <a:solidFill>
            <a:schemeClr val="bg1">
              <a:lumMod val="85000"/>
            </a:schemeClr>
          </a:solidFill>
        </p:grpSpPr>
        <p:sp>
          <p:nvSpPr>
            <p:cNvPr id="108"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09"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87" name="Group 86"/>
          <p:cNvGrpSpPr/>
          <p:nvPr/>
        </p:nvGrpSpPr>
        <p:grpSpPr>
          <a:xfrm>
            <a:off x="2451105" y="3272685"/>
            <a:ext cx="211778" cy="482669"/>
            <a:chOff x="3672681" y="1899920"/>
            <a:chExt cx="1293813" cy="2947988"/>
          </a:xfrm>
          <a:solidFill>
            <a:schemeClr val="bg1">
              <a:lumMod val="85000"/>
            </a:schemeClr>
          </a:solidFill>
        </p:grpSpPr>
        <p:sp>
          <p:nvSpPr>
            <p:cNvPr id="106"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07"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88" name="Group 87"/>
          <p:cNvGrpSpPr/>
          <p:nvPr/>
        </p:nvGrpSpPr>
        <p:grpSpPr>
          <a:xfrm>
            <a:off x="1802095" y="2792301"/>
            <a:ext cx="211778" cy="482669"/>
            <a:chOff x="3672681" y="1899920"/>
            <a:chExt cx="1293813" cy="2947988"/>
          </a:xfrm>
          <a:solidFill>
            <a:schemeClr val="accent1"/>
          </a:solidFill>
        </p:grpSpPr>
        <p:sp>
          <p:nvSpPr>
            <p:cNvPr id="104"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05"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89" name="Group 88"/>
          <p:cNvGrpSpPr/>
          <p:nvPr/>
        </p:nvGrpSpPr>
        <p:grpSpPr>
          <a:xfrm>
            <a:off x="2057776" y="2792301"/>
            <a:ext cx="211778" cy="482669"/>
            <a:chOff x="3672681" y="1899920"/>
            <a:chExt cx="1293813" cy="2947988"/>
          </a:xfrm>
          <a:solidFill>
            <a:schemeClr val="accent1"/>
          </a:solidFill>
        </p:grpSpPr>
        <p:sp>
          <p:nvSpPr>
            <p:cNvPr id="102"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03"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90" name="Group 89"/>
          <p:cNvGrpSpPr/>
          <p:nvPr/>
        </p:nvGrpSpPr>
        <p:grpSpPr>
          <a:xfrm>
            <a:off x="2318109" y="2792301"/>
            <a:ext cx="211778" cy="482669"/>
            <a:chOff x="3672681" y="1899920"/>
            <a:chExt cx="1293813" cy="2947988"/>
          </a:xfrm>
          <a:solidFill>
            <a:schemeClr val="accent1"/>
          </a:solidFill>
        </p:grpSpPr>
        <p:sp>
          <p:nvSpPr>
            <p:cNvPr id="100"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01"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91" name="Group 90"/>
          <p:cNvGrpSpPr/>
          <p:nvPr/>
        </p:nvGrpSpPr>
        <p:grpSpPr>
          <a:xfrm>
            <a:off x="1930441" y="2309632"/>
            <a:ext cx="211778" cy="482669"/>
            <a:chOff x="3672681" y="1899920"/>
            <a:chExt cx="1293813" cy="2947988"/>
          </a:xfrm>
          <a:solidFill>
            <a:schemeClr val="accent1"/>
          </a:solidFill>
        </p:grpSpPr>
        <p:sp>
          <p:nvSpPr>
            <p:cNvPr id="98"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99"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92" name="Group 91"/>
          <p:cNvGrpSpPr/>
          <p:nvPr/>
        </p:nvGrpSpPr>
        <p:grpSpPr>
          <a:xfrm>
            <a:off x="2190773" y="2309632"/>
            <a:ext cx="211778" cy="482669"/>
            <a:chOff x="3672681" y="1899920"/>
            <a:chExt cx="1293813" cy="2947988"/>
          </a:xfrm>
          <a:solidFill>
            <a:schemeClr val="accent1"/>
          </a:solidFill>
        </p:grpSpPr>
        <p:sp>
          <p:nvSpPr>
            <p:cNvPr id="96"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97"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93" name="Group 92"/>
          <p:cNvGrpSpPr/>
          <p:nvPr/>
        </p:nvGrpSpPr>
        <p:grpSpPr>
          <a:xfrm>
            <a:off x="2045257" y="1846961"/>
            <a:ext cx="211778" cy="482669"/>
            <a:chOff x="3672681" y="1899920"/>
            <a:chExt cx="1293813" cy="2947988"/>
          </a:xfrm>
          <a:solidFill>
            <a:schemeClr val="accent1"/>
          </a:solidFill>
        </p:grpSpPr>
        <p:sp>
          <p:nvSpPr>
            <p:cNvPr id="94" name="Freeform 1"/>
            <p:cNvSpPr>
              <a:spLocks noChangeArrowheads="1"/>
            </p:cNvSpPr>
            <p:nvPr/>
          </p:nvSpPr>
          <p:spPr bwMode="auto">
            <a:xfrm>
              <a:off x="3672681" y="2428558"/>
              <a:ext cx="1293813" cy="241935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95" name="Freeform 2"/>
            <p:cNvSpPr>
              <a:spLocks noChangeArrowheads="1"/>
            </p:cNvSpPr>
            <p:nvPr/>
          </p:nvSpPr>
          <p:spPr bwMode="auto">
            <a:xfrm>
              <a:off x="4077494" y="1899920"/>
              <a:ext cx="495300" cy="495300"/>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43" name="Group 142"/>
          <p:cNvGrpSpPr/>
          <p:nvPr/>
        </p:nvGrpSpPr>
        <p:grpSpPr>
          <a:xfrm>
            <a:off x="2953569" y="3262502"/>
            <a:ext cx="189818" cy="495133"/>
            <a:chOff x="2323306" y="2203133"/>
            <a:chExt cx="979488" cy="2554287"/>
          </a:xfrm>
          <a:solidFill>
            <a:schemeClr val="bg1">
              <a:lumMod val="85000"/>
            </a:schemeClr>
          </a:solidFill>
        </p:grpSpPr>
        <p:sp>
          <p:nvSpPr>
            <p:cNvPr id="144"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5"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46" name="Group 145"/>
          <p:cNvGrpSpPr/>
          <p:nvPr/>
        </p:nvGrpSpPr>
        <p:grpSpPr>
          <a:xfrm>
            <a:off x="3188067" y="3262502"/>
            <a:ext cx="189818" cy="495133"/>
            <a:chOff x="2323306" y="2203133"/>
            <a:chExt cx="979488" cy="2554287"/>
          </a:xfrm>
          <a:solidFill>
            <a:schemeClr val="bg1">
              <a:lumMod val="85000"/>
            </a:schemeClr>
          </a:solidFill>
        </p:grpSpPr>
        <p:sp>
          <p:nvSpPr>
            <p:cNvPr id="147"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48"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49" name="Group 148"/>
          <p:cNvGrpSpPr/>
          <p:nvPr/>
        </p:nvGrpSpPr>
        <p:grpSpPr>
          <a:xfrm>
            <a:off x="3421517" y="3262502"/>
            <a:ext cx="189818" cy="495133"/>
            <a:chOff x="2323306" y="2203133"/>
            <a:chExt cx="979488" cy="2554287"/>
          </a:xfrm>
          <a:solidFill>
            <a:schemeClr val="bg1">
              <a:lumMod val="85000"/>
            </a:schemeClr>
          </a:solidFill>
        </p:grpSpPr>
        <p:sp>
          <p:nvSpPr>
            <p:cNvPr id="150"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1"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52" name="Group 151"/>
          <p:cNvGrpSpPr/>
          <p:nvPr/>
        </p:nvGrpSpPr>
        <p:grpSpPr>
          <a:xfrm>
            <a:off x="3654968" y="3262502"/>
            <a:ext cx="189818" cy="495133"/>
            <a:chOff x="2323306" y="2203133"/>
            <a:chExt cx="979488" cy="2554287"/>
          </a:xfrm>
          <a:solidFill>
            <a:schemeClr val="bg1">
              <a:lumMod val="85000"/>
            </a:schemeClr>
          </a:solidFill>
        </p:grpSpPr>
        <p:sp>
          <p:nvSpPr>
            <p:cNvPr id="153"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4"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55" name="Group 154"/>
          <p:cNvGrpSpPr/>
          <p:nvPr/>
        </p:nvGrpSpPr>
        <p:grpSpPr>
          <a:xfrm>
            <a:off x="3057010" y="2767370"/>
            <a:ext cx="189818" cy="495133"/>
            <a:chOff x="2323306" y="2203133"/>
            <a:chExt cx="979488" cy="2554287"/>
          </a:xfrm>
          <a:solidFill>
            <a:schemeClr val="bg1">
              <a:lumMod val="85000"/>
            </a:schemeClr>
          </a:solidFill>
        </p:grpSpPr>
        <p:sp>
          <p:nvSpPr>
            <p:cNvPr id="156"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57"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58" name="Group 157"/>
          <p:cNvGrpSpPr/>
          <p:nvPr/>
        </p:nvGrpSpPr>
        <p:grpSpPr>
          <a:xfrm>
            <a:off x="3290460" y="2767370"/>
            <a:ext cx="189818" cy="495133"/>
            <a:chOff x="2323306" y="2203133"/>
            <a:chExt cx="979488" cy="2554287"/>
          </a:xfrm>
          <a:solidFill>
            <a:schemeClr val="bg1">
              <a:lumMod val="85000"/>
            </a:schemeClr>
          </a:solidFill>
        </p:grpSpPr>
        <p:sp>
          <p:nvSpPr>
            <p:cNvPr id="159"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0"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61" name="Group 160"/>
          <p:cNvGrpSpPr/>
          <p:nvPr/>
        </p:nvGrpSpPr>
        <p:grpSpPr>
          <a:xfrm>
            <a:off x="3523910" y="2767370"/>
            <a:ext cx="189818" cy="495133"/>
            <a:chOff x="2323306" y="2203133"/>
            <a:chExt cx="979488" cy="2554287"/>
          </a:xfrm>
          <a:solidFill>
            <a:schemeClr val="bg1">
              <a:lumMod val="85000"/>
            </a:schemeClr>
          </a:solidFill>
        </p:grpSpPr>
        <p:sp>
          <p:nvSpPr>
            <p:cNvPr id="162"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3"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64" name="Group 163"/>
          <p:cNvGrpSpPr/>
          <p:nvPr/>
        </p:nvGrpSpPr>
        <p:grpSpPr>
          <a:xfrm>
            <a:off x="3187590" y="2272237"/>
            <a:ext cx="189818" cy="495133"/>
            <a:chOff x="2323306" y="2203133"/>
            <a:chExt cx="979488" cy="2554287"/>
          </a:xfrm>
          <a:solidFill>
            <a:schemeClr val="accent3"/>
          </a:solidFill>
        </p:grpSpPr>
        <p:sp>
          <p:nvSpPr>
            <p:cNvPr id="165"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6"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67" name="Group 166"/>
          <p:cNvGrpSpPr/>
          <p:nvPr/>
        </p:nvGrpSpPr>
        <p:grpSpPr>
          <a:xfrm>
            <a:off x="3421041" y="2272237"/>
            <a:ext cx="189818" cy="495133"/>
            <a:chOff x="2323306" y="2203133"/>
            <a:chExt cx="979488" cy="2554287"/>
          </a:xfrm>
          <a:solidFill>
            <a:schemeClr val="accent3"/>
          </a:solidFill>
        </p:grpSpPr>
        <p:sp>
          <p:nvSpPr>
            <p:cNvPr id="168"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69"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grpSp>
        <p:nvGrpSpPr>
          <p:cNvPr id="170" name="Group 169"/>
          <p:cNvGrpSpPr/>
          <p:nvPr/>
        </p:nvGrpSpPr>
        <p:grpSpPr>
          <a:xfrm>
            <a:off x="3302280" y="1846959"/>
            <a:ext cx="189818" cy="495133"/>
            <a:chOff x="2323306" y="2203133"/>
            <a:chExt cx="979488" cy="2554287"/>
          </a:xfrm>
          <a:solidFill>
            <a:schemeClr val="accent3"/>
          </a:solidFill>
        </p:grpSpPr>
        <p:sp>
          <p:nvSpPr>
            <p:cNvPr id="171" name="Freeform 3"/>
            <p:cNvSpPr>
              <a:spLocks noChangeArrowheads="1"/>
            </p:cNvSpPr>
            <p:nvPr/>
          </p:nvSpPr>
          <p:spPr bwMode="auto">
            <a:xfrm>
              <a:off x="2323306" y="2720658"/>
              <a:ext cx="979488" cy="2036762"/>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172"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grpSp>
      <p:sp>
        <p:nvSpPr>
          <p:cNvPr id="126" name="TextBox 333"/>
          <p:cNvSpPr txBox="1">
            <a:spLocks noChangeArrowheads="1"/>
          </p:cNvSpPr>
          <p:nvPr/>
        </p:nvSpPr>
        <p:spPr bwMode="auto">
          <a:xfrm>
            <a:off x="4542831" y="2511624"/>
            <a:ext cx="700683" cy="173192"/>
          </a:xfrm>
          <a:prstGeom prst="rect">
            <a:avLst/>
          </a:prstGeom>
          <a:noFill/>
          <a:ln>
            <a:noFill/>
          </a:ln>
          <a:extLst>
            <a:ext uri="{909E8E84-426E-40dd-AFC4-6F175D3DCCD1}"/>
            <a:ext uri="{91240B29-F687-4f45-9708-019B960494DF}"/>
          </a:extLst>
        </p:spPr>
        <p:txBody>
          <a:bodyPr lIns="51438" tIns="25719" rIns="51438" bIns="25719">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defTabSz="685681" eaLnBrk="1" fontAlgn="auto" hangingPunct="1">
              <a:spcBef>
                <a:spcPts val="0"/>
              </a:spcBef>
              <a:spcAft>
                <a:spcPts val="0"/>
              </a:spcAft>
              <a:defRPr/>
            </a:pPr>
            <a:r>
              <a:rPr lang="id-ID" sz="788" dirty="0" err="1">
                <a:latin typeface="Panton Light" charset="0"/>
                <a:ea typeface="Panton Regular" charset="0"/>
                <a:cs typeface="Panton Light" charset="0"/>
              </a:rPr>
              <a:t>Result</a:t>
            </a:r>
            <a:r>
              <a:rPr lang="id-ID" sz="788" dirty="0">
                <a:latin typeface="Panton Light" charset="0"/>
                <a:ea typeface="Panton Regular" charset="0"/>
                <a:cs typeface="Panton Light" charset="0"/>
              </a:rPr>
              <a:t> </a:t>
            </a:r>
            <a:r>
              <a:rPr lang="id-ID" sz="788" dirty="0" err="1">
                <a:latin typeface="Panton Light" charset="0"/>
                <a:ea typeface="Panton Regular" charset="0"/>
                <a:cs typeface="Panton Light" charset="0"/>
              </a:rPr>
              <a:t>A</a:t>
            </a:r>
            <a:endParaRPr lang="en-US" sz="788" dirty="0">
              <a:latin typeface="Panton Light" charset="0"/>
              <a:ea typeface="Panton Regular" charset="0"/>
              <a:cs typeface="Panton Light" charset="0"/>
            </a:endParaRPr>
          </a:p>
        </p:txBody>
      </p:sp>
      <p:sp>
        <p:nvSpPr>
          <p:cNvPr id="127" name="TextBox 334"/>
          <p:cNvSpPr txBox="1">
            <a:spLocks noChangeArrowheads="1"/>
          </p:cNvSpPr>
          <p:nvPr/>
        </p:nvSpPr>
        <p:spPr bwMode="auto">
          <a:xfrm>
            <a:off x="4542831" y="2715816"/>
            <a:ext cx="700683" cy="173192"/>
          </a:xfrm>
          <a:prstGeom prst="rect">
            <a:avLst/>
          </a:prstGeom>
          <a:noFill/>
          <a:ln>
            <a:noFill/>
          </a:ln>
          <a:extLst>
            <a:ext uri="{909E8E84-426E-40dd-AFC4-6F175D3DCCD1}"/>
            <a:ext uri="{91240B29-F687-4f45-9708-019B960494DF}"/>
          </a:extLst>
        </p:spPr>
        <p:txBody>
          <a:bodyPr lIns="51438" tIns="25719" rIns="51438" bIns="25719">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defTabSz="685681" eaLnBrk="1" fontAlgn="auto" hangingPunct="1">
              <a:spcBef>
                <a:spcPts val="0"/>
              </a:spcBef>
              <a:spcAft>
                <a:spcPts val="0"/>
              </a:spcAft>
              <a:defRPr/>
            </a:pPr>
            <a:r>
              <a:rPr lang="id-ID" sz="788" dirty="0" err="1">
                <a:latin typeface="Panton Light" charset="0"/>
                <a:ea typeface="Panton Regular" charset="0"/>
                <a:cs typeface="Panton Light" charset="0"/>
              </a:rPr>
              <a:t>Result</a:t>
            </a:r>
            <a:r>
              <a:rPr lang="id-ID" sz="788" dirty="0">
                <a:latin typeface="Panton Light" charset="0"/>
                <a:ea typeface="Panton Regular" charset="0"/>
                <a:cs typeface="Panton Light" charset="0"/>
              </a:rPr>
              <a:t> </a:t>
            </a:r>
            <a:r>
              <a:rPr lang="id-ID" sz="788" dirty="0" err="1">
                <a:latin typeface="Panton Light" charset="0"/>
                <a:ea typeface="Panton Regular" charset="0"/>
                <a:cs typeface="Panton Light" charset="0"/>
              </a:rPr>
              <a:t>B</a:t>
            </a:r>
            <a:endParaRPr lang="en-US" sz="788" dirty="0">
              <a:latin typeface="Panton Light" charset="0"/>
              <a:ea typeface="Panton Regular" charset="0"/>
              <a:cs typeface="Panton Light" charset="0"/>
            </a:endParaRPr>
          </a:p>
        </p:txBody>
      </p:sp>
      <p:sp>
        <p:nvSpPr>
          <p:cNvPr id="178" name="Parallelogram 58"/>
          <p:cNvSpPr/>
          <p:nvPr/>
        </p:nvSpPr>
        <p:spPr bwMode="auto">
          <a:xfrm>
            <a:off x="6759180" y="2536031"/>
            <a:ext cx="391121" cy="81558"/>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accent3"/>
              </a:solidFill>
              <a:latin typeface="Panton Light" charset="0"/>
            </a:endParaRPr>
          </a:p>
        </p:txBody>
      </p:sp>
      <p:sp>
        <p:nvSpPr>
          <p:cNvPr id="179" name="Parallelogram 59"/>
          <p:cNvSpPr/>
          <p:nvPr/>
        </p:nvSpPr>
        <p:spPr bwMode="auto">
          <a:xfrm>
            <a:off x="6369844" y="2536031"/>
            <a:ext cx="391716" cy="81558"/>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accent3"/>
              </a:solidFill>
              <a:latin typeface="Panton Light" charset="0"/>
            </a:endParaRPr>
          </a:p>
        </p:txBody>
      </p:sp>
      <p:sp>
        <p:nvSpPr>
          <p:cNvPr id="180" name="Parallelogram 60"/>
          <p:cNvSpPr/>
          <p:nvPr/>
        </p:nvSpPr>
        <p:spPr bwMode="auto">
          <a:xfrm>
            <a:off x="5980510" y="2536031"/>
            <a:ext cx="391716" cy="81558"/>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accent3"/>
              </a:solidFill>
              <a:latin typeface="Panton Light" charset="0"/>
            </a:endParaRPr>
          </a:p>
        </p:txBody>
      </p:sp>
      <p:sp>
        <p:nvSpPr>
          <p:cNvPr id="181" name="Parallelogram 61"/>
          <p:cNvSpPr/>
          <p:nvPr/>
        </p:nvSpPr>
        <p:spPr bwMode="auto">
          <a:xfrm>
            <a:off x="5591176" y="2536031"/>
            <a:ext cx="391716" cy="81558"/>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accent3"/>
              </a:solidFill>
              <a:latin typeface="Panton Light" charset="0"/>
            </a:endParaRPr>
          </a:p>
        </p:txBody>
      </p:sp>
      <p:sp>
        <p:nvSpPr>
          <p:cNvPr id="182" name="Parallelogram 62"/>
          <p:cNvSpPr/>
          <p:nvPr/>
        </p:nvSpPr>
        <p:spPr bwMode="auto">
          <a:xfrm>
            <a:off x="5202437" y="2536031"/>
            <a:ext cx="391120" cy="81558"/>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accent3"/>
              </a:solidFill>
              <a:latin typeface="Panton Light" charset="0"/>
            </a:endParaRPr>
          </a:p>
        </p:txBody>
      </p:sp>
      <p:sp>
        <p:nvSpPr>
          <p:cNvPr id="173" name="Parallelogram 64"/>
          <p:cNvSpPr/>
          <p:nvPr/>
        </p:nvSpPr>
        <p:spPr bwMode="auto">
          <a:xfrm>
            <a:off x="6759180" y="2750344"/>
            <a:ext cx="391121" cy="81558"/>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tx2"/>
              </a:solidFill>
              <a:latin typeface="Panton Light" charset="0"/>
            </a:endParaRPr>
          </a:p>
        </p:txBody>
      </p:sp>
      <p:sp>
        <p:nvSpPr>
          <p:cNvPr id="174" name="Parallelogram 65"/>
          <p:cNvSpPr/>
          <p:nvPr/>
        </p:nvSpPr>
        <p:spPr bwMode="auto">
          <a:xfrm>
            <a:off x="6369844" y="2750344"/>
            <a:ext cx="391716" cy="81558"/>
          </a:xfrm>
          <a:prstGeom prst="rect">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tx2"/>
              </a:solidFill>
              <a:latin typeface="Panton Light" charset="0"/>
            </a:endParaRPr>
          </a:p>
        </p:txBody>
      </p:sp>
      <p:sp>
        <p:nvSpPr>
          <p:cNvPr id="175" name="Parallelogram 66"/>
          <p:cNvSpPr/>
          <p:nvPr/>
        </p:nvSpPr>
        <p:spPr bwMode="auto">
          <a:xfrm>
            <a:off x="5980510" y="2750344"/>
            <a:ext cx="391716" cy="81558"/>
          </a:xfrm>
          <a:prstGeom prst="rect">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tx2"/>
              </a:solidFill>
              <a:latin typeface="Panton Light" charset="0"/>
            </a:endParaRPr>
          </a:p>
        </p:txBody>
      </p:sp>
      <p:sp>
        <p:nvSpPr>
          <p:cNvPr id="176" name="Parallelogram 67"/>
          <p:cNvSpPr/>
          <p:nvPr/>
        </p:nvSpPr>
        <p:spPr bwMode="auto">
          <a:xfrm>
            <a:off x="5591176" y="2750344"/>
            <a:ext cx="391716" cy="81558"/>
          </a:xfrm>
          <a:prstGeom prst="rect">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tx2"/>
              </a:solidFill>
              <a:latin typeface="Panton Light" charset="0"/>
            </a:endParaRPr>
          </a:p>
        </p:txBody>
      </p:sp>
      <p:sp>
        <p:nvSpPr>
          <p:cNvPr id="177" name="Parallelogram 68"/>
          <p:cNvSpPr/>
          <p:nvPr/>
        </p:nvSpPr>
        <p:spPr bwMode="auto">
          <a:xfrm>
            <a:off x="5202437" y="2750344"/>
            <a:ext cx="391120" cy="81558"/>
          </a:xfrm>
          <a:prstGeom prst="rect">
            <a:avLst/>
          </a:prstGeom>
          <a:solidFill>
            <a:schemeClr val="accent2"/>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97" eaLnBrk="1" fontAlgn="auto" hangingPunct="1">
              <a:spcBef>
                <a:spcPts val="0"/>
              </a:spcBef>
              <a:spcAft>
                <a:spcPts val="0"/>
              </a:spcAft>
              <a:defRPr/>
            </a:pPr>
            <a:endParaRPr lang="en-US" sz="675" dirty="0">
              <a:solidFill>
                <a:schemeClr val="tx2"/>
              </a:solidFill>
              <a:latin typeface="Panton Light" charset="0"/>
            </a:endParaRPr>
          </a:p>
        </p:txBody>
      </p:sp>
      <p:sp>
        <p:nvSpPr>
          <p:cNvPr id="76836" name="Oval 370"/>
          <p:cNvSpPr>
            <a:spLocks noChangeArrowheads="1"/>
          </p:cNvSpPr>
          <p:nvPr/>
        </p:nvSpPr>
        <p:spPr bwMode="auto">
          <a:xfrm>
            <a:off x="4634508" y="1827610"/>
            <a:ext cx="70842" cy="726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endParaRPr lang="x-none" altLang="x-none" sz="1013" dirty="0">
              <a:latin typeface="Panton Light" charset="0"/>
              <a:ea typeface="Panton Light" charset="0"/>
              <a:cs typeface="Panton Light" charset="0"/>
            </a:endParaRPr>
          </a:p>
        </p:txBody>
      </p:sp>
      <p:sp>
        <p:nvSpPr>
          <p:cNvPr id="131" name="Freeform 7"/>
          <p:cNvSpPr>
            <a:spLocks/>
          </p:cNvSpPr>
          <p:nvPr/>
        </p:nvSpPr>
        <p:spPr bwMode="auto">
          <a:xfrm>
            <a:off x="4558903" y="1915123"/>
            <a:ext cx="223838" cy="394097"/>
          </a:xfrm>
          <a:custGeom>
            <a:avLst/>
            <a:gdLst>
              <a:gd name="T0" fmla="*/ 539266 w 92"/>
              <a:gd name="T1" fmla="*/ 356484 h 162"/>
              <a:gd name="T2" fmla="*/ 444450 w 92"/>
              <a:gd name="T3" fmla="*/ 59414 h 162"/>
              <a:gd name="T4" fmla="*/ 379264 w 92"/>
              <a:gd name="T5" fmla="*/ 0 h 162"/>
              <a:gd name="T6" fmla="*/ 165928 w 92"/>
              <a:gd name="T7" fmla="*/ 0 h 162"/>
              <a:gd name="T8" fmla="*/ 112594 w 92"/>
              <a:gd name="T9" fmla="*/ 29707 h 162"/>
              <a:gd name="T10" fmla="*/ 106668 w 92"/>
              <a:gd name="T11" fmla="*/ 41590 h 162"/>
              <a:gd name="T12" fmla="*/ 106668 w 92"/>
              <a:gd name="T13" fmla="*/ 41590 h 162"/>
              <a:gd name="T14" fmla="*/ 100742 w 92"/>
              <a:gd name="T15" fmla="*/ 47531 h 162"/>
              <a:gd name="T16" fmla="*/ 5926 w 92"/>
              <a:gd name="T17" fmla="*/ 356484 h 162"/>
              <a:gd name="T18" fmla="*/ 29630 w 92"/>
              <a:gd name="T19" fmla="*/ 404015 h 162"/>
              <a:gd name="T20" fmla="*/ 82964 w 92"/>
              <a:gd name="T21" fmla="*/ 380249 h 162"/>
              <a:gd name="T22" fmla="*/ 154076 w 92"/>
              <a:gd name="T23" fmla="*/ 136652 h 162"/>
              <a:gd name="T24" fmla="*/ 165928 w 92"/>
              <a:gd name="T25" fmla="*/ 136652 h 162"/>
              <a:gd name="T26" fmla="*/ 171854 w 92"/>
              <a:gd name="T27" fmla="*/ 136652 h 162"/>
              <a:gd name="T28" fmla="*/ 53334 w 92"/>
              <a:gd name="T29" fmla="*/ 570374 h 162"/>
              <a:gd name="T30" fmla="*/ 171854 w 92"/>
              <a:gd name="T31" fmla="*/ 570374 h 162"/>
              <a:gd name="T32" fmla="*/ 171854 w 92"/>
              <a:gd name="T33" fmla="*/ 914975 h 162"/>
              <a:gd name="T34" fmla="*/ 219262 w 92"/>
              <a:gd name="T35" fmla="*/ 962506 h 162"/>
              <a:gd name="T36" fmla="*/ 260744 w 92"/>
              <a:gd name="T37" fmla="*/ 914975 h 162"/>
              <a:gd name="T38" fmla="*/ 260744 w 92"/>
              <a:gd name="T39" fmla="*/ 570374 h 162"/>
              <a:gd name="T40" fmla="*/ 290374 w 92"/>
              <a:gd name="T41" fmla="*/ 570374 h 162"/>
              <a:gd name="T42" fmla="*/ 290374 w 92"/>
              <a:gd name="T43" fmla="*/ 914975 h 162"/>
              <a:gd name="T44" fmla="*/ 331856 w 92"/>
              <a:gd name="T45" fmla="*/ 962506 h 162"/>
              <a:gd name="T46" fmla="*/ 379264 w 92"/>
              <a:gd name="T47" fmla="*/ 914975 h 162"/>
              <a:gd name="T48" fmla="*/ 379264 w 92"/>
              <a:gd name="T49" fmla="*/ 570374 h 162"/>
              <a:gd name="T50" fmla="*/ 491858 w 92"/>
              <a:gd name="T51" fmla="*/ 570374 h 162"/>
              <a:gd name="T52" fmla="*/ 373338 w 92"/>
              <a:gd name="T53" fmla="*/ 136652 h 162"/>
              <a:gd name="T54" fmla="*/ 379264 w 92"/>
              <a:gd name="T55" fmla="*/ 136652 h 162"/>
              <a:gd name="T56" fmla="*/ 385190 w 92"/>
              <a:gd name="T57" fmla="*/ 136652 h 162"/>
              <a:gd name="T58" fmla="*/ 468154 w 92"/>
              <a:gd name="T59" fmla="*/ 380249 h 162"/>
              <a:gd name="T60" fmla="*/ 515562 w 92"/>
              <a:gd name="T61" fmla="*/ 404015 h 162"/>
              <a:gd name="T62" fmla="*/ 539266 w 92"/>
              <a:gd name="T63" fmla="*/ 356484 h 1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solidFill>
          <a:ln>
            <a:noFill/>
          </a:ln>
          <a:extLst>
            <a:ext uri="{91240B29-F687-4f45-9708-019B960494DF}"/>
          </a:extLst>
        </p:spPr>
        <p:txBody>
          <a:bodyPr/>
          <a:lstStyle/>
          <a:p>
            <a:pPr defTabSz="685681" eaLnBrk="1" fontAlgn="auto" hangingPunct="1">
              <a:spcBef>
                <a:spcPts val="0"/>
              </a:spcBef>
              <a:spcAft>
                <a:spcPts val="0"/>
              </a:spcAft>
              <a:defRPr/>
            </a:pPr>
            <a:endParaRPr lang="en-US" sz="1013" dirty="0">
              <a:latin typeface="Panton Light" charset="0"/>
            </a:endParaRPr>
          </a:p>
        </p:txBody>
      </p:sp>
      <p:sp>
        <p:nvSpPr>
          <p:cNvPr id="132" name="Content Placeholder 2"/>
          <p:cNvSpPr txBox="1">
            <a:spLocks/>
          </p:cNvSpPr>
          <p:nvPr/>
        </p:nvSpPr>
        <p:spPr bwMode="auto">
          <a:xfrm>
            <a:off x="4796434" y="1768078"/>
            <a:ext cx="1094184" cy="335756"/>
          </a:xfrm>
          <a:prstGeom prst="rect">
            <a:avLst/>
          </a:prstGeom>
          <a:noFill/>
          <a:ln>
            <a:noFill/>
          </a:ln>
          <a:extLst>
            <a:ext uri="{909E8E84-426E-40dd-AFC4-6F175D3DCCD1}"/>
            <a:ext uri="{91240B29-F687-4f45-9708-019B960494DF}"/>
          </a:extLst>
        </p:spPr>
        <p:txBody>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fontAlgn="base">
              <a:spcBef>
                <a:spcPct val="0"/>
              </a:spcBef>
              <a:spcAft>
                <a:spcPct val="0"/>
              </a:spcAft>
              <a:defRPr sz="3600">
                <a:solidFill>
                  <a:schemeClr val="tx1"/>
                </a:solidFill>
                <a:latin typeface="Lato Light" charset="0"/>
                <a:ea typeface="ＭＳ Ｐゴシック" charset="0"/>
              </a:defRPr>
            </a:lvl6pPr>
            <a:lvl7pPr marL="2971800" indent="-228600" fontAlgn="base">
              <a:spcBef>
                <a:spcPct val="0"/>
              </a:spcBef>
              <a:spcAft>
                <a:spcPct val="0"/>
              </a:spcAft>
              <a:defRPr sz="3600">
                <a:solidFill>
                  <a:schemeClr val="tx1"/>
                </a:solidFill>
                <a:latin typeface="Lato Light" charset="0"/>
                <a:ea typeface="ＭＳ Ｐゴシック" charset="0"/>
              </a:defRPr>
            </a:lvl7pPr>
            <a:lvl8pPr marL="3429000" indent="-228600" fontAlgn="base">
              <a:spcBef>
                <a:spcPct val="0"/>
              </a:spcBef>
              <a:spcAft>
                <a:spcPct val="0"/>
              </a:spcAft>
              <a:defRPr sz="3600">
                <a:solidFill>
                  <a:schemeClr val="tx1"/>
                </a:solidFill>
                <a:latin typeface="Lato Light" charset="0"/>
                <a:ea typeface="ＭＳ Ｐゴシック" charset="0"/>
              </a:defRPr>
            </a:lvl8pPr>
            <a:lvl9pPr marL="3886200" indent="-228600" fontAlgn="base">
              <a:spcBef>
                <a:spcPct val="0"/>
              </a:spcBef>
              <a:spcAft>
                <a:spcPct val="0"/>
              </a:spcAft>
              <a:defRPr sz="3600">
                <a:solidFill>
                  <a:schemeClr val="tx1"/>
                </a:solidFill>
                <a:latin typeface="Lato Light" charset="0"/>
                <a:ea typeface="ＭＳ Ｐゴシック" charset="0"/>
              </a:defRPr>
            </a:lvl9pPr>
          </a:lstStyle>
          <a:p>
            <a:pPr defTabSz="257250" eaLnBrk="1" fontAlgn="auto" hangingPunct="1">
              <a:spcBef>
                <a:spcPct val="20000"/>
              </a:spcBef>
              <a:spcAft>
                <a:spcPts val="0"/>
              </a:spcAft>
              <a:defRPr/>
            </a:pPr>
            <a:r>
              <a:rPr lang="en-US" sz="1519" dirty="0">
                <a:latin typeface="Panton Light" charset="0"/>
                <a:ea typeface="Panton Regular" charset="0"/>
                <a:cs typeface="Panton Light" charset="0"/>
              </a:rPr>
              <a:t>21%</a:t>
            </a:r>
          </a:p>
        </p:txBody>
      </p:sp>
      <p:sp>
        <p:nvSpPr>
          <p:cNvPr id="76839" name="Title 1"/>
          <p:cNvSpPr txBox="1">
            <a:spLocks/>
          </p:cNvSpPr>
          <p:nvPr/>
        </p:nvSpPr>
        <p:spPr bwMode="auto">
          <a:xfrm>
            <a:off x="4811541" y="2030313"/>
            <a:ext cx="1082874" cy="38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sz="3600">
                <a:solidFill>
                  <a:schemeClr val="tx1"/>
                </a:solidFill>
                <a:latin typeface="Calibri" charset="0"/>
              </a:defRPr>
            </a:lvl1pPr>
            <a:lvl2pPr marL="742950" indent="-285750" defTabSz="685800">
              <a:defRPr sz="3600">
                <a:solidFill>
                  <a:schemeClr val="tx1"/>
                </a:solidFill>
                <a:latin typeface="Calibri" charset="0"/>
              </a:defRPr>
            </a:lvl2pPr>
            <a:lvl3pPr marL="1143000" indent="-228600" defTabSz="685800">
              <a:defRPr sz="3600">
                <a:solidFill>
                  <a:schemeClr val="tx1"/>
                </a:solidFill>
                <a:latin typeface="Calibri" charset="0"/>
              </a:defRPr>
            </a:lvl3pPr>
            <a:lvl4pPr marL="1600200" indent="-228600" defTabSz="685800">
              <a:defRPr sz="3600">
                <a:solidFill>
                  <a:schemeClr val="tx1"/>
                </a:solidFill>
                <a:latin typeface="Calibri" charset="0"/>
              </a:defRPr>
            </a:lvl4pPr>
            <a:lvl5pPr marL="2057400" indent="-228600" defTabSz="685800">
              <a:defRPr sz="3600">
                <a:solidFill>
                  <a:schemeClr val="tx1"/>
                </a:solidFill>
                <a:latin typeface="Calibri" charset="0"/>
              </a:defRPr>
            </a:lvl5pPr>
            <a:lvl6pPr marL="2514600" indent="-228600" defTabSz="685800" eaLnBrk="0" fontAlgn="base" hangingPunct="0">
              <a:spcBef>
                <a:spcPct val="0"/>
              </a:spcBef>
              <a:spcAft>
                <a:spcPct val="0"/>
              </a:spcAft>
              <a:defRPr sz="3600">
                <a:solidFill>
                  <a:schemeClr val="tx1"/>
                </a:solidFill>
                <a:latin typeface="Calibri" charset="0"/>
              </a:defRPr>
            </a:lvl6pPr>
            <a:lvl7pPr marL="2971800" indent="-228600" defTabSz="685800" eaLnBrk="0" fontAlgn="base" hangingPunct="0">
              <a:spcBef>
                <a:spcPct val="0"/>
              </a:spcBef>
              <a:spcAft>
                <a:spcPct val="0"/>
              </a:spcAft>
              <a:defRPr sz="3600">
                <a:solidFill>
                  <a:schemeClr val="tx1"/>
                </a:solidFill>
                <a:latin typeface="Calibri" charset="0"/>
              </a:defRPr>
            </a:lvl7pPr>
            <a:lvl8pPr marL="3429000" indent="-228600" defTabSz="685800" eaLnBrk="0" fontAlgn="base" hangingPunct="0">
              <a:spcBef>
                <a:spcPct val="0"/>
              </a:spcBef>
              <a:spcAft>
                <a:spcPct val="0"/>
              </a:spcAft>
              <a:defRPr sz="3600">
                <a:solidFill>
                  <a:schemeClr val="tx1"/>
                </a:solidFill>
                <a:latin typeface="Calibri" charset="0"/>
              </a:defRPr>
            </a:lvl8pPr>
            <a:lvl9pPr marL="3886200" indent="-228600" defTabSz="685800" eaLnBrk="0" fontAlgn="base" hangingPunct="0">
              <a:spcBef>
                <a:spcPct val="0"/>
              </a:spcBef>
              <a:spcAft>
                <a:spcPct val="0"/>
              </a:spcAft>
              <a:defRPr sz="3600">
                <a:solidFill>
                  <a:schemeClr val="tx1"/>
                </a:solidFill>
                <a:latin typeface="Calibri" charset="0"/>
              </a:defRPr>
            </a:lvl9pPr>
          </a:lstStyle>
          <a:p>
            <a:pPr eaLnBrk="1" hangingPunct="1"/>
            <a:r>
              <a:rPr lang="en-US" altLang="x-none" sz="563" dirty="0">
                <a:latin typeface="Panton Light" charset="0"/>
                <a:ea typeface="Panton Regular" charset="0"/>
                <a:cs typeface="Panton Light" charset="0"/>
              </a:rPr>
              <a:t>A company is an association or collection of individuals, whether natural persons, legal persons, or</a:t>
            </a:r>
          </a:p>
        </p:txBody>
      </p:sp>
      <p:sp>
        <p:nvSpPr>
          <p:cNvPr id="134" name="Freeform 12"/>
          <p:cNvSpPr>
            <a:spLocks/>
          </p:cNvSpPr>
          <p:nvPr/>
        </p:nvSpPr>
        <p:spPr bwMode="auto">
          <a:xfrm>
            <a:off x="5897167" y="1898452"/>
            <a:ext cx="195263" cy="411956"/>
          </a:xfrm>
          <a:custGeom>
            <a:avLst/>
            <a:gdLst>
              <a:gd name="T0" fmla="*/ 360727 w 78"/>
              <a:gd name="T1" fmla="*/ 0 h 164"/>
              <a:gd name="T2" fmla="*/ 122280 w 78"/>
              <a:gd name="T3" fmla="*/ 0 h 164"/>
              <a:gd name="T4" fmla="*/ 0 w 78"/>
              <a:gd name="T5" fmla="*/ 98135 h 164"/>
              <a:gd name="T6" fmla="*/ 0 w 78"/>
              <a:gd name="T7" fmla="*/ 98135 h 164"/>
              <a:gd name="T8" fmla="*/ 0 w 78"/>
              <a:gd name="T9" fmla="*/ 116536 h 164"/>
              <a:gd name="T10" fmla="*/ 0 w 78"/>
              <a:gd name="T11" fmla="*/ 453875 h 164"/>
              <a:gd name="T12" fmla="*/ 42798 w 78"/>
              <a:gd name="T13" fmla="*/ 490676 h 164"/>
              <a:gd name="T14" fmla="*/ 79482 w 78"/>
              <a:gd name="T15" fmla="*/ 453875 h 164"/>
              <a:gd name="T16" fmla="*/ 79482 w 78"/>
              <a:gd name="T17" fmla="*/ 159470 h 164"/>
              <a:gd name="T18" fmla="*/ 116166 w 78"/>
              <a:gd name="T19" fmla="*/ 159470 h 164"/>
              <a:gd name="T20" fmla="*/ 116166 w 78"/>
              <a:gd name="T21" fmla="*/ 441608 h 164"/>
              <a:gd name="T22" fmla="*/ 116166 w 78"/>
              <a:gd name="T23" fmla="*/ 447742 h 164"/>
              <a:gd name="T24" fmla="*/ 116166 w 78"/>
              <a:gd name="T25" fmla="*/ 944551 h 164"/>
              <a:gd name="T26" fmla="*/ 171192 w 78"/>
              <a:gd name="T27" fmla="*/ 1005886 h 164"/>
              <a:gd name="T28" fmla="*/ 226218 w 78"/>
              <a:gd name="T29" fmla="*/ 944551 h 164"/>
              <a:gd name="T30" fmla="*/ 226218 w 78"/>
              <a:gd name="T31" fmla="*/ 509076 h 164"/>
              <a:gd name="T32" fmla="*/ 250675 w 78"/>
              <a:gd name="T33" fmla="*/ 509076 h 164"/>
              <a:gd name="T34" fmla="*/ 250675 w 78"/>
              <a:gd name="T35" fmla="*/ 944551 h 164"/>
              <a:gd name="T36" fmla="*/ 305701 w 78"/>
              <a:gd name="T37" fmla="*/ 1005886 h 164"/>
              <a:gd name="T38" fmla="*/ 360727 w 78"/>
              <a:gd name="T39" fmla="*/ 944551 h 164"/>
              <a:gd name="T40" fmla="*/ 360727 w 78"/>
              <a:gd name="T41" fmla="*/ 441608 h 164"/>
              <a:gd name="T42" fmla="*/ 360727 w 78"/>
              <a:gd name="T43" fmla="*/ 435475 h 164"/>
              <a:gd name="T44" fmla="*/ 360727 w 78"/>
              <a:gd name="T45" fmla="*/ 159470 h 164"/>
              <a:gd name="T46" fmla="*/ 391297 w 78"/>
              <a:gd name="T47" fmla="*/ 159470 h 164"/>
              <a:gd name="T48" fmla="*/ 391297 w 78"/>
              <a:gd name="T49" fmla="*/ 453875 h 164"/>
              <a:gd name="T50" fmla="*/ 434095 w 78"/>
              <a:gd name="T51" fmla="*/ 490676 h 164"/>
              <a:gd name="T52" fmla="*/ 476893 w 78"/>
              <a:gd name="T53" fmla="*/ 453875 h 164"/>
              <a:gd name="T54" fmla="*/ 476893 w 78"/>
              <a:gd name="T55" fmla="*/ 116536 h 164"/>
              <a:gd name="T56" fmla="*/ 476893 w 78"/>
              <a:gd name="T57" fmla="*/ 98135 h 164"/>
              <a:gd name="T58" fmla="*/ 476893 w 78"/>
              <a:gd name="T59" fmla="*/ 92002 h 164"/>
              <a:gd name="T60" fmla="*/ 360727 w 78"/>
              <a:gd name="T61" fmla="*/ 0 h 1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3"/>
          </a:solidFill>
          <a:ln>
            <a:noFill/>
          </a:ln>
          <a:extLst>
            <a:ext uri="{91240B29-F687-4f45-9708-019B960494DF}"/>
          </a:extLst>
        </p:spPr>
        <p:txBody>
          <a:bodyPr/>
          <a:lstStyle/>
          <a:p>
            <a:pPr defTabSz="685681" eaLnBrk="1" fontAlgn="auto" hangingPunct="1">
              <a:spcBef>
                <a:spcPts val="0"/>
              </a:spcBef>
              <a:spcAft>
                <a:spcPts val="0"/>
              </a:spcAft>
              <a:defRPr/>
            </a:pPr>
            <a:endParaRPr lang="en-US" sz="1013" dirty="0">
              <a:latin typeface="Panton Light" charset="0"/>
            </a:endParaRPr>
          </a:p>
        </p:txBody>
      </p:sp>
      <p:sp>
        <p:nvSpPr>
          <p:cNvPr id="76841" name="Oval 13"/>
          <p:cNvSpPr>
            <a:spLocks noChangeArrowheads="1"/>
          </p:cNvSpPr>
          <p:nvPr/>
        </p:nvSpPr>
        <p:spPr bwMode="auto">
          <a:xfrm>
            <a:off x="5956698" y="1813920"/>
            <a:ext cx="77391" cy="7739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endParaRPr lang="x-none" altLang="x-none" sz="1013" dirty="0">
              <a:latin typeface="Panton Light" charset="0"/>
              <a:ea typeface="Panton Light" charset="0"/>
              <a:cs typeface="Panton Light" charset="0"/>
            </a:endParaRPr>
          </a:p>
        </p:txBody>
      </p:sp>
      <p:sp>
        <p:nvSpPr>
          <p:cNvPr id="136" name="Content Placeholder 2"/>
          <p:cNvSpPr txBox="1">
            <a:spLocks/>
          </p:cNvSpPr>
          <p:nvPr/>
        </p:nvSpPr>
        <p:spPr bwMode="auto">
          <a:xfrm>
            <a:off x="6115051" y="1768078"/>
            <a:ext cx="1094780" cy="335756"/>
          </a:xfrm>
          <a:prstGeom prst="rect">
            <a:avLst/>
          </a:prstGeom>
          <a:noFill/>
          <a:ln>
            <a:noFill/>
          </a:ln>
          <a:extLst>
            <a:ext uri="{909E8E84-426E-40dd-AFC4-6F175D3DCCD1}"/>
            <a:ext uri="{91240B29-F687-4f45-9708-019B960494DF}"/>
          </a:extLst>
        </p:spPr>
        <p:txBody>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fontAlgn="base">
              <a:spcBef>
                <a:spcPct val="0"/>
              </a:spcBef>
              <a:spcAft>
                <a:spcPct val="0"/>
              </a:spcAft>
              <a:defRPr sz="3600">
                <a:solidFill>
                  <a:schemeClr val="tx1"/>
                </a:solidFill>
                <a:latin typeface="Lato Light" charset="0"/>
                <a:ea typeface="ＭＳ Ｐゴシック" charset="0"/>
              </a:defRPr>
            </a:lvl6pPr>
            <a:lvl7pPr marL="2971800" indent="-228600" fontAlgn="base">
              <a:spcBef>
                <a:spcPct val="0"/>
              </a:spcBef>
              <a:spcAft>
                <a:spcPct val="0"/>
              </a:spcAft>
              <a:defRPr sz="3600">
                <a:solidFill>
                  <a:schemeClr val="tx1"/>
                </a:solidFill>
                <a:latin typeface="Lato Light" charset="0"/>
                <a:ea typeface="ＭＳ Ｐゴシック" charset="0"/>
              </a:defRPr>
            </a:lvl7pPr>
            <a:lvl8pPr marL="3429000" indent="-228600" fontAlgn="base">
              <a:spcBef>
                <a:spcPct val="0"/>
              </a:spcBef>
              <a:spcAft>
                <a:spcPct val="0"/>
              </a:spcAft>
              <a:defRPr sz="3600">
                <a:solidFill>
                  <a:schemeClr val="tx1"/>
                </a:solidFill>
                <a:latin typeface="Lato Light" charset="0"/>
                <a:ea typeface="ＭＳ Ｐゴシック" charset="0"/>
              </a:defRPr>
            </a:lvl8pPr>
            <a:lvl9pPr marL="3886200" indent="-228600" fontAlgn="base">
              <a:spcBef>
                <a:spcPct val="0"/>
              </a:spcBef>
              <a:spcAft>
                <a:spcPct val="0"/>
              </a:spcAft>
              <a:defRPr sz="3600">
                <a:solidFill>
                  <a:schemeClr val="tx1"/>
                </a:solidFill>
                <a:latin typeface="Lato Light" charset="0"/>
                <a:ea typeface="ＭＳ Ｐゴシック" charset="0"/>
              </a:defRPr>
            </a:lvl9pPr>
          </a:lstStyle>
          <a:p>
            <a:pPr defTabSz="257250" eaLnBrk="1" fontAlgn="auto" hangingPunct="1">
              <a:spcBef>
                <a:spcPct val="20000"/>
              </a:spcBef>
              <a:spcAft>
                <a:spcPts val="0"/>
              </a:spcAft>
              <a:defRPr/>
            </a:pPr>
            <a:r>
              <a:rPr lang="en-US" sz="1519" dirty="0">
                <a:latin typeface="Panton Light" charset="0"/>
                <a:ea typeface="Panton Regular" charset="0"/>
                <a:cs typeface="Panton Light" charset="0"/>
              </a:rPr>
              <a:t>69%</a:t>
            </a:r>
          </a:p>
        </p:txBody>
      </p:sp>
      <p:sp>
        <p:nvSpPr>
          <p:cNvPr id="76843" name="Title 1"/>
          <p:cNvSpPr txBox="1">
            <a:spLocks/>
          </p:cNvSpPr>
          <p:nvPr/>
        </p:nvSpPr>
        <p:spPr bwMode="auto">
          <a:xfrm>
            <a:off x="6118848" y="2030314"/>
            <a:ext cx="1083469" cy="382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sz="3600">
                <a:solidFill>
                  <a:schemeClr val="tx1"/>
                </a:solidFill>
                <a:latin typeface="Calibri" charset="0"/>
              </a:defRPr>
            </a:lvl1pPr>
            <a:lvl2pPr marL="742950" indent="-285750" defTabSz="685800">
              <a:defRPr sz="3600">
                <a:solidFill>
                  <a:schemeClr val="tx1"/>
                </a:solidFill>
                <a:latin typeface="Calibri" charset="0"/>
              </a:defRPr>
            </a:lvl2pPr>
            <a:lvl3pPr marL="1143000" indent="-228600" defTabSz="685800">
              <a:defRPr sz="3600">
                <a:solidFill>
                  <a:schemeClr val="tx1"/>
                </a:solidFill>
                <a:latin typeface="Calibri" charset="0"/>
              </a:defRPr>
            </a:lvl3pPr>
            <a:lvl4pPr marL="1600200" indent="-228600" defTabSz="685800">
              <a:defRPr sz="3600">
                <a:solidFill>
                  <a:schemeClr val="tx1"/>
                </a:solidFill>
                <a:latin typeface="Calibri" charset="0"/>
              </a:defRPr>
            </a:lvl4pPr>
            <a:lvl5pPr marL="2057400" indent="-228600" defTabSz="685800">
              <a:defRPr sz="3600">
                <a:solidFill>
                  <a:schemeClr val="tx1"/>
                </a:solidFill>
                <a:latin typeface="Calibri" charset="0"/>
              </a:defRPr>
            </a:lvl5pPr>
            <a:lvl6pPr marL="2514600" indent="-228600" defTabSz="685800" eaLnBrk="0" fontAlgn="base" hangingPunct="0">
              <a:spcBef>
                <a:spcPct val="0"/>
              </a:spcBef>
              <a:spcAft>
                <a:spcPct val="0"/>
              </a:spcAft>
              <a:defRPr sz="3600">
                <a:solidFill>
                  <a:schemeClr val="tx1"/>
                </a:solidFill>
                <a:latin typeface="Calibri" charset="0"/>
              </a:defRPr>
            </a:lvl6pPr>
            <a:lvl7pPr marL="2971800" indent="-228600" defTabSz="685800" eaLnBrk="0" fontAlgn="base" hangingPunct="0">
              <a:spcBef>
                <a:spcPct val="0"/>
              </a:spcBef>
              <a:spcAft>
                <a:spcPct val="0"/>
              </a:spcAft>
              <a:defRPr sz="3600">
                <a:solidFill>
                  <a:schemeClr val="tx1"/>
                </a:solidFill>
                <a:latin typeface="Calibri" charset="0"/>
              </a:defRPr>
            </a:lvl7pPr>
            <a:lvl8pPr marL="3429000" indent="-228600" defTabSz="685800" eaLnBrk="0" fontAlgn="base" hangingPunct="0">
              <a:spcBef>
                <a:spcPct val="0"/>
              </a:spcBef>
              <a:spcAft>
                <a:spcPct val="0"/>
              </a:spcAft>
              <a:defRPr sz="3600">
                <a:solidFill>
                  <a:schemeClr val="tx1"/>
                </a:solidFill>
                <a:latin typeface="Calibri" charset="0"/>
              </a:defRPr>
            </a:lvl8pPr>
            <a:lvl9pPr marL="3886200" indent="-228600" defTabSz="685800" eaLnBrk="0" fontAlgn="base" hangingPunct="0">
              <a:spcBef>
                <a:spcPct val="0"/>
              </a:spcBef>
              <a:spcAft>
                <a:spcPct val="0"/>
              </a:spcAft>
              <a:defRPr sz="3600">
                <a:solidFill>
                  <a:schemeClr val="tx1"/>
                </a:solidFill>
                <a:latin typeface="Calibri" charset="0"/>
              </a:defRPr>
            </a:lvl9pPr>
          </a:lstStyle>
          <a:p>
            <a:pPr eaLnBrk="1" hangingPunct="1"/>
            <a:r>
              <a:rPr lang="en-US" altLang="x-none" sz="563" dirty="0">
                <a:latin typeface="Panton Light" charset="0"/>
                <a:ea typeface="Panton Regular" charset="0"/>
                <a:cs typeface="Panton Light" charset="0"/>
              </a:rPr>
              <a:t>A company is an association or collection of individuals, whether natural persons, legal persons, or</a:t>
            </a:r>
          </a:p>
        </p:txBody>
      </p:sp>
      <p:sp>
        <p:nvSpPr>
          <p:cNvPr id="183" name="Subtitle 2"/>
          <p:cNvSpPr txBox="1">
            <a:spLocks/>
          </p:cNvSpPr>
          <p:nvPr/>
        </p:nvSpPr>
        <p:spPr>
          <a:xfrm>
            <a:off x="4572003" y="3064671"/>
            <a:ext cx="2925961" cy="758541"/>
          </a:xfrm>
          <a:prstGeom prst="rect">
            <a:avLst/>
          </a:prstGeom>
        </p:spPr>
        <p:txBody>
          <a:bodyPr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fontAlgn="auto">
              <a:lnSpc>
                <a:spcPct val="140000"/>
              </a:lnSpc>
              <a:spcAft>
                <a:spcPts val="0"/>
              </a:spcAft>
              <a:defRPr/>
            </a:pPr>
            <a:r>
              <a:rPr sz="704"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63</a:t>
            </a:fld>
            <a:endParaRPr lang="en-US" dirty="0"/>
          </a:p>
        </p:txBody>
      </p:sp>
      <p:sp>
        <p:nvSpPr>
          <p:cNvPr id="114"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4" name="Title 3"/>
          <p:cNvSpPr>
            <a:spLocks noGrp="1"/>
          </p:cNvSpPr>
          <p:nvPr>
            <p:ph type="title"/>
          </p:nvPr>
        </p:nvSpPr>
        <p:spPr/>
        <p:txBody>
          <a:bodyPr/>
          <a:lstStyle/>
          <a:p>
            <a:r>
              <a:rPr lang="en-US" sz="2701" dirty="0">
                <a:latin typeface="Panton Regular" charset="0"/>
                <a:cs typeface="Panton Regular" charset="0"/>
              </a:rPr>
              <a:t>DEMOGRAPHIC STATS</a:t>
            </a:r>
            <a:endParaRPr lang="en-US" dirty="0"/>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301"/>
          <p:cNvGraphicFramePr>
            <a:graphicFrameLocks/>
          </p:cNvGraphicFramePr>
          <p:nvPr/>
        </p:nvGraphicFramePr>
        <p:xfrm>
          <a:off x="4573191" y="1529955"/>
          <a:ext cx="1132284" cy="946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302"/>
          <p:cNvGraphicFramePr>
            <a:graphicFrameLocks/>
          </p:cNvGraphicFramePr>
          <p:nvPr/>
        </p:nvGraphicFramePr>
        <p:xfrm>
          <a:off x="4573192" y="2419353"/>
          <a:ext cx="1132284" cy="9465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03"/>
          <p:cNvGraphicFramePr>
            <a:graphicFrameLocks/>
          </p:cNvGraphicFramePr>
          <p:nvPr>
            <p:extLst>
              <p:ext uri="{D42A27DB-BD31-4B8C-83A1-F6EECF244321}">
                <p14:modId xmlns:p14="http://schemas.microsoft.com/office/powerpoint/2010/main" val="1323142107"/>
              </p:ext>
            </p:extLst>
          </p:nvPr>
        </p:nvGraphicFramePr>
        <p:xfrm>
          <a:off x="4573192" y="3299820"/>
          <a:ext cx="1132284" cy="946547"/>
        </p:xfrm>
        <a:graphic>
          <a:graphicData uri="http://schemas.openxmlformats.org/drawingml/2006/chart">
            <c:chart xmlns:c="http://schemas.openxmlformats.org/drawingml/2006/chart" xmlns:r="http://schemas.openxmlformats.org/officeDocument/2006/relationships" r:id="rId4"/>
          </a:graphicData>
        </a:graphic>
      </p:graphicFrame>
      <p:sp>
        <p:nvSpPr>
          <p:cNvPr id="80900" name="Rectangle 310"/>
          <p:cNvSpPr>
            <a:spLocks noChangeArrowheads="1"/>
          </p:cNvSpPr>
          <p:nvPr/>
        </p:nvSpPr>
        <p:spPr bwMode="auto">
          <a:xfrm>
            <a:off x="4901393" y="1863925"/>
            <a:ext cx="49374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49">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350" dirty="0">
                <a:latin typeface="Panton Light" charset="0"/>
                <a:ea typeface="Panton Light" charset="0"/>
                <a:cs typeface="Panton Light" charset="0"/>
              </a:rPr>
              <a:t>30%</a:t>
            </a:r>
          </a:p>
        </p:txBody>
      </p:sp>
      <p:sp>
        <p:nvSpPr>
          <p:cNvPr id="80901" name="Rectangle 311"/>
          <p:cNvSpPr>
            <a:spLocks noChangeArrowheads="1"/>
          </p:cNvSpPr>
          <p:nvPr/>
        </p:nvSpPr>
        <p:spPr bwMode="auto">
          <a:xfrm>
            <a:off x="4900409" y="2761060"/>
            <a:ext cx="49213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49">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350" dirty="0">
                <a:latin typeface="Panton Light" charset="0"/>
                <a:ea typeface="Panton Light" charset="0"/>
                <a:cs typeface="Panton Light" charset="0"/>
              </a:rPr>
              <a:t>50%</a:t>
            </a:r>
          </a:p>
        </p:txBody>
      </p:sp>
      <p:sp>
        <p:nvSpPr>
          <p:cNvPr id="80902" name="Rectangle 312"/>
          <p:cNvSpPr>
            <a:spLocks noChangeArrowheads="1"/>
          </p:cNvSpPr>
          <p:nvPr/>
        </p:nvSpPr>
        <p:spPr bwMode="auto">
          <a:xfrm>
            <a:off x="4913624" y="3633787"/>
            <a:ext cx="46809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49">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350" dirty="0">
                <a:latin typeface="Panton Light" charset="0"/>
                <a:ea typeface="Panton Light" charset="0"/>
                <a:cs typeface="Panton Light" charset="0"/>
              </a:rPr>
              <a:t>10%</a:t>
            </a:r>
          </a:p>
        </p:txBody>
      </p:sp>
      <p:sp>
        <p:nvSpPr>
          <p:cNvPr id="314" name="Title 20"/>
          <p:cNvSpPr txBox="1">
            <a:spLocks/>
          </p:cNvSpPr>
          <p:nvPr/>
        </p:nvSpPr>
        <p:spPr>
          <a:xfrm>
            <a:off x="5574507" y="1638968"/>
            <a:ext cx="2940846" cy="696090"/>
          </a:xfrm>
          <a:prstGeom prst="rect">
            <a:avLst/>
          </a:prstGeom>
        </p:spPr>
        <p:txBody>
          <a:bodyPr wrap="square" lIns="68582" tIns="34291" rIns="68582" bIns="34291"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30000"/>
              </a:lnSpc>
              <a:spcAft>
                <a:spcPts val="0"/>
              </a:spcAft>
              <a:defRPr/>
            </a:pPr>
            <a:r>
              <a:rPr lang="en-US" sz="800" dirty="0">
                <a:solidFill>
                  <a:schemeClr val="tx1"/>
                </a:solidFill>
                <a:latin typeface="Panton Light" charset="0"/>
                <a:cs typeface="Panton Light" charset="0"/>
              </a:rPr>
              <a:t>A company is an association or collection of individuals, whether natural persons, legal persons, or a mixture of both. Company members share a common purpose and A company is an association or collection of</a:t>
            </a:r>
          </a:p>
        </p:txBody>
      </p:sp>
      <p:sp>
        <p:nvSpPr>
          <p:cNvPr id="315" name="Title 20"/>
          <p:cNvSpPr txBox="1">
            <a:spLocks/>
          </p:cNvSpPr>
          <p:nvPr/>
        </p:nvSpPr>
        <p:spPr>
          <a:xfrm>
            <a:off x="5574507" y="2552178"/>
            <a:ext cx="2940846" cy="696090"/>
          </a:xfrm>
          <a:prstGeom prst="rect">
            <a:avLst/>
          </a:prstGeom>
        </p:spPr>
        <p:txBody>
          <a:bodyPr wrap="square" lIns="68582" tIns="34291" rIns="68582" bIns="34291"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30000"/>
              </a:lnSpc>
              <a:spcAft>
                <a:spcPts val="0"/>
              </a:spcAft>
              <a:defRPr/>
            </a:pPr>
            <a:r>
              <a:rPr lang="en-US" sz="800" dirty="0">
                <a:solidFill>
                  <a:schemeClr val="tx1"/>
                </a:solidFill>
                <a:latin typeface="Panton Light" charset="0"/>
                <a:cs typeface="Panton Light" charset="0"/>
              </a:rPr>
              <a:t>A company is an association or collection of individuals, whether natural persons, legal persons, or a mixture of both. Company members share a common purpose and A company is an association or collection of</a:t>
            </a:r>
          </a:p>
        </p:txBody>
      </p:sp>
      <p:sp>
        <p:nvSpPr>
          <p:cNvPr id="316" name="Title 20"/>
          <p:cNvSpPr txBox="1">
            <a:spLocks/>
          </p:cNvSpPr>
          <p:nvPr/>
        </p:nvSpPr>
        <p:spPr>
          <a:xfrm>
            <a:off x="5574507" y="3449314"/>
            <a:ext cx="2940846" cy="696090"/>
          </a:xfrm>
          <a:prstGeom prst="rect">
            <a:avLst/>
          </a:prstGeom>
        </p:spPr>
        <p:txBody>
          <a:bodyPr wrap="square" lIns="68582" tIns="34291" rIns="68582" bIns="34291"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30000"/>
              </a:lnSpc>
              <a:spcAft>
                <a:spcPts val="0"/>
              </a:spcAft>
              <a:defRPr/>
            </a:pPr>
            <a:r>
              <a:rPr lang="en-US" sz="800" dirty="0">
                <a:solidFill>
                  <a:schemeClr val="tx1"/>
                </a:solidFill>
                <a:latin typeface="Panton Light" charset="0"/>
                <a:cs typeface="Panton Light" charset="0"/>
              </a:rPr>
              <a:t>A company is an association or collection of individuals, whether natural persons, legal persons, or a mixture of both. Company members share a common purpose and A company is an association or collection of</a:t>
            </a:r>
          </a:p>
        </p:txBody>
      </p:sp>
      <p:sp>
        <p:nvSpPr>
          <p:cNvPr id="6" name="Picture Placeholder 5"/>
          <p:cNvSpPr>
            <a:spLocks noGrp="1"/>
          </p:cNvSpPr>
          <p:nvPr>
            <p:ph type="pic" sz="quarter" idx="13"/>
          </p:nvPr>
        </p:nvSpPr>
        <p:spPr>
          <a:xfrm>
            <a:off x="-1786" y="-9717"/>
            <a:ext cx="4569024" cy="5160077"/>
          </a:xfrm>
        </p:spPr>
      </p:sp>
      <p:sp>
        <p:nvSpPr>
          <p:cNvPr id="5" name="Slide Number Placeholder 4"/>
          <p:cNvSpPr>
            <a:spLocks noGrp="1"/>
          </p:cNvSpPr>
          <p:nvPr>
            <p:ph type="sldNum" sz="quarter" idx="14"/>
          </p:nvPr>
        </p:nvSpPr>
        <p:spPr/>
        <p:txBody>
          <a:bodyPr/>
          <a:lstStyle/>
          <a:p>
            <a:pPr>
              <a:defRPr/>
            </a:pPr>
            <a:fld id="{707C8526-07B5-9D4B-A303-32AFB2A0ED7F}" type="slidenum">
              <a:rPr lang="en-US" smtClean="0"/>
              <a:pPr>
                <a:defRPr/>
              </a:pPr>
              <a:t>64</a:t>
            </a:fld>
            <a:endParaRPr lang="en-US" dirty="0"/>
          </a:p>
        </p:txBody>
      </p:sp>
      <p:sp>
        <p:nvSpPr>
          <p:cNvPr id="10" name="Title 9"/>
          <p:cNvSpPr>
            <a:spLocks noGrp="1"/>
          </p:cNvSpPr>
          <p:nvPr>
            <p:ph type="title"/>
          </p:nvPr>
        </p:nvSpPr>
        <p:spPr>
          <a:xfrm>
            <a:off x="4843464" y="496927"/>
            <a:ext cx="3759199" cy="358556"/>
          </a:xfrm>
        </p:spPr>
        <p:txBody>
          <a:bodyPr>
            <a:normAutofit/>
          </a:bodyPr>
          <a:lstStyle/>
          <a:p>
            <a:pPr defTabSz="685681" fontAlgn="auto">
              <a:lnSpc>
                <a:spcPct val="80000"/>
              </a:lnSpc>
              <a:spcBef>
                <a:spcPts val="0"/>
              </a:spcBef>
              <a:spcAft>
                <a:spcPts val="0"/>
              </a:spcAft>
              <a:defRPr/>
            </a:pPr>
            <a:r>
              <a:rPr lang="en-US" sz="2800">
                <a:latin typeface="Panton Regular" charset="0"/>
                <a:cs typeface="Panton Regular" charset="0"/>
              </a:rPr>
              <a:t>THREE AREAS STATS</a:t>
            </a:r>
            <a:endParaRPr lang="en-US" sz="2800" dirty="0">
              <a:latin typeface="Panton Regular" charset="0"/>
              <a:cs typeface="Panton Regular" charset="0"/>
            </a:endParaRPr>
          </a:p>
        </p:txBody>
      </p:sp>
      <p:sp>
        <p:nvSpPr>
          <p:cNvPr id="17" name="Content Placeholder 3"/>
          <p:cNvSpPr txBox="1">
            <a:spLocks/>
          </p:cNvSpPr>
          <p:nvPr/>
        </p:nvSpPr>
        <p:spPr bwMode="auto">
          <a:xfrm>
            <a:off x="4843464" y="921895"/>
            <a:ext cx="2893289" cy="1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1781771" y="2017515"/>
            <a:ext cx="772120" cy="772120"/>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681" eaLnBrk="1" fontAlgn="auto" hangingPunct="1">
              <a:spcBef>
                <a:spcPts val="0"/>
              </a:spcBef>
              <a:spcAft>
                <a:spcPts val="0"/>
              </a:spcAft>
              <a:defRPr/>
            </a:pPr>
            <a:endParaRPr lang="id-ID" sz="1013" dirty="0">
              <a:latin typeface="Panton Light" charset="0"/>
            </a:endParaRPr>
          </a:p>
        </p:txBody>
      </p:sp>
      <p:grpSp>
        <p:nvGrpSpPr>
          <p:cNvPr id="82946" name="Group 3"/>
          <p:cNvGrpSpPr>
            <a:grpSpLocks/>
          </p:cNvGrpSpPr>
          <p:nvPr/>
        </p:nvGrpSpPr>
        <p:grpSpPr bwMode="auto">
          <a:xfrm>
            <a:off x="1734743" y="2957513"/>
            <a:ext cx="1131689" cy="922734"/>
            <a:chOff x="1051493" y="4214719"/>
            <a:chExt cx="2012893" cy="1639957"/>
          </a:xfrm>
        </p:grpSpPr>
        <p:cxnSp>
          <p:nvCxnSpPr>
            <p:cNvPr id="5" name="Straight Connector 4"/>
            <p:cNvCxnSpPr/>
            <p:nvPr/>
          </p:nvCxnSpPr>
          <p:spPr>
            <a:xfrm>
              <a:off x="3064386" y="4214719"/>
              <a:ext cx="0" cy="163995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28447" y="5205041"/>
              <a:ext cx="1264279"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51493" y="4214719"/>
              <a:ext cx="0" cy="163995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947" name="Group 7"/>
          <p:cNvGrpSpPr>
            <a:grpSpLocks/>
          </p:cNvGrpSpPr>
          <p:nvPr/>
        </p:nvGrpSpPr>
        <p:grpSpPr bwMode="auto">
          <a:xfrm>
            <a:off x="3088482" y="2957514"/>
            <a:ext cx="916186" cy="922734"/>
            <a:chOff x="3458560" y="4214719"/>
            <a:chExt cx="1628658" cy="1639957"/>
          </a:xfrm>
        </p:grpSpPr>
        <p:cxnSp>
          <p:nvCxnSpPr>
            <p:cNvPr id="9" name="Straight Connector 8"/>
            <p:cNvCxnSpPr/>
            <p:nvPr/>
          </p:nvCxnSpPr>
          <p:spPr>
            <a:xfrm>
              <a:off x="5087218" y="4214719"/>
              <a:ext cx="0" cy="163995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458560" y="5205041"/>
              <a:ext cx="1264618"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948" name="Group 10"/>
          <p:cNvGrpSpPr>
            <a:grpSpLocks/>
          </p:cNvGrpSpPr>
          <p:nvPr/>
        </p:nvGrpSpPr>
        <p:grpSpPr bwMode="auto">
          <a:xfrm>
            <a:off x="4216003" y="2957514"/>
            <a:ext cx="926306" cy="922734"/>
            <a:chOff x="5463090" y="4214719"/>
            <a:chExt cx="1646960" cy="1639957"/>
          </a:xfrm>
        </p:grpSpPr>
        <p:cxnSp>
          <p:nvCxnSpPr>
            <p:cNvPr id="12" name="Straight Connector 11"/>
            <p:cNvCxnSpPr/>
            <p:nvPr/>
          </p:nvCxnSpPr>
          <p:spPr>
            <a:xfrm>
              <a:off x="7110050" y="4214719"/>
              <a:ext cx="0" cy="1639957"/>
            </a:xfrm>
            <a:prstGeom prst="line">
              <a:avLst/>
            </a:prstGeom>
            <a:ln cmpd="sng">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63090" y="5205041"/>
              <a:ext cx="1263798" cy="0"/>
            </a:xfrm>
            <a:prstGeom prst="line">
              <a:avLst/>
            </a:prstGeom>
            <a:ln cmpd="sng">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949" name="Group 13"/>
          <p:cNvGrpSpPr>
            <a:grpSpLocks/>
          </p:cNvGrpSpPr>
          <p:nvPr/>
        </p:nvGrpSpPr>
        <p:grpSpPr bwMode="auto">
          <a:xfrm>
            <a:off x="5357814" y="2957514"/>
            <a:ext cx="918567" cy="922734"/>
            <a:chOff x="7493475" y="4214719"/>
            <a:chExt cx="1632433" cy="1639957"/>
          </a:xfrm>
        </p:grpSpPr>
        <p:cxnSp>
          <p:nvCxnSpPr>
            <p:cNvPr id="15" name="Straight Connector 14"/>
            <p:cNvCxnSpPr/>
            <p:nvPr/>
          </p:nvCxnSpPr>
          <p:spPr>
            <a:xfrm>
              <a:off x="9125908" y="4214719"/>
              <a:ext cx="0" cy="163995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93475" y="5205041"/>
              <a:ext cx="1264263"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950" name="Group 16"/>
          <p:cNvGrpSpPr>
            <a:grpSpLocks/>
          </p:cNvGrpSpPr>
          <p:nvPr/>
        </p:nvGrpSpPr>
        <p:grpSpPr bwMode="auto">
          <a:xfrm>
            <a:off x="6510338" y="2957513"/>
            <a:ext cx="889992" cy="922734"/>
            <a:chOff x="9541927" y="4214719"/>
            <a:chExt cx="1581747" cy="1639957"/>
          </a:xfrm>
        </p:grpSpPr>
        <p:cxnSp>
          <p:nvCxnSpPr>
            <p:cNvPr id="18" name="Straight Connector 17"/>
            <p:cNvCxnSpPr/>
            <p:nvPr/>
          </p:nvCxnSpPr>
          <p:spPr>
            <a:xfrm>
              <a:off x="11123674" y="4214719"/>
              <a:ext cx="0" cy="1639957"/>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541927" y="5205041"/>
              <a:ext cx="126434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2951" name="TextBox 23"/>
          <p:cNvSpPr txBox="1">
            <a:spLocks noChangeArrowheads="1"/>
          </p:cNvSpPr>
          <p:nvPr/>
        </p:nvSpPr>
        <p:spPr bwMode="auto">
          <a:xfrm>
            <a:off x="2655689" y="2030611"/>
            <a:ext cx="1676741" cy="19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eaLnBrk="1" hangingPunct="1"/>
            <a:r>
              <a:rPr lang="id-ID" altLang="x-none" sz="1238" dirty="0" err="1">
                <a:latin typeface="Panton Light" charset="0"/>
                <a:ea typeface="Panton Light" charset="0"/>
                <a:cs typeface="Panton Light" charset="0"/>
              </a:rPr>
              <a:t>Toos</a:t>
            </a:r>
            <a:r>
              <a:rPr lang="id-ID" altLang="x-none" sz="1238" dirty="0">
                <a:latin typeface="Panton Light" charset="0"/>
                <a:ea typeface="Panton Light" charset="0"/>
                <a:cs typeface="Panton Light" charset="0"/>
              </a:rPr>
              <a:t> </a:t>
            </a:r>
            <a:r>
              <a:rPr lang="id-ID" altLang="x-none" sz="1238" dirty="0" err="1">
                <a:latin typeface="Panton Light" charset="0"/>
                <a:ea typeface="Panton Light" charset="0"/>
                <a:cs typeface="Panton Light" charset="0"/>
              </a:rPr>
              <a:t>to</a:t>
            </a:r>
            <a:r>
              <a:rPr lang="id-ID" altLang="x-none" sz="1238" dirty="0">
                <a:latin typeface="Panton Light" charset="0"/>
                <a:ea typeface="Panton Light" charset="0"/>
                <a:cs typeface="Panton Light" charset="0"/>
              </a:rPr>
              <a:t> </a:t>
            </a:r>
            <a:r>
              <a:rPr lang="id-ID" altLang="x-none" sz="1238" dirty="0" err="1">
                <a:latin typeface="Panton Light" charset="0"/>
                <a:ea typeface="Panton Light" charset="0"/>
                <a:cs typeface="Panton Light" charset="0"/>
              </a:rPr>
              <a:t>boost</a:t>
            </a:r>
            <a:r>
              <a:rPr lang="id-ID" altLang="x-none" sz="1238" dirty="0">
                <a:latin typeface="Panton Light" charset="0"/>
                <a:ea typeface="Panton Light" charset="0"/>
                <a:cs typeface="Panton Light" charset="0"/>
              </a:rPr>
              <a:t> </a:t>
            </a:r>
            <a:r>
              <a:rPr lang="id-ID" altLang="x-none" sz="1238" dirty="0" err="1">
                <a:latin typeface="Panton Light" charset="0"/>
                <a:ea typeface="Panton Light" charset="0"/>
                <a:cs typeface="Panton Light" charset="0"/>
              </a:rPr>
              <a:t>your</a:t>
            </a:r>
            <a:r>
              <a:rPr lang="id-ID" altLang="x-none" sz="1238" dirty="0">
                <a:latin typeface="Panton Light" charset="0"/>
                <a:ea typeface="Panton Light" charset="0"/>
                <a:cs typeface="Panton Light" charset="0"/>
              </a:rPr>
              <a:t> </a:t>
            </a:r>
            <a:r>
              <a:rPr lang="id-ID" altLang="x-none" sz="1238" dirty="0" err="1">
                <a:latin typeface="Panton Light" charset="0"/>
                <a:ea typeface="Panton Light" charset="0"/>
                <a:cs typeface="Panton Light" charset="0"/>
              </a:rPr>
              <a:t>sales</a:t>
            </a:r>
            <a:endParaRPr lang="id-ID" altLang="x-none" sz="1238" dirty="0">
              <a:latin typeface="Panton Light" charset="0"/>
              <a:ea typeface="Panton Light" charset="0"/>
              <a:cs typeface="Panton Light" charset="0"/>
            </a:endParaRPr>
          </a:p>
        </p:txBody>
      </p:sp>
      <p:sp>
        <p:nvSpPr>
          <p:cNvPr id="29" name="TextBox 28"/>
          <p:cNvSpPr txBox="1"/>
          <p:nvPr/>
        </p:nvSpPr>
        <p:spPr>
          <a:xfrm>
            <a:off x="1951161" y="3570091"/>
            <a:ext cx="701828" cy="207831"/>
          </a:xfrm>
          <a:prstGeom prst="rect">
            <a:avLst/>
          </a:prstGeom>
          <a:noFill/>
        </p:spPr>
        <p:txBody>
          <a:bodyPr wrap="none" lIns="51451" tIns="25726" rIns="51451" bIns="25726">
            <a:spAutoFit/>
          </a:bodyPr>
          <a:lstStyle/>
          <a:p>
            <a:pPr algn="ctr" defTabSz="685681" eaLnBrk="1" fontAlgn="auto" hangingPunct="1">
              <a:spcBef>
                <a:spcPts val="0"/>
              </a:spcBef>
              <a:spcAft>
                <a:spcPts val="0"/>
              </a:spcAft>
              <a:defRPr/>
            </a:pPr>
            <a:r>
              <a:rPr lang="id-ID" sz="1013" dirty="0">
                <a:latin typeface="Panton Light" charset="0"/>
                <a:cs typeface="Panton Light" charset="0"/>
              </a:rPr>
              <a:t>Tool Name</a:t>
            </a:r>
          </a:p>
        </p:txBody>
      </p:sp>
      <p:sp>
        <p:nvSpPr>
          <p:cNvPr id="30" name="TextBox 29"/>
          <p:cNvSpPr txBox="1"/>
          <p:nvPr/>
        </p:nvSpPr>
        <p:spPr>
          <a:xfrm>
            <a:off x="3084636" y="3570091"/>
            <a:ext cx="701828" cy="207831"/>
          </a:xfrm>
          <a:prstGeom prst="rect">
            <a:avLst/>
          </a:prstGeom>
          <a:noFill/>
        </p:spPr>
        <p:txBody>
          <a:bodyPr wrap="none" lIns="51451" tIns="25726" rIns="51451" bIns="25726">
            <a:spAutoFit/>
          </a:bodyPr>
          <a:lstStyle/>
          <a:p>
            <a:pPr algn="ctr" defTabSz="685681" eaLnBrk="1" fontAlgn="auto" hangingPunct="1">
              <a:spcBef>
                <a:spcPts val="0"/>
              </a:spcBef>
              <a:spcAft>
                <a:spcPts val="0"/>
              </a:spcAft>
              <a:defRPr/>
            </a:pPr>
            <a:r>
              <a:rPr lang="id-ID" sz="1013" dirty="0">
                <a:latin typeface="Panton Light" charset="0"/>
                <a:cs typeface="Panton Light" charset="0"/>
              </a:rPr>
              <a:t>Tool Name</a:t>
            </a:r>
          </a:p>
        </p:txBody>
      </p:sp>
      <p:sp>
        <p:nvSpPr>
          <p:cNvPr id="35" name="TextBox 34"/>
          <p:cNvSpPr txBox="1"/>
          <p:nvPr/>
        </p:nvSpPr>
        <p:spPr>
          <a:xfrm>
            <a:off x="4220491" y="3570091"/>
            <a:ext cx="701828" cy="207831"/>
          </a:xfrm>
          <a:prstGeom prst="rect">
            <a:avLst/>
          </a:prstGeom>
          <a:noFill/>
        </p:spPr>
        <p:txBody>
          <a:bodyPr wrap="none" lIns="51451" tIns="25726" rIns="51451" bIns="25726">
            <a:spAutoFit/>
          </a:bodyPr>
          <a:lstStyle/>
          <a:p>
            <a:pPr algn="ctr" defTabSz="685681" eaLnBrk="1" fontAlgn="auto" hangingPunct="1">
              <a:spcBef>
                <a:spcPts val="0"/>
              </a:spcBef>
              <a:spcAft>
                <a:spcPts val="0"/>
              </a:spcAft>
              <a:defRPr/>
            </a:pPr>
            <a:r>
              <a:rPr lang="id-ID" sz="1013" dirty="0">
                <a:latin typeface="Panton Light" charset="0"/>
                <a:cs typeface="Panton Light" charset="0"/>
              </a:rPr>
              <a:t>Tool Name</a:t>
            </a:r>
          </a:p>
        </p:txBody>
      </p:sp>
      <p:sp>
        <p:nvSpPr>
          <p:cNvPr id="36" name="TextBox 35"/>
          <p:cNvSpPr txBox="1"/>
          <p:nvPr/>
        </p:nvSpPr>
        <p:spPr>
          <a:xfrm>
            <a:off x="5358729" y="3570091"/>
            <a:ext cx="701828" cy="207831"/>
          </a:xfrm>
          <a:prstGeom prst="rect">
            <a:avLst/>
          </a:prstGeom>
          <a:noFill/>
        </p:spPr>
        <p:txBody>
          <a:bodyPr wrap="none" lIns="51451" tIns="25726" rIns="51451" bIns="25726">
            <a:spAutoFit/>
          </a:bodyPr>
          <a:lstStyle/>
          <a:p>
            <a:pPr algn="ctr" defTabSz="685681" eaLnBrk="1" fontAlgn="auto" hangingPunct="1">
              <a:spcBef>
                <a:spcPts val="0"/>
              </a:spcBef>
              <a:spcAft>
                <a:spcPts val="0"/>
              </a:spcAft>
              <a:defRPr/>
            </a:pPr>
            <a:r>
              <a:rPr lang="id-ID" sz="1013" dirty="0">
                <a:latin typeface="Panton Light" charset="0"/>
                <a:cs typeface="Panton Light" charset="0"/>
              </a:rPr>
              <a:t>Tool Name</a:t>
            </a:r>
          </a:p>
        </p:txBody>
      </p:sp>
      <p:sp>
        <p:nvSpPr>
          <p:cNvPr id="42" name="TextBox 41"/>
          <p:cNvSpPr txBox="1"/>
          <p:nvPr/>
        </p:nvSpPr>
        <p:spPr>
          <a:xfrm>
            <a:off x="6492799" y="3570091"/>
            <a:ext cx="701828" cy="207831"/>
          </a:xfrm>
          <a:prstGeom prst="rect">
            <a:avLst/>
          </a:prstGeom>
          <a:noFill/>
        </p:spPr>
        <p:txBody>
          <a:bodyPr wrap="none" lIns="51451" tIns="25726" rIns="51451" bIns="25726">
            <a:spAutoFit/>
          </a:bodyPr>
          <a:lstStyle/>
          <a:p>
            <a:pPr algn="ctr" defTabSz="685681" eaLnBrk="1" fontAlgn="auto" hangingPunct="1">
              <a:spcBef>
                <a:spcPts val="0"/>
              </a:spcBef>
              <a:spcAft>
                <a:spcPts val="0"/>
              </a:spcAft>
              <a:defRPr/>
            </a:pPr>
            <a:r>
              <a:rPr lang="id-ID" sz="1013" dirty="0">
                <a:latin typeface="Panton Light" charset="0"/>
                <a:cs typeface="Panton Light" charset="0"/>
              </a:rPr>
              <a:t>Tool Name</a:t>
            </a:r>
          </a:p>
        </p:txBody>
      </p:sp>
      <p:sp>
        <p:nvSpPr>
          <p:cNvPr id="56" name="Title 20"/>
          <p:cNvSpPr txBox="1">
            <a:spLocks/>
          </p:cNvSpPr>
          <p:nvPr/>
        </p:nvSpPr>
        <p:spPr>
          <a:xfrm>
            <a:off x="544290" y="1513402"/>
            <a:ext cx="7971064" cy="315214"/>
          </a:xfrm>
          <a:prstGeom prst="rect">
            <a:avLst/>
          </a:prstGeom>
        </p:spPr>
        <p:txBody>
          <a:bodyPr wrap="square" lIns="0" tIns="0" rIns="0"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30000"/>
              </a:lnSpc>
              <a:spcAft>
                <a:spcPts val="0"/>
              </a:spcAft>
              <a:defRPr/>
            </a:pPr>
            <a:r>
              <a:rPr lang="en-US" sz="788" dirty="0">
                <a:solidFill>
                  <a:schemeClr val="tx1"/>
                </a:solidFill>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a:t>
            </a:r>
          </a:p>
        </p:txBody>
      </p:sp>
      <p:sp>
        <p:nvSpPr>
          <p:cNvPr id="57" name="Title 20"/>
          <p:cNvSpPr txBox="1">
            <a:spLocks/>
          </p:cNvSpPr>
          <p:nvPr/>
        </p:nvSpPr>
        <p:spPr>
          <a:xfrm>
            <a:off x="2683076" y="2254976"/>
            <a:ext cx="4261247" cy="472822"/>
          </a:xfrm>
          <a:prstGeom prst="rect">
            <a:avLst/>
          </a:prstGeom>
        </p:spPr>
        <p:txBody>
          <a:bodyPr lIns="0" tIns="0" rIns="0" bIns="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30000"/>
              </a:lnSpc>
              <a:spcAft>
                <a:spcPts val="0"/>
              </a:spcAft>
              <a:defRPr/>
            </a:pPr>
            <a:r>
              <a:rPr lang="en-US" sz="788" dirty="0">
                <a:solidFill>
                  <a:schemeClr val="tx1"/>
                </a:solidFill>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a:t>
            </a:r>
          </a:p>
        </p:txBody>
      </p:sp>
      <p:sp>
        <p:nvSpPr>
          <p:cNvPr id="50" name="Freeform 115"/>
          <p:cNvSpPr>
            <a:spLocks noChangeArrowheads="1"/>
          </p:cNvSpPr>
          <p:nvPr/>
        </p:nvSpPr>
        <p:spPr bwMode="auto">
          <a:xfrm>
            <a:off x="1960366" y="2148483"/>
            <a:ext cx="423863" cy="526256"/>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a:extLst>
            <a:ext uri="{91240B29-F687-4f45-9708-019B960494DF}"/>
            <a:ext uri="{AF507438-7753-43e0-B8FC-AC1667EBCBE1}"/>
          </a:extLst>
        </p:spPr>
        <p:txBody>
          <a:bodyPr wrap="none" anchor="ctr"/>
          <a:lstStyle/>
          <a:p>
            <a:pPr defTabSz="685681" eaLnBrk="1" fontAlgn="auto" hangingPunct="1">
              <a:spcBef>
                <a:spcPts val="0"/>
              </a:spcBef>
              <a:spcAft>
                <a:spcPts val="0"/>
              </a:spcAft>
              <a:defRPr/>
            </a:pPr>
            <a:endParaRPr lang="en-US" sz="1013" dirty="0">
              <a:latin typeface="Panton Light" charset="0"/>
            </a:endParaRP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65</a:t>
            </a:fld>
            <a:endParaRPr lang="en-US" dirty="0"/>
          </a:p>
        </p:txBody>
      </p:sp>
      <p:sp>
        <p:nvSpPr>
          <p:cNvPr id="3" name="Title 2"/>
          <p:cNvSpPr>
            <a:spLocks noGrp="1"/>
          </p:cNvSpPr>
          <p:nvPr>
            <p:ph type="title"/>
          </p:nvPr>
        </p:nvSpPr>
        <p:spPr/>
        <p:txBody>
          <a:bodyPr>
            <a:normAutofit/>
          </a:bodyPr>
          <a:lstStyle/>
          <a:p>
            <a:r>
              <a:rPr lang="en-US" sz="2701" dirty="0">
                <a:latin typeface="Panton Regular" charset="0"/>
                <a:cs typeface="Panton Regular" charset="0"/>
              </a:rPr>
              <a:t>TOOLS TO BOOST YOUR </a:t>
            </a:r>
            <a:r>
              <a:rPr lang="en-US" sz="2701" dirty="0" smtClean="0">
                <a:latin typeface="Panton Regular" charset="0"/>
                <a:cs typeface="Panton Regular" charset="0"/>
              </a:rPr>
              <a:t>SALES</a:t>
            </a:r>
            <a:endParaRPr lang="en-US" dirty="0"/>
          </a:p>
        </p:txBody>
      </p:sp>
      <p:sp>
        <p:nvSpPr>
          <p:cNvPr id="54" name="Freeform 53"/>
          <p:cNvSpPr>
            <a:spLocks noChangeArrowheads="1"/>
          </p:cNvSpPr>
          <p:nvPr/>
        </p:nvSpPr>
        <p:spPr bwMode="auto">
          <a:xfrm>
            <a:off x="3241539" y="3109734"/>
            <a:ext cx="380705" cy="331317"/>
          </a:xfrm>
          <a:custGeom>
            <a:avLst/>
            <a:gdLst>
              <a:gd name="T0" fmla="*/ 206 w 818"/>
              <a:gd name="T1" fmla="*/ 706 h 712"/>
              <a:gd name="T2" fmla="*/ 193 w 818"/>
              <a:gd name="T3" fmla="*/ 695 h 712"/>
              <a:gd name="T4" fmla="*/ 192 w 818"/>
              <a:gd name="T5" fmla="*/ 680 h 712"/>
              <a:gd name="T6" fmla="*/ 284 w 818"/>
              <a:gd name="T7" fmla="*/ 562 h 712"/>
              <a:gd name="T8" fmla="*/ 133 w 818"/>
              <a:gd name="T9" fmla="*/ 562 h 712"/>
              <a:gd name="T10" fmla="*/ 0 w 818"/>
              <a:gd name="T11" fmla="*/ 429 h 712"/>
              <a:gd name="T12" fmla="*/ 0 w 818"/>
              <a:gd name="T13" fmla="*/ 132 h 712"/>
              <a:gd name="T14" fmla="*/ 133 w 818"/>
              <a:gd name="T15" fmla="*/ 0 h 712"/>
              <a:gd name="T16" fmla="*/ 684 w 818"/>
              <a:gd name="T17" fmla="*/ 0 h 712"/>
              <a:gd name="T18" fmla="*/ 817 w 818"/>
              <a:gd name="T19" fmla="*/ 132 h 712"/>
              <a:gd name="T20" fmla="*/ 817 w 818"/>
              <a:gd name="T21" fmla="*/ 429 h 712"/>
              <a:gd name="T22" fmla="*/ 684 w 818"/>
              <a:gd name="T23" fmla="*/ 562 h 712"/>
              <a:gd name="T24" fmla="*/ 532 w 818"/>
              <a:gd name="T25" fmla="*/ 562 h 712"/>
              <a:gd name="T26" fmla="*/ 625 w 818"/>
              <a:gd name="T27" fmla="*/ 680 h 712"/>
              <a:gd name="T28" fmla="*/ 624 w 818"/>
              <a:gd name="T29" fmla="*/ 695 h 712"/>
              <a:gd name="T30" fmla="*/ 611 w 818"/>
              <a:gd name="T31" fmla="*/ 706 h 712"/>
              <a:gd name="T32" fmla="*/ 596 w 818"/>
              <a:gd name="T33" fmla="*/ 704 h 712"/>
              <a:gd name="T34" fmla="*/ 484 w 818"/>
              <a:gd name="T35" fmla="*/ 562 h 712"/>
              <a:gd name="T36" fmla="*/ 332 w 818"/>
              <a:gd name="T37" fmla="*/ 562 h 712"/>
              <a:gd name="T38" fmla="*/ 222 w 818"/>
              <a:gd name="T39" fmla="*/ 704 h 712"/>
              <a:gd name="T40" fmla="*/ 206 w 818"/>
              <a:gd name="T41" fmla="*/ 706 h 712"/>
              <a:gd name="T42" fmla="*/ 38 w 818"/>
              <a:gd name="T43" fmla="*/ 132 h 712"/>
              <a:gd name="T44" fmla="*/ 38 w 818"/>
              <a:gd name="T45" fmla="*/ 429 h 712"/>
              <a:gd name="T46" fmla="*/ 133 w 818"/>
              <a:gd name="T47" fmla="*/ 523 h 712"/>
              <a:gd name="T48" fmla="*/ 684 w 818"/>
              <a:gd name="T49" fmla="*/ 523 h 712"/>
              <a:gd name="T50" fmla="*/ 780 w 818"/>
              <a:gd name="T51" fmla="*/ 429 h 712"/>
              <a:gd name="T52" fmla="*/ 780 w 818"/>
              <a:gd name="T53" fmla="*/ 132 h 712"/>
              <a:gd name="T54" fmla="*/ 684 w 818"/>
              <a:gd name="T55" fmla="*/ 39 h 712"/>
              <a:gd name="T56" fmla="*/ 133 w 818"/>
              <a:gd name="T57" fmla="*/ 39 h 712"/>
              <a:gd name="T58" fmla="*/ 38 w 818"/>
              <a:gd name="T59" fmla="*/ 132 h 712"/>
              <a:gd name="T60" fmla="*/ 155 w 818"/>
              <a:gd name="T61" fmla="*/ 424 h 712"/>
              <a:gd name="T62" fmla="*/ 192 w 818"/>
              <a:gd name="T63" fmla="*/ 461 h 712"/>
              <a:gd name="T64" fmla="*/ 229 w 818"/>
              <a:gd name="T65" fmla="*/ 424 h 712"/>
              <a:gd name="T66" fmla="*/ 227 w 818"/>
              <a:gd name="T67" fmla="*/ 412 h 712"/>
              <a:gd name="T68" fmla="*/ 323 w 818"/>
              <a:gd name="T69" fmla="*/ 298 h 712"/>
              <a:gd name="T70" fmla="*/ 329 w 818"/>
              <a:gd name="T71" fmla="*/ 298 h 712"/>
              <a:gd name="T72" fmla="*/ 348 w 818"/>
              <a:gd name="T73" fmla="*/ 293 h 712"/>
              <a:gd name="T74" fmla="*/ 440 w 818"/>
              <a:gd name="T75" fmla="*/ 343 h 712"/>
              <a:gd name="T76" fmla="*/ 476 w 818"/>
              <a:gd name="T77" fmla="*/ 380 h 712"/>
              <a:gd name="T78" fmla="*/ 513 w 818"/>
              <a:gd name="T79" fmla="*/ 343 h 712"/>
              <a:gd name="T80" fmla="*/ 510 w 818"/>
              <a:gd name="T81" fmla="*/ 327 h 712"/>
              <a:gd name="T82" fmla="*/ 622 w 818"/>
              <a:gd name="T83" fmla="*/ 175 h 712"/>
              <a:gd name="T84" fmla="*/ 664 w 818"/>
              <a:gd name="T85" fmla="*/ 136 h 712"/>
              <a:gd name="T86" fmla="*/ 625 w 818"/>
              <a:gd name="T87" fmla="*/ 100 h 712"/>
              <a:gd name="T88" fmla="*/ 588 w 818"/>
              <a:gd name="T89" fmla="*/ 136 h 712"/>
              <a:gd name="T90" fmla="*/ 592 w 818"/>
              <a:gd name="T91" fmla="*/ 152 h 712"/>
              <a:gd name="T92" fmla="*/ 480 w 818"/>
              <a:gd name="T93" fmla="*/ 306 h 712"/>
              <a:gd name="T94" fmla="*/ 476 w 818"/>
              <a:gd name="T95" fmla="*/ 306 h 712"/>
              <a:gd name="T96" fmla="*/ 457 w 818"/>
              <a:gd name="T97" fmla="*/ 309 h 712"/>
              <a:gd name="T98" fmla="*/ 368 w 818"/>
              <a:gd name="T99" fmla="*/ 260 h 712"/>
              <a:gd name="T100" fmla="*/ 329 w 818"/>
              <a:gd name="T101" fmla="*/ 224 h 712"/>
              <a:gd name="T102" fmla="*/ 292 w 818"/>
              <a:gd name="T103" fmla="*/ 261 h 712"/>
              <a:gd name="T104" fmla="*/ 296 w 818"/>
              <a:gd name="T105" fmla="*/ 272 h 712"/>
              <a:gd name="T106" fmla="*/ 198 w 818"/>
              <a:gd name="T107" fmla="*/ 388 h 712"/>
              <a:gd name="T108" fmla="*/ 155 w 818"/>
              <a:gd name="T109" fmla="*/ 42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8" h="712">
                <a:moveTo>
                  <a:pt x="206" y="706"/>
                </a:moveTo>
                <a:lnTo>
                  <a:pt x="193" y="695"/>
                </a:lnTo>
                <a:cubicBezTo>
                  <a:pt x="187" y="690"/>
                  <a:pt x="187" y="687"/>
                  <a:pt x="192" y="680"/>
                </a:cubicBezTo>
                <a:lnTo>
                  <a:pt x="284" y="562"/>
                </a:lnTo>
                <a:lnTo>
                  <a:pt x="133" y="562"/>
                </a:lnTo>
                <a:cubicBezTo>
                  <a:pt x="61" y="562"/>
                  <a:pt x="0" y="503"/>
                  <a:pt x="0" y="429"/>
                </a:cubicBezTo>
                <a:lnTo>
                  <a:pt x="0" y="132"/>
                </a:lnTo>
                <a:cubicBezTo>
                  <a:pt x="0" y="60"/>
                  <a:pt x="61" y="0"/>
                  <a:pt x="133" y="0"/>
                </a:cubicBezTo>
                <a:lnTo>
                  <a:pt x="684" y="0"/>
                </a:lnTo>
                <a:cubicBezTo>
                  <a:pt x="758" y="0"/>
                  <a:pt x="817" y="60"/>
                  <a:pt x="817" y="132"/>
                </a:cubicBezTo>
                <a:lnTo>
                  <a:pt x="817" y="429"/>
                </a:lnTo>
                <a:cubicBezTo>
                  <a:pt x="817" y="503"/>
                  <a:pt x="758" y="562"/>
                  <a:pt x="684" y="562"/>
                </a:cubicBezTo>
                <a:lnTo>
                  <a:pt x="532" y="562"/>
                </a:lnTo>
                <a:cubicBezTo>
                  <a:pt x="564" y="600"/>
                  <a:pt x="595" y="640"/>
                  <a:pt x="625" y="680"/>
                </a:cubicBezTo>
                <a:cubicBezTo>
                  <a:pt x="630" y="687"/>
                  <a:pt x="630" y="690"/>
                  <a:pt x="624" y="695"/>
                </a:cubicBezTo>
                <a:lnTo>
                  <a:pt x="611" y="706"/>
                </a:lnTo>
                <a:cubicBezTo>
                  <a:pt x="604" y="711"/>
                  <a:pt x="601" y="711"/>
                  <a:pt x="596" y="704"/>
                </a:cubicBezTo>
                <a:lnTo>
                  <a:pt x="484" y="562"/>
                </a:lnTo>
                <a:lnTo>
                  <a:pt x="332" y="562"/>
                </a:lnTo>
                <a:lnTo>
                  <a:pt x="222" y="704"/>
                </a:lnTo>
                <a:cubicBezTo>
                  <a:pt x="217" y="711"/>
                  <a:pt x="213" y="711"/>
                  <a:pt x="206" y="706"/>
                </a:cubicBezTo>
                <a:close/>
                <a:moveTo>
                  <a:pt x="38" y="132"/>
                </a:moveTo>
                <a:lnTo>
                  <a:pt x="38" y="429"/>
                </a:lnTo>
                <a:cubicBezTo>
                  <a:pt x="38" y="480"/>
                  <a:pt x="80" y="523"/>
                  <a:pt x="133" y="523"/>
                </a:cubicBezTo>
                <a:lnTo>
                  <a:pt x="684" y="523"/>
                </a:lnTo>
                <a:cubicBezTo>
                  <a:pt x="737" y="523"/>
                  <a:pt x="780" y="480"/>
                  <a:pt x="780" y="429"/>
                </a:cubicBezTo>
                <a:lnTo>
                  <a:pt x="780" y="132"/>
                </a:lnTo>
                <a:cubicBezTo>
                  <a:pt x="780" y="80"/>
                  <a:pt x="737" y="39"/>
                  <a:pt x="684" y="39"/>
                </a:cubicBezTo>
                <a:lnTo>
                  <a:pt x="133" y="39"/>
                </a:lnTo>
                <a:cubicBezTo>
                  <a:pt x="80" y="39"/>
                  <a:pt x="38" y="80"/>
                  <a:pt x="38" y="132"/>
                </a:cubicBezTo>
                <a:close/>
                <a:moveTo>
                  <a:pt x="155" y="424"/>
                </a:moveTo>
                <a:cubicBezTo>
                  <a:pt x="155" y="445"/>
                  <a:pt x="171" y="461"/>
                  <a:pt x="192" y="461"/>
                </a:cubicBezTo>
                <a:cubicBezTo>
                  <a:pt x="213" y="461"/>
                  <a:pt x="229" y="445"/>
                  <a:pt x="229" y="424"/>
                </a:cubicBezTo>
                <a:cubicBezTo>
                  <a:pt x="229" y="420"/>
                  <a:pt x="229" y="415"/>
                  <a:pt x="227" y="412"/>
                </a:cubicBezTo>
                <a:lnTo>
                  <a:pt x="323" y="298"/>
                </a:lnTo>
                <a:cubicBezTo>
                  <a:pt x="326" y="298"/>
                  <a:pt x="328" y="298"/>
                  <a:pt x="329" y="298"/>
                </a:cubicBezTo>
                <a:cubicBezTo>
                  <a:pt x="337" y="298"/>
                  <a:pt x="344" y="296"/>
                  <a:pt x="348" y="293"/>
                </a:cubicBezTo>
                <a:lnTo>
                  <a:pt x="440" y="343"/>
                </a:lnTo>
                <a:cubicBezTo>
                  <a:pt x="440" y="364"/>
                  <a:pt x="456" y="380"/>
                  <a:pt x="476" y="380"/>
                </a:cubicBezTo>
                <a:cubicBezTo>
                  <a:pt x="497" y="380"/>
                  <a:pt x="513" y="362"/>
                  <a:pt x="513" y="343"/>
                </a:cubicBezTo>
                <a:cubicBezTo>
                  <a:pt x="513" y="336"/>
                  <a:pt x="513" y="332"/>
                  <a:pt x="510" y="327"/>
                </a:cubicBezTo>
                <a:lnTo>
                  <a:pt x="622" y="175"/>
                </a:lnTo>
                <a:cubicBezTo>
                  <a:pt x="644" y="176"/>
                  <a:pt x="664" y="159"/>
                  <a:pt x="664" y="136"/>
                </a:cubicBezTo>
                <a:cubicBezTo>
                  <a:pt x="664" y="117"/>
                  <a:pt x="646" y="100"/>
                  <a:pt x="625" y="100"/>
                </a:cubicBezTo>
                <a:cubicBezTo>
                  <a:pt x="606" y="100"/>
                  <a:pt x="588" y="117"/>
                  <a:pt x="588" y="136"/>
                </a:cubicBezTo>
                <a:cubicBezTo>
                  <a:pt x="588" y="143"/>
                  <a:pt x="590" y="148"/>
                  <a:pt x="592" y="152"/>
                </a:cubicBezTo>
                <a:lnTo>
                  <a:pt x="480" y="306"/>
                </a:lnTo>
                <a:lnTo>
                  <a:pt x="476" y="306"/>
                </a:lnTo>
                <a:cubicBezTo>
                  <a:pt x="470" y="306"/>
                  <a:pt x="464" y="306"/>
                  <a:pt x="457" y="309"/>
                </a:cubicBezTo>
                <a:lnTo>
                  <a:pt x="368" y="260"/>
                </a:lnTo>
                <a:cubicBezTo>
                  <a:pt x="366" y="240"/>
                  <a:pt x="350" y="224"/>
                  <a:pt x="329" y="224"/>
                </a:cubicBezTo>
                <a:cubicBezTo>
                  <a:pt x="308" y="224"/>
                  <a:pt x="292" y="240"/>
                  <a:pt x="292" y="261"/>
                </a:cubicBezTo>
                <a:cubicBezTo>
                  <a:pt x="292" y="264"/>
                  <a:pt x="294" y="269"/>
                  <a:pt x="296" y="272"/>
                </a:cubicBezTo>
                <a:lnTo>
                  <a:pt x="198" y="388"/>
                </a:lnTo>
                <a:cubicBezTo>
                  <a:pt x="176" y="383"/>
                  <a:pt x="155" y="400"/>
                  <a:pt x="155" y="424"/>
                </a:cubicBezTo>
                <a:close/>
              </a:path>
            </a:pathLst>
          </a:custGeom>
          <a:solidFill>
            <a:schemeClr val="accent1"/>
          </a:solidFill>
          <a:ln>
            <a:noFill/>
          </a:ln>
          <a:effectLst/>
        </p:spPr>
        <p:txBody>
          <a:bodyPr wrap="none" anchor="ctr"/>
          <a:lstStyle/>
          <a:p>
            <a:endParaRPr lang="en-US" sz="603"/>
          </a:p>
        </p:txBody>
      </p:sp>
      <p:sp>
        <p:nvSpPr>
          <p:cNvPr id="55" name="Freeform 54"/>
          <p:cNvSpPr>
            <a:spLocks noChangeArrowheads="1"/>
          </p:cNvSpPr>
          <p:nvPr/>
        </p:nvSpPr>
        <p:spPr bwMode="auto">
          <a:xfrm>
            <a:off x="2140302" y="3077010"/>
            <a:ext cx="351021" cy="344676"/>
          </a:xfrm>
          <a:custGeom>
            <a:avLst/>
            <a:gdLst>
              <a:gd name="T0" fmla="*/ 553 w 733"/>
              <a:gd name="T1" fmla="*/ 144 h 719"/>
              <a:gd name="T2" fmla="*/ 625 w 733"/>
              <a:gd name="T3" fmla="*/ 221 h 719"/>
              <a:gd name="T4" fmla="*/ 623 w 733"/>
              <a:gd name="T5" fmla="*/ 337 h 719"/>
              <a:gd name="T6" fmla="*/ 593 w 733"/>
              <a:gd name="T7" fmla="*/ 392 h 719"/>
              <a:gd name="T8" fmla="*/ 686 w 733"/>
              <a:gd name="T9" fmla="*/ 590 h 719"/>
              <a:gd name="T10" fmla="*/ 567 w 733"/>
              <a:gd name="T11" fmla="*/ 685 h 719"/>
              <a:gd name="T12" fmla="*/ 407 w 733"/>
              <a:gd name="T13" fmla="*/ 523 h 719"/>
              <a:gd name="T14" fmla="*/ 340 w 733"/>
              <a:gd name="T15" fmla="*/ 541 h 719"/>
              <a:gd name="T16" fmla="*/ 228 w 733"/>
              <a:gd name="T17" fmla="*/ 693 h 719"/>
              <a:gd name="T18" fmla="*/ 135 w 733"/>
              <a:gd name="T19" fmla="*/ 589 h 719"/>
              <a:gd name="T20" fmla="*/ 19 w 733"/>
              <a:gd name="T21" fmla="*/ 533 h 719"/>
              <a:gd name="T22" fmla="*/ 123 w 733"/>
              <a:gd name="T23" fmla="*/ 381 h 719"/>
              <a:gd name="T24" fmla="*/ 135 w 733"/>
              <a:gd name="T25" fmla="*/ 277 h 719"/>
              <a:gd name="T26" fmla="*/ 123 w 733"/>
              <a:gd name="T27" fmla="*/ 171 h 719"/>
              <a:gd name="T28" fmla="*/ 193 w 733"/>
              <a:gd name="T29" fmla="*/ 77 h 719"/>
              <a:gd name="T30" fmla="*/ 297 w 733"/>
              <a:gd name="T31" fmla="*/ 59 h 719"/>
              <a:gd name="T32" fmla="*/ 391 w 733"/>
              <a:gd name="T33" fmla="*/ 14 h 719"/>
              <a:gd name="T34" fmla="*/ 503 w 733"/>
              <a:gd name="T35" fmla="*/ 51 h 719"/>
              <a:gd name="T36" fmla="*/ 198 w 733"/>
              <a:gd name="T37" fmla="*/ 669 h 719"/>
              <a:gd name="T38" fmla="*/ 228 w 733"/>
              <a:gd name="T39" fmla="*/ 504 h 719"/>
              <a:gd name="T40" fmla="*/ 179 w 733"/>
              <a:gd name="T41" fmla="*/ 411 h 719"/>
              <a:gd name="T42" fmla="*/ 51 w 733"/>
              <a:gd name="T43" fmla="*/ 552 h 719"/>
              <a:gd name="T44" fmla="*/ 198 w 733"/>
              <a:gd name="T45" fmla="*/ 669 h 719"/>
              <a:gd name="T46" fmla="*/ 505 w 733"/>
              <a:gd name="T47" fmla="*/ 90 h 719"/>
              <a:gd name="T48" fmla="*/ 412 w 733"/>
              <a:gd name="T49" fmla="*/ 88 h 719"/>
              <a:gd name="T50" fmla="*/ 321 w 733"/>
              <a:gd name="T51" fmla="*/ 88 h 719"/>
              <a:gd name="T52" fmla="*/ 230 w 733"/>
              <a:gd name="T53" fmla="*/ 88 h 719"/>
              <a:gd name="T54" fmla="*/ 199 w 733"/>
              <a:gd name="T55" fmla="*/ 174 h 719"/>
              <a:gd name="T56" fmla="*/ 171 w 733"/>
              <a:gd name="T57" fmla="*/ 261 h 719"/>
              <a:gd name="T58" fmla="*/ 143 w 733"/>
              <a:gd name="T59" fmla="*/ 349 h 719"/>
              <a:gd name="T60" fmla="*/ 217 w 733"/>
              <a:gd name="T61" fmla="*/ 403 h 719"/>
              <a:gd name="T62" fmla="*/ 291 w 733"/>
              <a:gd name="T63" fmla="*/ 457 h 719"/>
              <a:gd name="T64" fmla="*/ 364 w 733"/>
              <a:gd name="T65" fmla="*/ 512 h 719"/>
              <a:gd name="T66" fmla="*/ 439 w 733"/>
              <a:gd name="T67" fmla="*/ 457 h 719"/>
              <a:gd name="T68" fmla="*/ 513 w 733"/>
              <a:gd name="T69" fmla="*/ 406 h 719"/>
              <a:gd name="T70" fmla="*/ 588 w 733"/>
              <a:gd name="T71" fmla="*/ 352 h 719"/>
              <a:gd name="T72" fmla="*/ 561 w 733"/>
              <a:gd name="T73" fmla="*/ 264 h 719"/>
              <a:gd name="T74" fmla="*/ 534 w 733"/>
              <a:gd name="T75" fmla="*/ 177 h 719"/>
              <a:gd name="T76" fmla="*/ 681 w 733"/>
              <a:gd name="T77" fmla="*/ 552 h 719"/>
              <a:gd name="T78" fmla="*/ 551 w 733"/>
              <a:gd name="T79" fmla="*/ 413 h 719"/>
              <a:gd name="T80" fmla="*/ 500 w 733"/>
              <a:gd name="T81" fmla="*/ 505 h 719"/>
              <a:gd name="T82" fmla="*/ 534 w 733"/>
              <a:gd name="T83" fmla="*/ 667 h 719"/>
              <a:gd name="T84" fmla="*/ 681 w 733"/>
              <a:gd name="T85" fmla="*/ 55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3" h="719">
                <a:moveTo>
                  <a:pt x="542" y="80"/>
                </a:moveTo>
                <a:lnTo>
                  <a:pt x="553" y="144"/>
                </a:lnTo>
                <a:lnTo>
                  <a:pt x="609" y="176"/>
                </a:lnTo>
                <a:cubicBezTo>
                  <a:pt x="626" y="184"/>
                  <a:pt x="633" y="203"/>
                  <a:pt x="625" y="221"/>
                </a:cubicBezTo>
                <a:lnTo>
                  <a:pt x="596" y="278"/>
                </a:lnTo>
                <a:lnTo>
                  <a:pt x="623" y="337"/>
                </a:lnTo>
                <a:cubicBezTo>
                  <a:pt x="631" y="355"/>
                  <a:pt x="625" y="376"/>
                  <a:pt x="609" y="384"/>
                </a:cubicBezTo>
                <a:lnTo>
                  <a:pt x="593" y="392"/>
                </a:lnTo>
                <a:lnTo>
                  <a:pt x="714" y="533"/>
                </a:lnTo>
                <a:cubicBezTo>
                  <a:pt x="732" y="555"/>
                  <a:pt x="718" y="592"/>
                  <a:pt x="686" y="590"/>
                </a:cubicBezTo>
                <a:lnTo>
                  <a:pt x="596" y="589"/>
                </a:lnTo>
                <a:lnTo>
                  <a:pt x="567" y="685"/>
                </a:lnTo>
                <a:cubicBezTo>
                  <a:pt x="559" y="715"/>
                  <a:pt x="519" y="718"/>
                  <a:pt x="503" y="693"/>
                </a:cubicBezTo>
                <a:lnTo>
                  <a:pt x="407" y="523"/>
                </a:lnTo>
                <a:lnTo>
                  <a:pt x="388" y="541"/>
                </a:lnTo>
                <a:cubicBezTo>
                  <a:pt x="374" y="555"/>
                  <a:pt x="353" y="553"/>
                  <a:pt x="340" y="541"/>
                </a:cubicBezTo>
                <a:lnTo>
                  <a:pt x="324" y="525"/>
                </a:lnTo>
                <a:lnTo>
                  <a:pt x="228" y="693"/>
                </a:lnTo>
                <a:cubicBezTo>
                  <a:pt x="214" y="716"/>
                  <a:pt x="174" y="716"/>
                  <a:pt x="164" y="685"/>
                </a:cubicBezTo>
                <a:lnTo>
                  <a:pt x="135" y="589"/>
                </a:lnTo>
                <a:lnTo>
                  <a:pt x="46" y="590"/>
                </a:lnTo>
                <a:cubicBezTo>
                  <a:pt x="14" y="592"/>
                  <a:pt x="0" y="555"/>
                  <a:pt x="19" y="533"/>
                </a:cubicBezTo>
                <a:lnTo>
                  <a:pt x="140" y="390"/>
                </a:lnTo>
                <a:lnTo>
                  <a:pt x="123" y="381"/>
                </a:lnTo>
                <a:cubicBezTo>
                  <a:pt x="105" y="371"/>
                  <a:pt x="99" y="352"/>
                  <a:pt x="107" y="334"/>
                </a:cubicBezTo>
                <a:lnTo>
                  <a:pt x="135" y="277"/>
                </a:lnTo>
                <a:lnTo>
                  <a:pt x="108" y="217"/>
                </a:lnTo>
                <a:cubicBezTo>
                  <a:pt x="100" y="200"/>
                  <a:pt x="107" y="179"/>
                  <a:pt x="123" y="171"/>
                </a:cubicBezTo>
                <a:lnTo>
                  <a:pt x="180" y="142"/>
                </a:lnTo>
                <a:lnTo>
                  <a:pt x="193" y="77"/>
                </a:lnTo>
                <a:cubicBezTo>
                  <a:pt x="196" y="59"/>
                  <a:pt x="214" y="46"/>
                  <a:pt x="231" y="50"/>
                </a:cubicBezTo>
                <a:lnTo>
                  <a:pt x="297" y="59"/>
                </a:lnTo>
                <a:lnTo>
                  <a:pt x="343" y="13"/>
                </a:lnTo>
                <a:cubicBezTo>
                  <a:pt x="358" y="0"/>
                  <a:pt x="379" y="0"/>
                  <a:pt x="391" y="14"/>
                </a:cubicBezTo>
                <a:lnTo>
                  <a:pt x="438" y="59"/>
                </a:lnTo>
                <a:lnTo>
                  <a:pt x="503" y="51"/>
                </a:lnTo>
                <a:cubicBezTo>
                  <a:pt x="521" y="48"/>
                  <a:pt x="539" y="61"/>
                  <a:pt x="542" y="80"/>
                </a:cubicBezTo>
                <a:close/>
                <a:moveTo>
                  <a:pt x="198" y="669"/>
                </a:moveTo>
                <a:lnTo>
                  <a:pt x="297" y="494"/>
                </a:lnTo>
                <a:lnTo>
                  <a:pt x="228" y="504"/>
                </a:lnTo>
                <a:cubicBezTo>
                  <a:pt x="211" y="507"/>
                  <a:pt x="193" y="494"/>
                  <a:pt x="190" y="475"/>
                </a:cubicBezTo>
                <a:lnTo>
                  <a:pt x="179" y="411"/>
                </a:lnTo>
                <a:lnTo>
                  <a:pt x="175" y="409"/>
                </a:lnTo>
                <a:lnTo>
                  <a:pt x="51" y="552"/>
                </a:lnTo>
                <a:lnTo>
                  <a:pt x="164" y="550"/>
                </a:lnTo>
                <a:lnTo>
                  <a:pt x="198" y="669"/>
                </a:lnTo>
                <a:close/>
                <a:moveTo>
                  <a:pt x="515" y="152"/>
                </a:moveTo>
                <a:lnTo>
                  <a:pt x="505" y="90"/>
                </a:lnTo>
                <a:lnTo>
                  <a:pt x="441" y="98"/>
                </a:lnTo>
                <a:cubicBezTo>
                  <a:pt x="431" y="99"/>
                  <a:pt x="420" y="96"/>
                  <a:pt x="412" y="88"/>
                </a:cubicBezTo>
                <a:lnTo>
                  <a:pt x="367" y="43"/>
                </a:lnTo>
                <a:lnTo>
                  <a:pt x="321" y="88"/>
                </a:lnTo>
                <a:cubicBezTo>
                  <a:pt x="313" y="94"/>
                  <a:pt x="303" y="99"/>
                  <a:pt x="292" y="98"/>
                </a:cubicBezTo>
                <a:lnTo>
                  <a:pt x="230" y="88"/>
                </a:lnTo>
                <a:lnTo>
                  <a:pt x="219" y="150"/>
                </a:lnTo>
                <a:cubicBezTo>
                  <a:pt x="215" y="161"/>
                  <a:pt x="209" y="169"/>
                  <a:pt x="199" y="174"/>
                </a:cubicBezTo>
                <a:lnTo>
                  <a:pt x="143" y="203"/>
                </a:lnTo>
                <a:lnTo>
                  <a:pt x="171" y="261"/>
                </a:lnTo>
                <a:cubicBezTo>
                  <a:pt x="175" y="270"/>
                  <a:pt x="175" y="281"/>
                  <a:pt x="171" y="291"/>
                </a:cubicBezTo>
                <a:lnTo>
                  <a:pt x="143" y="349"/>
                </a:lnTo>
                <a:lnTo>
                  <a:pt x="198" y="379"/>
                </a:lnTo>
                <a:cubicBezTo>
                  <a:pt x="207" y="384"/>
                  <a:pt x="214" y="393"/>
                  <a:pt x="217" y="403"/>
                </a:cubicBezTo>
                <a:lnTo>
                  <a:pt x="227" y="465"/>
                </a:lnTo>
                <a:lnTo>
                  <a:pt x="291" y="457"/>
                </a:lnTo>
                <a:cubicBezTo>
                  <a:pt x="300" y="456"/>
                  <a:pt x="311" y="459"/>
                  <a:pt x="319" y="467"/>
                </a:cubicBezTo>
                <a:lnTo>
                  <a:pt x="364" y="512"/>
                </a:lnTo>
                <a:lnTo>
                  <a:pt x="411" y="467"/>
                </a:lnTo>
                <a:cubicBezTo>
                  <a:pt x="417" y="461"/>
                  <a:pt x="428" y="456"/>
                  <a:pt x="439" y="457"/>
                </a:cubicBezTo>
                <a:lnTo>
                  <a:pt x="502" y="467"/>
                </a:lnTo>
                <a:lnTo>
                  <a:pt x="513" y="406"/>
                </a:lnTo>
                <a:cubicBezTo>
                  <a:pt x="516" y="395"/>
                  <a:pt x="523" y="385"/>
                  <a:pt x="532" y="381"/>
                </a:cubicBezTo>
                <a:lnTo>
                  <a:pt x="588" y="352"/>
                </a:lnTo>
                <a:lnTo>
                  <a:pt x="561" y="294"/>
                </a:lnTo>
                <a:cubicBezTo>
                  <a:pt x="556" y="285"/>
                  <a:pt x="556" y="273"/>
                  <a:pt x="561" y="264"/>
                </a:cubicBezTo>
                <a:lnTo>
                  <a:pt x="590" y="206"/>
                </a:lnTo>
                <a:lnTo>
                  <a:pt x="534" y="177"/>
                </a:lnTo>
                <a:cubicBezTo>
                  <a:pt x="523" y="171"/>
                  <a:pt x="518" y="163"/>
                  <a:pt x="515" y="152"/>
                </a:cubicBezTo>
                <a:close/>
                <a:moveTo>
                  <a:pt x="681" y="552"/>
                </a:moveTo>
                <a:lnTo>
                  <a:pt x="558" y="411"/>
                </a:lnTo>
                <a:lnTo>
                  <a:pt x="551" y="413"/>
                </a:lnTo>
                <a:lnTo>
                  <a:pt x="539" y="478"/>
                </a:lnTo>
                <a:cubicBezTo>
                  <a:pt x="535" y="496"/>
                  <a:pt x="518" y="509"/>
                  <a:pt x="500" y="505"/>
                </a:cubicBezTo>
                <a:lnTo>
                  <a:pt x="435" y="494"/>
                </a:lnTo>
                <a:lnTo>
                  <a:pt x="534" y="667"/>
                </a:lnTo>
                <a:lnTo>
                  <a:pt x="569" y="550"/>
                </a:lnTo>
                <a:lnTo>
                  <a:pt x="681" y="552"/>
                </a:lnTo>
                <a:close/>
              </a:path>
            </a:pathLst>
          </a:custGeom>
          <a:solidFill>
            <a:schemeClr val="tx2"/>
          </a:solidFill>
          <a:ln>
            <a:noFill/>
          </a:ln>
          <a:effectLst/>
        </p:spPr>
        <p:txBody>
          <a:bodyPr wrap="none" anchor="ctr"/>
          <a:lstStyle/>
          <a:p>
            <a:endParaRPr lang="en-US" sz="603"/>
          </a:p>
        </p:txBody>
      </p:sp>
      <p:sp>
        <p:nvSpPr>
          <p:cNvPr id="76" name="Freeform 75"/>
          <p:cNvSpPr>
            <a:spLocks noChangeArrowheads="1"/>
          </p:cNvSpPr>
          <p:nvPr/>
        </p:nvSpPr>
        <p:spPr bwMode="auto">
          <a:xfrm>
            <a:off x="4388680" y="3100845"/>
            <a:ext cx="345008" cy="349092"/>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accent2"/>
          </a:solidFill>
          <a:ln>
            <a:noFill/>
          </a:ln>
          <a:effectLst/>
        </p:spPr>
        <p:txBody>
          <a:bodyPr wrap="none" anchor="ctr"/>
          <a:lstStyle/>
          <a:p>
            <a:endParaRPr lang="en-US" sz="603"/>
          </a:p>
        </p:txBody>
      </p:sp>
      <p:sp>
        <p:nvSpPr>
          <p:cNvPr id="79" name="Freeform 78"/>
          <p:cNvSpPr>
            <a:spLocks noChangeArrowheads="1"/>
          </p:cNvSpPr>
          <p:nvPr/>
        </p:nvSpPr>
        <p:spPr bwMode="auto">
          <a:xfrm>
            <a:off x="5599154" y="3093572"/>
            <a:ext cx="221219" cy="296675"/>
          </a:xfrm>
          <a:custGeom>
            <a:avLst/>
            <a:gdLst>
              <a:gd name="T0" fmla="*/ 515 w 567"/>
              <a:gd name="T1" fmla="*/ 446 h 765"/>
              <a:gd name="T2" fmla="*/ 312 w 567"/>
              <a:gd name="T3" fmla="*/ 743 h 765"/>
              <a:gd name="T4" fmla="*/ 254 w 567"/>
              <a:gd name="T5" fmla="*/ 743 h 765"/>
              <a:gd name="T6" fmla="*/ 50 w 567"/>
              <a:gd name="T7" fmla="*/ 443 h 765"/>
              <a:gd name="T8" fmla="*/ 0 w 567"/>
              <a:gd name="T9" fmla="*/ 283 h 765"/>
              <a:gd name="T10" fmla="*/ 283 w 567"/>
              <a:gd name="T11" fmla="*/ 0 h 765"/>
              <a:gd name="T12" fmla="*/ 566 w 567"/>
              <a:gd name="T13" fmla="*/ 283 h 765"/>
              <a:gd name="T14" fmla="*/ 515 w 567"/>
              <a:gd name="T15" fmla="*/ 446 h 765"/>
              <a:gd name="T16" fmla="*/ 80 w 567"/>
              <a:gd name="T17" fmla="*/ 424 h 765"/>
              <a:gd name="T18" fmla="*/ 283 w 567"/>
              <a:gd name="T19" fmla="*/ 718 h 765"/>
              <a:gd name="T20" fmla="*/ 483 w 567"/>
              <a:gd name="T21" fmla="*/ 427 h 765"/>
              <a:gd name="T22" fmla="*/ 530 w 567"/>
              <a:gd name="T23" fmla="*/ 283 h 765"/>
              <a:gd name="T24" fmla="*/ 283 w 567"/>
              <a:gd name="T25" fmla="*/ 38 h 765"/>
              <a:gd name="T26" fmla="*/ 39 w 567"/>
              <a:gd name="T27" fmla="*/ 283 h 765"/>
              <a:gd name="T28" fmla="*/ 80 w 567"/>
              <a:gd name="T29" fmla="*/ 424 h 765"/>
              <a:gd name="T30" fmla="*/ 283 w 567"/>
              <a:gd name="T31" fmla="*/ 145 h 765"/>
              <a:gd name="T32" fmla="*/ 146 w 567"/>
              <a:gd name="T33" fmla="*/ 283 h 765"/>
              <a:gd name="T34" fmla="*/ 283 w 567"/>
              <a:gd name="T35" fmla="*/ 420 h 765"/>
              <a:gd name="T36" fmla="*/ 421 w 567"/>
              <a:gd name="T37" fmla="*/ 283 h 765"/>
              <a:gd name="T38" fmla="*/ 283 w 567"/>
              <a:gd name="T39" fmla="*/ 145 h 765"/>
              <a:gd name="T40" fmla="*/ 283 w 567"/>
              <a:gd name="T41" fmla="*/ 184 h 765"/>
              <a:gd name="T42" fmla="*/ 382 w 567"/>
              <a:gd name="T43" fmla="*/ 283 h 765"/>
              <a:gd name="T44" fmla="*/ 283 w 567"/>
              <a:gd name="T45" fmla="*/ 382 h 765"/>
              <a:gd name="T46" fmla="*/ 184 w 567"/>
              <a:gd name="T47" fmla="*/ 283 h 765"/>
              <a:gd name="T48" fmla="*/ 283 w 567"/>
              <a:gd name="T49" fmla="*/ 184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7" h="765">
                <a:moveTo>
                  <a:pt x="515" y="446"/>
                </a:moveTo>
                <a:lnTo>
                  <a:pt x="312" y="743"/>
                </a:lnTo>
                <a:cubicBezTo>
                  <a:pt x="298" y="764"/>
                  <a:pt x="267" y="764"/>
                  <a:pt x="254" y="743"/>
                </a:cubicBezTo>
                <a:lnTo>
                  <a:pt x="50" y="443"/>
                </a:lnTo>
                <a:cubicBezTo>
                  <a:pt x="16" y="396"/>
                  <a:pt x="0" y="340"/>
                  <a:pt x="0" y="283"/>
                </a:cubicBezTo>
                <a:cubicBezTo>
                  <a:pt x="0" y="126"/>
                  <a:pt x="126" y="0"/>
                  <a:pt x="283" y="0"/>
                </a:cubicBezTo>
                <a:cubicBezTo>
                  <a:pt x="440" y="0"/>
                  <a:pt x="566" y="126"/>
                  <a:pt x="566" y="283"/>
                </a:cubicBezTo>
                <a:cubicBezTo>
                  <a:pt x="566" y="344"/>
                  <a:pt x="549" y="396"/>
                  <a:pt x="515" y="446"/>
                </a:cubicBezTo>
                <a:close/>
                <a:moveTo>
                  <a:pt x="80" y="424"/>
                </a:moveTo>
                <a:lnTo>
                  <a:pt x="283" y="718"/>
                </a:lnTo>
                <a:lnTo>
                  <a:pt x="483" y="427"/>
                </a:lnTo>
                <a:cubicBezTo>
                  <a:pt x="514" y="382"/>
                  <a:pt x="530" y="337"/>
                  <a:pt x="530" y="283"/>
                </a:cubicBezTo>
                <a:cubicBezTo>
                  <a:pt x="530" y="149"/>
                  <a:pt x="419" y="38"/>
                  <a:pt x="283" y="38"/>
                </a:cubicBezTo>
                <a:cubicBezTo>
                  <a:pt x="149" y="38"/>
                  <a:pt x="39" y="149"/>
                  <a:pt x="39" y="283"/>
                </a:cubicBezTo>
                <a:cubicBezTo>
                  <a:pt x="39" y="332"/>
                  <a:pt x="53" y="382"/>
                  <a:pt x="80" y="424"/>
                </a:cubicBezTo>
                <a:close/>
                <a:moveTo>
                  <a:pt x="283" y="145"/>
                </a:moveTo>
                <a:cubicBezTo>
                  <a:pt x="208" y="145"/>
                  <a:pt x="146" y="207"/>
                  <a:pt x="146" y="283"/>
                </a:cubicBezTo>
                <a:cubicBezTo>
                  <a:pt x="146" y="359"/>
                  <a:pt x="208" y="420"/>
                  <a:pt x="283" y="420"/>
                </a:cubicBezTo>
                <a:cubicBezTo>
                  <a:pt x="358" y="420"/>
                  <a:pt x="421" y="359"/>
                  <a:pt x="421" y="283"/>
                </a:cubicBezTo>
                <a:cubicBezTo>
                  <a:pt x="421" y="207"/>
                  <a:pt x="358" y="145"/>
                  <a:pt x="283" y="145"/>
                </a:cubicBezTo>
                <a:close/>
                <a:moveTo>
                  <a:pt x="283" y="184"/>
                </a:moveTo>
                <a:cubicBezTo>
                  <a:pt x="338" y="184"/>
                  <a:pt x="382" y="228"/>
                  <a:pt x="382" y="283"/>
                </a:cubicBezTo>
                <a:cubicBezTo>
                  <a:pt x="382" y="337"/>
                  <a:pt x="338" y="382"/>
                  <a:pt x="283" y="382"/>
                </a:cubicBezTo>
                <a:cubicBezTo>
                  <a:pt x="229" y="382"/>
                  <a:pt x="184" y="337"/>
                  <a:pt x="184" y="283"/>
                </a:cubicBezTo>
                <a:cubicBezTo>
                  <a:pt x="184" y="228"/>
                  <a:pt x="229" y="184"/>
                  <a:pt x="283" y="184"/>
                </a:cubicBezTo>
                <a:close/>
              </a:path>
            </a:pathLst>
          </a:custGeom>
          <a:solidFill>
            <a:schemeClr val="accent4"/>
          </a:solidFill>
          <a:ln>
            <a:noFill/>
          </a:ln>
          <a:effectLst/>
        </p:spPr>
        <p:txBody>
          <a:bodyPr wrap="none" anchor="ctr"/>
          <a:lstStyle/>
          <a:p>
            <a:endParaRPr lang="en-US" sz="603"/>
          </a:p>
        </p:txBody>
      </p:sp>
      <p:sp>
        <p:nvSpPr>
          <p:cNvPr id="80" name="Freeform 79"/>
          <p:cNvSpPr>
            <a:spLocks noChangeArrowheads="1"/>
          </p:cNvSpPr>
          <p:nvPr/>
        </p:nvSpPr>
        <p:spPr bwMode="auto">
          <a:xfrm>
            <a:off x="6721479" y="3077012"/>
            <a:ext cx="330425" cy="313235"/>
          </a:xfrm>
          <a:custGeom>
            <a:avLst/>
            <a:gdLst>
              <a:gd name="T0" fmla="*/ 141 w 761"/>
              <a:gd name="T1" fmla="*/ 120 h 721"/>
              <a:gd name="T2" fmla="*/ 232 w 761"/>
              <a:gd name="T3" fmla="*/ 120 h 721"/>
              <a:gd name="T4" fmla="*/ 232 w 761"/>
              <a:gd name="T5" fmla="*/ 111 h 721"/>
              <a:gd name="T6" fmla="*/ 339 w 761"/>
              <a:gd name="T7" fmla="*/ 0 h 721"/>
              <a:gd name="T8" fmla="*/ 419 w 761"/>
              <a:gd name="T9" fmla="*/ 0 h 721"/>
              <a:gd name="T10" fmla="*/ 526 w 761"/>
              <a:gd name="T11" fmla="*/ 111 h 721"/>
              <a:gd name="T12" fmla="*/ 526 w 761"/>
              <a:gd name="T13" fmla="*/ 120 h 721"/>
              <a:gd name="T14" fmla="*/ 619 w 761"/>
              <a:gd name="T15" fmla="*/ 120 h 721"/>
              <a:gd name="T16" fmla="*/ 760 w 761"/>
              <a:gd name="T17" fmla="*/ 261 h 721"/>
              <a:gd name="T18" fmla="*/ 760 w 761"/>
              <a:gd name="T19" fmla="*/ 579 h 721"/>
              <a:gd name="T20" fmla="*/ 619 w 761"/>
              <a:gd name="T21" fmla="*/ 720 h 721"/>
              <a:gd name="T22" fmla="*/ 141 w 761"/>
              <a:gd name="T23" fmla="*/ 720 h 721"/>
              <a:gd name="T24" fmla="*/ 0 w 761"/>
              <a:gd name="T25" fmla="*/ 579 h 721"/>
              <a:gd name="T26" fmla="*/ 0 w 761"/>
              <a:gd name="T27" fmla="*/ 261 h 721"/>
              <a:gd name="T28" fmla="*/ 141 w 761"/>
              <a:gd name="T29" fmla="*/ 120 h 721"/>
              <a:gd name="T30" fmla="*/ 619 w 761"/>
              <a:gd name="T31" fmla="*/ 159 h 721"/>
              <a:gd name="T32" fmla="*/ 141 w 761"/>
              <a:gd name="T33" fmla="*/ 159 h 721"/>
              <a:gd name="T34" fmla="*/ 37 w 761"/>
              <a:gd name="T35" fmla="*/ 261 h 721"/>
              <a:gd name="T36" fmla="*/ 37 w 761"/>
              <a:gd name="T37" fmla="*/ 335 h 721"/>
              <a:gd name="T38" fmla="*/ 301 w 761"/>
              <a:gd name="T39" fmla="*/ 335 h 721"/>
              <a:gd name="T40" fmla="*/ 301 w 761"/>
              <a:gd name="T41" fmla="*/ 295 h 721"/>
              <a:gd name="T42" fmla="*/ 336 w 761"/>
              <a:gd name="T43" fmla="*/ 258 h 721"/>
              <a:gd name="T44" fmla="*/ 422 w 761"/>
              <a:gd name="T45" fmla="*/ 258 h 721"/>
              <a:gd name="T46" fmla="*/ 459 w 761"/>
              <a:gd name="T47" fmla="*/ 295 h 721"/>
              <a:gd name="T48" fmla="*/ 459 w 761"/>
              <a:gd name="T49" fmla="*/ 335 h 721"/>
              <a:gd name="T50" fmla="*/ 723 w 761"/>
              <a:gd name="T51" fmla="*/ 335 h 721"/>
              <a:gd name="T52" fmla="*/ 723 w 761"/>
              <a:gd name="T53" fmla="*/ 261 h 721"/>
              <a:gd name="T54" fmla="*/ 619 w 761"/>
              <a:gd name="T55" fmla="*/ 159 h 721"/>
              <a:gd name="T56" fmla="*/ 301 w 761"/>
              <a:gd name="T57" fmla="*/ 442 h 721"/>
              <a:gd name="T58" fmla="*/ 301 w 761"/>
              <a:gd name="T59" fmla="*/ 373 h 721"/>
              <a:gd name="T60" fmla="*/ 37 w 761"/>
              <a:gd name="T61" fmla="*/ 373 h 721"/>
              <a:gd name="T62" fmla="*/ 37 w 761"/>
              <a:gd name="T63" fmla="*/ 579 h 721"/>
              <a:gd name="T64" fmla="*/ 141 w 761"/>
              <a:gd name="T65" fmla="*/ 682 h 721"/>
              <a:gd name="T66" fmla="*/ 619 w 761"/>
              <a:gd name="T67" fmla="*/ 682 h 721"/>
              <a:gd name="T68" fmla="*/ 723 w 761"/>
              <a:gd name="T69" fmla="*/ 579 h 721"/>
              <a:gd name="T70" fmla="*/ 723 w 761"/>
              <a:gd name="T71" fmla="*/ 373 h 721"/>
              <a:gd name="T72" fmla="*/ 459 w 761"/>
              <a:gd name="T73" fmla="*/ 373 h 721"/>
              <a:gd name="T74" fmla="*/ 459 w 761"/>
              <a:gd name="T75" fmla="*/ 442 h 721"/>
              <a:gd name="T76" fmla="*/ 422 w 761"/>
              <a:gd name="T77" fmla="*/ 479 h 721"/>
              <a:gd name="T78" fmla="*/ 336 w 761"/>
              <a:gd name="T79" fmla="*/ 479 h 721"/>
              <a:gd name="T80" fmla="*/ 301 w 761"/>
              <a:gd name="T81" fmla="*/ 442 h 721"/>
              <a:gd name="T82" fmla="*/ 270 w 761"/>
              <a:gd name="T83" fmla="*/ 120 h 721"/>
              <a:gd name="T84" fmla="*/ 489 w 761"/>
              <a:gd name="T85" fmla="*/ 120 h 721"/>
              <a:gd name="T86" fmla="*/ 489 w 761"/>
              <a:gd name="T87" fmla="*/ 111 h 721"/>
              <a:gd name="T88" fmla="*/ 419 w 761"/>
              <a:gd name="T89" fmla="*/ 39 h 721"/>
              <a:gd name="T90" fmla="*/ 339 w 761"/>
              <a:gd name="T91" fmla="*/ 39 h 721"/>
              <a:gd name="T92" fmla="*/ 270 w 761"/>
              <a:gd name="T93" fmla="*/ 111 h 721"/>
              <a:gd name="T94" fmla="*/ 270 w 761"/>
              <a:gd name="T95" fmla="*/ 120 h 721"/>
              <a:gd name="T96" fmla="*/ 425 w 761"/>
              <a:gd name="T97" fmla="*/ 442 h 721"/>
              <a:gd name="T98" fmla="*/ 425 w 761"/>
              <a:gd name="T99" fmla="*/ 295 h 721"/>
              <a:gd name="T100" fmla="*/ 422 w 761"/>
              <a:gd name="T101" fmla="*/ 293 h 721"/>
              <a:gd name="T102" fmla="*/ 336 w 761"/>
              <a:gd name="T103" fmla="*/ 293 h 721"/>
              <a:gd name="T104" fmla="*/ 334 w 761"/>
              <a:gd name="T105" fmla="*/ 295 h 721"/>
              <a:gd name="T106" fmla="*/ 334 w 761"/>
              <a:gd name="T107" fmla="*/ 442 h 721"/>
              <a:gd name="T108" fmla="*/ 336 w 761"/>
              <a:gd name="T109" fmla="*/ 445 h 721"/>
              <a:gd name="T110" fmla="*/ 422 w 761"/>
              <a:gd name="T111" fmla="*/ 445 h 721"/>
              <a:gd name="T112" fmla="*/ 425 w 761"/>
              <a:gd name="T113" fmla="*/ 44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1" h="721">
                <a:moveTo>
                  <a:pt x="141" y="120"/>
                </a:moveTo>
                <a:lnTo>
                  <a:pt x="232" y="120"/>
                </a:lnTo>
                <a:lnTo>
                  <a:pt x="232" y="111"/>
                </a:lnTo>
                <a:cubicBezTo>
                  <a:pt x="232" y="43"/>
                  <a:pt x="272" y="0"/>
                  <a:pt x="339" y="0"/>
                </a:cubicBezTo>
                <a:lnTo>
                  <a:pt x="419" y="0"/>
                </a:lnTo>
                <a:cubicBezTo>
                  <a:pt x="488" y="0"/>
                  <a:pt x="526" y="43"/>
                  <a:pt x="526" y="111"/>
                </a:cubicBezTo>
                <a:lnTo>
                  <a:pt x="526" y="120"/>
                </a:lnTo>
                <a:lnTo>
                  <a:pt x="619" y="120"/>
                </a:lnTo>
                <a:cubicBezTo>
                  <a:pt x="697" y="120"/>
                  <a:pt x="760" y="183"/>
                  <a:pt x="760" y="261"/>
                </a:cubicBezTo>
                <a:lnTo>
                  <a:pt x="760" y="579"/>
                </a:lnTo>
                <a:cubicBezTo>
                  <a:pt x="760" y="656"/>
                  <a:pt x="697" y="720"/>
                  <a:pt x="619" y="720"/>
                </a:cubicBezTo>
                <a:lnTo>
                  <a:pt x="141" y="720"/>
                </a:lnTo>
                <a:cubicBezTo>
                  <a:pt x="62" y="720"/>
                  <a:pt x="0" y="656"/>
                  <a:pt x="0" y="579"/>
                </a:cubicBezTo>
                <a:lnTo>
                  <a:pt x="0" y="261"/>
                </a:lnTo>
                <a:cubicBezTo>
                  <a:pt x="0" y="183"/>
                  <a:pt x="62" y="120"/>
                  <a:pt x="141" y="120"/>
                </a:cubicBezTo>
                <a:close/>
                <a:moveTo>
                  <a:pt x="619" y="159"/>
                </a:moveTo>
                <a:lnTo>
                  <a:pt x="141" y="159"/>
                </a:lnTo>
                <a:cubicBezTo>
                  <a:pt x="83" y="159"/>
                  <a:pt x="37" y="205"/>
                  <a:pt x="37" y="261"/>
                </a:cubicBezTo>
                <a:lnTo>
                  <a:pt x="37" y="335"/>
                </a:lnTo>
                <a:lnTo>
                  <a:pt x="301" y="335"/>
                </a:lnTo>
                <a:lnTo>
                  <a:pt x="301" y="295"/>
                </a:lnTo>
                <a:cubicBezTo>
                  <a:pt x="301" y="274"/>
                  <a:pt x="317" y="258"/>
                  <a:pt x="336" y="258"/>
                </a:cubicBezTo>
                <a:lnTo>
                  <a:pt x="422" y="258"/>
                </a:lnTo>
                <a:cubicBezTo>
                  <a:pt x="443" y="258"/>
                  <a:pt x="459" y="274"/>
                  <a:pt x="459" y="295"/>
                </a:cubicBezTo>
                <a:lnTo>
                  <a:pt x="459" y="335"/>
                </a:lnTo>
                <a:lnTo>
                  <a:pt x="723" y="335"/>
                </a:lnTo>
                <a:lnTo>
                  <a:pt x="723" y="261"/>
                </a:lnTo>
                <a:cubicBezTo>
                  <a:pt x="723" y="205"/>
                  <a:pt x="675" y="159"/>
                  <a:pt x="619" y="159"/>
                </a:cubicBezTo>
                <a:close/>
                <a:moveTo>
                  <a:pt x="301" y="442"/>
                </a:moveTo>
                <a:lnTo>
                  <a:pt x="301" y="373"/>
                </a:lnTo>
                <a:lnTo>
                  <a:pt x="37" y="373"/>
                </a:lnTo>
                <a:lnTo>
                  <a:pt x="37" y="579"/>
                </a:lnTo>
                <a:cubicBezTo>
                  <a:pt x="37" y="635"/>
                  <a:pt x="83" y="682"/>
                  <a:pt x="141" y="682"/>
                </a:cubicBezTo>
                <a:lnTo>
                  <a:pt x="619" y="682"/>
                </a:lnTo>
                <a:cubicBezTo>
                  <a:pt x="675" y="682"/>
                  <a:pt x="723" y="635"/>
                  <a:pt x="723" y="579"/>
                </a:cubicBezTo>
                <a:lnTo>
                  <a:pt x="723" y="373"/>
                </a:lnTo>
                <a:lnTo>
                  <a:pt x="459" y="373"/>
                </a:lnTo>
                <a:lnTo>
                  <a:pt x="459" y="442"/>
                </a:lnTo>
                <a:cubicBezTo>
                  <a:pt x="459" y="463"/>
                  <a:pt x="443" y="479"/>
                  <a:pt x="422" y="479"/>
                </a:cubicBezTo>
                <a:lnTo>
                  <a:pt x="336" y="479"/>
                </a:lnTo>
                <a:cubicBezTo>
                  <a:pt x="317" y="479"/>
                  <a:pt x="301" y="463"/>
                  <a:pt x="301" y="442"/>
                </a:cubicBezTo>
                <a:close/>
                <a:moveTo>
                  <a:pt x="270" y="120"/>
                </a:moveTo>
                <a:lnTo>
                  <a:pt x="489" y="120"/>
                </a:lnTo>
                <a:lnTo>
                  <a:pt x="489" y="111"/>
                </a:lnTo>
                <a:cubicBezTo>
                  <a:pt x="489" y="64"/>
                  <a:pt x="467" y="39"/>
                  <a:pt x="419" y="39"/>
                </a:cubicBezTo>
                <a:lnTo>
                  <a:pt x="339" y="39"/>
                </a:lnTo>
                <a:cubicBezTo>
                  <a:pt x="293" y="39"/>
                  <a:pt x="270" y="64"/>
                  <a:pt x="270" y="111"/>
                </a:cubicBezTo>
                <a:lnTo>
                  <a:pt x="270" y="120"/>
                </a:lnTo>
                <a:close/>
                <a:moveTo>
                  <a:pt x="425" y="442"/>
                </a:moveTo>
                <a:lnTo>
                  <a:pt x="425" y="295"/>
                </a:lnTo>
                <a:cubicBezTo>
                  <a:pt x="425" y="293"/>
                  <a:pt x="424" y="293"/>
                  <a:pt x="422" y="293"/>
                </a:cubicBezTo>
                <a:lnTo>
                  <a:pt x="336" y="293"/>
                </a:lnTo>
                <a:cubicBezTo>
                  <a:pt x="336" y="293"/>
                  <a:pt x="334" y="293"/>
                  <a:pt x="334" y="295"/>
                </a:cubicBezTo>
                <a:lnTo>
                  <a:pt x="334" y="442"/>
                </a:lnTo>
                <a:cubicBezTo>
                  <a:pt x="334" y="443"/>
                  <a:pt x="336" y="445"/>
                  <a:pt x="336" y="445"/>
                </a:cubicBezTo>
                <a:lnTo>
                  <a:pt x="422" y="445"/>
                </a:lnTo>
                <a:cubicBezTo>
                  <a:pt x="424" y="445"/>
                  <a:pt x="425" y="443"/>
                  <a:pt x="425" y="442"/>
                </a:cubicBezTo>
                <a:close/>
              </a:path>
            </a:pathLst>
          </a:custGeom>
          <a:solidFill>
            <a:schemeClr val="accent5"/>
          </a:solidFill>
          <a:ln>
            <a:noFill/>
          </a:ln>
          <a:effectLst/>
        </p:spPr>
        <p:txBody>
          <a:bodyPr wrap="none" anchor="ctr"/>
          <a:lstStyle/>
          <a:p>
            <a:endParaRPr lang="en-US" sz="603"/>
          </a:p>
        </p:txBody>
      </p:sp>
      <p:sp>
        <p:nvSpPr>
          <p:cNvPr id="37"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1995488" y="2088954"/>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83974" name="TextBox 9"/>
          <p:cNvSpPr txBox="1">
            <a:spLocks noChangeArrowheads="1"/>
          </p:cNvSpPr>
          <p:nvPr/>
        </p:nvSpPr>
        <p:spPr bwMode="auto">
          <a:xfrm>
            <a:off x="1995488" y="2294011"/>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14" name="TextBox 13"/>
          <p:cNvSpPr txBox="1"/>
          <p:nvPr/>
        </p:nvSpPr>
        <p:spPr bwMode="auto">
          <a:xfrm>
            <a:off x="3326606" y="2088955"/>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19" name="TextBox 18"/>
          <p:cNvSpPr txBox="1"/>
          <p:nvPr/>
        </p:nvSpPr>
        <p:spPr bwMode="auto">
          <a:xfrm>
            <a:off x="4629150" y="2088955"/>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22" name="TextBox 21"/>
          <p:cNvSpPr txBox="1"/>
          <p:nvPr/>
        </p:nvSpPr>
        <p:spPr bwMode="auto">
          <a:xfrm>
            <a:off x="5960269" y="2088955"/>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27" name="TextBox 26"/>
          <p:cNvSpPr txBox="1"/>
          <p:nvPr/>
        </p:nvSpPr>
        <p:spPr bwMode="auto">
          <a:xfrm>
            <a:off x="1995488" y="3152777"/>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31" name="TextBox 30"/>
          <p:cNvSpPr txBox="1"/>
          <p:nvPr/>
        </p:nvSpPr>
        <p:spPr bwMode="auto">
          <a:xfrm>
            <a:off x="3326606" y="3152775"/>
            <a:ext cx="1200150" cy="33483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a:p>
            <a:pPr algn="ctr" defTabSz="685681" eaLnBrk="1" fontAlgn="auto" hangingPunct="1">
              <a:spcBef>
                <a:spcPts val="0"/>
              </a:spcBef>
              <a:spcAft>
                <a:spcPts val="0"/>
              </a:spcAft>
              <a:defRPr/>
            </a:pPr>
            <a:endParaRPr lang="en-US" sz="788" dirty="0">
              <a:latin typeface="Panton Light" charset="0"/>
              <a:cs typeface="Panton Light" charset="0"/>
            </a:endParaRPr>
          </a:p>
        </p:txBody>
      </p:sp>
      <p:sp>
        <p:nvSpPr>
          <p:cNvPr id="36" name="TextBox 35"/>
          <p:cNvSpPr txBox="1"/>
          <p:nvPr/>
        </p:nvSpPr>
        <p:spPr bwMode="auto">
          <a:xfrm>
            <a:off x="4629150" y="3152778"/>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39" name="TextBox 38"/>
          <p:cNvSpPr txBox="1"/>
          <p:nvPr/>
        </p:nvSpPr>
        <p:spPr bwMode="auto">
          <a:xfrm>
            <a:off x="5960269" y="3152778"/>
            <a:ext cx="1200150" cy="213585"/>
          </a:xfrm>
          <a:prstGeom prst="rect">
            <a:avLst/>
          </a:prstGeom>
          <a:noFill/>
        </p:spPr>
        <p:txBody>
          <a:bodyPr>
            <a:spAutoFit/>
          </a:bodyPr>
          <a:lstStyle/>
          <a:p>
            <a:pPr algn="ctr" defTabSz="685681" eaLnBrk="1" fontAlgn="auto" hangingPunct="1">
              <a:spcBef>
                <a:spcPts val="0"/>
              </a:spcBef>
              <a:spcAft>
                <a:spcPts val="0"/>
              </a:spcAft>
              <a:defRPr/>
            </a:pPr>
            <a:r>
              <a:rPr lang="en-US" sz="788" dirty="0">
                <a:latin typeface="Panton Light" charset="0"/>
                <a:cs typeface="Panton Light" charset="0"/>
              </a:rPr>
              <a:t>Title</a:t>
            </a:r>
          </a:p>
        </p:txBody>
      </p:sp>
      <p:sp>
        <p:nvSpPr>
          <p:cNvPr id="83989" name="TextBox 32"/>
          <p:cNvSpPr txBox="1">
            <a:spLocks noChangeArrowheads="1"/>
          </p:cNvSpPr>
          <p:nvPr/>
        </p:nvSpPr>
        <p:spPr bwMode="auto">
          <a:xfrm>
            <a:off x="3326709" y="2294011"/>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83990" name="TextBox 33"/>
          <p:cNvSpPr txBox="1">
            <a:spLocks noChangeArrowheads="1"/>
          </p:cNvSpPr>
          <p:nvPr/>
        </p:nvSpPr>
        <p:spPr bwMode="auto">
          <a:xfrm>
            <a:off x="4612423" y="2294011"/>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83991" name="TextBox 34"/>
          <p:cNvSpPr txBox="1">
            <a:spLocks noChangeArrowheads="1"/>
          </p:cNvSpPr>
          <p:nvPr/>
        </p:nvSpPr>
        <p:spPr bwMode="auto">
          <a:xfrm>
            <a:off x="5943644" y="2294011"/>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83992" name="TextBox 37"/>
          <p:cNvSpPr txBox="1">
            <a:spLocks noChangeArrowheads="1"/>
          </p:cNvSpPr>
          <p:nvPr/>
        </p:nvSpPr>
        <p:spPr bwMode="auto">
          <a:xfrm>
            <a:off x="1995488" y="3349924"/>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83993" name="TextBox 40"/>
          <p:cNvSpPr txBox="1">
            <a:spLocks noChangeArrowheads="1"/>
          </p:cNvSpPr>
          <p:nvPr/>
        </p:nvSpPr>
        <p:spPr bwMode="auto">
          <a:xfrm>
            <a:off x="3326709" y="3349924"/>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83994" name="TextBox 46"/>
          <p:cNvSpPr txBox="1">
            <a:spLocks noChangeArrowheads="1"/>
          </p:cNvSpPr>
          <p:nvPr/>
        </p:nvSpPr>
        <p:spPr bwMode="auto">
          <a:xfrm>
            <a:off x="4612423" y="3349924"/>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83995" name="TextBox 47"/>
          <p:cNvSpPr txBox="1">
            <a:spLocks noChangeArrowheads="1"/>
          </p:cNvSpPr>
          <p:nvPr/>
        </p:nvSpPr>
        <p:spPr bwMode="auto">
          <a:xfrm>
            <a:off x="5943644" y="3349924"/>
            <a:ext cx="1200156" cy="38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lnSpc>
                <a:spcPct val="120000"/>
              </a:lnSpc>
            </a:pPr>
            <a:r>
              <a:rPr lang="en-US" altLang="x-none" sz="700" dirty="0">
                <a:latin typeface="Panton Light" charset="0"/>
                <a:ea typeface="Panton Light" charset="0"/>
                <a:cs typeface="Panton Light" charset="0"/>
              </a:rPr>
              <a:t>A company is an association or collection of individuals, whether natural persons, legal.</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66</a:t>
            </a:fld>
            <a:endParaRPr lang="en-US" dirty="0"/>
          </a:p>
        </p:txBody>
      </p:sp>
      <p:sp>
        <p:nvSpPr>
          <p:cNvPr id="3" name="Title 2"/>
          <p:cNvSpPr>
            <a:spLocks noGrp="1"/>
          </p:cNvSpPr>
          <p:nvPr>
            <p:ph type="title"/>
          </p:nvPr>
        </p:nvSpPr>
        <p:spPr/>
        <p:txBody>
          <a:bodyPr>
            <a:normAutofit/>
          </a:bodyPr>
          <a:lstStyle/>
          <a:p>
            <a:r>
              <a:rPr lang="en-US" sz="2701" dirty="0">
                <a:latin typeface="Panton Regular" charset="0"/>
                <a:cs typeface="Panton Regular" charset="0"/>
              </a:rPr>
              <a:t>areas to improve in the </a:t>
            </a:r>
            <a:r>
              <a:rPr lang="en-US" sz="2701" dirty="0" smtClean="0">
                <a:latin typeface="Panton Regular" charset="0"/>
                <a:cs typeface="Panton Regular" charset="0"/>
              </a:rPr>
              <a:t>plan</a:t>
            </a:r>
            <a:endParaRPr lang="en-US" dirty="0"/>
          </a:p>
        </p:txBody>
      </p:sp>
      <p:sp>
        <p:nvSpPr>
          <p:cNvPr id="33" name="Freeform 32"/>
          <p:cNvSpPr>
            <a:spLocks noChangeArrowheads="1"/>
          </p:cNvSpPr>
          <p:nvPr/>
        </p:nvSpPr>
        <p:spPr bwMode="auto">
          <a:xfrm>
            <a:off x="2492080" y="1808730"/>
            <a:ext cx="200838" cy="200838"/>
          </a:xfrm>
          <a:custGeom>
            <a:avLst/>
            <a:gdLst>
              <a:gd name="T0" fmla="*/ 709 w 715"/>
              <a:gd name="T1" fmla="*/ 133 h 716"/>
              <a:gd name="T2" fmla="*/ 688 w 715"/>
              <a:gd name="T3" fmla="*/ 211 h 716"/>
              <a:gd name="T4" fmla="*/ 247 w 715"/>
              <a:gd name="T5" fmla="*/ 653 h 716"/>
              <a:gd name="T6" fmla="*/ 231 w 715"/>
              <a:gd name="T7" fmla="*/ 661 h 716"/>
              <a:gd name="T8" fmla="*/ 47 w 715"/>
              <a:gd name="T9" fmla="*/ 710 h 716"/>
              <a:gd name="T10" fmla="*/ 7 w 715"/>
              <a:gd name="T11" fmla="*/ 670 h 716"/>
              <a:gd name="T12" fmla="*/ 53 w 715"/>
              <a:gd name="T13" fmla="*/ 485 h 716"/>
              <a:gd name="T14" fmla="*/ 63 w 715"/>
              <a:gd name="T15" fmla="*/ 467 h 716"/>
              <a:gd name="T16" fmla="*/ 504 w 715"/>
              <a:gd name="T17" fmla="*/ 27 h 716"/>
              <a:gd name="T18" fmla="*/ 581 w 715"/>
              <a:gd name="T19" fmla="*/ 7 h 716"/>
              <a:gd name="T20" fmla="*/ 709 w 715"/>
              <a:gd name="T21" fmla="*/ 133 h 716"/>
              <a:gd name="T22" fmla="*/ 45 w 715"/>
              <a:gd name="T23" fmla="*/ 670 h 716"/>
              <a:gd name="T24" fmla="*/ 207 w 715"/>
              <a:gd name="T25" fmla="*/ 629 h 716"/>
              <a:gd name="T26" fmla="*/ 85 w 715"/>
              <a:gd name="T27" fmla="*/ 509 h 716"/>
              <a:gd name="T28" fmla="*/ 45 w 715"/>
              <a:gd name="T29" fmla="*/ 670 h 716"/>
              <a:gd name="T30" fmla="*/ 462 w 715"/>
              <a:gd name="T31" fmla="*/ 122 h 716"/>
              <a:gd name="T32" fmla="*/ 107 w 715"/>
              <a:gd name="T33" fmla="*/ 477 h 716"/>
              <a:gd name="T34" fmla="*/ 239 w 715"/>
              <a:gd name="T35" fmla="*/ 608 h 716"/>
              <a:gd name="T36" fmla="*/ 594 w 715"/>
              <a:gd name="T37" fmla="*/ 251 h 716"/>
              <a:gd name="T38" fmla="*/ 462 w 715"/>
              <a:gd name="T39" fmla="*/ 122 h 716"/>
              <a:gd name="T40" fmla="*/ 531 w 715"/>
              <a:gd name="T41" fmla="*/ 55 h 716"/>
              <a:gd name="T42" fmla="*/ 493 w 715"/>
              <a:gd name="T43" fmla="*/ 91 h 716"/>
              <a:gd name="T44" fmla="*/ 622 w 715"/>
              <a:gd name="T45" fmla="*/ 223 h 716"/>
              <a:gd name="T46" fmla="*/ 661 w 715"/>
              <a:gd name="T47" fmla="*/ 184 h 716"/>
              <a:gd name="T48" fmla="*/ 670 w 715"/>
              <a:gd name="T49" fmla="*/ 141 h 716"/>
              <a:gd name="T50" fmla="*/ 574 w 715"/>
              <a:gd name="T51" fmla="*/ 43 h 716"/>
              <a:gd name="T52" fmla="*/ 531 w 715"/>
              <a:gd name="T53" fmla="*/ 5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5" h="716">
                <a:moveTo>
                  <a:pt x="709" y="133"/>
                </a:moveTo>
                <a:cubicBezTo>
                  <a:pt x="714" y="163"/>
                  <a:pt x="707" y="192"/>
                  <a:pt x="688" y="211"/>
                </a:cubicBezTo>
                <a:lnTo>
                  <a:pt x="247" y="653"/>
                </a:lnTo>
                <a:cubicBezTo>
                  <a:pt x="242" y="658"/>
                  <a:pt x="237" y="661"/>
                  <a:pt x="231" y="661"/>
                </a:cubicBezTo>
                <a:lnTo>
                  <a:pt x="47" y="710"/>
                </a:lnTo>
                <a:cubicBezTo>
                  <a:pt x="23" y="715"/>
                  <a:pt x="0" y="693"/>
                  <a:pt x="7" y="670"/>
                </a:cubicBezTo>
                <a:lnTo>
                  <a:pt x="53" y="485"/>
                </a:lnTo>
                <a:cubicBezTo>
                  <a:pt x="55" y="479"/>
                  <a:pt x="58" y="472"/>
                  <a:pt x="63" y="467"/>
                </a:cubicBezTo>
                <a:lnTo>
                  <a:pt x="504" y="27"/>
                </a:lnTo>
                <a:cubicBezTo>
                  <a:pt x="523" y="7"/>
                  <a:pt x="550" y="0"/>
                  <a:pt x="581" y="7"/>
                </a:cubicBezTo>
                <a:cubicBezTo>
                  <a:pt x="642" y="18"/>
                  <a:pt x="698" y="74"/>
                  <a:pt x="709" y="133"/>
                </a:cubicBezTo>
                <a:close/>
                <a:moveTo>
                  <a:pt x="45" y="670"/>
                </a:moveTo>
                <a:lnTo>
                  <a:pt x="207" y="629"/>
                </a:lnTo>
                <a:cubicBezTo>
                  <a:pt x="187" y="576"/>
                  <a:pt x="139" y="528"/>
                  <a:pt x="85" y="509"/>
                </a:cubicBezTo>
                <a:lnTo>
                  <a:pt x="45" y="670"/>
                </a:lnTo>
                <a:close/>
                <a:moveTo>
                  <a:pt x="462" y="122"/>
                </a:moveTo>
                <a:lnTo>
                  <a:pt x="107" y="477"/>
                </a:lnTo>
                <a:cubicBezTo>
                  <a:pt x="165" y="499"/>
                  <a:pt x="215" y="549"/>
                  <a:pt x="239" y="608"/>
                </a:cubicBezTo>
                <a:lnTo>
                  <a:pt x="594" y="251"/>
                </a:lnTo>
                <a:cubicBezTo>
                  <a:pt x="574" y="192"/>
                  <a:pt x="522" y="139"/>
                  <a:pt x="462" y="122"/>
                </a:cubicBezTo>
                <a:close/>
                <a:moveTo>
                  <a:pt x="531" y="55"/>
                </a:moveTo>
                <a:lnTo>
                  <a:pt x="493" y="91"/>
                </a:lnTo>
                <a:cubicBezTo>
                  <a:pt x="549" y="115"/>
                  <a:pt x="598" y="165"/>
                  <a:pt x="622" y="223"/>
                </a:cubicBezTo>
                <a:lnTo>
                  <a:pt x="661" y="184"/>
                </a:lnTo>
                <a:cubicBezTo>
                  <a:pt x="670" y="175"/>
                  <a:pt x="674" y="159"/>
                  <a:pt x="670" y="141"/>
                </a:cubicBezTo>
                <a:cubicBezTo>
                  <a:pt x="662" y="96"/>
                  <a:pt x="619" y="51"/>
                  <a:pt x="574" y="43"/>
                </a:cubicBezTo>
                <a:cubicBezTo>
                  <a:pt x="557" y="40"/>
                  <a:pt x="539" y="43"/>
                  <a:pt x="531" y="55"/>
                </a:cubicBezTo>
                <a:close/>
              </a:path>
            </a:pathLst>
          </a:custGeom>
          <a:solidFill>
            <a:schemeClr val="accent1"/>
          </a:solidFill>
          <a:ln>
            <a:noFill/>
          </a:ln>
          <a:effectLst/>
        </p:spPr>
        <p:txBody>
          <a:bodyPr wrap="none" anchor="ctr"/>
          <a:lstStyle/>
          <a:p>
            <a:endParaRPr lang="en-US" sz="603"/>
          </a:p>
        </p:txBody>
      </p:sp>
      <p:sp>
        <p:nvSpPr>
          <p:cNvPr id="34" name="Freeform 33"/>
          <p:cNvSpPr>
            <a:spLocks noChangeArrowheads="1"/>
          </p:cNvSpPr>
          <p:nvPr/>
        </p:nvSpPr>
        <p:spPr bwMode="auto">
          <a:xfrm>
            <a:off x="3840357" y="1808733"/>
            <a:ext cx="225633" cy="178523"/>
          </a:xfrm>
          <a:custGeom>
            <a:avLst/>
            <a:gdLst>
              <a:gd name="T0" fmla="*/ 374 w 801"/>
              <a:gd name="T1" fmla="*/ 613 h 633"/>
              <a:gd name="T2" fmla="*/ 166 w 801"/>
              <a:gd name="T3" fmla="*/ 456 h 633"/>
              <a:gd name="T4" fmla="*/ 35 w 801"/>
              <a:gd name="T5" fmla="*/ 456 h 633"/>
              <a:gd name="T6" fmla="*/ 0 w 801"/>
              <a:gd name="T7" fmla="*/ 421 h 633"/>
              <a:gd name="T8" fmla="*/ 0 w 801"/>
              <a:gd name="T9" fmla="*/ 210 h 633"/>
              <a:gd name="T10" fmla="*/ 35 w 801"/>
              <a:gd name="T11" fmla="*/ 176 h 633"/>
              <a:gd name="T12" fmla="*/ 166 w 801"/>
              <a:gd name="T13" fmla="*/ 176 h 633"/>
              <a:gd name="T14" fmla="*/ 378 w 801"/>
              <a:gd name="T15" fmla="*/ 16 h 633"/>
              <a:gd name="T16" fmla="*/ 432 w 801"/>
              <a:gd name="T17" fmla="*/ 45 h 633"/>
              <a:gd name="T18" fmla="*/ 432 w 801"/>
              <a:gd name="T19" fmla="*/ 585 h 633"/>
              <a:gd name="T20" fmla="*/ 374 w 801"/>
              <a:gd name="T21" fmla="*/ 613 h 633"/>
              <a:gd name="T22" fmla="*/ 179 w 801"/>
              <a:gd name="T23" fmla="*/ 417 h 633"/>
              <a:gd name="T24" fmla="*/ 395 w 801"/>
              <a:gd name="T25" fmla="*/ 581 h 633"/>
              <a:gd name="T26" fmla="*/ 395 w 801"/>
              <a:gd name="T27" fmla="*/ 51 h 633"/>
              <a:gd name="T28" fmla="*/ 179 w 801"/>
              <a:gd name="T29" fmla="*/ 213 h 633"/>
              <a:gd name="T30" fmla="*/ 39 w 801"/>
              <a:gd name="T31" fmla="*/ 213 h 633"/>
              <a:gd name="T32" fmla="*/ 39 w 801"/>
              <a:gd name="T33" fmla="*/ 417 h 633"/>
              <a:gd name="T34" fmla="*/ 179 w 801"/>
              <a:gd name="T35" fmla="*/ 417 h 633"/>
              <a:gd name="T36" fmla="*/ 499 w 801"/>
              <a:gd name="T37" fmla="*/ 411 h 633"/>
              <a:gd name="T38" fmla="*/ 499 w 801"/>
              <a:gd name="T39" fmla="*/ 219 h 633"/>
              <a:gd name="T40" fmla="*/ 491 w 801"/>
              <a:gd name="T41" fmla="*/ 208 h 633"/>
              <a:gd name="T42" fmla="*/ 493 w 801"/>
              <a:gd name="T43" fmla="*/ 190 h 633"/>
              <a:gd name="T44" fmla="*/ 506 w 801"/>
              <a:gd name="T45" fmla="*/ 182 h 633"/>
              <a:gd name="T46" fmla="*/ 506 w 801"/>
              <a:gd name="T47" fmla="*/ 449 h 633"/>
              <a:gd name="T48" fmla="*/ 493 w 801"/>
              <a:gd name="T49" fmla="*/ 440 h 633"/>
              <a:gd name="T50" fmla="*/ 491 w 801"/>
              <a:gd name="T51" fmla="*/ 424 h 633"/>
              <a:gd name="T52" fmla="*/ 499 w 801"/>
              <a:gd name="T53" fmla="*/ 411 h 633"/>
              <a:gd name="T54" fmla="*/ 554 w 801"/>
              <a:gd name="T55" fmla="*/ 537 h 633"/>
              <a:gd name="T56" fmla="*/ 560 w 801"/>
              <a:gd name="T57" fmla="*/ 553 h 633"/>
              <a:gd name="T58" fmla="*/ 574 w 801"/>
              <a:gd name="T59" fmla="*/ 560 h 633"/>
              <a:gd name="T60" fmla="*/ 574 w 801"/>
              <a:gd name="T61" fmla="*/ 70 h 633"/>
              <a:gd name="T62" fmla="*/ 560 w 801"/>
              <a:gd name="T63" fmla="*/ 77 h 633"/>
              <a:gd name="T64" fmla="*/ 554 w 801"/>
              <a:gd name="T65" fmla="*/ 93 h 633"/>
              <a:gd name="T66" fmla="*/ 560 w 801"/>
              <a:gd name="T67" fmla="*/ 107 h 633"/>
              <a:gd name="T68" fmla="*/ 560 w 801"/>
              <a:gd name="T69" fmla="*/ 525 h 633"/>
              <a:gd name="T70" fmla="*/ 554 w 801"/>
              <a:gd name="T71" fmla="*/ 537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1" h="633">
                <a:moveTo>
                  <a:pt x="374" y="613"/>
                </a:moveTo>
                <a:lnTo>
                  <a:pt x="166" y="456"/>
                </a:lnTo>
                <a:lnTo>
                  <a:pt x="35" y="456"/>
                </a:lnTo>
                <a:cubicBezTo>
                  <a:pt x="16" y="456"/>
                  <a:pt x="0" y="440"/>
                  <a:pt x="0" y="421"/>
                </a:cubicBezTo>
                <a:lnTo>
                  <a:pt x="0" y="210"/>
                </a:lnTo>
                <a:cubicBezTo>
                  <a:pt x="0" y="190"/>
                  <a:pt x="16" y="176"/>
                  <a:pt x="35" y="176"/>
                </a:cubicBezTo>
                <a:lnTo>
                  <a:pt x="166" y="176"/>
                </a:lnTo>
                <a:lnTo>
                  <a:pt x="378" y="16"/>
                </a:lnTo>
                <a:cubicBezTo>
                  <a:pt x="400" y="0"/>
                  <a:pt x="432" y="18"/>
                  <a:pt x="432" y="45"/>
                </a:cubicBezTo>
                <a:lnTo>
                  <a:pt x="432" y="585"/>
                </a:lnTo>
                <a:cubicBezTo>
                  <a:pt x="432" y="617"/>
                  <a:pt x="400" y="632"/>
                  <a:pt x="374" y="613"/>
                </a:cubicBezTo>
                <a:close/>
                <a:moveTo>
                  <a:pt x="179" y="417"/>
                </a:moveTo>
                <a:lnTo>
                  <a:pt x="395" y="581"/>
                </a:lnTo>
                <a:lnTo>
                  <a:pt x="395" y="51"/>
                </a:lnTo>
                <a:lnTo>
                  <a:pt x="179" y="213"/>
                </a:lnTo>
                <a:lnTo>
                  <a:pt x="39" y="213"/>
                </a:lnTo>
                <a:lnTo>
                  <a:pt x="39" y="417"/>
                </a:lnTo>
                <a:lnTo>
                  <a:pt x="179" y="417"/>
                </a:lnTo>
                <a:close/>
                <a:moveTo>
                  <a:pt x="499" y="411"/>
                </a:moveTo>
                <a:cubicBezTo>
                  <a:pt x="608" y="393"/>
                  <a:pt x="608" y="237"/>
                  <a:pt x="499" y="219"/>
                </a:cubicBezTo>
                <a:cubicBezTo>
                  <a:pt x="491" y="218"/>
                  <a:pt x="490" y="216"/>
                  <a:pt x="491" y="208"/>
                </a:cubicBezTo>
                <a:lnTo>
                  <a:pt x="493" y="190"/>
                </a:lnTo>
                <a:cubicBezTo>
                  <a:pt x="494" y="182"/>
                  <a:pt x="498" y="181"/>
                  <a:pt x="506" y="182"/>
                </a:cubicBezTo>
                <a:cubicBezTo>
                  <a:pt x="656" y="206"/>
                  <a:pt x="656" y="425"/>
                  <a:pt x="506" y="449"/>
                </a:cubicBezTo>
                <a:cubicBezTo>
                  <a:pt x="498" y="451"/>
                  <a:pt x="494" y="448"/>
                  <a:pt x="493" y="440"/>
                </a:cubicBezTo>
                <a:lnTo>
                  <a:pt x="491" y="424"/>
                </a:lnTo>
                <a:cubicBezTo>
                  <a:pt x="490" y="416"/>
                  <a:pt x="491" y="413"/>
                  <a:pt x="499" y="411"/>
                </a:cubicBezTo>
                <a:close/>
                <a:moveTo>
                  <a:pt x="554" y="537"/>
                </a:moveTo>
                <a:lnTo>
                  <a:pt x="560" y="553"/>
                </a:lnTo>
                <a:cubicBezTo>
                  <a:pt x="563" y="561"/>
                  <a:pt x="566" y="561"/>
                  <a:pt x="574" y="560"/>
                </a:cubicBezTo>
                <a:cubicBezTo>
                  <a:pt x="800" y="477"/>
                  <a:pt x="800" y="154"/>
                  <a:pt x="574" y="70"/>
                </a:cubicBezTo>
                <a:cubicBezTo>
                  <a:pt x="566" y="69"/>
                  <a:pt x="563" y="69"/>
                  <a:pt x="560" y="77"/>
                </a:cubicBezTo>
                <a:lnTo>
                  <a:pt x="554" y="93"/>
                </a:lnTo>
                <a:cubicBezTo>
                  <a:pt x="552" y="101"/>
                  <a:pt x="554" y="104"/>
                  <a:pt x="560" y="107"/>
                </a:cubicBezTo>
                <a:cubicBezTo>
                  <a:pt x="753" y="178"/>
                  <a:pt x="753" y="454"/>
                  <a:pt x="560" y="525"/>
                </a:cubicBezTo>
                <a:cubicBezTo>
                  <a:pt x="554" y="528"/>
                  <a:pt x="552" y="531"/>
                  <a:pt x="554" y="537"/>
                </a:cubicBezTo>
                <a:close/>
              </a:path>
            </a:pathLst>
          </a:custGeom>
          <a:solidFill>
            <a:schemeClr val="accent6"/>
          </a:solidFill>
          <a:ln>
            <a:noFill/>
          </a:ln>
          <a:effectLst/>
        </p:spPr>
        <p:txBody>
          <a:bodyPr wrap="none" anchor="ctr"/>
          <a:lstStyle/>
          <a:p>
            <a:endParaRPr lang="en-US" sz="603"/>
          </a:p>
        </p:txBody>
      </p:sp>
      <p:sp>
        <p:nvSpPr>
          <p:cNvPr id="35" name="Freeform 34"/>
          <p:cNvSpPr>
            <a:spLocks noChangeArrowheads="1"/>
          </p:cNvSpPr>
          <p:nvPr/>
        </p:nvSpPr>
        <p:spPr bwMode="auto">
          <a:xfrm>
            <a:off x="5122608" y="1822055"/>
            <a:ext cx="213236" cy="193400"/>
          </a:xfrm>
          <a:custGeom>
            <a:avLst/>
            <a:gdLst>
              <a:gd name="T0" fmla="*/ 134 w 757"/>
              <a:gd name="T1" fmla="*/ 99 h 689"/>
              <a:gd name="T2" fmla="*/ 379 w 757"/>
              <a:gd name="T3" fmla="*/ 0 h 689"/>
              <a:gd name="T4" fmla="*/ 622 w 757"/>
              <a:gd name="T5" fmla="*/ 99 h 689"/>
              <a:gd name="T6" fmla="*/ 622 w 757"/>
              <a:gd name="T7" fmla="*/ 587 h 689"/>
              <a:gd name="T8" fmla="*/ 377 w 757"/>
              <a:gd name="T9" fmla="*/ 688 h 689"/>
              <a:gd name="T10" fmla="*/ 134 w 757"/>
              <a:gd name="T11" fmla="*/ 587 h 689"/>
              <a:gd name="T12" fmla="*/ 134 w 757"/>
              <a:gd name="T13" fmla="*/ 99 h 689"/>
              <a:gd name="T14" fmla="*/ 91 w 757"/>
              <a:gd name="T15" fmla="*/ 453 h 689"/>
              <a:gd name="T16" fmla="*/ 190 w 757"/>
              <a:gd name="T17" fmla="*/ 421 h 689"/>
              <a:gd name="T18" fmla="*/ 190 w 757"/>
              <a:gd name="T19" fmla="*/ 267 h 689"/>
              <a:gd name="T20" fmla="*/ 91 w 757"/>
              <a:gd name="T21" fmla="*/ 235 h 689"/>
              <a:gd name="T22" fmla="*/ 91 w 757"/>
              <a:gd name="T23" fmla="*/ 453 h 689"/>
              <a:gd name="T24" fmla="*/ 107 w 757"/>
              <a:gd name="T25" fmla="*/ 200 h 689"/>
              <a:gd name="T26" fmla="*/ 195 w 757"/>
              <a:gd name="T27" fmla="*/ 229 h 689"/>
              <a:gd name="T28" fmla="*/ 263 w 757"/>
              <a:gd name="T29" fmla="*/ 59 h 689"/>
              <a:gd name="T30" fmla="*/ 107 w 757"/>
              <a:gd name="T31" fmla="*/ 200 h 689"/>
              <a:gd name="T32" fmla="*/ 195 w 757"/>
              <a:gd name="T33" fmla="*/ 459 h 689"/>
              <a:gd name="T34" fmla="*/ 107 w 757"/>
              <a:gd name="T35" fmla="*/ 488 h 689"/>
              <a:gd name="T36" fmla="*/ 263 w 757"/>
              <a:gd name="T37" fmla="*/ 628 h 689"/>
              <a:gd name="T38" fmla="*/ 195 w 757"/>
              <a:gd name="T39" fmla="*/ 459 h 689"/>
              <a:gd name="T40" fmla="*/ 227 w 757"/>
              <a:gd name="T41" fmla="*/ 413 h 689"/>
              <a:gd name="T42" fmla="*/ 358 w 757"/>
              <a:gd name="T43" fmla="*/ 397 h 689"/>
              <a:gd name="T44" fmla="*/ 358 w 757"/>
              <a:gd name="T45" fmla="*/ 289 h 689"/>
              <a:gd name="T46" fmla="*/ 227 w 757"/>
              <a:gd name="T47" fmla="*/ 275 h 689"/>
              <a:gd name="T48" fmla="*/ 227 w 757"/>
              <a:gd name="T49" fmla="*/ 413 h 689"/>
              <a:gd name="T50" fmla="*/ 231 w 757"/>
              <a:gd name="T51" fmla="*/ 238 h 689"/>
              <a:gd name="T52" fmla="*/ 358 w 757"/>
              <a:gd name="T53" fmla="*/ 253 h 689"/>
              <a:gd name="T54" fmla="*/ 358 w 757"/>
              <a:gd name="T55" fmla="*/ 38 h 689"/>
              <a:gd name="T56" fmla="*/ 231 w 757"/>
              <a:gd name="T57" fmla="*/ 238 h 689"/>
              <a:gd name="T58" fmla="*/ 358 w 757"/>
              <a:gd name="T59" fmla="*/ 648 h 689"/>
              <a:gd name="T60" fmla="*/ 358 w 757"/>
              <a:gd name="T61" fmla="*/ 435 h 689"/>
              <a:gd name="T62" fmla="*/ 231 w 757"/>
              <a:gd name="T63" fmla="*/ 449 h 689"/>
              <a:gd name="T64" fmla="*/ 358 w 757"/>
              <a:gd name="T65" fmla="*/ 648 h 689"/>
              <a:gd name="T66" fmla="*/ 396 w 757"/>
              <a:gd name="T67" fmla="*/ 38 h 689"/>
              <a:gd name="T68" fmla="*/ 396 w 757"/>
              <a:gd name="T69" fmla="*/ 253 h 689"/>
              <a:gd name="T70" fmla="*/ 523 w 757"/>
              <a:gd name="T71" fmla="*/ 238 h 689"/>
              <a:gd name="T72" fmla="*/ 396 w 757"/>
              <a:gd name="T73" fmla="*/ 38 h 689"/>
              <a:gd name="T74" fmla="*/ 396 w 757"/>
              <a:gd name="T75" fmla="*/ 289 h 689"/>
              <a:gd name="T76" fmla="*/ 396 w 757"/>
              <a:gd name="T77" fmla="*/ 397 h 689"/>
              <a:gd name="T78" fmla="*/ 529 w 757"/>
              <a:gd name="T79" fmla="*/ 413 h 689"/>
              <a:gd name="T80" fmla="*/ 529 w 757"/>
              <a:gd name="T81" fmla="*/ 275 h 689"/>
              <a:gd name="T82" fmla="*/ 396 w 757"/>
              <a:gd name="T83" fmla="*/ 289 h 689"/>
              <a:gd name="T84" fmla="*/ 524 w 757"/>
              <a:gd name="T85" fmla="*/ 449 h 689"/>
              <a:gd name="T86" fmla="*/ 396 w 757"/>
              <a:gd name="T87" fmla="*/ 435 h 689"/>
              <a:gd name="T88" fmla="*/ 396 w 757"/>
              <a:gd name="T89" fmla="*/ 648 h 689"/>
              <a:gd name="T90" fmla="*/ 524 w 757"/>
              <a:gd name="T91" fmla="*/ 449 h 689"/>
              <a:gd name="T92" fmla="*/ 559 w 757"/>
              <a:gd name="T93" fmla="*/ 229 h 689"/>
              <a:gd name="T94" fmla="*/ 649 w 757"/>
              <a:gd name="T95" fmla="*/ 200 h 689"/>
              <a:gd name="T96" fmla="*/ 492 w 757"/>
              <a:gd name="T97" fmla="*/ 59 h 689"/>
              <a:gd name="T98" fmla="*/ 559 w 757"/>
              <a:gd name="T99" fmla="*/ 229 h 689"/>
              <a:gd name="T100" fmla="*/ 649 w 757"/>
              <a:gd name="T101" fmla="*/ 488 h 689"/>
              <a:gd name="T102" fmla="*/ 559 w 757"/>
              <a:gd name="T103" fmla="*/ 459 h 689"/>
              <a:gd name="T104" fmla="*/ 492 w 757"/>
              <a:gd name="T105" fmla="*/ 628 h 689"/>
              <a:gd name="T106" fmla="*/ 649 w 757"/>
              <a:gd name="T107" fmla="*/ 488 h 689"/>
              <a:gd name="T108" fmla="*/ 566 w 757"/>
              <a:gd name="T109" fmla="*/ 421 h 689"/>
              <a:gd name="T110" fmla="*/ 665 w 757"/>
              <a:gd name="T111" fmla="*/ 453 h 689"/>
              <a:gd name="T112" fmla="*/ 663 w 757"/>
              <a:gd name="T113" fmla="*/ 235 h 689"/>
              <a:gd name="T114" fmla="*/ 566 w 757"/>
              <a:gd name="T115" fmla="*/ 267 h 689"/>
              <a:gd name="T116" fmla="*/ 566 w 757"/>
              <a:gd name="T117" fmla="*/ 42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7" h="689">
                <a:moveTo>
                  <a:pt x="134" y="99"/>
                </a:moveTo>
                <a:cubicBezTo>
                  <a:pt x="201" y="34"/>
                  <a:pt x="291" y="0"/>
                  <a:pt x="379" y="0"/>
                </a:cubicBezTo>
                <a:cubicBezTo>
                  <a:pt x="467" y="0"/>
                  <a:pt x="555" y="34"/>
                  <a:pt x="622" y="99"/>
                </a:cubicBezTo>
                <a:cubicBezTo>
                  <a:pt x="756" y="233"/>
                  <a:pt x="756" y="454"/>
                  <a:pt x="622" y="587"/>
                </a:cubicBezTo>
                <a:cubicBezTo>
                  <a:pt x="555" y="654"/>
                  <a:pt x="467" y="688"/>
                  <a:pt x="377" y="688"/>
                </a:cubicBezTo>
                <a:cubicBezTo>
                  <a:pt x="289" y="688"/>
                  <a:pt x="201" y="654"/>
                  <a:pt x="134" y="587"/>
                </a:cubicBezTo>
                <a:cubicBezTo>
                  <a:pt x="0" y="454"/>
                  <a:pt x="0" y="233"/>
                  <a:pt x="134" y="99"/>
                </a:cubicBezTo>
                <a:close/>
                <a:moveTo>
                  <a:pt x="91" y="453"/>
                </a:moveTo>
                <a:cubicBezTo>
                  <a:pt x="123" y="440"/>
                  <a:pt x="156" y="429"/>
                  <a:pt x="190" y="421"/>
                </a:cubicBezTo>
                <a:cubicBezTo>
                  <a:pt x="184" y="369"/>
                  <a:pt x="184" y="317"/>
                  <a:pt x="190" y="267"/>
                </a:cubicBezTo>
                <a:cubicBezTo>
                  <a:pt x="156" y="259"/>
                  <a:pt x="123" y="248"/>
                  <a:pt x="91" y="235"/>
                </a:cubicBezTo>
                <a:cubicBezTo>
                  <a:pt x="65" y="304"/>
                  <a:pt x="65" y="382"/>
                  <a:pt x="91" y="453"/>
                </a:cubicBezTo>
                <a:close/>
                <a:moveTo>
                  <a:pt x="107" y="200"/>
                </a:moveTo>
                <a:cubicBezTo>
                  <a:pt x="136" y="211"/>
                  <a:pt x="166" y="221"/>
                  <a:pt x="195" y="229"/>
                </a:cubicBezTo>
                <a:cubicBezTo>
                  <a:pt x="208" y="161"/>
                  <a:pt x="230" y="101"/>
                  <a:pt x="263" y="59"/>
                </a:cubicBezTo>
                <a:cubicBezTo>
                  <a:pt x="196" y="85"/>
                  <a:pt x="140" y="136"/>
                  <a:pt x="107" y="200"/>
                </a:cubicBezTo>
                <a:close/>
                <a:moveTo>
                  <a:pt x="195" y="459"/>
                </a:moveTo>
                <a:cubicBezTo>
                  <a:pt x="166" y="467"/>
                  <a:pt x="136" y="477"/>
                  <a:pt x="107" y="488"/>
                </a:cubicBezTo>
                <a:cubicBezTo>
                  <a:pt x="140" y="550"/>
                  <a:pt x="196" y="601"/>
                  <a:pt x="263" y="628"/>
                </a:cubicBezTo>
                <a:cubicBezTo>
                  <a:pt x="230" y="585"/>
                  <a:pt x="208" y="526"/>
                  <a:pt x="195" y="459"/>
                </a:cubicBezTo>
                <a:close/>
                <a:moveTo>
                  <a:pt x="227" y="413"/>
                </a:moveTo>
                <a:cubicBezTo>
                  <a:pt x="271" y="403"/>
                  <a:pt x="315" y="398"/>
                  <a:pt x="358" y="397"/>
                </a:cubicBezTo>
                <a:lnTo>
                  <a:pt x="358" y="289"/>
                </a:lnTo>
                <a:cubicBezTo>
                  <a:pt x="315" y="288"/>
                  <a:pt x="271" y="285"/>
                  <a:pt x="227" y="275"/>
                </a:cubicBezTo>
                <a:cubicBezTo>
                  <a:pt x="222" y="320"/>
                  <a:pt x="222" y="368"/>
                  <a:pt x="227" y="413"/>
                </a:cubicBezTo>
                <a:close/>
                <a:moveTo>
                  <a:pt x="231" y="238"/>
                </a:moveTo>
                <a:cubicBezTo>
                  <a:pt x="275" y="246"/>
                  <a:pt x="316" y="251"/>
                  <a:pt x="358" y="253"/>
                </a:cubicBezTo>
                <a:lnTo>
                  <a:pt x="358" y="38"/>
                </a:lnTo>
                <a:cubicBezTo>
                  <a:pt x="292" y="53"/>
                  <a:pt x="249" y="136"/>
                  <a:pt x="231" y="238"/>
                </a:cubicBezTo>
                <a:close/>
                <a:moveTo>
                  <a:pt x="358" y="648"/>
                </a:moveTo>
                <a:lnTo>
                  <a:pt x="358" y="435"/>
                </a:lnTo>
                <a:cubicBezTo>
                  <a:pt x="316" y="437"/>
                  <a:pt x="275" y="441"/>
                  <a:pt x="231" y="449"/>
                </a:cubicBezTo>
                <a:cubicBezTo>
                  <a:pt x="249" y="552"/>
                  <a:pt x="291" y="635"/>
                  <a:pt x="358" y="648"/>
                </a:cubicBezTo>
                <a:close/>
                <a:moveTo>
                  <a:pt x="396" y="38"/>
                </a:moveTo>
                <a:lnTo>
                  <a:pt x="396" y="253"/>
                </a:lnTo>
                <a:cubicBezTo>
                  <a:pt x="439" y="251"/>
                  <a:pt x="481" y="246"/>
                  <a:pt x="523" y="238"/>
                </a:cubicBezTo>
                <a:cubicBezTo>
                  <a:pt x="507" y="136"/>
                  <a:pt x="463" y="53"/>
                  <a:pt x="396" y="38"/>
                </a:cubicBezTo>
                <a:close/>
                <a:moveTo>
                  <a:pt x="396" y="289"/>
                </a:moveTo>
                <a:lnTo>
                  <a:pt x="396" y="397"/>
                </a:lnTo>
                <a:cubicBezTo>
                  <a:pt x="441" y="398"/>
                  <a:pt x="484" y="403"/>
                  <a:pt x="529" y="413"/>
                </a:cubicBezTo>
                <a:cubicBezTo>
                  <a:pt x="534" y="368"/>
                  <a:pt x="534" y="320"/>
                  <a:pt x="529" y="275"/>
                </a:cubicBezTo>
                <a:cubicBezTo>
                  <a:pt x="484" y="285"/>
                  <a:pt x="441" y="288"/>
                  <a:pt x="396" y="289"/>
                </a:cubicBezTo>
                <a:close/>
                <a:moveTo>
                  <a:pt x="524" y="449"/>
                </a:moveTo>
                <a:cubicBezTo>
                  <a:pt x="481" y="441"/>
                  <a:pt x="439" y="437"/>
                  <a:pt x="396" y="435"/>
                </a:cubicBezTo>
                <a:lnTo>
                  <a:pt x="396" y="648"/>
                </a:lnTo>
                <a:cubicBezTo>
                  <a:pt x="463" y="635"/>
                  <a:pt x="507" y="552"/>
                  <a:pt x="524" y="449"/>
                </a:cubicBezTo>
                <a:close/>
                <a:moveTo>
                  <a:pt x="559" y="229"/>
                </a:moveTo>
                <a:cubicBezTo>
                  <a:pt x="590" y="221"/>
                  <a:pt x="619" y="211"/>
                  <a:pt x="649" y="200"/>
                </a:cubicBezTo>
                <a:cubicBezTo>
                  <a:pt x="615" y="136"/>
                  <a:pt x="559" y="85"/>
                  <a:pt x="492" y="59"/>
                </a:cubicBezTo>
                <a:cubicBezTo>
                  <a:pt x="526" y="101"/>
                  <a:pt x="548" y="161"/>
                  <a:pt x="559" y="229"/>
                </a:cubicBezTo>
                <a:close/>
                <a:moveTo>
                  <a:pt x="649" y="488"/>
                </a:moveTo>
                <a:cubicBezTo>
                  <a:pt x="619" y="477"/>
                  <a:pt x="590" y="467"/>
                  <a:pt x="559" y="459"/>
                </a:cubicBezTo>
                <a:cubicBezTo>
                  <a:pt x="548" y="526"/>
                  <a:pt x="526" y="585"/>
                  <a:pt x="492" y="628"/>
                </a:cubicBezTo>
                <a:cubicBezTo>
                  <a:pt x="559" y="601"/>
                  <a:pt x="615" y="550"/>
                  <a:pt x="649" y="488"/>
                </a:cubicBezTo>
                <a:close/>
                <a:moveTo>
                  <a:pt x="566" y="421"/>
                </a:moveTo>
                <a:cubicBezTo>
                  <a:pt x="598" y="429"/>
                  <a:pt x="631" y="440"/>
                  <a:pt x="665" y="453"/>
                </a:cubicBezTo>
                <a:cubicBezTo>
                  <a:pt x="691" y="382"/>
                  <a:pt x="691" y="304"/>
                  <a:pt x="663" y="235"/>
                </a:cubicBezTo>
                <a:cubicBezTo>
                  <a:pt x="631" y="248"/>
                  <a:pt x="598" y="259"/>
                  <a:pt x="566" y="267"/>
                </a:cubicBezTo>
                <a:cubicBezTo>
                  <a:pt x="571" y="317"/>
                  <a:pt x="571" y="369"/>
                  <a:pt x="566" y="421"/>
                </a:cubicBezTo>
                <a:close/>
              </a:path>
            </a:pathLst>
          </a:custGeom>
          <a:solidFill>
            <a:schemeClr val="accent3"/>
          </a:solidFill>
          <a:ln>
            <a:noFill/>
          </a:ln>
          <a:effectLst/>
        </p:spPr>
        <p:txBody>
          <a:bodyPr wrap="none" anchor="ctr"/>
          <a:lstStyle/>
          <a:p>
            <a:endParaRPr lang="en-US" sz="603"/>
          </a:p>
        </p:txBody>
      </p:sp>
      <p:sp>
        <p:nvSpPr>
          <p:cNvPr id="38" name="Freeform 37"/>
          <p:cNvSpPr>
            <a:spLocks noChangeArrowheads="1"/>
          </p:cNvSpPr>
          <p:nvPr/>
        </p:nvSpPr>
        <p:spPr bwMode="auto">
          <a:xfrm>
            <a:off x="6454974" y="1824481"/>
            <a:ext cx="216954" cy="193400"/>
          </a:xfrm>
          <a:custGeom>
            <a:avLst/>
            <a:gdLst>
              <a:gd name="T0" fmla="*/ 386 w 772"/>
              <a:gd name="T1" fmla="*/ 0 h 687"/>
              <a:gd name="T2" fmla="*/ 771 w 772"/>
              <a:gd name="T3" fmla="*/ 292 h 687"/>
              <a:gd name="T4" fmla="*/ 328 w 772"/>
              <a:gd name="T5" fmla="*/ 580 h 687"/>
              <a:gd name="T6" fmla="*/ 159 w 772"/>
              <a:gd name="T7" fmla="*/ 680 h 687"/>
              <a:gd name="T8" fmla="*/ 117 w 772"/>
              <a:gd name="T9" fmla="*/ 628 h 687"/>
              <a:gd name="T10" fmla="*/ 148 w 772"/>
              <a:gd name="T11" fmla="*/ 523 h 687"/>
              <a:gd name="T12" fmla="*/ 0 w 772"/>
              <a:gd name="T13" fmla="*/ 292 h 687"/>
              <a:gd name="T14" fmla="*/ 386 w 772"/>
              <a:gd name="T15" fmla="*/ 0 h 687"/>
              <a:gd name="T16" fmla="*/ 386 w 772"/>
              <a:gd name="T17" fmla="*/ 38 h 687"/>
              <a:gd name="T18" fmla="*/ 39 w 772"/>
              <a:gd name="T19" fmla="*/ 292 h 687"/>
              <a:gd name="T20" fmla="*/ 183 w 772"/>
              <a:gd name="T21" fmla="*/ 499 h 687"/>
              <a:gd name="T22" fmla="*/ 154 w 772"/>
              <a:gd name="T23" fmla="*/ 641 h 687"/>
              <a:gd name="T24" fmla="*/ 309 w 772"/>
              <a:gd name="T25" fmla="*/ 540 h 687"/>
              <a:gd name="T26" fmla="*/ 386 w 772"/>
              <a:gd name="T27" fmla="*/ 547 h 687"/>
              <a:gd name="T28" fmla="*/ 733 w 772"/>
              <a:gd name="T29" fmla="*/ 292 h 687"/>
              <a:gd name="T30" fmla="*/ 386 w 772"/>
              <a:gd name="T31" fmla="*/ 38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2" h="687">
                <a:moveTo>
                  <a:pt x="386" y="0"/>
                </a:moveTo>
                <a:cubicBezTo>
                  <a:pt x="554" y="0"/>
                  <a:pt x="771" y="101"/>
                  <a:pt x="771" y="292"/>
                </a:cubicBezTo>
                <a:cubicBezTo>
                  <a:pt x="771" y="507"/>
                  <a:pt x="511" y="601"/>
                  <a:pt x="328" y="580"/>
                </a:cubicBezTo>
                <a:cubicBezTo>
                  <a:pt x="288" y="638"/>
                  <a:pt x="226" y="667"/>
                  <a:pt x="159" y="680"/>
                </a:cubicBezTo>
                <a:cubicBezTo>
                  <a:pt x="122" y="686"/>
                  <a:pt x="100" y="659"/>
                  <a:pt x="117" y="628"/>
                </a:cubicBezTo>
                <a:cubicBezTo>
                  <a:pt x="138" y="596"/>
                  <a:pt x="151" y="561"/>
                  <a:pt x="148" y="523"/>
                </a:cubicBezTo>
                <a:cubicBezTo>
                  <a:pt x="66" y="473"/>
                  <a:pt x="0" y="392"/>
                  <a:pt x="0" y="292"/>
                </a:cubicBezTo>
                <a:cubicBezTo>
                  <a:pt x="0" y="101"/>
                  <a:pt x="218" y="0"/>
                  <a:pt x="386" y="0"/>
                </a:cubicBezTo>
                <a:close/>
                <a:moveTo>
                  <a:pt x="386" y="38"/>
                </a:moveTo>
                <a:cubicBezTo>
                  <a:pt x="240" y="38"/>
                  <a:pt x="39" y="123"/>
                  <a:pt x="39" y="292"/>
                </a:cubicBezTo>
                <a:cubicBezTo>
                  <a:pt x="39" y="387"/>
                  <a:pt x="106" y="456"/>
                  <a:pt x="183" y="499"/>
                </a:cubicBezTo>
                <a:cubicBezTo>
                  <a:pt x="192" y="553"/>
                  <a:pt x="183" y="595"/>
                  <a:pt x="154" y="641"/>
                </a:cubicBezTo>
                <a:cubicBezTo>
                  <a:pt x="224" y="628"/>
                  <a:pt x="271" y="603"/>
                  <a:pt x="309" y="540"/>
                </a:cubicBezTo>
                <a:cubicBezTo>
                  <a:pt x="338" y="544"/>
                  <a:pt x="357" y="547"/>
                  <a:pt x="386" y="547"/>
                </a:cubicBezTo>
                <a:cubicBezTo>
                  <a:pt x="531" y="547"/>
                  <a:pt x="733" y="464"/>
                  <a:pt x="733" y="292"/>
                </a:cubicBezTo>
                <a:cubicBezTo>
                  <a:pt x="733" y="121"/>
                  <a:pt x="531" y="38"/>
                  <a:pt x="386" y="38"/>
                </a:cubicBezTo>
                <a:close/>
              </a:path>
            </a:pathLst>
          </a:custGeom>
          <a:solidFill>
            <a:schemeClr val="accent5"/>
          </a:solidFill>
          <a:ln>
            <a:noFill/>
          </a:ln>
          <a:effectLst/>
        </p:spPr>
        <p:txBody>
          <a:bodyPr wrap="none" anchor="ctr"/>
          <a:lstStyle/>
          <a:p>
            <a:endParaRPr lang="en-US" sz="603"/>
          </a:p>
        </p:txBody>
      </p:sp>
      <p:sp>
        <p:nvSpPr>
          <p:cNvPr id="40" name="Freeform 39"/>
          <p:cNvSpPr>
            <a:spLocks noChangeArrowheads="1"/>
          </p:cNvSpPr>
          <p:nvPr/>
        </p:nvSpPr>
        <p:spPr bwMode="auto">
          <a:xfrm>
            <a:off x="6471090" y="2905277"/>
            <a:ext cx="200838" cy="199598"/>
          </a:xfrm>
          <a:custGeom>
            <a:avLst/>
            <a:gdLst>
              <a:gd name="T0" fmla="*/ 625 w 713"/>
              <a:gd name="T1" fmla="*/ 338 h 712"/>
              <a:gd name="T2" fmla="*/ 701 w 713"/>
              <a:gd name="T3" fmla="*/ 338 h 712"/>
              <a:gd name="T4" fmla="*/ 712 w 713"/>
              <a:gd name="T5" fmla="*/ 347 h 712"/>
              <a:gd name="T6" fmla="*/ 712 w 713"/>
              <a:gd name="T7" fmla="*/ 365 h 712"/>
              <a:gd name="T8" fmla="*/ 701 w 713"/>
              <a:gd name="T9" fmla="*/ 375 h 712"/>
              <a:gd name="T10" fmla="*/ 625 w 713"/>
              <a:gd name="T11" fmla="*/ 375 h 712"/>
              <a:gd name="T12" fmla="*/ 376 w 713"/>
              <a:gd name="T13" fmla="*/ 624 h 712"/>
              <a:gd name="T14" fmla="*/ 376 w 713"/>
              <a:gd name="T15" fmla="*/ 701 h 712"/>
              <a:gd name="T16" fmla="*/ 365 w 713"/>
              <a:gd name="T17" fmla="*/ 711 h 712"/>
              <a:gd name="T18" fmla="*/ 347 w 713"/>
              <a:gd name="T19" fmla="*/ 711 h 712"/>
              <a:gd name="T20" fmla="*/ 338 w 713"/>
              <a:gd name="T21" fmla="*/ 701 h 712"/>
              <a:gd name="T22" fmla="*/ 338 w 713"/>
              <a:gd name="T23" fmla="*/ 624 h 712"/>
              <a:gd name="T24" fmla="*/ 86 w 713"/>
              <a:gd name="T25" fmla="*/ 375 h 712"/>
              <a:gd name="T26" fmla="*/ 11 w 713"/>
              <a:gd name="T27" fmla="*/ 375 h 712"/>
              <a:gd name="T28" fmla="*/ 0 w 713"/>
              <a:gd name="T29" fmla="*/ 365 h 712"/>
              <a:gd name="T30" fmla="*/ 0 w 713"/>
              <a:gd name="T31" fmla="*/ 347 h 712"/>
              <a:gd name="T32" fmla="*/ 11 w 713"/>
              <a:gd name="T33" fmla="*/ 338 h 712"/>
              <a:gd name="T34" fmla="*/ 86 w 713"/>
              <a:gd name="T35" fmla="*/ 338 h 712"/>
              <a:gd name="T36" fmla="*/ 338 w 713"/>
              <a:gd name="T37" fmla="*/ 87 h 712"/>
              <a:gd name="T38" fmla="*/ 338 w 713"/>
              <a:gd name="T39" fmla="*/ 12 h 712"/>
              <a:gd name="T40" fmla="*/ 347 w 713"/>
              <a:gd name="T41" fmla="*/ 0 h 712"/>
              <a:gd name="T42" fmla="*/ 365 w 713"/>
              <a:gd name="T43" fmla="*/ 0 h 712"/>
              <a:gd name="T44" fmla="*/ 376 w 713"/>
              <a:gd name="T45" fmla="*/ 12 h 712"/>
              <a:gd name="T46" fmla="*/ 376 w 713"/>
              <a:gd name="T47" fmla="*/ 87 h 712"/>
              <a:gd name="T48" fmla="*/ 625 w 713"/>
              <a:gd name="T49" fmla="*/ 338 h 712"/>
              <a:gd name="T50" fmla="*/ 338 w 713"/>
              <a:gd name="T51" fmla="*/ 125 h 712"/>
              <a:gd name="T52" fmla="*/ 125 w 713"/>
              <a:gd name="T53" fmla="*/ 338 h 712"/>
              <a:gd name="T54" fmla="*/ 338 w 713"/>
              <a:gd name="T55" fmla="*/ 338 h 712"/>
              <a:gd name="T56" fmla="*/ 338 w 713"/>
              <a:gd name="T57" fmla="*/ 125 h 712"/>
              <a:gd name="T58" fmla="*/ 338 w 713"/>
              <a:gd name="T59" fmla="*/ 587 h 712"/>
              <a:gd name="T60" fmla="*/ 338 w 713"/>
              <a:gd name="T61" fmla="*/ 375 h 712"/>
              <a:gd name="T62" fmla="*/ 125 w 713"/>
              <a:gd name="T63" fmla="*/ 375 h 712"/>
              <a:gd name="T64" fmla="*/ 338 w 713"/>
              <a:gd name="T65" fmla="*/ 587 h 712"/>
              <a:gd name="T66" fmla="*/ 376 w 713"/>
              <a:gd name="T67" fmla="*/ 125 h 712"/>
              <a:gd name="T68" fmla="*/ 376 w 713"/>
              <a:gd name="T69" fmla="*/ 338 h 712"/>
              <a:gd name="T70" fmla="*/ 587 w 713"/>
              <a:gd name="T71" fmla="*/ 338 h 712"/>
              <a:gd name="T72" fmla="*/ 376 w 713"/>
              <a:gd name="T73" fmla="*/ 125 h 712"/>
              <a:gd name="T74" fmla="*/ 587 w 713"/>
              <a:gd name="T75" fmla="*/ 375 h 712"/>
              <a:gd name="T76" fmla="*/ 376 w 713"/>
              <a:gd name="T77" fmla="*/ 375 h 712"/>
              <a:gd name="T78" fmla="*/ 376 w 713"/>
              <a:gd name="T79" fmla="*/ 587 h 712"/>
              <a:gd name="T80" fmla="*/ 587 w 713"/>
              <a:gd name="T81" fmla="*/ 375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3" h="712">
                <a:moveTo>
                  <a:pt x="625" y="338"/>
                </a:moveTo>
                <a:lnTo>
                  <a:pt x="701" y="338"/>
                </a:lnTo>
                <a:cubicBezTo>
                  <a:pt x="709" y="338"/>
                  <a:pt x="712" y="339"/>
                  <a:pt x="712" y="347"/>
                </a:cubicBezTo>
                <a:lnTo>
                  <a:pt x="712" y="365"/>
                </a:lnTo>
                <a:cubicBezTo>
                  <a:pt x="712" y="373"/>
                  <a:pt x="709" y="375"/>
                  <a:pt x="701" y="375"/>
                </a:cubicBezTo>
                <a:lnTo>
                  <a:pt x="625" y="375"/>
                </a:lnTo>
                <a:cubicBezTo>
                  <a:pt x="616" y="509"/>
                  <a:pt x="509" y="616"/>
                  <a:pt x="376" y="624"/>
                </a:cubicBezTo>
                <a:lnTo>
                  <a:pt x="376" y="701"/>
                </a:lnTo>
                <a:cubicBezTo>
                  <a:pt x="376" y="709"/>
                  <a:pt x="373" y="711"/>
                  <a:pt x="365" y="711"/>
                </a:cubicBezTo>
                <a:lnTo>
                  <a:pt x="347" y="711"/>
                </a:lnTo>
                <a:cubicBezTo>
                  <a:pt x="339" y="711"/>
                  <a:pt x="338" y="709"/>
                  <a:pt x="338" y="701"/>
                </a:cubicBezTo>
                <a:lnTo>
                  <a:pt x="338" y="624"/>
                </a:lnTo>
                <a:cubicBezTo>
                  <a:pt x="203" y="616"/>
                  <a:pt x="96" y="509"/>
                  <a:pt x="86" y="375"/>
                </a:cubicBezTo>
                <a:lnTo>
                  <a:pt x="11" y="375"/>
                </a:lnTo>
                <a:cubicBezTo>
                  <a:pt x="3" y="375"/>
                  <a:pt x="0" y="373"/>
                  <a:pt x="0" y="365"/>
                </a:cubicBezTo>
                <a:lnTo>
                  <a:pt x="0" y="347"/>
                </a:lnTo>
                <a:cubicBezTo>
                  <a:pt x="0" y="339"/>
                  <a:pt x="3" y="338"/>
                  <a:pt x="11" y="338"/>
                </a:cubicBezTo>
                <a:lnTo>
                  <a:pt x="86" y="338"/>
                </a:lnTo>
                <a:cubicBezTo>
                  <a:pt x="96" y="204"/>
                  <a:pt x="203" y="95"/>
                  <a:pt x="338" y="87"/>
                </a:cubicBezTo>
                <a:lnTo>
                  <a:pt x="338" y="12"/>
                </a:lnTo>
                <a:cubicBezTo>
                  <a:pt x="338" y="4"/>
                  <a:pt x="339" y="0"/>
                  <a:pt x="347" y="0"/>
                </a:cubicBezTo>
                <a:lnTo>
                  <a:pt x="365" y="0"/>
                </a:lnTo>
                <a:cubicBezTo>
                  <a:pt x="373" y="0"/>
                  <a:pt x="376" y="4"/>
                  <a:pt x="376" y="12"/>
                </a:cubicBezTo>
                <a:lnTo>
                  <a:pt x="376" y="87"/>
                </a:lnTo>
                <a:cubicBezTo>
                  <a:pt x="509" y="95"/>
                  <a:pt x="617" y="204"/>
                  <a:pt x="625" y="338"/>
                </a:cubicBezTo>
                <a:close/>
                <a:moveTo>
                  <a:pt x="338" y="125"/>
                </a:moveTo>
                <a:cubicBezTo>
                  <a:pt x="224" y="133"/>
                  <a:pt x="134" y="224"/>
                  <a:pt x="125" y="338"/>
                </a:cubicBezTo>
                <a:lnTo>
                  <a:pt x="338" y="338"/>
                </a:lnTo>
                <a:lnTo>
                  <a:pt x="338" y="125"/>
                </a:lnTo>
                <a:close/>
                <a:moveTo>
                  <a:pt x="338" y="587"/>
                </a:moveTo>
                <a:lnTo>
                  <a:pt x="338" y="375"/>
                </a:lnTo>
                <a:lnTo>
                  <a:pt x="125" y="375"/>
                </a:lnTo>
                <a:cubicBezTo>
                  <a:pt x="134" y="488"/>
                  <a:pt x="224" y="578"/>
                  <a:pt x="338" y="587"/>
                </a:cubicBezTo>
                <a:close/>
                <a:moveTo>
                  <a:pt x="376" y="125"/>
                </a:moveTo>
                <a:lnTo>
                  <a:pt x="376" y="338"/>
                </a:lnTo>
                <a:lnTo>
                  <a:pt x="587" y="338"/>
                </a:lnTo>
                <a:cubicBezTo>
                  <a:pt x="579" y="224"/>
                  <a:pt x="488" y="133"/>
                  <a:pt x="376" y="125"/>
                </a:cubicBezTo>
                <a:close/>
                <a:moveTo>
                  <a:pt x="587" y="375"/>
                </a:moveTo>
                <a:lnTo>
                  <a:pt x="376" y="375"/>
                </a:lnTo>
                <a:lnTo>
                  <a:pt x="376" y="587"/>
                </a:lnTo>
                <a:cubicBezTo>
                  <a:pt x="488" y="578"/>
                  <a:pt x="577" y="488"/>
                  <a:pt x="587" y="375"/>
                </a:cubicBezTo>
                <a:close/>
              </a:path>
            </a:pathLst>
          </a:custGeom>
          <a:solidFill>
            <a:schemeClr val="accent2"/>
          </a:solidFill>
          <a:ln>
            <a:noFill/>
          </a:ln>
          <a:effectLst/>
        </p:spPr>
        <p:txBody>
          <a:bodyPr wrap="none" anchor="ctr"/>
          <a:lstStyle/>
          <a:p>
            <a:endParaRPr lang="en-US" sz="603"/>
          </a:p>
        </p:txBody>
      </p:sp>
      <p:sp>
        <p:nvSpPr>
          <p:cNvPr id="41" name="Freeform 40"/>
          <p:cNvSpPr>
            <a:spLocks noChangeArrowheads="1"/>
          </p:cNvSpPr>
          <p:nvPr/>
        </p:nvSpPr>
        <p:spPr bwMode="auto">
          <a:xfrm>
            <a:off x="2496233" y="2943190"/>
            <a:ext cx="198660" cy="146788"/>
          </a:xfrm>
          <a:custGeom>
            <a:avLst/>
            <a:gdLst>
              <a:gd name="T0" fmla="*/ 555 w 793"/>
              <a:gd name="T1" fmla="*/ 133 h 588"/>
              <a:gd name="T2" fmla="*/ 555 w 793"/>
              <a:gd name="T3" fmla="*/ 184 h 588"/>
              <a:gd name="T4" fmla="*/ 740 w 793"/>
              <a:gd name="T5" fmla="*/ 85 h 588"/>
              <a:gd name="T6" fmla="*/ 792 w 793"/>
              <a:gd name="T7" fmla="*/ 117 h 588"/>
              <a:gd name="T8" fmla="*/ 792 w 793"/>
              <a:gd name="T9" fmla="*/ 470 h 588"/>
              <a:gd name="T10" fmla="*/ 740 w 793"/>
              <a:gd name="T11" fmla="*/ 501 h 588"/>
              <a:gd name="T12" fmla="*/ 555 w 793"/>
              <a:gd name="T13" fmla="*/ 403 h 588"/>
              <a:gd name="T14" fmla="*/ 555 w 793"/>
              <a:gd name="T15" fmla="*/ 456 h 588"/>
              <a:gd name="T16" fmla="*/ 422 w 793"/>
              <a:gd name="T17" fmla="*/ 587 h 588"/>
              <a:gd name="T18" fmla="*/ 133 w 793"/>
              <a:gd name="T19" fmla="*/ 587 h 588"/>
              <a:gd name="T20" fmla="*/ 0 w 793"/>
              <a:gd name="T21" fmla="*/ 456 h 588"/>
              <a:gd name="T22" fmla="*/ 0 w 793"/>
              <a:gd name="T23" fmla="*/ 133 h 588"/>
              <a:gd name="T24" fmla="*/ 133 w 793"/>
              <a:gd name="T25" fmla="*/ 0 h 588"/>
              <a:gd name="T26" fmla="*/ 422 w 793"/>
              <a:gd name="T27" fmla="*/ 0 h 588"/>
              <a:gd name="T28" fmla="*/ 555 w 793"/>
              <a:gd name="T29" fmla="*/ 133 h 588"/>
              <a:gd name="T30" fmla="*/ 517 w 793"/>
              <a:gd name="T31" fmla="*/ 189 h 588"/>
              <a:gd name="T32" fmla="*/ 517 w 793"/>
              <a:gd name="T33" fmla="*/ 133 h 588"/>
              <a:gd name="T34" fmla="*/ 422 w 793"/>
              <a:gd name="T35" fmla="*/ 38 h 588"/>
              <a:gd name="T36" fmla="*/ 133 w 793"/>
              <a:gd name="T37" fmla="*/ 38 h 588"/>
              <a:gd name="T38" fmla="*/ 38 w 793"/>
              <a:gd name="T39" fmla="*/ 133 h 588"/>
              <a:gd name="T40" fmla="*/ 38 w 793"/>
              <a:gd name="T41" fmla="*/ 456 h 588"/>
              <a:gd name="T42" fmla="*/ 133 w 793"/>
              <a:gd name="T43" fmla="*/ 549 h 588"/>
              <a:gd name="T44" fmla="*/ 422 w 793"/>
              <a:gd name="T45" fmla="*/ 549 h 588"/>
              <a:gd name="T46" fmla="*/ 517 w 793"/>
              <a:gd name="T47" fmla="*/ 456 h 588"/>
              <a:gd name="T48" fmla="*/ 517 w 793"/>
              <a:gd name="T49" fmla="*/ 400 h 588"/>
              <a:gd name="T50" fmla="*/ 569 w 793"/>
              <a:gd name="T51" fmla="*/ 368 h 588"/>
              <a:gd name="T52" fmla="*/ 753 w 793"/>
              <a:gd name="T53" fmla="*/ 465 h 588"/>
              <a:gd name="T54" fmla="*/ 753 w 793"/>
              <a:gd name="T55" fmla="*/ 121 h 588"/>
              <a:gd name="T56" fmla="*/ 571 w 793"/>
              <a:gd name="T57" fmla="*/ 217 h 588"/>
              <a:gd name="T58" fmla="*/ 517 w 793"/>
              <a:gd name="T59" fmla="*/ 1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3" h="588">
                <a:moveTo>
                  <a:pt x="555" y="133"/>
                </a:moveTo>
                <a:lnTo>
                  <a:pt x="555" y="184"/>
                </a:lnTo>
                <a:lnTo>
                  <a:pt x="740" y="85"/>
                </a:lnTo>
                <a:cubicBezTo>
                  <a:pt x="764" y="74"/>
                  <a:pt x="792" y="91"/>
                  <a:pt x="792" y="117"/>
                </a:cubicBezTo>
                <a:lnTo>
                  <a:pt x="792" y="470"/>
                </a:lnTo>
                <a:cubicBezTo>
                  <a:pt x="792" y="496"/>
                  <a:pt x="764" y="513"/>
                  <a:pt x="740" y="501"/>
                </a:cubicBezTo>
                <a:lnTo>
                  <a:pt x="555" y="403"/>
                </a:lnTo>
                <a:lnTo>
                  <a:pt x="555" y="456"/>
                </a:lnTo>
                <a:cubicBezTo>
                  <a:pt x="555" y="528"/>
                  <a:pt x="496" y="587"/>
                  <a:pt x="422" y="587"/>
                </a:cubicBezTo>
                <a:lnTo>
                  <a:pt x="133" y="587"/>
                </a:lnTo>
                <a:cubicBezTo>
                  <a:pt x="59" y="587"/>
                  <a:pt x="0" y="528"/>
                  <a:pt x="0" y="456"/>
                </a:cubicBezTo>
                <a:lnTo>
                  <a:pt x="0" y="133"/>
                </a:lnTo>
                <a:cubicBezTo>
                  <a:pt x="0" y="59"/>
                  <a:pt x="59" y="0"/>
                  <a:pt x="133" y="0"/>
                </a:cubicBezTo>
                <a:lnTo>
                  <a:pt x="422" y="0"/>
                </a:lnTo>
                <a:cubicBezTo>
                  <a:pt x="496" y="0"/>
                  <a:pt x="555" y="59"/>
                  <a:pt x="555" y="133"/>
                </a:cubicBezTo>
                <a:close/>
                <a:moveTo>
                  <a:pt x="517" y="189"/>
                </a:moveTo>
                <a:lnTo>
                  <a:pt x="517" y="133"/>
                </a:lnTo>
                <a:cubicBezTo>
                  <a:pt x="517" y="80"/>
                  <a:pt x="475" y="38"/>
                  <a:pt x="422" y="38"/>
                </a:cubicBezTo>
                <a:lnTo>
                  <a:pt x="133" y="38"/>
                </a:lnTo>
                <a:cubicBezTo>
                  <a:pt x="80" y="38"/>
                  <a:pt x="38" y="80"/>
                  <a:pt x="38" y="133"/>
                </a:cubicBezTo>
                <a:lnTo>
                  <a:pt x="38" y="456"/>
                </a:lnTo>
                <a:cubicBezTo>
                  <a:pt x="38" y="507"/>
                  <a:pt x="80" y="549"/>
                  <a:pt x="133" y="549"/>
                </a:cubicBezTo>
                <a:lnTo>
                  <a:pt x="422" y="549"/>
                </a:lnTo>
                <a:cubicBezTo>
                  <a:pt x="475" y="549"/>
                  <a:pt x="517" y="507"/>
                  <a:pt x="517" y="456"/>
                </a:cubicBezTo>
                <a:lnTo>
                  <a:pt x="517" y="400"/>
                </a:lnTo>
                <a:cubicBezTo>
                  <a:pt x="517" y="373"/>
                  <a:pt x="545" y="355"/>
                  <a:pt x="569" y="368"/>
                </a:cubicBezTo>
                <a:lnTo>
                  <a:pt x="753" y="465"/>
                </a:lnTo>
                <a:lnTo>
                  <a:pt x="753" y="121"/>
                </a:lnTo>
                <a:lnTo>
                  <a:pt x="571" y="217"/>
                </a:lnTo>
                <a:cubicBezTo>
                  <a:pt x="547" y="232"/>
                  <a:pt x="517" y="217"/>
                  <a:pt x="517" y="189"/>
                </a:cubicBezTo>
                <a:close/>
              </a:path>
            </a:pathLst>
          </a:custGeom>
          <a:solidFill>
            <a:schemeClr val="accent5"/>
          </a:solidFill>
          <a:ln>
            <a:noFill/>
          </a:ln>
          <a:effectLst/>
        </p:spPr>
        <p:txBody>
          <a:bodyPr wrap="none" anchor="ctr"/>
          <a:lstStyle/>
          <a:p>
            <a:endParaRPr lang="en-US" sz="603"/>
          </a:p>
        </p:txBody>
      </p:sp>
      <p:sp>
        <p:nvSpPr>
          <p:cNvPr id="47" name="Freeform 46"/>
          <p:cNvSpPr>
            <a:spLocks noChangeArrowheads="1"/>
          </p:cNvSpPr>
          <p:nvPr/>
        </p:nvSpPr>
        <p:spPr bwMode="auto">
          <a:xfrm>
            <a:off x="3874451" y="2928339"/>
            <a:ext cx="157447" cy="189681"/>
          </a:xfrm>
          <a:custGeom>
            <a:avLst/>
            <a:gdLst>
              <a:gd name="T0" fmla="*/ 0 w 558"/>
              <a:gd name="T1" fmla="*/ 665 h 676"/>
              <a:gd name="T2" fmla="*/ 0 w 558"/>
              <a:gd name="T3" fmla="*/ 648 h 676"/>
              <a:gd name="T4" fmla="*/ 11 w 558"/>
              <a:gd name="T5" fmla="*/ 636 h 676"/>
              <a:gd name="T6" fmla="*/ 50 w 558"/>
              <a:gd name="T7" fmla="*/ 636 h 676"/>
              <a:gd name="T8" fmla="*/ 173 w 558"/>
              <a:gd name="T9" fmla="*/ 393 h 676"/>
              <a:gd name="T10" fmla="*/ 173 w 558"/>
              <a:gd name="T11" fmla="*/ 281 h 676"/>
              <a:gd name="T12" fmla="*/ 50 w 558"/>
              <a:gd name="T13" fmla="*/ 37 h 676"/>
              <a:gd name="T14" fmla="*/ 11 w 558"/>
              <a:gd name="T15" fmla="*/ 37 h 676"/>
              <a:gd name="T16" fmla="*/ 0 w 558"/>
              <a:gd name="T17" fmla="*/ 27 h 676"/>
              <a:gd name="T18" fmla="*/ 0 w 558"/>
              <a:gd name="T19" fmla="*/ 9 h 676"/>
              <a:gd name="T20" fmla="*/ 11 w 558"/>
              <a:gd name="T21" fmla="*/ 0 h 676"/>
              <a:gd name="T22" fmla="*/ 546 w 558"/>
              <a:gd name="T23" fmla="*/ 0 h 676"/>
              <a:gd name="T24" fmla="*/ 557 w 558"/>
              <a:gd name="T25" fmla="*/ 9 h 676"/>
              <a:gd name="T26" fmla="*/ 557 w 558"/>
              <a:gd name="T27" fmla="*/ 27 h 676"/>
              <a:gd name="T28" fmla="*/ 546 w 558"/>
              <a:gd name="T29" fmla="*/ 37 h 676"/>
              <a:gd name="T30" fmla="*/ 509 w 558"/>
              <a:gd name="T31" fmla="*/ 37 h 676"/>
              <a:gd name="T32" fmla="*/ 390 w 558"/>
              <a:gd name="T33" fmla="*/ 270 h 676"/>
              <a:gd name="T34" fmla="*/ 390 w 558"/>
              <a:gd name="T35" fmla="*/ 405 h 676"/>
              <a:gd name="T36" fmla="*/ 509 w 558"/>
              <a:gd name="T37" fmla="*/ 636 h 676"/>
              <a:gd name="T38" fmla="*/ 546 w 558"/>
              <a:gd name="T39" fmla="*/ 636 h 676"/>
              <a:gd name="T40" fmla="*/ 557 w 558"/>
              <a:gd name="T41" fmla="*/ 648 h 676"/>
              <a:gd name="T42" fmla="*/ 557 w 558"/>
              <a:gd name="T43" fmla="*/ 665 h 676"/>
              <a:gd name="T44" fmla="*/ 546 w 558"/>
              <a:gd name="T45" fmla="*/ 675 h 676"/>
              <a:gd name="T46" fmla="*/ 11 w 558"/>
              <a:gd name="T47" fmla="*/ 675 h 676"/>
              <a:gd name="T48" fmla="*/ 0 w 558"/>
              <a:gd name="T49" fmla="*/ 665 h 676"/>
              <a:gd name="T50" fmla="*/ 365 w 558"/>
              <a:gd name="T51" fmla="*/ 241 h 676"/>
              <a:gd name="T52" fmla="*/ 472 w 558"/>
              <a:gd name="T53" fmla="*/ 37 h 676"/>
              <a:gd name="T54" fmla="*/ 88 w 558"/>
              <a:gd name="T55" fmla="*/ 37 h 676"/>
              <a:gd name="T56" fmla="*/ 195 w 558"/>
              <a:gd name="T57" fmla="*/ 249 h 676"/>
              <a:gd name="T58" fmla="*/ 195 w 558"/>
              <a:gd name="T59" fmla="*/ 424 h 676"/>
              <a:gd name="T60" fmla="*/ 88 w 558"/>
              <a:gd name="T61" fmla="*/ 636 h 676"/>
              <a:gd name="T62" fmla="*/ 472 w 558"/>
              <a:gd name="T63" fmla="*/ 636 h 676"/>
              <a:gd name="T64" fmla="*/ 365 w 558"/>
              <a:gd name="T65" fmla="*/ 433 h 676"/>
              <a:gd name="T66" fmla="*/ 365 w 558"/>
              <a:gd name="T67" fmla="*/ 241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676">
                <a:moveTo>
                  <a:pt x="0" y="665"/>
                </a:moveTo>
                <a:lnTo>
                  <a:pt x="0" y="648"/>
                </a:lnTo>
                <a:cubicBezTo>
                  <a:pt x="0" y="640"/>
                  <a:pt x="3" y="636"/>
                  <a:pt x="11" y="636"/>
                </a:cubicBezTo>
                <a:lnTo>
                  <a:pt x="50" y="636"/>
                </a:lnTo>
                <a:cubicBezTo>
                  <a:pt x="51" y="480"/>
                  <a:pt x="122" y="430"/>
                  <a:pt x="173" y="393"/>
                </a:cubicBezTo>
                <a:cubicBezTo>
                  <a:pt x="235" y="349"/>
                  <a:pt x="235" y="325"/>
                  <a:pt x="173" y="281"/>
                </a:cubicBezTo>
                <a:cubicBezTo>
                  <a:pt x="122" y="243"/>
                  <a:pt x="51" y="193"/>
                  <a:pt x="50" y="37"/>
                </a:cubicBezTo>
                <a:lnTo>
                  <a:pt x="11" y="37"/>
                </a:lnTo>
                <a:cubicBezTo>
                  <a:pt x="3" y="37"/>
                  <a:pt x="0" y="35"/>
                  <a:pt x="0" y="27"/>
                </a:cubicBezTo>
                <a:lnTo>
                  <a:pt x="0" y="9"/>
                </a:lnTo>
                <a:cubicBezTo>
                  <a:pt x="0" y="1"/>
                  <a:pt x="3" y="0"/>
                  <a:pt x="11" y="0"/>
                </a:cubicBezTo>
                <a:lnTo>
                  <a:pt x="546" y="0"/>
                </a:lnTo>
                <a:cubicBezTo>
                  <a:pt x="554" y="0"/>
                  <a:pt x="557" y="1"/>
                  <a:pt x="557" y="9"/>
                </a:cubicBezTo>
                <a:lnTo>
                  <a:pt x="557" y="27"/>
                </a:lnTo>
                <a:cubicBezTo>
                  <a:pt x="557" y="35"/>
                  <a:pt x="554" y="37"/>
                  <a:pt x="546" y="37"/>
                </a:cubicBezTo>
                <a:lnTo>
                  <a:pt x="509" y="37"/>
                </a:lnTo>
                <a:cubicBezTo>
                  <a:pt x="507" y="165"/>
                  <a:pt x="442" y="224"/>
                  <a:pt x="390" y="270"/>
                </a:cubicBezTo>
                <a:cubicBezTo>
                  <a:pt x="323" y="329"/>
                  <a:pt x="323" y="345"/>
                  <a:pt x="390" y="405"/>
                </a:cubicBezTo>
                <a:cubicBezTo>
                  <a:pt x="442" y="451"/>
                  <a:pt x="507" y="510"/>
                  <a:pt x="509" y="636"/>
                </a:cubicBezTo>
                <a:lnTo>
                  <a:pt x="546" y="636"/>
                </a:lnTo>
                <a:cubicBezTo>
                  <a:pt x="554" y="636"/>
                  <a:pt x="557" y="640"/>
                  <a:pt x="557" y="648"/>
                </a:cubicBezTo>
                <a:lnTo>
                  <a:pt x="557" y="665"/>
                </a:lnTo>
                <a:cubicBezTo>
                  <a:pt x="557" y="672"/>
                  <a:pt x="554" y="675"/>
                  <a:pt x="546" y="675"/>
                </a:cubicBezTo>
                <a:lnTo>
                  <a:pt x="11" y="675"/>
                </a:lnTo>
                <a:cubicBezTo>
                  <a:pt x="3" y="675"/>
                  <a:pt x="0" y="672"/>
                  <a:pt x="0" y="665"/>
                </a:cubicBezTo>
                <a:close/>
                <a:moveTo>
                  <a:pt x="365" y="241"/>
                </a:moveTo>
                <a:cubicBezTo>
                  <a:pt x="411" y="200"/>
                  <a:pt x="470" y="147"/>
                  <a:pt x="472" y="37"/>
                </a:cubicBezTo>
                <a:lnTo>
                  <a:pt x="88" y="37"/>
                </a:lnTo>
                <a:cubicBezTo>
                  <a:pt x="90" y="174"/>
                  <a:pt x="151" y="217"/>
                  <a:pt x="195" y="249"/>
                </a:cubicBezTo>
                <a:cubicBezTo>
                  <a:pt x="280" y="310"/>
                  <a:pt x="280" y="365"/>
                  <a:pt x="195" y="424"/>
                </a:cubicBezTo>
                <a:cubicBezTo>
                  <a:pt x="151" y="457"/>
                  <a:pt x="90" y="500"/>
                  <a:pt x="88" y="636"/>
                </a:cubicBezTo>
                <a:lnTo>
                  <a:pt x="472" y="636"/>
                </a:lnTo>
                <a:cubicBezTo>
                  <a:pt x="470" y="526"/>
                  <a:pt x="411" y="473"/>
                  <a:pt x="365" y="433"/>
                </a:cubicBezTo>
                <a:cubicBezTo>
                  <a:pt x="282" y="357"/>
                  <a:pt x="282" y="317"/>
                  <a:pt x="365" y="241"/>
                </a:cubicBezTo>
                <a:close/>
              </a:path>
            </a:pathLst>
          </a:custGeom>
          <a:solidFill>
            <a:schemeClr val="accent2"/>
          </a:solidFill>
          <a:ln>
            <a:noFill/>
          </a:ln>
          <a:effectLst/>
        </p:spPr>
        <p:txBody>
          <a:bodyPr wrap="none" anchor="ctr"/>
          <a:lstStyle/>
          <a:p>
            <a:endParaRPr lang="en-US" sz="603"/>
          </a:p>
        </p:txBody>
      </p:sp>
      <p:sp>
        <p:nvSpPr>
          <p:cNvPr id="48" name="Freeform 47"/>
          <p:cNvSpPr>
            <a:spLocks noChangeArrowheads="1"/>
          </p:cNvSpPr>
          <p:nvPr/>
        </p:nvSpPr>
        <p:spPr bwMode="auto">
          <a:xfrm>
            <a:off x="5149852" y="2944988"/>
            <a:ext cx="199598" cy="187201"/>
          </a:xfrm>
          <a:custGeom>
            <a:avLst/>
            <a:gdLst>
              <a:gd name="T0" fmla="*/ 441 w 709"/>
              <a:gd name="T1" fmla="*/ 116 h 668"/>
              <a:gd name="T2" fmla="*/ 470 w 709"/>
              <a:gd name="T3" fmla="*/ 101 h 668"/>
              <a:gd name="T4" fmla="*/ 641 w 709"/>
              <a:gd name="T5" fmla="*/ 101 h 668"/>
              <a:gd name="T6" fmla="*/ 572 w 709"/>
              <a:gd name="T7" fmla="*/ 32 h 668"/>
              <a:gd name="T8" fmla="*/ 572 w 709"/>
              <a:gd name="T9" fmla="*/ 18 h 668"/>
              <a:gd name="T10" fmla="*/ 585 w 709"/>
              <a:gd name="T11" fmla="*/ 5 h 668"/>
              <a:gd name="T12" fmla="*/ 600 w 709"/>
              <a:gd name="T13" fmla="*/ 5 h 668"/>
              <a:gd name="T14" fmla="*/ 697 w 709"/>
              <a:gd name="T15" fmla="*/ 103 h 668"/>
              <a:gd name="T16" fmla="*/ 697 w 709"/>
              <a:gd name="T17" fmla="*/ 136 h 668"/>
              <a:gd name="T18" fmla="*/ 600 w 709"/>
              <a:gd name="T19" fmla="*/ 234 h 668"/>
              <a:gd name="T20" fmla="*/ 585 w 709"/>
              <a:gd name="T21" fmla="*/ 234 h 668"/>
              <a:gd name="T22" fmla="*/ 572 w 709"/>
              <a:gd name="T23" fmla="*/ 221 h 668"/>
              <a:gd name="T24" fmla="*/ 572 w 709"/>
              <a:gd name="T25" fmla="*/ 207 h 668"/>
              <a:gd name="T26" fmla="*/ 641 w 709"/>
              <a:gd name="T27" fmla="*/ 138 h 668"/>
              <a:gd name="T28" fmla="*/ 472 w 709"/>
              <a:gd name="T29" fmla="*/ 138 h 668"/>
              <a:gd name="T30" fmla="*/ 182 w 709"/>
              <a:gd name="T31" fmla="*/ 551 h 668"/>
              <a:gd name="T32" fmla="*/ 153 w 709"/>
              <a:gd name="T33" fmla="*/ 567 h 668"/>
              <a:gd name="T34" fmla="*/ 9 w 709"/>
              <a:gd name="T35" fmla="*/ 567 h 668"/>
              <a:gd name="T36" fmla="*/ 0 w 709"/>
              <a:gd name="T37" fmla="*/ 555 h 668"/>
              <a:gd name="T38" fmla="*/ 0 w 709"/>
              <a:gd name="T39" fmla="*/ 539 h 668"/>
              <a:gd name="T40" fmla="*/ 9 w 709"/>
              <a:gd name="T41" fmla="*/ 528 h 668"/>
              <a:gd name="T42" fmla="*/ 152 w 709"/>
              <a:gd name="T43" fmla="*/ 528 h 668"/>
              <a:gd name="T44" fmla="*/ 441 w 709"/>
              <a:gd name="T45" fmla="*/ 116 h 668"/>
              <a:gd name="T46" fmla="*/ 153 w 709"/>
              <a:gd name="T47" fmla="*/ 101 h 668"/>
              <a:gd name="T48" fmla="*/ 182 w 709"/>
              <a:gd name="T49" fmla="*/ 116 h 668"/>
              <a:gd name="T50" fmla="*/ 276 w 709"/>
              <a:gd name="T51" fmla="*/ 251 h 668"/>
              <a:gd name="T52" fmla="*/ 275 w 709"/>
              <a:gd name="T53" fmla="*/ 266 h 668"/>
              <a:gd name="T54" fmla="*/ 262 w 709"/>
              <a:gd name="T55" fmla="*/ 277 h 668"/>
              <a:gd name="T56" fmla="*/ 246 w 709"/>
              <a:gd name="T57" fmla="*/ 274 h 668"/>
              <a:gd name="T58" fmla="*/ 152 w 709"/>
              <a:gd name="T59" fmla="*/ 138 h 668"/>
              <a:gd name="T60" fmla="*/ 9 w 709"/>
              <a:gd name="T61" fmla="*/ 138 h 668"/>
              <a:gd name="T62" fmla="*/ 0 w 709"/>
              <a:gd name="T63" fmla="*/ 128 h 668"/>
              <a:gd name="T64" fmla="*/ 0 w 709"/>
              <a:gd name="T65" fmla="*/ 111 h 668"/>
              <a:gd name="T66" fmla="*/ 9 w 709"/>
              <a:gd name="T67" fmla="*/ 101 h 668"/>
              <a:gd name="T68" fmla="*/ 153 w 709"/>
              <a:gd name="T69" fmla="*/ 101 h 668"/>
              <a:gd name="T70" fmla="*/ 472 w 709"/>
              <a:gd name="T71" fmla="*/ 528 h 668"/>
              <a:gd name="T72" fmla="*/ 643 w 709"/>
              <a:gd name="T73" fmla="*/ 528 h 668"/>
              <a:gd name="T74" fmla="*/ 574 w 709"/>
              <a:gd name="T75" fmla="*/ 459 h 668"/>
              <a:gd name="T76" fmla="*/ 574 w 709"/>
              <a:gd name="T77" fmla="*/ 445 h 668"/>
              <a:gd name="T78" fmla="*/ 587 w 709"/>
              <a:gd name="T79" fmla="*/ 432 h 668"/>
              <a:gd name="T80" fmla="*/ 601 w 709"/>
              <a:gd name="T81" fmla="*/ 432 h 668"/>
              <a:gd name="T82" fmla="*/ 699 w 709"/>
              <a:gd name="T83" fmla="*/ 530 h 668"/>
              <a:gd name="T84" fmla="*/ 699 w 709"/>
              <a:gd name="T85" fmla="*/ 565 h 668"/>
              <a:gd name="T86" fmla="*/ 601 w 709"/>
              <a:gd name="T87" fmla="*/ 661 h 668"/>
              <a:gd name="T88" fmla="*/ 587 w 709"/>
              <a:gd name="T89" fmla="*/ 661 h 668"/>
              <a:gd name="T90" fmla="*/ 574 w 709"/>
              <a:gd name="T91" fmla="*/ 650 h 668"/>
              <a:gd name="T92" fmla="*/ 574 w 709"/>
              <a:gd name="T93" fmla="*/ 634 h 668"/>
              <a:gd name="T94" fmla="*/ 643 w 709"/>
              <a:gd name="T95" fmla="*/ 567 h 668"/>
              <a:gd name="T96" fmla="*/ 470 w 709"/>
              <a:gd name="T97" fmla="*/ 567 h 668"/>
              <a:gd name="T98" fmla="*/ 441 w 709"/>
              <a:gd name="T99" fmla="*/ 551 h 668"/>
              <a:gd name="T100" fmla="*/ 348 w 709"/>
              <a:gd name="T101" fmla="*/ 418 h 668"/>
              <a:gd name="T102" fmla="*/ 350 w 709"/>
              <a:gd name="T103" fmla="*/ 403 h 668"/>
              <a:gd name="T104" fmla="*/ 364 w 709"/>
              <a:gd name="T105" fmla="*/ 394 h 668"/>
              <a:gd name="T106" fmla="*/ 379 w 709"/>
              <a:gd name="T107" fmla="*/ 395 h 668"/>
              <a:gd name="T108" fmla="*/ 472 w 709"/>
              <a:gd name="T109" fmla="*/ 52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9" h="668">
                <a:moveTo>
                  <a:pt x="441" y="116"/>
                </a:moveTo>
                <a:cubicBezTo>
                  <a:pt x="448" y="106"/>
                  <a:pt x="459" y="101"/>
                  <a:pt x="470" y="101"/>
                </a:cubicBezTo>
                <a:lnTo>
                  <a:pt x="641" y="101"/>
                </a:lnTo>
                <a:lnTo>
                  <a:pt x="572" y="32"/>
                </a:lnTo>
                <a:cubicBezTo>
                  <a:pt x="568" y="26"/>
                  <a:pt x="568" y="23"/>
                  <a:pt x="572" y="18"/>
                </a:cubicBezTo>
                <a:lnTo>
                  <a:pt x="585" y="5"/>
                </a:lnTo>
                <a:cubicBezTo>
                  <a:pt x="592" y="0"/>
                  <a:pt x="595" y="0"/>
                  <a:pt x="600" y="5"/>
                </a:cubicBezTo>
                <a:lnTo>
                  <a:pt x="697" y="103"/>
                </a:lnTo>
                <a:cubicBezTo>
                  <a:pt x="707" y="111"/>
                  <a:pt x="707" y="127"/>
                  <a:pt x="697" y="136"/>
                </a:cubicBezTo>
                <a:lnTo>
                  <a:pt x="600" y="234"/>
                </a:lnTo>
                <a:cubicBezTo>
                  <a:pt x="595" y="239"/>
                  <a:pt x="592" y="240"/>
                  <a:pt x="585" y="234"/>
                </a:cubicBezTo>
                <a:lnTo>
                  <a:pt x="572" y="221"/>
                </a:lnTo>
                <a:cubicBezTo>
                  <a:pt x="568" y="216"/>
                  <a:pt x="568" y="213"/>
                  <a:pt x="572" y="207"/>
                </a:cubicBezTo>
                <a:lnTo>
                  <a:pt x="641" y="138"/>
                </a:lnTo>
                <a:lnTo>
                  <a:pt x="472" y="138"/>
                </a:lnTo>
                <a:lnTo>
                  <a:pt x="182" y="551"/>
                </a:lnTo>
                <a:cubicBezTo>
                  <a:pt x="176" y="560"/>
                  <a:pt x="165" y="567"/>
                  <a:pt x="153" y="567"/>
                </a:cubicBezTo>
                <a:lnTo>
                  <a:pt x="9" y="567"/>
                </a:lnTo>
                <a:cubicBezTo>
                  <a:pt x="1" y="567"/>
                  <a:pt x="0" y="563"/>
                  <a:pt x="0" y="555"/>
                </a:cubicBezTo>
                <a:lnTo>
                  <a:pt x="0" y="539"/>
                </a:lnTo>
                <a:cubicBezTo>
                  <a:pt x="0" y="531"/>
                  <a:pt x="1" y="528"/>
                  <a:pt x="9" y="528"/>
                </a:cubicBezTo>
                <a:lnTo>
                  <a:pt x="152" y="528"/>
                </a:lnTo>
                <a:lnTo>
                  <a:pt x="441" y="116"/>
                </a:lnTo>
                <a:close/>
                <a:moveTo>
                  <a:pt x="153" y="101"/>
                </a:moveTo>
                <a:cubicBezTo>
                  <a:pt x="165" y="101"/>
                  <a:pt x="176" y="106"/>
                  <a:pt x="182" y="116"/>
                </a:cubicBezTo>
                <a:lnTo>
                  <a:pt x="276" y="251"/>
                </a:lnTo>
                <a:cubicBezTo>
                  <a:pt x="281" y="258"/>
                  <a:pt x="281" y="263"/>
                  <a:pt x="275" y="266"/>
                </a:cubicBezTo>
                <a:lnTo>
                  <a:pt x="262" y="277"/>
                </a:lnTo>
                <a:cubicBezTo>
                  <a:pt x="256" y="280"/>
                  <a:pt x="251" y="280"/>
                  <a:pt x="246" y="274"/>
                </a:cubicBezTo>
                <a:cubicBezTo>
                  <a:pt x="214" y="229"/>
                  <a:pt x="184" y="184"/>
                  <a:pt x="152" y="138"/>
                </a:cubicBezTo>
                <a:lnTo>
                  <a:pt x="9" y="138"/>
                </a:lnTo>
                <a:cubicBezTo>
                  <a:pt x="1" y="138"/>
                  <a:pt x="0" y="136"/>
                  <a:pt x="0" y="128"/>
                </a:cubicBezTo>
                <a:lnTo>
                  <a:pt x="0" y="111"/>
                </a:lnTo>
                <a:cubicBezTo>
                  <a:pt x="0" y="104"/>
                  <a:pt x="1" y="101"/>
                  <a:pt x="9" y="101"/>
                </a:cubicBezTo>
                <a:lnTo>
                  <a:pt x="153" y="101"/>
                </a:lnTo>
                <a:close/>
                <a:moveTo>
                  <a:pt x="472" y="528"/>
                </a:moveTo>
                <a:lnTo>
                  <a:pt x="643" y="528"/>
                </a:lnTo>
                <a:lnTo>
                  <a:pt x="574" y="459"/>
                </a:lnTo>
                <a:cubicBezTo>
                  <a:pt x="569" y="455"/>
                  <a:pt x="569" y="450"/>
                  <a:pt x="574" y="445"/>
                </a:cubicBezTo>
                <a:lnTo>
                  <a:pt x="587" y="432"/>
                </a:lnTo>
                <a:cubicBezTo>
                  <a:pt x="593" y="427"/>
                  <a:pt x="596" y="427"/>
                  <a:pt x="601" y="432"/>
                </a:cubicBezTo>
                <a:lnTo>
                  <a:pt x="699" y="530"/>
                </a:lnTo>
                <a:cubicBezTo>
                  <a:pt x="708" y="539"/>
                  <a:pt x="708" y="555"/>
                  <a:pt x="699" y="565"/>
                </a:cubicBezTo>
                <a:lnTo>
                  <a:pt x="601" y="661"/>
                </a:lnTo>
                <a:cubicBezTo>
                  <a:pt x="596" y="667"/>
                  <a:pt x="593" y="667"/>
                  <a:pt x="587" y="661"/>
                </a:cubicBezTo>
                <a:lnTo>
                  <a:pt x="574" y="650"/>
                </a:lnTo>
                <a:cubicBezTo>
                  <a:pt x="569" y="643"/>
                  <a:pt x="569" y="640"/>
                  <a:pt x="574" y="634"/>
                </a:cubicBezTo>
                <a:lnTo>
                  <a:pt x="643" y="567"/>
                </a:lnTo>
                <a:lnTo>
                  <a:pt x="470" y="567"/>
                </a:lnTo>
                <a:cubicBezTo>
                  <a:pt x="459" y="567"/>
                  <a:pt x="448" y="560"/>
                  <a:pt x="441" y="551"/>
                </a:cubicBezTo>
                <a:lnTo>
                  <a:pt x="348" y="418"/>
                </a:lnTo>
                <a:cubicBezTo>
                  <a:pt x="344" y="411"/>
                  <a:pt x="344" y="408"/>
                  <a:pt x="350" y="403"/>
                </a:cubicBezTo>
                <a:lnTo>
                  <a:pt x="364" y="394"/>
                </a:lnTo>
                <a:cubicBezTo>
                  <a:pt x="371" y="389"/>
                  <a:pt x="374" y="391"/>
                  <a:pt x="379" y="395"/>
                </a:cubicBezTo>
                <a:cubicBezTo>
                  <a:pt x="409" y="440"/>
                  <a:pt x="441" y="483"/>
                  <a:pt x="472" y="528"/>
                </a:cubicBezTo>
                <a:close/>
              </a:path>
            </a:pathLst>
          </a:custGeom>
          <a:solidFill>
            <a:schemeClr val="accent2"/>
          </a:solidFill>
          <a:ln>
            <a:noFill/>
          </a:ln>
          <a:effectLst/>
        </p:spPr>
        <p:txBody>
          <a:bodyPr wrap="none" anchor="ctr"/>
          <a:lstStyle/>
          <a:p>
            <a:endParaRPr lang="en-US" sz="603"/>
          </a:p>
        </p:txBody>
      </p:sp>
      <p:sp>
        <p:nvSpPr>
          <p:cNvPr id="29"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563887" y="1570437"/>
            <a:ext cx="3012876" cy="1937147"/>
          </a:xfrm>
          <a:prstGeom prst="rect">
            <a:avLst/>
          </a:prstGeom>
          <a:solidFill>
            <a:srgbClr val="44546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49" name="Rectangle 48"/>
          <p:cNvSpPr/>
          <p:nvPr/>
        </p:nvSpPr>
        <p:spPr>
          <a:xfrm>
            <a:off x="4576765" y="1570437"/>
            <a:ext cx="3017639" cy="1937147"/>
          </a:xfrm>
          <a:prstGeom prst="rect">
            <a:avLst/>
          </a:prstGeom>
          <a:solidFill>
            <a:schemeClr val="bg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013" dirty="0">
              <a:solidFill>
                <a:srgbClr val="FFFFFF"/>
              </a:solidFill>
              <a:latin typeface="Panton Light" charset="0"/>
              <a:ea typeface="Panton Light" charset="0"/>
              <a:cs typeface="Panton Light" charset="0"/>
            </a:endParaRPr>
          </a:p>
        </p:txBody>
      </p:sp>
      <p:sp>
        <p:nvSpPr>
          <p:cNvPr id="53" name="Title 20"/>
          <p:cNvSpPr txBox="1">
            <a:spLocks/>
          </p:cNvSpPr>
          <p:nvPr/>
        </p:nvSpPr>
        <p:spPr>
          <a:xfrm>
            <a:off x="1824039" y="1735891"/>
            <a:ext cx="2550319" cy="360249"/>
          </a:xfrm>
          <a:prstGeom prst="rect">
            <a:avLst/>
          </a:prstGeom>
        </p:spPr>
        <p:txBody>
          <a:bodyPr lIns="68601" tIns="34301" rIns="68601" bIns="34301" spcCol="975409"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20000"/>
              </a:lnSpc>
              <a:spcAft>
                <a:spcPts val="0"/>
              </a:spcAft>
              <a:defRPr/>
            </a:pPr>
            <a:r>
              <a:rPr lang="en-US" sz="788" dirty="0">
                <a:solidFill>
                  <a:schemeClr val="bg1"/>
                </a:solidFill>
                <a:latin typeface="Panton Light" charset="0"/>
                <a:cs typeface="Panton Light" charset="0"/>
              </a:rPr>
              <a:t>A company is an association or collection of individuals, whether natural persons, legal persons, or a mixture of</a:t>
            </a:r>
          </a:p>
        </p:txBody>
      </p:sp>
      <p:sp>
        <p:nvSpPr>
          <p:cNvPr id="54" name="Title 20"/>
          <p:cNvSpPr txBox="1">
            <a:spLocks/>
          </p:cNvSpPr>
          <p:nvPr/>
        </p:nvSpPr>
        <p:spPr>
          <a:xfrm>
            <a:off x="1824039" y="2152610"/>
            <a:ext cx="2550319" cy="360249"/>
          </a:xfrm>
          <a:prstGeom prst="rect">
            <a:avLst/>
          </a:prstGeom>
        </p:spPr>
        <p:txBody>
          <a:bodyPr lIns="68601" tIns="34301" rIns="68601" bIns="34301" spcCol="975409"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20000"/>
              </a:lnSpc>
              <a:spcAft>
                <a:spcPts val="0"/>
              </a:spcAft>
              <a:defRPr/>
            </a:pPr>
            <a:r>
              <a:rPr lang="en-US" sz="788" dirty="0">
                <a:solidFill>
                  <a:schemeClr val="bg1"/>
                </a:solidFill>
                <a:latin typeface="Panton Light" charset="0"/>
                <a:cs typeface="Panton Light" charset="0"/>
              </a:rPr>
              <a:t>A company is an association or collection of individuals, whether natural persons, legal persons, or a mixture of</a:t>
            </a:r>
          </a:p>
        </p:txBody>
      </p:sp>
      <p:sp>
        <p:nvSpPr>
          <p:cNvPr id="55" name="Title 20"/>
          <p:cNvSpPr txBox="1">
            <a:spLocks/>
          </p:cNvSpPr>
          <p:nvPr/>
        </p:nvSpPr>
        <p:spPr>
          <a:xfrm>
            <a:off x="1824039" y="2557423"/>
            <a:ext cx="2550319" cy="360249"/>
          </a:xfrm>
          <a:prstGeom prst="rect">
            <a:avLst/>
          </a:prstGeom>
        </p:spPr>
        <p:txBody>
          <a:bodyPr lIns="68601" tIns="34301" rIns="68601" bIns="34301" spcCol="975409"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20000"/>
              </a:lnSpc>
              <a:spcAft>
                <a:spcPts val="0"/>
              </a:spcAft>
              <a:defRPr/>
            </a:pPr>
            <a:r>
              <a:rPr lang="en-US" sz="788" dirty="0">
                <a:solidFill>
                  <a:schemeClr val="bg1"/>
                </a:solidFill>
                <a:latin typeface="Panton Light" charset="0"/>
                <a:cs typeface="Panton Light" charset="0"/>
              </a:rPr>
              <a:t>A company is an association or collection of individuals, whether natural persons, legal persons, or a mixture of</a:t>
            </a:r>
          </a:p>
        </p:txBody>
      </p:sp>
      <p:sp>
        <p:nvSpPr>
          <p:cNvPr id="56" name="Freeform 29"/>
          <p:cNvSpPr>
            <a:spLocks/>
          </p:cNvSpPr>
          <p:nvPr/>
        </p:nvSpPr>
        <p:spPr bwMode="auto">
          <a:xfrm>
            <a:off x="1685330" y="1838923"/>
            <a:ext cx="148828" cy="114895"/>
          </a:xfrm>
          <a:custGeom>
            <a:avLst/>
            <a:gdLst/>
            <a:ahLst/>
            <a:cxnLst>
              <a:cxn ang="0">
                <a:pos x="58" y="12"/>
              </a:cxn>
              <a:cxn ang="0">
                <a:pos x="30" y="39"/>
              </a:cxn>
              <a:cxn ang="0">
                <a:pos x="25" y="44"/>
              </a:cxn>
              <a:cxn ang="0">
                <a:pos x="23" y="45"/>
              </a:cxn>
              <a:cxn ang="0">
                <a:pos x="20" y="44"/>
              </a:cxn>
              <a:cxn ang="0">
                <a:pos x="15" y="39"/>
              </a:cxn>
              <a:cxn ang="0">
                <a:pos x="1" y="26"/>
              </a:cxn>
              <a:cxn ang="0">
                <a:pos x="0" y="23"/>
              </a:cxn>
              <a:cxn ang="0">
                <a:pos x="1" y="20"/>
              </a:cxn>
              <a:cxn ang="0">
                <a:pos x="6" y="15"/>
              </a:cxn>
              <a:cxn ang="0">
                <a:pos x="9" y="14"/>
              </a:cxn>
              <a:cxn ang="0">
                <a:pos x="11" y="15"/>
              </a:cxn>
              <a:cxn ang="0">
                <a:pos x="23" y="26"/>
              </a:cxn>
              <a:cxn ang="0">
                <a:pos x="47" y="1"/>
              </a:cxn>
              <a:cxn ang="0">
                <a:pos x="50" y="0"/>
              </a:cxn>
              <a:cxn ang="0">
                <a:pos x="53" y="1"/>
              </a:cxn>
              <a:cxn ang="0">
                <a:pos x="58" y="7"/>
              </a:cxn>
              <a:cxn ang="0">
                <a:pos x="59" y="9"/>
              </a:cxn>
              <a:cxn ang="0">
                <a:pos x="58" y="12"/>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rgbClr val="7FD851"/>
          </a:solidFill>
          <a:ln w="9525">
            <a:noFill/>
            <a:round/>
            <a:headEnd/>
            <a:tailEnd/>
          </a:ln>
        </p:spPr>
        <p:txBody>
          <a:bodyPr lIns="25724" tIns="12862" rIns="25724" bIns="12862"/>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57" name="Freeform 29"/>
          <p:cNvSpPr>
            <a:spLocks/>
          </p:cNvSpPr>
          <p:nvPr/>
        </p:nvSpPr>
        <p:spPr bwMode="auto">
          <a:xfrm>
            <a:off x="1685330" y="2271117"/>
            <a:ext cx="148828" cy="114300"/>
          </a:xfrm>
          <a:custGeom>
            <a:avLst/>
            <a:gdLst/>
            <a:ahLst/>
            <a:cxnLst>
              <a:cxn ang="0">
                <a:pos x="58" y="12"/>
              </a:cxn>
              <a:cxn ang="0">
                <a:pos x="30" y="39"/>
              </a:cxn>
              <a:cxn ang="0">
                <a:pos x="25" y="44"/>
              </a:cxn>
              <a:cxn ang="0">
                <a:pos x="23" y="45"/>
              </a:cxn>
              <a:cxn ang="0">
                <a:pos x="20" y="44"/>
              </a:cxn>
              <a:cxn ang="0">
                <a:pos x="15" y="39"/>
              </a:cxn>
              <a:cxn ang="0">
                <a:pos x="1" y="26"/>
              </a:cxn>
              <a:cxn ang="0">
                <a:pos x="0" y="23"/>
              </a:cxn>
              <a:cxn ang="0">
                <a:pos x="1" y="20"/>
              </a:cxn>
              <a:cxn ang="0">
                <a:pos x="6" y="15"/>
              </a:cxn>
              <a:cxn ang="0">
                <a:pos x="9" y="14"/>
              </a:cxn>
              <a:cxn ang="0">
                <a:pos x="11" y="15"/>
              </a:cxn>
              <a:cxn ang="0">
                <a:pos x="23" y="26"/>
              </a:cxn>
              <a:cxn ang="0">
                <a:pos x="47" y="1"/>
              </a:cxn>
              <a:cxn ang="0">
                <a:pos x="50" y="0"/>
              </a:cxn>
              <a:cxn ang="0">
                <a:pos x="53" y="1"/>
              </a:cxn>
              <a:cxn ang="0">
                <a:pos x="58" y="7"/>
              </a:cxn>
              <a:cxn ang="0">
                <a:pos x="59" y="9"/>
              </a:cxn>
              <a:cxn ang="0">
                <a:pos x="58" y="12"/>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rgbClr val="7FD851"/>
          </a:solidFill>
          <a:ln w="9525">
            <a:noFill/>
            <a:round/>
            <a:headEnd/>
            <a:tailEnd/>
          </a:ln>
        </p:spPr>
        <p:txBody>
          <a:bodyPr lIns="25724" tIns="12862" rIns="25724" bIns="12862"/>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58" name="Freeform 29"/>
          <p:cNvSpPr>
            <a:spLocks/>
          </p:cNvSpPr>
          <p:nvPr/>
        </p:nvSpPr>
        <p:spPr bwMode="auto">
          <a:xfrm>
            <a:off x="1685330" y="2665217"/>
            <a:ext cx="148828" cy="114895"/>
          </a:xfrm>
          <a:custGeom>
            <a:avLst/>
            <a:gdLst/>
            <a:ahLst/>
            <a:cxnLst>
              <a:cxn ang="0">
                <a:pos x="58" y="12"/>
              </a:cxn>
              <a:cxn ang="0">
                <a:pos x="30" y="39"/>
              </a:cxn>
              <a:cxn ang="0">
                <a:pos x="25" y="44"/>
              </a:cxn>
              <a:cxn ang="0">
                <a:pos x="23" y="45"/>
              </a:cxn>
              <a:cxn ang="0">
                <a:pos x="20" y="44"/>
              </a:cxn>
              <a:cxn ang="0">
                <a:pos x="15" y="39"/>
              </a:cxn>
              <a:cxn ang="0">
                <a:pos x="1" y="26"/>
              </a:cxn>
              <a:cxn ang="0">
                <a:pos x="0" y="23"/>
              </a:cxn>
              <a:cxn ang="0">
                <a:pos x="1" y="20"/>
              </a:cxn>
              <a:cxn ang="0">
                <a:pos x="6" y="15"/>
              </a:cxn>
              <a:cxn ang="0">
                <a:pos x="9" y="14"/>
              </a:cxn>
              <a:cxn ang="0">
                <a:pos x="11" y="15"/>
              </a:cxn>
              <a:cxn ang="0">
                <a:pos x="23" y="26"/>
              </a:cxn>
              <a:cxn ang="0">
                <a:pos x="47" y="1"/>
              </a:cxn>
              <a:cxn ang="0">
                <a:pos x="50" y="0"/>
              </a:cxn>
              <a:cxn ang="0">
                <a:pos x="53" y="1"/>
              </a:cxn>
              <a:cxn ang="0">
                <a:pos x="58" y="7"/>
              </a:cxn>
              <a:cxn ang="0">
                <a:pos x="59" y="9"/>
              </a:cxn>
              <a:cxn ang="0">
                <a:pos x="58" y="12"/>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rgbClr val="7FD851"/>
          </a:solidFill>
          <a:ln w="9525">
            <a:noFill/>
            <a:round/>
            <a:headEnd/>
            <a:tailEnd/>
          </a:ln>
        </p:spPr>
        <p:txBody>
          <a:bodyPr lIns="25724" tIns="12862" rIns="25724" bIns="12862"/>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59" name="Title 20"/>
          <p:cNvSpPr txBox="1">
            <a:spLocks/>
          </p:cNvSpPr>
          <p:nvPr/>
        </p:nvSpPr>
        <p:spPr>
          <a:xfrm>
            <a:off x="1824039" y="2920563"/>
            <a:ext cx="2550319" cy="360249"/>
          </a:xfrm>
          <a:prstGeom prst="rect">
            <a:avLst/>
          </a:prstGeom>
        </p:spPr>
        <p:txBody>
          <a:bodyPr lIns="68601" tIns="34301" rIns="68601" bIns="34301" spcCol="975409"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20000"/>
              </a:lnSpc>
              <a:spcAft>
                <a:spcPts val="0"/>
              </a:spcAft>
              <a:defRPr/>
            </a:pPr>
            <a:r>
              <a:rPr lang="en-US" sz="788" dirty="0">
                <a:solidFill>
                  <a:schemeClr val="bg1"/>
                </a:solidFill>
                <a:latin typeface="Panton Light" charset="0"/>
                <a:cs typeface="Panton Light" charset="0"/>
              </a:rPr>
              <a:t>A company is an association or collection of individuals, whether natural persons, legal persons, or a mixture of</a:t>
            </a:r>
          </a:p>
        </p:txBody>
      </p:sp>
      <p:sp>
        <p:nvSpPr>
          <p:cNvPr id="60" name="Freeform 29"/>
          <p:cNvSpPr>
            <a:spLocks/>
          </p:cNvSpPr>
          <p:nvPr/>
        </p:nvSpPr>
        <p:spPr bwMode="auto">
          <a:xfrm>
            <a:off x="1685330" y="3028950"/>
            <a:ext cx="148828" cy="114896"/>
          </a:xfrm>
          <a:custGeom>
            <a:avLst/>
            <a:gdLst/>
            <a:ahLst/>
            <a:cxnLst>
              <a:cxn ang="0">
                <a:pos x="58" y="12"/>
              </a:cxn>
              <a:cxn ang="0">
                <a:pos x="30" y="39"/>
              </a:cxn>
              <a:cxn ang="0">
                <a:pos x="25" y="44"/>
              </a:cxn>
              <a:cxn ang="0">
                <a:pos x="23" y="45"/>
              </a:cxn>
              <a:cxn ang="0">
                <a:pos x="20" y="44"/>
              </a:cxn>
              <a:cxn ang="0">
                <a:pos x="15" y="39"/>
              </a:cxn>
              <a:cxn ang="0">
                <a:pos x="1" y="26"/>
              </a:cxn>
              <a:cxn ang="0">
                <a:pos x="0" y="23"/>
              </a:cxn>
              <a:cxn ang="0">
                <a:pos x="1" y="20"/>
              </a:cxn>
              <a:cxn ang="0">
                <a:pos x="6" y="15"/>
              </a:cxn>
              <a:cxn ang="0">
                <a:pos x="9" y="14"/>
              </a:cxn>
              <a:cxn ang="0">
                <a:pos x="11" y="15"/>
              </a:cxn>
              <a:cxn ang="0">
                <a:pos x="23" y="26"/>
              </a:cxn>
              <a:cxn ang="0">
                <a:pos x="47" y="1"/>
              </a:cxn>
              <a:cxn ang="0">
                <a:pos x="50" y="0"/>
              </a:cxn>
              <a:cxn ang="0">
                <a:pos x="53" y="1"/>
              </a:cxn>
              <a:cxn ang="0">
                <a:pos x="58" y="7"/>
              </a:cxn>
              <a:cxn ang="0">
                <a:pos x="59" y="9"/>
              </a:cxn>
              <a:cxn ang="0">
                <a:pos x="58" y="12"/>
              </a:cxn>
            </a:cxnLst>
            <a:rect l="0" t="0" r="r" b="b"/>
            <a:pathLst>
              <a:path w="59" h="45">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rgbClr val="7FD851"/>
          </a:solidFill>
          <a:ln w="9525">
            <a:noFill/>
            <a:round/>
            <a:headEnd/>
            <a:tailEnd/>
          </a:ln>
        </p:spPr>
        <p:txBody>
          <a:bodyPr lIns="25724" tIns="12862" rIns="25724" bIns="12862"/>
          <a:lstStyle/>
          <a:p>
            <a:pPr defTabSz="685681" eaLnBrk="1" fontAlgn="auto" hangingPunct="1">
              <a:spcBef>
                <a:spcPts val="0"/>
              </a:spcBef>
              <a:spcAft>
                <a:spcPts val="0"/>
              </a:spcAft>
              <a:defRPr/>
            </a:pPr>
            <a:endParaRPr lang="en-US" sz="1013" dirty="0">
              <a:latin typeface="Panton Light" charset="0"/>
              <a:cs typeface="Panton Light" charset="0"/>
            </a:endParaRPr>
          </a:p>
        </p:txBody>
      </p:sp>
      <p:sp>
        <p:nvSpPr>
          <p:cNvPr id="61" name="Title 20"/>
          <p:cNvSpPr txBox="1">
            <a:spLocks/>
          </p:cNvSpPr>
          <p:nvPr/>
        </p:nvSpPr>
        <p:spPr>
          <a:xfrm>
            <a:off x="4917879" y="1735891"/>
            <a:ext cx="2550319" cy="360249"/>
          </a:xfrm>
          <a:prstGeom prst="rect">
            <a:avLst/>
          </a:prstGeom>
        </p:spPr>
        <p:txBody>
          <a:bodyPr lIns="68601" tIns="34301" rIns="68601" bIns="34301" spcCol="975409"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20000"/>
              </a:lnSpc>
              <a:spcAft>
                <a:spcPts val="0"/>
              </a:spcAft>
              <a:defRPr/>
            </a:pPr>
            <a:r>
              <a:rPr lang="en-US" sz="788" dirty="0">
                <a:solidFill>
                  <a:schemeClr val="tx1"/>
                </a:solidFill>
                <a:latin typeface="Panton Light" charset="0"/>
                <a:cs typeface="Panton Light" charset="0"/>
              </a:rPr>
              <a:t>A company is an association or collection of individuals, whether natural persons, legal persons, or a mixture of</a:t>
            </a:r>
          </a:p>
        </p:txBody>
      </p:sp>
      <p:sp>
        <p:nvSpPr>
          <p:cNvPr id="62" name="Title 20"/>
          <p:cNvSpPr txBox="1">
            <a:spLocks/>
          </p:cNvSpPr>
          <p:nvPr/>
        </p:nvSpPr>
        <p:spPr>
          <a:xfrm>
            <a:off x="4917879" y="2152610"/>
            <a:ext cx="2550319" cy="360249"/>
          </a:xfrm>
          <a:prstGeom prst="rect">
            <a:avLst/>
          </a:prstGeom>
        </p:spPr>
        <p:txBody>
          <a:bodyPr lIns="68601" tIns="34301" rIns="68601" bIns="34301" spcCol="975409"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fontAlgn="auto">
              <a:lnSpc>
                <a:spcPct val="120000"/>
              </a:lnSpc>
              <a:spcAft>
                <a:spcPts val="0"/>
              </a:spcAft>
              <a:defRPr/>
            </a:pPr>
            <a:r>
              <a:rPr lang="en-US" sz="788" dirty="0">
                <a:solidFill>
                  <a:schemeClr val="tx1"/>
                </a:solidFill>
                <a:latin typeface="Panton Light" charset="0"/>
                <a:cs typeface="Panton Light" charset="0"/>
              </a:rPr>
              <a:t>A company is an association or collection of individuals, whether natural persons, legal persons, or a mixture of</a:t>
            </a:r>
          </a:p>
        </p:txBody>
      </p:sp>
      <p:sp>
        <p:nvSpPr>
          <p:cNvPr id="63" name="Freeform 34"/>
          <p:cNvSpPr>
            <a:spLocks/>
          </p:cNvSpPr>
          <p:nvPr/>
        </p:nvSpPr>
        <p:spPr bwMode="auto">
          <a:xfrm>
            <a:off x="4754763" y="1842492"/>
            <a:ext cx="129183" cy="127992"/>
          </a:xfrm>
          <a:custGeom>
            <a:avLst/>
            <a:gdLst>
              <a:gd name="T0" fmla="*/ 152118 w 45"/>
              <a:gd name="T1" fmla="*/ 130034 h 45"/>
              <a:gd name="T2" fmla="*/ 131374 w 45"/>
              <a:gd name="T3" fmla="*/ 150566 h 45"/>
              <a:gd name="T4" fmla="*/ 124460 w 45"/>
              <a:gd name="T5" fmla="*/ 153988 h 45"/>
              <a:gd name="T6" fmla="*/ 114088 w 45"/>
              <a:gd name="T7" fmla="*/ 150566 h 45"/>
              <a:gd name="T8" fmla="*/ 76059 w 45"/>
              <a:gd name="T9" fmla="*/ 109503 h 45"/>
              <a:gd name="T10" fmla="*/ 38029 w 45"/>
              <a:gd name="T11" fmla="*/ 150566 h 45"/>
              <a:gd name="T12" fmla="*/ 27658 w 45"/>
              <a:gd name="T13" fmla="*/ 153988 h 45"/>
              <a:gd name="T14" fmla="*/ 20743 w 45"/>
              <a:gd name="T15" fmla="*/ 150566 h 45"/>
              <a:gd name="T16" fmla="*/ 3457 w 45"/>
              <a:gd name="T17" fmla="*/ 130034 h 45"/>
              <a:gd name="T18" fmla="*/ 0 w 45"/>
              <a:gd name="T19" fmla="*/ 123190 h 45"/>
              <a:gd name="T20" fmla="*/ 3457 w 45"/>
              <a:gd name="T21" fmla="*/ 112925 h 45"/>
              <a:gd name="T22" fmla="*/ 41487 w 45"/>
              <a:gd name="T23" fmla="*/ 75283 h 45"/>
              <a:gd name="T24" fmla="*/ 3457 w 45"/>
              <a:gd name="T25" fmla="*/ 37642 h 45"/>
              <a:gd name="T26" fmla="*/ 0 w 45"/>
              <a:gd name="T27" fmla="*/ 27376 h 45"/>
              <a:gd name="T28" fmla="*/ 3457 w 45"/>
              <a:gd name="T29" fmla="*/ 20532 h 45"/>
              <a:gd name="T30" fmla="*/ 20743 w 45"/>
              <a:gd name="T31" fmla="*/ 3422 h 45"/>
              <a:gd name="T32" fmla="*/ 27658 w 45"/>
              <a:gd name="T33" fmla="*/ 0 h 45"/>
              <a:gd name="T34" fmla="*/ 38029 w 45"/>
              <a:gd name="T35" fmla="*/ 3422 h 45"/>
              <a:gd name="T36" fmla="*/ 76059 w 45"/>
              <a:gd name="T37" fmla="*/ 41063 h 45"/>
              <a:gd name="T38" fmla="*/ 114088 w 45"/>
              <a:gd name="T39" fmla="*/ 3422 h 45"/>
              <a:gd name="T40" fmla="*/ 124460 w 45"/>
              <a:gd name="T41" fmla="*/ 0 h 45"/>
              <a:gd name="T42" fmla="*/ 131374 w 45"/>
              <a:gd name="T43" fmla="*/ 3422 h 45"/>
              <a:gd name="T44" fmla="*/ 152118 w 45"/>
              <a:gd name="T45" fmla="*/ 20532 h 45"/>
              <a:gd name="T46" fmla="*/ 155575 w 45"/>
              <a:gd name="T47" fmla="*/ 27376 h 45"/>
              <a:gd name="T48" fmla="*/ 152118 w 45"/>
              <a:gd name="T49" fmla="*/ 37642 h 45"/>
              <a:gd name="T50" fmla="*/ 110631 w 45"/>
              <a:gd name="T51" fmla="*/ 75283 h 45"/>
              <a:gd name="T52" fmla="*/ 152118 w 45"/>
              <a:gd name="T53" fmla="*/ 112925 h 45"/>
              <a:gd name="T54" fmla="*/ 155575 w 45"/>
              <a:gd name="T55" fmla="*/ 123190 h 45"/>
              <a:gd name="T56" fmla="*/ 152118 w 45"/>
              <a:gd name="T57" fmla="*/ 130034 h 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5">
                <a:moveTo>
                  <a:pt x="44" y="38"/>
                </a:moveTo>
                <a:cubicBezTo>
                  <a:pt x="38" y="44"/>
                  <a:pt x="38" y="44"/>
                  <a:pt x="38" y="44"/>
                </a:cubicBezTo>
                <a:cubicBezTo>
                  <a:pt x="38" y="44"/>
                  <a:pt x="37" y="45"/>
                  <a:pt x="36" y="45"/>
                </a:cubicBezTo>
                <a:cubicBezTo>
                  <a:pt x="35" y="45"/>
                  <a:pt x="34" y="44"/>
                  <a:pt x="33" y="44"/>
                </a:cubicBezTo>
                <a:cubicBezTo>
                  <a:pt x="22" y="32"/>
                  <a:pt x="22" y="32"/>
                  <a:pt x="22" y="32"/>
                </a:cubicBezTo>
                <a:cubicBezTo>
                  <a:pt x="11" y="44"/>
                  <a:pt x="11" y="44"/>
                  <a:pt x="11" y="44"/>
                </a:cubicBezTo>
                <a:cubicBezTo>
                  <a:pt x="10" y="44"/>
                  <a:pt x="9" y="45"/>
                  <a:pt x="8" y="45"/>
                </a:cubicBezTo>
                <a:cubicBezTo>
                  <a:pt x="7"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7" y="0"/>
                  <a:pt x="8" y="0"/>
                </a:cubicBezTo>
                <a:cubicBezTo>
                  <a:pt x="9" y="0"/>
                  <a:pt x="10" y="0"/>
                  <a:pt x="11" y="1"/>
                </a:cubicBezTo>
                <a:cubicBezTo>
                  <a:pt x="22" y="12"/>
                  <a:pt x="22" y="12"/>
                  <a:pt x="22" y="12"/>
                </a:cubicBezTo>
                <a:cubicBezTo>
                  <a:pt x="33" y="1"/>
                  <a:pt x="33" y="1"/>
                  <a:pt x="33" y="1"/>
                </a:cubicBezTo>
                <a:cubicBezTo>
                  <a:pt x="34" y="0"/>
                  <a:pt x="35" y="0"/>
                  <a:pt x="36" y="0"/>
                </a:cubicBezTo>
                <a:cubicBezTo>
                  <a:pt x="37" y="0"/>
                  <a:pt x="38" y="0"/>
                  <a:pt x="38" y="1"/>
                </a:cubicBezTo>
                <a:cubicBezTo>
                  <a:pt x="44" y="6"/>
                  <a:pt x="44" y="6"/>
                  <a:pt x="44" y="6"/>
                </a:cubicBezTo>
                <a:cubicBezTo>
                  <a:pt x="44" y="6"/>
                  <a:pt x="45" y="7"/>
                  <a:pt x="45" y="8"/>
                </a:cubicBezTo>
                <a:cubicBezTo>
                  <a:pt x="45" y="9"/>
                  <a:pt x="44" y="10"/>
                  <a:pt x="44" y="11"/>
                </a:cubicBezTo>
                <a:cubicBezTo>
                  <a:pt x="32" y="22"/>
                  <a:pt x="32" y="22"/>
                  <a:pt x="32" y="22"/>
                </a:cubicBezTo>
                <a:cubicBezTo>
                  <a:pt x="44" y="33"/>
                  <a:pt x="44" y="33"/>
                  <a:pt x="44" y="33"/>
                </a:cubicBezTo>
                <a:cubicBezTo>
                  <a:pt x="44" y="34"/>
                  <a:pt x="45" y="35"/>
                  <a:pt x="45" y="36"/>
                </a:cubicBezTo>
                <a:cubicBezTo>
                  <a:pt x="45" y="37"/>
                  <a:pt x="44" y="38"/>
                  <a:pt x="44" y="38"/>
                </a:cubicBezTo>
                <a:close/>
              </a:path>
            </a:pathLst>
          </a:custGeom>
          <a:solidFill>
            <a:srgbClr val="DB342D"/>
          </a:solidFill>
          <a:ln>
            <a:noFill/>
          </a:ln>
        </p:spPr>
        <p:txBody>
          <a:bodyPr/>
          <a:lstStyle/>
          <a:p>
            <a:pPr defTabSz="685681" eaLnBrk="1" fontAlgn="auto" hangingPunct="1">
              <a:spcBef>
                <a:spcPts val="0"/>
              </a:spcBef>
              <a:spcAft>
                <a:spcPts val="0"/>
              </a:spcAft>
              <a:defRPr/>
            </a:pPr>
            <a:endParaRPr lang="en-US" sz="1013" dirty="0">
              <a:latin typeface="Panton Light" charset="0"/>
            </a:endParaRPr>
          </a:p>
        </p:txBody>
      </p:sp>
      <p:sp>
        <p:nvSpPr>
          <p:cNvPr id="64" name="Freeform 34"/>
          <p:cNvSpPr>
            <a:spLocks/>
          </p:cNvSpPr>
          <p:nvPr/>
        </p:nvSpPr>
        <p:spPr bwMode="auto">
          <a:xfrm>
            <a:off x="4754763" y="2268736"/>
            <a:ext cx="129183" cy="127992"/>
          </a:xfrm>
          <a:custGeom>
            <a:avLst/>
            <a:gdLst>
              <a:gd name="T0" fmla="*/ 152118 w 45"/>
              <a:gd name="T1" fmla="*/ 130034 h 45"/>
              <a:gd name="T2" fmla="*/ 131374 w 45"/>
              <a:gd name="T3" fmla="*/ 150566 h 45"/>
              <a:gd name="T4" fmla="*/ 124460 w 45"/>
              <a:gd name="T5" fmla="*/ 153988 h 45"/>
              <a:gd name="T6" fmla="*/ 114088 w 45"/>
              <a:gd name="T7" fmla="*/ 150566 h 45"/>
              <a:gd name="T8" fmla="*/ 76059 w 45"/>
              <a:gd name="T9" fmla="*/ 109503 h 45"/>
              <a:gd name="T10" fmla="*/ 38029 w 45"/>
              <a:gd name="T11" fmla="*/ 150566 h 45"/>
              <a:gd name="T12" fmla="*/ 27658 w 45"/>
              <a:gd name="T13" fmla="*/ 153988 h 45"/>
              <a:gd name="T14" fmla="*/ 20743 w 45"/>
              <a:gd name="T15" fmla="*/ 150566 h 45"/>
              <a:gd name="T16" fmla="*/ 3457 w 45"/>
              <a:gd name="T17" fmla="*/ 130034 h 45"/>
              <a:gd name="T18" fmla="*/ 0 w 45"/>
              <a:gd name="T19" fmla="*/ 123190 h 45"/>
              <a:gd name="T20" fmla="*/ 3457 w 45"/>
              <a:gd name="T21" fmla="*/ 112925 h 45"/>
              <a:gd name="T22" fmla="*/ 41487 w 45"/>
              <a:gd name="T23" fmla="*/ 75283 h 45"/>
              <a:gd name="T24" fmla="*/ 3457 w 45"/>
              <a:gd name="T25" fmla="*/ 37642 h 45"/>
              <a:gd name="T26" fmla="*/ 0 w 45"/>
              <a:gd name="T27" fmla="*/ 27376 h 45"/>
              <a:gd name="T28" fmla="*/ 3457 w 45"/>
              <a:gd name="T29" fmla="*/ 20532 h 45"/>
              <a:gd name="T30" fmla="*/ 20743 w 45"/>
              <a:gd name="T31" fmla="*/ 3422 h 45"/>
              <a:gd name="T32" fmla="*/ 27658 w 45"/>
              <a:gd name="T33" fmla="*/ 0 h 45"/>
              <a:gd name="T34" fmla="*/ 38029 w 45"/>
              <a:gd name="T35" fmla="*/ 3422 h 45"/>
              <a:gd name="T36" fmla="*/ 76059 w 45"/>
              <a:gd name="T37" fmla="*/ 41063 h 45"/>
              <a:gd name="T38" fmla="*/ 114088 w 45"/>
              <a:gd name="T39" fmla="*/ 3422 h 45"/>
              <a:gd name="T40" fmla="*/ 124460 w 45"/>
              <a:gd name="T41" fmla="*/ 0 h 45"/>
              <a:gd name="T42" fmla="*/ 131374 w 45"/>
              <a:gd name="T43" fmla="*/ 3422 h 45"/>
              <a:gd name="T44" fmla="*/ 152118 w 45"/>
              <a:gd name="T45" fmla="*/ 20532 h 45"/>
              <a:gd name="T46" fmla="*/ 155575 w 45"/>
              <a:gd name="T47" fmla="*/ 27376 h 45"/>
              <a:gd name="T48" fmla="*/ 152118 w 45"/>
              <a:gd name="T49" fmla="*/ 37642 h 45"/>
              <a:gd name="T50" fmla="*/ 110631 w 45"/>
              <a:gd name="T51" fmla="*/ 75283 h 45"/>
              <a:gd name="T52" fmla="*/ 152118 w 45"/>
              <a:gd name="T53" fmla="*/ 112925 h 45"/>
              <a:gd name="T54" fmla="*/ 155575 w 45"/>
              <a:gd name="T55" fmla="*/ 123190 h 45"/>
              <a:gd name="T56" fmla="*/ 152118 w 45"/>
              <a:gd name="T57" fmla="*/ 130034 h 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 h="45">
                <a:moveTo>
                  <a:pt x="44" y="38"/>
                </a:moveTo>
                <a:cubicBezTo>
                  <a:pt x="38" y="44"/>
                  <a:pt x="38" y="44"/>
                  <a:pt x="38" y="44"/>
                </a:cubicBezTo>
                <a:cubicBezTo>
                  <a:pt x="38" y="44"/>
                  <a:pt x="37" y="45"/>
                  <a:pt x="36" y="45"/>
                </a:cubicBezTo>
                <a:cubicBezTo>
                  <a:pt x="35" y="45"/>
                  <a:pt x="34" y="44"/>
                  <a:pt x="33" y="44"/>
                </a:cubicBezTo>
                <a:cubicBezTo>
                  <a:pt x="22" y="32"/>
                  <a:pt x="22" y="32"/>
                  <a:pt x="22" y="32"/>
                </a:cubicBezTo>
                <a:cubicBezTo>
                  <a:pt x="11" y="44"/>
                  <a:pt x="11" y="44"/>
                  <a:pt x="11" y="44"/>
                </a:cubicBezTo>
                <a:cubicBezTo>
                  <a:pt x="10" y="44"/>
                  <a:pt x="9" y="45"/>
                  <a:pt x="8" y="45"/>
                </a:cubicBezTo>
                <a:cubicBezTo>
                  <a:pt x="7"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7" y="0"/>
                  <a:pt x="8" y="0"/>
                </a:cubicBezTo>
                <a:cubicBezTo>
                  <a:pt x="9" y="0"/>
                  <a:pt x="10" y="0"/>
                  <a:pt x="11" y="1"/>
                </a:cubicBezTo>
                <a:cubicBezTo>
                  <a:pt x="22" y="12"/>
                  <a:pt x="22" y="12"/>
                  <a:pt x="22" y="12"/>
                </a:cubicBezTo>
                <a:cubicBezTo>
                  <a:pt x="33" y="1"/>
                  <a:pt x="33" y="1"/>
                  <a:pt x="33" y="1"/>
                </a:cubicBezTo>
                <a:cubicBezTo>
                  <a:pt x="34" y="0"/>
                  <a:pt x="35" y="0"/>
                  <a:pt x="36" y="0"/>
                </a:cubicBezTo>
                <a:cubicBezTo>
                  <a:pt x="37" y="0"/>
                  <a:pt x="38" y="0"/>
                  <a:pt x="38" y="1"/>
                </a:cubicBezTo>
                <a:cubicBezTo>
                  <a:pt x="44" y="6"/>
                  <a:pt x="44" y="6"/>
                  <a:pt x="44" y="6"/>
                </a:cubicBezTo>
                <a:cubicBezTo>
                  <a:pt x="44" y="6"/>
                  <a:pt x="45" y="7"/>
                  <a:pt x="45" y="8"/>
                </a:cubicBezTo>
                <a:cubicBezTo>
                  <a:pt x="45" y="9"/>
                  <a:pt x="44" y="10"/>
                  <a:pt x="44" y="11"/>
                </a:cubicBezTo>
                <a:cubicBezTo>
                  <a:pt x="32" y="22"/>
                  <a:pt x="32" y="22"/>
                  <a:pt x="32" y="22"/>
                </a:cubicBezTo>
                <a:cubicBezTo>
                  <a:pt x="44" y="33"/>
                  <a:pt x="44" y="33"/>
                  <a:pt x="44" y="33"/>
                </a:cubicBezTo>
                <a:cubicBezTo>
                  <a:pt x="44" y="34"/>
                  <a:pt x="45" y="35"/>
                  <a:pt x="45" y="36"/>
                </a:cubicBezTo>
                <a:cubicBezTo>
                  <a:pt x="45" y="37"/>
                  <a:pt x="44" y="38"/>
                  <a:pt x="44" y="38"/>
                </a:cubicBezTo>
                <a:close/>
              </a:path>
            </a:pathLst>
          </a:custGeom>
          <a:solidFill>
            <a:srgbClr val="DB342D"/>
          </a:solidFill>
          <a:ln>
            <a:noFill/>
          </a:ln>
        </p:spPr>
        <p:txBody>
          <a:bodyPr/>
          <a:lstStyle/>
          <a:p>
            <a:pPr defTabSz="685681" eaLnBrk="1" fontAlgn="auto" hangingPunct="1">
              <a:spcBef>
                <a:spcPts val="0"/>
              </a:spcBef>
              <a:spcAft>
                <a:spcPts val="0"/>
              </a:spcAft>
              <a:defRPr/>
            </a:pPr>
            <a:endParaRPr lang="en-US" sz="1013" dirty="0">
              <a:latin typeface="Panton Light" charset="0"/>
            </a:endParaRPr>
          </a:p>
        </p:txBody>
      </p:sp>
      <p:sp>
        <p:nvSpPr>
          <p:cNvPr id="65" name="Subtitle 2"/>
          <p:cNvSpPr txBox="1">
            <a:spLocks/>
          </p:cNvSpPr>
          <p:nvPr/>
        </p:nvSpPr>
        <p:spPr>
          <a:xfrm>
            <a:off x="1554956" y="3602236"/>
            <a:ext cx="6039446" cy="500650"/>
          </a:xfrm>
          <a:prstGeom prst="rect">
            <a:avLst/>
          </a:prstGeom>
        </p:spPr>
        <p:txBody>
          <a:bodyPr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800"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natural persons, legal persons, or a mixture of both. Company members </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67</a:t>
            </a:fld>
            <a:endParaRPr lang="en-US" dirty="0"/>
          </a:p>
        </p:txBody>
      </p:sp>
      <p:sp>
        <p:nvSpPr>
          <p:cNvPr id="3" name="Title 2"/>
          <p:cNvSpPr>
            <a:spLocks noGrp="1"/>
          </p:cNvSpPr>
          <p:nvPr>
            <p:ph type="title"/>
          </p:nvPr>
        </p:nvSpPr>
        <p:spPr/>
        <p:txBody>
          <a:bodyPr/>
          <a:lstStyle/>
          <a:p>
            <a:pPr defTabSz="685681" fontAlgn="auto">
              <a:lnSpc>
                <a:spcPct val="80000"/>
              </a:lnSpc>
              <a:spcBef>
                <a:spcPts val="0"/>
              </a:spcBef>
              <a:spcAft>
                <a:spcPts val="0"/>
              </a:spcAft>
              <a:defRPr/>
            </a:pPr>
            <a:r>
              <a:rPr lang="en-US" sz="2701" dirty="0">
                <a:latin typeface="Panton Regular" charset="0"/>
                <a:cs typeface="Panton Regular" charset="0"/>
              </a:rPr>
              <a:t>COMPETITORS </a:t>
            </a:r>
            <a:r>
              <a:rPr lang="en-US" sz="2701" dirty="0" smtClean="0">
                <a:latin typeface="Panton Regular" charset="0"/>
                <a:cs typeface="Panton Regular" charset="0"/>
              </a:rPr>
              <a:t>COMPARISSON</a:t>
            </a:r>
            <a:endParaRPr lang="en-US" sz="2701" dirty="0">
              <a:latin typeface="Panton Regular" charset="0"/>
              <a:cs typeface="Panton Regular" charset="0"/>
            </a:endParaRPr>
          </a:p>
        </p:txBody>
      </p:sp>
      <p:sp>
        <p:nvSpPr>
          <p:cNvPr id="20"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60615" y="1760340"/>
            <a:ext cx="1241822" cy="391716"/>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86018" name="Rectangle 11"/>
          <p:cNvSpPr>
            <a:spLocks noChangeArrowheads="1"/>
          </p:cNvSpPr>
          <p:nvPr/>
        </p:nvSpPr>
        <p:spPr bwMode="auto">
          <a:xfrm>
            <a:off x="4212179" y="1829396"/>
            <a:ext cx="738697" cy="24245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Step One</a:t>
            </a:r>
            <a:endParaRPr lang="bg-BG" altLang="x-none" sz="1238" dirty="0">
              <a:solidFill>
                <a:schemeClr val="bg1"/>
              </a:solidFill>
              <a:latin typeface="Panton Light" charset="0"/>
              <a:ea typeface="Panton Light" charset="0"/>
              <a:cs typeface="Panton Light" charset="0"/>
            </a:endParaRPr>
          </a:p>
        </p:txBody>
      </p:sp>
      <p:sp>
        <p:nvSpPr>
          <p:cNvPr id="13" name="Rounded Rectangle 12"/>
          <p:cNvSpPr/>
          <p:nvPr/>
        </p:nvSpPr>
        <p:spPr>
          <a:xfrm>
            <a:off x="3960615" y="2332436"/>
            <a:ext cx="1241822" cy="391121"/>
          </a:xfrm>
          <a:prstGeom prst="roundRect">
            <a:avLst>
              <a:gd name="adj" fmla="val 726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86020" name="Rectangle 13"/>
          <p:cNvSpPr>
            <a:spLocks noChangeArrowheads="1"/>
          </p:cNvSpPr>
          <p:nvPr/>
        </p:nvSpPr>
        <p:spPr bwMode="auto">
          <a:xfrm>
            <a:off x="4236224" y="2400898"/>
            <a:ext cx="690607" cy="225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125" dirty="0">
                <a:solidFill>
                  <a:schemeClr val="bg1"/>
                </a:solidFill>
                <a:latin typeface="Panton Light" charset="0"/>
                <a:ea typeface="Panton Light" charset="0"/>
                <a:cs typeface="Panton Light" charset="0"/>
              </a:rPr>
              <a:t>Step Two</a:t>
            </a:r>
            <a:endParaRPr lang="bg-BG" altLang="x-none" sz="1125" dirty="0">
              <a:solidFill>
                <a:schemeClr val="bg1"/>
              </a:solidFill>
              <a:latin typeface="Panton Light" charset="0"/>
              <a:ea typeface="Panton Light" charset="0"/>
              <a:cs typeface="Panton Light" charset="0"/>
            </a:endParaRPr>
          </a:p>
        </p:txBody>
      </p:sp>
      <p:sp>
        <p:nvSpPr>
          <p:cNvPr id="15" name="Rounded Rectangle 14"/>
          <p:cNvSpPr/>
          <p:nvPr/>
        </p:nvSpPr>
        <p:spPr>
          <a:xfrm>
            <a:off x="3960615" y="2903936"/>
            <a:ext cx="1241822" cy="391121"/>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16" name="Rectangle 15"/>
          <p:cNvSpPr/>
          <p:nvPr/>
        </p:nvSpPr>
        <p:spPr>
          <a:xfrm>
            <a:off x="4188934" y="2972398"/>
            <a:ext cx="785184" cy="225079"/>
          </a:xfrm>
          <a:prstGeom prst="rect">
            <a:avLst/>
          </a:prstGeom>
          <a:solidFill>
            <a:schemeClr val="accent4"/>
          </a:solidFill>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r>
              <a:rPr lang="en-US" altLang="x-none" sz="1125" dirty="0">
                <a:solidFill>
                  <a:schemeClr val="bg1"/>
                </a:solidFill>
                <a:latin typeface="Panton Light" charset="0"/>
                <a:ea typeface="Panton Light" charset="0"/>
                <a:cs typeface="Panton Light" charset="0"/>
              </a:rPr>
              <a:t>Step Three</a:t>
            </a:r>
            <a:endParaRPr lang="bg-BG" altLang="x-none" sz="1125" dirty="0">
              <a:solidFill>
                <a:schemeClr val="bg1"/>
              </a:solidFill>
              <a:latin typeface="Panton Light" charset="0"/>
              <a:ea typeface="Panton Light" charset="0"/>
              <a:cs typeface="Panton Light" charset="0"/>
            </a:endParaRPr>
          </a:p>
        </p:txBody>
      </p:sp>
      <p:sp>
        <p:nvSpPr>
          <p:cNvPr id="35" name="Rounded Rectangle 34"/>
          <p:cNvSpPr/>
          <p:nvPr/>
        </p:nvSpPr>
        <p:spPr>
          <a:xfrm>
            <a:off x="1908572" y="2288977"/>
            <a:ext cx="1512094" cy="483394"/>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86024" name="Rectangle 35"/>
          <p:cNvSpPr>
            <a:spLocks noChangeArrowheads="1"/>
          </p:cNvSpPr>
          <p:nvPr/>
        </p:nvSpPr>
        <p:spPr bwMode="auto">
          <a:xfrm>
            <a:off x="2468441" y="2403872"/>
            <a:ext cx="424507" cy="2309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163" dirty="0">
                <a:solidFill>
                  <a:schemeClr val="bg1"/>
                </a:solidFill>
                <a:latin typeface="Panton Light" charset="0"/>
                <a:ea typeface="Panton Light" charset="0"/>
                <a:cs typeface="Panton Light" charset="0"/>
              </a:rPr>
              <a:t>Start</a:t>
            </a:r>
            <a:endParaRPr lang="bg-BG" altLang="x-none" sz="1163" dirty="0">
              <a:solidFill>
                <a:schemeClr val="bg1"/>
              </a:solidFill>
              <a:latin typeface="Panton Light" charset="0"/>
              <a:ea typeface="Panton Light" charset="0"/>
              <a:cs typeface="Panton Light" charset="0"/>
            </a:endParaRPr>
          </a:p>
        </p:txBody>
      </p:sp>
      <p:sp>
        <p:nvSpPr>
          <p:cNvPr id="37" name="Rounded Rectangle 36"/>
          <p:cNvSpPr/>
          <p:nvPr/>
        </p:nvSpPr>
        <p:spPr>
          <a:xfrm>
            <a:off x="5742981" y="1607346"/>
            <a:ext cx="1241822" cy="276821"/>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86026" name="Rectangle 37"/>
          <p:cNvSpPr>
            <a:spLocks noChangeArrowheads="1"/>
          </p:cNvSpPr>
          <p:nvPr/>
        </p:nvSpPr>
        <p:spPr bwMode="auto">
          <a:xfrm>
            <a:off x="5994248" y="1618655"/>
            <a:ext cx="738697" cy="2424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238" dirty="0">
                <a:solidFill>
                  <a:schemeClr val="bg1"/>
                </a:solidFill>
                <a:latin typeface="Panton Light" charset="0"/>
                <a:ea typeface="Panton Light" charset="0"/>
                <a:cs typeface="Panton Light" charset="0"/>
              </a:rPr>
              <a:t>Step One</a:t>
            </a:r>
            <a:endParaRPr lang="bg-BG" altLang="x-none" sz="1238" dirty="0">
              <a:solidFill>
                <a:schemeClr val="bg1"/>
              </a:solidFill>
              <a:latin typeface="Panton Light" charset="0"/>
              <a:ea typeface="Panton Light" charset="0"/>
              <a:cs typeface="Panton Light" charset="0"/>
            </a:endParaRPr>
          </a:p>
        </p:txBody>
      </p:sp>
      <p:sp>
        <p:nvSpPr>
          <p:cNvPr id="42" name="Rounded Rectangle 41"/>
          <p:cNvSpPr/>
          <p:nvPr/>
        </p:nvSpPr>
        <p:spPr>
          <a:xfrm>
            <a:off x="5742981" y="2026445"/>
            <a:ext cx="1241822" cy="277416"/>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86028" name="Rectangle 42"/>
          <p:cNvSpPr>
            <a:spLocks noChangeArrowheads="1"/>
          </p:cNvSpPr>
          <p:nvPr/>
        </p:nvSpPr>
        <p:spPr bwMode="auto">
          <a:xfrm>
            <a:off x="6018590" y="2038353"/>
            <a:ext cx="690607" cy="22507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eaLnBrk="0" fontAlgn="base" hangingPunct="0">
              <a:spcBef>
                <a:spcPct val="0"/>
              </a:spcBef>
              <a:spcAft>
                <a:spcPct val="0"/>
              </a:spcAft>
              <a:defRPr sz="3600">
                <a:solidFill>
                  <a:schemeClr val="tx1"/>
                </a:solidFill>
                <a:latin typeface="Calibri" charset="0"/>
              </a:defRPr>
            </a:lvl6pPr>
            <a:lvl7pPr marL="2971800" indent="-228600" defTabSz="1827213" eaLnBrk="0" fontAlgn="base" hangingPunct="0">
              <a:spcBef>
                <a:spcPct val="0"/>
              </a:spcBef>
              <a:spcAft>
                <a:spcPct val="0"/>
              </a:spcAft>
              <a:defRPr sz="3600">
                <a:solidFill>
                  <a:schemeClr val="tx1"/>
                </a:solidFill>
                <a:latin typeface="Calibri" charset="0"/>
              </a:defRPr>
            </a:lvl7pPr>
            <a:lvl8pPr marL="3429000" indent="-228600" defTabSz="1827213" eaLnBrk="0" fontAlgn="base" hangingPunct="0">
              <a:spcBef>
                <a:spcPct val="0"/>
              </a:spcBef>
              <a:spcAft>
                <a:spcPct val="0"/>
              </a:spcAft>
              <a:defRPr sz="3600">
                <a:solidFill>
                  <a:schemeClr val="tx1"/>
                </a:solidFill>
                <a:latin typeface="Calibri" charset="0"/>
              </a:defRPr>
            </a:lvl8pPr>
            <a:lvl9pPr marL="3886200" indent="-228600" defTabSz="1827213" eaLnBrk="0" fontAlgn="base" hangingPunct="0">
              <a:spcBef>
                <a:spcPct val="0"/>
              </a:spcBef>
              <a:spcAft>
                <a:spcPct val="0"/>
              </a:spcAft>
              <a:defRPr sz="3600">
                <a:solidFill>
                  <a:schemeClr val="tx1"/>
                </a:solidFill>
                <a:latin typeface="Calibri" charset="0"/>
              </a:defRPr>
            </a:lvl9pPr>
          </a:lstStyle>
          <a:p>
            <a:pPr algn="ctr" eaLnBrk="1" hangingPunct="1"/>
            <a:r>
              <a:rPr lang="en-US" altLang="x-none" sz="1125" dirty="0">
                <a:solidFill>
                  <a:schemeClr val="bg1"/>
                </a:solidFill>
                <a:latin typeface="Panton Light" charset="0"/>
                <a:ea typeface="Panton Light" charset="0"/>
                <a:cs typeface="Panton Light" charset="0"/>
              </a:rPr>
              <a:t>Step Two</a:t>
            </a:r>
            <a:endParaRPr lang="bg-BG" altLang="x-none" sz="1125" dirty="0">
              <a:solidFill>
                <a:schemeClr val="bg1"/>
              </a:solidFill>
              <a:latin typeface="Panton Light" charset="0"/>
              <a:ea typeface="Panton Light" charset="0"/>
              <a:cs typeface="Panton Light" charset="0"/>
            </a:endParaRPr>
          </a:p>
        </p:txBody>
      </p:sp>
      <p:sp>
        <p:nvSpPr>
          <p:cNvPr id="45" name="Rounded Rectangle 44"/>
          <p:cNvSpPr/>
          <p:nvPr/>
        </p:nvSpPr>
        <p:spPr>
          <a:xfrm>
            <a:off x="5742981" y="2741415"/>
            <a:ext cx="1241822" cy="277416"/>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46" name="Rectangle 45"/>
          <p:cNvSpPr/>
          <p:nvPr/>
        </p:nvSpPr>
        <p:spPr>
          <a:xfrm>
            <a:off x="6024200" y="2753323"/>
            <a:ext cx="679385" cy="225079"/>
          </a:xfrm>
          <a:prstGeom prst="rect">
            <a:avLst/>
          </a:prstGeom>
          <a:solidFill>
            <a:schemeClr val="accent3"/>
          </a:solidFill>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r>
              <a:rPr lang="en-US" altLang="x-none" sz="1125" dirty="0">
                <a:solidFill>
                  <a:schemeClr val="bg1"/>
                </a:solidFill>
                <a:latin typeface="Panton Light" charset="0"/>
                <a:ea typeface="Panton Light" charset="0"/>
                <a:cs typeface="Panton Light" charset="0"/>
              </a:rPr>
              <a:t>Step One</a:t>
            </a:r>
            <a:endParaRPr lang="bg-BG" altLang="x-none" sz="1125" dirty="0">
              <a:solidFill>
                <a:schemeClr val="bg1"/>
              </a:solidFill>
              <a:latin typeface="Panton Light" charset="0"/>
              <a:ea typeface="Panton Light" charset="0"/>
              <a:cs typeface="Panton Light" charset="0"/>
            </a:endParaRPr>
          </a:p>
        </p:txBody>
      </p:sp>
      <p:sp>
        <p:nvSpPr>
          <p:cNvPr id="48" name="Rounded Rectangle 47"/>
          <p:cNvSpPr/>
          <p:nvPr/>
        </p:nvSpPr>
        <p:spPr>
          <a:xfrm>
            <a:off x="5742981" y="3161111"/>
            <a:ext cx="1241822" cy="276821"/>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51451" tIns="25726" rIns="51451" bIns="25726" anchor="ctr"/>
          <a:lstStyle/>
          <a:p>
            <a:pPr algn="ctr" defTabSz="685681" eaLnBrk="1" fontAlgn="auto" hangingPunct="1">
              <a:spcBef>
                <a:spcPts val="0"/>
              </a:spcBef>
              <a:spcAft>
                <a:spcPts val="0"/>
              </a:spcAft>
              <a:defRPr/>
            </a:pPr>
            <a:endParaRPr lang="bg-BG" sz="1013" dirty="0">
              <a:latin typeface="Panton Light" charset="0"/>
            </a:endParaRPr>
          </a:p>
        </p:txBody>
      </p:sp>
      <p:sp>
        <p:nvSpPr>
          <p:cNvPr id="49" name="Rectangle 48"/>
          <p:cNvSpPr/>
          <p:nvPr/>
        </p:nvSpPr>
        <p:spPr>
          <a:xfrm>
            <a:off x="5971299" y="3172423"/>
            <a:ext cx="785184" cy="225079"/>
          </a:xfrm>
          <a:prstGeom prst="rect">
            <a:avLst/>
          </a:prstGeom>
          <a:solidFill>
            <a:schemeClr val="accent4"/>
          </a:solidFill>
        </p:spPr>
        <p:txBody>
          <a:bodyPr wrap="none" lIns="51451" tIns="25726" rIns="51451" bIns="25726">
            <a:spAutoFit/>
          </a:bodyP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r>
              <a:rPr lang="en-US" altLang="x-none" sz="1125" dirty="0">
                <a:solidFill>
                  <a:schemeClr val="bg1"/>
                </a:solidFill>
                <a:latin typeface="Panton Light" charset="0"/>
                <a:ea typeface="Panton Light" charset="0"/>
                <a:cs typeface="Panton Light" charset="0"/>
              </a:rPr>
              <a:t>Step Three</a:t>
            </a:r>
            <a:endParaRPr lang="bg-BG" altLang="x-none" sz="1125" dirty="0">
              <a:solidFill>
                <a:schemeClr val="bg1"/>
              </a:solidFill>
              <a:latin typeface="Panton Light" charset="0"/>
              <a:ea typeface="Panton Light" charset="0"/>
              <a:cs typeface="Panton Light" charset="0"/>
            </a:endParaRPr>
          </a:p>
        </p:txBody>
      </p:sp>
      <p:cxnSp>
        <p:nvCxnSpPr>
          <p:cNvPr id="50" name="Elbow Connector 49"/>
          <p:cNvCxnSpPr/>
          <p:nvPr/>
        </p:nvCxnSpPr>
        <p:spPr>
          <a:xfrm rot="10800000" flipV="1">
            <a:off x="3414715" y="1967508"/>
            <a:ext cx="532805" cy="447675"/>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5" idx="1"/>
          </p:cNvCxnSpPr>
          <p:nvPr/>
        </p:nvCxnSpPr>
        <p:spPr>
          <a:xfrm rot="10800000">
            <a:off x="3420666" y="2655096"/>
            <a:ext cx="539949" cy="444699"/>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1"/>
            <a:endCxn id="35" idx="3"/>
          </p:cNvCxnSpPr>
          <p:nvPr/>
        </p:nvCxnSpPr>
        <p:spPr>
          <a:xfrm rot="10800000" flipV="1">
            <a:off x="3420666" y="2527699"/>
            <a:ext cx="539949" cy="2977"/>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7" idx="1"/>
            <a:endCxn id="6" idx="3"/>
          </p:cNvCxnSpPr>
          <p:nvPr/>
        </p:nvCxnSpPr>
        <p:spPr>
          <a:xfrm rot="10800000" flipV="1">
            <a:off x="5202436" y="1745457"/>
            <a:ext cx="540544" cy="210741"/>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2" idx="1"/>
            <a:endCxn id="6" idx="3"/>
          </p:cNvCxnSpPr>
          <p:nvPr/>
        </p:nvCxnSpPr>
        <p:spPr>
          <a:xfrm rot="10800000">
            <a:off x="5202436" y="1956200"/>
            <a:ext cx="540544" cy="208955"/>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5" idx="1"/>
            <a:endCxn id="15" idx="3"/>
          </p:cNvCxnSpPr>
          <p:nvPr/>
        </p:nvCxnSpPr>
        <p:spPr>
          <a:xfrm rot="10800000" flipV="1">
            <a:off x="5202436" y="2880124"/>
            <a:ext cx="540544" cy="219671"/>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8" idx="1"/>
            <a:endCxn id="15" idx="3"/>
          </p:cNvCxnSpPr>
          <p:nvPr/>
        </p:nvCxnSpPr>
        <p:spPr>
          <a:xfrm rot="10800000">
            <a:off x="5202436" y="3099792"/>
            <a:ext cx="540544" cy="199430"/>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Subtitle 2"/>
          <p:cNvSpPr txBox="1">
            <a:spLocks/>
          </p:cNvSpPr>
          <p:nvPr/>
        </p:nvSpPr>
        <p:spPr>
          <a:xfrm>
            <a:off x="1554956" y="3602236"/>
            <a:ext cx="6039446" cy="500650"/>
          </a:xfrm>
          <a:prstGeom prst="rect">
            <a:avLst/>
          </a:prstGeom>
        </p:spPr>
        <p:txBody>
          <a:bodyPr lIns="0" tIns="0" rIns="0" bIns="0">
            <a:spAutoFit/>
          </a:bodyPr>
          <a:lstStyle>
            <a:lvl1pPr marL="0" indent="0" algn="l" defTabSz="1828434" rtl="0" eaLnBrk="1" latinLnBrk="0" hangingPunct="1">
              <a:lnSpc>
                <a:spcPct val="90000"/>
              </a:lnSpc>
              <a:spcBef>
                <a:spcPts val="2000"/>
              </a:spcBef>
              <a:buFont typeface="Arial" panose="020B0604020202020204" pitchFamily="34" charset="0"/>
              <a:buNone/>
              <a:defRPr lang="en-US" sz="32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20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18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18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fontAlgn="auto">
              <a:lnSpc>
                <a:spcPct val="140000"/>
              </a:lnSpc>
              <a:spcAft>
                <a:spcPts val="0"/>
              </a:spcAft>
              <a:defRPr/>
            </a:pPr>
            <a:r>
              <a:rPr sz="800" dirty="0">
                <a:latin typeface="Panton Light" charset="0"/>
                <a:cs typeface="Panton Light" charset="0"/>
              </a:rPr>
              <a:t>A company is an association or collection of individuals, whether natural persons, legal persons, or a mixture of both. Company members share a common purpose and unite in order to focus their various talents and organize their collectively available skills or resources to achieve specific, declared goals. A company or association of natural persons, legal persons, or a mixture of both. Company members </a:t>
            </a:r>
          </a:p>
        </p:txBody>
      </p:sp>
      <p:sp>
        <p:nvSpPr>
          <p:cNvPr id="2" name="Slide Number Placeholder 1"/>
          <p:cNvSpPr>
            <a:spLocks noGrp="1"/>
          </p:cNvSpPr>
          <p:nvPr>
            <p:ph type="sldNum" sz="quarter" idx="11"/>
          </p:nvPr>
        </p:nvSpPr>
        <p:spPr/>
        <p:txBody>
          <a:bodyPr/>
          <a:lstStyle/>
          <a:p>
            <a:pPr>
              <a:defRPr/>
            </a:pPr>
            <a:fld id="{707C8526-07B5-9D4B-A303-32AFB2A0ED7F}" type="slidenum">
              <a:rPr lang="en-US" smtClean="0"/>
              <a:pPr>
                <a:defRPr/>
              </a:pPr>
              <a:t>68</a:t>
            </a:fld>
            <a:endParaRPr lang="en-US" dirty="0"/>
          </a:p>
        </p:txBody>
      </p:sp>
      <p:sp>
        <p:nvSpPr>
          <p:cNvPr id="3" name="Title 2"/>
          <p:cNvSpPr>
            <a:spLocks noGrp="1"/>
          </p:cNvSpPr>
          <p:nvPr>
            <p:ph type="title"/>
          </p:nvPr>
        </p:nvSpPr>
        <p:spPr/>
        <p:txBody>
          <a:bodyPr/>
          <a:lstStyle/>
          <a:p>
            <a:r>
              <a:rPr lang="en-US" sz="2701" dirty="0">
                <a:latin typeface="Panton Regular" charset="0"/>
                <a:cs typeface="Panton Regular" charset="0"/>
              </a:rPr>
              <a:t>CONNECTORS </a:t>
            </a:r>
            <a:r>
              <a:rPr lang="en-US" sz="2701" dirty="0" smtClean="0">
                <a:latin typeface="Panton Regular" charset="0"/>
                <a:cs typeface="Panton Regular" charset="0"/>
              </a:rPr>
              <a:t>DIAGRAMS</a:t>
            </a:r>
            <a:endParaRPr lang="en-US" dirty="0"/>
          </a:p>
        </p:txBody>
      </p:sp>
      <p:sp>
        <p:nvSpPr>
          <p:cNvPr id="30" name="Freeform 116"/>
          <p:cNvSpPr>
            <a:spLocks noChangeArrowheads="1"/>
          </p:cNvSpPr>
          <p:nvPr/>
        </p:nvSpPr>
        <p:spPr bwMode="auto">
          <a:xfrm>
            <a:off x="2191966" y="2377134"/>
            <a:ext cx="263105" cy="248841"/>
          </a:xfrm>
          <a:custGeom>
            <a:avLst/>
            <a:gdLst>
              <a:gd name="T0" fmla="*/ 697 w 730"/>
              <a:gd name="T1" fmla="*/ 390 h 694"/>
              <a:gd name="T2" fmla="*/ 648 w 730"/>
              <a:gd name="T3" fmla="*/ 339 h 694"/>
              <a:gd name="T4" fmla="*/ 648 w 730"/>
              <a:gd name="T5" fmla="*/ 657 h 694"/>
              <a:gd name="T6" fmla="*/ 613 w 730"/>
              <a:gd name="T7" fmla="*/ 693 h 694"/>
              <a:gd name="T8" fmla="*/ 472 w 730"/>
              <a:gd name="T9" fmla="*/ 693 h 694"/>
              <a:gd name="T10" fmla="*/ 437 w 730"/>
              <a:gd name="T11" fmla="*/ 657 h 694"/>
              <a:gd name="T12" fmla="*/ 437 w 730"/>
              <a:gd name="T13" fmla="*/ 430 h 694"/>
              <a:gd name="T14" fmla="*/ 294 w 730"/>
              <a:gd name="T15" fmla="*/ 430 h 694"/>
              <a:gd name="T16" fmla="*/ 294 w 730"/>
              <a:gd name="T17" fmla="*/ 657 h 694"/>
              <a:gd name="T18" fmla="*/ 259 w 730"/>
              <a:gd name="T19" fmla="*/ 693 h 694"/>
              <a:gd name="T20" fmla="*/ 118 w 730"/>
              <a:gd name="T21" fmla="*/ 693 h 694"/>
              <a:gd name="T22" fmla="*/ 83 w 730"/>
              <a:gd name="T23" fmla="*/ 657 h 694"/>
              <a:gd name="T24" fmla="*/ 83 w 730"/>
              <a:gd name="T25" fmla="*/ 339 h 694"/>
              <a:gd name="T26" fmla="*/ 34 w 730"/>
              <a:gd name="T27" fmla="*/ 390 h 694"/>
              <a:gd name="T28" fmla="*/ 19 w 730"/>
              <a:gd name="T29" fmla="*/ 392 h 694"/>
              <a:gd name="T30" fmla="*/ 6 w 730"/>
              <a:gd name="T31" fmla="*/ 379 h 694"/>
              <a:gd name="T32" fmla="*/ 5 w 730"/>
              <a:gd name="T33" fmla="*/ 365 h 694"/>
              <a:gd name="T34" fmla="*/ 341 w 730"/>
              <a:gd name="T35" fmla="*/ 14 h 694"/>
              <a:gd name="T36" fmla="*/ 390 w 730"/>
              <a:gd name="T37" fmla="*/ 14 h 694"/>
              <a:gd name="T38" fmla="*/ 725 w 730"/>
              <a:gd name="T39" fmla="*/ 365 h 694"/>
              <a:gd name="T40" fmla="*/ 725 w 730"/>
              <a:gd name="T41" fmla="*/ 379 h 694"/>
              <a:gd name="T42" fmla="*/ 712 w 730"/>
              <a:gd name="T43" fmla="*/ 392 h 694"/>
              <a:gd name="T44" fmla="*/ 697 w 730"/>
              <a:gd name="T45" fmla="*/ 390 h 694"/>
              <a:gd name="T46" fmla="*/ 365 w 730"/>
              <a:gd name="T47" fmla="*/ 43 h 694"/>
              <a:gd name="T48" fmla="*/ 122 w 730"/>
              <a:gd name="T49" fmla="*/ 299 h 694"/>
              <a:gd name="T50" fmla="*/ 122 w 730"/>
              <a:gd name="T51" fmla="*/ 654 h 694"/>
              <a:gd name="T52" fmla="*/ 256 w 730"/>
              <a:gd name="T53" fmla="*/ 654 h 694"/>
              <a:gd name="T54" fmla="*/ 256 w 730"/>
              <a:gd name="T55" fmla="*/ 427 h 694"/>
              <a:gd name="T56" fmla="*/ 291 w 730"/>
              <a:gd name="T57" fmla="*/ 392 h 694"/>
              <a:gd name="T58" fmla="*/ 440 w 730"/>
              <a:gd name="T59" fmla="*/ 392 h 694"/>
              <a:gd name="T60" fmla="*/ 475 w 730"/>
              <a:gd name="T61" fmla="*/ 427 h 694"/>
              <a:gd name="T62" fmla="*/ 475 w 730"/>
              <a:gd name="T63" fmla="*/ 654 h 694"/>
              <a:gd name="T64" fmla="*/ 609 w 730"/>
              <a:gd name="T65" fmla="*/ 654 h 694"/>
              <a:gd name="T66" fmla="*/ 609 w 730"/>
              <a:gd name="T67" fmla="*/ 299 h 694"/>
              <a:gd name="T68" fmla="*/ 365 w 730"/>
              <a:gd name="T69" fmla="*/ 43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0" h="694">
                <a:moveTo>
                  <a:pt x="697" y="390"/>
                </a:moveTo>
                <a:lnTo>
                  <a:pt x="648" y="339"/>
                </a:lnTo>
                <a:lnTo>
                  <a:pt x="648" y="657"/>
                </a:lnTo>
                <a:cubicBezTo>
                  <a:pt x="648" y="677"/>
                  <a:pt x="632" y="693"/>
                  <a:pt x="613" y="693"/>
                </a:cubicBezTo>
                <a:lnTo>
                  <a:pt x="472" y="693"/>
                </a:lnTo>
                <a:cubicBezTo>
                  <a:pt x="453" y="693"/>
                  <a:pt x="437" y="677"/>
                  <a:pt x="437" y="657"/>
                </a:cubicBezTo>
                <a:lnTo>
                  <a:pt x="437" y="430"/>
                </a:lnTo>
                <a:lnTo>
                  <a:pt x="294" y="430"/>
                </a:lnTo>
                <a:lnTo>
                  <a:pt x="294" y="657"/>
                </a:lnTo>
                <a:cubicBezTo>
                  <a:pt x="294" y="677"/>
                  <a:pt x="278" y="693"/>
                  <a:pt x="259" y="693"/>
                </a:cubicBezTo>
                <a:lnTo>
                  <a:pt x="118" y="693"/>
                </a:lnTo>
                <a:cubicBezTo>
                  <a:pt x="99" y="693"/>
                  <a:pt x="83" y="677"/>
                  <a:pt x="83" y="657"/>
                </a:cubicBezTo>
                <a:lnTo>
                  <a:pt x="83" y="339"/>
                </a:lnTo>
                <a:lnTo>
                  <a:pt x="34" y="390"/>
                </a:lnTo>
                <a:cubicBezTo>
                  <a:pt x="27" y="397"/>
                  <a:pt x="24" y="397"/>
                  <a:pt x="19" y="392"/>
                </a:cubicBezTo>
                <a:lnTo>
                  <a:pt x="6" y="379"/>
                </a:lnTo>
                <a:cubicBezTo>
                  <a:pt x="0" y="374"/>
                  <a:pt x="0" y="371"/>
                  <a:pt x="5" y="365"/>
                </a:cubicBezTo>
                <a:lnTo>
                  <a:pt x="341" y="14"/>
                </a:lnTo>
                <a:cubicBezTo>
                  <a:pt x="354" y="0"/>
                  <a:pt x="378" y="0"/>
                  <a:pt x="390" y="14"/>
                </a:cubicBezTo>
                <a:lnTo>
                  <a:pt x="725" y="365"/>
                </a:lnTo>
                <a:cubicBezTo>
                  <a:pt x="729" y="371"/>
                  <a:pt x="729" y="374"/>
                  <a:pt x="725" y="379"/>
                </a:cubicBezTo>
                <a:lnTo>
                  <a:pt x="712" y="392"/>
                </a:lnTo>
                <a:cubicBezTo>
                  <a:pt x="707" y="397"/>
                  <a:pt x="702" y="397"/>
                  <a:pt x="697" y="390"/>
                </a:cubicBezTo>
                <a:close/>
                <a:moveTo>
                  <a:pt x="365" y="43"/>
                </a:moveTo>
                <a:lnTo>
                  <a:pt x="122" y="299"/>
                </a:lnTo>
                <a:lnTo>
                  <a:pt x="122" y="654"/>
                </a:lnTo>
                <a:lnTo>
                  <a:pt x="256" y="654"/>
                </a:lnTo>
                <a:lnTo>
                  <a:pt x="256" y="427"/>
                </a:lnTo>
                <a:cubicBezTo>
                  <a:pt x="256" y="408"/>
                  <a:pt x="272" y="392"/>
                  <a:pt x="291" y="392"/>
                </a:cubicBezTo>
                <a:lnTo>
                  <a:pt x="440" y="392"/>
                </a:lnTo>
                <a:cubicBezTo>
                  <a:pt x="459" y="392"/>
                  <a:pt x="475" y="408"/>
                  <a:pt x="475" y="427"/>
                </a:cubicBezTo>
                <a:lnTo>
                  <a:pt x="475" y="654"/>
                </a:lnTo>
                <a:lnTo>
                  <a:pt x="609" y="654"/>
                </a:lnTo>
                <a:lnTo>
                  <a:pt x="609" y="299"/>
                </a:lnTo>
                <a:lnTo>
                  <a:pt x="365" y="43"/>
                </a:lnTo>
                <a:close/>
              </a:path>
            </a:pathLst>
          </a:custGeom>
          <a:solidFill>
            <a:schemeClr val="bg1"/>
          </a:solidFill>
          <a:ln>
            <a:noFill/>
          </a:ln>
          <a:effectLst/>
        </p:spPr>
        <p:txBody>
          <a:bodyPr wrap="none" anchor="ctr"/>
          <a:lstStyle/>
          <a:p>
            <a:endParaRPr lang="en-US" sz="603"/>
          </a:p>
        </p:txBody>
      </p:sp>
      <p:sp>
        <p:nvSpPr>
          <p:cNvPr id="31"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 name="Slide Number Placeholder 595"/>
          <p:cNvSpPr>
            <a:spLocks noGrp="1"/>
          </p:cNvSpPr>
          <p:nvPr>
            <p:ph type="sldNum" sz="quarter" idx="11"/>
          </p:nvPr>
        </p:nvSpPr>
        <p:spPr/>
        <p:txBody>
          <a:bodyPr/>
          <a:lstStyle/>
          <a:p>
            <a:pPr>
              <a:defRPr/>
            </a:pPr>
            <a:fld id="{707C8526-07B5-9D4B-A303-32AFB2A0ED7F}" type="slidenum">
              <a:rPr lang="en-US" smtClean="0"/>
              <a:pPr>
                <a:defRPr/>
              </a:pPr>
              <a:t>69</a:t>
            </a:fld>
            <a:endParaRPr lang="en-US" dirty="0"/>
          </a:p>
        </p:txBody>
      </p:sp>
      <p:sp>
        <p:nvSpPr>
          <p:cNvPr id="2" name="Title 1"/>
          <p:cNvSpPr>
            <a:spLocks noGrp="1"/>
          </p:cNvSpPr>
          <p:nvPr>
            <p:ph type="title"/>
          </p:nvPr>
        </p:nvSpPr>
        <p:spPr/>
        <p:txBody>
          <a:bodyPr/>
          <a:lstStyle/>
          <a:p>
            <a:r>
              <a:rPr lang="en-US" dirty="0" err="1" smtClean="0"/>
              <a:t>cc_icons</a:t>
            </a:r>
            <a:endParaRPr lang="en-US" dirty="0"/>
          </a:p>
        </p:txBody>
      </p:sp>
      <p:sp>
        <p:nvSpPr>
          <p:cNvPr id="388" name="Freeform 1"/>
          <p:cNvSpPr>
            <a:spLocks noChangeArrowheads="1"/>
          </p:cNvSpPr>
          <p:nvPr/>
        </p:nvSpPr>
        <p:spPr bwMode="auto">
          <a:xfrm>
            <a:off x="1619447" y="1517853"/>
            <a:ext cx="236790" cy="199599"/>
          </a:xfrm>
          <a:custGeom>
            <a:avLst/>
            <a:gdLst>
              <a:gd name="T0" fmla="*/ 400 w 843"/>
              <a:gd name="T1" fmla="*/ 670 h 709"/>
              <a:gd name="T2" fmla="*/ 400 w 843"/>
              <a:gd name="T3" fmla="*/ 532 h 709"/>
              <a:gd name="T4" fmla="*/ 124 w 843"/>
              <a:gd name="T5" fmla="*/ 532 h 709"/>
              <a:gd name="T6" fmla="*/ 0 w 843"/>
              <a:gd name="T7" fmla="*/ 409 h 709"/>
              <a:gd name="T8" fmla="*/ 0 w 843"/>
              <a:gd name="T9" fmla="*/ 123 h 709"/>
              <a:gd name="T10" fmla="*/ 124 w 843"/>
              <a:gd name="T11" fmla="*/ 0 h 709"/>
              <a:gd name="T12" fmla="*/ 717 w 843"/>
              <a:gd name="T13" fmla="*/ 0 h 709"/>
              <a:gd name="T14" fmla="*/ 842 w 843"/>
              <a:gd name="T15" fmla="*/ 123 h 709"/>
              <a:gd name="T16" fmla="*/ 842 w 843"/>
              <a:gd name="T17" fmla="*/ 409 h 709"/>
              <a:gd name="T18" fmla="*/ 717 w 843"/>
              <a:gd name="T19" fmla="*/ 532 h 709"/>
              <a:gd name="T20" fmla="*/ 439 w 843"/>
              <a:gd name="T21" fmla="*/ 532 h 709"/>
              <a:gd name="T22" fmla="*/ 439 w 843"/>
              <a:gd name="T23" fmla="*/ 670 h 709"/>
              <a:gd name="T24" fmla="*/ 611 w 843"/>
              <a:gd name="T25" fmla="*/ 670 h 709"/>
              <a:gd name="T26" fmla="*/ 623 w 843"/>
              <a:gd name="T27" fmla="*/ 679 h 709"/>
              <a:gd name="T28" fmla="*/ 623 w 843"/>
              <a:gd name="T29" fmla="*/ 697 h 709"/>
              <a:gd name="T30" fmla="*/ 611 w 843"/>
              <a:gd name="T31" fmla="*/ 708 h 709"/>
              <a:gd name="T32" fmla="*/ 229 w 843"/>
              <a:gd name="T33" fmla="*/ 708 h 709"/>
              <a:gd name="T34" fmla="*/ 218 w 843"/>
              <a:gd name="T35" fmla="*/ 697 h 709"/>
              <a:gd name="T36" fmla="*/ 218 w 843"/>
              <a:gd name="T37" fmla="*/ 679 h 709"/>
              <a:gd name="T38" fmla="*/ 229 w 843"/>
              <a:gd name="T39" fmla="*/ 670 h 709"/>
              <a:gd name="T40" fmla="*/ 400 w 843"/>
              <a:gd name="T41" fmla="*/ 670 h 709"/>
              <a:gd name="T42" fmla="*/ 717 w 843"/>
              <a:gd name="T43" fmla="*/ 36 h 709"/>
              <a:gd name="T44" fmla="*/ 124 w 843"/>
              <a:gd name="T45" fmla="*/ 36 h 709"/>
              <a:gd name="T46" fmla="*/ 37 w 843"/>
              <a:gd name="T47" fmla="*/ 123 h 709"/>
              <a:gd name="T48" fmla="*/ 37 w 843"/>
              <a:gd name="T49" fmla="*/ 409 h 709"/>
              <a:gd name="T50" fmla="*/ 124 w 843"/>
              <a:gd name="T51" fmla="*/ 494 h 709"/>
              <a:gd name="T52" fmla="*/ 717 w 843"/>
              <a:gd name="T53" fmla="*/ 494 h 709"/>
              <a:gd name="T54" fmla="*/ 803 w 843"/>
              <a:gd name="T55" fmla="*/ 409 h 709"/>
              <a:gd name="T56" fmla="*/ 803 w 843"/>
              <a:gd name="T57" fmla="*/ 123 h 709"/>
              <a:gd name="T58" fmla="*/ 717 w 843"/>
              <a:gd name="T59" fmla="*/ 36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3" h="709">
                <a:moveTo>
                  <a:pt x="400" y="670"/>
                </a:moveTo>
                <a:lnTo>
                  <a:pt x="400" y="532"/>
                </a:lnTo>
                <a:lnTo>
                  <a:pt x="124" y="532"/>
                </a:lnTo>
                <a:cubicBezTo>
                  <a:pt x="55" y="532"/>
                  <a:pt x="0" y="476"/>
                  <a:pt x="0" y="409"/>
                </a:cubicBezTo>
                <a:lnTo>
                  <a:pt x="0" y="123"/>
                </a:lnTo>
                <a:cubicBezTo>
                  <a:pt x="0" y="54"/>
                  <a:pt x="55" y="0"/>
                  <a:pt x="124" y="0"/>
                </a:cubicBezTo>
                <a:lnTo>
                  <a:pt x="717" y="0"/>
                </a:lnTo>
                <a:cubicBezTo>
                  <a:pt x="786" y="0"/>
                  <a:pt x="842" y="54"/>
                  <a:pt x="842" y="123"/>
                </a:cubicBezTo>
                <a:lnTo>
                  <a:pt x="842" y="409"/>
                </a:lnTo>
                <a:cubicBezTo>
                  <a:pt x="842" y="476"/>
                  <a:pt x="786" y="532"/>
                  <a:pt x="717" y="532"/>
                </a:cubicBezTo>
                <a:lnTo>
                  <a:pt x="439" y="532"/>
                </a:lnTo>
                <a:lnTo>
                  <a:pt x="439" y="670"/>
                </a:lnTo>
                <a:lnTo>
                  <a:pt x="611" y="670"/>
                </a:lnTo>
                <a:cubicBezTo>
                  <a:pt x="619" y="670"/>
                  <a:pt x="623" y="673"/>
                  <a:pt x="623" y="679"/>
                </a:cubicBezTo>
                <a:lnTo>
                  <a:pt x="623" y="697"/>
                </a:lnTo>
                <a:cubicBezTo>
                  <a:pt x="623" y="705"/>
                  <a:pt x="619" y="708"/>
                  <a:pt x="611" y="708"/>
                </a:cubicBezTo>
                <a:lnTo>
                  <a:pt x="229" y="708"/>
                </a:lnTo>
                <a:cubicBezTo>
                  <a:pt x="221" y="708"/>
                  <a:pt x="218" y="705"/>
                  <a:pt x="218" y="697"/>
                </a:cubicBezTo>
                <a:lnTo>
                  <a:pt x="218" y="679"/>
                </a:lnTo>
                <a:cubicBezTo>
                  <a:pt x="218" y="673"/>
                  <a:pt x="221" y="670"/>
                  <a:pt x="229" y="670"/>
                </a:cubicBezTo>
                <a:lnTo>
                  <a:pt x="400" y="670"/>
                </a:lnTo>
                <a:close/>
                <a:moveTo>
                  <a:pt x="717" y="36"/>
                </a:moveTo>
                <a:lnTo>
                  <a:pt x="124" y="36"/>
                </a:lnTo>
                <a:cubicBezTo>
                  <a:pt x="76" y="36"/>
                  <a:pt x="37" y="75"/>
                  <a:pt x="37" y="123"/>
                </a:cubicBezTo>
                <a:lnTo>
                  <a:pt x="37" y="409"/>
                </a:lnTo>
                <a:cubicBezTo>
                  <a:pt x="37" y="456"/>
                  <a:pt x="76" y="494"/>
                  <a:pt x="124" y="494"/>
                </a:cubicBezTo>
                <a:lnTo>
                  <a:pt x="717" y="494"/>
                </a:lnTo>
                <a:cubicBezTo>
                  <a:pt x="765" y="494"/>
                  <a:pt x="803" y="456"/>
                  <a:pt x="803" y="409"/>
                </a:cubicBezTo>
                <a:lnTo>
                  <a:pt x="803" y="123"/>
                </a:lnTo>
                <a:cubicBezTo>
                  <a:pt x="803" y="75"/>
                  <a:pt x="765" y="36"/>
                  <a:pt x="717" y="36"/>
                </a:cubicBezTo>
                <a:close/>
              </a:path>
            </a:pathLst>
          </a:custGeom>
          <a:solidFill>
            <a:schemeClr val="accent2"/>
          </a:solidFill>
          <a:ln>
            <a:noFill/>
          </a:ln>
          <a:effectLst/>
        </p:spPr>
        <p:txBody>
          <a:bodyPr wrap="none" anchor="ctr"/>
          <a:lstStyle/>
          <a:p>
            <a:endParaRPr lang="en-US" sz="603"/>
          </a:p>
        </p:txBody>
      </p:sp>
      <p:sp>
        <p:nvSpPr>
          <p:cNvPr id="389" name="Freeform 2"/>
          <p:cNvSpPr>
            <a:spLocks noChangeArrowheads="1"/>
          </p:cNvSpPr>
          <p:nvPr/>
        </p:nvSpPr>
        <p:spPr bwMode="auto">
          <a:xfrm>
            <a:off x="1960377" y="1516613"/>
            <a:ext cx="282661" cy="200838"/>
          </a:xfrm>
          <a:custGeom>
            <a:avLst/>
            <a:gdLst>
              <a:gd name="T0" fmla="*/ 865 w 1006"/>
              <a:gd name="T1" fmla="*/ 109 h 716"/>
              <a:gd name="T2" fmla="*/ 865 w 1006"/>
              <a:gd name="T3" fmla="*/ 457 h 716"/>
              <a:gd name="T4" fmla="*/ 949 w 1006"/>
              <a:gd name="T5" fmla="*/ 563 h 716"/>
              <a:gd name="T6" fmla="*/ 875 w 1006"/>
              <a:gd name="T7" fmla="*/ 715 h 716"/>
              <a:gd name="T8" fmla="*/ 131 w 1006"/>
              <a:gd name="T9" fmla="*/ 715 h 716"/>
              <a:gd name="T10" fmla="*/ 58 w 1006"/>
              <a:gd name="T11" fmla="*/ 563 h 716"/>
              <a:gd name="T12" fmla="*/ 139 w 1006"/>
              <a:gd name="T13" fmla="*/ 457 h 716"/>
              <a:gd name="T14" fmla="*/ 139 w 1006"/>
              <a:gd name="T15" fmla="*/ 109 h 716"/>
              <a:gd name="T16" fmla="*/ 248 w 1006"/>
              <a:gd name="T17" fmla="*/ 0 h 716"/>
              <a:gd name="T18" fmla="*/ 758 w 1006"/>
              <a:gd name="T19" fmla="*/ 0 h 716"/>
              <a:gd name="T20" fmla="*/ 865 w 1006"/>
              <a:gd name="T21" fmla="*/ 109 h 716"/>
              <a:gd name="T22" fmla="*/ 838 w 1006"/>
              <a:gd name="T23" fmla="*/ 481 h 716"/>
              <a:gd name="T24" fmla="*/ 168 w 1006"/>
              <a:gd name="T25" fmla="*/ 481 h 716"/>
              <a:gd name="T26" fmla="*/ 88 w 1006"/>
              <a:gd name="T27" fmla="*/ 585 h 716"/>
              <a:gd name="T28" fmla="*/ 131 w 1006"/>
              <a:gd name="T29" fmla="*/ 678 h 716"/>
              <a:gd name="T30" fmla="*/ 875 w 1006"/>
              <a:gd name="T31" fmla="*/ 678 h 716"/>
              <a:gd name="T32" fmla="*/ 918 w 1006"/>
              <a:gd name="T33" fmla="*/ 585 h 716"/>
              <a:gd name="T34" fmla="*/ 838 w 1006"/>
              <a:gd name="T35" fmla="*/ 481 h 716"/>
              <a:gd name="T36" fmla="*/ 758 w 1006"/>
              <a:gd name="T37" fmla="*/ 38 h 716"/>
              <a:gd name="T38" fmla="*/ 248 w 1006"/>
              <a:gd name="T39" fmla="*/ 38 h 716"/>
              <a:gd name="T40" fmla="*/ 178 w 1006"/>
              <a:gd name="T41" fmla="*/ 109 h 716"/>
              <a:gd name="T42" fmla="*/ 178 w 1006"/>
              <a:gd name="T43" fmla="*/ 445 h 716"/>
              <a:gd name="T44" fmla="*/ 829 w 1006"/>
              <a:gd name="T45" fmla="*/ 445 h 716"/>
              <a:gd name="T46" fmla="*/ 829 w 1006"/>
              <a:gd name="T47" fmla="*/ 109 h 716"/>
              <a:gd name="T48" fmla="*/ 758 w 1006"/>
              <a:gd name="T49" fmla="*/ 38 h 716"/>
              <a:gd name="T50" fmla="*/ 400 w 1006"/>
              <a:gd name="T51" fmla="*/ 640 h 716"/>
              <a:gd name="T52" fmla="*/ 606 w 1006"/>
              <a:gd name="T53" fmla="*/ 640 h 716"/>
              <a:gd name="T54" fmla="*/ 616 w 1006"/>
              <a:gd name="T55" fmla="*/ 628 h 716"/>
              <a:gd name="T56" fmla="*/ 616 w 1006"/>
              <a:gd name="T57" fmla="*/ 612 h 716"/>
              <a:gd name="T58" fmla="*/ 606 w 1006"/>
              <a:gd name="T59" fmla="*/ 601 h 716"/>
              <a:gd name="T60" fmla="*/ 400 w 1006"/>
              <a:gd name="T61" fmla="*/ 601 h 716"/>
              <a:gd name="T62" fmla="*/ 390 w 1006"/>
              <a:gd name="T63" fmla="*/ 612 h 716"/>
              <a:gd name="T64" fmla="*/ 390 w 1006"/>
              <a:gd name="T65" fmla="*/ 628 h 716"/>
              <a:gd name="T66" fmla="*/ 400 w 1006"/>
              <a:gd name="T67" fmla="*/ 64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6" h="716">
                <a:moveTo>
                  <a:pt x="865" y="109"/>
                </a:moveTo>
                <a:lnTo>
                  <a:pt x="865" y="457"/>
                </a:lnTo>
                <a:lnTo>
                  <a:pt x="949" y="563"/>
                </a:lnTo>
                <a:cubicBezTo>
                  <a:pt x="1005" y="636"/>
                  <a:pt x="968" y="715"/>
                  <a:pt x="875" y="715"/>
                </a:cubicBezTo>
                <a:lnTo>
                  <a:pt x="131" y="715"/>
                </a:lnTo>
                <a:cubicBezTo>
                  <a:pt x="39" y="715"/>
                  <a:pt x="0" y="636"/>
                  <a:pt x="58" y="563"/>
                </a:cubicBezTo>
                <a:lnTo>
                  <a:pt x="139" y="457"/>
                </a:lnTo>
                <a:lnTo>
                  <a:pt x="139" y="109"/>
                </a:lnTo>
                <a:cubicBezTo>
                  <a:pt x="139" y="49"/>
                  <a:pt x="187" y="0"/>
                  <a:pt x="248" y="0"/>
                </a:cubicBezTo>
                <a:lnTo>
                  <a:pt x="758" y="0"/>
                </a:lnTo>
                <a:cubicBezTo>
                  <a:pt x="818" y="0"/>
                  <a:pt x="865" y="49"/>
                  <a:pt x="865" y="109"/>
                </a:cubicBezTo>
                <a:close/>
                <a:moveTo>
                  <a:pt x="838" y="481"/>
                </a:moveTo>
                <a:lnTo>
                  <a:pt x="168" y="481"/>
                </a:lnTo>
                <a:lnTo>
                  <a:pt x="88" y="585"/>
                </a:lnTo>
                <a:cubicBezTo>
                  <a:pt x="50" y="635"/>
                  <a:pt x="69" y="678"/>
                  <a:pt x="131" y="678"/>
                </a:cubicBezTo>
                <a:lnTo>
                  <a:pt x="875" y="678"/>
                </a:lnTo>
                <a:cubicBezTo>
                  <a:pt x="936" y="678"/>
                  <a:pt x="955" y="635"/>
                  <a:pt x="918" y="585"/>
                </a:cubicBezTo>
                <a:lnTo>
                  <a:pt x="838" y="481"/>
                </a:lnTo>
                <a:close/>
                <a:moveTo>
                  <a:pt x="758" y="38"/>
                </a:moveTo>
                <a:lnTo>
                  <a:pt x="248" y="38"/>
                </a:lnTo>
                <a:cubicBezTo>
                  <a:pt x="208" y="38"/>
                  <a:pt x="178" y="70"/>
                  <a:pt x="178" y="109"/>
                </a:cubicBezTo>
                <a:lnTo>
                  <a:pt x="178" y="445"/>
                </a:lnTo>
                <a:lnTo>
                  <a:pt x="829" y="445"/>
                </a:lnTo>
                <a:lnTo>
                  <a:pt x="829" y="109"/>
                </a:lnTo>
                <a:cubicBezTo>
                  <a:pt x="829" y="70"/>
                  <a:pt x="797" y="38"/>
                  <a:pt x="758" y="38"/>
                </a:cubicBezTo>
                <a:close/>
                <a:moveTo>
                  <a:pt x="400" y="640"/>
                </a:moveTo>
                <a:lnTo>
                  <a:pt x="606" y="640"/>
                </a:lnTo>
                <a:cubicBezTo>
                  <a:pt x="614" y="640"/>
                  <a:pt x="616" y="636"/>
                  <a:pt x="616" y="628"/>
                </a:cubicBezTo>
                <a:lnTo>
                  <a:pt x="616" y="612"/>
                </a:lnTo>
                <a:cubicBezTo>
                  <a:pt x="616" y="604"/>
                  <a:pt x="614" y="601"/>
                  <a:pt x="606" y="601"/>
                </a:cubicBezTo>
                <a:lnTo>
                  <a:pt x="400" y="601"/>
                </a:lnTo>
                <a:cubicBezTo>
                  <a:pt x="392" y="601"/>
                  <a:pt x="390" y="604"/>
                  <a:pt x="390" y="612"/>
                </a:cubicBezTo>
                <a:lnTo>
                  <a:pt x="390" y="628"/>
                </a:lnTo>
                <a:cubicBezTo>
                  <a:pt x="390" y="636"/>
                  <a:pt x="392" y="640"/>
                  <a:pt x="400" y="640"/>
                </a:cubicBezTo>
                <a:close/>
              </a:path>
            </a:pathLst>
          </a:custGeom>
          <a:solidFill>
            <a:schemeClr val="accent2"/>
          </a:solidFill>
          <a:ln>
            <a:noFill/>
          </a:ln>
          <a:effectLst/>
        </p:spPr>
        <p:txBody>
          <a:bodyPr wrap="none" anchor="ctr"/>
          <a:lstStyle/>
          <a:p>
            <a:endParaRPr lang="en-US" sz="603"/>
          </a:p>
        </p:txBody>
      </p:sp>
      <p:sp>
        <p:nvSpPr>
          <p:cNvPr id="390" name="Freeform 3"/>
          <p:cNvSpPr>
            <a:spLocks noChangeArrowheads="1"/>
          </p:cNvSpPr>
          <p:nvPr/>
        </p:nvSpPr>
        <p:spPr bwMode="auto">
          <a:xfrm>
            <a:off x="2349655" y="1517853"/>
            <a:ext cx="114056" cy="199599"/>
          </a:xfrm>
          <a:custGeom>
            <a:avLst/>
            <a:gdLst>
              <a:gd name="T0" fmla="*/ 136 w 405"/>
              <a:gd name="T1" fmla="*/ 0 h 711"/>
              <a:gd name="T2" fmla="*/ 268 w 405"/>
              <a:gd name="T3" fmla="*/ 0 h 711"/>
              <a:gd name="T4" fmla="*/ 404 w 405"/>
              <a:gd name="T5" fmla="*/ 137 h 711"/>
              <a:gd name="T6" fmla="*/ 404 w 405"/>
              <a:gd name="T7" fmla="*/ 572 h 711"/>
              <a:gd name="T8" fmla="*/ 268 w 405"/>
              <a:gd name="T9" fmla="*/ 710 h 711"/>
              <a:gd name="T10" fmla="*/ 136 w 405"/>
              <a:gd name="T11" fmla="*/ 710 h 711"/>
              <a:gd name="T12" fmla="*/ 0 w 405"/>
              <a:gd name="T13" fmla="*/ 572 h 711"/>
              <a:gd name="T14" fmla="*/ 0 w 405"/>
              <a:gd name="T15" fmla="*/ 137 h 711"/>
              <a:gd name="T16" fmla="*/ 136 w 405"/>
              <a:gd name="T17" fmla="*/ 0 h 711"/>
              <a:gd name="T18" fmla="*/ 268 w 405"/>
              <a:gd name="T19" fmla="*/ 38 h 711"/>
              <a:gd name="T20" fmla="*/ 136 w 405"/>
              <a:gd name="T21" fmla="*/ 38 h 711"/>
              <a:gd name="T22" fmla="*/ 36 w 405"/>
              <a:gd name="T23" fmla="*/ 137 h 711"/>
              <a:gd name="T24" fmla="*/ 36 w 405"/>
              <a:gd name="T25" fmla="*/ 572 h 711"/>
              <a:gd name="T26" fmla="*/ 136 w 405"/>
              <a:gd name="T27" fmla="*/ 671 h 711"/>
              <a:gd name="T28" fmla="*/ 268 w 405"/>
              <a:gd name="T29" fmla="*/ 671 h 711"/>
              <a:gd name="T30" fmla="*/ 368 w 405"/>
              <a:gd name="T31" fmla="*/ 572 h 711"/>
              <a:gd name="T32" fmla="*/ 368 w 405"/>
              <a:gd name="T33" fmla="*/ 137 h 711"/>
              <a:gd name="T34" fmla="*/ 268 w 405"/>
              <a:gd name="T35" fmla="*/ 38 h 711"/>
              <a:gd name="T36" fmla="*/ 260 w 405"/>
              <a:gd name="T37" fmla="*/ 124 h 711"/>
              <a:gd name="T38" fmla="*/ 270 w 405"/>
              <a:gd name="T39" fmla="*/ 115 h 711"/>
              <a:gd name="T40" fmla="*/ 270 w 405"/>
              <a:gd name="T41" fmla="*/ 97 h 711"/>
              <a:gd name="T42" fmla="*/ 260 w 405"/>
              <a:gd name="T43" fmla="*/ 86 h 711"/>
              <a:gd name="T44" fmla="*/ 145 w 405"/>
              <a:gd name="T45" fmla="*/ 86 h 711"/>
              <a:gd name="T46" fmla="*/ 134 w 405"/>
              <a:gd name="T47" fmla="*/ 97 h 711"/>
              <a:gd name="T48" fmla="*/ 134 w 405"/>
              <a:gd name="T49" fmla="*/ 115 h 711"/>
              <a:gd name="T50" fmla="*/ 145 w 405"/>
              <a:gd name="T51" fmla="*/ 124 h 711"/>
              <a:gd name="T52" fmla="*/ 260 w 405"/>
              <a:gd name="T53" fmla="*/ 124 h 711"/>
              <a:gd name="T54" fmla="*/ 201 w 405"/>
              <a:gd name="T55" fmla="*/ 558 h 711"/>
              <a:gd name="T56" fmla="*/ 163 w 405"/>
              <a:gd name="T57" fmla="*/ 596 h 711"/>
              <a:gd name="T58" fmla="*/ 201 w 405"/>
              <a:gd name="T59" fmla="*/ 636 h 711"/>
              <a:gd name="T60" fmla="*/ 241 w 405"/>
              <a:gd name="T61" fmla="*/ 596 h 711"/>
              <a:gd name="T62" fmla="*/ 201 w 405"/>
              <a:gd name="T63" fmla="*/ 558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5" h="711">
                <a:moveTo>
                  <a:pt x="136" y="0"/>
                </a:moveTo>
                <a:lnTo>
                  <a:pt x="268" y="0"/>
                </a:lnTo>
                <a:cubicBezTo>
                  <a:pt x="344" y="0"/>
                  <a:pt x="404" y="60"/>
                  <a:pt x="404" y="137"/>
                </a:cubicBezTo>
                <a:lnTo>
                  <a:pt x="404" y="572"/>
                </a:lnTo>
                <a:cubicBezTo>
                  <a:pt x="404" y="649"/>
                  <a:pt x="344" y="710"/>
                  <a:pt x="268" y="710"/>
                </a:cubicBezTo>
                <a:lnTo>
                  <a:pt x="136" y="710"/>
                </a:lnTo>
                <a:cubicBezTo>
                  <a:pt x="60" y="710"/>
                  <a:pt x="0" y="649"/>
                  <a:pt x="0" y="572"/>
                </a:cubicBezTo>
                <a:lnTo>
                  <a:pt x="0" y="137"/>
                </a:lnTo>
                <a:cubicBezTo>
                  <a:pt x="0" y="60"/>
                  <a:pt x="60" y="0"/>
                  <a:pt x="136" y="0"/>
                </a:cubicBezTo>
                <a:close/>
                <a:moveTo>
                  <a:pt x="268" y="38"/>
                </a:moveTo>
                <a:lnTo>
                  <a:pt x="136" y="38"/>
                </a:lnTo>
                <a:cubicBezTo>
                  <a:pt x="81" y="38"/>
                  <a:pt x="36" y="81"/>
                  <a:pt x="36" y="137"/>
                </a:cubicBezTo>
                <a:lnTo>
                  <a:pt x="36" y="572"/>
                </a:lnTo>
                <a:cubicBezTo>
                  <a:pt x="36" y="628"/>
                  <a:pt x="81" y="671"/>
                  <a:pt x="136" y="671"/>
                </a:cubicBezTo>
                <a:lnTo>
                  <a:pt x="268" y="671"/>
                </a:lnTo>
                <a:cubicBezTo>
                  <a:pt x="323" y="671"/>
                  <a:pt x="368" y="628"/>
                  <a:pt x="368" y="572"/>
                </a:cubicBezTo>
                <a:lnTo>
                  <a:pt x="368" y="137"/>
                </a:lnTo>
                <a:cubicBezTo>
                  <a:pt x="368" y="81"/>
                  <a:pt x="323" y="38"/>
                  <a:pt x="268" y="38"/>
                </a:cubicBezTo>
                <a:close/>
                <a:moveTo>
                  <a:pt x="260" y="124"/>
                </a:moveTo>
                <a:cubicBezTo>
                  <a:pt x="268" y="124"/>
                  <a:pt x="270" y="123"/>
                  <a:pt x="270" y="115"/>
                </a:cubicBezTo>
                <a:lnTo>
                  <a:pt x="270" y="97"/>
                </a:lnTo>
                <a:cubicBezTo>
                  <a:pt x="270" y="89"/>
                  <a:pt x="268" y="86"/>
                  <a:pt x="260" y="86"/>
                </a:cubicBezTo>
                <a:lnTo>
                  <a:pt x="145" y="86"/>
                </a:lnTo>
                <a:cubicBezTo>
                  <a:pt x="137" y="86"/>
                  <a:pt x="134" y="89"/>
                  <a:pt x="134" y="97"/>
                </a:cubicBezTo>
                <a:lnTo>
                  <a:pt x="134" y="115"/>
                </a:lnTo>
                <a:cubicBezTo>
                  <a:pt x="134" y="123"/>
                  <a:pt x="137" y="124"/>
                  <a:pt x="145" y="124"/>
                </a:cubicBezTo>
                <a:lnTo>
                  <a:pt x="260" y="124"/>
                </a:lnTo>
                <a:close/>
                <a:moveTo>
                  <a:pt x="201" y="558"/>
                </a:moveTo>
                <a:cubicBezTo>
                  <a:pt x="180" y="558"/>
                  <a:pt x="163" y="575"/>
                  <a:pt x="163" y="596"/>
                </a:cubicBezTo>
                <a:cubicBezTo>
                  <a:pt x="163" y="619"/>
                  <a:pt x="180" y="636"/>
                  <a:pt x="201" y="636"/>
                </a:cubicBezTo>
                <a:cubicBezTo>
                  <a:pt x="224" y="636"/>
                  <a:pt x="241" y="619"/>
                  <a:pt x="241" y="596"/>
                </a:cubicBezTo>
                <a:cubicBezTo>
                  <a:pt x="241" y="575"/>
                  <a:pt x="224" y="558"/>
                  <a:pt x="201" y="558"/>
                </a:cubicBezTo>
                <a:close/>
              </a:path>
            </a:pathLst>
          </a:custGeom>
          <a:solidFill>
            <a:schemeClr val="accent2"/>
          </a:solidFill>
          <a:ln>
            <a:noFill/>
          </a:ln>
          <a:effectLst/>
        </p:spPr>
        <p:txBody>
          <a:bodyPr wrap="none" anchor="ctr"/>
          <a:lstStyle/>
          <a:p>
            <a:endParaRPr lang="en-US" sz="603"/>
          </a:p>
        </p:txBody>
      </p:sp>
      <p:sp>
        <p:nvSpPr>
          <p:cNvPr id="391" name="Freeform 4"/>
          <p:cNvSpPr>
            <a:spLocks noChangeArrowheads="1"/>
          </p:cNvSpPr>
          <p:nvPr/>
        </p:nvSpPr>
        <p:spPr bwMode="auto">
          <a:xfrm>
            <a:off x="2591407" y="1517854"/>
            <a:ext cx="158687" cy="202079"/>
          </a:xfrm>
          <a:custGeom>
            <a:avLst/>
            <a:gdLst>
              <a:gd name="T0" fmla="*/ 133 w 566"/>
              <a:gd name="T1" fmla="*/ 0 h 719"/>
              <a:gd name="T2" fmla="*/ 432 w 566"/>
              <a:gd name="T3" fmla="*/ 0 h 719"/>
              <a:gd name="T4" fmla="*/ 565 w 566"/>
              <a:gd name="T5" fmla="*/ 132 h 719"/>
              <a:gd name="T6" fmla="*/ 565 w 566"/>
              <a:gd name="T7" fmla="*/ 585 h 719"/>
              <a:gd name="T8" fmla="*/ 432 w 566"/>
              <a:gd name="T9" fmla="*/ 718 h 719"/>
              <a:gd name="T10" fmla="*/ 133 w 566"/>
              <a:gd name="T11" fmla="*/ 718 h 719"/>
              <a:gd name="T12" fmla="*/ 0 w 566"/>
              <a:gd name="T13" fmla="*/ 585 h 719"/>
              <a:gd name="T14" fmla="*/ 0 w 566"/>
              <a:gd name="T15" fmla="*/ 132 h 719"/>
              <a:gd name="T16" fmla="*/ 133 w 566"/>
              <a:gd name="T17" fmla="*/ 0 h 719"/>
              <a:gd name="T18" fmla="*/ 432 w 566"/>
              <a:gd name="T19" fmla="*/ 38 h 719"/>
              <a:gd name="T20" fmla="*/ 133 w 566"/>
              <a:gd name="T21" fmla="*/ 38 h 719"/>
              <a:gd name="T22" fmla="*/ 39 w 566"/>
              <a:gd name="T23" fmla="*/ 132 h 719"/>
              <a:gd name="T24" fmla="*/ 39 w 566"/>
              <a:gd name="T25" fmla="*/ 585 h 719"/>
              <a:gd name="T26" fmla="*/ 133 w 566"/>
              <a:gd name="T27" fmla="*/ 681 h 719"/>
              <a:gd name="T28" fmla="*/ 432 w 566"/>
              <a:gd name="T29" fmla="*/ 681 h 719"/>
              <a:gd name="T30" fmla="*/ 526 w 566"/>
              <a:gd name="T31" fmla="*/ 585 h 719"/>
              <a:gd name="T32" fmla="*/ 526 w 566"/>
              <a:gd name="T33" fmla="*/ 132 h 719"/>
              <a:gd name="T34" fmla="*/ 432 w 566"/>
              <a:gd name="T35" fmla="*/ 38 h 719"/>
              <a:gd name="T36" fmla="*/ 282 w 566"/>
              <a:gd name="T37" fmla="*/ 566 h 719"/>
              <a:gd name="T38" fmla="*/ 322 w 566"/>
              <a:gd name="T39" fmla="*/ 606 h 719"/>
              <a:gd name="T40" fmla="*/ 282 w 566"/>
              <a:gd name="T41" fmla="*/ 644 h 719"/>
              <a:gd name="T42" fmla="*/ 243 w 566"/>
              <a:gd name="T43" fmla="*/ 606 h 719"/>
              <a:gd name="T44" fmla="*/ 282 w 566"/>
              <a:gd name="T45" fmla="*/ 566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6" h="719">
                <a:moveTo>
                  <a:pt x="133" y="0"/>
                </a:moveTo>
                <a:lnTo>
                  <a:pt x="432" y="0"/>
                </a:lnTo>
                <a:cubicBezTo>
                  <a:pt x="504" y="0"/>
                  <a:pt x="565" y="59"/>
                  <a:pt x="565" y="132"/>
                </a:cubicBezTo>
                <a:lnTo>
                  <a:pt x="565" y="585"/>
                </a:lnTo>
                <a:cubicBezTo>
                  <a:pt x="565" y="659"/>
                  <a:pt x="504" y="718"/>
                  <a:pt x="432" y="718"/>
                </a:cubicBezTo>
                <a:lnTo>
                  <a:pt x="133" y="718"/>
                </a:lnTo>
                <a:cubicBezTo>
                  <a:pt x="59" y="718"/>
                  <a:pt x="0" y="659"/>
                  <a:pt x="0" y="585"/>
                </a:cubicBezTo>
                <a:lnTo>
                  <a:pt x="0" y="132"/>
                </a:lnTo>
                <a:cubicBezTo>
                  <a:pt x="0" y="59"/>
                  <a:pt x="59" y="0"/>
                  <a:pt x="133" y="0"/>
                </a:cubicBezTo>
                <a:close/>
                <a:moveTo>
                  <a:pt x="432" y="38"/>
                </a:moveTo>
                <a:lnTo>
                  <a:pt x="133" y="38"/>
                </a:lnTo>
                <a:cubicBezTo>
                  <a:pt x="82" y="38"/>
                  <a:pt x="39" y="80"/>
                  <a:pt x="39" y="132"/>
                </a:cubicBezTo>
                <a:lnTo>
                  <a:pt x="39" y="585"/>
                </a:lnTo>
                <a:cubicBezTo>
                  <a:pt x="39" y="638"/>
                  <a:pt x="82" y="681"/>
                  <a:pt x="133" y="681"/>
                </a:cubicBezTo>
                <a:lnTo>
                  <a:pt x="432" y="681"/>
                </a:lnTo>
                <a:cubicBezTo>
                  <a:pt x="485" y="681"/>
                  <a:pt x="526" y="638"/>
                  <a:pt x="526" y="585"/>
                </a:cubicBezTo>
                <a:lnTo>
                  <a:pt x="526" y="132"/>
                </a:lnTo>
                <a:cubicBezTo>
                  <a:pt x="526" y="80"/>
                  <a:pt x="485" y="38"/>
                  <a:pt x="432" y="38"/>
                </a:cubicBezTo>
                <a:close/>
                <a:moveTo>
                  <a:pt x="282" y="566"/>
                </a:moveTo>
                <a:cubicBezTo>
                  <a:pt x="304" y="566"/>
                  <a:pt x="322" y="584"/>
                  <a:pt x="322" y="606"/>
                </a:cubicBezTo>
                <a:cubicBezTo>
                  <a:pt x="322" y="627"/>
                  <a:pt x="303" y="644"/>
                  <a:pt x="282" y="644"/>
                </a:cubicBezTo>
                <a:cubicBezTo>
                  <a:pt x="260" y="644"/>
                  <a:pt x="243" y="627"/>
                  <a:pt x="243" y="606"/>
                </a:cubicBezTo>
                <a:cubicBezTo>
                  <a:pt x="243" y="584"/>
                  <a:pt x="261" y="566"/>
                  <a:pt x="282" y="566"/>
                </a:cubicBezTo>
                <a:close/>
              </a:path>
            </a:pathLst>
          </a:custGeom>
          <a:solidFill>
            <a:schemeClr val="accent2"/>
          </a:solidFill>
          <a:ln>
            <a:noFill/>
          </a:ln>
          <a:effectLst/>
        </p:spPr>
        <p:txBody>
          <a:bodyPr wrap="none" anchor="ctr"/>
          <a:lstStyle/>
          <a:p>
            <a:endParaRPr lang="en-US" sz="603"/>
          </a:p>
        </p:txBody>
      </p:sp>
      <p:sp>
        <p:nvSpPr>
          <p:cNvPr id="392" name="Freeform 5"/>
          <p:cNvSpPr>
            <a:spLocks noChangeArrowheads="1"/>
          </p:cNvSpPr>
          <p:nvPr/>
        </p:nvSpPr>
        <p:spPr bwMode="auto">
          <a:xfrm>
            <a:off x="2862908" y="1507935"/>
            <a:ext cx="127694" cy="219435"/>
          </a:xfrm>
          <a:custGeom>
            <a:avLst/>
            <a:gdLst>
              <a:gd name="T0" fmla="*/ 18 w 454"/>
              <a:gd name="T1" fmla="*/ 397 h 781"/>
              <a:gd name="T2" fmla="*/ 290 w 454"/>
              <a:gd name="T3" fmla="*/ 30 h 781"/>
              <a:gd name="T4" fmla="*/ 355 w 454"/>
              <a:gd name="T5" fmla="*/ 57 h 781"/>
              <a:gd name="T6" fmla="*/ 310 w 454"/>
              <a:gd name="T7" fmla="*/ 325 h 781"/>
              <a:gd name="T8" fmla="*/ 405 w 454"/>
              <a:gd name="T9" fmla="*/ 325 h 781"/>
              <a:gd name="T10" fmla="*/ 435 w 454"/>
              <a:gd name="T11" fmla="*/ 384 h 781"/>
              <a:gd name="T12" fmla="*/ 162 w 454"/>
              <a:gd name="T13" fmla="*/ 748 h 781"/>
              <a:gd name="T14" fmla="*/ 96 w 454"/>
              <a:gd name="T15" fmla="*/ 721 h 781"/>
              <a:gd name="T16" fmla="*/ 141 w 454"/>
              <a:gd name="T17" fmla="*/ 456 h 781"/>
              <a:gd name="T18" fmla="*/ 47 w 454"/>
              <a:gd name="T19" fmla="*/ 456 h 781"/>
              <a:gd name="T20" fmla="*/ 18 w 454"/>
              <a:gd name="T21" fmla="*/ 397 h 781"/>
              <a:gd name="T22" fmla="*/ 318 w 454"/>
              <a:gd name="T23" fmla="*/ 57 h 781"/>
              <a:gd name="T24" fmla="*/ 50 w 454"/>
              <a:gd name="T25" fmla="*/ 417 h 781"/>
              <a:gd name="T26" fmla="*/ 186 w 454"/>
              <a:gd name="T27" fmla="*/ 417 h 781"/>
              <a:gd name="T28" fmla="*/ 135 w 454"/>
              <a:gd name="T29" fmla="*/ 723 h 781"/>
              <a:gd name="T30" fmla="*/ 403 w 454"/>
              <a:gd name="T31" fmla="*/ 363 h 781"/>
              <a:gd name="T32" fmla="*/ 266 w 454"/>
              <a:gd name="T33" fmla="*/ 363 h 781"/>
              <a:gd name="T34" fmla="*/ 318 w 454"/>
              <a:gd name="T35" fmla="*/ 57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4" h="781">
                <a:moveTo>
                  <a:pt x="18" y="397"/>
                </a:moveTo>
                <a:lnTo>
                  <a:pt x="290" y="30"/>
                </a:lnTo>
                <a:cubicBezTo>
                  <a:pt x="314" y="0"/>
                  <a:pt x="362" y="21"/>
                  <a:pt x="355" y="57"/>
                </a:cubicBezTo>
                <a:lnTo>
                  <a:pt x="310" y="325"/>
                </a:lnTo>
                <a:lnTo>
                  <a:pt x="405" y="325"/>
                </a:lnTo>
                <a:cubicBezTo>
                  <a:pt x="435" y="325"/>
                  <a:pt x="453" y="360"/>
                  <a:pt x="435" y="384"/>
                </a:cubicBezTo>
                <a:lnTo>
                  <a:pt x="162" y="748"/>
                </a:lnTo>
                <a:cubicBezTo>
                  <a:pt x="139" y="780"/>
                  <a:pt x="91" y="758"/>
                  <a:pt x="96" y="721"/>
                </a:cubicBezTo>
                <a:lnTo>
                  <a:pt x="141" y="456"/>
                </a:lnTo>
                <a:lnTo>
                  <a:pt x="47" y="456"/>
                </a:lnTo>
                <a:cubicBezTo>
                  <a:pt x="18" y="456"/>
                  <a:pt x="0" y="421"/>
                  <a:pt x="18" y="397"/>
                </a:cubicBezTo>
                <a:close/>
                <a:moveTo>
                  <a:pt x="318" y="57"/>
                </a:moveTo>
                <a:lnTo>
                  <a:pt x="50" y="417"/>
                </a:lnTo>
                <a:lnTo>
                  <a:pt x="186" y="417"/>
                </a:lnTo>
                <a:lnTo>
                  <a:pt x="135" y="723"/>
                </a:lnTo>
                <a:lnTo>
                  <a:pt x="403" y="363"/>
                </a:lnTo>
                <a:lnTo>
                  <a:pt x="266" y="363"/>
                </a:lnTo>
                <a:lnTo>
                  <a:pt x="318" y="57"/>
                </a:lnTo>
                <a:close/>
              </a:path>
            </a:pathLst>
          </a:custGeom>
          <a:solidFill>
            <a:schemeClr val="accent2"/>
          </a:solidFill>
          <a:ln>
            <a:noFill/>
          </a:ln>
          <a:effectLst/>
        </p:spPr>
        <p:txBody>
          <a:bodyPr wrap="none" anchor="ctr"/>
          <a:lstStyle/>
          <a:p>
            <a:endParaRPr lang="en-US" sz="603"/>
          </a:p>
        </p:txBody>
      </p:sp>
      <p:sp>
        <p:nvSpPr>
          <p:cNvPr id="393" name="Freeform 6"/>
          <p:cNvSpPr>
            <a:spLocks noChangeArrowheads="1"/>
          </p:cNvSpPr>
          <p:nvPr/>
        </p:nvSpPr>
        <p:spPr bwMode="auto">
          <a:xfrm>
            <a:off x="3104660" y="1530249"/>
            <a:ext cx="164885" cy="207038"/>
          </a:xfrm>
          <a:custGeom>
            <a:avLst/>
            <a:gdLst>
              <a:gd name="T0" fmla="*/ 0 w 586"/>
              <a:gd name="T1" fmla="*/ 353 h 738"/>
              <a:gd name="T2" fmla="*/ 0 w 586"/>
              <a:gd name="T3" fmla="*/ 35 h 738"/>
              <a:gd name="T4" fmla="*/ 35 w 586"/>
              <a:gd name="T5" fmla="*/ 0 h 738"/>
              <a:gd name="T6" fmla="*/ 208 w 586"/>
              <a:gd name="T7" fmla="*/ 0 h 738"/>
              <a:gd name="T8" fmla="*/ 243 w 586"/>
              <a:gd name="T9" fmla="*/ 35 h 738"/>
              <a:gd name="T10" fmla="*/ 243 w 586"/>
              <a:gd name="T11" fmla="*/ 353 h 738"/>
              <a:gd name="T12" fmla="*/ 342 w 586"/>
              <a:gd name="T13" fmla="*/ 353 h 738"/>
              <a:gd name="T14" fmla="*/ 342 w 586"/>
              <a:gd name="T15" fmla="*/ 35 h 738"/>
              <a:gd name="T16" fmla="*/ 377 w 586"/>
              <a:gd name="T17" fmla="*/ 0 h 738"/>
              <a:gd name="T18" fmla="*/ 550 w 586"/>
              <a:gd name="T19" fmla="*/ 0 h 738"/>
              <a:gd name="T20" fmla="*/ 585 w 586"/>
              <a:gd name="T21" fmla="*/ 35 h 738"/>
              <a:gd name="T22" fmla="*/ 585 w 586"/>
              <a:gd name="T23" fmla="*/ 353 h 738"/>
              <a:gd name="T24" fmla="*/ 0 w 586"/>
              <a:gd name="T25" fmla="*/ 353 h 738"/>
              <a:gd name="T26" fmla="*/ 38 w 586"/>
              <a:gd name="T27" fmla="*/ 137 h 738"/>
              <a:gd name="T28" fmla="*/ 204 w 586"/>
              <a:gd name="T29" fmla="*/ 137 h 738"/>
              <a:gd name="T30" fmla="*/ 204 w 586"/>
              <a:gd name="T31" fmla="*/ 36 h 738"/>
              <a:gd name="T32" fmla="*/ 38 w 586"/>
              <a:gd name="T33" fmla="*/ 36 h 738"/>
              <a:gd name="T34" fmla="*/ 38 w 586"/>
              <a:gd name="T35" fmla="*/ 137 h 738"/>
              <a:gd name="T36" fmla="*/ 38 w 586"/>
              <a:gd name="T37" fmla="*/ 176 h 738"/>
              <a:gd name="T38" fmla="*/ 38 w 586"/>
              <a:gd name="T39" fmla="*/ 353 h 738"/>
              <a:gd name="T40" fmla="*/ 547 w 586"/>
              <a:gd name="T41" fmla="*/ 353 h 738"/>
              <a:gd name="T42" fmla="*/ 547 w 586"/>
              <a:gd name="T43" fmla="*/ 176 h 738"/>
              <a:gd name="T44" fmla="*/ 380 w 586"/>
              <a:gd name="T45" fmla="*/ 176 h 738"/>
              <a:gd name="T46" fmla="*/ 380 w 586"/>
              <a:gd name="T47" fmla="*/ 353 h 738"/>
              <a:gd name="T48" fmla="*/ 204 w 586"/>
              <a:gd name="T49" fmla="*/ 353 h 738"/>
              <a:gd name="T50" fmla="*/ 204 w 586"/>
              <a:gd name="T51" fmla="*/ 176 h 738"/>
              <a:gd name="T52" fmla="*/ 38 w 586"/>
              <a:gd name="T53" fmla="*/ 176 h 738"/>
              <a:gd name="T54" fmla="*/ 380 w 586"/>
              <a:gd name="T55" fmla="*/ 137 h 738"/>
              <a:gd name="T56" fmla="*/ 547 w 586"/>
              <a:gd name="T57" fmla="*/ 137 h 738"/>
              <a:gd name="T58" fmla="*/ 547 w 586"/>
              <a:gd name="T59" fmla="*/ 36 h 738"/>
              <a:gd name="T60" fmla="*/ 380 w 586"/>
              <a:gd name="T61" fmla="*/ 36 h 738"/>
              <a:gd name="T62" fmla="*/ 380 w 586"/>
              <a:gd name="T63" fmla="*/ 13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6" h="738">
                <a:moveTo>
                  <a:pt x="0" y="353"/>
                </a:moveTo>
                <a:lnTo>
                  <a:pt x="0" y="35"/>
                </a:lnTo>
                <a:cubicBezTo>
                  <a:pt x="0" y="14"/>
                  <a:pt x="16" y="0"/>
                  <a:pt x="35" y="0"/>
                </a:cubicBezTo>
                <a:lnTo>
                  <a:pt x="208" y="0"/>
                </a:lnTo>
                <a:cubicBezTo>
                  <a:pt x="227" y="0"/>
                  <a:pt x="243" y="16"/>
                  <a:pt x="243" y="35"/>
                </a:cubicBezTo>
                <a:lnTo>
                  <a:pt x="243" y="353"/>
                </a:lnTo>
                <a:cubicBezTo>
                  <a:pt x="243" y="417"/>
                  <a:pt x="342" y="417"/>
                  <a:pt x="342" y="353"/>
                </a:cubicBezTo>
                <a:lnTo>
                  <a:pt x="342" y="35"/>
                </a:lnTo>
                <a:cubicBezTo>
                  <a:pt x="342" y="14"/>
                  <a:pt x="358" y="0"/>
                  <a:pt x="377" y="0"/>
                </a:cubicBezTo>
                <a:lnTo>
                  <a:pt x="550" y="0"/>
                </a:lnTo>
                <a:cubicBezTo>
                  <a:pt x="569" y="0"/>
                  <a:pt x="585" y="16"/>
                  <a:pt x="585" y="35"/>
                </a:cubicBezTo>
                <a:lnTo>
                  <a:pt x="585" y="353"/>
                </a:lnTo>
                <a:cubicBezTo>
                  <a:pt x="585" y="737"/>
                  <a:pt x="0" y="737"/>
                  <a:pt x="0" y="353"/>
                </a:cubicBezTo>
                <a:close/>
                <a:moveTo>
                  <a:pt x="38" y="137"/>
                </a:moveTo>
                <a:lnTo>
                  <a:pt x="204" y="137"/>
                </a:lnTo>
                <a:lnTo>
                  <a:pt x="204" y="36"/>
                </a:lnTo>
                <a:lnTo>
                  <a:pt x="38" y="36"/>
                </a:lnTo>
                <a:lnTo>
                  <a:pt x="38" y="137"/>
                </a:lnTo>
                <a:close/>
                <a:moveTo>
                  <a:pt x="38" y="176"/>
                </a:moveTo>
                <a:lnTo>
                  <a:pt x="38" y="353"/>
                </a:lnTo>
                <a:cubicBezTo>
                  <a:pt x="38" y="687"/>
                  <a:pt x="547" y="687"/>
                  <a:pt x="547" y="353"/>
                </a:cubicBezTo>
                <a:lnTo>
                  <a:pt x="547" y="176"/>
                </a:lnTo>
                <a:lnTo>
                  <a:pt x="380" y="176"/>
                </a:lnTo>
                <a:lnTo>
                  <a:pt x="380" y="353"/>
                </a:lnTo>
                <a:cubicBezTo>
                  <a:pt x="380" y="467"/>
                  <a:pt x="204" y="467"/>
                  <a:pt x="204" y="353"/>
                </a:cubicBezTo>
                <a:lnTo>
                  <a:pt x="204" y="176"/>
                </a:lnTo>
                <a:lnTo>
                  <a:pt x="38" y="176"/>
                </a:lnTo>
                <a:close/>
                <a:moveTo>
                  <a:pt x="380" y="137"/>
                </a:moveTo>
                <a:lnTo>
                  <a:pt x="547" y="137"/>
                </a:lnTo>
                <a:lnTo>
                  <a:pt x="547" y="36"/>
                </a:lnTo>
                <a:lnTo>
                  <a:pt x="380" y="36"/>
                </a:lnTo>
                <a:lnTo>
                  <a:pt x="380" y="137"/>
                </a:lnTo>
                <a:close/>
              </a:path>
            </a:pathLst>
          </a:custGeom>
          <a:solidFill>
            <a:schemeClr val="accent2"/>
          </a:solidFill>
          <a:ln>
            <a:noFill/>
          </a:ln>
          <a:effectLst/>
        </p:spPr>
        <p:txBody>
          <a:bodyPr wrap="none" anchor="ctr"/>
          <a:lstStyle/>
          <a:p>
            <a:endParaRPr lang="en-US" sz="603"/>
          </a:p>
        </p:txBody>
      </p:sp>
      <p:sp>
        <p:nvSpPr>
          <p:cNvPr id="394" name="Freeform 7"/>
          <p:cNvSpPr>
            <a:spLocks noChangeArrowheads="1"/>
          </p:cNvSpPr>
          <p:nvPr/>
        </p:nvSpPr>
        <p:spPr bwMode="auto">
          <a:xfrm>
            <a:off x="3392278" y="1527772"/>
            <a:ext cx="182242" cy="182243"/>
          </a:xfrm>
          <a:custGeom>
            <a:avLst/>
            <a:gdLst>
              <a:gd name="T0" fmla="*/ 323 w 647"/>
              <a:gd name="T1" fmla="*/ 0 h 647"/>
              <a:gd name="T2" fmla="*/ 646 w 647"/>
              <a:gd name="T3" fmla="*/ 323 h 647"/>
              <a:gd name="T4" fmla="*/ 323 w 647"/>
              <a:gd name="T5" fmla="*/ 646 h 647"/>
              <a:gd name="T6" fmla="*/ 0 w 647"/>
              <a:gd name="T7" fmla="*/ 323 h 647"/>
              <a:gd name="T8" fmla="*/ 323 w 647"/>
              <a:gd name="T9" fmla="*/ 0 h 647"/>
              <a:gd name="T10" fmla="*/ 251 w 647"/>
              <a:gd name="T11" fmla="*/ 280 h 647"/>
              <a:gd name="T12" fmla="*/ 93 w 647"/>
              <a:gd name="T13" fmla="*/ 155 h 647"/>
              <a:gd name="T14" fmla="*/ 37 w 647"/>
              <a:gd name="T15" fmla="*/ 323 h 647"/>
              <a:gd name="T16" fmla="*/ 323 w 647"/>
              <a:gd name="T17" fmla="*/ 608 h 647"/>
              <a:gd name="T18" fmla="*/ 385 w 647"/>
              <a:gd name="T19" fmla="*/ 601 h 647"/>
              <a:gd name="T20" fmla="*/ 334 w 647"/>
              <a:gd name="T21" fmla="*/ 406 h 647"/>
              <a:gd name="T22" fmla="*/ 323 w 647"/>
              <a:gd name="T23" fmla="*/ 406 h 647"/>
              <a:gd name="T24" fmla="*/ 238 w 647"/>
              <a:gd name="T25" fmla="*/ 323 h 647"/>
              <a:gd name="T26" fmla="*/ 251 w 647"/>
              <a:gd name="T27" fmla="*/ 280 h 647"/>
              <a:gd name="T28" fmla="*/ 275 w 647"/>
              <a:gd name="T29" fmla="*/ 251 h 647"/>
              <a:gd name="T30" fmla="*/ 224 w 647"/>
              <a:gd name="T31" fmla="*/ 54 h 647"/>
              <a:gd name="T32" fmla="*/ 117 w 647"/>
              <a:gd name="T33" fmla="*/ 126 h 647"/>
              <a:gd name="T34" fmla="*/ 275 w 647"/>
              <a:gd name="T35" fmla="*/ 251 h 647"/>
              <a:gd name="T36" fmla="*/ 323 w 647"/>
              <a:gd name="T37" fmla="*/ 37 h 647"/>
              <a:gd name="T38" fmla="*/ 261 w 647"/>
              <a:gd name="T39" fmla="*/ 45 h 647"/>
              <a:gd name="T40" fmla="*/ 312 w 647"/>
              <a:gd name="T41" fmla="*/ 240 h 647"/>
              <a:gd name="T42" fmla="*/ 323 w 647"/>
              <a:gd name="T43" fmla="*/ 238 h 647"/>
              <a:gd name="T44" fmla="*/ 406 w 647"/>
              <a:gd name="T45" fmla="*/ 323 h 647"/>
              <a:gd name="T46" fmla="*/ 395 w 647"/>
              <a:gd name="T47" fmla="*/ 365 h 647"/>
              <a:gd name="T48" fmla="*/ 553 w 647"/>
              <a:gd name="T49" fmla="*/ 491 h 647"/>
              <a:gd name="T50" fmla="*/ 608 w 647"/>
              <a:gd name="T51" fmla="*/ 323 h 647"/>
              <a:gd name="T52" fmla="*/ 323 w 647"/>
              <a:gd name="T53" fmla="*/ 37 h 647"/>
              <a:gd name="T54" fmla="*/ 323 w 647"/>
              <a:gd name="T55" fmla="*/ 277 h 647"/>
              <a:gd name="T56" fmla="*/ 277 w 647"/>
              <a:gd name="T57" fmla="*/ 323 h 647"/>
              <a:gd name="T58" fmla="*/ 323 w 647"/>
              <a:gd name="T59" fmla="*/ 368 h 647"/>
              <a:gd name="T60" fmla="*/ 368 w 647"/>
              <a:gd name="T61" fmla="*/ 323 h 647"/>
              <a:gd name="T62" fmla="*/ 323 w 647"/>
              <a:gd name="T63" fmla="*/ 277 h 647"/>
              <a:gd name="T64" fmla="*/ 369 w 647"/>
              <a:gd name="T65" fmla="*/ 393 h 647"/>
              <a:gd name="T66" fmla="*/ 421 w 647"/>
              <a:gd name="T67" fmla="*/ 590 h 647"/>
              <a:gd name="T68" fmla="*/ 529 w 647"/>
              <a:gd name="T69" fmla="*/ 520 h 647"/>
              <a:gd name="T70" fmla="*/ 369 w 647"/>
              <a:gd name="T71" fmla="*/ 39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7" h="647">
                <a:moveTo>
                  <a:pt x="323" y="0"/>
                </a:moveTo>
                <a:cubicBezTo>
                  <a:pt x="501" y="0"/>
                  <a:pt x="646" y="145"/>
                  <a:pt x="646" y="323"/>
                </a:cubicBezTo>
                <a:cubicBezTo>
                  <a:pt x="646" y="501"/>
                  <a:pt x="501" y="646"/>
                  <a:pt x="323" y="646"/>
                </a:cubicBezTo>
                <a:cubicBezTo>
                  <a:pt x="145" y="646"/>
                  <a:pt x="0" y="501"/>
                  <a:pt x="0" y="323"/>
                </a:cubicBezTo>
                <a:cubicBezTo>
                  <a:pt x="0" y="144"/>
                  <a:pt x="144" y="0"/>
                  <a:pt x="323" y="0"/>
                </a:cubicBezTo>
                <a:close/>
                <a:moveTo>
                  <a:pt x="251" y="280"/>
                </a:moveTo>
                <a:lnTo>
                  <a:pt x="93" y="155"/>
                </a:lnTo>
                <a:cubicBezTo>
                  <a:pt x="57" y="201"/>
                  <a:pt x="37" y="259"/>
                  <a:pt x="37" y="323"/>
                </a:cubicBezTo>
                <a:cubicBezTo>
                  <a:pt x="37" y="480"/>
                  <a:pt x="165" y="608"/>
                  <a:pt x="323" y="608"/>
                </a:cubicBezTo>
                <a:cubicBezTo>
                  <a:pt x="344" y="608"/>
                  <a:pt x="365" y="606"/>
                  <a:pt x="385" y="601"/>
                </a:cubicBezTo>
                <a:lnTo>
                  <a:pt x="334" y="406"/>
                </a:lnTo>
                <a:cubicBezTo>
                  <a:pt x="329" y="406"/>
                  <a:pt x="326" y="406"/>
                  <a:pt x="323" y="406"/>
                </a:cubicBezTo>
                <a:cubicBezTo>
                  <a:pt x="277" y="406"/>
                  <a:pt x="238" y="369"/>
                  <a:pt x="238" y="323"/>
                </a:cubicBezTo>
                <a:cubicBezTo>
                  <a:pt x="238" y="307"/>
                  <a:pt x="243" y="293"/>
                  <a:pt x="251" y="280"/>
                </a:cubicBezTo>
                <a:close/>
                <a:moveTo>
                  <a:pt x="275" y="251"/>
                </a:moveTo>
                <a:lnTo>
                  <a:pt x="224" y="54"/>
                </a:lnTo>
                <a:cubicBezTo>
                  <a:pt x="184" y="70"/>
                  <a:pt x="147" y="94"/>
                  <a:pt x="117" y="126"/>
                </a:cubicBezTo>
                <a:lnTo>
                  <a:pt x="275" y="251"/>
                </a:lnTo>
                <a:close/>
                <a:moveTo>
                  <a:pt x="323" y="37"/>
                </a:moveTo>
                <a:cubicBezTo>
                  <a:pt x="301" y="37"/>
                  <a:pt x="280" y="40"/>
                  <a:pt x="261" y="45"/>
                </a:cubicBezTo>
                <a:lnTo>
                  <a:pt x="312" y="240"/>
                </a:lnTo>
                <a:cubicBezTo>
                  <a:pt x="315" y="240"/>
                  <a:pt x="318" y="238"/>
                  <a:pt x="323" y="238"/>
                </a:cubicBezTo>
                <a:cubicBezTo>
                  <a:pt x="369" y="238"/>
                  <a:pt x="406" y="277"/>
                  <a:pt x="406" y="323"/>
                </a:cubicBezTo>
                <a:cubicBezTo>
                  <a:pt x="406" y="337"/>
                  <a:pt x="401" y="352"/>
                  <a:pt x="395" y="365"/>
                </a:cubicBezTo>
                <a:lnTo>
                  <a:pt x="553" y="491"/>
                </a:lnTo>
                <a:cubicBezTo>
                  <a:pt x="587" y="443"/>
                  <a:pt x="608" y="385"/>
                  <a:pt x="608" y="323"/>
                </a:cubicBezTo>
                <a:cubicBezTo>
                  <a:pt x="608" y="165"/>
                  <a:pt x="480" y="37"/>
                  <a:pt x="323" y="37"/>
                </a:cubicBezTo>
                <a:close/>
                <a:moveTo>
                  <a:pt x="323" y="277"/>
                </a:moveTo>
                <a:cubicBezTo>
                  <a:pt x="297" y="277"/>
                  <a:pt x="277" y="298"/>
                  <a:pt x="277" y="323"/>
                </a:cubicBezTo>
                <a:cubicBezTo>
                  <a:pt x="277" y="348"/>
                  <a:pt x="298" y="368"/>
                  <a:pt x="323" y="368"/>
                </a:cubicBezTo>
                <a:cubicBezTo>
                  <a:pt x="348" y="368"/>
                  <a:pt x="368" y="348"/>
                  <a:pt x="368" y="323"/>
                </a:cubicBezTo>
                <a:cubicBezTo>
                  <a:pt x="368" y="298"/>
                  <a:pt x="347" y="277"/>
                  <a:pt x="323" y="277"/>
                </a:cubicBezTo>
                <a:close/>
                <a:moveTo>
                  <a:pt x="369" y="393"/>
                </a:moveTo>
                <a:lnTo>
                  <a:pt x="421" y="590"/>
                </a:lnTo>
                <a:cubicBezTo>
                  <a:pt x="462" y="576"/>
                  <a:pt x="499" y="550"/>
                  <a:pt x="529" y="520"/>
                </a:cubicBezTo>
                <a:lnTo>
                  <a:pt x="369" y="393"/>
                </a:lnTo>
                <a:close/>
              </a:path>
            </a:pathLst>
          </a:custGeom>
          <a:solidFill>
            <a:schemeClr val="accent2"/>
          </a:solidFill>
          <a:ln>
            <a:noFill/>
          </a:ln>
          <a:effectLst/>
        </p:spPr>
        <p:txBody>
          <a:bodyPr wrap="none" anchor="ctr"/>
          <a:lstStyle/>
          <a:p>
            <a:endParaRPr lang="en-US" sz="603"/>
          </a:p>
        </p:txBody>
      </p:sp>
      <p:sp>
        <p:nvSpPr>
          <p:cNvPr id="395" name="Freeform 8"/>
          <p:cNvSpPr>
            <a:spLocks noChangeArrowheads="1"/>
          </p:cNvSpPr>
          <p:nvPr/>
        </p:nvSpPr>
        <p:spPr bwMode="auto">
          <a:xfrm>
            <a:off x="3693537" y="1527772"/>
            <a:ext cx="182243" cy="182243"/>
          </a:xfrm>
          <a:custGeom>
            <a:avLst/>
            <a:gdLst>
              <a:gd name="T0" fmla="*/ 325 w 648"/>
              <a:gd name="T1" fmla="*/ 0 h 647"/>
              <a:gd name="T2" fmla="*/ 647 w 648"/>
              <a:gd name="T3" fmla="*/ 323 h 647"/>
              <a:gd name="T4" fmla="*/ 325 w 648"/>
              <a:gd name="T5" fmla="*/ 646 h 647"/>
              <a:gd name="T6" fmla="*/ 0 w 648"/>
              <a:gd name="T7" fmla="*/ 323 h 647"/>
              <a:gd name="T8" fmla="*/ 325 w 648"/>
              <a:gd name="T9" fmla="*/ 0 h 647"/>
              <a:gd name="T10" fmla="*/ 325 w 648"/>
              <a:gd name="T11" fmla="*/ 38 h 647"/>
              <a:gd name="T12" fmla="*/ 39 w 648"/>
              <a:gd name="T13" fmla="*/ 323 h 647"/>
              <a:gd name="T14" fmla="*/ 325 w 648"/>
              <a:gd name="T15" fmla="*/ 609 h 647"/>
              <a:gd name="T16" fmla="*/ 610 w 648"/>
              <a:gd name="T17" fmla="*/ 323 h 647"/>
              <a:gd name="T18" fmla="*/ 325 w 648"/>
              <a:gd name="T19" fmla="*/ 38 h 647"/>
              <a:gd name="T20" fmla="*/ 504 w 648"/>
              <a:gd name="T21" fmla="*/ 432 h 647"/>
              <a:gd name="T22" fmla="*/ 144 w 648"/>
              <a:gd name="T23" fmla="*/ 432 h 647"/>
              <a:gd name="T24" fmla="*/ 148 w 648"/>
              <a:gd name="T25" fmla="*/ 417 h 647"/>
              <a:gd name="T26" fmla="*/ 160 w 648"/>
              <a:gd name="T27" fmla="*/ 408 h 647"/>
              <a:gd name="T28" fmla="*/ 175 w 648"/>
              <a:gd name="T29" fmla="*/ 411 h 647"/>
              <a:gd name="T30" fmla="*/ 474 w 648"/>
              <a:gd name="T31" fmla="*/ 411 h 647"/>
              <a:gd name="T32" fmla="*/ 488 w 648"/>
              <a:gd name="T33" fmla="*/ 408 h 647"/>
              <a:gd name="T34" fmla="*/ 503 w 648"/>
              <a:gd name="T35" fmla="*/ 417 h 647"/>
              <a:gd name="T36" fmla="*/ 504 w 648"/>
              <a:gd name="T37" fmla="*/ 432 h 647"/>
              <a:gd name="T38" fmla="*/ 216 w 648"/>
              <a:gd name="T39" fmla="*/ 206 h 647"/>
              <a:gd name="T40" fmla="*/ 260 w 648"/>
              <a:gd name="T41" fmla="*/ 248 h 647"/>
              <a:gd name="T42" fmla="*/ 216 w 648"/>
              <a:gd name="T43" fmla="*/ 289 h 647"/>
              <a:gd name="T44" fmla="*/ 175 w 648"/>
              <a:gd name="T45" fmla="*/ 248 h 647"/>
              <a:gd name="T46" fmla="*/ 216 w 648"/>
              <a:gd name="T47" fmla="*/ 206 h 647"/>
              <a:gd name="T48" fmla="*/ 431 w 648"/>
              <a:gd name="T49" fmla="*/ 206 h 647"/>
              <a:gd name="T50" fmla="*/ 472 w 648"/>
              <a:gd name="T51" fmla="*/ 248 h 647"/>
              <a:gd name="T52" fmla="*/ 431 w 648"/>
              <a:gd name="T53" fmla="*/ 289 h 647"/>
              <a:gd name="T54" fmla="*/ 391 w 648"/>
              <a:gd name="T55" fmla="*/ 248 h 647"/>
              <a:gd name="T56" fmla="*/ 431 w 648"/>
              <a:gd name="T57" fmla="*/ 206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8" h="647">
                <a:moveTo>
                  <a:pt x="325" y="0"/>
                </a:moveTo>
                <a:cubicBezTo>
                  <a:pt x="503" y="0"/>
                  <a:pt x="647" y="145"/>
                  <a:pt x="647" y="323"/>
                </a:cubicBezTo>
                <a:cubicBezTo>
                  <a:pt x="647" y="502"/>
                  <a:pt x="504" y="646"/>
                  <a:pt x="325" y="646"/>
                </a:cubicBezTo>
                <a:cubicBezTo>
                  <a:pt x="147" y="646"/>
                  <a:pt x="0" y="502"/>
                  <a:pt x="0" y="323"/>
                </a:cubicBezTo>
                <a:cubicBezTo>
                  <a:pt x="0" y="145"/>
                  <a:pt x="146" y="0"/>
                  <a:pt x="325" y="0"/>
                </a:cubicBezTo>
                <a:close/>
                <a:moveTo>
                  <a:pt x="325" y="38"/>
                </a:moveTo>
                <a:cubicBezTo>
                  <a:pt x="167" y="38"/>
                  <a:pt x="39" y="165"/>
                  <a:pt x="39" y="323"/>
                </a:cubicBezTo>
                <a:cubicBezTo>
                  <a:pt x="39" y="481"/>
                  <a:pt x="167" y="609"/>
                  <a:pt x="325" y="609"/>
                </a:cubicBezTo>
                <a:cubicBezTo>
                  <a:pt x="482" y="609"/>
                  <a:pt x="610" y="481"/>
                  <a:pt x="610" y="323"/>
                </a:cubicBezTo>
                <a:cubicBezTo>
                  <a:pt x="610" y="165"/>
                  <a:pt x="482" y="38"/>
                  <a:pt x="325" y="38"/>
                </a:cubicBezTo>
                <a:close/>
                <a:moveTo>
                  <a:pt x="504" y="432"/>
                </a:moveTo>
                <a:cubicBezTo>
                  <a:pt x="420" y="561"/>
                  <a:pt x="229" y="561"/>
                  <a:pt x="144" y="432"/>
                </a:cubicBezTo>
                <a:cubicBezTo>
                  <a:pt x="140" y="425"/>
                  <a:pt x="141" y="422"/>
                  <a:pt x="148" y="417"/>
                </a:cubicBezTo>
                <a:lnTo>
                  <a:pt x="160" y="408"/>
                </a:lnTo>
                <a:cubicBezTo>
                  <a:pt x="167" y="405"/>
                  <a:pt x="172" y="405"/>
                  <a:pt x="175" y="411"/>
                </a:cubicBezTo>
                <a:cubicBezTo>
                  <a:pt x="245" y="518"/>
                  <a:pt x="404" y="518"/>
                  <a:pt x="474" y="411"/>
                </a:cubicBezTo>
                <a:cubicBezTo>
                  <a:pt x="477" y="405"/>
                  <a:pt x="480" y="405"/>
                  <a:pt x="488" y="408"/>
                </a:cubicBezTo>
                <a:lnTo>
                  <a:pt x="503" y="417"/>
                </a:lnTo>
                <a:cubicBezTo>
                  <a:pt x="509" y="422"/>
                  <a:pt x="509" y="425"/>
                  <a:pt x="504" y="432"/>
                </a:cubicBezTo>
                <a:close/>
                <a:moveTo>
                  <a:pt x="216" y="206"/>
                </a:moveTo>
                <a:cubicBezTo>
                  <a:pt x="240" y="206"/>
                  <a:pt x="260" y="225"/>
                  <a:pt x="260" y="248"/>
                </a:cubicBezTo>
                <a:cubicBezTo>
                  <a:pt x="260" y="270"/>
                  <a:pt x="240" y="289"/>
                  <a:pt x="216" y="289"/>
                </a:cubicBezTo>
                <a:cubicBezTo>
                  <a:pt x="194" y="289"/>
                  <a:pt x="175" y="270"/>
                  <a:pt x="175" y="248"/>
                </a:cubicBezTo>
                <a:cubicBezTo>
                  <a:pt x="175" y="225"/>
                  <a:pt x="194" y="206"/>
                  <a:pt x="216" y="206"/>
                </a:cubicBezTo>
                <a:close/>
                <a:moveTo>
                  <a:pt x="431" y="206"/>
                </a:moveTo>
                <a:cubicBezTo>
                  <a:pt x="455" y="206"/>
                  <a:pt x="472" y="225"/>
                  <a:pt x="472" y="248"/>
                </a:cubicBezTo>
                <a:cubicBezTo>
                  <a:pt x="472" y="270"/>
                  <a:pt x="454" y="289"/>
                  <a:pt x="431" y="289"/>
                </a:cubicBezTo>
                <a:cubicBezTo>
                  <a:pt x="408" y="289"/>
                  <a:pt x="391" y="270"/>
                  <a:pt x="391" y="248"/>
                </a:cubicBezTo>
                <a:cubicBezTo>
                  <a:pt x="391" y="225"/>
                  <a:pt x="408" y="206"/>
                  <a:pt x="431" y="206"/>
                </a:cubicBezTo>
                <a:close/>
              </a:path>
            </a:pathLst>
          </a:custGeom>
          <a:solidFill>
            <a:schemeClr val="accent2"/>
          </a:solidFill>
          <a:ln>
            <a:noFill/>
          </a:ln>
          <a:effectLst/>
        </p:spPr>
        <p:txBody>
          <a:bodyPr wrap="none" anchor="ctr"/>
          <a:lstStyle/>
          <a:p>
            <a:endParaRPr lang="en-US" sz="603"/>
          </a:p>
        </p:txBody>
      </p:sp>
      <p:sp>
        <p:nvSpPr>
          <p:cNvPr id="396" name="Freeform 9"/>
          <p:cNvSpPr>
            <a:spLocks noChangeArrowheads="1"/>
          </p:cNvSpPr>
          <p:nvPr/>
        </p:nvSpPr>
        <p:spPr bwMode="auto">
          <a:xfrm>
            <a:off x="3986116" y="1524051"/>
            <a:ext cx="192161" cy="190920"/>
          </a:xfrm>
          <a:custGeom>
            <a:avLst/>
            <a:gdLst>
              <a:gd name="T0" fmla="*/ 143 w 683"/>
              <a:gd name="T1" fmla="*/ 503 h 681"/>
              <a:gd name="T2" fmla="*/ 143 w 683"/>
              <a:gd name="T3" fmla="*/ 181 h 681"/>
              <a:gd name="T4" fmla="*/ 0 w 683"/>
              <a:gd name="T5" fmla="*/ 181 h 681"/>
              <a:gd name="T6" fmla="*/ 0 w 683"/>
              <a:gd name="T7" fmla="*/ 143 h 681"/>
              <a:gd name="T8" fmla="*/ 143 w 683"/>
              <a:gd name="T9" fmla="*/ 143 h 681"/>
              <a:gd name="T10" fmla="*/ 143 w 683"/>
              <a:gd name="T11" fmla="*/ 2 h 681"/>
              <a:gd name="T12" fmla="*/ 182 w 683"/>
              <a:gd name="T13" fmla="*/ 2 h 681"/>
              <a:gd name="T14" fmla="*/ 182 w 683"/>
              <a:gd name="T15" fmla="*/ 143 h 681"/>
              <a:gd name="T16" fmla="*/ 503 w 683"/>
              <a:gd name="T17" fmla="*/ 143 h 681"/>
              <a:gd name="T18" fmla="*/ 511 w 683"/>
              <a:gd name="T19" fmla="*/ 144 h 681"/>
              <a:gd name="T20" fmla="*/ 654 w 683"/>
              <a:gd name="T21" fmla="*/ 0 h 681"/>
              <a:gd name="T22" fmla="*/ 681 w 683"/>
              <a:gd name="T23" fmla="*/ 28 h 681"/>
              <a:gd name="T24" fmla="*/ 539 w 683"/>
              <a:gd name="T25" fmla="*/ 172 h 681"/>
              <a:gd name="T26" fmla="*/ 539 w 683"/>
              <a:gd name="T27" fmla="*/ 178 h 681"/>
              <a:gd name="T28" fmla="*/ 539 w 683"/>
              <a:gd name="T29" fmla="*/ 500 h 681"/>
              <a:gd name="T30" fmla="*/ 682 w 683"/>
              <a:gd name="T31" fmla="*/ 500 h 681"/>
              <a:gd name="T32" fmla="*/ 682 w 683"/>
              <a:gd name="T33" fmla="*/ 538 h 681"/>
              <a:gd name="T34" fmla="*/ 539 w 683"/>
              <a:gd name="T35" fmla="*/ 538 h 681"/>
              <a:gd name="T36" fmla="*/ 539 w 683"/>
              <a:gd name="T37" fmla="*/ 680 h 681"/>
              <a:gd name="T38" fmla="*/ 500 w 683"/>
              <a:gd name="T39" fmla="*/ 680 h 681"/>
              <a:gd name="T40" fmla="*/ 500 w 683"/>
              <a:gd name="T41" fmla="*/ 538 h 681"/>
              <a:gd name="T42" fmla="*/ 179 w 683"/>
              <a:gd name="T43" fmla="*/ 538 h 681"/>
              <a:gd name="T44" fmla="*/ 143 w 683"/>
              <a:gd name="T45" fmla="*/ 503 h 681"/>
              <a:gd name="T46" fmla="*/ 182 w 683"/>
              <a:gd name="T47" fmla="*/ 181 h 681"/>
              <a:gd name="T48" fmla="*/ 182 w 683"/>
              <a:gd name="T49" fmla="*/ 472 h 681"/>
              <a:gd name="T50" fmla="*/ 475 w 683"/>
              <a:gd name="T51" fmla="*/ 181 h 681"/>
              <a:gd name="T52" fmla="*/ 182 w 683"/>
              <a:gd name="T53" fmla="*/ 181 h 681"/>
              <a:gd name="T54" fmla="*/ 209 w 683"/>
              <a:gd name="T55" fmla="*/ 500 h 681"/>
              <a:gd name="T56" fmla="*/ 500 w 683"/>
              <a:gd name="T57" fmla="*/ 500 h 681"/>
              <a:gd name="T58" fmla="*/ 500 w 683"/>
              <a:gd name="T59" fmla="*/ 207 h 681"/>
              <a:gd name="T60" fmla="*/ 209 w 683"/>
              <a:gd name="T61" fmla="*/ 50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3" h="681">
                <a:moveTo>
                  <a:pt x="143" y="503"/>
                </a:moveTo>
                <a:lnTo>
                  <a:pt x="143" y="181"/>
                </a:lnTo>
                <a:lnTo>
                  <a:pt x="0" y="181"/>
                </a:lnTo>
                <a:lnTo>
                  <a:pt x="0" y="143"/>
                </a:lnTo>
                <a:lnTo>
                  <a:pt x="143" y="143"/>
                </a:lnTo>
                <a:lnTo>
                  <a:pt x="143" y="2"/>
                </a:lnTo>
                <a:lnTo>
                  <a:pt x="182" y="2"/>
                </a:lnTo>
                <a:lnTo>
                  <a:pt x="182" y="143"/>
                </a:lnTo>
                <a:lnTo>
                  <a:pt x="503" y="143"/>
                </a:lnTo>
                <a:cubicBezTo>
                  <a:pt x="507" y="143"/>
                  <a:pt x="508" y="143"/>
                  <a:pt x="511" y="144"/>
                </a:cubicBezTo>
                <a:lnTo>
                  <a:pt x="654" y="0"/>
                </a:lnTo>
                <a:lnTo>
                  <a:pt x="681" y="28"/>
                </a:lnTo>
                <a:lnTo>
                  <a:pt x="539" y="172"/>
                </a:lnTo>
                <a:cubicBezTo>
                  <a:pt x="539" y="173"/>
                  <a:pt x="539" y="176"/>
                  <a:pt x="539" y="178"/>
                </a:cubicBezTo>
                <a:lnTo>
                  <a:pt x="539" y="500"/>
                </a:lnTo>
                <a:lnTo>
                  <a:pt x="682" y="500"/>
                </a:lnTo>
                <a:lnTo>
                  <a:pt x="682" y="538"/>
                </a:lnTo>
                <a:lnTo>
                  <a:pt x="539" y="538"/>
                </a:lnTo>
                <a:lnTo>
                  <a:pt x="539" y="680"/>
                </a:lnTo>
                <a:lnTo>
                  <a:pt x="500" y="680"/>
                </a:lnTo>
                <a:lnTo>
                  <a:pt x="500" y="538"/>
                </a:lnTo>
                <a:lnTo>
                  <a:pt x="179" y="538"/>
                </a:lnTo>
                <a:cubicBezTo>
                  <a:pt x="159" y="538"/>
                  <a:pt x="143" y="522"/>
                  <a:pt x="143" y="503"/>
                </a:cubicBezTo>
                <a:close/>
                <a:moveTo>
                  <a:pt x="182" y="181"/>
                </a:moveTo>
                <a:lnTo>
                  <a:pt x="182" y="472"/>
                </a:lnTo>
                <a:lnTo>
                  <a:pt x="475" y="181"/>
                </a:lnTo>
                <a:lnTo>
                  <a:pt x="182" y="181"/>
                </a:lnTo>
                <a:close/>
                <a:moveTo>
                  <a:pt x="209" y="500"/>
                </a:moveTo>
                <a:lnTo>
                  <a:pt x="500" y="500"/>
                </a:lnTo>
                <a:lnTo>
                  <a:pt x="500" y="207"/>
                </a:lnTo>
                <a:lnTo>
                  <a:pt x="209" y="500"/>
                </a:lnTo>
                <a:close/>
              </a:path>
            </a:pathLst>
          </a:custGeom>
          <a:solidFill>
            <a:schemeClr val="accent2"/>
          </a:solidFill>
          <a:ln>
            <a:noFill/>
          </a:ln>
          <a:effectLst/>
        </p:spPr>
        <p:txBody>
          <a:bodyPr wrap="none" anchor="ctr"/>
          <a:lstStyle/>
          <a:p>
            <a:endParaRPr lang="en-US" sz="603"/>
          </a:p>
        </p:txBody>
      </p:sp>
      <p:sp>
        <p:nvSpPr>
          <p:cNvPr id="397" name="Freeform 10"/>
          <p:cNvSpPr>
            <a:spLocks noChangeArrowheads="1"/>
          </p:cNvSpPr>
          <p:nvPr/>
        </p:nvSpPr>
        <p:spPr bwMode="auto">
          <a:xfrm>
            <a:off x="4274976" y="1526532"/>
            <a:ext cx="185961" cy="185961"/>
          </a:xfrm>
          <a:custGeom>
            <a:avLst/>
            <a:gdLst>
              <a:gd name="T0" fmla="*/ 408 w 660"/>
              <a:gd name="T1" fmla="*/ 122 h 660"/>
              <a:gd name="T2" fmla="*/ 349 w 660"/>
              <a:gd name="T3" fmla="*/ 63 h 660"/>
              <a:gd name="T4" fmla="*/ 349 w 660"/>
              <a:gd name="T5" fmla="*/ 311 h 660"/>
              <a:gd name="T6" fmla="*/ 596 w 660"/>
              <a:gd name="T7" fmla="*/ 311 h 660"/>
              <a:gd name="T8" fmla="*/ 539 w 660"/>
              <a:gd name="T9" fmla="*/ 252 h 660"/>
              <a:gd name="T10" fmla="*/ 565 w 660"/>
              <a:gd name="T11" fmla="*/ 224 h 660"/>
              <a:gd name="T12" fmla="*/ 644 w 660"/>
              <a:gd name="T13" fmla="*/ 306 h 660"/>
              <a:gd name="T14" fmla="*/ 644 w 660"/>
              <a:gd name="T15" fmla="*/ 356 h 660"/>
              <a:gd name="T16" fmla="*/ 565 w 660"/>
              <a:gd name="T17" fmla="*/ 436 h 660"/>
              <a:gd name="T18" fmla="*/ 539 w 660"/>
              <a:gd name="T19" fmla="*/ 410 h 660"/>
              <a:gd name="T20" fmla="*/ 596 w 660"/>
              <a:gd name="T21" fmla="*/ 349 h 660"/>
              <a:gd name="T22" fmla="*/ 349 w 660"/>
              <a:gd name="T23" fmla="*/ 349 h 660"/>
              <a:gd name="T24" fmla="*/ 349 w 660"/>
              <a:gd name="T25" fmla="*/ 599 h 660"/>
              <a:gd name="T26" fmla="*/ 408 w 660"/>
              <a:gd name="T27" fmla="*/ 539 h 660"/>
              <a:gd name="T28" fmla="*/ 435 w 660"/>
              <a:gd name="T29" fmla="*/ 565 h 660"/>
              <a:gd name="T30" fmla="*/ 353 w 660"/>
              <a:gd name="T31" fmla="*/ 647 h 660"/>
              <a:gd name="T32" fmla="*/ 305 w 660"/>
              <a:gd name="T33" fmla="*/ 647 h 660"/>
              <a:gd name="T34" fmla="*/ 224 w 660"/>
              <a:gd name="T35" fmla="*/ 565 h 660"/>
              <a:gd name="T36" fmla="*/ 251 w 660"/>
              <a:gd name="T37" fmla="*/ 539 h 660"/>
              <a:gd name="T38" fmla="*/ 312 w 660"/>
              <a:gd name="T39" fmla="*/ 599 h 660"/>
              <a:gd name="T40" fmla="*/ 312 w 660"/>
              <a:gd name="T41" fmla="*/ 349 h 660"/>
              <a:gd name="T42" fmla="*/ 62 w 660"/>
              <a:gd name="T43" fmla="*/ 349 h 660"/>
              <a:gd name="T44" fmla="*/ 121 w 660"/>
              <a:gd name="T45" fmla="*/ 410 h 660"/>
              <a:gd name="T46" fmla="*/ 94 w 660"/>
              <a:gd name="T47" fmla="*/ 436 h 660"/>
              <a:gd name="T48" fmla="*/ 14 w 660"/>
              <a:gd name="T49" fmla="*/ 356 h 660"/>
              <a:gd name="T50" fmla="*/ 14 w 660"/>
              <a:gd name="T51" fmla="*/ 306 h 660"/>
              <a:gd name="T52" fmla="*/ 94 w 660"/>
              <a:gd name="T53" fmla="*/ 224 h 660"/>
              <a:gd name="T54" fmla="*/ 121 w 660"/>
              <a:gd name="T55" fmla="*/ 252 h 660"/>
              <a:gd name="T56" fmla="*/ 62 w 660"/>
              <a:gd name="T57" fmla="*/ 311 h 660"/>
              <a:gd name="T58" fmla="*/ 312 w 660"/>
              <a:gd name="T59" fmla="*/ 311 h 660"/>
              <a:gd name="T60" fmla="*/ 312 w 660"/>
              <a:gd name="T61" fmla="*/ 63 h 660"/>
              <a:gd name="T62" fmla="*/ 251 w 660"/>
              <a:gd name="T63" fmla="*/ 122 h 660"/>
              <a:gd name="T64" fmla="*/ 224 w 660"/>
              <a:gd name="T65" fmla="*/ 95 h 660"/>
              <a:gd name="T66" fmla="*/ 305 w 660"/>
              <a:gd name="T67" fmla="*/ 15 h 660"/>
              <a:gd name="T68" fmla="*/ 353 w 660"/>
              <a:gd name="T69" fmla="*/ 15 h 660"/>
              <a:gd name="T70" fmla="*/ 435 w 660"/>
              <a:gd name="T71" fmla="*/ 95 h 660"/>
              <a:gd name="T72" fmla="*/ 408 w 660"/>
              <a:gd name="T73" fmla="*/ 122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0" h="660">
                <a:moveTo>
                  <a:pt x="408" y="122"/>
                </a:moveTo>
                <a:lnTo>
                  <a:pt x="349" y="63"/>
                </a:lnTo>
                <a:lnTo>
                  <a:pt x="349" y="311"/>
                </a:lnTo>
                <a:lnTo>
                  <a:pt x="596" y="311"/>
                </a:lnTo>
                <a:lnTo>
                  <a:pt x="539" y="252"/>
                </a:lnTo>
                <a:lnTo>
                  <a:pt x="565" y="224"/>
                </a:lnTo>
                <a:lnTo>
                  <a:pt x="644" y="306"/>
                </a:lnTo>
                <a:cubicBezTo>
                  <a:pt x="659" y="319"/>
                  <a:pt x="659" y="341"/>
                  <a:pt x="644" y="356"/>
                </a:cubicBezTo>
                <a:lnTo>
                  <a:pt x="565" y="436"/>
                </a:lnTo>
                <a:lnTo>
                  <a:pt x="539" y="410"/>
                </a:lnTo>
                <a:lnTo>
                  <a:pt x="596" y="349"/>
                </a:lnTo>
                <a:lnTo>
                  <a:pt x="349" y="349"/>
                </a:lnTo>
                <a:lnTo>
                  <a:pt x="349" y="599"/>
                </a:lnTo>
                <a:lnTo>
                  <a:pt x="408" y="539"/>
                </a:lnTo>
                <a:lnTo>
                  <a:pt x="435" y="565"/>
                </a:lnTo>
                <a:lnTo>
                  <a:pt x="353" y="647"/>
                </a:lnTo>
                <a:cubicBezTo>
                  <a:pt x="341" y="659"/>
                  <a:pt x="318" y="659"/>
                  <a:pt x="305" y="647"/>
                </a:cubicBezTo>
                <a:lnTo>
                  <a:pt x="224" y="565"/>
                </a:lnTo>
                <a:lnTo>
                  <a:pt x="251" y="539"/>
                </a:lnTo>
                <a:lnTo>
                  <a:pt x="312" y="599"/>
                </a:lnTo>
                <a:lnTo>
                  <a:pt x="312" y="349"/>
                </a:lnTo>
                <a:lnTo>
                  <a:pt x="62" y="349"/>
                </a:lnTo>
                <a:lnTo>
                  <a:pt x="121" y="410"/>
                </a:lnTo>
                <a:lnTo>
                  <a:pt x="94" y="436"/>
                </a:lnTo>
                <a:lnTo>
                  <a:pt x="14" y="356"/>
                </a:lnTo>
                <a:cubicBezTo>
                  <a:pt x="0" y="341"/>
                  <a:pt x="0" y="319"/>
                  <a:pt x="14" y="306"/>
                </a:cubicBezTo>
                <a:lnTo>
                  <a:pt x="94" y="224"/>
                </a:lnTo>
                <a:lnTo>
                  <a:pt x="121" y="252"/>
                </a:lnTo>
                <a:lnTo>
                  <a:pt x="62" y="311"/>
                </a:lnTo>
                <a:lnTo>
                  <a:pt x="312" y="311"/>
                </a:lnTo>
                <a:lnTo>
                  <a:pt x="312" y="63"/>
                </a:lnTo>
                <a:lnTo>
                  <a:pt x="251" y="122"/>
                </a:lnTo>
                <a:lnTo>
                  <a:pt x="224" y="95"/>
                </a:lnTo>
                <a:lnTo>
                  <a:pt x="305" y="15"/>
                </a:lnTo>
                <a:cubicBezTo>
                  <a:pt x="318" y="0"/>
                  <a:pt x="341" y="0"/>
                  <a:pt x="353" y="15"/>
                </a:cubicBezTo>
                <a:lnTo>
                  <a:pt x="435" y="95"/>
                </a:lnTo>
                <a:lnTo>
                  <a:pt x="408" y="122"/>
                </a:lnTo>
              </a:path>
            </a:pathLst>
          </a:custGeom>
          <a:solidFill>
            <a:schemeClr val="accent2"/>
          </a:solidFill>
          <a:ln>
            <a:noFill/>
          </a:ln>
          <a:effectLst/>
        </p:spPr>
        <p:txBody>
          <a:bodyPr wrap="none" anchor="ctr"/>
          <a:lstStyle/>
          <a:p>
            <a:endParaRPr lang="en-US" sz="603"/>
          </a:p>
        </p:txBody>
      </p:sp>
      <p:sp>
        <p:nvSpPr>
          <p:cNvPr id="398" name="Freeform 11"/>
          <p:cNvSpPr>
            <a:spLocks noChangeArrowheads="1"/>
          </p:cNvSpPr>
          <p:nvPr/>
        </p:nvSpPr>
        <p:spPr bwMode="auto">
          <a:xfrm>
            <a:off x="4574994" y="1541407"/>
            <a:ext cx="225633" cy="146290"/>
          </a:xfrm>
          <a:custGeom>
            <a:avLst/>
            <a:gdLst>
              <a:gd name="T0" fmla="*/ 678 w 802"/>
              <a:gd name="T1" fmla="*/ 0 h 519"/>
              <a:gd name="T2" fmla="*/ 123 w 802"/>
              <a:gd name="T3" fmla="*/ 0 h 519"/>
              <a:gd name="T4" fmla="*/ 0 w 802"/>
              <a:gd name="T5" fmla="*/ 123 h 519"/>
              <a:gd name="T6" fmla="*/ 0 w 802"/>
              <a:gd name="T7" fmla="*/ 395 h 519"/>
              <a:gd name="T8" fmla="*/ 123 w 802"/>
              <a:gd name="T9" fmla="*/ 518 h 519"/>
              <a:gd name="T10" fmla="*/ 678 w 802"/>
              <a:gd name="T11" fmla="*/ 518 h 519"/>
              <a:gd name="T12" fmla="*/ 801 w 802"/>
              <a:gd name="T13" fmla="*/ 395 h 519"/>
              <a:gd name="T14" fmla="*/ 801 w 802"/>
              <a:gd name="T15" fmla="*/ 123 h 519"/>
              <a:gd name="T16" fmla="*/ 678 w 802"/>
              <a:gd name="T17" fmla="*/ 0 h 519"/>
              <a:gd name="T18" fmla="*/ 763 w 802"/>
              <a:gd name="T19" fmla="*/ 395 h 519"/>
              <a:gd name="T20" fmla="*/ 678 w 802"/>
              <a:gd name="T21" fmla="*/ 480 h 519"/>
              <a:gd name="T22" fmla="*/ 123 w 802"/>
              <a:gd name="T23" fmla="*/ 480 h 519"/>
              <a:gd name="T24" fmla="*/ 38 w 802"/>
              <a:gd name="T25" fmla="*/ 395 h 519"/>
              <a:gd name="T26" fmla="*/ 38 w 802"/>
              <a:gd name="T27" fmla="*/ 250 h 519"/>
              <a:gd name="T28" fmla="*/ 763 w 802"/>
              <a:gd name="T29" fmla="*/ 250 h 519"/>
              <a:gd name="T30" fmla="*/ 763 w 802"/>
              <a:gd name="T31" fmla="*/ 395 h 519"/>
              <a:gd name="T32" fmla="*/ 38 w 802"/>
              <a:gd name="T33" fmla="*/ 123 h 519"/>
              <a:gd name="T34" fmla="*/ 123 w 802"/>
              <a:gd name="T35" fmla="*/ 39 h 519"/>
              <a:gd name="T36" fmla="*/ 678 w 802"/>
              <a:gd name="T37" fmla="*/ 39 h 519"/>
              <a:gd name="T38" fmla="*/ 763 w 802"/>
              <a:gd name="T39" fmla="*/ 123 h 519"/>
              <a:gd name="T40" fmla="*/ 38 w 802"/>
              <a:gd name="T41" fmla="*/ 12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2" h="519">
                <a:moveTo>
                  <a:pt x="678" y="0"/>
                </a:moveTo>
                <a:lnTo>
                  <a:pt x="123" y="0"/>
                </a:lnTo>
                <a:cubicBezTo>
                  <a:pt x="54" y="0"/>
                  <a:pt x="0" y="56"/>
                  <a:pt x="0" y="123"/>
                </a:cubicBezTo>
                <a:lnTo>
                  <a:pt x="0" y="395"/>
                </a:lnTo>
                <a:cubicBezTo>
                  <a:pt x="0" y="463"/>
                  <a:pt x="54" y="518"/>
                  <a:pt x="123" y="518"/>
                </a:cubicBezTo>
                <a:lnTo>
                  <a:pt x="678" y="518"/>
                </a:lnTo>
                <a:cubicBezTo>
                  <a:pt x="745" y="518"/>
                  <a:pt x="801" y="463"/>
                  <a:pt x="801" y="395"/>
                </a:cubicBezTo>
                <a:lnTo>
                  <a:pt x="801" y="123"/>
                </a:lnTo>
                <a:cubicBezTo>
                  <a:pt x="801" y="56"/>
                  <a:pt x="745" y="0"/>
                  <a:pt x="678" y="0"/>
                </a:cubicBezTo>
                <a:close/>
                <a:moveTo>
                  <a:pt x="763" y="395"/>
                </a:moveTo>
                <a:cubicBezTo>
                  <a:pt x="763" y="442"/>
                  <a:pt x="724" y="480"/>
                  <a:pt x="678" y="480"/>
                </a:cubicBezTo>
                <a:lnTo>
                  <a:pt x="123" y="480"/>
                </a:lnTo>
                <a:cubicBezTo>
                  <a:pt x="76" y="480"/>
                  <a:pt x="38" y="442"/>
                  <a:pt x="38" y="395"/>
                </a:cubicBezTo>
                <a:lnTo>
                  <a:pt x="38" y="250"/>
                </a:lnTo>
                <a:lnTo>
                  <a:pt x="763" y="250"/>
                </a:lnTo>
                <a:lnTo>
                  <a:pt x="763" y="395"/>
                </a:lnTo>
                <a:close/>
                <a:moveTo>
                  <a:pt x="38" y="123"/>
                </a:moveTo>
                <a:cubicBezTo>
                  <a:pt x="38" y="77"/>
                  <a:pt x="76" y="39"/>
                  <a:pt x="123" y="39"/>
                </a:cubicBezTo>
                <a:lnTo>
                  <a:pt x="678" y="39"/>
                </a:lnTo>
                <a:cubicBezTo>
                  <a:pt x="724" y="39"/>
                  <a:pt x="763" y="77"/>
                  <a:pt x="763" y="123"/>
                </a:cubicBezTo>
                <a:lnTo>
                  <a:pt x="38" y="123"/>
                </a:lnTo>
                <a:close/>
              </a:path>
            </a:pathLst>
          </a:custGeom>
          <a:solidFill>
            <a:schemeClr val="accent2"/>
          </a:solidFill>
          <a:ln>
            <a:noFill/>
          </a:ln>
          <a:effectLst/>
        </p:spPr>
        <p:txBody>
          <a:bodyPr wrap="none" anchor="ctr"/>
          <a:lstStyle/>
          <a:p>
            <a:endParaRPr lang="en-US" sz="603"/>
          </a:p>
        </p:txBody>
      </p:sp>
      <p:sp>
        <p:nvSpPr>
          <p:cNvPr id="399" name="Freeform 12"/>
          <p:cNvSpPr>
            <a:spLocks noChangeArrowheads="1"/>
          </p:cNvSpPr>
          <p:nvPr/>
        </p:nvSpPr>
        <p:spPr bwMode="auto">
          <a:xfrm>
            <a:off x="4920881" y="1568684"/>
            <a:ext cx="251668" cy="119015"/>
          </a:xfrm>
          <a:custGeom>
            <a:avLst/>
            <a:gdLst>
              <a:gd name="T0" fmla="*/ 446 w 897"/>
              <a:gd name="T1" fmla="*/ 63 h 424"/>
              <a:gd name="T2" fmla="*/ 562 w 897"/>
              <a:gd name="T3" fmla="*/ 0 h 424"/>
              <a:gd name="T4" fmla="*/ 813 w 897"/>
              <a:gd name="T5" fmla="*/ 135 h 424"/>
              <a:gd name="T6" fmla="*/ 856 w 897"/>
              <a:gd name="T7" fmla="*/ 114 h 424"/>
              <a:gd name="T8" fmla="*/ 891 w 897"/>
              <a:gd name="T9" fmla="*/ 157 h 424"/>
              <a:gd name="T10" fmla="*/ 446 w 897"/>
              <a:gd name="T11" fmla="*/ 274 h 424"/>
              <a:gd name="T12" fmla="*/ 2 w 897"/>
              <a:gd name="T13" fmla="*/ 157 h 424"/>
              <a:gd name="T14" fmla="*/ 3 w 897"/>
              <a:gd name="T15" fmla="*/ 135 h 424"/>
              <a:gd name="T16" fmla="*/ 58 w 897"/>
              <a:gd name="T17" fmla="*/ 122 h 424"/>
              <a:gd name="T18" fmla="*/ 103 w 897"/>
              <a:gd name="T19" fmla="*/ 140 h 424"/>
              <a:gd name="T20" fmla="*/ 331 w 897"/>
              <a:gd name="T21" fmla="*/ 0 h 424"/>
              <a:gd name="T22" fmla="*/ 446 w 897"/>
              <a:gd name="T23" fmla="*/ 63 h 424"/>
              <a:gd name="T24" fmla="*/ 446 w 897"/>
              <a:gd name="T25" fmla="*/ 106 h 424"/>
              <a:gd name="T26" fmla="*/ 333 w 897"/>
              <a:gd name="T27" fmla="*/ 39 h 424"/>
              <a:gd name="T28" fmla="*/ 104 w 897"/>
              <a:gd name="T29" fmla="*/ 176 h 424"/>
              <a:gd name="T30" fmla="*/ 40 w 897"/>
              <a:gd name="T31" fmla="*/ 157 h 424"/>
              <a:gd name="T32" fmla="*/ 419 w 897"/>
              <a:gd name="T33" fmla="*/ 247 h 424"/>
              <a:gd name="T34" fmla="*/ 474 w 897"/>
              <a:gd name="T35" fmla="*/ 247 h 424"/>
              <a:gd name="T36" fmla="*/ 851 w 897"/>
              <a:gd name="T37" fmla="*/ 157 h 424"/>
              <a:gd name="T38" fmla="*/ 789 w 897"/>
              <a:gd name="T39" fmla="*/ 176 h 424"/>
              <a:gd name="T40" fmla="*/ 560 w 897"/>
              <a:gd name="T41" fmla="*/ 39 h 424"/>
              <a:gd name="T42" fmla="*/ 446 w 897"/>
              <a:gd name="T43" fmla="*/ 10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7" h="424">
                <a:moveTo>
                  <a:pt x="446" y="63"/>
                </a:moveTo>
                <a:cubicBezTo>
                  <a:pt x="477" y="26"/>
                  <a:pt x="515" y="0"/>
                  <a:pt x="562" y="0"/>
                </a:cubicBezTo>
                <a:cubicBezTo>
                  <a:pt x="696" y="4"/>
                  <a:pt x="730" y="167"/>
                  <a:pt x="813" y="135"/>
                </a:cubicBezTo>
                <a:cubicBezTo>
                  <a:pt x="835" y="127"/>
                  <a:pt x="838" y="114"/>
                  <a:pt x="856" y="114"/>
                </a:cubicBezTo>
                <a:cubicBezTo>
                  <a:pt x="878" y="114"/>
                  <a:pt x="896" y="135"/>
                  <a:pt x="891" y="157"/>
                </a:cubicBezTo>
                <a:cubicBezTo>
                  <a:pt x="838" y="370"/>
                  <a:pt x="565" y="423"/>
                  <a:pt x="446" y="274"/>
                </a:cubicBezTo>
                <a:cubicBezTo>
                  <a:pt x="330" y="423"/>
                  <a:pt x="55" y="370"/>
                  <a:pt x="2" y="157"/>
                </a:cubicBezTo>
                <a:cubicBezTo>
                  <a:pt x="0" y="149"/>
                  <a:pt x="0" y="141"/>
                  <a:pt x="3" y="135"/>
                </a:cubicBezTo>
                <a:cubicBezTo>
                  <a:pt x="13" y="114"/>
                  <a:pt x="40" y="108"/>
                  <a:pt x="58" y="122"/>
                </a:cubicBezTo>
                <a:cubicBezTo>
                  <a:pt x="71" y="133"/>
                  <a:pt x="87" y="140"/>
                  <a:pt x="103" y="140"/>
                </a:cubicBezTo>
                <a:cubicBezTo>
                  <a:pt x="171" y="136"/>
                  <a:pt x="208" y="4"/>
                  <a:pt x="331" y="0"/>
                </a:cubicBezTo>
                <a:cubicBezTo>
                  <a:pt x="378" y="0"/>
                  <a:pt x="416" y="26"/>
                  <a:pt x="446" y="63"/>
                </a:cubicBezTo>
                <a:close/>
                <a:moveTo>
                  <a:pt x="446" y="106"/>
                </a:moveTo>
                <a:cubicBezTo>
                  <a:pt x="416" y="106"/>
                  <a:pt x="397" y="37"/>
                  <a:pt x="333" y="39"/>
                </a:cubicBezTo>
                <a:cubicBezTo>
                  <a:pt x="227" y="42"/>
                  <a:pt x="197" y="173"/>
                  <a:pt x="104" y="176"/>
                </a:cubicBezTo>
                <a:cubicBezTo>
                  <a:pt x="82" y="178"/>
                  <a:pt x="59" y="170"/>
                  <a:pt x="40" y="157"/>
                </a:cubicBezTo>
                <a:cubicBezTo>
                  <a:pt x="91" y="333"/>
                  <a:pt x="325" y="373"/>
                  <a:pt x="419" y="247"/>
                </a:cubicBezTo>
                <a:cubicBezTo>
                  <a:pt x="435" y="224"/>
                  <a:pt x="458" y="224"/>
                  <a:pt x="474" y="247"/>
                </a:cubicBezTo>
                <a:cubicBezTo>
                  <a:pt x="568" y="373"/>
                  <a:pt x="802" y="333"/>
                  <a:pt x="851" y="157"/>
                </a:cubicBezTo>
                <a:cubicBezTo>
                  <a:pt x="834" y="170"/>
                  <a:pt x="813" y="178"/>
                  <a:pt x="789" y="176"/>
                </a:cubicBezTo>
                <a:cubicBezTo>
                  <a:pt x="696" y="173"/>
                  <a:pt x="666" y="42"/>
                  <a:pt x="560" y="39"/>
                </a:cubicBezTo>
                <a:cubicBezTo>
                  <a:pt x="496" y="37"/>
                  <a:pt x="477" y="106"/>
                  <a:pt x="446" y="106"/>
                </a:cubicBezTo>
                <a:close/>
              </a:path>
            </a:pathLst>
          </a:custGeom>
          <a:solidFill>
            <a:schemeClr val="accent2"/>
          </a:solidFill>
          <a:ln>
            <a:noFill/>
          </a:ln>
          <a:effectLst/>
        </p:spPr>
        <p:txBody>
          <a:bodyPr wrap="none" anchor="ctr"/>
          <a:lstStyle/>
          <a:p>
            <a:endParaRPr lang="en-US" sz="603"/>
          </a:p>
        </p:txBody>
      </p:sp>
      <p:sp>
        <p:nvSpPr>
          <p:cNvPr id="400" name="Freeform 13"/>
          <p:cNvSpPr>
            <a:spLocks noChangeArrowheads="1"/>
          </p:cNvSpPr>
          <p:nvPr/>
        </p:nvSpPr>
        <p:spPr bwMode="auto">
          <a:xfrm>
            <a:off x="5276687" y="1504215"/>
            <a:ext cx="223154" cy="221913"/>
          </a:xfrm>
          <a:custGeom>
            <a:avLst/>
            <a:gdLst>
              <a:gd name="T0" fmla="*/ 721 w 794"/>
              <a:gd name="T1" fmla="*/ 179 h 788"/>
              <a:gd name="T2" fmla="*/ 574 w 794"/>
              <a:gd name="T3" fmla="*/ 328 h 788"/>
              <a:gd name="T4" fmla="*/ 593 w 794"/>
              <a:gd name="T5" fmla="*/ 685 h 788"/>
              <a:gd name="T6" fmla="*/ 494 w 794"/>
              <a:gd name="T7" fmla="*/ 709 h 788"/>
              <a:gd name="T8" fmla="*/ 425 w 794"/>
              <a:gd name="T9" fmla="*/ 477 h 788"/>
              <a:gd name="T10" fmla="*/ 324 w 794"/>
              <a:gd name="T11" fmla="*/ 578 h 788"/>
              <a:gd name="T12" fmla="*/ 345 w 794"/>
              <a:gd name="T13" fmla="*/ 678 h 788"/>
              <a:gd name="T14" fmla="*/ 265 w 794"/>
              <a:gd name="T15" fmla="*/ 713 h 788"/>
              <a:gd name="T16" fmla="*/ 182 w 794"/>
              <a:gd name="T17" fmla="*/ 613 h 788"/>
              <a:gd name="T18" fmla="*/ 78 w 794"/>
              <a:gd name="T19" fmla="*/ 526 h 788"/>
              <a:gd name="T20" fmla="*/ 115 w 794"/>
              <a:gd name="T21" fmla="*/ 448 h 788"/>
              <a:gd name="T22" fmla="*/ 216 w 794"/>
              <a:gd name="T23" fmla="*/ 469 h 788"/>
              <a:gd name="T24" fmla="*/ 316 w 794"/>
              <a:gd name="T25" fmla="*/ 368 h 788"/>
              <a:gd name="T26" fmla="*/ 80 w 794"/>
              <a:gd name="T27" fmla="*/ 298 h 788"/>
              <a:gd name="T28" fmla="*/ 115 w 794"/>
              <a:gd name="T29" fmla="*/ 200 h 788"/>
              <a:gd name="T30" fmla="*/ 465 w 794"/>
              <a:gd name="T31" fmla="*/ 219 h 788"/>
              <a:gd name="T32" fmla="*/ 612 w 794"/>
              <a:gd name="T33" fmla="*/ 72 h 788"/>
              <a:gd name="T34" fmla="*/ 721 w 794"/>
              <a:gd name="T35" fmla="*/ 179 h 788"/>
              <a:gd name="T36" fmla="*/ 640 w 794"/>
              <a:gd name="T37" fmla="*/ 98 h 788"/>
              <a:gd name="T38" fmla="*/ 480 w 794"/>
              <a:gd name="T39" fmla="*/ 258 h 788"/>
              <a:gd name="T40" fmla="*/ 112 w 794"/>
              <a:gd name="T41" fmla="*/ 238 h 788"/>
              <a:gd name="T42" fmla="*/ 97 w 794"/>
              <a:gd name="T43" fmla="*/ 264 h 788"/>
              <a:gd name="T44" fmla="*/ 388 w 794"/>
              <a:gd name="T45" fmla="*/ 349 h 788"/>
              <a:gd name="T46" fmla="*/ 227 w 794"/>
              <a:gd name="T47" fmla="*/ 510 h 788"/>
              <a:gd name="T48" fmla="*/ 109 w 794"/>
              <a:gd name="T49" fmla="*/ 485 h 788"/>
              <a:gd name="T50" fmla="*/ 102 w 794"/>
              <a:gd name="T51" fmla="*/ 498 h 788"/>
              <a:gd name="T52" fmla="*/ 296 w 794"/>
              <a:gd name="T53" fmla="*/ 691 h 788"/>
              <a:gd name="T54" fmla="*/ 308 w 794"/>
              <a:gd name="T55" fmla="*/ 685 h 788"/>
              <a:gd name="T56" fmla="*/ 283 w 794"/>
              <a:gd name="T57" fmla="*/ 565 h 788"/>
              <a:gd name="T58" fmla="*/ 443 w 794"/>
              <a:gd name="T59" fmla="*/ 405 h 788"/>
              <a:gd name="T60" fmla="*/ 529 w 794"/>
              <a:gd name="T61" fmla="*/ 696 h 788"/>
              <a:gd name="T62" fmla="*/ 555 w 794"/>
              <a:gd name="T63" fmla="*/ 688 h 788"/>
              <a:gd name="T64" fmla="*/ 534 w 794"/>
              <a:gd name="T65" fmla="*/ 312 h 788"/>
              <a:gd name="T66" fmla="*/ 694 w 794"/>
              <a:gd name="T67" fmla="*/ 154 h 788"/>
              <a:gd name="T68" fmla="*/ 640 w 794"/>
              <a:gd name="T69" fmla="*/ 9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4" h="788">
                <a:moveTo>
                  <a:pt x="721" y="179"/>
                </a:moveTo>
                <a:lnTo>
                  <a:pt x="574" y="328"/>
                </a:lnTo>
                <a:lnTo>
                  <a:pt x="593" y="685"/>
                </a:lnTo>
                <a:cubicBezTo>
                  <a:pt x="598" y="769"/>
                  <a:pt x="516" y="787"/>
                  <a:pt x="494" y="709"/>
                </a:cubicBezTo>
                <a:lnTo>
                  <a:pt x="425" y="477"/>
                </a:lnTo>
                <a:lnTo>
                  <a:pt x="324" y="578"/>
                </a:lnTo>
                <a:lnTo>
                  <a:pt x="345" y="678"/>
                </a:lnTo>
                <a:cubicBezTo>
                  <a:pt x="355" y="726"/>
                  <a:pt x="300" y="757"/>
                  <a:pt x="265" y="713"/>
                </a:cubicBezTo>
                <a:lnTo>
                  <a:pt x="182" y="613"/>
                </a:lnTo>
                <a:lnTo>
                  <a:pt x="78" y="526"/>
                </a:lnTo>
                <a:cubicBezTo>
                  <a:pt x="40" y="494"/>
                  <a:pt x="65" y="437"/>
                  <a:pt x="115" y="448"/>
                </a:cubicBezTo>
                <a:lnTo>
                  <a:pt x="216" y="469"/>
                </a:lnTo>
                <a:lnTo>
                  <a:pt x="316" y="368"/>
                </a:lnTo>
                <a:lnTo>
                  <a:pt x="80" y="298"/>
                </a:lnTo>
                <a:cubicBezTo>
                  <a:pt x="0" y="275"/>
                  <a:pt x="29" y="195"/>
                  <a:pt x="115" y="200"/>
                </a:cubicBezTo>
                <a:lnTo>
                  <a:pt x="465" y="219"/>
                </a:lnTo>
                <a:lnTo>
                  <a:pt x="612" y="72"/>
                </a:lnTo>
                <a:cubicBezTo>
                  <a:pt x="684" y="0"/>
                  <a:pt x="793" y="109"/>
                  <a:pt x="721" y="179"/>
                </a:cubicBezTo>
                <a:close/>
                <a:moveTo>
                  <a:pt x="640" y="98"/>
                </a:moveTo>
                <a:lnTo>
                  <a:pt x="480" y="258"/>
                </a:lnTo>
                <a:lnTo>
                  <a:pt x="112" y="238"/>
                </a:lnTo>
                <a:cubicBezTo>
                  <a:pt x="81" y="237"/>
                  <a:pt x="59" y="253"/>
                  <a:pt x="97" y="264"/>
                </a:cubicBezTo>
                <a:lnTo>
                  <a:pt x="388" y="349"/>
                </a:lnTo>
                <a:lnTo>
                  <a:pt x="227" y="510"/>
                </a:lnTo>
                <a:lnTo>
                  <a:pt x="109" y="485"/>
                </a:lnTo>
                <a:cubicBezTo>
                  <a:pt x="97" y="483"/>
                  <a:pt x="94" y="490"/>
                  <a:pt x="102" y="498"/>
                </a:cubicBezTo>
                <a:cubicBezTo>
                  <a:pt x="204" y="582"/>
                  <a:pt x="211" y="589"/>
                  <a:pt x="296" y="691"/>
                </a:cubicBezTo>
                <a:cubicBezTo>
                  <a:pt x="304" y="699"/>
                  <a:pt x="310" y="696"/>
                  <a:pt x="308" y="685"/>
                </a:cubicBezTo>
                <a:lnTo>
                  <a:pt x="283" y="565"/>
                </a:lnTo>
                <a:lnTo>
                  <a:pt x="443" y="405"/>
                </a:lnTo>
                <a:lnTo>
                  <a:pt x="529" y="696"/>
                </a:lnTo>
                <a:cubicBezTo>
                  <a:pt x="539" y="728"/>
                  <a:pt x="556" y="723"/>
                  <a:pt x="555" y="688"/>
                </a:cubicBezTo>
                <a:lnTo>
                  <a:pt x="534" y="312"/>
                </a:lnTo>
                <a:lnTo>
                  <a:pt x="694" y="154"/>
                </a:lnTo>
                <a:cubicBezTo>
                  <a:pt x="729" y="117"/>
                  <a:pt x="676" y="62"/>
                  <a:pt x="640" y="98"/>
                </a:cubicBezTo>
                <a:close/>
              </a:path>
            </a:pathLst>
          </a:custGeom>
          <a:solidFill>
            <a:schemeClr val="accent2"/>
          </a:solidFill>
          <a:ln>
            <a:noFill/>
          </a:ln>
          <a:effectLst/>
        </p:spPr>
        <p:txBody>
          <a:bodyPr wrap="none" anchor="ctr"/>
          <a:lstStyle/>
          <a:p>
            <a:endParaRPr lang="en-US" sz="603"/>
          </a:p>
        </p:txBody>
      </p:sp>
      <p:sp>
        <p:nvSpPr>
          <p:cNvPr id="401" name="Freeform 14"/>
          <p:cNvSpPr>
            <a:spLocks noChangeArrowheads="1"/>
          </p:cNvSpPr>
          <p:nvPr/>
        </p:nvSpPr>
        <p:spPr bwMode="auto">
          <a:xfrm>
            <a:off x="1619447" y="1795556"/>
            <a:ext cx="153728" cy="182243"/>
          </a:xfrm>
          <a:custGeom>
            <a:avLst/>
            <a:gdLst>
              <a:gd name="T0" fmla="*/ 426 w 545"/>
              <a:gd name="T1" fmla="*/ 0 h 647"/>
              <a:gd name="T2" fmla="*/ 544 w 545"/>
              <a:gd name="T3" fmla="*/ 527 h 647"/>
              <a:gd name="T4" fmla="*/ 76 w 545"/>
              <a:gd name="T5" fmla="*/ 646 h 647"/>
              <a:gd name="T6" fmla="*/ 42 w 545"/>
              <a:gd name="T7" fmla="*/ 614 h 647"/>
              <a:gd name="T8" fmla="*/ 12 w 545"/>
              <a:gd name="T9" fmla="*/ 523 h 647"/>
              <a:gd name="T10" fmla="*/ 0 w 545"/>
              <a:gd name="T11" fmla="*/ 494 h 647"/>
              <a:gd name="T12" fmla="*/ 42 w 545"/>
              <a:gd name="T13" fmla="*/ 484 h 647"/>
              <a:gd name="T14" fmla="*/ 10 w 545"/>
              <a:gd name="T15" fmla="*/ 401 h 647"/>
              <a:gd name="T16" fmla="*/ 0 w 545"/>
              <a:gd name="T17" fmla="*/ 375 h 647"/>
              <a:gd name="T18" fmla="*/ 42 w 545"/>
              <a:gd name="T19" fmla="*/ 364 h 647"/>
              <a:gd name="T20" fmla="*/ 10 w 545"/>
              <a:gd name="T21" fmla="*/ 283 h 647"/>
              <a:gd name="T22" fmla="*/ 0 w 545"/>
              <a:gd name="T23" fmla="*/ 254 h 647"/>
              <a:gd name="T24" fmla="*/ 42 w 545"/>
              <a:gd name="T25" fmla="*/ 244 h 647"/>
              <a:gd name="T26" fmla="*/ 10 w 545"/>
              <a:gd name="T27" fmla="*/ 161 h 647"/>
              <a:gd name="T28" fmla="*/ 0 w 545"/>
              <a:gd name="T29" fmla="*/ 135 h 647"/>
              <a:gd name="T30" fmla="*/ 42 w 545"/>
              <a:gd name="T31" fmla="*/ 124 h 647"/>
              <a:gd name="T32" fmla="*/ 52 w 545"/>
              <a:gd name="T33" fmla="*/ 9 h 647"/>
              <a:gd name="T34" fmla="*/ 112 w 545"/>
              <a:gd name="T35" fmla="*/ 523 h 647"/>
              <a:gd name="T36" fmla="*/ 80 w 545"/>
              <a:gd name="T37" fmla="*/ 609 h 647"/>
              <a:gd name="T38" fmla="*/ 388 w 545"/>
              <a:gd name="T39" fmla="*/ 38 h 647"/>
              <a:gd name="T40" fmla="*/ 80 w 545"/>
              <a:gd name="T41" fmla="*/ 124 h 647"/>
              <a:gd name="T42" fmla="*/ 122 w 545"/>
              <a:gd name="T43" fmla="*/ 135 h 647"/>
              <a:gd name="T44" fmla="*/ 112 w 545"/>
              <a:gd name="T45" fmla="*/ 161 h 647"/>
              <a:gd name="T46" fmla="*/ 80 w 545"/>
              <a:gd name="T47" fmla="*/ 244 h 647"/>
              <a:gd name="T48" fmla="*/ 122 w 545"/>
              <a:gd name="T49" fmla="*/ 254 h 647"/>
              <a:gd name="T50" fmla="*/ 112 w 545"/>
              <a:gd name="T51" fmla="*/ 283 h 647"/>
              <a:gd name="T52" fmla="*/ 80 w 545"/>
              <a:gd name="T53" fmla="*/ 364 h 647"/>
              <a:gd name="T54" fmla="*/ 124 w 545"/>
              <a:gd name="T55" fmla="*/ 375 h 647"/>
              <a:gd name="T56" fmla="*/ 112 w 545"/>
              <a:gd name="T57" fmla="*/ 401 h 647"/>
              <a:gd name="T58" fmla="*/ 80 w 545"/>
              <a:gd name="T59" fmla="*/ 484 h 647"/>
              <a:gd name="T60" fmla="*/ 124 w 545"/>
              <a:gd name="T61" fmla="*/ 494 h 647"/>
              <a:gd name="T62" fmla="*/ 112 w 545"/>
              <a:gd name="T63" fmla="*/ 523 h 647"/>
              <a:gd name="T64" fmla="*/ 426 w 545"/>
              <a:gd name="T65" fmla="*/ 609 h 647"/>
              <a:gd name="T66" fmla="*/ 506 w 545"/>
              <a:gd name="T67" fmla="*/ 1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5" h="647">
                <a:moveTo>
                  <a:pt x="76" y="0"/>
                </a:moveTo>
                <a:lnTo>
                  <a:pt x="426" y="0"/>
                </a:lnTo>
                <a:cubicBezTo>
                  <a:pt x="491" y="0"/>
                  <a:pt x="544" y="54"/>
                  <a:pt x="544" y="118"/>
                </a:cubicBezTo>
                <a:lnTo>
                  <a:pt x="544" y="527"/>
                </a:lnTo>
                <a:cubicBezTo>
                  <a:pt x="544" y="593"/>
                  <a:pt x="491" y="646"/>
                  <a:pt x="426" y="646"/>
                </a:cubicBezTo>
                <a:lnTo>
                  <a:pt x="76" y="646"/>
                </a:lnTo>
                <a:cubicBezTo>
                  <a:pt x="66" y="646"/>
                  <a:pt x="58" y="643"/>
                  <a:pt x="52" y="636"/>
                </a:cubicBezTo>
                <a:cubicBezTo>
                  <a:pt x="47" y="631"/>
                  <a:pt x="42" y="622"/>
                  <a:pt x="42" y="614"/>
                </a:cubicBezTo>
                <a:lnTo>
                  <a:pt x="42" y="523"/>
                </a:lnTo>
                <a:lnTo>
                  <a:pt x="12" y="523"/>
                </a:lnTo>
                <a:cubicBezTo>
                  <a:pt x="4" y="523"/>
                  <a:pt x="0" y="519"/>
                  <a:pt x="0" y="511"/>
                </a:cubicBezTo>
                <a:lnTo>
                  <a:pt x="0" y="494"/>
                </a:lnTo>
                <a:cubicBezTo>
                  <a:pt x="0" y="487"/>
                  <a:pt x="4" y="484"/>
                  <a:pt x="12" y="484"/>
                </a:cubicBezTo>
                <a:lnTo>
                  <a:pt x="42" y="484"/>
                </a:lnTo>
                <a:lnTo>
                  <a:pt x="42" y="401"/>
                </a:lnTo>
                <a:lnTo>
                  <a:pt x="10" y="401"/>
                </a:lnTo>
                <a:cubicBezTo>
                  <a:pt x="4" y="401"/>
                  <a:pt x="0" y="399"/>
                  <a:pt x="0" y="391"/>
                </a:cubicBezTo>
                <a:lnTo>
                  <a:pt x="0" y="375"/>
                </a:lnTo>
                <a:cubicBezTo>
                  <a:pt x="0" y="367"/>
                  <a:pt x="4" y="364"/>
                  <a:pt x="10" y="364"/>
                </a:cubicBezTo>
                <a:lnTo>
                  <a:pt x="42" y="364"/>
                </a:lnTo>
                <a:lnTo>
                  <a:pt x="42" y="283"/>
                </a:lnTo>
                <a:lnTo>
                  <a:pt x="10" y="283"/>
                </a:lnTo>
                <a:cubicBezTo>
                  <a:pt x="2" y="283"/>
                  <a:pt x="0" y="279"/>
                  <a:pt x="0" y="271"/>
                </a:cubicBezTo>
                <a:lnTo>
                  <a:pt x="0" y="254"/>
                </a:lnTo>
                <a:cubicBezTo>
                  <a:pt x="0" y="246"/>
                  <a:pt x="2" y="244"/>
                  <a:pt x="10" y="244"/>
                </a:cubicBezTo>
                <a:lnTo>
                  <a:pt x="42" y="244"/>
                </a:lnTo>
                <a:lnTo>
                  <a:pt x="42" y="161"/>
                </a:lnTo>
                <a:lnTo>
                  <a:pt x="10" y="161"/>
                </a:lnTo>
                <a:cubicBezTo>
                  <a:pt x="2" y="161"/>
                  <a:pt x="0" y="159"/>
                  <a:pt x="0" y="151"/>
                </a:cubicBezTo>
                <a:lnTo>
                  <a:pt x="0" y="135"/>
                </a:lnTo>
                <a:cubicBezTo>
                  <a:pt x="0" y="127"/>
                  <a:pt x="2" y="124"/>
                  <a:pt x="10" y="124"/>
                </a:cubicBezTo>
                <a:lnTo>
                  <a:pt x="42" y="124"/>
                </a:lnTo>
                <a:lnTo>
                  <a:pt x="42" y="33"/>
                </a:lnTo>
                <a:cubicBezTo>
                  <a:pt x="42" y="24"/>
                  <a:pt x="47" y="16"/>
                  <a:pt x="52" y="9"/>
                </a:cubicBezTo>
                <a:cubicBezTo>
                  <a:pt x="58" y="4"/>
                  <a:pt x="66" y="0"/>
                  <a:pt x="76" y="0"/>
                </a:cubicBezTo>
                <a:close/>
                <a:moveTo>
                  <a:pt x="112" y="523"/>
                </a:moveTo>
                <a:lnTo>
                  <a:pt x="80" y="523"/>
                </a:lnTo>
                <a:lnTo>
                  <a:pt x="80" y="609"/>
                </a:lnTo>
                <a:lnTo>
                  <a:pt x="388" y="609"/>
                </a:lnTo>
                <a:lnTo>
                  <a:pt x="388" y="38"/>
                </a:lnTo>
                <a:lnTo>
                  <a:pt x="80" y="38"/>
                </a:lnTo>
                <a:lnTo>
                  <a:pt x="80" y="124"/>
                </a:lnTo>
                <a:lnTo>
                  <a:pt x="112" y="124"/>
                </a:lnTo>
                <a:cubicBezTo>
                  <a:pt x="120" y="124"/>
                  <a:pt x="122" y="127"/>
                  <a:pt x="122" y="135"/>
                </a:cubicBezTo>
                <a:lnTo>
                  <a:pt x="122" y="151"/>
                </a:lnTo>
                <a:cubicBezTo>
                  <a:pt x="122" y="159"/>
                  <a:pt x="120" y="161"/>
                  <a:pt x="112" y="161"/>
                </a:cubicBezTo>
                <a:lnTo>
                  <a:pt x="80" y="161"/>
                </a:lnTo>
                <a:lnTo>
                  <a:pt x="80" y="244"/>
                </a:lnTo>
                <a:lnTo>
                  <a:pt x="112" y="244"/>
                </a:lnTo>
                <a:cubicBezTo>
                  <a:pt x="120" y="244"/>
                  <a:pt x="122" y="246"/>
                  <a:pt x="122" y="254"/>
                </a:cubicBezTo>
                <a:lnTo>
                  <a:pt x="122" y="271"/>
                </a:lnTo>
                <a:cubicBezTo>
                  <a:pt x="122" y="279"/>
                  <a:pt x="120" y="283"/>
                  <a:pt x="112" y="283"/>
                </a:cubicBezTo>
                <a:lnTo>
                  <a:pt x="80" y="283"/>
                </a:lnTo>
                <a:lnTo>
                  <a:pt x="80" y="364"/>
                </a:lnTo>
                <a:lnTo>
                  <a:pt x="112" y="364"/>
                </a:lnTo>
                <a:cubicBezTo>
                  <a:pt x="120" y="364"/>
                  <a:pt x="124" y="367"/>
                  <a:pt x="124" y="375"/>
                </a:cubicBezTo>
                <a:lnTo>
                  <a:pt x="124" y="391"/>
                </a:lnTo>
                <a:cubicBezTo>
                  <a:pt x="124" y="399"/>
                  <a:pt x="120" y="401"/>
                  <a:pt x="112" y="401"/>
                </a:cubicBezTo>
                <a:lnTo>
                  <a:pt x="80" y="401"/>
                </a:lnTo>
                <a:lnTo>
                  <a:pt x="80" y="484"/>
                </a:lnTo>
                <a:lnTo>
                  <a:pt x="112" y="484"/>
                </a:lnTo>
                <a:cubicBezTo>
                  <a:pt x="120" y="484"/>
                  <a:pt x="124" y="487"/>
                  <a:pt x="124" y="494"/>
                </a:cubicBezTo>
                <a:lnTo>
                  <a:pt x="124" y="511"/>
                </a:lnTo>
                <a:cubicBezTo>
                  <a:pt x="124" y="519"/>
                  <a:pt x="120" y="523"/>
                  <a:pt x="112" y="523"/>
                </a:cubicBezTo>
                <a:close/>
                <a:moveTo>
                  <a:pt x="426" y="38"/>
                </a:moveTo>
                <a:lnTo>
                  <a:pt x="426" y="609"/>
                </a:lnTo>
                <a:cubicBezTo>
                  <a:pt x="471" y="609"/>
                  <a:pt x="506" y="574"/>
                  <a:pt x="506" y="527"/>
                </a:cubicBezTo>
                <a:lnTo>
                  <a:pt x="506" y="118"/>
                </a:lnTo>
                <a:cubicBezTo>
                  <a:pt x="506" y="73"/>
                  <a:pt x="471" y="38"/>
                  <a:pt x="426" y="38"/>
                </a:cubicBezTo>
                <a:close/>
              </a:path>
            </a:pathLst>
          </a:custGeom>
          <a:solidFill>
            <a:schemeClr val="accent2"/>
          </a:solidFill>
          <a:ln>
            <a:noFill/>
          </a:ln>
          <a:effectLst/>
        </p:spPr>
        <p:txBody>
          <a:bodyPr wrap="none" anchor="ctr"/>
          <a:lstStyle/>
          <a:p>
            <a:endParaRPr lang="en-US" sz="603"/>
          </a:p>
        </p:txBody>
      </p:sp>
      <p:sp>
        <p:nvSpPr>
          <p:cNvPr id="402" name="Freeform 15"/>
          <p:cNvSpPr>
            <a:spLocks noChangeArrowheads="1"/>
          </p:cNvSpPr>
          <p:nvPr/>
        </p:nvSpPr>
        <p:spPr bwMode="auto">
          <a:xfrm>
            <a:off x="1872356" y="1785636"/>
            <a:ext cx="174803" cy="203318"/>
          </a:xfrm>
          <a:custGeom>
            <a:avLst/>
            <a:gdLst>
              <a:gd name="T0" fmla="*/ 484 w 621"/>
              <a:gd name="T1" fmla="*/ 209 h 722"/>
              <a:gd name="T2" fmla="*/ 484 w 621"/>
              <a:gd name="T3" fmla="*/ 227 h 722"/>
              <a:gd name="T4" fmla="*/ 473 w 621"/>
              <a:gd name="T5" fmla="*/ 236 h 722"/>
              <a:gd name="T6" fmla="*/ 433 w 621"/>
              <a:gd name="T7" fmla="*/ 272 h 722"/>
              <a:gd name="T8" fmla="*/ 433 w 621"/>
              <a:gd name="T9" fmla="*/ 464 h 722"/>
              <a:gd name="T10" fmla="*/ 568 w 621"/>
              <a:gd name="T11" fmla="*/ 596 h 722"/>
              <a:gd name="T12" fmla="*/ 513 w 621"/>
              <a:gd name="T13" fmla="*/ 721 h 722"/>
              <a:gd name="T14" fmla="*/ 107 w 621"/>
              <a:gd name="T15" fmla="*/ 721 h 722"/>
              <a:gd name="T16" fmla="*/ 53 w 621"/>
              <a:gd name="T17" fmla="*/ 596 h 722"/>
              <a:gd name="T18" fmla="*/ 187 w 621"/>
              <a:gd name="T19" fmla="*/ 464 h 722"/>
              <a:gd name="T20" fmla="*/ 187 w 621"/>
              <a:gd name="T21" fmla="*/ 272 h 722"/>
              <a:gd name="T22" fmla="*/ 147 w 621"/>
              <a:gd name="T23" fmla="*/ 236 h 722"/>
              <a:gd name="T24" fmla="*/ 136 w 621"/>
              <a:gd name="T25" fmla="*/ 227 h 722"/>
              <a:gd name="T26" fmla="*/ 136 w 621"/>
              <a:gd name="T27" fmla="*/ 209 h 722"/>
              <a:gd name="T28" fmla="*/ 147 w 621"/>
              <a:gd name="T29" fmla="*/ 198 h 722"/>
              <a:gd name="T30" fmla="*/ 225 w 621"/>
              <a:gd name="T31" fmla="*/ 272 h 722"/>
              <a:gd name="T32" fmla="*/ 225 w 621"/>
              <a:gd name="T33" fmla="*/ 478 h 722"/>
              <a:gd name="T34" fmla="*/ 78 w 621"/>
              <a:gd name="T35" fmla="*/ 625 h 722"/>
              <a:gd name="T36" fmla="*/ 107 w 621"/>
              <a:gd name="T37" fmla="*/ 683 h 722"/>
              <a:gd name="T38" fmla="*/ 513 w 621"/>
              <a:gd name="T39" fmla="*/ 683 h 722"/>
              <a:gd name="T40" fmla="*/ 542 w 621"/>
              <a:gd name="T41" fmla="*/ 625 h 722"/>
              <a:gd name="T42" fmla="*/ 395 w 621"/>
              <a:gd name="T43" fmla="*/ 478 h 722"/>
              <a:gd name="T44" fmla="*/ 395 w 621"/>
              <a:gd name="T45" fmla="*/ 272 h 722"/>
              <a:gd name="T46" fmla="*/ 473 w 621"/>
              <a:gd name="T47" fmla="*/ 198 h 722"/>
              <a:gd name="T48" fmla="*/ 484 w 621"/>
              <a:gd name="T49" fmla="*/ 209 h 722"/>
              <a:gd name="T50" fmla="*/ 270 w 621"/>
              <a:gd name="T51" fmla="*/ 141 h 722"/>
              <a:gd name="T52" fmla="*/ 232 w 621"/>
              <a:gd name="T53" fmla="*/ 179 h 722"/>
              <a:gd name="T54" fmla="*/ 270 w 621"/>
              <a:gd name="T55" fmla="*/ 217 h 722"/>
              <a:gd name="T56" fmla="*/ 310 w 621"/>
              <a:gd name="T57" fmla="*/ 179 h 722"/>
              <a:gd name="T58" fmla="*/ 270 w 621"/>
              <a:gd name="T59" fmla="*/ 141 h 722"/>
              <a:gd name="T60" fmla="*/ 404 w 621"/>
              <a:gd name="T61" fmla="*/ 0 h 722"/>
              <a:gd name="T62" fmla="*/ 488 w 621"/>
              <a:gd name="T63" fmla="*/ 85 h 722"/>
              <a:gd name="T64" fmla="*/ 404 w 621"/>
              <a:gd name="T65" fmla="*/ 168 h 722"/>
              <a:gd name="T66" fmla="*/ 320 w 621"/>
              <a:gd name="T67" fmla="*/ 85 h 722"/>
              <a:gd name="T68" fmla="*/ 404 w 621"/>
              <a:gd name="T69" fmla="*/ 0 h 722"/>
              <a:gd name="T70" fmla="*/ 404 w 621"/>
              <a:gd name="T71" fmla="*/ 35 h 722"/>
              <a:gd name="T72" fmla="*/ 355 w 621"/>
              <a:gd name="T73" fmla="*/ 85 h 722"/>
              <a:gd name="T74" fmla="*/ 404 w 621"/>
              <a:gd name="T75" fmla="*/ 133 h 722"/>
              <a:gd name="T76" fmla="*/ 452 w 621"/>
              <a:gd name="T77" fmla="*/ 85 h 722"/>
              <a:gd name="T78" fmla="*/ 404 w 621"/>
              <a:gd name="T79" fmla="*/ 3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1" h="722">
                <a:moveTo>
                  <a:pt x="484" y="209"/>
                </a:moveTo>
                <a:lnTo>
                  <a:pt x="484" y="227"/>
                </a:lnTo>
                <a:cubicBezTo>
                  <a:pt x="484" y="235"/>
                  <a:pt x="481" y="236"/>
                  <a:pt x="473" y="236"/>
                </a:cubicBezTo>
                <a:cubicBezTo>
                  <a:pt x="448" y="236"/>
                  <a:pt x="433" y="240"/>
                  <a:pt x="433" y="272"/>
                </a:cubicBezTo>
                <a:lnTo>
                  <a:pt x="433" y="464"/>
                </a:lnTo>
                <a:lnTo>
                  <a:pt x="568" y="596"/>
                </a:lnTo>
                <a:cubicBezTo>
                  <a:pt x="620" y="649"/>
                  <a:pt x="592" y="721"/>
                  <a:pt x="513" y="721"/>
                </a:cubicBezTo>
                <a:lnTo>
                  <a:pt x="107" y="721"/>
                </a:lnTo>
                <a:cubicBezTo>
                  <a:pt x="29" y="721"/>
                  <a:pt x="0" y="649"/>
                  <a:pt x="53" y="596"/>
                </a:cubicBezTo>
                <a:lnTo>
                  <a:pt x="187" y="464"/>
                </a:lnTo>
                <a:lnTo>
                  <a:pt x="187" y="272"/>
                </a:lnTo>
                <a:cubicBezTo>
                  <a:pt x="187" y="240"/>
                  <a:pt x="174" y="236"/>
                  <a:pt x="147" y="236"/>
                </a:cubicBezTo>
                <a:cubicBezTo>
                  <a:pt x="139" y="236"/>
                  <a:pt x="136" y="235"/>
                  <a:pt x="136" y="227"/>
                </a:cubicBezTo>
                <a:lnTo>
                  <a:pt x="136" y="209"/>
                </a:lnTo>
                <a:cubicBezTo>
                  <a:pt x="136" y="200"/>
                  <a:pt x="139" y="198"/>
                  <a:pt x="147" y="198"/>
                </a:cubicBezTo>
                <a:cubicBezTo>
                  <a:pt x="195" y="200"/>
                  <a:pt x="225" y="217"/>
                  <a:pt x="225" y="272"/>
                </a:cubicBezTo>
                <a:lnTo>
                  <a:pt x="225" y="478"/>
                </a:lnTo>
                <a:lnTo>
                  <a:pt x="78" y="625"/>
                </a:lnTo>
                <a:cubicBezTo>
                  <a:pt x="51" y="654"/>
                  <a:pt x="64" y="683"/>
                  <a:pt x="107" y="683"/>
                </a:cubicBezTo>
                <a:lnTo>
                  <a:pt x="513" y="683"/>
                </a:lnTo>
                <a:cubicBezTo>
                  <a:pt x="556" y="683"/>
                  <a:pt x="569" y="654"/>
                  <a:pt x="542" y="625"/>
                </a:cubicBezTo>
                <a:lnTo>
                  <a:pt x="395" y="478"/>
                </a:lnTo>
                <a:lnTo>
                  <a:pt x="395" y="272"/>
                </a:lnTo>
                <a:cubicBezTo>
                  <a:pt x="395" y="217"/>
                  <a:pt x="425" y="200"/>
                  <a:pt x="473" y="198"/>
                </a:cubicBezTo>
                <a:cubicBezTo>
                  <a:pt x="481" y="198"/>
                  <a:pt x="484" y="200"/>
                  <a:pt x="484" y="209"/>
                </a:cubicBezTo>
                <a:close/>
                <a:moveTo>
                  <a:pt x="270" y="141"/>
                </a:moveTo>
                <a:cubicBezTo>
                  <a:pt x="249" y="141"/>
                  <a:pt x="232" y="158"/>
                  <a:pt x="232" y="179"/>
                </a:cubicBezTo>
                <a:cubicBezTo>
                  <a:pt x="232" y="200"/>
                  <a:pt x="248" y="217"/>
                  <a:pt x="270" y="217"/>
                </a:cubicBezTo>
                <a:cubicBezTo>
                  <a:pt x="292" y="217"/>
                  <a:pt x="310" y="200"/>
                  <a:pt x="310" y="179"/>
                </a:cubicBezTo>
                <a:cubicBezTo>
                  <a:pt x="310" y="158"/>
                  <a:pt x="292" y="141"/>
                  <a:pt x="270" y="141"/>
                </a:cubicBezTo>
                <a:close/>
                <a:moveTo>
                  <a:pt x="404" y="0"/>
                </a:moveTo>
                <a:cubicBezTo>
                  <a:pt x="451" y="0"/>
                  <a:pt x="488" y="38"/>
                  <a:pt x="488" y="85"/>
                </a:cubicBezTo>
                <a:cubicBezTo>
                  <a:pt x="488" y="131"/>
                  <a:pt x="451" y="168"/>
                  <a:pt x="404" y="168"/>
                </a:cubicBezTo>
                <a:cubicBezTo>
                  <a:pt x="358" y="168"/>
                  <a:pt x="320" y="131"/>
                  <a:pt x="320" y="85"/>
                </a:cubicBezTo>
                <a:cubicBezTo>
                  <a:pt x="320" y="38"/>
                  <a:pt x="358" y="0"/>
                  <a:pt x="404" y="0"/>
                </a:cubicBezTo>
                <a:close/>
                <a:moveTo>
                  <a:pt x="404" y="35"/>
                </a:moveTo>
                <a:cubicBezTo>
                  <a:pt x="377" y="35"/>
                  <a:pt x="355" y="57"/>
                  <a:pt x="355" y="85"/>
                </a:cubicBezTo>
                <a:cubicBezTo>
                  <a:pt x="355" y="112"/>
                  <a:pt x="377" y="133"/>
                  <a:pt x="404" y="133"/>
                </a:cubicBezTo>
                <a:cubicBezTo>
                  <a:pt x="432" y="133"/>
                  <a:pt x="452" y="112"/>
                  <a:pt x="452" y="85"/>
                </a:cubicBezTo>
                <a:cubicBezTo>
                  <a:pt x="452" y="57"/>
                  <a:pt x="432" y="35"/>
                  <a:pt x="404" y="35"/>
                </a:cubicBezTo>
                <a:close/>
              </a:path>
            </a:pathLst>
          </a:custGeom>
          <a:solidFill>
            <a:schemeClr val="accent2"/>
          </a:solidFill>
          <a:ln>
            <a:noFill/>
          </a:ln>
          <a:effectLst/>
        </p:spPr>
        <p:txBody>
          <a:bodyPr wrap="none" anchor="ctr"/>
          <a:lstStyle/>
          <a:p>
            <a:endParaRPr lang="en-US" sz="603"/>
          </a:p>
        </p:txBody>
      </p:sp>
      <p:sp>
        <p:nvSpPr>
          <p:cNvPr id="403" name="Freeform 16"/>
          <p:cNvSpPr>
            <a:spLocks noChangeArrowheads="1"/>
          </p:cNvSpPr>
          <p:nvPr/>
        </p:nvSpPr>
        <p:spPr bwMode="auto">
          <a:xfrm>
            <a:off x="2142618" y="1802995"/>
            <a:ext cx="183482" cy="168605"/>
          </a:xfrm>
          <a:custGeom>
            <a:avLst/>
            <a:gdLst>
              <a:gd name="T0" fmla="*/ 652 w 653"/>
              <a:gd name="T1" fmla="*/ 326 h 599"/>
              <a:gd name="T2" fmla="*/ 500 w 653"/>
              <a:gd name="T3" fmla="*/ 592 h 599"/>
              <a:gd name="T4" fmla="*/ 492 w 653"/>
              <a:gd name="T5" fmla="*/ 563 h 599"/>
              <a:gd name="T6" fmla="*/ 535 w 653"/>
              <a:gd name="T7" fmla="*/ 469 h 599"/>
              <a:gd name="T8" fmla="*/ 539 w 653"/>
              <a:gd name="T9" fmla="*/ 440 h 599"/>
              <a:gd name="T10" fmla="*/ 585 w 653"/>
              <a:gd name="T11" fmla="*/ 454 h 599"/>
              <a:gd name="T12" fmla="*/ 577 w 653"/>
              <a:gd name="T13" fmla="*/ 346 h 599"/>
              <a:gd name="T14" fmla="*/ 567 w 653"/>
              <a:gd name="T15" fmla="*/ 318 h 599"/>
              <a:gd name="T16" fmla="*/ 614 w 653"/>
              <a:gd name="T17" fmla="*/ 307 h 599"/>
              <a:gd name="T18" fmla="*/ 553 w 653"/>
              <a:gd name="T19" fmla="*/ 218 h 599"/>
              <a:gd name="T20" fmla="*/ 531 w 653"/>
              <a:gd name="T21" fmla="*/ 198 h 599"/>
              <a:gd name="T22" fmla="*/ 566 w 653"/>
              <a:gd name="T23" fmla="*/ 165 h 599"/>
              <a:gd name="T24" fmla="*/ 468 w 653"/>
              <a:gd name="T25" fmla="*/ 118 h 599"/>
              <a:gd name="T26" fmla="*/ 439 w 653"/>
              <a:gd name="T27" fmla="*/ 114 h 599"/>
              <a:gd name="T28" fmla="*/ 454 w 653"/>
              <a:gd name="T29" fmla="*/ 67 h 599"/>
              <a:gd name="T30" fmla="*/ 345 w 653"/>
              <a:gd name="T31" fmla="*/ 75 h 599"/>
              <a:gd name="T32" fmla="*/ 318 w 653"/>
              <a:gd name="T33" fmla="*/ 85 h 599"/>
              <a:gd name="T34" fmla="*/ 307 w 653"/>
              <a:gd name="T35" fmla="*/ 39 h 599"/>
              <a:gd name="T36" fmla="*/ 217 w 653"/>
              <a:gd name="T37" fmla="*/ 99 h 599"/>
              <a:gd name="T38" fmla="*/ 198 w 653"/>
              <a:gd name="T39" fmla="*/ 122 h 599"/>
              <a:gd name="T40" fmla="*/ 166 w 653"/>
              <a:gd name="T41" fmla="*/ 87 h 599"/>
              <a:gd name="T42" fmla="*/ 118 w 653"/>
              <a:gd name="T43" fmla="*/ 184 h 599"/>
              <a:gd name="T44" fmla="*/ 113 w 653"/>
              <a:gd name="T45" fmla="*/ 213 h 599"/>
              <a:gd name="T46" fmla="*/ 67 w 653"/>
              <a:gd name="T47" fmla="*/ 198 h 599"/>
              <a:gd name="T48" fmla="*/ 75 w 653"/>
              <a:gd name="T49" fmla="*/ 307 h 599"/>
              <a:gd name="T50" fmla="*/ 84 w 653"/>
              <a:gd name="T51" fmla="*/ 336 h 599"/>
              <a:gd name="T52" fmla="*/ 38 w 653"/>
              <a:gd name="T53" fmla="*/ 346 h 599"/>
              <a:gd name="T54" fmla="*/ 99 w 653"/>
              <a:gd name="T55" fmla="*/ 435 h 599"/>
              <a:gd name="T56" fmla="*/ 121 w 653"/>
              <a:gd name="T57" fmla="*/ 454 h 599"/>
              <a:gd name="T58" fmla="*/ 86 w 653"/>
              <a:gd name="T59" fmla="*/ 488 h 599"/>
              <a:gd name="T60" fmla="*/ 163 w 653"/>
              <a:gd name="T61" fmla="*/ 578 h 599"/>
              <a:gd name="T62" fmla="*/ 137 w 653"/>
              <a:gd name="T63" fmla="*/ 594 h 599"/>
              <a:gd name="T64" fmla="*/ 326 w 653"/>
              <a:gd name="T65" fmla="*/ 0 h 599"/>
              <a:gd name="T66" fmla="*/ 284 w 653"/>
              <a:gd name="T67" fmla="*/ 326 h 599"/>
              <a:gd name="T68" fmla="*/ 367 w 653"/>
              <a:gd name="T69" fmla="*/ 326 h 599"/>
              <a:gd name="T70" fmla="*/ 441 w 653"/>
              <a:gd name="T71" fmla="*/ 194 h 599"/>
              <a:gd name="T72" fmla="*/ 423 w 653"/>
              <a:gd name="T73" fmla="*/ 170 h 599"/>
              <a:gd name="T74" fmla="*/ 332 w 653"/>
              <a:gd name="T75" fmla="*/ 285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599">
                <a:moveTo>
                  <a:pt x="326" y="0"/>
                </a:moveTo>
                <a:cubicBezTo>
                  <a:pt x="507" y="0"/>
                  <a:pt x="652" y="146"/>
                  <a:pt x="652" y="326"/>
                </a:cubicBezTo>
                <a:cubicBezTo>
                  <a:pt x="652" y="434"/>
                  <a:pt x="601" y="531"/>
                  <a:pt x="515" y="594"/>
                </a:cubicBezTo>
                <a:cubicBezTo>
                  <a:pt x="508" y="598"/>
                  <a:pt x="505" y="598"/>
                  <a:pt x="500" y="592"/>
                </a:cubicBezTo>
                <a:lnTo>
                  <a:pt x="491" y="578"/>
                </a:lnTo>
                <a:cubicBezTo>
                  <a:pt x="486" y="571"/>
                  <a:pt x="486" y="568"/>
                  <a:pt x="492" y="563"/>
                </a:cubicBezTo>
                <a:cubicBezTo>
                  <a:pt x="523" y="542"/>
                  <a:pt x="547" y="517"/>
                  <a:pt x="566" y="488"/>
                </a:cubicBezTo>
                <a:lnTo>
                  <a:pt x="535" y="469"/>
                </a:lnTo>
                <a:cubicBezTo>
                  <a:pt x="527" y="466"/>
                  <a:pt x="527" y="461"/>
                  <a:pt x="531" y="454"/>
                </a:cubicBezTo>
                <a:lnTo>
                  <a:pt x="539" y="440"/>
                </a:lnTo>
                <a:cubicBezTo>
                  <a:pt x="543" y="434"/>
                  <a:pt x="547" y="432"/>
                  <a:pt x="553" y="435"/>
                </a:cubicBezTo>
                <a:lnTo>
                  <a:pt x="585" y="454"/>
                </a:lnTo>
                <a:cubicBezTo>
                  <a:pt x="601" y="421"/>
                  <a:pt x="612" y="384"/>
                  <a:pt x="614" y="346"/>
                </a:cubicBezTo>
                <a:lnTo>
                  <a:pt x="577" y="346"/>
                </a:lnTo>
                <a:cubicBezTo>
                  <a:pt x="569" y="346"/>
                  <a:pt x="567" y="344"/>
                  <a:pt x="567" y="336"/>
                </a:cubicBezTo>
                <a:lnTo>
                  <a:pt x="567" y="318"/>
                </a:lnTo>
                <a:cubicBezTo>
                  <a:pt x="567" y="310"/>
                  <a:pt x="569" y="307"/>
                  <a:pt x="577" y="307"/>
                </a:cubicBezTo>
                <a:lnTo>
                  <a:pt x="614" y="307"/>
                </a:lnTo>
                <a:cubicBezTo>
                  <a:pt x="612" y="269"/>
                  <a:pt x="601" y="232"/>
                  <a:pt x="585" y="198"/>
                </a:cubicBezTo>
                <a:lnTo>
                  <a:pt x="553" y="218"/>
                </a:lnTo>
                <a:cubicBezTo>
                  <a:pt x="547" y="221"/>
                  <a:pt x="543" y="221"/>
                  <a:pt x="539" y="213"/>
                </a:cubicBezTo>
                <a:lnTo>
                  <a:pt x="531" y="198"/>
                </a:lnTo>
                <a:cubicBezTo>
                  <a:pt x="527" y="192"/>
                  <a:pt x="527" y="187"/>
                  <a:pt x="535" y="184"/>
                </a:cubicBezTo>
                <a:lnTo>
                  <a:pt x="566" y="165"/>
                </a:lnTo>
                <a:cubicBezTo>
                  <a:pt x="545" y="134"/>
                  <a:pt x="518" y="107"/>
                  <a:pt x="487" y="87"/>
                </a:cubicBezTo>
                <a:lnTo>
                  <a:pt x="468" y="118"/>
                </a:lnTo>
                <a:cubicBezTo>
                  <a:pt x="465" y="125"/>
                  <a:pt x="460" y="125"/>
                  <a:pt x="454" y="122"/>
                </a:cubicBezTo>
                <a:lnTo>
                  <a:pt x="439" y="114"/>
                </a:lnTo>
                <a:cubicBezTo>
                  <a:pt x="433" y="110"/>
                  <a:pt x="431" y="106"/>
                  <a:pt x="435" y="99"/>
                </a:cubicBezTo>
                <a:lnTo>
                  <a:pt x="454" y="67"/>
                </a:lnTo>
                <a:cubicBezTo>
                  <a:pt x="420" y="51"/>
                  <a:pt x="383" y="40"/>
                  <a:pt x="345" y="39"/>
                </a:cubicBezTo>
                <a:lnTo>
                  <a:pt x="345" y="75"/>
                </a:lnTo>
                <a:cubicBezTo>
                  <a:pt x="345" y="83"/>
                  <a:pt x="342" y="85"/>
                  <a:pt x="334" y="85"/>
                </a:cubicBezTo>
                <a:lnTo>
                  <a:pt x="318" y="85"/>
                </a:lnTo>
                <a:cubicBezTo>
                  <a:pt x="310" y="85"/>
                  <a:pt x="307" y="83"/>
                  <a:pt x="307" y="75"/>
                </a:cubicBezTo>
                <a:lnTo>
                  <a:pt x="307" y="39"/>
                </a:lnTo>
                <a:cubicBezTo>
                  <a:pt x="268" y="40"/>
                  <a:pt x="231" y="51"/>
                  <a:pt x="198" y="67"/>
                </a:cubicBezTo>
                <a:lnTo>
                  <a:pt x="217" y="99"/>
                </a:lnTo>
                <a:cubicBezTo>
                  <a:pt x="220" y="106"/>
                  <a:pt x="220" y="110"/>
                  <a:pt x="212" y="114"/>
                </a:cubicBezTo>
                <a:lnTo>
                  <a:pt x="198" y="122"/>
                </a:lnTo>
                <a:cubicBezTo>
                  <a:pt x="192" y="125"/>
                  <a:pt x="188" y="125"/>
                  <a:pt x="184" y="118"/>
                </a:cubicBezTo>
                <a:lnTo>
                  <a:pt x="166" y="87"/>
                </a:lnTo>
                <a:cubicBezTo>
                  <a:pt x="134" y="107"/>
                  <a:pt x="107" y="134"/>
                  <a:pt x="86" y="165"/>
                </a:cubicBezTo>
                <a:lnTo>
                  <a:pt x="118" y="184"/>
                </a:lnTo>
                <a:cubicBezTo>
                  <a:pt x="124" y="187"/>
                  <a:pt x="126" y="192"/>
                  <a:pt x="121" y="198"/>
                </a:cubicBezTo>
                <a:lnTo>
                  <a:pt x="113" y="213"/>
                </a:lnTo>
                <a:cubicBezTo>
                  <a:pt x="108" y="221"/>
                  <a:pt x="105" y="221"/>
                  <a:pt x="99" y="218"/>
                </a:cubicBezTo>
                <a:lnTo>
                  <a:pt x="67" y="198"/>
                </a:lnTo>
                <a:cubicBezTo>
                  <a:pt x="51" y="232"/>
                  <a:pt x="41" y="269"/>
                  <a:pt x="38" y="307"/>
                </a:cubicBezTo>
                <a:lnTo>
                  <a:pt x="75" y="307"/>
                </a:lnTo>
                <a:cubicBezTo>
                  <a:pt x="81" y="307"/>
                  <a:pt x="84" y="310"/>
                  <a:pt x="84" y="318"/>
                </a:cubicBezTo>
                <a:lnTo>
                  <a:pt x="84" y="336"/>
                </a:lnTo>
                <a:cubicBezTo>
                  <a:pt x="84" y="344"/>
                  <a:pt x="81" y="346"/>
                  <a:pt x="75" y="346"/>
                </a:cubicBezTo>
                <a:lnTo>
                  <a:pt x="38" y="346"/>
                </a:lnTo>
                <a:cubicBezTo>
                  <a:pt x="41" y="384"/>
                  <a:pt x="51" y="421"/>
                  <a:pt x="67" y="454"/>
                </a:cubicBezTo>
                <a:lnTo>
                  <a:pt x="99" y="435"/>
                </a:lnTo>
                <a:cubicBezTo>
                  <a:pt x="105" y="432"/>
                  <a:pt x="108" y="434"/>
                  <a:pt x="113" y="440"/>
                </a:cubicBezTo>
                <a:lnTo>
                  <a:pt x="121" y="454"/>
                </a:lnTo>
                <a:cubicBezTo>
                  <a:pt x="126" y="461"/>
                  <a:pt x="124" y="466"/>
                  <a:pt x="118" y="469"/>
                </a:cubicBezTo>
                <a:lnTo>
                  <a:pt x="86" y="488"/>
                </a:lnTo>
                <a:cubicBezTo>
                  <a:pt x="105" y="517"/>
                  <a:pt x="131" y="542"/>
                  <a:pt x="160" y="563"/>
                </a:cubicBezTo>
                <a:cubicBezTo>
                  <a:pt x="166" y="568"/>
                  <a:pt x="166" y="571"/>
                  <a:pt x="163" y="578"/>
                </a:cubicBezTo>
                <a:lnTo>
                  <a:pt x="152" y="592"/>
                </a:lnTo>
                <a:cubicBezTo>
                  <a:pt x="148" y="597"/>
                  <a:pt x="144" y="598"/>
                  <a:pt x="137" y="594"/>
                </a:cubicBezTo>
                <a:cubicBezTo>
                  <a:pt x="51" y="531"/>
                  <a:pt x="0" y="434"/>
                  <a:pt x="0" y="326"/>
                </a:cubicBezTo>
                <a:cubicBezTo>
                  <a:pt x="0" y="146"/>
                  <a:pt x="145" y="0"/>
                  <a:pt x="326" y="0"/>
                </a:cubicBezTo>
                <a:close/>
                <a:moveTo>
                  <a:pt x="326" y="285"/>
                </a:moveTo>
                <a:cubicBezTo>
                  <a:pt x="302" y="285"/>
                  <a:pt x="284" y="303"/>
                  <a:pt x="284" y="326"/>
                </a:cubicBezTo>
                <a:cubicBezTo>
                  <a:pt x="284" y="350"/>
                  <a:pt x="303" y="370"/>
                  <a:pt x="326" y="370"/>
                </a:cubicBezTo>
                <a:cubicBezTo>
                  <a:pt x="349" y="370"/>
                  <a:pt x="367" y="350"/>
                  <a:pt x="367" y="326"/>
                </a:cubicBezTo>
                <a:cubicBezTo>
                  <a:pt x="367" y="320"/>
                  <a:pt x="366" y="314"/>
                  <a:pt x="363" y="307"/>
                </a:cubicBezTo>
                <a:lnTo>
                  <a:pt x="441" y="194"/>
                </a:lnTo>
                <a:cubicBezTo>
                  <a:pt x="444" y="187"/>
                  <a:pt x="444" y="184"/>
                  <a:pt x="438" y="179"/>
                </a:cubicBezTo>
                <a:lnTo>
                  <a:pt x="423" y="170"/>
                </a:lnTo>
                <a:cubicBezTo>
                  <a:pt x="417" y="165"/>
                  <a:pt x="414" y="166"/>
                  <a:pt x="409" y="173"/>
                </a:cubicBezTo>
                <a:lnTo>
                  <a:pt x="332" y="285"/>
                </a:lnTo>
                <a:lnTo>
                  <a:pt x="326" y="285"/>
                </a:lnTo>
                <a:close/>
              </a:path>
            </a:pathLst>
          </a:custGeom>
          <a:solidFill>
            <a:schemeClr val="accent2"/>
          </a:solidFill>
          <a:ln>
            <a:noFill/>
          </a:ln>
          <a:effectLst/>
        </p:spPr>
        <p:txBody>
          <a:bodyPr wrap="none" anchor="ctr"/>
          <a:lstStyle/>
          <a:p>
            <a:endParaRPr lang="en-US" sz="603"/>
          </a:p>
        </p:txBody>
      </p:sp>
      <p:sp>
        <p:nvSpPr>
          <p:cNvPr id="404" name="Freeform 17"/>
          <p:cNvSpPr>
            <a:spLocks noChangeArrowheads="1"/>
          </p:cNvSpPr>
          <p:nvPr/>
        </p:nvSpPr>
        <p:spPr bwMode="auto">
          <a:xfrm>
            <a:off x="2446357" y="1784397"/>
            <a:ext cx="138851" cy="205797"/>
          </a:xfrm>
          <a:custGeom>
            <a:avLst/>
            <a:gdLst>
              <a:gd name="T0" fmla="*/ 401 w 492"/>
              <a:gd name="T1" fmla="*/ 553 h 730"/>
              <a:gd name="T2" fmla="*/ 401 w 492"/>
              <a:gd name="T3" fmla="*/ 696 h 730"/>
              <a:gd name="T4" fmla="*/ 366 w 492"/>
              <a:gd name="T5" fmla="*/ 729 h 730"/>
              <a:gd name="T6" fmla="*/ 123 w 492"/>
              <a:gd name="T7" fmla="*/ 729 h 730"/>
              <a:gd name="T8" fmla="*/ 88 w 492"/>
              <a:gd name="T9" fmla="*/ 696 h 730"/>
              <a:gd name="T10" fmla="*/ 88 w 492"/>
              <a:gd name="T11" fmla="*/ 553 h 730"/>
              <a:gd name="T12" fmla="*/ 0 w 492"/>
              <a:gd name="T13" fmla="*/ 365 h 730"/>
              <a:gd name="T14" fmla="*/ 88 w 492"/>
              <a:gd name="T15" fmla="*/ 176 h 730"/>
              <a:gd name="T16" fmla="*/ 88 w 492"/>
              <a:gd name="T17" fmla="*/ 34 h 730"/>
              <a:gd name="T18" fmla="*/ 123 w 492"/>
              <a:gd name="T19" fmla="*/ 0 h 730"/>
              <a:gd name="T20" fmla="*/ 366 w 492"/>
              <a:gd name="T21" fmla="*/ 0 h 730"/>
              <a:gd name="T22" fmla="*/ 401 w 492"/>
              <a:gd name="T23" fmla="*/ 34 h 730"/>
              <a:gd name="T24" fmla="*/ 401 w 492"/>
              <a:gd name="T25" fmla="*/ 176 h 730"/>
              <a:gd name="T26" fmla="*/ 491 w 492"/>
              <a:gd name="T27" fmla="*/ 365 h 730"/>
              <a:gd name="T28" fmla="*/ 401 w 492"/>
              <a:gd name="T29" fmla="*/ 553 h 730"/>
              <a:gd name="T30" fmla="*/ 244 w 492"/>
              <a:gd name="T31" fmla="*/ 158 h 730"/>
              <a:gd name="T32" fmla="*/ 38 w 492"/>
              <a:gd name="T33" fmla="*/ 365 h 730"/>
              <a:gd name="T34" fmla="*/ 244 w 492"/>
              <a:gd name="T35" fmla="*/ 573 h 730"/>
              <a:gd name="T36" fmla="*/ 452 w 492"/>
              <a:gd name="T37" fmla="*/ 365 h 730"/>
              <a:gd name="T38" fmla="*/ 244 w 492"/>
              <a:gd name="T39" fmla="*/ 158 h 730"/>
              <a:gd name="T40" fmla="*/ 363 w 492"/>
              <a:gd name="T41" fmla="*/ 150 h 730"/>
              <a:gd name="T42" fmla="*/ 363 w 492"/>
              <a:gd name="T43" fmla="*/ 38 h 730"/>
              <a:gd name="T44" fmla="*/ 126 w 492"/>
              <a:gd name="T45" fmla="*/ 38 h 730"/>
              <a:gd name="T46" fmla="*/ 126 w 492"/>
              <a:gd name="T47" fmla="*/ 150 h 730"/>
              <a:gd name="T48" fmla="*/ 244 w 492"/>
              <a:gd name="T49" fmla="*/ 120 h 730"/>
              <a:gd name="T50" fmla="*/ 363 w 492"/>
              <a:gd name="T51" fmla="*/ 150 h 730"/>
              <a:gd name="T52" fmla="*/ 126 w 492"/>
              <a:gd name="T53" fmla="*/ 581 h 730"/>
              <a:gd name="T54" fmla="*/ 126 w 492"/>
              <a:gd name="T55" fmla="*/ 691 h 730"/>
              <a:gd name="T56" fmla="*/ 363 w 492"/>
              <a:gd name="T57" fmla="*/ 691 h 730"/>
              <a:gd name="T58" fmla="*/ 363 w 492"/>
              <a:gd name="T59" fmla="*/ 581 h 730"/>
              <a:gd name="T60" fmla="*/ 244 w 492"/>
              <a:gd name="T61" fmla="*/ 611 h 730"/>
              <a:gd name="T62" fmla="*/ 126 w 492"/>
              <a:gd name="T63" fmla="*/ 581 h 730"/>
              <a:gd name="T64" fmla="*/ 246 w 492"/>
              <a:gd name="T65" fmla="*/ 344 h 730"/>
              <a:gd name="T66" fmla="*/ 348 w 492"/>
              <a:gd name="T67" fmla="*/ 257 h 730"/>
              <a:gd name="T68" fmla="*/ 363 w 492"/>
              <a:gd name="T69" fmla="*/ 259 h 730"/>
              <a:gd name="T70" fmla="*/ 374 w 492"/>
              <a:gd name="T71" fmla="*/ 272 h 730"/>
              <a:gd name="T72" fmla="*/ 372 w 492"/>
              <a:gd name="T73" fmla="*/ 286 h 730"/>
              <a:gd name="T74" fmla="*/ 244 w 492"/>
              <a:gd name="T75" fmla="*/ 393 h 730"/>
              <a:gd name="T76" fmla="*/ 158 w 492"/>
              <a:gd name="T77" fmla="*/ 315 h 730"/>
              <a:gd name="T78" fmla="*/ 158 w 492"/>
              <a:gd name="T79" fmla="*/ 301 h 730"/>
              <a:gd name="T80" fmla="*/ 169 w 492"/>
              <a:gd name="T81" fmla="*/ 288 h 730"/>
              <a:gd name="T82" fmla="*/ 184 w 492"/>
              <a:gd name="T83" fmla="*/ 288 h 730"/>
              <a:gd name="T84" fmla="*/ 246 w 492"/>
              <a:gd name="T85" fmla="*/ 34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2" h="730">
                <a:moveTo>
                  <a:pt x="401" y="553"/>
                </a:moveTo>
                <a:lnTo>
                  <a:pt x="401" y="696"/>
                </a:lnTo>
                <a:cubicBezTo>
                  <a:pt x="401" y="713"/>
                  <a:pt x="385" y="729"/>
                  <a:pt x="366" y="729"/>
                </a:cubicBezTo>
                <a:lnTo>
                  <a:pt x="123" y="729"/>
                </a:lnTo>
                <a:cubicBezTo>
                  <a:pt x="104" y="729"/>
                  <a:pt x="88" y="713"/>
                  <a:pt x="88" y="696"/>
                </a:cubicBezTo>
                <a:lnTo>
                  <a:pt x="88" y="553"/>
                </a:lnTo>
                <a:cubicBezTo>
                  <a:pt x="35" y="509"/>
                  <a:pt x="0" y="441"/>
                  <a:pt x="0" y="365"/>
                </a:cubicBezTo>
                <a:cubicBezTo>
                  <a:pt x="0" y="289"/>
                  <a:pt x="35" y="221"/>
                  <a:pt x="88" y="176"/>
                </a:cubicBezTo>
                <a:lnTo>
                  <a:pt x="88" y="34"/>
                </a:lnTo>
                <a:cubicBezTo>
                  <a:pt x="88" y="16"/>
                  <a:pt x="104" y="0"/>
                  <a:pt x="123" y="0"/>
                </a:cubicBezTo>
                <a:lnTo>
                  <a:pt x="366" y="0"/>
                </a:lnTo>
                <a:cubicBezTo>
                  <a:pt x="385" y="0"/>
                  <a:pt x="401" y="16"/>
                  <a:pt x="401" y="34"/>
                </a:cubicBezTo>
                <a:lnTo>
                  <a:pt x="401" y="176"/>
                </a:lnTo>
                <a:cubicBezTo>
                  <a:pt x="455" y="221"/>
                  <a:pt x="491" y="289"/>
                  <a:pt x="491" y="365"/>
                </a:cubicBezTo>
                <a:cubicBezTo>
                  <a:pt x="491" y="441"/>
                  <a:pt x="455" y="509"/>
                  <a:pt x="401" y="553"/>
                </a:cubicBezTo>
                <a:close/>
                <a:moveTo>
                  <a:pt x="244" y="158"/>
                </a:moveTo>
                <a:cubicBezTo>
                  <a:pt x="129" y="158"/>
                  <a:pt x="38" y="251"/>
                  <a:pt x="38" y="365"/>
                </a:cubicBezTo>
                <a:cubicBezTo>
                  <a:pt x="38" y="480"/>
                  <a:pt x="129" y="573"/>
                  <a:pt x="244" y="573"/>
                </a:cubicBezTo>
                <a:cubicBezTo>
                  <a:pt x="359" y="573"/>
                  <a:pt x="452" y="480"/>
                  <a:pt x="452" y="365"/>
                </a:cubicBezTo>
                <a:cubicBezTo>
                  <a:pt x="452" y="251"/>
                  <a:pt x="359" y="158"/>
                  <a:pt x="244" y="158"/>
                </a:cubicBezTo>
                <a:close/>
                <a:moveTo>
                  <a:pt x="363" y="150"/>
                </a:moveTo>
                <a:lnTo>
                  <a:pt x="363" y="38"/>
                </a:lnTo>
                <a:lnTo>
                  <a:pt x="126" y="38"/>
                </a:lnTo>
                <a:lnTo>
                  <a:pt x="126" y="150"/>
                </a:lnTo>
                <a:cubicBezTo>
                  <a:pt x="161" y="131"/>
                  <a:pt x="201" y="120"/>
                  <a:pt x="244" y="120"/>
                </a:cubicBezTo>
                <a:cubicBezTo>
                  <a:pt x="287" y="120"/>
                  <a:pt x="327" y="131"/>
                  <a:pt x="363" y="150"/>
                </a:cubicBezTo>
                <a:close/>
                <a:moveTo>
                  <a:pt x="126" y="581"/>
                </a:moveTo>
                <a:lnTo>
                  <a:pt x="126" y="691"/>
                </a:lnTo>
                <a:lnTo>
                  <a:pt x="363" y="691"/>
                </a:lnTo>
                <a:lnTo>
                  <a:pt x="363" y="581"/>
                </a:lnTo>
                <a:cubicBezTo>
                  <a:pt x="327" y="600"/>
                  <a:pt x="287" y="611"/>
                  <a:pt x="244" y="611"/>
                </a:cubicBezTo>
                <a:cubicBezTo>
                  <a:pt x="201" y="611"/>
                  <a:pt x="161" y="600"/>
                  <a:pt x="126" y="581"/>
                </a:cubicBezTo>
                <a:close/>
                <a:moveTo>
                  <a:pt x="246" y="344"/>
                </a:moveTo>
                <a:lnTo>
                  <a:pt x="348" y="257"/>
                </a:lnTo>
                <a:cubicBezTo>
                  <a:pt x="355" y="253"/>
                  <a:pt x="358" y="253"/>
                  <a:pt x="363" y="259"/>
                </a:cubicBezTo>
                <a:lnTo>
                  <a:pt x="374" y="272"/>
                </a:lnTo>
                <a:cubicBezTo>
                  <a:pt x="379" y="278"/>
                  <a:pt x="379" y="281"/>
                  <a:pt x="372" y="286"/>
                </a:cubicBezTo>
                <a:lnTo>
                  <a:pt x="244" y="393"/>
                </a:lnTo>
                <a:cubicBezTo>
                  <a:pt x="215" y="368"/>
                  <a:pt x="187" y="342"/>
                  <a:pt x="158" y="315"/>
                </a:cubicBezTo>
                <a:cubicBezTo>
                  <a:pt x="152" y="310"/>
                  <a:pt x="152" y="305"/>
                  <a:pt x="158" y="301"/>
                </a:cubicBezTo>
                <a:lnTo>
                  <a:pt x="169" y="288"/>
                </a:lnTo>
                <a:cubicBezTo>
                  <a:pt x="174" y="281"/>
                  <a:pt x="179" y="281"/>
                  <a:pt x="184" y="288"/>
                </a:cubicBezTo>
                <a:lnTo>
                  <a:pt x="246" y="344"/>
                </a:lnTo>
                <a:close/>
              </a:path>
            </a:pathLst>
          </a:custGeom>
          <a:solidFill>
            <a:schemeClr val="accent2"/>
          </a:solidFill>
          <a:ln>
            <a:noFill/>
          </a:ln>
          <a:effectLst/>
        </p:spPr>
        <p:txBody>
          <a:bodyPr wrap="none" anchor="ctr"/>
          <a:lstStyle/>
          <a:p>
            <a:endParaRPr lang="en-US" sz="603"/>
          </a:p>
        </p:txBody>
      </p:sp>
      <p:sp>
        <p:nvSpPr>
          <p:cNvPr id="405" name="Freeform 18"/>
          <p:cNvSpPr>
            <a:spLocks noChangeArrowheads="1"/>
          </p:cNvSpPr>
          <p:nvPr/>
        </p:nvSpPr>
        <p:spPr bwMode="auto">
          <a:xfrm>
            <a:off x="2702981" y="1796794"/>
            <a:ext cx="182242" cy="182242"/>
          </a:xfrm>
          <a:custGeom>
            <a:avLst/>
            <a:gdLst>
              <a:gd name="T0" fmla="*/ 325 w 649"/>
              <a:gd name="T1" fmla="*/ 0 h 650"/>
              <a:gd name="T2" fmla="*/ 648 w 649"/>
              <a:gd name="T3" fmla="*/ 324 h 650"/>
              <a:gd name="T4" fmla="*/ 325 w 649"/>
              <a:gd name="T5" fmla="*/ 649 h 650"/>
              <a:gd name="T6" fmla="*/ 0 w 649"/>
              <a:gd name="T7" fmla="*/ 324 h 650"/>
              <a:gd name="T8" fmla="*/ 325 w 649"/>
              <a:gd name="T9" fmla="*/ 0 h 650"/>
              <a:gd name="T10" fmla="*/ 370 w 649"/>
              <a:gd name="T11" fmla="*/ 329 h 650"/>
              <a:gd name="T12" fmla="*/ 344 w 649"/>
              <a:gd name="T13" fmla="*/ 272 h 650"/>
              <a:gd name="T14" fmla="*/ 39 w 649"/>
              <a:gd name="T15" fmla="*/ 310 h 650"/>
              <a:gd name="T16" fmla="*/ 116 w 649"/>
              <a:gd name="T17" fmla="*/ 523 h 650"/>
              <a:gd name="T18" fmla="*/ 370 w 649"/>
              <a:gd name="T19" fmla="*/ 329 h 650"/>
              <a:gd name="T20" fmla="*/ 328 w 649"/>
              <a:gd name="T21" fmla="*/ 236 h 650"/>
              <a:gd name="T22" fmla="*/ 208 w 649"/>
              <a:gd name="T23" fmla="*/ 64 h 650"/>
              <a:gd name="T24" fmla="*/ 42 w 649"/>
              <a:gd name="T25" fmla="*/ 273 h 650"/>
              <a:gd name="T26" fmla="*/ 328 w 649"/>
              <a:gd name="T27" fmla="*/ 236 h 650"/>
              <a:gd name="T28" fmla="*/ 443 w 649"/>
              <a:gd name="T29" fmla="*/ 587 h 650"/>
              <a:gd name="T30" fmla="*/ 384 w 649"/>
              <a:gd name="T31" fmla="*/ 366 h 650"/>
              <a:gd name="T32" fmla="*/ 144 w 649"/>
              <a:gd name="T33" fmla="*/ 548 h 650"/>
              <a:gd name="T34" fmla="*/ 325 w 649"/>
              <a:gd name="T35" fmla="*/ 612 h 650"/>
              <a:gd name="T36" fmla="*/ 443 w 649"/>
              <a:gd name="T37" fmla="*/ 587 h 650"/>
              <a:gd name="T38" fmla="*/ 247 w 649"/>
              <a:gd name="T39" fmla="*/ 49 h 650"/>
              <a:gd name="T40" fmla="*/ 362 w 649"/>
              <a:gd name="T41" fmla="*/ 224 h 650"/>
              <a:gd name="T42" fmla="*/ 517 w 649"/>
              <a:gd name="T43" fmla="*/ 113 h 650"/>
              <a:gd name="T44" fmla="*/ 325 w 649"/>
              <a:gd name="T45" fmla="*/ 38 h 650"/>
              <a:gd name="T46" fmla="*/ 247 w 649"/>
              <a:gd name="T47" fmla="*/ 49 h 650"/>
              <a:gd name="T48" fmla="*/ 379 w 649"/>
              <a:gd name="T49" fmla="*/ 257 h 650"/>
              <a:gd name="T50" fmla="*/ 407 w 649"/>
              <a:gd name="T51" fmla="*/ 321 h 650"/>
              <a:gd name="T52" fmla="*/ 610 w 649"/>
              <a:gd name="T53" fmla="*/ 328 h 650"/>
              <a:gd name="T54" fmla="*/ 544 w 649"/>
              <a:gd name="T55" fmla="*/ 140 h 650"/>
              <a:gd name="T56" fmla="*/ 379 w 649"/>
              <a:gd name="T57" fmla="*/ 257 h 650"/>
              <a:gd name="T58" fmla="*/ 421 w 649"/>
              <a:gd name="T59" fmla="*/ 358 h 650"/>
              <a:gd name="T60" fmla="*/ 479 w 649"/>
              <a:gd name="T61" fmla="*/ 568 h 650"/>
              <a:gd name="T62" fmla="*/ 608 w 649"/>
              <a:gd name="T63" fmla="*/ 366 h 650"/>
              <a:gd name="T64" fmla="*/ 421 w 649"/>
              <a:gd name="T65" fmla="*/ 358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9" h="650">
                <a:moveTo>
                  <a:pt x="325" y="0"/>
                </a:moveTo>
                <a:cubicBezTo>
                  <a:pt x="503" y="0"/>
                  <a:pt x="648" y="145"/>
                  <a:pt x="648" y="324"/>
                </a:cubicBezTo>
                <a:cubicBezTo>
                  <a:pt x="648" y="504"/>
                  <a:pt x="503" y="649"/>
                  <a:pt x="325" y="649"/>
                </a:cubicBezTo>
                <a:cubicBezTo>
                  <a:pt x="144" y="649"/>
                  <a:pt x="0" y="504"/>
                  <a:pt x="0" y="324"/>
                </a:cubicBezTo>
                <a:cubicBezTo>
                  <a:pt x="0" y="145"/>
                  <a:pt x="144" y="0"/>
                  <a:pt x="325" y="0"/>
                </a:cubicBezTo>
                <a:close/>
                <a:moveTo>
                  <a:pt x="370" y="329"/>
                </a:moveTo>
                <a:cubicBezTo>
                  <a:pt x="362" y="310"/>
                  <a:pt x="354" y="291"/>
                  <a:pt x="344" y="272"/>
                </a:cubicBezTo>
                <a:cubicBezTo>
                  <a:pt x="247" y="305"/>
                  <a:pt x="140" y="313"/>
                  <a:pt x="39" y="310"/>
                </a:cubicBezTo>
                <a:cubicBezTo>
                  <a:pt x="34" y="388"/>
                  <a:pt x="63" y="465"/>
                  <a:pt x="116" y="523"/>
                </a:cubicBezTo>
                <a:cubicBezTo>
                  <a:pt x="176" y="428"/>
                  <a:pt x="263" y="360"/>
                  <a:pt x="370" y="329"/>
                </a:cubicBezTo>
                <a:close/>
                <a:moveTo>
                  <a:pt x="328" y="236"/>
                </a:moveTo>
                <a:cubicBezTo>
                  <a:pt x="295" y="174"/>
                  <a:pt x="255" y="115"/>
                  <a:pt x="208" y="64"/>
                </a:cubicBezTo>
                <a:cubicBezTo>
                  <a:pt x="122" y="101"/>
                  <a:pt x="60" y="179"/>
                  <a:pt x="42" y="273"/>
                </a:cubicBezTo>
                <a:cubicBezTo>
                  <a:pt x="136" y="275"/>
                  <a:pt x="237" y="268"/>
                  <a:pt x="328" y="236"/>
                </a:cubicBezTo>
                <a:close/>
                <a:moveTo>
                  <a:pt x="443" y="587"/>
                </a:moveTo>
                <a:cubicBezTo>
                  <a:pt x="431" y="513"/>
                  <a:pt x="411" y="438"/>
                  <a:pt x="384" y="366"/>
                </a:cubicBezTo>
                <a:cubicBezTo>
                  <a:pt x="282" y="393"/>
                  <a:pt x="200" y="459"/>
                  <a:pt x="144" y="548"/>
                </a:cubicBezTo>
                <a:cubicBezTo>
                  <a:pt x="194" y="588"/>
                  <a:pt x="256" y="612"/>
                  <a:pt x="325" y="612"/>
                </a:cubicBezTo>
                <a:cubicBezTo>
                  <a:pt x="367" y="612"/>
                  <a:pt x="407" y="603"/>
                  <a:pt x="443" y="587"/>
                </a:cubicBezTo>
                <a:close/>
                <a:moveTo>
                  <a:pt x="247" y="49"/>
                </a:moveTo>
                <a:cubicBezTo>
                  <a:pt x="292" y="102"/>
                  <a:pt x="330" y="160"/>
                  <a:pt x="362" y="224"/>
                </a:cubicBezTo>
                <a:cubicBezTo>
                  <a:pt x="421" y="198"/>
                  <a:pt x="474" y="163"/>
                  <a:pt x="517" y="113"/>
                </a:cubicBezTo>
                <a:cubicBezTo>
                  <a:pt x="466" y="67"/>
                  <a:pt x="399" y="38"/>
                  <a:pt x="325" y="38"/>
                </a:cubicBezTo>
                <a:cubicBezTo>
                  <a:pt x="298" y="38"/>
                  <a:pt x="271" y="43"/>
                  <a:pt x="247" y="49"/>
                </a:cubicBezTo>
                <a:close/>
                <a:moveTo>
                  <a:pt x="379" y="257"/>
                </a:moveTo>
                <a:cubicBezTo>
                  <a:pt x="389" y="278"/>
                  <a:pt x="399" y="300"/>
                  <a:pt x="407" y="321"/>
                </a:cubicBezTo>
                <a:cubicBezTo>
                  <a:pt x="472" y="308"/>
                  <a:pt x="541" y="312"/>
                  <a:pt x="610" y="328"/>
                </a:cubicBezTo>
                <a:cubicBezTo>
                  <a:pt x="611" y="259"/>
                  <a:pt x="587" y="193"/>
                  <a:pt x="544" y="140"/>
                </a:cubicBezTo>
                <a:cubicBezTo>
                  <a:pt x="496" y="193"/>
                  <a:pt x="440" y="232"/>
                  <a:pt x="379" y="257"/>
                </a:cubicBezTo>
                <a:close/>
                <a:moveTo>
                  <a:pt x="421" y="358"/>
                </a:moveTo>
                <a:cubicBezTo>
                  <a:pt x="447" y="425"/>
                  <a:pt x="466" y="497"/>
                  <a:pt x="479" y="568"/>
                </a:cubicBezTo>
                <a:cubicBezTo>
                  <a:pt x="547" y="523"/>
                  <a:pt x="595" y="449"/>
                  <a:pt x="608" y="366"/>
                </a:cubicBezTo>
                <a:cubicBezTo>
                  <a:pt x="543" y="350"/>
                  <a:pt x="480" y="347"/>
                  <a:pt x="421" y="358"/>
                </a:cubicBezTo>
                <a:close/>
              </a:path>
            </a:pathLst>
          </a:custGeom>
          <a:solidFill>
            <a:schemeClr val="accent2"/>
          </a:solidFill>
          <a:ln>
            <a:noFill/>
          </a:ln>
          <a:effectLst/>
        </p:spPr>
        <p:txBody>
          <a:bodyPr wrap="none" anchor="ctr"/>
          <a:lstStyle/>
          <a:p>
            <a:endParaRPr lang="en-US" sz="603"/>
          </a:p>
        </p:txBody>
      </p:sp>
      <p:sp>
        <p:nvSpPr>
          <p:cNvPr id="406" name="Freeform 19"/>
          <p:cNvSpPr>
            <a:spLocks noChangeArrowheads="1"/>
          </p:cNvSpPr>
          <p:nvPr/>
        </p:nvSpPr>
        <p:spPr bwMode="auto">
          <a:xfrm>
            <a:off x="2999281" y="1791836"/>
            <a:ext cx="211997" cy="190920"/>
          </a:xfrm>
          <a:custGeom>
            <a:avLst/>
            <a:gdLst>
              <a:gd name="T0" fmla="*/ 28 w 756"/>
              <a:gd name="T1" fmla="*/ 265 h 680"/>
              <a:gd name="T2" fmla="*/ 108 w 756"/>
              <a:gd name="T3" fmla="*/ 220 h 680"/>
              <a:gd name="T4" fmla="*/ 26 w 756"/>
              <a:gd name="T5" fmla="*/ 175 h 680"/>
              <a:gd name="T6" fmla="*/ 26 w 756"/>
              <a:gd name="T7" fmla="*/ 113 h 680"/>
              <a:gd name="T8" fmla="*/ 221 w 756"/>
              <a:gd name="T9" fmla="*/ 6 h 680"/>
              <a:gd name="T10" fmla="*/ 255 w 756"/>
              <a:gd name="T11" fmla="*/ 6 h 680"/>
              <a:gd name="T12" fmla="*/ 378 w 756"/>
              <a:gd name="T13" fmla="*/ 73 h 680"/>
              <a:gd name="T14" fmla="*/ 495 w 756"/>
              <a:gd name="T15" fmla="*/ 9 h 680"/>
              <a:gd name="T16" fmla="*/ 528 w 756"/>
              <a:gd name="T17" fmla="*/ 9 h 680"/>
              <a:gd name="T18" fmla="*/ 730 w 756"/>
              <a:gd name="T19" fmla="*/ 120 h 680"/>
              <a:gd name="T20" fmla="*/ 730 w 756"/>
              <a:gd name="T21" fmla="*/ 180 h 680"/>
              <a:gd name="T22" fmla="*/ 655 w 756"/>
              <a:gd name="T23" fmla="*/ 222 h 680"/>
              <a:gd name="T24" fmla="*/ 728 w 756"/>
              <a:gd name="T25" fmla="*/ 262 h 680"/>
              <a:gd name="T26" fmla="*/ 730 w 756"/>
              <a:gd name="T27" fmla="*/ 324 h 680"/>
              <a:gd name="T28" fmla="*/ 642 w 756"/>
              <a:gd name="T29" fmla="*/ 372 h 680"/>
              <a:gd name="T30" fmla="*/ 642 w 756"/>
              <a:gd name="T31" fmla="*/ 529 h 680"/>
              <a:gd name="T32" fmla="*/ 623 w 756"/>
              <a:gd name="T33" fmla="*/ 561 h 680"/>
              <a:gd name="T34" fmla="*/ 392 w 756"/>
              <a:gd name="T35" fmla="*/ 675 h 680"/>
              <a:gd name="T36" fmla="*/ 362 w 756"/>
              <a:gd name="T37" fmla="*/ 675 h 680"/>
              <a:gd name="T38" fmla="*/ 136 w 756"/>
              <a:gd name="T39" fmla="*/ 564 h 680"/>
              <a:gd name="T40" fmla="*/ 117 w 756"/>
              <a:gd name="T41" fmla="*/ 532 h 680"/>
              <a:gd name="T42" fmla="*/ 117 w 756"/>
              <a:gd name="T43" fmla="*/ 375 h 680"/>
              <a:gd name="T44" fmla="*/ 28 w 756"/>
              <a:gd name="T45" fmla="*/ 326 h 680"/>
              <a:gd name="T46" fmla="*/ 28 w 756"/>
              <a:gd name="T47" fmla="*/ 265 h 680"/>
              <a:gd name="T48" fmla="*/ 237 w 756"/>
              <a:gd name="T49" fmla="*/ 40 h 680"/>
              <a:gd name="T50" fmla="*/ 48 w 756"/>
              <a:gd name="T51" fmla="*/ 145 h 680"/>
              <a:gd name="T52" fmla="*/ 146 w 756"/>
              <a:gd name="T53" fmla="*/ 199 h 680"/>
              <a:gd name="T54" fmla="*/ 338 w 756"/>
              <a:gd name="T55" fmla="*/ 94 h 680"/>
              <a:gd name="T56" fmla="*/ 237 w 756"/>
              <a:gd name="T57" fmla="*/ 40 h 680"/>
              <a:gd name="T58" fmla="*/ 338 w 756"/>
              <a:gd name="T59" fmla="*/ 351 h 680"/>
              <a:gd name="T60" fmla="*/ 146 w 756"/>
              <a:gd name="T61" fmla="*/ 243 h 680"/>
              <a:gd name="T62" fmla="*/ 50 w 756"/>
              <a:gd name="T63" fmla="*/ 295 h 680"/>
              <a:gd name="T64" fmla="*/ 245 w 756"/>
              <a:gd name="T65" fmla="*/ 403 h 680"/>
              <a:gd name="T66" fmla="*/ 338 w 756"/>
              <a:gd name="T67" fmla="*/ 351 h 680"/>
              <a:gd name="T68" fmla="*/ 154 w 756"/>
              <a:gd name="T69" fmla="*/ 531 h 680"/>
              <a:gd name="T70" fmla="*/ 359 w 756"/>
              <a:gd name="T71" fmla="*/ 631 h 680"/>
              <a:gd name="T72" fmla="*/ 359 w 756"/>
              <a:gd name="T73" fmla="*/ 383 h 680"/>
              <a:gd name="T74" fmla="*/ 261 w 756"/>
              <a:gd name="T75" fmla="*/ 436 h 680"/>
              <a:gd name="T76" fmla="*/ 228 w 756"/>
              <a:gd name="T77" fmla="*/ 436 h 680"/>
              <a:gd name="T78" fmla="*/ 154 w 756"/>
              <a:gd name="T79" fmla="*/ 395 h 680"/>
              <a:gd name="T80" fmla="*/ 154 w 756"/>
              <a:gd name="T81" fmla="*/ 531 h 680"/>
              <a:gd name="T82" fmla="*/ 575 w 756"/>
              <a:gd name="T83" fmla="*/ 222 h 680"/>
              <a:gd name="T84" fmla="*/ 378 w 756"/>
              <a:gd name="T85" fmla="*/ 116 h 680"/>
              <a:gd name="T86" fmla="*/ 184 w 756"/>
              <a:gd name="T87" fmla="*/ 222 h 680"/>
              <a:gd name="T88" fmla="*/ 378 w 756"/>
              <a:gd name="T89" fmla="*/ 331 h 680"/>
              <a:gd name="T90" fmla="*/ 575 w 756"/>
              <a:gd name="T91" fmla="*/ 222 h 680"/>
              <a:gd name="T92" fmla="*/ 490 w 756"/>
              <a:gd name="T93" fmla="*/ 436 h 680"/>
              <a:gd name="T94" fmla="*/ 397 w 756"/>
              <a:gd name="T95" fmla="*/ 383 h 680"/>
              <a:gd name="T96" fmla="*/ 397 w 756"/>
              <a:gd name="T97" fmla="*/ 631 h 680"/>
              <a:gd name="T98" fmla="*/ 603 w 756"/>
              <a:gd name="T99" fmla="*/ 527 h 680"/>
              <a:gd name="T100" fmla="*/ 603 w 756"/>
              <a:gd name="T101" fmla="*/ 393 h 680"/>
              <a:gd name="T102" fmla="*/ 523 w 756"/>
              <a:gd name="T103" fmla="*/ 436 h 680"/>
              <a:gd name="T104" fmla="*/ 490 w 756"/>
              <a:gd name="T105" fmla="*/ 436 h 680"/>
              <a:gd name="T106" fmla="*/ 615 w 756"/>
              <a:gd name="T107" fmla="*/ 243 h 680"/>
              <a:gd name="T108" fmla="*/ 416 w 756"/>
              <a:gd name="T109" fmla="*/ 351 h 680"/>
              <a:gd name="T110" fmla="*/ 507 w 756"/>
              <a:gd name="T111" fmla="*/ 403 h 680"/>
              <a:gd name="T112" fmla="*/ 706 w 756"/>
              <a:gd name="T113" fmla="*/ 294 h 680"/>
              <a:gd name="T114" fmla="*/ 615 w 756"/>
              <a:gd name="T115" fmla="*/ 243 h 680"/>
              <a:gd name="T116" fmla="*/ 707 w 756"/>
              <a:gd name="T117" fmla="*/ 150 h 680"/>
              <a:gd name="T118" fmla="*/ 511 w 756"/>
              <a:gd name="T119" fmla="*/ 43 h 680"/>
              <a:gd name="T120" fmla="*/ 418 w 756"/>
              <a:gd name="T121" fmla="*/ 94 h 680"/>
              <a:gd name="T122" fmla="*/ 615 w 756"/>
              <a:gd name="T123" fmla="*/ 199 h 680"/>
              <a:gd name="T124" fmla="*/ 707 w 756"/>
              <a:gd name="T125" fmla="*/ 15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680">
                <a:moveTo>
                  <a:pt x="28" y="265"/>
                </a:moveTo>
                <a:lnTo>
                  <a:pt x="108" y="220"/>
                </a:lnTo>
                <a:lnTo>
                  <a:pt x="26" y="175"/>
                </a:lnTo>
                <a:cubicBezTo>
                  <a:pt x="2" y="161"/>
                  <a:pt x="0" y="128"/>
                  <a:pt x="26" y="113"/>
                </a:cubicBezTo>
                <a:lnTo>
                  <a:pt x="221" y="6"/>
                </a:lnTo>
                <a:cubicBezTo>
                  <a:pt x="231" y="0"/>
                  <a:pt x="244" y="0"/>
                  <a:pt x="255" y="6"/>
                </a:cubicBezTo>
                <a:lnTo>
                  <a:pt x="378" y="73"/>
                </a:lnTo>
                <a:lnTo>
                  <a:pt x="495" y="9"/>
                </a:lnTo>
                <a:cubicBezTo>
                  <a:pt x="506" y="3"/>
                  <a:pt x="517" y="3"/>
                  <a:pt x="528" y="9"/>
                </a:cubicBezTo>
                <a:lnTo>
                  <a:pt x="730" y="120"/>
                </a:lnTo>
                <a:cubicBezTo>
                  <a:pt x="755" y="132"/>
                  <a:pt x="755" y="166"/>
                  <a:pt x="730" y="180"/>
                </a:cubicBezTo>
                <a:lnTo>
                  <a:pt x="655" y="222"/>
                </a:lnTo>
                <a:lnTo>
                  <a:pt x="728" y="262"/>
                </a:lnTo>
                <a:cubicBezTo>
                  <a:pt x="754" y="275"/>
                  <a:pt x="754" y="310"/>
                  <a:pt x="730" y="324"/>
                </a:cubicBezTo>
                <a:lnTo>
                  <a:pt x="642" y="372"/>
                </a:lnTo>
                <a:lnTo>
                  <a:pt x="642" y="529"/>
                </a:lnTo>
                <a:cubicBezTo>
                  <a:pt x="642" y="542"/>
                  <a:pt x="634" y="555"/>
                  <a:pt x="623" y="561"/>
                </a:cubicBezTo>
                <a:lnTo>
                  <a:pt x="392" y="675"/>
                </a:lnTo>
                <a:cubicBezTo>
                  <a:pt x="383" y="679"/>
                  <a:pt x="371" y="679"/>
                  <a:pt x="362" y="675"/>
                </a:cubicBezTo>
                <a:lnTo>
                  <a:pt x="136" y="564"/>
                </a:lnTo>
                <a:cubicBezTo>
                  <a:pt x="124" y="558"/>
                  <a:pt x="117" y="545"/>
                  <a:pt x="117" y="532"/>
                </a:cubicBezTo>
                <a:lnTo>
                  <a:pt x="117" y="375"/>
                </a:lnTo>
                <a:lnTo>
                  <a:pt x="28" y="326"/>
                </a:lnTo>
                <a:cubicBezTo>
                  <a:pt x="4" y="313"/>
                  <a:pt x="2" y="278"/>
                  <a:pt x="28" y="265"/>
                </a:cubicBezTo>
                <a:close/>
                <a:moveTo>
                  <a:pt x="237" y="40"/>
                </a:moveTo>
                <a:lnTo>
                  <a:pt x="48" y="145"/>
                </a:lnTo>
                <a:lnTo>
                  <a:pt x="146" y="199"/>
                </a:lnTo>
                <a:lnTo>
                  <a:pt x="338" y="94"/>
                </a:lnTo>
                <a:lnTo>
                  <a:pt x="237" y="40"/>
                </a:lnTo>
                <a:close/>
                <a:moveTo>
                  <a:pt x="338" y="351"/>
                </a:moveTo>
                <a:lnTo>
                  <a:pt x="146" y="243"/>
                </a:lnTo>
                <a:lnTo>
                  <a:pt x="50" y="295"/>
                </a:lnTo>
                <a:lnTo>
                  <a:pt x="245" y="403"/>
                </a:lnTo>
                <a:lnTo>
                  <a:pt x="338" y="351"/>
                </a:lnTo>
                <a:close/>
                <a:moveTo>
                  <a:pt x="154" y="531"/>
                </a:moveTo>
                <a:lnTo>
                  <a:pt x="359" y="631"/>
                </a:lnTo>
                <a:lnTo>
                  <a:pt x="359" y="383"/>
                </a:lnTo>
                <a:lnTo>
                  <a:pt x="261" y="436"/>
                </a:lnTo>
                <a:cubicBezTo>
                  <a:pt x="252" y="441"/>
                  <a:pt x="239" y="441"/>
                  <a:pt x="228" y="436"/>
                </a:cubicBezTo>
                <a:lnTo>
                  <a:pt x="154" y="395"/>
                </a:lnTo>
                <a:lnTo>
                  <a:pt x="154" y="531"/>
                </a:lnTo>
                <a:close/>
                <a:moveTo>
                  <a:pt x="575" y="222"/>
                </a:moveTo>
                <a:lnTo>
                  <a:pt x="378" y="116"/>
                </a:lnTo>
                <a:lnTo>
                  <a:pt x="184" y="222"/>
                </a:lnTo>
                <a:lnTo>
                  <a:pt x="378" y="331"/>
                </a:lnTo>
                <a:lnTo>
                  <a:pt x="575" y="222"/>
                </a:lnTo>
                <a:close/>
                <a:moveTo>
                  <a:pt x="490" y="436"/>
                </a:moveTo>
                <a:lnTo>
                  <a:pt x="397" y="383"/>
                </a:lnTo>
                <a:lnTo>
                  <a:pt x="397" y="631"/>
                </a:lnTo>
                <a:lnTo>
                  <a:pt x="603" y="527"/>
                </a:lnTo>
                <a:lnTo>
                  <a:pt x="603" y="393"/>
                </a:lnTo>
                <a:lnTo>
                  <a:pt x="523" y="436"/>
                </a:lnTo>
                <a:cubicBezTo>
                  <a:pt x="512" y="443"/>
                  <a:pt x="499" y="443"/>
                  <a:pt x="490" y="436"/>
                </a:cubicBezTo>
                <a:close/>
                <a:moveTo>
                  <a:pt x="615" y="243"/>
                </a:moveTo>
                <a:lnTo>
                  <a:pt x="416" y="351"/>
                </a:lnTo>
                <a:lnTo>
                  <a:pt x="507" y="403"/>
                </a:lnTo>
                <a:lnTo>
                  <a:pt x="706" y="294"/>
                </a:lnTo>
                <a:lnTo>
                  <a:pt x="615" y="243"/>
                </a:lnTo>
                <a:close/>
                <a:moveTo>
                  <a:pt x="707" y="150"/>
                </a:moveTo>
                <a:lnTo>
                  <a:pt x="511" y="43"/>
                </a:lnTo>
                <a:lnTo>
                  <a:pt x="418" y="94"/>
                </a:lnTo>
                <a:lnTo>
                  <a:pt x="615" y="199"/>
                </a:lnTo>
                <a:lnTo>
                  <a:pt x="707" y="150"/>
                </a:lnTo>
                <a:close/>
              </a:path>
            </a:pathLst>
          </a:custGeom>
          <a:solidFill>
            <a:schemeClr val="accent2"/>
          </a:solidFill>
          <a:ln>
            <a:noFill/>
          </a:ln>
          <a:effectLst/>
        </p:spPr>
        <p:txBody>
          <a:bodyPr wrap="none" anchor="ctr"/>
          <a:lstStyle/>
          <a:p>
            <a:endParaRPr lang="en-US" sz="603"/>
          </a:p>
        </p:txBody>
      </p:sp>
      <p:sp>
        <p:nvSpPr>
          <p:cNvPr id="407" name="Freeform 20"/>
          <p:cNvSpPr>
            <a:spLocks noChangeArrowheads="1"/>
          </p:cNvSpPr>
          <p:nvPr/>
        </p:nvSpPr>
        <p:spPr bwMode="auto">
          <a:xfrm>
            <a:off x="3312935" y="1794315"/>
            <a:ext cx="179762" cy="179762"/>
          </a:xfrm>
          <a:custGeom>
            <a:avLst/>
            <a:gdLst>
              <a:gd name="T0" fmla="*/ 329 w 640"/>
              <a:gd name="T1" fmla="*/ 40 h 641"/>
              <a:gd name="T2" fmla="*/ 395 w 640"/>
              <a:gd name="T3" fmla="*/ 105 h 641"/>
              <a:gd name="T4" fmla="*/ 579 w 640"/>
              <a:gd name="T5" fmla="*/ 61 h 641"/>
              <a:gd name="T6" fmla="*/ 534 w 640"/>
              <a:gd name="T7" fmla="*/ 244 h 641"/>
              <a:gd name="T8" fmla="*/ 599 w 640"/>
              <a:gd name="T9" fmla="*/ 310 h 641"/>
              <a:gd name="T10" fmla="*/ 599 w 640"/>
              <a:gd name="T11" fmla="*/ 355 h 641"/>
              <a:gd name="T12" fmla="*/ 327 w 640"/>
              <a:gd name="T13" fmla="*/ 627 h 641"/>
              <a:gd name="T14" fmla="*/ 284 w 640"/>
              <a:gd name="T15" fmla="*/ 627 h 641"/>
              <a:gd name="T16" fmla="*/ 12 w 640"/>
              <a:gd name="T17" fmla="*/ 356 h 641"/>
              <a:gd name="T18" fmla="*/ 12 w 640"/>
              <a:gd name="T19" fmla="*/ 312 h 641"/>
              <a:gd name="T20" fmla="*/ 102 w 640"/>
              <a:gd name="T21" fmla="*/ 220 h 641"/>
              <a:gd name="T22" fmla="*/ 144 w 640"/>
              <a:gd name="T23" fmla="*/ 236 h 641"/>
              <a:gd name="T24" fmla="*/ 262 w 640"/>
              <a:gd name="T25" fmla="*/ 283 h 641"/>
              <a:gd name="T26" fmla="*/ 216 w 640"/>
              <a:gd name="T27" fmla="*/ 164 h 641"/>
              <a:gd name="T28" fmla="*/ 200 w 640"/>
              <a:gd name="T29" fmla="*/ 125 h 641"/>
              <a:gd name="T30" fmla="*/ 284 w 640"/>
              <a:gd name="T31" fmla="*/ 40 h 641"/>
              <a:gd name="T32" fmla="*/ 329 w 640"/>
              <a:gd name="T33" fmla="*/ 40 h 641"/>
              <a:gd name="T34" fmla="*/ 385 w 640"/>
              <a:gd name="T35" fmla="*/ 150 h 641"/>
              <a:gd name="T36" fmla="*/ 307 w 640"/>
              <a:gd name="T37" fmla="*/ 70 h 641"/>
              <a:gd name="T38" fmla="*/ 246 w 640"/>
              <a:gd name="T39" fmla="*/ 132 h 641"/>
              <a:gd name="T40" fmla="*/ 288 w 640"/>
              <a:gd name="T41" fmla="*/ 310 h 641"/>
              <a:gd name="T42" fmla="*/ 110 w 640"/>
              <a:gd name="T43" fmla="*/ 267 h 641"/>
              <a:gd name="T44" fmla="*/ 43 w 640"/>
              <a:gd name="T45" fmla="*/ 334 h 641"/>
              <a:gd name="T46" fmla="*/ 305 w 640"/>
              <a:gd name="T47" fmla="*/ 596 h 641"/>
              <a:gd name="T48" fmla="*/ 567 w 640"/>
              <a:gd name="T49" fmla="*/ 332 h 641"/>
              <a:gd name="T50" fmla="*/ 489 w 640"/>
              <a:gd name="T51" fmla="*/ 252 h 641"/>
              <a:gd name="T52" fmla="*/ 484 w 640"/>
              <a:gd name="T53" fmla="*/ 227 h 641"/>
              <a:gd name="T54" fmla="*/ 505 w 640"/>
              <a:gd name="T55" fmla="*/ 212 h 641"/>
              <a:gd name="T56" fmla="*/ 551 w 640"/>
              <a:gd name="T57" fmla="*/ 88 h 641"/>
              <a:gd name="T58" fmla="*/ 427 w 640"/>
              <a:gd name="T59" fmla="*/ 134 h 641"/>
              <a:gd name="T60" fmla="*/ 385 w 640"/>
              <a:gd name="T61" fmla="*/ 15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0" h="641">
                <a:moveTo>
                  <a:pt x="329" y="40"/>
                </a:moveTo>
                <a:lnTo>
                  <a:pt x="395" y="105"/>
                </a:lnTo>
                <a:cubicBezTo>
                  <a:pt x="419" y="30"/>
                  <a:pt x="518" y="0"/>
                  <a:pt x="579" y="61"/>
                </a:cubicBezTo>
                <a:cubicBezTo>
                  <a:pt x="639" y="121"/>
                  <a:pt x="609" y="220"/>
                  <a:pt x="534" y="244"/>
                </a:cubicBezTo>
                <a:lnTo>
                  <a:pt x="599" y="310"/>
                </a:lnTo>
                <a:cubicBezTo>
                  <a:pt x="612" y="323"/>
                  <a:pt x="612" y="342"/>
                  <a:pt x="599" y="355"/>
                </a:cubicBezTo>
                <a:lnTo>
                  <a:pt x="327" y="627"/>
                </a:lnTo>
                <a:cubicBezTo>
                  <a:pt x="315" y="640"/>
                  <a:pt x="295" y="640"/>
                  <a:pt x="284" y="627"/>
                </a:cubicBezTo>
                <a:lnTo>
                  <a:pt x="12" y="356"/>
                </a:lnTo>
                <a:cubicBezTo>
                  <a:pt x="0" y="344"/>
                  <a:pt x="0" y="323"/>
                  <a:pt x="12" y="312"/>
                </a:cubicBezTo>
                <a:lnTo>
                  <a:pt x="102" y="220"/>
                </a:lnTo>
                <a:cubicBezTo>
                  <a:pt x="116" y="206"/>
                  <a:pt x="142" y="216"/>
                  <a:pt x="144" y="236"/>
                </a:cubicBezTo>
                <a:cubicBezTo>
                  <a:pt x="145" y="294"/>
                  <a:pt x="218" y="328"/>
                  <a:pt x="262" y="283"/>
                </a:cubicBezTo>
                <a:cubicBezTo>
                  <a:pt x="306" y="238"/>
                  <a:pt x="273" y="166"/>
                  <a:pt x="216" y="164"/>
                </a:cubicBezTo>
                <a:cubicBezTo>
                  <a:pt x="195" y="164"/>
                  <a:pt x="185" y="139"/>
                  <a:pt x="200" y="125"/>
                </a:cubicBezTo>
                <a:lnTo>
                  <a:pt x="284" y="40"/>
                </a:lnTo>
                <a:cubicBezTo>
                  <a:pt x="295" y="27"/>
                  <a:pt x="316" y="27"/>
                  <a:pt x="329" y="40"/>
                </a:cubicBezTo>
                <a:close/>
                <a:moveTo>
                  <a:pt x="385" y="150"/>
                </a:moveTo>
                <a:lnTo>
                  <a:pt x="307" y="70"/>
                </a:lnTo>
                <a:lnTo>
                  <a:pt x="246" y="132"/>
                </a:lnTo>
                <a:cubicBezTo>
                  <a:pt x="318" y="155"/>
                  <a:pt x="347" y="251"/>
                  <a:pt x="288" y="310"/>
                </a:cubicBezTo>
                <a:cubicBezTo>
                  <a:pt x="230" y="369"/>
                  <a:pt x="132" y="339"/>
                  <a:pt x="110" y="267"/>
                </a:cubicBezTo>
                <a:lnTo>
                  <a:pt x="43" y="334"/>
                </a:lnTo>
                <a:lnTo>
                  <a:pt x="305" y="596"/>
                </a:lnTo>
                <a:lnTo>
                  <a:pt x="567" y="332"/>
                </a:lnTo>
                <a:lnTo>
                  <a:pt x="489" y="252"/>
                </a:lnTo>
                <a:cubicBezTo>
                  <a:pt x="483" y="246"/>
                  <a:pt x="481" y="236"/>
                  <a:pt x="484" y="227"/>
                </a:cubicBezTo>
                <a:cubicBezTo>
                  <a:pt x="487" y="218"/>
                  <a:pt x="495" y="212"/>
                  <a:pt x="505" y="212"/>
                </a:cubicBezTo>
                <a:cubicBezTo>
                  <a:pt x="564" y="209"/>
                  <a:pt x="598" y="134"/>
                  <a:pt x="551" y="88"/>
                </a:cubicBezTo>
                <a:cubicBezTo>
                  <a:pt x="505" y="41"/>
                  <a:pt x="430" y="75"/>
                  <a:pt x="427" y="134"/>
                </a:cubicBezTo>
                <a:cubicBezTo>
                  <a:pt x="425" y="155"/>
                  <a:pt x="401" y="164"/>
                  <a:pt x="385" y="150"/>
                </a:cubicBezTo>
                <a:close/>
              </a:path>
            </a:pathLst>
          </a:custGeom>
          <a:solidFill>
            <a:schemeClr val="accent2"/>
          </a:solidFill>
          <a:ln>
            <a:noFill/>
          </a:ln>
          <a:effectLst/>
        </p:spPr>
        <p:txBody>
          <a:bodyPr wrap="none" anchor="ctr"/>
          <a:lstStyle/>
          <a:p>
            <a:endParaRPr lang="en-US" sz="603"/>
          </a:p>
        </p:txBody>
      </p:sp>
      <p:sp>
        <p:nvSpPr>
          <p:cNvPr id="408" name="Freeform 21"/>
          <p:cNvSpPr>
            <a:spLocks noChangeArrowheads="1"/>
          </p:cNvSpPr>
          <p:nvPr/>
        </p:nvSpPr>
        <p:spPr bwMode="auto">
          <a:xfrm>
            <a:off x="3583200" y="1794318"/>
            <a:ext cx="187201" cy="208277"/>
          </a:xfrm>
          <a:custGeom>
            <a:avLst/>
            <a:gdLst>
              <a:gd name="T0" fmla="*/ 567 w 665"/>
              <a:gd name="T1" fmla="*/ 451 h 740"/>
              <a:gd name="T2" fmla="*/ 527 w 665"/>
              <a:gd name="T3" fmla="*/ 477 h 740"/>
              <a:gd name="T4" fmla="*/ 512 w 665"/>
              <a:gd name="T5" fmla="*/ 474 h 740"/>
              <a:gd name="T6" fmla="*/ 503 w 665"/>
              <a:gd name="T7" fmla="*/ 459 h 740"/>
              <a:gd name="T8" fmla="*/ 507 w 665"/>
              <a:gd name="T9" fmla="*/ 445 h 740"/>
              <a:gd name="T10" fmla="*/ 571 w 665"/>
              <a:gd name="T11" fmla="*/ 408 h 740"/>
              <a:gd name="T12" fmla="*/ 597 w 665"/>
              <a:gd name="T13" fmla="*/ 405 h 740"/>
              <a:gd name="T14" fmla="*/ 619 w 665"/>
              <a:gd name="T15" fmla="*/ 419 h 740"/>
              <a:gd name="T16" fmla="*/ 659 w 665"/>
              <a:gd name="T17" fmla="*/ 483 h 740"/>
              <a:gd name="T18" fmla="*/ 656 w 665"/>
              <a:gd name="T19" fmla="*/ 498 h 740"/>
              <a:gd name="T20" fmla="*/ 642 w 665"/>
              <a:gd name="T21" fmla="*/ 506 h 740"/>
              <a:gd name="T22" fmla="*/ 627 w 665"/>
              <a:gd name="T23" fmla="*/ 503 h 740"/>
              <a:gd name="T24" fmla="*/ 603 w 665"/>
              <a:gd name="T25" fmla="*/ 463 h 740"/>
              <a:gd name="T26" fmla="*/ 61 w 665"/>
              <a:gd name="T27" fmla="*/ 463 h 740"/>
              <a:gd name="T28" fmla="*/ 37 w 665"/>
              <a:gd name="T29" fmla="*/ 503 h 740"/>
              <a:gd name="T30" fmla="*/ 23 w 665"/>
              <a:gd name="T31" fmla="*/ 506 h 740"/>
              <a:gd name="T32" fmla="*/ 8 w 665"/>
              <a:gd name="T33" fmla="*/ 498 h 740"/>
              <a:gd name="T34" fmla="*/ 5 w 665"/>
              <a:gd name="T35" fmla="*/ 483 h 740"/>
              <a:gd name="T36" fmla="*/ 45 w 665"/>
              <a:gd name="T37" fmla="*/ 419 h 740"/>
              <a:gd name="T38" fmla="*/ 68 w 665"/>
              <a:gd name="T39" fmla="*/ 405 h 740"/>
              <a:gd name="T40" fmla="*/ 92 w 665"/>
              <a:gd name="T41" fmla="*/ 408 h 740"/>
              <a:gd name="T42" fmla="*/ 157 w 665"/>
              <a:gd name="T43" fmla="*/ 445 h 740"/>
              <a:gd name="T44" fmla="*/ 162 w 665"/>
              <a:gd name="T45" fmla="*/ 459 h 740"/>
              <a:gd name="T46" fmla="*/ 152 w 665"/>
              <a:gd name="T47" fmla="*/ 474 h 740"/>
              <a:gd name="T48" fmla="*/ 138 w 665"/>
              <a:gd name="T49" fmla="*/ 477 h 740"/>
              <a:gd name="T50" fmla="*/ 96 w 665"/>
              <a:gd name="T51" fmla="*/ 451 h 740"/>
              <a:gd name="T52" fmla="*/ 316 w 665"/>
              <a:gd name="T53" fmla="*/ 632 h 740"/>
              <a:gd name="T54" fmla="*/ 316 w 665"/>
              <a:gd name="T55" fmla="*/ 279 h 740"/>
              <a:gd name="T56" fmla="*/ 223 w 665"/>
              <a:gd name="T57" fmla="*/ 279 h 740"/>
              <a:gd name="T58" fmla="*/ 213 w 665"/>
              <a:gd name="T59" fmla="*/ 269 h 740"/>
              <a:gd name="T60" fmla="*/ 213 w 665"/>
              <a:gd name="T61" fmla="*/ 251 h 740"/>
              <a:gd name="T62" fmla="*/ 223 w 665"/>
              <a:gd name="T63" fmla="*/ 240 h 740"/>
              <a:gd name="T64" fmla="*/ 316 w 665"/>
              <a:gd name="T65" fmla="*/ 240 h 740"/>
              <a:gd name="T66" fmla="*/ 316 w 665"/>
              <a:gd name="T67" fmla="*/ 192 h 740"/>
              <a:gd name="T68" fmla="*/ 237 w 665"/>
              <a:gd name="T69" fmla="*/ 98 h 740"/>
              <a:gd name="T70" fmla="*/ 335 w 665"/>
              <a:gd name="T71" fmla="*/ 0 h 740"/>
              <a:gd name="T72" fmla="*/ 432 w 665"/>
              <a:gd name="T73" fmla="*/ 98 h 740"/>
              <a:gd name="T74" fmla="*/ 354 w 665"/>
              <a:gd name="T75" fmla="*/ 192 h 740"/>
              <a:gd name="T76" fmla="*/ 354 w 665"/>
              <a:gd name="T77" fmla="*/ 240 h 740"/>
              <a:gd name="T78" fmla="*/ 447 w 665"/>
              <a:gd name="T79" fmla="*/ 240 h 740"/>
              <a:gd name="T80" fmla="*/ 456 w 665"/>
              <a:gd name="T81" fmla="*/ 251 h 740"/>
              <a:gd name="T82" fmla="*/ 456 w 665"/>
              <a:gd name="T83" fmla="*/ 269 h 740"/>
              <a:gd name="T84" fmla="*/ 447 w 665"/>
              <a:gd name="T85" fmla="*/ 279 h 740"/>
              <a:gd name="T86" fmla="*/ 354 w 665"/>
              <a:gd name="T87" fmla="*/ 279 h 740"/>
              <a:gd name="T88" fmla="*/ 354 w 665"/>
              <a:gd name="T89" fmla="*/ 632 h 740"/>
              <a:gd name="T90" fmla="*/ 567 w 665"/>
              <a:gd name="T91" fmla="*/ 451 h 740"/>
              <a:gd name="T92" fmla="*/ 335 w 665"/>
              <a:gd name="T93" fmla="*/ 39 h 740"/>
              <a:gd name="T94" fmla="*/ 276 w 665"/>
              <a:gd name="T95" fmla="*/ 98 h 740"/>
              <a:gd name="T96" fmla="*/ 335 w 665"/>
              <a:gd name="T97" fmla="*/ 157 h 740"/>
              <a:gd name="T98" fmla="*/ 394 w 665"/>
              <a:gd name="T99" fmla="*/ 98 h 740"/>
              <a:gd name="T100" fmla="*/ 335 w 665"/>
              <a:gd name="T101" fmla="*/ 39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5" h="740">
                <a:moveTo>
                  <a:pt x="567" y="451"/>
                </a:moveTo>
                <a:lnTo>
                  <a:pt x="527" y="477"/>
                </a:lnTo>
                <a:cubicBezTo>
                  <a:pt x="519" y="482"/>
                  <a:pt x="515" y="480"/>
                  <a:pt x="512" y="474"/>
                </a:cubicBezTo>
                <a:lnTo>
                  <a:pt x="503" y="459"/>
                </a:lnTo>
                <a:cubicBezTo>
                  <a:pt x="499" y="451"/>
                  <a:pt x="499" y="448"/>
                  <a:pt x="507" y="445"/>
                </a:cubicBezTo>
                <a:cubicBezTo>
                  <a:pt x="530" y="431"/>
                  <a:pt x="549" y="419"/>
                  <a:pt x="571" y="408"/>
                </a:cubicBezTo>
                <a:cubicBezTo>
                  <a:pt x="579" y="403"/>
                  <a:pt x="589" y="402"/>
                  <a:pt x="597" y="405"/>
                </a:cubicBezTo>
                <a:cubicBezTo>
                  <a:pt x="607" y="407"/>
                  <a:pt x="613" y="411"/>
                  <a:pt x="619" y="419"/>
                </a:cubicBezTo>
                <a:cubicBezTo>
                  <a:pt x="632" y="440"/>
                  <a:pt x="647" y="461"/>
                  <a:pt x="659" y="483"/>
                </a:cubicBezTo>
                <a:cubicBezTo>
                  <a:pt x="664" y="490"/>
                  <a:pt x="663" y="493"/>
                  <a:pt x="656" y="498"/>
                </a:cubicBezTo>
                <a:lnTo>
                  <a:pt x="642" y="506"/>
                </a:lnTo>
                <a:cubicBezTo>
                  <a:pt x="635" y="511"/>
                  <a:pt x="632" y="511"/>
                  <a:pt x="627" y="503"/>
                </a:cubicBezTo>
                <a:lnTo>
                  <a:pt x="603" y="463"/>
                </a:lnTo>
                <a:cubicBezTo>
                  <a:pt x="525" y="739"/>
                  <a:pt x="140" y="739"/>
                  <a:pt x="61" y="463"/>
                </a:cubicBezTo>
                <a:lnTo>
                  <a:pt x="37" y="503"/>
                </a:lnTo>
                <a:cubicBezTo>
                  <a:pt x="32" y="511"/>
                  <a:pt x="29" y="511"/>
                  <a:pt x="23" y="506"/>
                </a:cubicBezTo>
                <a:lnTo>
                  <a:pt x="8" y="498"/>
                </a:lnTo>
                <a:cubicBezTo>
                  <a:pt x="2" y="493"/>
                  <a:pt x="0" y="490"/>
                  <a:pt x="5" y="483"/>
                </a:cubicBezTo>
                <a:cubicBezTo>
                  <a:pt x="18" y="461"/>
                  <a:pt x="32" y="440"/>
                  <a:pt x="45" y="419"/>
                </a:cubicBezTo>
                <a:cubicBezTo>
                  <a:pt x="52" y="411"/>
                  <a:pt x="58" y="407"/>
                  <a:pt x="68" y="405"/>
                </a:cubicBezTo>
                <a:cubicBezTo>
                  <a:pt x="76" y="402"/>
                  <a:pt x="84" y="403"/>
                  <a:pt x="92" y="408"/>
                </a:cubicBezTo>
                <a:cubicBezTo>
                  <a:pt x="116" y="419"/>
                  <a:pt x="135" y="431"/>
                  <a:pt x="157" y="445"/>
                </a:cubicBezTo>
                <a:cubicBezTo>
                  <a:pt x="165" y="448"/>
                  <a:pt x="165" y="451"/>
                  <a:pt x="162" y="459"/>
                </a:cubicBezTo>
                <a:lnTo>
                  <a:pt x="152" y="474"/>
                </a:lnTo>
                <a:cubicBezTo>
                  <a:pt x="149" y="480"/>
                  <a:pt x="146" y="482"/>
                  <a:pt x="138" y="477"/>
                </a:cubicBezTo>
                <a:lnTo>
                  <a:pt x="96" y="451"/>
                </a:lnTo>
                <a:cubicBezTo>
                  <a:pt x="128" y="567"/>
                  <a:pt x="221" y="626"/>
                  <a:pt x="316" y="632"/>
                </a:cubicBezTo>
                <a:lnTo>
                  <a:pt x="316" y="279"/>
                </a:lnTo>
                <a:lnTo>
                  <a:pt x="223" y="279"/>
                </a:lnTo>
                <a:cubicBezTo>
                  <a:pt x="215" y="279"/>
                  <a:pt x="213" y="275"/>
                  <a:pt x="213" y="269"/>
                </a:cubicBezTo>
                <a:lnTo>
                  <a:pt x="213" y="251"/>
                </a:lnTo>
                <a:cubicBezTo>
                  <a:pt x="213" y="243"/>
                  <a:pt x="215" y="240"/>
                  <a:pt x="223" y="240"/>
                </a:cubicBezTo>
                <a:lnTo>
                  <a:pt x="316" y="240"/>
                </a:lnTo>
                <a:lnTo>
                  <a:pt x="316" y="192"/>
                </a:lnTo>
                <a:cubicBezTo>
                  <a:pt x="271" y="184"/>
                  <a:pt x="237" y="144"/>
                  <a:pt x="237" y="98"/>
                </a:cubicBezTo>
                <a:cubicBezTo>
                  <a:pt x="237" y="44"/>
                  <a:pt x="282" y="0"/>
                  <a:pt x="335" y="0"/>
                </a:cubicBezTo>
                <a:cubicBezTo>
                  <a:pt x="389" y="0"/>
                  <a:pt x="432" y="44"/>
                  <a:pt x="432" y="98"/>
                </a:cubicBezTo>
                <a:cubicBezTo>
                  <a:pt x="432" y="144"/>
                  <a:pt x="399" y="184"/>
                  <a:pt x="354" y="192"/>
                </a:cubicBezTo>
                <a:lnTo>
                  <a:pt x="354" y="240"/>
                </a:lnTo>
                <a:lnTo>
                  <a:pt x="447" y="240"/>
                </a:lnTo>
                <a:cubicBezTo>
                  <a:pt x="455" y="240"/>
                  <a:pt x="456" y="243"/>
                  <a:pt x="456" y="251"/>
                </a:cubicBezTo>
                <a:lnTo>
                  <a:pt x="456" y="269"/>
                </a:lnTo>
                <a:cubicBezTo>
                  <a:pt x="456" y="275"/>
                  <a:pt x="455" y="279"/>
                  <a:pt x="447" y="279"/>
                </a:cubicBezTo>
                <a:lnTo>
                  <a:pt x="354" y="279"/>
                </a:lnTo>
                <a:lnTo>
                  <a:pt x="354" y="632"/>
                </a:lnTo>
                <a:cubicBezTo>
                  <a:pt x="447" y="624"/>
                  <a:pt x="536" y="563"/>
                  <a:pt x="567" y="451"/>
                </a:cubicBezTo>
                <a:close/>
                <a:moveTo>
                  <a:pt x="335" y="39"/>
                </a:moveTo>
                <a:cubicBezTo>
                  <a:pt x="303" y="39"/>
                  <a:pt x="276" y="64"/>
                  <a:pt x="276" y="98"/>
                </a:cubicBezTo>
                <a:cubicBezTo>
                  <a:pt x="276" y="130"/>
                  <a:pt x="303" y="157"/>
                  <a:pt x="335" y="157"/>
                </a:cubicBezTo>
                <a:cubicBezTo>
                  <a:pt x="367" y="157"/>
                  <a:pt x="394" y="130"/>
                  <a:pt x="394" y="98"/>
                </a:cubicBezTo>
                <a:cubicBezTo>
                  <a:pt x="394" y="64"/>
                  <a:pt x="367" y="39"/>
                  <a:pt x="335" y="39"/>
                </a:cubicBezTo>
                <a:close/>
              </a:path>
            </a:pathLst>
          </a:custGeom>
          <a:solidFill>
            <a:schemeClr val="accent2"/>
          </a:solidFill>
          <a:ln>
            <a:noFill/>
          </a:ln>
          <a:effectLst/>
        </p:spPr>
        <p:txBody>
          <a:bodyPr wrap="none" anchor="ctr"/>
          <a:lstStyle/>
          <a:p>
            <a:endParaRPr lang="en-US" sz="603"/>
          </a:p>
        </p:txBody>
      </p:sp>
      <p:sp>
        <p:nvSpPr>
          <p:cNvPr id="409" name="Freeform 22"/>
          <p:cNvSpPr>
            <a:spLocks noChangeArrowheads="1"/>
          </p:cNvSpPr>
          <p:nvPr/>
        </p:nvSpPr>
        <p:spPr bwMode="auto">
          <a:xfrm>
            <a:off x="3863382" y="1788115"/>
            <a:ext cx="161166" cy="207038"/>
          </a:xfrm>
          <a:custGeom>
            <a:avLst/>
            <a:gdLst>
              <a:gd name="T0" fmla="*/ 175 w 572"/>
              <a:gd name="T1" fmla="*/ 612 h 735"/>
              <a:gd name="T2" fmla="*/ 29 w 572"/>
              <a:gd name="T3" fmla="*/ 612 h 735"/>
              <a:gd name="T4" fmla="*/ 10 w 572"/>
              <a:gd name="T5" fmla="*/ 577 h 735"/>
              <a:gd name="T6" fmla="*/ 88 w 572"/>
              <a:gd name="T7" fmla="*/ 318 h 735"/>
              <a:gd name="T8" fmla="*/ 231 w 572"/>
              <a:gd name="T9" fmla="*/ 113 h 735"/>
              <a:gd name="T10" fmla="*/ 216 w 572"/>
              <a:gd name="T11" fmla="*/ 70 h 735"/>
              <a:gd name="T12" fmla="*/ 287 w 572"/>
              <a:gd name="T13" fmla="*/ 0 h 735"/>
              <a:gd name="T14" fmla="*/ 356 w 572"/>
              <a:gd name="T15" fmla="*/ 70 h 735"/>
              <a:gd name="T16" fmla="*/ 341 w 572"/>
              <a:gd name="T17" fmla="*/ 113 h 735"/>
              <a:gd name="T18" fmla="*/ 483 w 572"/>
              <a:gd name="T19" fmla="*/ 318 h 735"/>
              <a:gd name="T20" fmla="*/ 562 w 572"/>
              <a:gd name="T21" fmla="*/ 577 h 735"/>
              <a:gd name="T22" fmla="*/ 543 w 572"/>
              <a:gd name="T23" fmla="*/ 612 h 735"/>
              <a:gd name="T24" fmla="*/ 397 w 572"/>
              <a:gd name="T25" fmla="*/ 612 h 735"/>
              <a:gd name="T26" fmla="*/ 175 w 572"/>
              <a:gd name="T27" fmla="*/ 612 h 735"/>
              <a:gd name="T28" fmla="*/ 58 w 572"/>
              <a:gd name="T29" fmla="*/ 574 h 735"/>
              <a:gd name="T30" fmla="*/ 514 w 572"/>
              <a:gd name="T31" fmla="*/ 574 h 735"/>
              <a:gd name="T32" fmla="*/ 447 w 572"/>
              <a:gd name="T33" fmla="*/ 318 h 735"/>
              <a:gd name="T34" fmla="*/ 125 w 572"/>
              <a:gd name="T35" fmla="*/ 318 h 735"/>
              <a:gd name="T36" fmla="*/ 58 w 572"/>
              <a:gd name="T37" fmla="*/ 574 h 735"/>
              <a:gd name="T38" fmla="*/ 359 w 572"/>
              <a:gd name="T39" fmla="*/ 612 h 735"/>
              <a:gd name="T40" fmla="*/ 213 w 572"/>
              <a:gd name="T41" fmla="*/ 612 h 735"/>
              <a:gd name="T42" fmla="*/ 359 w 572"/>
              <a:gd name="T43" fmla="*/ 612 h 735"/>
              <a:gd name="T44" fmla="*/ 287 w 572"/>
              <a:gd name="T45" fmla="*/ 35 h 735"/>
              <a:gd name="T46" fmla="*/ 250 w 572"/>
              <a:gd name="T47" fmla="*/ 70 h 735"/>
              <a:gd name="T48" fmla="*/ 287 w 572"/>
              <a:gd name="T49" fmla="*/ 105 h 735"/>
              <a:gd name="T50" fmla="*/ 322 w 572"/>
              <a:gd name="T51" fmla="*/ 70 h 735"/>
              <a:gd name="T52" fmla="*/ 287 w 572"/>
              <a:gd name="T53" fmla="*/ 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2" h="735">
                <a:moveTo>
                  <a:pt x="175" y="612"/>
                </a:moveTo>
                <a:lnTo>
                  <a:pt x="29" y="612"/>
                </a:lnTo>
                <a:cubicBezTo>
                  <a:pt x="10" y="612"/>
                  <a:pt x="0" y="592"/>
                  <a:pt x="10" y="577"/>
                </a:cubicBezTo>
                <a:cubicBezTo>
                  <a:pt x="64" y="497"/>
                  <a:pt x="88" y="414"/>
                  <a:pt x="88" y="318"/>
                </a:cubicBezTo>
                <a:cubicBezTo>
                  <a:pt x="88" y="203"/>
                  <a:pt x="152" y="136"/>
                  <a:pt x="231" y="113"/>
                </a:cubicBezTo>
                <a:cubicBezTo>
                  <a:pt x="221" y="102"/>
                  <a:pt x="216" y="86"/>
                  <a:pt x="216" y="70"/>
                </a:cubicBezTo>
                <a:cubicBezTo>
                  <a:pt x="216" y="32"/>
                  <a:pt x="247" y="0"/>
                  <a:pt x="287" y="0"/>
                </a:cubicBezTo>
                <a:cubicBezTo>
                  <a:pt x="325" y="0"/>
                  <a:pt x="356" y="32"/>
                  <a:pt x="356" y="70"/>
                </a:cubicBezTo>
                <a:cubicBezTo>
                  <a:pt x="356" y="86"/>
                  <a:pt x="351" y="102"/>
                  <a:pt x="341" y="113"/>
                </a:cubicBezTo>
                <a:cubicBezTo>
                  <a:pt x="418" y="136"/>
                  <a:pt x="483" y="203"/>
                  <a:pt x="483" y="318"/>
                </a:cubicBezTo>
                <a:cubicBezTo>
                  <a:pt x="483" y="416"/>
                  <a:pt x="507" y="497"/>
                  <a:pt x="562" y="577"/>
                </a:cubicBezTo>
                <a:cubicBezTo>
                  <a:pt x="571" y="592"/>
                  <a:pt x="562" y="612"/>
                  <a:pt x="543" y="612"/>
                </a:cubicBezTo>
                <a:lnTo>
                  <a:pt x="397" y="612"/>
                </a:lnTo>
                <a:cubicBezTo>
                  <a:pt x="380" y="734"/>
                  <a:pt x="192" y="734"/>
                  <a:pt x="175" y="612"/>
                </a:cubicBezTo>
                <a:close/>
                <a:moveTo>
                  <a:pt x="58" y="574"/>
                </a:moveTo>
                <a:lnTo>
                  <a:pt x="514" y="574"/>
                </a:lnTo>
                <a:cubicBezTo>
                  <a:pt x="466" y="494"/>
                  <a:pt x="447" y="411"/>
                  <a:pt x="447" y="318"/>
                </a:cubicBezTo>
                <a:cubicBezTo>
                  <a:pt x="447" y="88"/>
                  <a:pt x="125" y="88"/>
                  <a:pt x="125" y="318"/>
                </a:cubicBezTo>
                <a:cubicBezTo>
                  <a:pt x="125" y="411"/>
                  <a:pt x="106" y="494"/>
                  <a:pt x="58" y="574"/>
                </a:cubicBezTo>
                <a:close/>
                <a:moveTo>
                  <a:pt x="359" y="612"/>
                </a:moveTo>
                <a:lnTo>
                  <a:pt x="213" y="612"/>
                </a:lnTo>
                <a:cubicBezTo>
                  <a:pt x="229" y="684"/>
                  <a:pt x="343" y="684"/>
                  <a:pt x="359" y="612"/>
                </a:cubicBezTo>
                <a:close/>
                <a:moveTo>
                  <a:pt x="287" y="35"/>
                </a:moveTo>
                <a:cubicBezTo>
                  <a:pt x="266" y="35"/>
                  <a:pt x="250" y="51"/>
                  <a:pt x="250" y="70"/>
                </a:cubicBezTo>
                <a:cubicBezTo>
                  <a:pt x="250" y="89"/>
                  <a:pt x="266" y="105"/>
                  <a:pt x="287" y="105"/>
                </a:cubicBezTo>
                <a:cubicBezTo>
                  <a:pt x="306" y="105"/>
                  <a:pt x="322" y="89"/>
                  <a:pt x="322" y="70"/>
                </a:cubicBezTo>
                <a:cubicBezTo>
                  <a:pt x="322" y="51"/>
                  <a:pt x="306" y="35"/>
                  <a:pt x="287" y="35"/>
                </a:cubicBezTo>
                <a:close/>
              </a:path>
            </a:pathLst>
          </a:custGeom>
          <a:solidFill>
            <a:schemeClr val="accent2"/>
          </a:solidFill>
          <a:ln>
            <a:noFill/>
          </a:ln>
          <a:effectLst/>
        </p:spPr>
        <p:txBody>
          <a:bodyPr wrap="none" anchor="ctr"/>
          <a:lstStyle/>
          <a:p>
            <a:endParaRPr lang="en-US" sz="603"/>
          </a:p>
        </p:txBody>
      </p:sp>
      <p:sp>
        <p:nvSpPr>
          <p:cNvPr id="410" name="Freeform 23"/>
          <p:cNvSpPr>
            <a:spLocks noChangeArrowheads="1"/>
          </p:cNvSpPr>
          <p:nvPr/>
        </p:nvSpPr>
        <p:spPr bwMode="auto">
          <a:xfrm>
            <a:off x="4121250" y="1786876"/>
            <a:ext cx="205797" cy="202078"/>
          </a:xfrm>
          <a:custGeom>
            <a:avLst/>
            <a:gdLst>
              <a:gd name="T0" fmla="*/ 553 w 733"/>
              <a:gd name="T1" fmla="*/ 144 h 719"/>
              <a:gd name="T2" fmla="*/ 625 w 733"/>
              <a:gd name="T3" fmla="*/ 221 h 719"/>
              <a:gd name="T4" fmla="*/ 623 w 733"/>
              <a:gd name="T5" fmla="*/ 337 h 719"/>
              <a:gd name="T6" fmla="*/ 593 w 733"/>
              <a:gd name="T7" fmla="*/ 392 h 719"/>
              <a:gd name="T8" fmla="*/ 686 w 733"/>
              <a:gd name="T9" fmla="*/ 590 h 719"/>
              <a:gd name="T10" fmla="*/ 567 w 733"/>
              <a:gd name="T11" fmla="*/ 685 h 719"/>
              <a:gd name="T12" fmla="*/ 407 w 733"/>
              <a:gd name="T13" fmla="*/ 523 h 719"/>
              <a:gd name="T14" fmla="*/ 340 w 733"/>
              <a:gd name="T15" fmla="*/ 541 h 719"/>
              <a:gd name="T16" fmla="*/ 228 w 733"/>
              <a:gd name="T17" fmla="*/ 693 h 719"/>
              <a:gd name="T18" fmla="*/ 135 w 733"/>
              <a:gd name="T19" fmla="*/ 589 h 719"/>
              <a:gd name="T20" fmla="*/ 19 w 733"/>
              <a:gd name="T21" fmla="*/ 533 h 719"/>
              <a:gd name="T22" fmla="*/ 123 w 733"/>
              <a:gd name="T23" fmla="*/ 381 h 719"/>
              <a:gd name="T24" fmla="*/ 135 w 733"/>
              <a:gd name="T25" fmla="*/ 277 h 719"/>
              <a:gd name="T26" fmla="*/ 123 w 733"/>
              <a:gd name="T27" fmla="*/ 171 h 719"/>
              <a:gd name="T28" fmla="*/ 193 w 733"/>
              <a:gd name="T29" fmla="*/ 77 h 719"/>
              <a:gd name="T30" fmla="*/ 297 w 733"/>
              <a:gd name="T31" fmla="*/ 59 h 719"/>
              <a:gd name="T32" fmla="*/ 391 w 733"/>
              <a:gd name="T33" fmla="*/ 14 h 719"/>
              <a:gd name="T34" fmla="*/ 503 w 733"/>
              <a:gd name="T35" fmla="*/ 51 h 719"/>
              <a:gd name="T36" fmla="*/ 198 w 733"/>
              <a:gd name="T37" fmla="*/ 669 h 719"/>
              <a:gd name="T38" fmla="*/ 228 w 733"/>
              <a:gd name="T39" fmla="*/ 504 h 719"/>
              <a:gd name="T40" fmla="*/ 179 w 733"/>
              <a:gd name="T41" fmla="*/ 411 h 719"/>
              <a:gd name="T42" fmla="*/ 51 w 733"/>
              <a:gd name="T43" fmla="*/ 552 h 719"/>
              <a:gd name="T44" fmla="*/ 198 w 733"/>
              <a:gd name="T45" fmla="*/ 669 h 719"/>
              <a:gd name="T46" fmla="*/ 505 w 733"/>
              <a:gd name="T47" fmla="*/ 90 h 719"/>
              <a:gd name="T48" fmla="*/ 412 w 733"/>
              <a:gd name="T49" fmla="*/ 88 h 719"/>
              <a:gd name="T50" fmla="*/ 321 w 733"/>
              <a:gd name="T51" fmla="*/ 88 h 719"/>
              <a:gd name="T52" fmla="*/ 230 w 733"/>
              <a:gd name="T53" fmla="*/ 88 h 719"/>
              <a:gd name="T54" fmla="*/ 199 w 733"/>
              <a:gd name="T55" fmla="*/ 174 h 719"/>
              <a:gd name="T56" fmla="*/ 171 w 733"/>
              <a:gd name="T57" fmla="*/ 261 h 719"/>
              <a:gd name="T58" fmla="*/ 143 w 733"/>
              <a:gd name="T59" fmla="*/ 349 h 719"/>
              <a:gd name="T60" fmla="*/ 217 w 733"/>
              <a:gd name="T61" fmla="*/ 403 h 719"/>
              <a:gd name="T62" fmla="*/ 291 w 733"/>
              <a:gd name="T63" fmla="*/ 457 h 719"/>
              <a:gd name="T64" fmla="*/ 364 w 733"/>
              <a:gd name="T65" fmla="*/ 512 h 719"/>
              <a:gd name="T66" fmla="*/ 439 w 733"/>
              <a:gd name="T67" fmla="*/ 457 h 719"/>
              <a:gd name="T68" fmla="*/ 513 w 733"/>
              <a:gd name="T69" fmla="*/ 406 h 719"/>
              <a:gd name="T70" fmla="*/ 588 w 733"/>
              <a:gd name="T71" fmla="*/ 352 h 719"/>
              <a:gd name="T72" fmla="*/ 561 w 733"/>
              <a:gd name="T73" fmla="*/ 264 h 719"/>
              <a:gd name="T74" fmla="*/ 534 w 733"/>
              <a:gd name="T75" fmla="*/ 177 h 719"/>
              <a:gd name="T76" fmla="*/ 681 w 733"/>
              <a:gd name="T77" fmla="*/ 552 h 719"/>
              <a:gd name="T78" fmla="*/ 551 w 733"/>
              <a:gd name="T79" fmla="*/ 413 h 719"/>
              <a:gd name="T80" fmla="*/ 500 w 733"/>
              <a:gd name="T81" fmla="*/ 505 h 719"/>
              <a:gd name="T82" fmla="*/ 534 w 733"/>
              <a:gd name="T83" fmla="*/ 667 h 719"/>
              <a:gd name="T84" fmla="*/ 681 w 733"/>
              <a:gd name="T85" fmla="*/ 55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3" h="719">
                <a:moveTo>
                  <a:pt x="542" y="80"/>
                </a:moveTo>
                <a:lnTo>
                  <a:pt x="553" y="144"/>
                </a:lnTo>
                <a:lnTo>
                  <a:pt x="609" y="176"/>
                </a:lnTo>
                <a:cubicBezTo>
                  <a:pt x="626" y="184"/>
                  <a:pt x="633" y="203"/>
                  <a:pt x="625" y="221"/>
                </a:cubicBezTo>
                <a:lnTo>
                  <a:pt x="596" y="278"/>
                </a:lnTo>
                <a:lnTo>
                  <a:pt x="623" y="337"/>
                </a:lnTo>
                <a:cubicBezTo>
                  <a:pt x="631" y="355"/>
                  <a:pt x="625" y="376"/>
                  <a:pt x="609" y="384"/>
                </a:cubicBezTo>
                <a:lnTo>
                  <a:pt x="593" y="392"/>
                </a:lnTo>
                <a:lnTo>
                  <a:pt x="714" y="533"/>
                </a:lnTo>
                <a:cubicBezTo>
                  <a:pt x="732" y="555"/>
                  <a:pt x="718" y="592"/>
                  <a:pt x="686" y="590"/>
                </a:cubicBezTo>
                <a:lnTo>
                  <a:pt x="596" y="589"/>
                </a:lnTo>
                <a:lnTo>
                  <a:pt x="567" y="685"/>
                </a:lnTo>
                <a:cubicBezTo>
                  <a:pt x="559" y="715"/>
                  <a:pt x="519" y="718"/>
                  <a:pt x="503" y="693"/>
                </a:cubicBezTo>
                <a:lnTo>
                  <a:pt x="407" y="523"/>
                </a:lnTo>
                <a:lnTo>
                  <a:pt x="388" y="541"/>
                </a:lnTo>
                <a:cubicBezTo>
                  <a:pt x="374" y="555"/>
                  <a:pt x="353" y="553"/>
                  <a:pt x="340" y="541"/>
                </a:cubicBezTo>
                <a:lnTo>
                  <a:pt x="324" y="525"/>
                </a:lnTo>
                <a:lnTo>
                  <a:pt x="228" y="693"/>
                </a:lnTo>
                <a:cubicBezTo>
                  <a:pt x="214" y="716"/>
                  <a:pt x="174" y="716"/>
                  <a:pt x="164" y="685"/>
                </a:cubicBezTo>
                <a:lnTo>
                  <a:pt x="135" y="589"/>
                </a:lnTo>
                <a:lnTo>
                  <a:pt x="46" y="590"/>
                </a:lnTo>
                <a:cubicBezTo>
                  <a:pt x="14" y="592"/>
                  <a:pt x="0" y="555"/>
                  <a:pt x="19" y="533"/>
                </a:cubicBezTo>
                <a:lnTo>
                  <a:pt x="140" y="390"/>
                </a:lnTo>
                <a:lnTo>
                  <a:pt x="123" y="381"/>
                </a:lnTo>
                <a:cubicBezTo>
                  <a:pt x="105" y="371"/>
                  <a:pt x="99" y="352"/>
                  <a:pt x="107" y="334"/>
                </a:cubicBezTo>
                <a:lnTo>
                  <a:pt x="135" y="277"/>
                </a:lnTo>
                <a:lnTo>
                  <a:pt x="108" y="217"/>
                </a:lnTo>
                <a:cubicBezTo>
                  <a:pt x="100" y="200"/>
                  <a:pt x="107" y="179"/>
                  <a:pt x="123" y="171"/>
                </a:cubicBezTo>
                <a:lnTo>
                  <a:pt x="180" y="142"/>
                </a:lnTo>
                <a:lnTo>
                  <a:pt x="193" y="77"/>
                </a:lnTo>
                <a:cubicBezTo>
                  <a:pt x="196" y="59"/>
                  <a:pt x="214" y="46"/>
                  <a:pt x="231" y="50"/>
                </a:cubicBezTo>
                <a:lnTo>
                  <a:pt x="297" y="59"/>
                </a:lnTo>
                <a:lnTo>
                  <a:pt x="343" y="13"/>
                </a:lnTo>
                <a:cubicBezTo>
                  <a:pt x="358" y="0"/>
                  <a:pt x="379" y="0"/>
                  <a:pt x="391" y="14"/>
                </a:cubicBezTo>
                <a:lnTo>
                  <a:pt x="438" y="59"/>
                </a:lnTo>
                <a:lnTo>
                  <a:pt x="503" y="51"/>
                </a:lnTo>
                <a:cubicBezTo>
                  <a:pt x="521" y="48"/>
                  <a:pt x="539" y="61"/>
                  <a:pt x="542" y="80"/>
                </a:cubicBezTo>
                <a:close/>
                <a:moveTo>
                  <a:pt x="198" y="669"/>
                </a:moveTo>
                <a:lnTo>
                  <a:pt x="297" y="494"/>
                </a:lnTo>
                <a:lnTo>
                  <a:pt x="228" y="504"/>
                </a:lnTo>
                <a:cubicBezTo>
                  <a:pt x="211" y="507"/>
                  <a:pt x="193" y="494"/>
                  <a:pt x="190" y="475"/>
                </a:cubicBezTo>
                <a:lnTo>
                  <a:pt x="179" y="411"/>
                </a:lnTo>
                <a:lnTo>
                  <a:pt x="175" y="409"/>
                </a:lnTo>
                <a:lnTo>
                  <a:pt x="51" y="552"/>
                </a:lnTo>
                <a:lnTo>
                  <a:pt x="164" y="550"/>
                </a:lnTo>
                <a:lnTo>
                  <a:pt x="198" y="669"/>
                </a:lnTo>
                <a:close/>
                <a:moveTo>
                  <a:pt x="515" y="152"/>
                </a:moveTo>
                <a:lnTo>
                  <a:pt x="505" y="90"/>
                </a:lnTo>
                <a:lnTo>
                  <a:pt x="441" y="98"/>
                </a:lnTo>
                <a:cubicBezTo>
                  <a:pt x="431" y="99"/>
                  <a:pt x="420" y="96"/>
                  <a:pt x="412" y="88"/>
                </a:cubicBezTo>
                <a:lnTo>
                  <a:pt x="367" y="43"/>
                </a:lnTo>
                <a:lnTo>
                  <a:pt x="321" y="88"/>
                </a:lnTo>
                <a:cubicBezTo>
                  <a:pt x="313" y="94"/>
                  <a:pt x="303" y="99"/>
                  <a:pt x="292" y="98"/>
                </a:cubicBezTo>
                <a:lnTo>
                  <a:pt x="230" y="88"/>
                </a:lnTo>
                <a:lnTo>
                  <a:pt x="219" y="150"/>
                </a:lnTo>
                <a:cubicBezTo>
                  <a:pt x="215" y="161"/>
                  <a:pt x="209" y="169"/>
                  <a:pt x="199" y="174"/>
                </a:cubicBezTo>
                <a:lnTo>
                  <a:pt x="143" y="203"/>
                </a:lnTo>
                <a:lnTo>
                  <a:pt x="171" y="261"/>
                </a:lnTo>
                <a:cubicBezTo>
                  <a:pt x="175" y="270"/>
                  <a:pt x="175" y="281"/>
                  <a:pt x="171" y="291"/>
                </a:cubicBezTo>
                <a:lnTo>
                  <a:pt x="143" y="349"/>
                </a:lnTo>
                <a:lnTo>
                  <a:pt x="198" y="379"/>
                </a:lnTo>
                <a:cubicBezTo>
                  <a:pt x="207" y="384"/>
                  <a:pt x="214" y="393"/>
                  <a:pt x="217" y="403"/>
                </a:cubicBezTo>
                <a:lnTo>
                  <a:pt x="227" y="465"/>
                </a:lnTo>
                <a:lnTo>
                  <a:pt x="291" y="457"/>
                </a:lnTo>
                <a:cubicBezTo>
                  <a:pt x="300" y="456"/>
                  <a:pt x="311" y="459"/>
                  <a:pt x="319" y="467"/>
                </a:cubicBezTo>
                <a:lnTo>
                  <a:pt x="364" y="512"/>
                </a:lnTo>
                <a:lnTo>
                  <a:pt x="411" y="467"/>
                </a:lnTo>
                <a:cubicBezTo>
                  <a:pt x="417" y="461"/>
                  <a:pt x="428" y="456"/>
                  <a:pt x="439" y="457"/>
                </a:cubicBezTo>
                <a:lnTo>
                  <a:pt x="502" y="467"/>
                </a:lnTo>
                <a:lnTo>
                  <a:pt x="513" y="406"/>
                </a:lnTo>
                <a:cubicBezTo>
                  <a:pt x="516" y="395"/>
                  <a:pt x="523" y="385"/>
                  <a:pt x="532" y="381"/>
                </a:cubicBezTo>
                <a:lnTo>
                  <a:pt x="588" y="352"/>
                </a:lnTo>
                <a:lnTo>
                  <a:pt x="561" y="294"/>
                </a:lnTo>
                <a:cubicBezTo>
                  <a:pt x="556" y="285"/>
                  <a:pt x="556" y="273"/>
                  <a:pt x="561" y="264"/>
                </a:cubicBezTo>
                <a:lnTo>
                  <a:pt x="590" y="206"/>
                </a:lnTo>
                <a:lnTo>
                  <a:pt x="534" y="177"/>
                </a:lnTo>
                <a:cubicBezTo>
                  <a:pt x="523" y="171"/>
                  <a:pt x="518" y="163"/>
                  <a:pt x="515" y="152"/>
                </a:cubicBezTo>
                <a:close/>
                <a:moveTo>
                  <a:pt x="681" y="552"/>
                </a:moveTo>
                <a:lnTo>
                  <a:pt x="558" y="411"/>
                </a:lnTo>
                <a:lnTo>
                  <a:pt x="551" y="413"/>
                </a:lnTo>
                <a:lnTo>
                  <a:pt x="539" y="478"/>
                </a:lnTo>
                <a:cubicBezTo>
                  <a:pt x="535" y="496"/>
                  <a:pt x="518" y="509"/>
                  <a:pt x="500" y="505"/>
                </a:cubicBezTo>
                <a:lnTo>
                  <a:pt x="435" y="494"/>
                </a:lnTo>
                <a:lnTo>
                  <a:pt x="534" y="667"/>
                </a:lnTo>
                <a:lnTo>
                  <a:pt x="569" y="550"/>
                </a:lnTo>
                <a:lnTo>
                  <a:pt x="681" y="552"/>
                </a:lnTo>
                <a:close/>
              </a:path>
            </a:pathLst>
          </a:custGeom>
          <a:solidFill>
            <a:schemeClr val="accent2"/>
          </a:solidFill>
          <a:ln>
            <a:noFill/>
          </a:ln>
          <a:effectLst/>
        </p:spPr>
        <p:txBody>
          <a:bodyPr wrap="none" anchor="ctr"/>
          <a:lstStyle/>
          <a:p>
            <a:endParaRPr lang="en-US" sz="603"/>
          </a:p>
        </p:txBody>
      </p:sp>
      <p:sp>
        <p:nvSpPr>
          <p:cNvPr id="411" name="Freeform 24"/>
          <p:cNvSpPr>
            <a:spLocks noChangeArrowheads="1"/>
          </p:cNvSpPr>
          <p:nvPr/>
        </p:nvSpPr>
        <p:spPr bwMode="auto">
          <a:xfrm>
            <a:off x="4428705" y="1794318"/>
            <a:ext cx="184721" cy="185961"/>
          </a:xfrm>
          <a:custGeom>
            <a:avLst/>
            <a:gdLst>
              <a:gd name="T0" fmla="*/ 485 w 655"/>
              <a:gd name="T1" fmla="*/ 238 h 663"/>
              <a:gd name="T2" fmla="*/ 618 w 655"/>
              <a:gd name="T3" fmla="*/ 6 h 663"/>
              <a:gd name="T4" fmla="*/ 632 w 655"/>
              <a:gd name="T5" fmla="*/ 3 h 663"/>
              <a:gd name="T6" fmla="*/ 646 w 655"/>
              <a:gd name="T7" fmla="*/ 11 h 663"/>
              <a:gd name="T8" fmla="*/ 651 w 655"/>
              <a:gd name="T9" fmla="*/ 25 h 663"/>
              <a:gd name="T10" fmla="*/ 512 w 655"/>
              <a:gd name="T11" fmla="*/ 267 h 663"/>
              <a:gd name="T12" fmla="*/ 565 w 655"/>
              <a:gd name="T13" fmla="*/ 417 h 663"/>
              <a:gd name="T14" fmla="*/ 322 w 655"/>
              <a:gd name="T15" fmla="*/ 662 h 663"/>
              <a:gd name="T16" fmla="*/ 77 w 655"/>
              <a:gd name="T17" fmla="*/ 417 h 663"/>
              <a:gd name="T18" fmla="*/ 138 w 655"/>
              <a:gd name="T19" fmla="*/ 257 h 663"/>
              <a:gd name="T20" fmla="*/ 4 w 655"/>
              <a:gd name="T21" fmla="*/ 25 h 663"/>
              <a:gd name="T22" fmla="*/ 7 w 655"/>
              <a:gd name="T23" fmla="*/ 11 h 663"/>
              <a:gd name="T24" fmla="*/ 23 w 655"/>
              <a:gd name="T25" fmla="*/ 3 h 663"/>
              <a:gd name="T26" fmla="*/ 37 w 655"/>
              <a:gd name="T27" fmla="*/ 6 h 663"/>
              <a:gd name="T28" fmla="*/ 165 w 655"/>
              <a:gd name="T29" fmla="*/ 230 h 663"/>
              <a:gd name="T30" fmla="*/ 280 w 655"/>
              <a:gd name="T31" fmla="*/ 177 h 663"/>
              <a:gd name="T32" fmla="*/ 378 w 655"/>
              <a:gd name="T33" fmla="*/ 6 h 663"/>
              <a:gd name="T34" fmla="*/ 392 w 655"/>
              <a:gd name="T35" fmla="*/ 3 h 663"/>
              <a:gd name="T36" fmla="*/ 407 w 655"/>
              <a:gd name="T37" fmla="*/ 11 h 663"/>
              <a:gd name="T38" fmla="*/ 411 w 655"/>
              <a:gd name="T39" fmla="*/ 25 h 663"/>
              <a:gd name="T40" fmla="*/ 327 w 655"/>
              <a:gd name="T41" fmla="*/ 174 h 663"/>
              <a:gd name="T42" fmla="*/ 485 w 655"/>
              <a:gd name="T43" fmla="*/ 238 h 663"/>
              <a:gd name="T44" fmla="*/ 322 w 655"/>
              <a:gd name="T45" fmla="*/ 212 h 663"/>
              <a:gd name="T46" fmla="*/ 115 w 655"/>
              <a:gd name="T47" fmla="*/ 417 h 663"/>
              <a:gd name="T48" fmla="*/ 322 w 655"/>
              <a:gd name="T49" fmla="*/ 625 h 663"/>
              <a:gd name="T50" fmla="*/ 527 w 655"/>
              <a:gd name="T51" fmla="*/ 417 h 663"/>
              <a:gd name="T52" fmla="*/ 322 w 655"/>
              <a:gd name="T53" fmla="*/ 212 h 663"/>
              <a:gd name="T54" fmla="*/ 234 w 655"/>
              <a:gd name="T55" fmla="*/ 25 h 663"/>
              <a:gd name="T56" fmla="*/ 280 w 655"/>
              <a:gd name="T57" fmla="*/ 107 h 663"/>
              <a:gd name="T58" fmla="*/ 303 w 655"/>
              <a:gd name="T59" fmla="*/ 70 h 663"/>
              <a:gd name="T60" fmla="*/ 266 w 655"/>
              <a:gd name="T61" fmla="*/ 6 h 663"/>
              <a:gd name="T62" fmla="*/ 251 w 655"/>
              <a:gd name="T63" fmla="*/ 3 h 663"/>
              <a:gd name="T64" fmla="*/ 237 w 655"/>
              <a:gd name="T65" fmla="*/ 11 h 663"/>
              <a:gd name="T66" fmla="*/ 234 w 655"/>
              <a:gd name="T67" fmla="*/ 25 h 663"/>
              <a:gd name="T68" fmla="*/ 322 w 655"/>
              <a:gd name="T69" fmla="*/ 304 h 663"/>
              <a:gd name="T70" fmla="*/ 338 w 655"/>
              <a:gd name="T71" fmla="*/ 304 h 663"/>
              <a:gd name="T72" fmla="*/ 349 w 655"/>
              <a:gd name="T73" fmla="*/ 315 h 663"/>
              <a:gd name="T74" fmla="*/ 349 w 655"/>
              <a:gd name="T75" fmla="*/ 532 h 663"/>
              <a:gd name="T76" fmla="*/ 338 w 655"/>
              <a:gd name="T77" fmla="*/ 544 h 663"/>
              <a:gd name="T78" fmla="*/ 319 w 655"/>
              <a:gd name="T79" fmla="*/ 544 h 663"/>
              <a:gd name="T80" fmla="*/ 307 w 655"/>
              <a:gd name="T81" fmla="*/ 532 h 663"/>
              <a:gd name="T82" fmla="*/ 307 w 655"/>
              <a:gd name="T83" fmla="*/ 355 h 663"/>
              <a:gd name="T84" fmla="*/ 259 w 655"/>
              <a:gd name="T85" fmla="*/ 382 h 663"/>
              <a:gd name="T86" fmla="*/ 242 w 655"/>
              <a:gd name="T87" fmla="*/ 377 h 663"/>
              <a:gd name="T88" fmla="*/ 234 w 655"/>
              <a:gd name="T89" fmla="*/ 361 h 663"/>
              <a:gd name="T90" fmla="*/ 239 w 655"/>
              <a:gd name="T91" fmla="*/ 347 h 663"/>
              <a:gd name="T92" fmla="*/ 306 w 655"/>
              <a:gd name="T93" fmla="*/ 308 h 663"/>
              <a:gd name="T94" fmla="*/ 322 w 655"/>
              <a:gd name="T95" fmla="*/ 304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5" h="663">
                <a:moveTo>
                  <a:pt x="485" y="238"/>
                </a:moveTo>
                <a:lnTo>
                  <a:pt x="618" y="6"/>
                </a:lnTo>
                <a:cubicBezTo>
                  <a:pt x="622" y="0"/>
                  <a:pt x="626" y="0"/>
                  <a:pt x="632" y="3"/>
                </a:cubicBezTo>
                <a:lnTo>
                  <a:pt x="646" y="11"/>
                </a:lnTo>
                <a:cubicBezTo>
                  <a:pt x="654" y="16"/>
                  <a:pt x="654" y="19"/>
                  <a:pt x="651" y="25"/>
                </a:cubicBezTo>
                <a:lnTo>
                  <a:pt x="512" y="267"/>
                </a:lnTo>
                <a:cubicBezTo>
                  <a:pt x="546" y="308"/>
                  <a:pt x="565" y="361"/>
                  <a:pt x="565" y="417"/>
                </a:cubicBezTo>
                <a:cubicBezTo>
                  <a:pt x="565" y="553"/>
                  <a:pt x="457" y="662"/>
                  <a:pt x="322" y="662"/>
                </a:cubicBezTo>
                <a:cubicBezTo>
                  <a:pt x="187" y="662"/>
                  <a:pt x="77" y="553"/>
                  <a:pt x="77" y="417"/>
                </a:cubicBezTo>
                <a:cubicBezTo>
                  <a:pt x="77" y="356"/>
                  <a:pt x="99" y="300"/>
                  <a:pt x="138" y="257"/>
                </a:cubicBezTo>
                <a:lnTo>
                  <a:pt x="4" y="25"/>
                </a:lnTo>
                <a:cubicBezTo>
                  <a:pt x="0" y="19"/>
                  <a:pt x="0" y="16"/>
                  <a:pt x="7" y="11"/>
                </a:cubicBezTo>
                <a:lnTo>
                  <a:pt x="23" y="3"/>
                </a:lnTo>
                <a:cubicBezTo>
                  <a:pt x="29" y="0"/>
                  <a:pt x="32" y="0"/>
                  <a:pt x="37" y="6"/>
                </a:cubicBezTo>
                <a:cubicBezTo>
                  <a:pt x="80" y="81"/>
                  <a:pt x="122" y="155"/>
                  <a:pt x="165" y="230"/>
                </a:cubicBezTo>
                <a:cubicBezTo>
                  <a:pt x="197" y="203"/>
                  <a:pt x="237" y="184"/>
                  <a:pt x="280" y="177"/>
                </a:cubicBezTo>
                <a:cubicBezTo>
                  <a:pt x="314" y="121"/>
                  <a:pt x="346" y="64"/>
                  <a:pt x="378" y="6"/>
                </a:cubicBezTo>
                <a:cubicBezTo>
                  <a:pt x="383" y="0"/>
                  <a:pt x="386" y="0"/>
                  <a:pt x="392" y="3"/>
                </a:cubicBezTo>
                <a:lnTo>
                  <a:pt x="407" y="11"/>
                </a:lnTo>
                <a:cubicBezTo>
                  <a:pt x="415" y="16"/>
                  <a:pt x="415" y="19"/>
                  <a:pt x="411" y="25"/>
                </a:cubicBezTo>
                <a:lnTo>
                  <a:pt x="327" y="174"/>
                </a:lnTo>
                <a:cubicBezTo>
                  <a:pt x="387" y="176"/>
                  <a:pt x="443" y="200"/>
                  <a:pt x="485" y="238"/>
                </a:cubicBezTo>
                <a:close/>
                <a:moveTo>
                  <a:pt x="322" y="212"/>
                </a:moveTo>
                <a:cubicBezTo>
                  <a:pt x="207" y="212"/>
                  <a:pt x="115" y="304"/>
                  <a:pt x="115" y="417"/>
                </a:cubicBezTo>
                <a:cubicBezTo>
                  <a:pt x="115" y="532"/>
                  <a:pt x="207" y="625"/>
                  <a:pt x="322" y="625"/>
                </a:cubicBezTo>
                <a:cubicBezTo>
                  <a:pt x="435" y="625"/>
                  <a:pt x="527" y="532"/>
                  <a:pt x="527" y="417"/>
                </a:cubicBezTo>
                <a:cubicBezTo>
                  <a:pt x="527" y="304"/>
                  <a:pt x="435" y="212"/>
                  <a:pt x="322" y="212"/>
                </a:cubicBezTo>
                <a:close/>
                <a:moveTo>
                  <a:pt x="234" y="25"/>
                </a:moveTo>
                <a:lnTo>
                  <a:pt x="280" y="107"/>
                </a:lnTo>
                <a:lnTo>
                  <a:pt x="303" y="70"/>
                </a:lnTo>
                <a:lnTo>
                  <a:pt x="266" y="6"/>
                </a:lnTo>
                <a:cubicBezTo>
                  <a:pt x="263" y="0"/>
                  <a:pt x="259" y="0"/>
                  <a:pt x="251" y="3"/>
                </a:cubicBezTo>
                <a:lnTo>
                  <a:pt x="237" y="11"/>
                </a:lnTo>
                <a:cubicBezTo>
                  <a:pt x="231" y="16"/>
                  <a:pt x="229" y="19"/>
                  <a:pt x="234" y="25"/>
                </a:cubicBezTo>
                <a:close/>
                <a:moveTo>
                  <a:pt x="322" y="304"/>
                </a:moveTo>
                <a:lnTo>
                  <a:pt x="338" y="304"/>
                </a:lnTo>
                <a:cubicBezTo>
                  <a:pt x="347" y="304"/>
                  <a:pt x="349" y="307"/>
                  <a:pt x="349" y="315"/>
                </a:cubicBezTo>
                <a:lnTo>
                  <a:pt x="349" y="532"/>
                </a:lnTo>
                <a:cubicBezTo>
                  <a:pt x="349" y="540"/>
                  <a:pt x="347" y="544"/>
                  <a:pt x="338" y="544"/>
                </a:cubicBezTo>
                <a:lnTo>
                  <a:pt x="319" y="544"/>
                </a:lnTo>
                <a:cubicBezTo>
                  <a:pt x="311" y="544"/>
                  <a:pt x="307" y="540"/>
                  <a:pt x="307" y="532"/>
                </a:cubicBezTo>
                <a:lnTo>
                  <a:pt x="307" y="355"/>
                </a:lnTo>
                <a:lnTo>
                  <a:pt x="259" y="382"/>
                </a:lnTo>
                <a:cubicBezTo>
                  <a:pt x="251" y="387"/>
                  <a:pt x="247" y="385"/>
                  <a:pt x="242" y="377"/>
                </a:cubicBezTo>
                <a:lnTo>
                  <a:pt x="234" y="361"/>
                </a:lnTo>
                <a:cubicBezTo>
                  <a:pt x="231" y="355"/>
                  <a:pt x="232" y="350"/>
                  <a:pt x="239" y="347"/>
                </a:cubicBezTo>
                <a:lnTo>
                  <a:pt x="306" y="308"/>
                </a:lnTo>
                <a:cubicBezTo>
                  <a:pt x="312" y="305"/>
                  <a:pt x="314" y="304"/>
                  <a:pt x="322" y="304"/>
                </a:cubicBezTo>
                <a:close/>
              </a:path>
            </a:pathLst>
          </a:custGeom>
          <a:solidFill>
            <a:schemeClr val="accent2"/>
          </a:solidFill>
          <a:ln>
            <a:noFill/>
          </a:ln>
          <a:effectLst/>
        </p:spPr>
        <p:txBody>
          <a:bodyPr wrap="none" anchor="ctr"/>
          <a:lstStyle/>
          <a:p>
            <a:endParaRPr lang="en-US" sz="603"/>
          </a:p>
        </p:txBody>
      </p:sp>
      <p:sp>
        <p:nvSpPr>
          <p:cNvPr id="412" name="Freeform 25"/>
          <p:cNvSpPr>
            <a:spLocks noChangeArrowheads="1"/>
          </p:cNvSpPr>
          <p:nvPr/>
        </p:nvSpPr>
        <p:spPr bwMode="auto">
          <a:xfrm>
            <a:off x="4712604" y="1780680"/>
            <a:ext cx="179763" cy="236791"/>
          </a:xfrm>
          <a:custGeom>
            <a:avLst/>
            <a:gdLst>
              <a:gd name="T0" fmla="*/ 515 w 640"/>
              <a:gd name="T1" fmla="*/ 181 h 842"/>
              <a:gd name="T2" fmla="*/ 622 w 640"/>
              <a:gd name="T3" fmla="*/ 470 h 842"/>
              <a:gd name="T4" fmla="*/ 112 w 640"/>
              <a:gd name="T5" fmla="*/ 667 h 842"/>
              <a:gd name="T6" fmla="*/ 46 w 640"/>
              <a:gd name="T7" fmla="*/ 344 h 842"/>
              <a:gd name="T8" fmla="*/ 92 w 640"/>
              <a:gd name="T9" fmla="*/ 347 h 842"/>
              <a:gd name="T10" fmla="*/ 142 w 640"/>
              <a:gd name="T11" fmla="*/ 426 h 842"/>
              <a:gd name="T12" fmla="*/ 118 w 640"/>
              <a:gd name="T13" fmla="*/ 323 h 842"/>
              <a:gd name="T14" fmla="*/ 432 w 640"/>
              <a:gd name="T15" fmla="*/ 0 h 842"/>
              <a:gd name="T16" fmla="*/ 452 w 640"/>
              <a:gd name="T17" fmla="*/ 39 h 842"/>
              <a:gd name="T18" fmla="*/ 398 w 640"/>
              <a:gd name="T19" fmla="*/ 179 h 842"/>
              <a:gd name="T20" fmla="*/ 398 w 640"/>
              <a:gd name="T21" fmla="*/ 270 h 842"/>
              <a:gd name="T22" fmla="*/ 417 w 640"/>
              <a:gd name="T23" fmla="*/ 208 h 842"/>
              <a:gd name="T24" fmla="*/ 480 w 640"/>
              <a:gd name="T25" fmla="*/ 152 h 842"/>
              <a:gd name="T26" fmla="*/ 515 w 640"/>
              <a:gd name="T27" fmla="*/ 181 h 842"/>
              <a:gd name="T28" fmla="*/ 472 w 640"/>
              <a:gd name="T29" fmla="*/ 203 h 842"/>
              <a:gd name="T30" fmla="*/ 430 w 640"/>
              <a:gd name="T31" fmla="*/ 294 h 842"/>
              <a:gd name="T32" fmla="*/ 377 w 640"/>
              <a:gd name="T33" fmla="*/ 309 h 842"/>
              <a:gd name="T34" fmla="*/ 361 w 640"/>
              <a:gd name="T35" fmla="*/ 173 h 842"/>
              <a:gd name="T36" fmla="*/ 408 w 640"/>
              <a:gd name="T37" fmla="*/ 40 h 842"/>
              <a:gd name="T38" fmla="*/ 155 w 640"/>
              <a:gd name="T39" fmla="*/ 322 h 842"/>
              <a:gd name="T40" fmla="*/ 187 w 640"/>
              <a:gd name="T41" fmla="*/ 442 h 842"/>
              <a:gd name="T42" fmla="*/ 155 w 640"/>
              <a:gd name="T43" fmla="*/ 474 h 842"/>
              <a:gd name="T44" fmla="*/ 70 w 640"/>
              <a:gd name="T45" fmla="*/ 390 h 842"/>
              <a:gd name="T46" fmla="*/ 137 w 640"/>
              <a:gd name="T47" fmla="*/ 640 h 842"/>
              <a:gd name="T48" fmla="*/ 585 w 640"/>
              <a:gd name="T49" fmla="*/ 474 h 842"/>
              <a:gd name="T50" fmla="*/ 472 w 640"/>
              <a:gd name="T51" fmla="*/ 203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0" h="842">
                <a:moveTo>
                  <a:pt x="515" y="181"/>
                </a:moveTo>
                <a:cubicBezTo>
                  <a:pt x="481" y="301"/>
                  <a:pt x="614" y="350"/>
                  <a:pt x="622" y="470"/>
                </a:cubicBezTo>
                <a:cubicBezTo>
                  <a:pt x="639" y="731"/>
                  <a:pt x="283" y="841"/>
                  <a:pt x="112" y="667"/>
                </a:cubicBezTo>
                <a:cubicBezTo>
                  <a:pt x="30" y="584"/>
                  <a:pt x="0" y="451"/>
                  <a:pt x="46" y="344"/>
                </a:cubicBezTo>
                <a:cubicBezTo>
                  <a:pt x="56" y="323"/>
                  <a:pt x="86" y="325"/>
                  <a:pt x="92" y="347"/>
                </a:cubicBezTo>
                <a:cubicBezTo>
                  <a:pt x="99" y="370"/>
                  <a:pt x="126" y="408"/>
                  <a:pt x="142" y="426"/>
                </a:cubicBezTo>
                <a:cubicBezTo>
                  <a:pt x="126" y="395"/>
                  <a:pt x="120" y="358"/>
                  <a:pt x="118" y="323"/>
                </a:cubicBezTo>
                <a:cubicBezTo>
                  <a:pt x="108" y="139"/>
                  <a:pt x="256" y="8"/>
                  <a:pt x="432" y="0"/>
                </a:cubicBezTo>
                <a:cubicBezTo>
                  <a:pt x="451" y="0"/>
                  <a:pt x="465" y="23"/>
                  <a:pt x="452" y="39"/>
                </a:cubicBezTo>
                <a:cubicBezTo>
                  <a:pt x="430" y="72"/>
                  <a:pt x="408" y="125"/>
                  <a:pt x="398" y="179"/>
                </a:cubicBezTo>
                <a:cubicBezTo>
                  <a:pt x="395" y="202"/>
                  <a:pt x="395" y="248"/>
                  <a:pt x="398" y="270"/>
                </a:cubicBezTo>
                <a:cubicBezTo>
                  <a:pt x="401" y="245"/>
                  <a:pt x="406" y="224"/>
                  <a:pt x="417" y="208"/>
                </a:cubicBezTo>
                <a:cubicBezTo>
                  <a:pt x="430" y="186"/>
                  <a:pt x="449" y="168"/>
                  <a:pt x="480" y="152"/>
                </a:cubicBezTo>
                <a:cubicBezTo>
                  <a:pt x="499" y="143"/>
                  <a:pt x="520" y="159"/>
                  <a:pt x="515" y="181"/>
                </a:cubicBezTo>
                <a:close/>
                <a:moveTo>
                  <a:pt x="472" y="203"/>
                </a:moveTo>
                <a:cubicBezTo>
                  <a:pt x="443" y="226"/>
                  <a:pt x="428" y="258"/>
                  <a:pt x="430" y="294"/>
                </a:cubicBezTo>
                <a:cubicBezTo>
                  <a:pt x="432" y="328"/>
                  <a:pt x="392" y="339"/>
                  <a:pt x="377" y="309"/>
                </a:cubicBezTo>
                <a:cubicBezTo>
                  <a:pt x="358" y="269"/>
                  <a:pt x="355" y="219"/>
                  <a:pt x="361" y="173"/>
                </a:cubicBezTo>
                <a:cubicBezTo>
                  <a:pt x="369" y="125"/>
                  <a:pt x="387" y="77"/>
                  <a:pt x="408" y="40"/>
                </a:cubicBezTo>
                <a:cubicBezTo>
                  <a:pt x="264" y="58"/>
                  <a:pt x="148" y="171"/>
                  <a:pt x="155" y="322"/>
                </a:cubicBezTo>
                <a:cubicBezTo>
                  <a:pt x="156" y="360"/>
                  <a:pt x="166" y="402"/>
                  <a:pt x="187" y="442"/>
                </a:cubicBezTo>
                <a:cubicBezTo>
                  <a:pt x="196" y="462"/>
                  <a:pt x="174" y="483"/>
                  <a:pt x="155" y="474"/>
                </a:cubicBezTo>
                <a:cubicBezTo>
                  <a:pt x="120" y="458"/>
                  <a:pt x="89" y="424"/>
                  <a:pt x="70" y="390"/>
                </a:cubicBezTo>
                <a:cubicBezTo>
                  <a:pt x="46" y="477"/>
                  <a:pt x="77" y="576"/>
                  <a:pt x="137" y="640"/>
                </a:cubicBezTo>
                <a:cubicBezTo>
                  <a:pt x="284" y="790"/>
                  <a:pt x="600" y="698"/>
                  <a:pt x="585" y="474"/>
                </a:cubicBezTo>
                <a:cubicBezTo>
                  <a:pt x="577" y="371"/>
                  <a:pt x="459" y="323"/>
                  <a:pt x="472" y="203"/>
                </a:cubicBezTo>
                <a:close/>
              </a:path>
            </a:pathLst>
          </a:custGeom>
          <a:solidFill>
            <a:schemeClr val="accent2"/>
          </a:solidFill>
          <a:ln>
            <a:noFill/>
          </a:ln>
          <a:effectLst/>
        </p:spPr>
        <p:txBody>
          <a:bodyPr wrap="none" anchor="ctr"/>
          <a:lstStyle/>
          <a:p>
            <a:endParaRPr lang="en-US" sz="603"/>
          </a:p>
        </p:txBody>
      </p:sp>
      <p:sp>
        <p:nvSpPr>
          <p:cNvPr id="413" name="Freeform 26"/>
          <p:cNvSpPr>
            <a:spLocks noChangeArrowheads="1"/>
          </p:cNvSpPr>
          <p:nvPr/>
        </p:nvSpPr>
        <p:spPr bwMode="auto">
          <a:xfrm>
            <a:off x="5003943" y="1791835"/>
            <a:ext cx="192160" cy="192160"/>
          </a:xfrm>
          <a:custGeom>
            <a:avLst/>
            <a:gdLst>
              <a:gd name="T0" fmla="*/ 341 w 682"/>
              <a:gd name="T1" fmla="*/ 0 h 684"/>
              <a:gd name="T2" fmla="*/ 681 w 682"/>
              <a:gd name="T3" fmla="*/ 342 h 684"/>
              <a:gd name="T4" fmla="*/ 341 w 682"/>
              <a:gd name="T5" fmla="*/ 683 h 684"/>
              <a:gd name="T6" fmla="*/ 0 w 682"/>
              <a:gd name="T7" fmla="*/ 342 h 684"/>
              <a:gd name="T8" fmla="*/ 341 w 682"/>
              <a:gd name="T9" fmla="*/ 0 h 684"/>
              <a:gd name="T10" fmla="*/ 42 w 682"/>
              <a:gd name="T11" fmla="*/ 392 h 684"/>
              <a:gd name="T12" fmla="*/ 190 w 682"/>
              <a:gd name="T13" fmla="*/ 392 h 684"/>
              <a:gd name="T14" fmla="*/ 190 w 682"/>
              <a:gd name="T15" fmla="*/ 292 h 684"/>
              <a:gd name="T16" fmla="*/ 42 w 682"/>
              <a:gd name="T17" fmla="*/ 292 h 684"/>
              <a:gd name="T18" fmla="*/ 42 w 682"/>
              <a:gd name="T19" fmla="*/ 392 h 684"/>
              <a:gd name="T20" fmla="*/ 253 w 682"/>
              <a:gd name="T21" fmla="*/ 209 h 684"/>
              <a:gd name="T22" fmla="*/ 253 w 682"/>
              <a:gd name="T23" fmla="*/ 51 h 684"/>
              <a:gd name="T24" fmla="*/ 50 w 682"/>
              <a:gd name="T25" fmla="*/ 254 h 684"/>
              <a:gd name="T26" fmla="*/ 208 w 682"/>
              <a:gd name="T27" fmla="*/ 254 h 684"/>
              <a:gd name="T28" fmla="*/ 253 w 682"/>
              <a:gd name="T29" fmla="*/ 209 h 684"/>
              <a:gd name="T30" fmla="*/ 253 w 682"/>
              <a:gd name="T31" fmla="*/ 632 h 684"/>
              <a:gd name="T32" fmla="*/ 253 w 682"/>
              <a:gd name="T33" fmla="*/ 475 h 684"/>
              <a:gd name="T34" fmla="*/ 208 w 682"/>
              <a:gd name="T35" fmla="*/ 430 h 684"/>
              <a:gd name="T36" fmla="*/ 50 w 682"/>
              <a:gd name="T37" fmla="*/ 430 h 684"/>
              <a:gd name="T38" fmla="*/ 253 w 682"/>
              <a:gd name="T39" fmla="*/ 632 h 684"/>
              <a:gd name="T40" fmla="*/ 341 w 682"/>
              <a:gd name="T41" fmla="*/ 220 h 684"/>
              <a:gd name="T42" fmla="*/ 219 w 682"/>
              <a:gd name="T43" fmla="*/ 342 h 684"/>
              <a:gd name="T44" fmla="*/ 341 w 682"/>
              <a:gd name="T45" fmla="*/ 464 h 684"/>
              <a:gd name="T46" fmla="*/ 462 w 682"/>
              <a:gd name="T47" fmla="*/ 342 h 684"/>
              <a:gd name="T48" fmla="*/ 341 w 682"/>
              <a:gd name="T49" fmla="*/ 220 h 684"/>
              <a:gd name="T50" fmla="*/ 291 w 682"/>
              <a:gd name="T51" fmla="*/ 43 h 684"/>
              <a:gd name="T52" fmla="*/ 291 w 682"/>
              <a:gd name="T53" fmla="*/ 190 h 684"/>
              <a:gd name="T54" fmla="*/ 390 w 682"/>
              <a:gd name="T55" fmla="*/ 190 h 684"/>
              <a:gd name="T56" fmla="*/ 390 w 682"/>
              <a:gd name="T57" fmla="*/ 43 h 684"/>
              <a:gd name="T58" fmla="*/ 291 w 682"/>
              <a:gd name="T59" fmla="*/ 43 h 684"/>
              <a:gd name="T60" fmla="*/ 390 w 682"/>
              <a:gd name="T61" fmla="*/ 641 h 684"/>
              <a:gd name="T62" fmla="*/ 390 w 682"/>
              <a:gd name="T63" fmla="*/ 492 h 684"/>
              <a:gd name="T64" fmla="*/ 291 w 682"/>
              <a:gd name="T65" fmla="*/ 492 h 684"/>
              <a:gd name="T66" fmla="*/ 291 w 682"/>
              <a:gd name="T67" fmla="*/ 641 h 684"/>
              <a:gd name="T68" fmla="*/ 390 w 682"/>
              <a:gd name="T69" fmla="*/ 641 h 684"/>
              <a:gd name="T70" fmla="*/ 429 w 682"/>
              <a:gd name="T71" fmla="*/ 51 h 684"/>
              <a:gd name="T72" fmla="*/ 429 w 682"/>
              <a:gd name="T73" fmla="*/ 209 h 684"/>
              <a:gd name="T74" fmla="*/ 473 w 682"/>
              <a:gd name="T75" fmla="*/ 254 h 684"/>
              <a:gd name="T76" fmla="*/ 632 w 682"/>
              <a:gd name="T77" fmla="*/ 254 h 684"/>
              <a:gd name="T78" fmla="*/ 429 w 682"/>
              <a:gd name="T79" fmla="*/ 51 h 684"/>
              <a:gd name="T80" fmla="*/ 632 w 682"/>
              <a:gd name="T81" fmla="*/ 430 h 684"/>
              <a:gd name="T82" fmla="*/ 473 w 682"/>
              <a:gd name="T83" fmla="*/ 430 h 684"/>
              <a:gd name="T84" fmla="*/ 429 w 682"/>
              <a:gd name="T85" fmla="*/ 475 h 684"/>
              <a:gd name="T86" fmla="*/ 429 w 682"/>
              <a:gd name="T87" fmla="*/ 632 h 684"/>
              <a:gd name="T88" fmla="*/ 632 w 682"/>
              <a:gd name="T89" fmla="*/ 430 h 684"/>
              <a:gd name="T90" fmla="*/ 491 w 682"/>
              <a:gd name="T91" fmla="*/ 392 h 684"/>
              <a:gd name="T92" fmla="*/ 640 w 682"/>
              <a:gd name="T93" fmla="*/ 392 h 684"/>
              <a:gd name="T94" fmla="*/ 640 w 682"/>
              <a:gd name="T95" fmla="*/ 292 h 684"/>
              <a:gd name="T96" fmla="*/ 491 w 682"/>
              <a:gd name="T97" fmla="*/ 292 h 684"/>
              <a:gd name="T98" fmla="*/ 491 w 682"/>
              <a:gd name="T99" fmla="*/ 392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2" h="684">
                <a:moveTo>
                  <a:pt x="341" y="0"/>
                </a:moveTo>
                <a:cubicBezTo>
                  <a:pt x="529" y="0"/>
                  <a:pt x="681" y="153"/>
                  <a:pt x="681" y="342"/>
                </a:cubicBezTo>
                <a:cubicBezTo>
                  <a:pt x="681" y="531"/>
                  <a:pt x="529" y="683"/>
                  <a:pt x="341" y="683"/>
                </a:cubicBezTo>
                <a:cubicBezTo>
                  <a:pt x="152" y="683"/>
                  <a:pt x="0" y="531"/>
                  <a:pt x="0" y="342"/>
                </a:cubicBezTo>
                <a:cubicBezTo>
                  <a:pt x="0" y="153"/>
                  <a:pt x="152" y="0"/>
                  <a:pt x="341" y="0"/>
                </a:cubicBezTo>
                <a:close/>
                <a:moveTo>
                  <a:pt x="42" y="392"/>
                </a:moveTo>
                <a:lnTo>
                  <a:pt x="190" y="392"/>
                </a:lnTo>
                <a:cubicBezTo>
                  <a:pt x="179" y="360"/>
                  <a:pt x="179" y="324"/>
                  <a:pt x="190" y="292"/>
                </a:cubicBezTo>
                <a:lnTo>
                  <a:pt x="42" y="292"/>
                </a:lnTo>
                <a:cubicBezTo>
                  <a:pt x="35" y="324"/>
                  <a:pt x="35" y="360"/>
                  <a:pt x="42" y="392"/>
                </a:cubicBezTo>
                <a:close/>
                <a:moveTo>
                  <a:pt x="253" y="209"/>
                </a:moveTo>
                <a:lnTo>
                  <a:pt x="253" y="51"/>
                </a:lnTo>
                <a:cubicBezTo>
                  <a:pt x="157" y="81"/>
                  <a:pt x="80" y="158"/>
                  <a:pt x="50" y="254"/>
                </a:cubicBezTo>
                <a:lnTo>
                  <a:pt x="208" y="254"/>
                </a:lnTo>
                <a:cubicBezTo>
                  <a:pt x="219" y="236"/>
                  <a:pt x="235" y="220"/>
                  <a:pt x="253" y="209"/>
                </a:cubicBezTo>
                <a:close/>
                <a:moveTo>
                  <a:pt x="253" y="632"/>
                </a:moveTo>
                <a:lnTo>
                  <a:pt x="253" y="475"/>
                </a:lnTo>
                <a:cubicBezTo>
                  <a:pt x="235" y="462"/>
                  <a:pt x="219" y="448"/>
                  <a:pt x="208" y="430"/>
                </a:cubicBezTo>
                <a:lnTo>
                  <a:pt x="50" y="430"/>
                </a:lnTo>
                <a:cubicBezTo>
                  <a:pt x="80" y="526"/>
                  <a:pt x="157" y="603"/>
                  <a:pt x="253" y="632"/>
                </a:cubicBezTo>
                <a:close/>
                <a:moveTo>
                  <a:pt x="341" y="220"/>
                </a:moveTo>
                <a:cubicBezTo>
                  <a:pt x="273" y="220"/>
                  <a:pt x="219" y="275"/>
                  <a:pt x="219" y="342"/>
                </a:cubicBezTo>
                <a:cubicBezTo>
                  <a:pt x="219" y="409"/>
                  <a:pt x="273" y="464"/>
                  <a:pt x="341" y="464"/>
                </a:cubicBezTo>
                <a:cubicBezTo>
                  <a:pt x="408" y="464"/>
                  <a:pt x="462" y="409"/>
                  <a:pt x="462" y="342"/>
                </a:cubicBezTo>
                <a:cubicBezTo>
                  <a:pt x="462" y="275"/>
                  <a:pt x="408" y="220"/>
                  <a:pt x="341" y="220"/>
                </a:cubicBezTo>
                <a:close/>
                <a:moveTo>
                  <a:pt x="291" y="43"/>
                </a:moveTo>
                <a:lnTo>
                  <a:pt x="291" y="190"/>
                </a:lnTo>
                <a:cubicBezTo>
                  <a:pt x="323" y="179"/>
                  <a:pt x="358" y="179"/>
                  <a:pt x="390" y="190"/>
                </a:cubicBezTo>
                <a:lnTo>
                  <a:pt x="390" y="43"/>
                </a:lnTo>
                <a:cubicBezTo>
                  <a:pt x="358" y="37"/>
                  <a:pt x="323" y="37"/>
                  <a:pt x="291" y="43"/>
                </a:cubicBezTo>
                <a:close/>
                <a:moveTo>
                  <a:pt x="390" y="641"/>
                </a:moveTo>
                <a:lnTo>
                  <a:pt x="390" y="492"/>
                </a:lnTo>
                <a:cubicBezTo>
                  <a:pt x="358" y="504"/>
                  <a:pt x="323" y="504"/>
                  <a:pt x="291" y="492"/>
                </a:cubicBezTo>
                <a:lnTo>
                  <a:pt x="291" y="641"/>
                </a:lnTo>
                <a:cubicBezTo>
                  <a:pt x="323" y="646"/>
                  <a:pt x="358" y="646"/>
                  <a:pt x="390" y="641"/>
                </a:cubicBezTo>
                <a:close/>
                <a:moveTo>
                  <a:pt x="429" y="51"/>
                </a:moveTo>
                <a:lnTo>
                  <a:pt x="429" y="209"/>
                </a:lnTo>
                <a:cubicBezTo>
                  <a:pt x="446" y="220"/>
                  <a:pt x="461" y="236"/>
                  <a:pt x="473" y="254"/>
                </a:cubicBezTo>
                <a:lnTo>
                  <a:pt x="632" y="254"/>
                </a:lnTo>
                <a:cubicBezTo>
                  <a:pt x="601" y="158"/>
                  <a:pt x="525" y="81"/>
                  <a:pt x="429" y="51"/>
                </a:cubicBezTo>
                <a:close/>
                <a:moveTo>
                  <a:pt x="632" y="430"/>
                </a:moveTo>
                <a:lnTo>
                  <a:pt x="473" y="430"/>
                </a:lnTo>
                <a:cubicBezTo>
                  <a:pt x="461" y="448"/>
                  <a:pt x="446" y="462"/>
                  <a:pt x="429" y="475"/>
                </a:cubicBezTo>
                <a:lnTo>
                  <a:pt x="429" y="632"/>
                </a:lnTo>
                <a:cubicBezTo>
                  <a:pt x="525" y="603"/>
                  <a:pt x="601" y="526"/>
                  <a:pt x="632" y="430"/>
                </a:cubicBezTo>
                <a:close/>
                <a:moveTo>
                  <a:pt x="491" y="392"/>
                </a:moveTo>
                <a:lnTo>
                  <a:pt x="640" y="392"/>
                </a:lnTo>
                <a:cubicBezTo>
                  <a:pt x="646" y="360"/>
                  <a:pt x="646" y="324"/>
                  <a:pt x="640" y="292"/>
                </a:cubicBezTo>
                <a:lnTo>
                  <a:pt x="491" y="292"/>
                </a:lnTo>
                <a:cubicBezTo>
                  <a:pt x="502" y="324"/>
                  <a:pt x="502" y="360"/>
                  <a:pt x="491" y="392"/>
                </a:cubicBezTo>
                <a:close/>
              </a:path>
            </a:pathLst>
          </a:custGeom>
          <a:solidFill>
            <a:schemeClr val="accent2"/>
          </a:solidFill>
          <a:ln>
            <a:noFill/>
          </a:ln>
          <a:effectLst/>
        </p:spPr>
        <p:txBody>
          <a:bodyPr wrap="none" anchor="ctr"/>
          <a:lstStyle/>
          <a:p>
            <a:endParaRPr lang="en-US" sz="603"/>
          </a:p>
        </p:txBody>
      </p:sp>
      <p:sp>
        <p:nvSpPr>
          <p:cNvPr id="414" name="Freeform 27"/>
          <p:cNvSpPr>
            <a:spLocks noChangeArrowheads="1"/>
          </p:cNvSpPr>
          <p:nvPr/>
        </p:nvSpPr>
        <p:spPr bwMode="auto">
          <a:xfrm>
            <a:off x="5318838" y="1783157"/>
            <a:ext cx="159926" cy="214476"/>
          </a:xfrm>
          <a:custGeom>
            <a:avLst/>
            <a:gdLst>
              <a:gd name="T0" fmla="*/ 515 w 567"/>
              <a:gd name="T1" fmla="*/ 446 h 765"/>
              <a:gd name="T2" fmla="*/ 312 w 567"/>
              <a:gd name="T3" fmla="*/ 743 h 765"/>
              <a:gd name="T4" fmla="*/ 254 w 567"/>
              <a:gd name="T5" fmla="*/ 743 h 765"/>
              <a:gd name="T6" fmla="*/ 50 w 567"/>
              <a:gd name="T7" fmla="*/ 443 h 765"/>
              <a:gd name="T8" fmla="*/ 0 w 567"/>
              <a:gd name="T9" fmla="*/ 283 h 765"/>
              <a:gd name="T10" fmla="*/ 283 w 567"/>
              <a:gd name="T11" fmla="*/ 0 h 765"/>
              <a:gd name="T12" fmla="*/ 566 w 567"/>
              <a:gd name="T13" fmla="*/ 283 h 765"/>
              <a:gd name="T14" fmla="*/ 515 w 567"/>
              <a:gd name="T15" fmla="*/ 446 h 765"/>
              <a:gd name="T16" fmla="*/ 80 w 567"/>
              <a:gd name="T17" fmla="*/ 424 h 765"/>
              <a:gd name="T18" fmla="*/ 283 w 567"/>
              <a:gd name="T19" fmla="*/ 718 h 765"/>
              <a:gd name="T20" fmla="*/ 483 w 567"/>
              <a:gd name="T21" fmla="*/ 427 h 765"/>
              <a:gd name="T22" fmla="*/ 530 w 567"/>
              <a:gd name="T23" fmla="*/ 283 h 765"/>
              <a:gd name="T24" fmla="*/ 283 w 567"/>
              <a:gd name="T25" fmla="*/ 38 h 765"/>
              <a:gd name="T26" fmla="*/ 39 w 567"/>
              <a:gd name="T27" fmla="*/ 283 h 765"/>
              <a:gd name="T28" fmla="*/ 80 w 567"/>
              <a:gd name="T29" fmla="*/ 424 h 765"/>
              <a:gd name="T30" fmla="*/ 283 w 567"/>
              <a:gd name="T31" fmla="*/ 145 h 765"/>
              <a:gd name="T32" fmla="*/ 146 w 567"/>
              <a:gd name="T33" fmla="*/ 283 h 765"/>
              <a:gd name="T34" fmla="*/ 283 w 567"/>
              <a:gd name="T35" fmla="*/ 420 h 765"/>
              <a:gd name="T36" fmla="*/ 421 w 567"/>
              <a:gd name="T37" fmla="*/ 283 h 765"/>
              <a:gd name="T38" fmla="*/ 283 w 567"/>
              <a:gd name="T39" fmla="*/ 145 h 765"/>
              <a:gd name="T40" fmla="*/ 283 w 567"/>
              <a:gd name="T41" fmla="*/ 184 h 765"/>
              <a:gd name="T42" fmla="*/ 382 w 567"/>
              <a:gd name="T43" fmla="*/ 283 h 765"/>
              <a:gd name="T44" fmla="*/ 283 w 567"/>
              <a:gd name="T45" fmla="*/ 382 h 765"/>
              <a:gd name="T46" fmla="*/ 184 w 567"/>
              <a:gd name="T47" fmla="*/ 283 h 765"/>
              <a:gd name="T48" fmla="*/ 283 w 567"/>
              <a:gd name="T49" fmla="*/ 184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7" h="765">
                <a:moveTo>
                  <a:pt x="515" y="446"/>
                </a:moveTo>
                <a:lnTo>
                  <a:pt x="312" y="743"/>
                </a:lnTo>
                <a:cubicBezTo>
                  <a:pt x="298" y="764"/>
                  <a:pt x="267" y="764"/>
                  <a:pt x="254" y="743"/>
                </a:cubicBezTo>
                <a:lnTo>
                  <a:pt x="50" y="443"/>
                </a:lnTo>
                <a:cubicBezTo>
                  <a:pt x="16" y="396"/>
                  <a:pt x="0" y="340"/>
                  <a:pt x="0" y="283"/>
                </a:cubicBezTo>
                <a:cubicBezTo>
                  <a:pt x="0" y="126"/>
                  <a:pt x="126" y="0"/>
                  <a:pt x="283" y="0"/>
                </a:cubicBezTo>
                <a:cubicBezTo>
                  <a:pt x="440" y="0"/>
                  <a:pt x="566" y="126"/>
                  <a:pt x="566" y="283"/>
                </a:cubicBezTo>
                <a:cubicBezTo>
                  <a:pt x="566" y="344"/>
                  <a:pt x="549" y="396"/>
                  <a:pt x="515" y="446"/>
                </a:cubicBezTo>
                <a:close/>
                <a:moveTo>
                  <a:pt x="80" y="424"/>
                </a:moveTo>
                <a:lnTo>
                  <a:pt x="283" y="718"/>
                </a:lnTo>
                <a:lnTo>
                  <a:pt x="483" y="427"/>
                </a:lnTo>
                <a:cubicBezTo>
                  <a:pt x="514" y="382"/>
                  <a:pt x="530" y="337"/>
                  <a:pt x="530" y="283"/>
                </a:cubicBezTo>
                <a:cubicBezTo>
                  <a:pt x="530" y="149"/>
                  <a:pt x="419" y="38"/>
                  <a:pt x="283" y="38"/>
                </a:cubicBezTo>
                <a:cubicBezTo>
                  <a:pt x="149" y="38"/>
                  <a:pt x="39" y="149"/>
                  <a:pt x="39" y="283"/>
                </a:cubicBezTo>
                <a:cubicBezTo>
                  <a:pt x="39" y="332"/>
                  <a:pt x="53" y="382"/>
                  <a:pt x="80" y="424"/>
                </a:cubicBezTo>
                <a:close/>
                <a:moveTo>
                  <a:pt x="283" y="145"/>
                </a:moveTo>
                <a:cubicBezTo>
                  <a:pt x="208" y="145"/>
                  <a:pt x="146" y="207"/>
                  <a:pt x="146" y="283"/>
                </a:cubicBezTo>
                <a:cubicBezTo>
                  <a:pt x="146" y="359"/>
                  <a:pt x="208" y="420"/>
                  <a:pt x="283" y="420"/>
                </a:cubicBezTo>
                <a:cubicBezTo>
                  <a:pt x="358" y="420"/>
                  <a:pt x="421" y="359"/>
                  <a:pt x="421" y="283"/>
                </a:cubicBezTo>
                <a:cubicBezTo>
                  <a:pt x="421" y="207"/>
                  <a:pt x="358" y="145"/>
                  <a:pt x="283" y="145"/>
                </a:cubicBezTo>
                <a:close/>
                <a:moveTo>
                  <a:pt x="283" y="184"/>
                </a:moveTo>
                <a:cubicBezTo>
                  <a:pt x="338" y="184"/>
                  <a:pt x="382" y="228"/>
                  <a:pt x="382" y="283"/>
                </a:cubicBezTo>
                <a:cubicBezTo>
                  <a:pt x="382" y="337"/>
                  <a:pt x="338" y="382"/>
                  <a:pt x="283" y="382"/>
                </a:cubicBezTo>
                <a:cubicBezTo>
                  <a:pt x="229" y="382"/>
                  <a:pt x="184" y="337"/>
                  <a:pt x="184" y="283"/>
                </a:cubicBezTo>
                <a:cubicBezTo>
                  <a:pt x="184" y="228"/>
                  <a:pt x="229" y="184"/>
                  <a:pt x="283" y="184"/>
                </a:cubicBezTo>
                <a:close/>
              </a:path>
            </a:pathLst>
          </a:custGeom>
          <a:solidFill>
            <a:schemeClr val="accent2"/>
          </a:solidFill>
          <a:ln>
            <a:noFill/>
          </a:ln>
          <a:effectLst/>
        </p:spPr>
        <p:txBody>
          <a:bodyPr wrap="none" anchor="ctr"/>
          <a:lstStyle/>
          <a:p>
            <a:endParaRPr lang="en-US" sz="603"/>
          </a:p>
        </p:txBody>
      </p:sp>
      <p:sp>
        <p:nvSpPr>
          <p:cNvPr id="415" name="Freeform 28"/>
          <p:cNvSpPr>
            <a:spLocks noChangeArrowheads="1"/>
          </p:cNvSpPr>
          <p:nvPr/>
        </p:nvSpPr>
        <p:spPr bwMode="auto">
          <a:xfrm>
            <a:off x="5585385" y="1517852"/>
            <a:ext cx="236791" cy="207038"/>
          </a:xfrm>
          <a:custGeom>
            <a:avLst/>
            <a:gdLst>
              <a:gd name="T0" fmla="*/ 683 w 842"/>
              <a:gd name="T1" fmla="*/ 603 h 735"/>
              <a:gd name="T2" fmla="*/ 567 w 842"/>
              <a:gd name="T3" fmla="*/ 494 h 735"/>
              <a:gd name="T4" fmla="*/ 446 w 842"/>
              <a:gd name="T5" fmla="*/ 611 h 735"/>
              <a:gd name="T6" fmla="*/ 257 w 842"/>
              <a:gd name="T7" fmla="*/ 611 h 735"/>
              <a:gd name="T8" fmla="*/ 145 w 842"/>
              <a:gd name="T9" fmla="*/ 713 h 735"/>
              <a:gd name="T10" fmla="*/ 88 w 842"/>
              <a:gd name="T11" fmla="*/ 689 h 735"/>
              <a:gd name="T12" fmla="*/ 88 w 842"/>
              <a:gd name="T13" fmla="*/ 606 h 735"/>
              <a:gd name="T14" fmla="*/ 0 w 842"/>
              <a:gd name="T15" fmla="*/ 489 h 735"/>
              <a:gd name="T16" fmla="*/ 0 w 842"/>
              <a:gd name="T17" fmla="*/ 291 h 735"/>
              <a:gd name="T18" fmla="*/ 121 w 842"/>
              <a:gd name="T19" fmla="*/ 171 h 735"/>
              <a:gd name="T20" fmla="*/ 219 w 842"/>
              <a:gd name="T21" fmla="*/ 171 h 735"/>
              <a:gd name="T22" fmla="*/ 219 w 842"/>
              <a:gd name="T23" fmla="*/ 131 h 735"/>
              <a:gd name="T24" fmla="*/ 350 w 842"/>
              <a:gd name="T25" fmla="*/ 0 h 735"/>
              <a:gd name="T26" fmla="*/ 710 w 842"/>
              <a:gd name="T27" fmla="*/ 0 h 735"/>
              <a:gd name="T28" fmla="*/ 841 w 842"/>
              <a:gd name="T29" fmla="*/ 131 h 735"/>
              <a:gd name="T30" fmla="*/ 841 w 842"/>
              <a:gd name="T31" fmla="*/ 350 h 735"/>
              <a:gd name="T32" fmla="*/ 742 w 842"/>
              <a:gd name="T33" fmla="*/ 476 h 735"/>
              <a:gd name="T34" fmla="*/ 742 w 842"/>
              <a:gd name="T35" fmla="*/ 577 h 735"/>
              <a:gd name="T36" fmla="*/ 683 w 842"/>
              <a:gd name="T37" fmla="*/ 603 h 735"/>
              <a:gd name="T38" fmla="*/ 219 w 842"/>
              <a:gd name="T39" fmla="*/ 350 h 735"/>
              <a:gd name="T40" fmla="*/ 219 w 842"/>
              <a:gd name="T41" fmla="*/ 209 h 735"/>
              <a:gd name="T42" fmla="*/ 121 w 842"/>
              <a:gd name="T43" fmla="*/ 209 h 735"/>
              <a:gd name="T44" fmla="*/ 38 w 842"/>
              <a:gd name="T45" fmla="*/ 291 h 735"/>
              <a:gd name="T46" fmla="*/ 38 w 842"/>
              <a:gd name="T47" fmla="*/ 489 h 735"/>
              <a:gd name="T48" fmla="*/ 126 w 842"/>
              <a:gd name="T49" fmla="*/ 579 h 735"/>
              <a:gd name="T50" fmla="*/ 126 w 842"/>
              <a:gd name="T51" fmla="*/ 679 h 735"/>
              <a:gd name="T52" fmla="*/ 243 w 842"/>
              <a:gd name="T53" fmla="*/ 572 h 735"/>
              <a:gd name="T54" fmla="*/ 446 w 842"/>
              <a:gd name="T55" fmla="*/ 572 h 735"/>
              <a:gd name="T56" fmla="*/ 529 w 842"/>
              <a:gd name="T57" fmla="*/ 481 h 735"/>
              <a:gd name="T58" fmla="*/ 350 w 842"/>
              <a:gd name="T59" fmla="*/ 481 h 735"/>
              <a:gd name="T60" fmla="*/ 219 w 842"/>
              <a:gd name="T61" fmla="*/ 350 h 735"/>
              <a:gd name="T62" fmla="*/ 710 w 842"/>
              <a:gd name="T63" fmla="*/ 38 h 735"/>
              <a:gd name="T64" fmla="*/ 350 w 842"/>
              <a:gd name="T65" fmla="*/ 38 h 735"/>
              <a:gd name="T66" fmla="*/ 257 w 842"/>
              <a:gd name="T67" fmla="*/ 131 h 735"/>
              <a:gd name="T68" fmla="*/ 257 w 842"/>
              <a:gd name="T69" fmla="*/ 350 h 735"/>
              <a:gd name="T70" fmla="*/ 350 w 842"/>
              <a:gd name="T71" fmla="*/ 443 h 735"/>
              <a:gd name="T72" fmla="*/ 567 w 842"/>
              <a:gd name="T73" fmla="*/ 443 h 735"/>
              <a:gd name="T74" fmla="*/ 705 w 842"/>
              <a:gd name="T75" fmla="*/ 571 h 735"/>
              <a:gd name="T76" fmla="*/ 705 w 842"/>
              <a:gd name="T77" fmla="*/ 448 h 735"/>
              <a:gd name="T78" fmla="*/ 802 w 842"/>
              <a:gd name="T79" fmla="*/ 350 h 735"/>
              <a:gd name="T80" fmla="*/ 802 w 842"/>
              <a:gd name="T81" fmla="*/ 131 h 735"/>
              <a:gd name="T82" fmla="*/ 710 w 842"/>
              <a:gd name="T83" fmla="*/ 38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2" h="735">
                <a:moveTo>
                  <a:pt x="683" y="603"/>
                </a:moveTo>
                <a:lnTo>
                  <a:pt x="567" y="494"/>
                </a:lnTo>
                <a:cubicBezTo>
                  <a:pt x="564" y="558"/>
                  <a:pt x="511" y="611"/>
                  <a:pt x="446" y="611"/>
                </a:cubicBezTo>
                <a:lnTo>
                  <a:pt x="257" y="611"/>
                </a:lnTo>
                <a:lnTo>
                  <a:pt x="145" y="713"/>
                </a:lnTo>
                <a:cubicBezTo>
                  <a:pt x="123" y="734"/>
                  <a:pt x="88" y="718"/>
                  <a:pt x="88" y="689"/>
                </a:cubicBezTo>
                <a:lnTo>
                  <a:pt x="88" y="606"/>
                </a:lnTo>
                <a:cubicBezTo>
                  <a:pt x="36" y="591"/>
                  <a:pt x="0" y="544"/>
                  <a:pt x="0" y="489"/>
                </a:cubicBezTo>
                <a:lnTo>
                  <a:pt x="0" y="291"/>
                </a:lnTo>
                <a:cubicBezTo>
                  <a:pt x="0" y="225"/>
                  <a:pt x="54" y="171"/>
                  <a:pt x="121" y="171"/>
                </a:cubicBezTo>
                <a:lnTo>
                  <a:pt x="219" y="171"/>
                </a:lnTo>
                <a:lnTo>
                  <a:pt x="219" y="131"/>
                </a:lnTo>
                <a:cubicBezTo>
                  <a:pt x="219" y="59"/>
                  <a:pt x="278" y="0"/>
                  <a:pt x="350" y="0"/>
                </a:cubicBezTo>
                <a:lnTo>
                  <a:pt x="710" y="0"/>
                </a:lnTo>
                <a:cubicBezTo>
                  <a:pt x="782" y="0"/>
                  <a:pt x="841" y="59"/>
                  <a:pt x="841" y="131"/>
                </a:cubicBezTo>
                <a:lnTo>
                  <a:pt x="841" y="350"/>
                </a:lnTo>
                <a:cubicBezTo>
                  <a:pt x="841" y="411"/>
                  <a:pt x="799" y="462"/>
                  <a:pt x="742" y="476"/>
                </a:cubicBezTo>
                <a:lnTo>
                  <a:pt x="742" y="577"/>
                </a:lnTo>
                <a:cubicBezTo>
                  <a:pt x="742" y="607"/>
                  <a:pt x="705" y="625"/>
                  <a:pt x="683" y="603"/>
                </a:cubicBezTo>
                <a:close/>
                <a:moveTo>
                  <a:pt x="219" y="350"/>
                </a:moveTo>
                <a:lnTo>
                  <a:pt x="219" y="209"/>
                </a:lnTo>
                <a:lnTo>
                  <a:pt x="121" y="209"/>
                </a:lnTo>
                <a:cubicBezTo>
                  <a:pt x="75" y="209"/>
                  <a:pt x="38" y="246"/>
                  <a:pt x="38" y="291"/>
                </a:cubicBezTo>
                <a:lnTo>
                  <a:pt x="38" y="489"/>
                </a:lnTo>
                <a:cubicBezTo>
                  <a:pt x="38" y="544"/>
                  <a:pt x="76" y="572"/>
                  <a:pt x="126" y="579"/>
                </a:cubicBezTo>
                <a:lnTo>
                  <a:pt x="126" y="679"/>
                </a:lnTo>
                <a:lnTo>
                  <a:pt x="243" y="572"/>
                </a:lnTo>
                <a:lnTo>
                  <a:pt x="446" y="572"/>
                </a:lnTo>
                <a:cubicBezTo>
                  <a:pt x="499" y="572"/>
                  <a:pt x="529" y="531"/>
                  <a:pt x="529" y="481"/>
                </a:cubicBezTo>
                <a:lnTo>
                  <a:pt x="350" y="481"/>
                </a:lnTo>
                <a:cubicBezTo>
                  <a:pt x="278" y="481"/>
                  <a:pt x="219" y="422"/>
                  <a:pt x="219" y="350"/>
                </a:cubicBezTo>
                <a:close/>
                <a:moveTo>
                  <a:pt x="710" y="38"/>
                </a:moveTo>
                <a:lnTo>
                  <a:pt x="350" y="38"/>
                </a:lnTo>
                <a:cubicBezTo>
                  <a:pt x="300" y="38"/>
                  <a:pt x="257" y="80"/>
                  <a:pt x="257" y="131"/>
                </a:cubicBezTo>
                <a:lnTo>
                  <a:pt x="257" y="350"/>
                </a:lnTo>
                <a:cubicBezTo>
                  <a:pt x="257" y="401"/>
                  <a:pt x="300" y="443"/>
                  <a:pt x="350" y="443"/>
                </a:cubicBezTo>
                <a:lnTo>
                  <a:pt x="567" y="443"/>
                </a:lnTo>
                <a:lnTo>
                  <a:pt x="705" y="571"/>
                </a:lnTo>
                <a:lnTo>
                  <a:pt x="705" y="448"/>
                </a:lnTo>
                <a:cubicBezTo>
                  <a:pt x="759" y="440"/>
                  <a:pt x="802" y="412"/>
                  <a:pt x="802" y="350"/>
                </a:cubicBezTo>
                <a:lnTo>
                  <a:pt x="802" y="131"/>
                </a:lnTo>
                <a:cubicBezTo>
                  <a:pt x="802" y="80"/>
                  <a:pt x="761" y="38"/>
                  <a:pt x="710" y="38"/>
                </a:cubicBezTo>
                <a:close/>
              </a:path>
            </a:pathLst>
          </a:custGeom>
          <a:solidFill>
            <a:schemeClr val="accent2"/>
          </a:solidFill>
          <a:ln>
            <a:noFill/>
          </a:ln>
          <a:effectLst/>
        </p:spPr>
        <p:txBody>
          <a:bodyPr wrap="none" anchor="ctr"/>
          <a:lstStyle/>
          <a:p>
            <a:endParaRPr lang="en-US" sz="603"/>
          </a:p>
        </p:txBody>
      </p:sp>
      <p:sp>
        <p:nvSpPr>
          <p:cNvPr id="416" name="Freeform 29"/>
          <p:cNvSpPr>
            <a:spLocks noChangeArrowheads="1"/>
          </p:cNvSpPr>
          <p:nvPr/>
        </p:nvSpPr>
        <p:spPr bwMode="auto">
          <a:xfrm>
            <a:off x="5958545" y="1517853"/>
            <a:ext cx="163646" cy="199599"/>
          </a:xfrm>
          <a:custGeom>
            <a:avLst/>
            <a:gdLst>
              <a:gd name="T0" fmla="*/ 412 w 581"/>
              <a:gd name="T1" fmla="*/ 12 h 709"/>
              <a:gd name="T2" fmla="*/ 567 w 581"/>
              <a:gd name="T3" fmla="*/ 168 h 709"/>
              <a:gd name="T4" fmla="*/ 580 w 581"/>
              <a:gd name="T5" fmla="*/ 196 h 709"/>
              <a:gd name="T6" fmla="*/ 580 w 581"/>
              <a:gd name="T7" fmla="*/ 574 h 709"/>
              <a:gd name="T8" fmla="*/ 446 w 581"/>
              <a:gd name="T9" fmla="*/ 708 h 709"/>
              <a:gd name="T10" fmla="*/ 134 w 581"/>
              <a:gd name="T11" fmla="*/ 708 h 709"/>
              <a:gd name="T12" fmla="*/ 0 w 581"/>
              <a:gd name="T13" fmla="*/ 574 h 709"/>
              <a:gd name="T14" fmla="*/ 0 w 581"/>
              <a:gd name="T15" fmla="*/ 134 h 709"/>
              <a:gd name="T16" fmla="*/ 134 w 581"/>
              <a:gd name="T17" fmla="*/ 0 h 709"/>
              <a:gd name="T18" fmla="*/ 385 w 581"/>
              <a:gd name="T19" fmla="*/ 0 h 709"/>
              <a:gd name="T20" fmla="*/ 412 w 581"/>
              <a:gd name="T21" fmla="*/ 12 h 709"/>
              <a:gd name="T22" fmla="*/ 542 w 581"/>
              <a:gd name="T23" fmla="*/ 574 h 709"/>
              <a:gd name="T24" fmla="*/ 542 w 581"/>
              <a:gd name="T25" fmla="*/ 222 h 709"/>
              <a:gd name="T26" fmla="*/ 393 w 581"/>
              <a:gd name="T27" fmla="*/ 222 h 709"/>
              <a:gd name="T28" fmla="*/ 358 w 581"/>
              <a:gd name="T29" fmla="*/ 187 h 709"/>
              <a:gd name="T30" fmla="*/ 358 w 581"/>
              <a:gd name="T31" fmla="*/ 38 h 709"/>
              <a:gd name="T32" fmla="*/ 134 w 581"/>
              <a:gd name="T33" fmla="*/ 38 h 709"/>
              <a:gd name="T34" fmla="*/ 36 w 581"/>
              <a:gd name="T35" fmla="*/ 134 h 709"/>
              <a:gd name="T36" fmla="*/ 36 w 581"/>
              <a:gd name="T37" fmla="*/ 574 h 709"/>
              <a:gd name="T38" fmla="*/ 134 w 581"/>
              <a:gd name="T39" fmla="*/ 670 h 709"/>
              <a:gd name="T40" fmla="*/ 446 w 581"/>
              <a:gd name="T41" fmla="*/ 670 h 709"/>
              <a:gd name="T42" fmla="*/ 542 w 581"/>
              <a:gd name="T43" fmla="*/ 574 h 709"/>
              <a:gd name="T44" fmla="*/ 158 w 581"/>
              <a:gd name="T45" fmla="*/ 328 h 709"/>
              <a:gd name="T46" fmla="*/ 420 w 581"/>
              <a:gd name="T47" fmla="*/ 328 h 709"/>
              <a:gd name="T48" fmla="*/ 430 w 581"/>
              <a:gd name="T49" fmla="*/ 316 h 709"/>
              <a:gd name="T50" fmla="*/ 430 w 581"/>
              <a:gd name="T51" fmla="*/ 300 h 709"/>
              <a:gd name="T52" fmla="*/ 420 w 581"/>
              <a:gd name="T53" fmla="*/ 289 h 709"/>
              <a:gd name="T54" fmla="*/ 158 w 581"/>
              <a:gd name="T55" fmla="*/ 289 h 709"/>
              <a:gd name="T56" fmla="*/ 148 w 581"/>
              <a:gd name="T57" fmla="*/ 300 h 709"/>
              <a:gd name="T58" fmla="*/ 148 w 581"/>
              <a:gd name="T59" fmla="*/ 316 h 709"/>
              <a:gd name="T60" fmla="*/ 158 w 581"/>
              <a:gd name="T61" fmla="*/ 328 h 709"/>
              <a:gd name="T62" fmla="*/ 158 w 581"/>
              <a:gd name="T63" fmla="*/ 451 h 709"/>
              <a:gd name="T64" fmla="*/ 420 w 581"/>
              <a:gd name="T65" fmla="*/ 451 h 709"/>
              <a:gd name="T66" fmla="*/ 430 w 581"/>
              <a:gd name="T67" fmla="*/ 441 h 709"/>
              <a:gd name="T68" fmla="*/ 430 w 581"/>
              <a:gd name="T69" fmla="*/ 424 h 709"/>
              <a:gd name="T70" fmla="*/ 420 w 581"/>
              <a:gd name="T71" fmla="*/ 414 h 709"/>
              <a:gd name="T72" fmla="*/ 158 w 581"/>
              <a:gd name="T73" fmla="*/ 414 h 709"/>
              <a:gd name="T74" fmla="*/ 148 w 581"/>
              <a:gd name="T75" fmla="*/ 424 h 709"/>
              <a:gd name="T76" fmla="*/ 148 w 581"/>
              <a:gd name="T77" fmla="*/ 441 h 709"/>
              <a:gd name="T78" fmla="*/ 158 w 581"/>
              <a:gd name="T79" fmla="*/ 451 h 709"/>
              <a:gd name="T80" fmla="*/ 158 w 581"/>
              <a:gd name="T81" fmla="*/ 575 h 709"/>
              <a:gd name="T82" fmla="*/ 420 w 581"/>
              <a:gd name="T83" fmla="*/ 575 h 709"/>
              <a:gd name="T84" fmla="*/ 430 w 581"/>
              <a:gd name="T85" fmla="*/ 566 h 709"/>
              <a:gd name="T86" fmla="*/ 430 w 581"/>
              <a:gd name="T87" fmla="*/ 548 h 709"/>
              <a:gd name="T88" fmla="*/ 420 w 581"/>
              <a:gd name="T89" fmla="*/ 539 h 709"/>
              <a:gd name="T90" fmla="*/ 158 w 581"/>
              <a:gd name="T91" fmla="*/ 539 h 709"/>
              <a:gd name="T92" fmla="*/ 148 w 581"/>
              <a:gd name="T93" fmla="*/ 548 h 709"/>
              <a:gd name="T94" fmla="*/ 148 w 581"/>
              <a:gd name="T95" fmla="*/ 566 h 709"/>
              <a:gd name="T96" fmla="*/ 158 w 581"/>
              <a:gd name="T97" fmla="*/ 575 h 709"/>
              <a:gd name="T98" fmla="*/ 534 w 581"/>
              <a:gd name="T99" fmla="*/ 187 h 709"/>
              <a:gd name="T100" fmla="*/ 392 w 581"/>
              <a:gd name="T101" fmla="*/ 46 h 709"/>
              <a:gd name="T102" fmla="*/ 392 w 581"/>
              <a:gd name="T103" fmla="*/ 187 h 709"/>
              <a:gd name="T104" fmla="*/ 534 w 581"/>
              <a:gd name="T105" fmla="*/ 187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1" h="709">
                <a:moveTo>
                  <a:pt x="412" y="12"/>
                </a:moveTo>
                <a:lnTo>
                  <a:pt x="567" y="168"/>
                </a:lnTo>
                <a:cubicBezTo>
                  <a:pt x="575" y="176"/>
                  <a:pt x="580" y="185"/>
                  <a:pt x="580" y="196"/>
                </a:cubicBezTo>
                <a:lnTo>
                  <a:pt x="580" y="574"/>
                </a:lnTo>
                <a:cubicBezTo>
                  <a:pt x="580" y="647"/>
                  <a:pt x="519" y="708"/>
                  <a:pt x="446" y="708"/>
                </a:cubicBezTo>
                <a:lnTo>
                  <a:pt x="134" y="708"/>
                </a:lnTo>
                <a:cubicBezTo>
                  <a:pt x="59" y="708"/>
                  <a:pt x="0" y="647"/>
                  <a:pt x="0" y="574"/>
                </a:cubicBezTo>
                <a:lnTo>
                  <a:pt x="0" y="134"/>
                </a:lnTo>
                <a:cubicBezTo>
                  <a:pt x="0" y="60"/>
                  <a:pt x="59" y="0"/>
                  <a:pt x="134" y="0"/>
                </a:cubicBezTo>
                <a:lnTo>
                  <a:pt x="385" y="0"/>
                </a:lnTo>
                <a:cubicBezTo>
                  <a:pt x="395" y="0"/>
                  <a:pt x="404" y="4"/>
                  <a:pt x="412" y="12"/>
                </a:cubicBezTo>
                <a:close/>
                <a:moveTo>
                  <a:pt x="542" y="574"/>
                </a:moveTo>
                <a:lnTo>
                  <a:pt x="542" y="222"/>
                </a:lnTo>
                <a:lnTo>
                  <a:pt x="393" y="222"/>
                </a:lnTo>
                <a:cubicBezTo>
                  <a:pt x="374" y="222"/>
                  <a:pt x="358" y="206"/>
                  <a:pt x="358" y="187"/>
                </a:cubicBezTo>
                <a:lnTo>
                  <a:pt x="358" y="38"/>
                </a:lnTo>
                <a:lnTo>
                  <a:pt x="134" y="38"/>
                </a:lnTo>
                <a:cubicBezTo>
                  <a:pt x="81" y="38"/>
                  <a:pt x="36" y="81"/>
                  <a:pt x="36" y="134"/>
                </a:cubicBezTo>
                <a:lnTo>
                  <a:pt x="36" y="574"/>
                </a:lnTo>
                <a:cubicBezTo>
                  <a:pt x="36" y="627"/>
                  <a:pt x="81" y="670"/>
                  <a:pt x="134" y="670"/>
                </a:cubicBezTo>
                <a:lnTo>
                  <a:pt x="446" y="670"/>
                </a:lnTo>
                <a:cubicBezTo>
                  <a:pt x="499" y="670"/>
                  <a:pt x="542" y="627"/>
                  <a:pt x="542" y="574"/>
                </a:cubicBezTo>
                <a:close/>
                <a:moveTo>
                  <a:pt x="158" y="328"/>
                </a:moveTo>
                <a:lnTo>
                  <a:pt x="420" y="328"/>
                </a:lnTo>
                <a:cubicBezTo>
                  <a:pt x="428" y="328"/>
                  <a:pt x="430" y="324"/>
                  <a:pt x="430" y="316"/>
                </a:cubicBezTo>
                <a:lnTo>
                  <a:pt x="430" y="300"/>
                </a:lnTo>
                <a:cubicBezTo>
                  <a:pt x="430" y="292"/>
                  <a:pt x="428" y="289"/>
                  <a:pt x="420" y="289"/>
                </a:cubicBezTo>
                <a:lnTo>
                  <a:pt x="158" y="289"/>
                </a:lnTo>
                <a:cubicBezTo>
                  <a:pt x="150" y="289"/>
                  <a:pt x="148" y="292"/>
                  <a:pt x="148" y="300"/>
                </a:cubicBezTo>
                <a:lnTo>
                  <a:pt x="148" y="316"/>
                </a:lnTo>
                <a:cubicBezTo>
                  <a:pt x="148" y="324"/>
                  <a:pt x="150" y="328"/>
                  <a:pt x="158" y="328"/>
                </a:cubicBezTo>
                <a:close/>
                <a:moveTo>
                  <a:pt x="158" y="451"/>
                </a:moveTo>
                <a:lnTo>
                  <a:pt x="420" y="451"/>
                </a:lnTo>
                <a:cubicBezTo>
                  <a:pt x="428" y="451"/>
                  <a:pt x="430" y="449"/>
                  <a:pt x="430" y="441"/>
                </a:cubicBezTo>
                <a:lnTo>
                  <a:pt x="430" y="424"/>
                </a:lnTo>
                <a:cubicBezTo>
                  <a:pt x="430" y="416"/>
                  <a:pt x="428" y="414"/>
                  <a:pt x="420" y="414"/>
                </a:cubicBezTo>
                <a:lnTo>
                  <a:pt x="158" y="414"/>
                </a:lnTo>
                <a:cubicBezTo>
                  <a:pt x="150" y="414"/>
                  <a:pt x="148" y="416"/>
                  <a:pt x="148" y="424"/>
                </a:cubicBezTo>
                <a:lnTo>
                  <a:pt x="148" y="441"/>
                </a:lnTo>
                <a:cubicBezTo>
                  <a:pt x="148" y="449"/>
                  <a:pt x="150" y="451"/>
                  <a:pt x="158" y="451"/>
                </a:cubicBezTo>
                <a:close/>
                <a:moveTo>
                  <a:pt x="158" y="575"/>
                </a:moveTo>
                <a:lnTo>
                  <a:pt x="420" y="575"/>
                </a:lnTo>
                <a:cubicBezTo>
                  <a:pt x="428" y="575"/>
                  <a:pt x="430" y="574"/>
                  <a:pt x="430" y="566"/>
                </a:cubicBezTo>
                <a:lnTo>
                  <a:pt x="430" y="548"/>
                </a:lnTo>
                <a:cubicBezTo>
                  <a:pt x="430" y="540"/>
                  <a:pt x="428" y="539"/>
                  <a:pt x="420" y="539"/>
                </a:cubicBezTo>
                <a:lnTo>
                  <a:pt x="158" y="539"/>
                </a:lnTo>
                <a:cubicBezTo>
                  <a:pt x="150" y="539"/>
                  <a:pt x="148" y="540"/>
                  <a:pt x="148" y="548"/>
                </a:cubicBezTo>
                <a:lnTo>
                  <a:pt x="148" y="566"/>
                </a:lnTo>
                <a:cubicBezTo>
                  <a:pt x="148" y="574"/>
                  <a:pt x="150" y="575"/>
                  <a:pt x="158" y="575"/>
                </a:cubicBezTo>
                <a:close/>
                <a:moveTo>
                  <a:pt x="534" y="187"/>
                </a:moveTo>
                <a:lnTo>
                  <a:pt x="392" y="46"/>
                </a:lnTo>
                <a:lnTo>
                  <a:pt x="392" y="187"/>
                </a:lnTo>
                <a:lnTo>
                  <a:pt x="534" y="187"/>
                </a:lnTo>
                <a:close/>
              </a:path>
            </a:pathLst>
          </a:custGeom>
          <a:solidFill>
            <a:schemeClr val="accent2"/>
          </a:solidFill>
          <a:ln>
            <a:noFill/>
          </a:ln>
          <a:effectLst/>
        </p:spPr>
        <p:txBody>
          <a:bodyPr wrap="none" anchor="ctr"/>
          <a:lstStyle/>
          <a:p>
            <a:endParaRPr lang="en-US" sz="603"/>
          </a:p>
        </p:txBody>
      </p:sp>
      <p:sp>
        <p:nvSpPr>
          <p:cNvPr id="417" name="Freeform 30"/>
          <p:cNvSpPr>
            <a:spLocks noChangeArrowheads="1"/>
          </p:cNvSpPr>
          <p:nvPr/>
        </p:nvSpPr>
        <p:spPr bwMode="auto">
          <a:xfrm>
            <a:off x="6259802" y="1517853"/>
            <a:ext cx="163646" cy="199599"/>
          </a:xfrm>
          <a:custGeom>
            <a:avLst/>
            <a:gdLst>
              <a:gd name="T0" fmla="*/ 412 w 581"/>
              <a:gd name="T1" fmla="*/ 11 h 709"/>
              <a:gd name="T2" fmla="*/ 569 w 581"/>
              <a:gd name="T3" fmla="*/ 169 h 709"/>
              <a:gd name="T4" fmla="*/ 580 w 581"/>
              <a:gd name="T5" fmla="*/ 193 h 709"/>
              <a:gd name="T6" fmla="*/ 580 w 581"/>
              <a:gd name="T7" fmla="*/ 574 h 709"/>
              <a:gd name="T8" fmla="*/ 446 w 581"/>
              <a:gd name="T9" fmla="*/ 708 h 709"/>
              <a:gd name="T10" fmla="*/ 134 w 581"/>
              <a:gd name="T11" fmla="*/ 708 h 709"/>
              <a:gd name="T12" fmla="*/ 0 w 581"/>
              <a:gd name="T13" fmla="*/ 574 h 709"/>
              <a:gd name="T14" fmla="*/ 0 w 581"/>
              <a:gd name="T15" fmla="*/ 134 h 709"/>
              <a:gd name="T16" fmla="*/ 134 w 581"/>
              <a:gd name="T17" fmla="*/ 0 h 709"/>
              <a:gd name="T18" fmla="*/ 387 w 581"/>
              <a:gd name="T19" fmla="*/ 0 h 709"/>
              <a:gd name="T20" fmla="*/ 412 w 581"/>
              <a:gd name="T21" fmla="*/ 11 h 709"/>
              <a:gd name="T22" fmla="*/ 542 w 581"/>
              <a:gd name="T23" fmla="*/ 574 h 709"/>
              <a:gd name="T24" fmla="*/ 542 w 581"/>
              <a:gd name="T25" fmla="*/ 214 h 709"/>
              <a:gd name="T26" fmla="*/ 401 w 581"/>
              <a:gd name="T27" fmla="*/ 214 h 709"/>
              <a:gd name="T28" fmla="*/ 366 w 581"/>
              <a:gd name="T29" fmla="*/ 180 h 709"/>
              <a:gd name="T30" fmla="*/ 366 w 581"/>
              <a:gd name="T31" fmla="*/ 38 h 709"/>
              <a:gd name="T32" fmla="*/ 134 w 581"/>
              <a:gd name="T33" fmla="*/ 38 h 709"/>
              <a:gd name="T34" fmla="*/ 38 w 581"/>
              <a:gd name="T35" fmla="*/ 134 h 709"/>
              <a:gd name="T36" fmla="*/ 38 w 581"/>
              <a:gd name="T37" fmla="*/ 574 h 709"/>
              <a:gd name="T38" fmla="*/ 134 w 581"/>
              <a:gd name="T39" fmla="*/ 670 h 709"/>
              <a:gd name="T40" fmla="*/ 446 w 581"/>
              <a:gd name="T41" fmla="*/ 670 h 709"/>
              <a:gd name="T42" fmla="*/ 542 w 581"/>
              <a:gd name="T43" fmla="*/ 574 h 709"/>
              <a:gd name="T44" fmla="*/ 527 w 581"/>
              <a:gd name="T45" fmla="*/ 180 h 709"/>
              <a:gd name="T46" fmla="*/ 401 w 581"/>
              <a:gd name="T47" fmla="*/ 52 h 709"/>
              <a:gd name="T48" fmla="*/ 401 w 581"/>
              <a:gd name="T49" fmla="*/ 180 h 709"/>
              <a:gd name="T50" fmla="*/ 527 w 581"/>
              <a:gd name="T51" fmla="*/ 1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1" h="709">
                <a:moveTo>
                  <a:pt x="412" y="11"/>
                </a:moveTo>
                <a:lnTo>
                  <a:pt x="569" y="169"/>
                </a:lnTo>
                <a:cubicBezTo>
                  <a:pt x="577" y="176"/>
                  <a:pt x="580" y="184"/>
                  <a:pt x="580" y="193"/>
                </a:cubicBezTo>
                <a:lnTo>
                  <a:pt x="580" y="574"/>
                </a:lnTo>
                <a:cubicBezTo>
                  <a:pt x="580" y="647"/>
                  <a:pt x="519" y="708"/>
                  <a:pt x="446" y="708"/>
                </a:cubicBezTo>
                <a:lnTo>
                  <a:pt x="134" y="708"/>
                </a:lnTo>
                <a:cubicBezTo>
                  <a:pt x="60" y="708"/>
                  <a:pt x="0" y="647"/>
                  <a:pt x="0" y="574"/>
                </a:cubicBezTo>
                <a:lnTo>
                  <a:pt x="0" y="134"/>
                </a:lnTo>
                <a:cubicBezTo>
                  <a:pt x="0" y="60"/>
                  <a:pt x="60" y="0"/>
                  <a:pt x="134" y="0"/>
                </a:cubicBezTo>
                <a:lnTo>
                  <a:pt x="387" y="0"/>
                </a:lnTo>
                <a:cubicBezTo>
                  <a:pt x="396" y="0"/>
                  <a:pt x="406" y="4"/>
                  <a:pt x="412" y="11"/>
                </a:cubicBezTo>
                <a:close/>
                <a:moveTo>
                  <a:pt x="542" y="574"/>
                </a:moveTo>
                <a:lnTo>
                  <a:pt x="542" y="214"/>
                </a:lnTo>
                <a:lnTo>
                  <a:pt x="401" y="214"/>
                </a:lnTo>
                <a:cubicBezTo>
                  <a:pt x="382" y="214"/>
                  <a:pt x="366" y="200"/>
                  <a:pt x="366" y="180"/>
                </a:cubicBezTo>
                <a:lnTo>
                  <a:pt x="366" y="38"/>
                </a:lnTo>
                <a:lnTo>
                  <a:pt x="134" y="38"/>
                </a:lnTo>
                <a:cubicBezTo>
                  <a:pt x="81" y="38"/>
                  <a:pt x="38" y="81"/>
                  <a:pt x="38" y="134"/>
                </a:cubicBezTo>
                <a:lnTo>
                  <a:pt x="38" y="574"/>
                </a:lnTo>
                <a:cubicBezTo>
                  <a:pt x="38" y="627"/>
                  <a:pt x="81" y="670"/>
                  <a:pt x="134" y="670"/>
                </a:cubicBezTo>
                <a:lnTo>
                  <a:pt x="446" y="670"/>
                </a:lnTo>
                <a:cubicBezTo>
                  <a:pt x="499" y="670"/>
                  <a:pt x="542" y="627"/>
                  <a:pt x="542" y="574"/>
                </a:cubicBezTo>
                <a:close/>
                <a:moveTo>
                  <a:pt x="527" y="180"/>
                </a:moveTo>
                <a:lnTo>
                  <a:pt x="401" y="52"/>
                </a:lnTo>
                <a:lnTo>
                  <a:pt x="401" y="180"/>
                </a:lnTo>
                <a:lnTo>
                  <a:pt x="527" y="180"/>
                </a:lnTo>
                <a:close/>
              </a:path>
            </a:pathLst>
          </a:custGeom>
          <a:solidFill>
            <a:schemeClr val="accent2"/>
          </a:solidFill>
          <a:ln>
            <a:noFill/>
          </a:ln>
          <a:effectLst/>
        </p:spPr>
        <p:txBody>
          <a:bodyPr wrap="none" anchor="ctr"/>
          <a:lstStyle/>
          <a:p>
            <a:endParaRPr lang="en-US" sz="603"/>
          </a:p>
        </p:txBody>
      </p:sp>
      <p:sp>
        <p:nvSpPr>
          <p:cNvPr id="418" name="Freeform 31"/>
          <p:cNvSpPr>
            <a:spLocks noChangeArrowheads="1"/>
          </p:cNvSpPr>
          <p:nvPr/>
        </p:nvSpPr>
        <p:spPr bwMode="auto">
          <a:xfrm>
            <a:off x="6559820" y="1529012"/>
            <a:ext cx="197120" cy="178523"/>
          </a:xfrm>
          <a:custGeom>
            <a:avLst/>
            <a:gdLst>
              <a:gd name="T0" fmla="*/ 287 w 700"/>
              <a:gd name="T1" fmla="*/ 0 h 636"/>
              <a:gd name="T2" fmla="*/ 412 w 700"/>
              <a:gd name="T3" fmla="*/ 0 h 636"/>
              <a:gd name="T4" fmla="*/ 528 w 700"/>
              <a:gd name="T5" fmla="*/ 100 h 636"/>
              <a:gd name="T6" fmla="*/ 576 w 700"/>
              <a:gd name="T7" fmla="*/ 100 h 636"/>
              <a:gd name="T8" fmla="*/ 699 w 700"/>
              <a:gd name="T9" fmla="*/ 223 h 636"/>
              <a:gd name="T10" fmla="*/ 699 w 700"/>
              <a:gd name="T11" fmla="*/ 511 h 636"/>
              <a:gd name="T12" fmla="*/ 576 w 700"/>
              <a:gd name="T13" fmla="*/ 635 h 636"/>
              <a:gd name="T14" fmla="*/ 124 w 700"/>
              <a:gd name="T15" fmla="*/ 635 h 636"/>
              <a:gd name="T16" fmla="*/ 0 w 700"/>
              <a:gd name="T17" fmla="*/ 511 h 636"/>
              <a:gd name="T18" fmla="*/ 0 w 700"/>
              <a:gd name="T19" fmla="*/ 223 h 636"/>
              <a:gd name="T20" fmla="*/ 124 w 700"/>
              <a:gd name="T21" fmla="*/ 100 h 636"/>
              <a:gd name="T22" fmla="*/ 172 w 700"/>
              <a:gd name="T23" fmla="*/ 100 h 636"/>
              <a:gd name="T24" fmla="*/ 287 w 700"/>
              <a:gd name="T25" fmla="*/ 0 h 636"/>
              <a:gd name="T26" fmla="*/ 412 w 700"/>
              <a:gd name="T27" fmla="*/ 39 h 636"/>
              <a:gd name="T28" fmla="*/ 287 w 700"/>
              <a:gd name="T29" fmla="*/ 39 h 636"/>
              <a:gd name="T30" fmla="*/ 199 w 700"/>
              <a:gd name="T31" fmla="*/ 138 h 636"/>
              <a:gd name="T32" fmla="*/ 124 w 700"/>
              <a:gd name="T33" fmla="*/ 138 h 636"/>
              <a:gd name="T34" fmla="*/ 37 w 700"/>
              <a:gd name="T35" fmla="*/ 223 h 636"/>
              <a:gd name="T36" fmla="*/ 37 w 700"/>
              <a:gd name="T37" fmla="*/ 511 h 636"/>
              <a:gd name="T38" fmla="*/ 124 w 700"/>
              <a:gd name="T39" fmla="*/ 597 h 636"/>
              <a:gd name="T40" fmla="*/ 576 w 700"/>
              <a:gd name="T41" fmla="*/ 597 h 636"/>
              <a:gd name="T42" fmla="*/ 661 w 700"/>
              <a:gd name="T43" fmla="*/ 511 h 636"/>
              <a:gd name="T44" fmla="*/ 661 w 700"/>
              <a:gd name="T45" fmla="*/ 223 h 636"/>
              <a:gd name="T46" fmla="*/ 576 w 700"/>
              <a:gd name="T47" fmla="*/ 138 h 636"/>
              <a:gd name="T48" fmla="*/ 501 w 700"/>
              <a:gd name="T49" fmla="*/ 138 h 636"/>
              <a:gd name="T50" fmla="*/ 412 w 700"/>
              <a:gd name="T51" fmla="*/ 39 h 636"/>
              <a:gd name="T52" fmla="*/ 349 w 700"/>
              <a:gd name="T53" fmla="*/ 178 h 636"/>
              <a:gd name="T54" fmla="*/ 172 w 700"/>
              <a:gd name="T55" fmla="*/ 357 h 636"/>
              <a:gd name="T56" fmla="*/ 349 w 700"/>
              <a:gd name="T57" fmla="*/ 535 h 636"/>
              <a:gd name="T58" fmla="*/ 528 w 700"/>
              <a:gd name="T59" fmla="*/ 354 h 636"/>
              <a:gd name="T60" fmla="*/ 349 w 700"/>
              <a:gd name="T61" fmla="*/ 178 h 636"/>
              <a:gd name="T62" fmla="*/ 349 w 700"/>
              <a:gd name="T63" fmla="*/ 215 h 636"/>
              <a:gd name="T64" fmla="*/ 490 w 700"/>
              <a:gd name="T65" fmla="*/ 356 h 636"/>
              <a:gd name="T66" fmla="*/ 349 w 700"/>
              <a:gd name="T67" fmla="*/ 496 h 636"/>
              <a:gd name="T68" fmla="*/ 208 w 700"/>
              <a:gd name="T69" fmla="*/ 356 h 636"/>
              <a:gd name="T70" fmla="*/ 349 w 700"/>
              <a:gd name="T71" fmla="*/ 215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0" h="636">
                <a:moveTo>
                  <a:pt x="287" y="0"/>
                </a:moveTo>
                <a:lnTo>
                  <a:pt x="412" y="0"/>
                </a:lnTo>
                <a:cubicBezTo>
                  <a:pt x="488" y="0"/>
                  <a:pt x="506" y="32"/>
                  <a:pt x="528" y="100"/>
                </a:cubicBezTo>
                <a:lnTo>
                  <a:pt x="576" y="100"/>
                </a:lnTo>
                <a:cubicBezTo>
                  <a:pt x="643" y="100"/>
                  <a:pt x="699" y="156"/>
                  <a:pt x="699" y="223"/>
                </a:cubicBezTo>
                <a:lnTo>
                  <a:pt x="699" y="511"/>
                </a:lnTo>
                <a:cubicBezTo>
                  <a:pt x="699" y="579"/>
                  <a:pt x="643" y="635"/>
                  <a:pt x="576" y="635"/>
                </a:cubicBezTo>
                <a:lnTo>
                  <a:pt x="124" y="635"/>
                </a:lnTo>
                <a:cubicBezTo>
                  <a:pt x="56" y="635"/>
                  <a:pt x="0" y="579"/>
                  <a:pt x="0" y="511"/>
                </a:cubicBezTo>
                <a:lnTo>
                  <a:pt x="0" y="223"/>
                </a:lnTo>
                <a:cubicBezTo>
                  <a:pt x="0" y="156"/>
                  <a:pt x="56" y="100"/>
                  <a:pt x="124" y="100"/>
                </a:cubicBezTo>
                <a:lnTo>
                  <a:pt x="172" y="100"/>
                </a:lnTo>
                <a:cubicBezTo>
                  <a:pt x="192" y="32"/>
                  <a:pt x="212" y="0"/>
                  <a:pt x="287" y="0"/>
                </a:cubicBezTo>
                <a:close/>
                <a:moveTo>
                  <a:pt x="412" y="39"/>
                </a:moveTo>
                <a:lnTo>
                  <a:pt x="287" y="39"/>
                </a:lnTo>
                <a:cubicBezTo>
                  <a:pt x="218" y="39"/>
                  <a:pt x="216" y="84"/>
                  <a:pt x="199" y="138"/>
                </a:cubicBezTo>
                <a:lnTo>
                  <a:pt x="124" y="138"/>
                </a:lnTo>
                <a:cubicBezTo>
                  <a:pt x="76" y="138"/>
                  <a:pt x="37" y="176"/>
                  <a:pt x="37" y="223"/>
                </a:cubicBezTo>
                <a:lnTo>
                  <a:pt x="37" y="511"/>
                </a:lnTo>
                <a:cubicBezTo>
                  <a:pt x="37" y="559"/>
                  <a:pt x="76" y="597"/>
                  <a:pt x="124" y="597"/>
                </a:cubicBezTo>
                <a:lnTo>
                  <a:pt x="576" y="597"/>
                </a:lnTo>
                <a:cubicBezTo>
                  <a:pt x="623" y="597"/>
                  <a:pt x="661" y="559"/>
                  <a:pt x="661" y="511"/>
                </a:cubicBezTo>
                <a:lnTo>
                  <a:pt x="661" y="223"/>
                </a:lnTo>
                <a:cubicBezTo>
                  <a:pt x="661" y="176"/>
                  <a:pt x="623" y="138"/>
                  <a:pt x="576" y="138"/>
                </a:cubicBezTo>
                <a:lnTo>
                  <a:pt x="501" y="138"/>
                </a:lnTo>
                <a:cubicBezTo>
                  <a:pt x="482" y="82"/>
                  <a:pt x="482" y="39"/>
                  <a:pt x="412" y="39"/>
                </a:cubicBezTo>
                <a:close/>
                <a:moveTo>
                  <a:pt x="349" y="178"/>
                </a:moveTo>
                <a:cubicBezTo>
                  <a:pt x="252" y="178"/>
                  <a:pt x="172" y="256"/>
                  <a:pt x="172" y="357"/>
                </a:cubicBezTo>
                <a:cubicBezTo>
                  <a:pt x="172" y="455"/>
                  <a:pt x="252" y="535"/>
                  <a:pt x="349" y="535"/>
                </a:cubicBezTo>
                <a:cubicBezTo>
                  <a:pt x="450" y="535"/>
                  <a:pt x="530" y="453"/>
                  <a:pt x="528" y="354"/>
                </a:cubicBezTo>
                <a:cubicBezTo>
                  <a:pt x="528" y="256"/>
                  <a:pt x="448" y="178"/>
                  <a:pt x="349" y="178"/>
                </a:cubicBezTo>
                <a:close/>
                <a:moveTo>
                  <a:pt x="349" y="215"/>
                </a:moveTo>
                <a:cubicBezTo>
                  <a:pt x="427" y="215"/>
                  <a:pt x="490" y="279"/>
                  <a:pt x="490" y="356"/>
                </a:cubicBezTo>
                <a:cubicBezTo>
                  <a:pt x="490" y="434"/>
                  <a:pt x="427" y="496"/>
                  <a:pt x="349" y="496"/>
                </a:cubicBezTo>
                <a:cubicBezTo>
                  <a:pt x="272" y="496"/>
                  <a:pt x="208" y="434"/>
                  <a:pt x="208" y="356"/>
                </a:cubicBezTo>
                <a:cubicBezTo>
                  <a:pt x="208" y="279"/>
                  <a:pt x="272" y="215"/>
                  <a:pt x="349" y="215"/>
                </a:cubicBezTo>
                <a:close/>
              </a:path>
            </a:pathLst>
          </a:custGeom>
          <a:solidFill>
            <a:schemeClr val="accent2"/>
          </a:solidFill>
          <a:ln>
            <a:noFill/>
          </a:ln>
          <a:effectLst/>
        </p:spPr>
        <p:txBody>
          <a:bodyPr wrap="none" anchor="ctr"/>
          <a:lstStyle/>
          <a:p>
            <a:endParaRPr lang="en-US" sz="603"/>
          </a:p>
        </p:txBody>
      </p:sp>
      <p:sp>
        <p:nvSpPr>
          <p:cNvPr id="419" name="Freeform 32"/>
          <p:cNvSpPr>
            <a:spLocks noChangeArrowheads="1"/>
          </p:cNvSpPr>
          <p:nvPr/>
        </p:nvSpPr>
        <p:spPr bwMode="auto">
          <a:xfrm>
            <a:off x="6892071" y="1529010"/>
            <a:ext cx="189681" cy="189680"/>
          </a:xfrm>
          <a:custGeom>
            <a:avLst/>
            <a:gdLst>
              <a:gd name="T0" fmla="*/ 141 w 675"/>
              <a:gd name="T1" fmla="*/ 0 h 676"/>
              <a:gd name="T2" fmla="*/ 533 w 675"/>
              <a:gd name="T3" fmla="*/ 0 h 676"/>
              <a:gd name="T4" fmla="*/ 674 w 675"/>
              <a:gd name="T5" fmla="*/ 141 h 676"/>
              <a:gd name="T6" fmla="*/ 674 w 675"/>
              <a:gd name="T7" fmla="*/ 379 h 676"/>
              <a:gd name="T8" fmla="*/ 533 w 675"/>
              <a:gd name="T9" fmla="*/ 520 h 676"/>
              <a:gd name="T10" fmla="*/ 312 w 675"/>
              <a:gd name="T11" fmla="*/ 520 h 676"/>
              <a:gd name="T12" fmla="*/ 168 w 675"/>
              <a:gd name="T13" fmla="*/ 654 h 676"/>
              <a:gd name="T14" fmla="*/ 108 w 675"/>
              <a:gd name="T15" fmla="*/ 627 h 676"/>
              <a:gd name="T16" fmla="*/ 108 w 675"/>
              <a:gd name="T17" fmla="*/ 515 h 676"/>
              <a:gd name="T18" fmla="*/ 0 w 675"/>
              <a:gd name="T19" fmla="*/ 379 h 676"/>
              <a:gd name="T20" fmla="*/ 0 w 675"/>
              <a:gd name="T21" fmla="*/ 141 h 676"/>
              <a:gd name="T22" fmla="*/ 141 w 675"/>
              <a:gd name="T23" fmla="*/ 0 h 676"/>
              <a:gd name="T24" fmla="*/ 533 w 675"/>
              <a:gd name="T25" fmla="*/ 37 h 676"/>
              <a:gd name="T26" fmla="*/ 141 w 675"/>
              <a:gd name="T27" fmla="*/ 37 h 676"/>
              <a:gd name="T28" fmla="*/ 39 w 675"/>
              <a:gd name="T29" fmla="*/ 141 h 676"/>
              <a:gd name="T30" fmla="*/ 39 w 675"/>
              <a:gd name="T31" fmla="*/ 379 h 676"/>
              <a:gd name="T32" fmla="*/ 144 w 675"/>
              <a:gd name="T33" fmla="*/ 485 h 676"/>
              <a:gd name="T34" fmla="*/ 144 w 675"/>
              <a:gd name="T35" fmla="*/ 624 h 676"/>
              <a:gd name="T36" fmla="*/ 298 w 675"/>
              <a:gd name="T37" fmla="*/ 482 h 676"/>
              <a:gd name="T38" fmla="*/ 533 w 675"/>
              <a:gd name="T39" fmla="*/ 482 h 676"/>
              <a:gd name="T40" fmla="*/ 635 w 675"/>
              <a:gd name="T41" fmla="*/ 379 h 676"/>
              <a:gd name="T42" fmla="*/ 635 w 675"/>
              <a:gd name="T43" fmla="*/ 141 h 676"/>
              <a:gd name="T44" fmla="*/ 533 w 675"/>
              <a:gd name="T45" fmla="*/ 37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5" h="676">
                <a:moveTo>
                  <a:pt x="141" y="0"/>
                </a:moveTo>
                <a:lnTo>
                  <a:pt x="533" y="0"/>
                </a:lnTo>
                <a:cubicBezTo>
                  <a:pt x="611" y="0"/>
                  <a:pt x="674" y="62"/>
                  <a:pt x="674" y="141"/>
                </a:cubicBezTo>
                <a:lnTo>
                  <a:pt x="674" y="379"/>
                </a:lnTo>
                <a:cubicBezTo>
                  <a:pt x="674" y="456"/>
                  <a:pt x="611" y="520"/>
                  <a:pt x="533" y="520"/>
                </a:cubicBezTo>
                <a:lnTo>
                  <a:pt x="312" y="520"/>
                </a:lnTo>
                <a:lnTo>
                  <a:pt x="168" y="654"/>
                </a:lnTo>
                <a:cubicBezTo>
                  <a:pt x="146" y="675"/>
                  <a:pt x="108" y="659"/>
                  <a:pt x="108" y="627"/>
                </a:cubicBezTo>
                <a:lnTo>
                  <a:pt x="108" y="515"/>
                </a:lnTo>
                <a:cubicBezTo>
                  <a:pt x="45" y="501"/>
                  <a:pt x="0" y="443"/>
                  <a:pt x="0" y="379"/>
                </a:cubicBezTo>
                <a:lnTo>
                  <a:pt x="0" y="141"/>
                </a:lnTo>
                <a:cubicBezTo>
                  <a:pt x="0" y="62"/>
                  <a:pt x="64" y="0"/>
                  <a:pt x="141" y="0"/>
                </a:cubicBezTo>
                <a:close/>
                <a:moveTo>
                  <a:pt x="533" y="37"/>
                </a:moveTo>
                <a:lnTo>
                  <a:pt x="141" y="37"/>
                </a:lnTo>
                <a:cubicBezTo>
                  <a:pt x="85" y="37"/>
                  <a:pt x="39" y="85"/>
                  <a:pt x="39" y="141"/>
                </a:cubicBezTo>
                <a:lnTo>
                  <a:pt x="39" y="379"/>
                </a:lnTo>
                <a:cubicBezTo>
                  <a:pt x="39" y="445"/>
                  <a:pt x="87" y="477"/>
                  <a:pt x="144" y="485"/>
                </a:cubicBezTo>
                <a:lnTo>
                  <a:pt x="144" y="624"/>
                </a:lnTo>
                <a:lnTo>
                  <a:pt x="298" y="482"/>
                </a:lnTo>
                <a:lnTo>
                  <a:pt x="533" y="482"/>
                </a:lnTo>
                <a:cubicBezTo>
                  <a:pt x="589" y="482"/>
                  <a:pt x="635" y="435"/>
                  <a:pt x="635" y="379"/>
                </a:cubicBezTo>
                <a:lnTo>
                  <a:pt x="635" y="141"/>
                </a:lnTo>
                <a:cubicBezTo>
                  <a:pt x="635" y="85"/>
                  <a:pt x="589" y="37"/>
                  <a:pt x="533" y="37"/>
                </a:cubicBezTo>
                <a:close/>
              </a:path>
            </a:pathLst>
          </a:custGeom>
          <a:solidFill>
            <a:schemeClr val="accent2"/>
          </a:solidFill>
          <a:ln>
            <a:noFill/>
          </a:ln>
          <a:effectLst/>
        </p:spPr>
        <p:txBody>
          <a:bodyPr wrap="none" anchor="ctr"/>
          <a:lstStyle/>
          <a:p>
            <a:endParaRPr lang="en-US" sz="603"/>
          </a:p>
        </p:txBody>
      </p:sp>
      <p:sp>
        <p:nvSpPr>
          <p:cNvPr id="420" name="Freeform 33"/>
          <p:cNvSpPr>
            <a:spLocks noChangeArrowheads="1"/>
          </p:cNvSpPr>
          <p:nvPr/>
        </p:nvSpPr>
        <p:spPr bwMode="auto">
          <a:xfrm>
            <a:off x="1619447" y="2065818"/>
            <a:ext cx="189680" cy="189681"/>
          </a:xfrm>
          <a:custGeom>
            <a:avLst/>
            <a:gdLst>
              <a:gd name="T0" fmla="*/ 141 w 673"/>
              <a:gd name="T1" fmla="*/ 0 h 676"/>
              <a:gd name="T2" fmla="*/ 531 w 673"/>
              <a:gd name="T3" fmla="*/ 0 h 676"/>
              <a:gd name="T4" fmla="*/ 672 w 673"/>
              <a:gd name="T5" fmla="*/ 141 h 676"/>
              <a:gd name="T6" fmla="*/ 672 w 673"/>
              <a:gd name="T7" fmla="*/ 379 h 676"/>
              <a:gd name="T8" fmla="*/ 531 w 673"/>
              <a:gd name="T9" fmla="*/ 522 h 676"/>
              <a:gd name="T10" fmla="*/ 311 w 673"/>
              <a:gd name="T11" fmla="*/ 522 h 676"/>
              <a:gd name="T12" fmla="*/ 167 w 673"/>
              <a:gd name="T13" fmla="*/ 655 h 676"/>
              <a:gd name="T14" fmla="*/ 106 w 673"/>
              <a:gd name="T15" fmla="*/ 627 h 676"/>
              <a:gd name="T16" fmla="*/ 106 w 673"/>
              <a:gd name="T17" fmla="*/ 517 h 676"/>
              <a:gd name="T18" fmla="*/ 0 w 673"/>
              <a:gd name="T19" fmla="*/ 379 h 676"/>
              <a:gd name="T20" fmla="*/ 0 w 673"/>
              <a:gd name="T21" fmla="*/ 141 h 676"/>
              <a:gd name="T22" fmla="*/ 141 w 673"/>
              <a:gd name="T23" fmla="*/ 0 h 676"/>
              <a:gd name="T24" fmla="*/ 531 w 673"/>
              <a:gd name="T25" fmla="*/ 39 h 676"/>
              <a:gd name="T26" fmla="*/ 141 w 673"/>
              <a:gd name="T27" fmla="*/ 39 h 676"/>
              <a:gd name="T28" fmla="*/ 39 w 673"/>
              <a:gd name="T29" fmla="*/ 141 h 676"/>
              <a:gd name="T30" fmla="*/ 39 w 673"/>
              <a:gd name="T31" fmla="*/ 379 h 676"/>
              <a:gd name="T32" fmla="*/ 144 w 673"/>
              <a:gd name="T33" fmla="*/ 487 h 676"/>
              <a:gd name="T34" fmla="*/ 144 w 673"/>
              <a:gd name="T35" fmla="*/ 624 h 676"/>
              <a:gd name="T36" fmla="*/ 296 w 673"/>
              <a:gd name="T37" fmla="*/ 483 h 676"/>
              <a:gd name="T38" fmla="*/ 531 w 673"/>
              <a:gd name="T39" fmla="*/ 483 h 676"/>
              <a:gd name="T40" fmla="*/ 635 w 673"/>
              <a:gd name="T41" fmla="*/ 379 h 676"/>
              <a:gd name="T42" fmla="*/ 635 w 673"/>
              <a:gd name="T43" fmla="*/ 141 h 676"/>
              <a:gd name="T44" fmla="*/ 531 w 673"/>
              <a:gd name="T45" fmla="*/ 39 h 676"/>
              <a:gd name="T46" fmla="*/ 509 w 673"/>
              <a:gd name="T47" fmla="*/ 168 h 676"/>
              <a:gd name="T48" fmla="*/ 162 w 673"/>
              <a:gd name="T49" fmla="*/ 168 h 676"/>
              <a:gd name="T50" fmla="*/ 152 w 673"/>
              <a:gd name="T51" fmla="*/ 159 h 676"/>
              <a:gd name="T52" fmla="*/ 152 w 673"/>
              <a:gd name="T53" fmla="*/ 141 h 676"/>
              <a:gd name="T54" fmla="*/ 162 w 673"/>
              <a:gd name="T55" fmla="*/ 132 h 676"/>
              <a:gd name="T56" fmla="*/ 509 w 673"/>
              <a:gd name="T57" fmla="*/ 132 h 676"/>
              <a:gd name="T58" fmla="*/ 520 w 673"/>
              <a:gd name="T59" fmla="*/ 141 h 676"/>
              <a:gd name="T60" fmla="*/ 520 w 673"/>
              <a:gd name="T61" fmla="*/ 159 h 676"/>
              <a:gd name="T62" fmla="*/ 509 w 673"/>
              <a:gd name="T63" fmla="*/ 168 h 676"/>
              <a:gd name="T64" fmla="*/ 509 w 673"/>
              <a:gd name="T65" fmla="*/ 287 h 676"/>
              <a:gd name="T66" fmla="*/ 162 w 673"/>
              <a:gd name="T67" fmla="*/ 287 h 676"/>
              <a:gd name="T68" fmla="*/ 152 w 673"/>
              <a:gd name="T69" fmla="*/ 276 h 676"/>
              <a:gd name="T70" fmla="*/ 152 w 673"/>
              <a:gd name="T71" fmla="*/ 258 h 676"/>
              <a:gd name="T72" fmla="*/ 162 w 673"/>
              <a:gd name="T73" fmla="*/ 248 h 676"/>
              <a:gd name="T74" fmla="*/ 509 w 673"/>
              <a:gd name="T75" fmla="*/ 248 h 676"/>
              <a:gd name="T76" fmla="*/ 520 w 673"/>
              <a:gd name="T77" fmla="*/ 258 h 676"/>
              <a:gd name="T78" fmla="*/ 520 w 673"/>
              <a:gd name="T79" fmla="*/ 276 h 676"/>
              <a:gd name="T80" fmla="*/ 509 w 673"/>
              <a:gd name="T81" fmla="*/ 287 h 676"/>
              <a:gd name="T82" fmla="*/ 392 w 673"/>
              <a:gd name="T83" fmla="*/ 402 h 676"/>
              <a:gd name="T84" fmla="*/ 164 w 673"/>
              <a:gd name="T85" fmla="*/ 402 h 676"/>
              <a:gd name="T86" fmla="*/ 152 w 673"/>
              <a:gd name="T87" fmla="*/ 391 h 676"/>
              <a:gd name="T88" fmla="*/ 152 w 673"/>
              <a:gd name="T89" fmla="*/ 375 h 676"/>
              <a:gd name="T90" fmla="*/ 164 w 673"/>
              <a:gd name="T91" fmla="*/ 363 h 676"/>
              <a:gd name="T92" fmla="*/ 392 w 673"/>
              <a:gd name="T93" fmla="*/ 363 h 676"/>
              <a:gd name="T94" fmla="*/ 402 w 673"/>
              <a:gd name="T95" fmla="*/ 375 h 676"/>
              <a:gd name="T96" fmla="*/ 402 w 673"/>
              <a:gd name="T97" fmla="*/ 391 h 676"/>
              <a:gd name="T98" fmla="*/ 392 w 673"/>
              <a:gd name="T99" fmla="*/ 40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3" h="676">
                <a:moveTo>
                  <a:pt x="141" y="0"/>
                </a:moveTo>
                <a:lnTo>
                  <a:pt x="531" y="0"/>
                </a:lnTo>
                <a:cubicBezTo>
                  <a:pt x="610" y="0"/>
                  <a:pt x="672" y="64"/>
                  <a:pt x="672" y="141"/>
                </a:cubicBezTo>
                <a:lnTo>
                  <a:pt x="672" y="379"/>
                </a:lnTo>
                <a:cubicBezTo>
                  <a:pt x="672" y="458"/>
                  <a:pt x="610" y="522"/>
                  <a:pt x="531" y="522"/>
                </a:cubicBezTo>
                <a:lnTo>
                  <a:pt x="311" y="522"/>
                </a:lnTo>
                <a:lnTo>
                  <a:pt x="167" y="655"/>
                </a:lnTo>
                <a:cubicBezTo>
                  <a:pt x="144" y="675"/>
                  <a:pt x="106" y="659"/>
                  <a:pt x="106" y="627"/>
                </a:cubicBezTo>
                <a:lnTo>
                  <a:pt x="106" y="517"/>
                </a:lnTo>
                <a:cubicBezTo>
                  <a:pt x="45" y="501"/>
                  <a:pt x="0" y="445"/>
                  <a:pt x="0" y="379"/>
                </a:cubicBezTo>
                <a:lnTo>
                  <a:pt x="0" y="141"/>
                </a:lnTo>
                <a:cubicBezTo>
                  <a:pt x="0" y="64"/>
                  <a:pt x="63" y="0"/>
                  <a:pt x="141" y="0"/>
                </a:cubicBezTo>
                <a:close/>
                <a:moveTo>
                  <a:pt x="531" y="39"/>
                </a:moveTo>
                <a:lnTo>
                  <a:pt x="141" y="39"/>
                </a:lnTo>
                <a:cubicBezTo>
                  <a:pt x="85" y="39"/>
                  <a:pt x="39" y="85"/>
                  <a:pt x="39" y="141"/>
                </a:cubicBezTo>
                <a:lnTo>
                  <a:pt x="39" y="379"/>
                </a:lnTo>
                <a:cubicBezTo>
                  <a:pt x="39" y="445"/>
                  <a:pt x="85" y="480"/>
                  <a:pt x="144" y="487"/>
                </a:cubicBezTo>
                <a:lnTo>
                  <a:pt x="144" y="624"/>
                </a:lnTo>
                <a:lnTo>
                  <a:pt x="296" y="483"/>
                </a:lnTo>
                <a:lnTo>
                  <a:pt x="531" y="483"/>
                </a:lnTo>
                <a:cubicBezTo>
                  <a:pt x="589" y="483"/>
                  <a:pt x="635" y="437"/>
                  <a:pt x="635" y="379"/>
                </a:cubicBezTo>
                <a:lnTo>
                  <a:pt x="635" y="141"/>
                </a:lnTo>
                <a:cubicBezTo>
                  <a:pt x="635" y="85"/>
                  <a:pt x="589" y="39"/>
                  <a:pt x="531" y="39"/>
                </a:cubicBezTo>
                <a:close/>
                <a:moveTo>
                  <a:pt x="509" y="168"/>
                </a:moveTo>
                <a:lnTo>
                  <a:pt x="162" y="168"/>
                </a:lnTo>
                <a:cubicBezTo>
                  <a:pt x="156" y="168"/>
                  <a:pt x="152" y="167"/>
                  <a:pt x="152" y="159"/>
                </a:cubicBezTo>
                <a:lnTo>
                  <a:pt x="152" y="141"/>
                </a:lnTo>
                <a:cubicBezTo>
                  <a:pt x="152" y="133"/>
                  <a:pt x="156" y="132"/>
                  <a:pt x="162" y="132"/>
                </a:cubicBezTo>
                <a:lnTo>
                  <a:pt x="509" y="132"/>
                </a:lnTo>
                <a:cubicBezTo>
                  <a:pt x="517" y="132"/>
                  <a:pt x="520" y="133"/>
                  <a:pt x="520" y="141"/>
                </a:cubicBezTo>
                <a:lnTo>
                  <a:pt x="520" y="159"/>
                </a:lnTo>
                <a:cubicBezTo>
                  <a:pt x="520" y="167"/>
                  <a:pt x="517" y="168"/>
                  <a:pt x="509" y="168"/>
                </a:cubicBezTo>
                <a:close/>
                <a:moveTo>
                  <a:pt x="509" y="287"/>
                </a:moveTo>
                <a:lnTo>
                  <a:pt x="162" y="287"/>
                </a:lnTo>
                <a:cubicBezTo>
                  <a:pt x="156" y="287"/>
                  <a:pt x="152" y="283"/>
                  <a:pt x="152" y="276"/>
                </a:cubicBezTo>
                <a:lnTo>
                  <a:pt x="152" y="258"/>
                </a:lnTo>
                <a:cubicBezTo>
                  <a:pt x="152" y="250"/>
                  <a:pt x="156" y="248"/>
                  <a:pt x="162" y="248"/>
                </a:cubicBezTo>
                <a:lnTo>
                  <a:pt x="509" y="248"/>
                </a:lnTo>
                <a:cubicBezTo>
                  <a:pt x="517" y="248"/>
                  <a:pt x="520" y="250"/>
                  <a:pt x="520" y="258"/>
                </a:cubicBezTo>
                <a:lnTo>
                  <a:pt x="520" y="276"/>
                </a:lnTo>
                <a:cubicBezTo>
                  <a:pt x="520" y="283"/>
                  <a:pt x="517" y="287"/>
                  <a:pt x="509" y="287"/>
                </a:cubicBezTo>
                <a:close/>
                <a:moveTo>
                  <a:pt x="392" y="402"/>
                </a:moveTo>
                <a:lnTo>
                  <a:pt x="164" y="402"/>
                </a:lnTo>
                <a:cubicBezTo>
                  <a:pt x="156" y="402"/>
                  <a:pt x="152" y="399"/>
                  <a:pt x="152" y="391"/>
                </a:cubicBezTo>
                <a:lnTo>
                  <a:pt x="152" y="375"/>
                </a:lnTo>
                <a:cubicBezTo>
                  <a:pt x="152" y="367"/>
                  <a:pt x="156" y="363"/>
                  <a:pt x="164" y="363"/>
                </a:cubicBezTo>
                <a:lnTo>
                  <a:pt x="392" y="363"/>
                </a:lnTo>
                <a:cubicBezTo>
                  <a:pt x="400" y="363"/>
                  <a:pt x="402" y="367"/>
                  <a:pt x="402" y="375"/>
                </a:cubicBezTo>
                <a:lnTo>
                  <a:pt x="402" y="391"/>
                </a:lnTo>
                <a:cubicBezTo>
                  <a:pt x="402" y="399"/>
                  <a:pt x="399" y="402"/>
                  <a:pt x="392" y="402"/>
                </a:cubicBezTo>
                <a:close/>
              </a:path>
            </a:pathLst>
          </a:custGeom>
          <a:solidFill>
            <a:schemeClr val="accent2"/>
          </a:solidFill>
          <a:ln>
            <a:noFill/>
          </a:ln>
          <a:effectLst/>
        </p:spPr>
        <p:txBody>
          <a:bodyPr wrap="none" anchor="ctr"/>
          <a:lstStyle/>
          <a:p>
            <a:endParaRPr lang="en-US" sz="603"/>
          </a:p>
        </p:txBody>
      </p:sp>
      <p:sp>
        <p:nvSpPr>
          <p:cNvPr id="421" name="Freeform 34"/>
          <p:cNvSpPr>
            <a:spLocks noChangeArrowheads="1"/>
          </p:cNvSpPr>
          <p:nvPr/>
        </p:nvSpPr>
        <p:spPr bwMode="auto">
          <a:xfrm>
            <a:off x="1894670" y="2038543"/>
            <a:ext cx="226872" cy="242990"/>
          </a:xfrm>
          <a:custGeom>
            <a:avLst/>
            <a:gdLst>
              <a:gd name="T0" fmla="*/ 507 w 809"/>
              <a:gd name="T1" fmla="*/ 281 h 863"/>
              <a:gd name="T2" fmla="*/ 256 w 809"/>
              <a:gd name="T3" fmla="*/ 531 h 863"/>
              <a:gd name="T4" fmla="*/ 333 w 809"/>
              <a:gd name="T5" fmla="*/ 607 h 863"/>
              <a:gd name="T6" fmla="*/ 650 w 809"/>
              <a:gd name="T7" fmla="*/ 291 h 863"/>
              <a:gd name="T8" fmla="*/ 515 w 809"/>
              <a:gd name="T9" fmla="*/ 158 h 863"/>
              <a:gd name="T10" fmla="*/ 197 w 809"/>
              <a:gd name="T11" fmla="*/ 476 h 863"/>
              <a:gd name="T12" fmla="*/ 389 w 809"/>
              <a:gd name="T13" fmla="*/ 668 h 863"/>
              <a:gd name="T14" fmla="*/ 643 w 809"/>
              <a:gd name="T15" fmla="*/ 414 h 863"/>
              <a:gd name="T16" fmla="*/ 658 w 809"/>
              <a:gd name="T17" fmla="*/ 414 h 863"/>
              <a:gd name="T18" fmla="*/ 670 w 809"/>
              <a:gd name="T19" fmla="*/ 425 h 863"/>
              <a:gd name="T20" fmla="*/ 670 w 809"/>
              <a:gd name="T21" fmla="*/ 441 h 863"/>
              <a:gd name="T22" fmla="*/ 416 w 809"/>
              <a:gd name="T23" fmla="*/ 695 h 863"/>
              <a:gd name="T24" fmla="*/ 170 w 809"/>
              <a:gd name="T25" fmla="*/ 449 h 863"/>
              <a:gd name="T26" fmla="*/ 490 w 809"/>
              <a:gd name="T27" fmla="*/ 131 h 863"/>
              <a:gd name="T28" fmla="*/ 677 w 809"/>
              <a:gd name="T29" fmla="*/ 318 h 863"/>
              <a:gd name="T30" fmla="*/ 360 w 809"/>
              <a:gd name="T31" fmla="*/ 635 h 863"/>
              <a:gd name="T32" fmla="*/ 231 w 809"/>
              <a:gd name="T33" fmla="*/ 505 h 863"/>
              <a:gd name="T34" fmla="*/ 480 w 809"/>
              <a:gd name="T35" fmla="*/ 254 h 863"/>
              <a:gd name="T36" fmla="*/ 496 w 809"/>
              <a:gd name="T37" fmla="*/ 254 h 863"/>
              <a:gd name="T38" fmla="*/ 507 w 809"/>
              <a:gd name="T39" fmla="*/ 267 h 863"/>
              <a:gd name="T40" fmla="*/ 507 w 809"/>
              <a:gd name="T41" fmla="*/ 281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9" h="863">
                <a:moveTo>
                  <a:pt x="507" y="281"/>
                </a:moveTo>
                <a:lnTo>
                  <a:pt x="256" y="531"/>
                </a:lnTo>
                <a:cubicBezTo>
                  <a:pt x="205" y="583"/>
                  <a:pt x="282" y="659"/>
                  <a:pt x="333" y="607"/>
                </a:cubicBezTo>
                <a:lnTo>
                  <a:pt x="650" y="291"/>
                </a:lnTo>
                <a:cubicBezTo>
                  <a:pt x="746" y="193"/>
                  <a:pt x="611" y="62"/>
                  <a:pt x="515" y="158"/>
                </a:cubicBezTo>
                <a:lnTo>
                  <a:pt x="197" y="476"/>
                </a:lnTo>
                <a:cubicBezTo>
                  <a:pt x="61" y="612"/>
                  <a:pt x="256" y="799"/>
                  <a:pt x="389" y="668"/>
                </a:cubicBezTo>
                <a:cubicBezTo>
                  <a:pt x="474" y="583"/>
                  <a:pt x="558" y="499"/>
                  <a:pt x="643" y="414"/>
                </a:cubicBezTo>
                <a:cubicBezTo>
                  <a:pt x="648" y="407"/>
                  <a:pt x="651" y="407"/>
                  <a:pt x="658" y="414"/>
                </a:cubicBezTo>
                <a:lnTo>
                  <a:pt x="670" y="425"/>
                </a:lnTo>
                <a:cubicBezTo>
                  <a:pt x="675" y="431"/>
                  <a:pt x="675" y="435"/>
                  <a:pt x="670" y="441"/>
                </a:cubicBezTo>
                <a:lnTo>
                  <a:pt x="416" y="695"/>
                </a:lnTo>
                <a:cubicBezTo>
                  <a:pt x="250" y="862"/>
                  <a:pt x="0" y="620"/>
                  <a:pt x="170" y="449"/>
                </a:cubicBezTo>
                <a:lnTo>
                  <a:pt x="490" y="131"/>
                </a:lnTo>
                <a:cubicBezTo>
                  <a:pt x="619" y="0"/>
                  <a:pt x="808" y="185"/>
                  <a:pt x="677" y="318"/>
                </a:cubicBezTo>
                <a:lnTo>
                  <a:pt x="360" y="635"/>
                </a:lnTo>
                <a:cubicBezTo>
                  <a:pt x="274" y="719"/>
                  <a:pt x="143" y="591"/>
                  <a:pt x="231" y="505"/>
                </a:cubicBezTo>
                <a:cubicBezTo>
                  <a:pt x="314" y="422"/>
                  <a:pt x="397" y="337"/>
                  <a:pt x="480" y="254"/>
                </a:cubicBezTo>
                <a:cubicBezTo>
                  <a:pt x="487" y="248"/>
                  <a:pt x="490" y="248"/>
                  <a:pt x="496" y="254"/>
                </a:cubicBezTo>
                <a:lnTo>
                  <a:pt x="507" y="267"/>
                </a:lnTo>
                <a:cubicBezTo>
                  <a:pt x="514" y="272"/>
                  <a:pt x="514" y="275"/>
                  <a:pt x="507" y="281"/>
                </a:cubicBezTo>
              </a:path>
            </a:pathLst>
          </a:custGeom>
          <a:solidFill>
            <a:schemeClr val="accent2"/>
          </a:solidFill>
          <a:ln>
            <a:noFill/>
          </a:ln>
          <a:effectLst/>
        </p:spPr>
        <p:txBody>
          <a:bodyPr wrap="none" anchor="ctr"/>
          <a:lstStyle/>
          <a:p>
            <a:endParaRPr lang="en-US" sz="603"/>
          </a:p>
        </p:txBody>
      </p:sp>
      <p:sp>
        <p:nvSpPr>
          <p:cNvPr id="422" name="Freeform 35"/>
          <p:cNvSpPr>
            <a:spLocks noChangeArrowheads="1"/>
          </p:cNvSpPr>
          <p:nvPr/>
        </p:nvSpPr>
        <p:spPr bwMode="auto">
          <a:xfrm>
            <a:off x="2182290" y="2058381"/>
            <a:ext cx="209516" cy="211997"/>
          </a:xfrm>
          <a:custGeom>
            <a:avLst/>
            <a:gdLst>
              <a:gd name="T0" fmla="*/ 85 w 746"/>
              <a:gd name="T1" fmla="*/ 502 h 756"/>
              <a:gd name="T2" fmla="*/ 326 w 746"/>
              <a:gd name="T3" fmla="*/ 263 h 756"/>
              <a:gd name="T4" fmla="*/ 525 w 746"/>
              <a:gd name="T5" fmla="*/ 2 h 756"/>
              <a:gd name="T6" fmla="*/ 641 w 746"/>
              <a:gd name="T7" fmla="*/ 31 h 756"/>
              <a:gd name="T8" fmla="*/ 641 w 746"/>
              <a:gd name="T9" fmla="*/ 74 h 756"/>
              <a:gd name="T10" fmla="*/ 515 w 746"/>
              <a:gd name="T11" fmla="*/ 151 h 756"/>
              <a:gd name="T12" fmla="*/ 582 w 746"/>
              <a:gd name="T13" fmla="*/ 271 h 756"/>
              <a:gd name="T14" fmla="*/ 707 w 746"/>
              <a:gd name="T15" fmla="*/ 199 h 756"/>
              <a:gd name="T16" fmla="*/ 744 w 746"/>
              <a:gd name="T17" fmla="*/ 221 h 756"/>
              <a:gd name="T18" fmla="*/ 486 w 746"/>
              <a:gd name="T19" fmla="*/ 426 h 756"/>
              <a:gd name="T20" fmla="*/ 249 w 746"/>
              <a:gd name="T21" fmla="*/ 662 h 756"/>
              <a:gd name="T22" fmla="*/ 85 w 746"/>
              <a:gd name="T23" fmla="*/ 502 h 756"/>
              <a:gd name="T24" fmla="*/ 368 w 746"/>
              <a:gd name="T25" fmla="*/ 274 h 756"/>
              <a:gd name="T26" fmla="*/ 112 w 746"/>
              <a:gd name="T27" fmla="*/ 530 h 756"/>
              <a:gd name="T28" fmla="*/ 222 w 746"/>
              <a:gd name="T29" fmla="*/ 635 h 756"/>
              <a:gd name="T30" fmla="*/ 473 w 746"/>
              <a:gd name="T31" fmla="*/ 384 h 756"/>
              <a:gd name="T32" fmla="*/ 536 w 746"/>
              <a:gd name="T33" fmla="*/ 392 h 756"/>
              <a:gd name="T34" fmla="*/ 705 w 746"/>
              <a:gd name="T35" fmla="*/ 245 h 756"/>
              <a:gd name="T36" fmla="*/ 592 w 746"/>
              <a:gd name="T37" fmla="*/ 309 h 756"/>
              <a:gd name="T38" fmla="*/ 565 w 746"/>
              <a:gd name="T39" fmla="*/ 306 h 756"/>
              <a:gd name="T40" fmla="*/ 475 w 746"/>
              <a:gd name="T41" fmla="*/ 147 h 756"/>
              <a:gd name="T42" fmla="*/ 486 w 746"/>
              <a:gd name="T43" fmla="*/ 123 h 756"/>
              <a:gd name="T44" fmla="*/ 601 w 746"/>
              <a:gd name="T45" fmla="*/ 53 h 756"/>
              <a:gd name="T46" fmla="*/ 368 w 746"/>
              <a:gd name="T47" fmla="*/ 152 h 756"/>
              <a:gd name="T48" fmla="*/ 368 w 746"/>
              <a:gd name="T49" fmla="*/ 274 h 756"/>
              <a:gd name="T50" fmla="*/ 179 w 746"/>
              <a:gd name="T51" fmla="*/ 549 h 756"/>
              <a:gd name="T52" fmla="*/ 203 w 746"/>
              <a:gd name="T53" fmla="*/ 573 h 756"/>
              <a:gd name="T54" fmla="*/ 179 w 746"/>
              <a:gd name="T55" fmla="*/ 597 h 756"/>
              <a:gd name="T56" fmla="*/ 155 w 746"/>
              <a:gd name="T57" fmla="*/ 573 h 756"/>
              <a:gd name="T58" fmla="*/ 179 w 746"/>
              <a:gd name="T59" fmla="*/ 54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6" h="756">
                <a:moveTo>
                  <a:pt x="85" y="502"/>
                </a:moveTo>
                <a:lnTo>
                  <a:pt x="326" y="263"/>
                </a:lnTo>
                <a:cubicBezTo>
                  <a:pt x="296" y="128"/>
                  <a:pt x="387" y="7"/>
                  <a:pt x="525" y="2"/>
                </a:cubicBezTo>
                <a:cubicBezTo>
                  <a:pt x="563" y="0"/>
                  <a:pt x="604" y="10"/>
                  <a:pt x="641" y="31"/>
                </a:cubicBezTo>
                <a:cubicBezTo>
                  <a:pt x="657" y="40"/>
                  <a:pt x="657" y="64"/>
                  <a:pt x="641" y="74"/>
                </a:cubicBezTo>
                <a:lnTo>
                  <a:pt x="515" y="151"/>
                </a:lnTo>
                <a:cubicBezTo>
                  <a:pt x="523" y="191"/>
                  <a:pt x="553" y="242"/>
                  <a:pt x="582" y="271"/>
                </a:cubicBezTo>
                <a:lnTo>
                  <a:pt x="707" y="199"/>
                </a:lnTo>
                <a:cubicBezTo>
                  <a:pt x="724" y="191"/>
                  <a:pt x="744" y="202"/>
                  <a:pt x="744" y="221"/>
                </a:cubicBezTo>
                <a:cubicBezTo>
                  <a:pt x="745" y="368"/>
                  <a:pt x="624" y="450"/>
                  <a:pt x="486" y="426"/>
                </a:cubicBezTo>
                <a:lnTo>
                  <a:pt x="249" y="662"/>
                </a:lnTo>
                <a:cubicBezTo>
                  <a:pt x="157" y="755"/>
                  <a:pt x="0" y="590"/>
                  <a:pt x="85" y="502"/>
                </a:cubicBezTo>
                <a:close/>
                <a:moveTo>
                  <a:pt x="368" y="274"/>
                </a:moveTo>
                <a:lnTo>
                  <a:pt x="112" y="530"/>
                </a:lnTo>
                <a:cubicBezTo>
                  <a:pt x="62" y="581"/>
                  <a:pt x="166" y="693"/>
                  <a:pt x="222" y="635"/>
                </a:cubicBezTo>
                <a:lnTo>
                  <a:pt x="473" y="384"/>
                </a:lnTo>
                <a:cubicBezTo>
                  <a:pt x="497" y="389"/>
                  <a:pt x="512" y="392"/>
                  <a:pt x="536" y="392"/>
                </a:cubicBezTo>
                <a:cubicBezTo>
                  <a:pt x="625" y="390"/>
                  <a:pt x="696" y="338"/>
                  <a:pt x="705" y="245"/>
                </a:cubicBezTo>
                <a:lnTo>
                  <a:pt x="592" y="309"/>
                </a:lnTo>
                <a:cubicBezTo>
                  <a:pt x="582" y="314"/>
                  <a:pt x="571" y="312"/>
                  <a:pt x="565" y="306"/>
                </a:cubicBezTo>
                <a:cubicBezTo>
                  <a:pt x="525" y="269"/>
                  <a:pt x="483" y="200"/>
                  <a:pt x="475" y="147"/>
                </a:cubicBezTo>
                <a:cubicBezTo>
                  <a:pt x="473" y="138"/>
                  <a:pt x="478" y="128"/>
                  <a:pt x="486" y="123"/>
                </a:cubicBezTo>
                <a:lnTo>
                  <a:pt x="601" y="53"/>
                </a:lnTo>
                <a:cubicBezTo>
                  <a:pt x="510" y="16"/>
                  <a:pt x="400" y="58"/>
                  <a:pt x="368" y="152"/>
                </a:cubicBezTo>
                <a:cubicBezTo>
                  <a:pt x="353" y="195"/>
                  <a:pt x="357" y="232"/>
                  <a:pt x="368" y="274"/>
                </a:cubicBezTo>
                <a:close/>
                <a:moveTo>
                  <a:pt x="179" y="549"/>
                </a:moveTo>
                <a:cubicBezTo>
                  <a:pt x="192" y="549"/>
                  <a:pt x="203" y="559"/>
                  <a:pt x="203" y="573"/>
                </a:cubicBezTo>
                <a:cubicBezTo>
                  <a:pt x="203" y="586"/>
                  <a:pt x="193" y="597"/>
                  <a:pt x="179" y="597"/>
                </a:cubicBezTo>
                <a:cubicBezTo>
                  <a:pt x="165" y="597"/>
                  <a:pt x="155" y="586"/>
                  <a:pt x="155" y="573"/>
                </a:cubicBezTo>
                <a:cubicBezTo>
                  <a:pt x="155" y="559"/>
                  <a:pt x="165" y="549"/>
                  <a:pt x="179" y="549"/>
                </a:cubicBezTo>
                <a:close/>
              </a:path>
            </a:pathLst>
          </a:custGeom>
          <a:solidFill>
            <a:schemeClr val="accent2"/>
          </a:solidFill>
          <a:ln>
            <a:noFill/>
          </a:ln>
          <a:effectLst/>
        </p:spPr>
        <p:txBody>
          <a:bodyPr wrap="none" anchor="ctr"/>
          <a:lstStyle/>
          <a:p>
            <a:endParaRPr lang="en-US" sz="603"/>
          </a:p>
        </p:txBody>
      </p:sp>
      <p:sp>
        <p:nvSpPr>
          <p:cNvPr id="423" name="Freeform 36"/>
          <p:cNvSpPr>
            <a:spLocks noChangeArrowheads="1"/>
          </p:cNvSpPr>
          <p:nvPr/>
        </p:nvSpPr>
        <p:spPr bwMode="auto">
          <a:xfrm>
            <a:off x="2517020" y="2058380"/>
            <a:ext cx="193400" cy="194640"/>
          </a:xfrm>
          <a:custGeom>
            <a:avLst/>
            <a:gdLst>
              <a:gd name="T0" fmla="*/ 273 w 690"/>
              <a:gd name="T1" fmla="*/ 549 h 691"/>
              <a:gd name="T2" fmla="*/ 0 w 690"/>
              <a:gd name="T3" fmla="*/ 274 h 691"/>
              <a:gd name="T4" fmla="*/ 273 w 690"/>
              <a:gd name="T5" fmla="*/ 0 h 691"/>
              <a:gd name="T6" fmla="*/ 547 w 690"/>
              <a:gd name="T7" fmla="*/ 274 h 691"/>
              <a:gd name="T8" fmla="*/ 480 w 690"/>
              <a:gd name="T9" fmla="*/ 454 h 691"/>
              <a:gd name="T10" fmla="*/ 683 w 690"/>
              <a:gd name="T11" fmla="*/ 656 h 691"/>
              <a:gd name="T12" fmla="*/ 683 w 690"/>
              <a:gd name="T13" fmla="*/ 672 h 691"/>
              <a:gd name="T14" fmla="*/ 672 w 690"/>
              <a:gd name="T15" fmla="*/ 683 h 691"/>
              <a:gd name="T16" fmla="*/ 657 w 690"/>
              <a:gd name="T17" fmla="*/ 683 h 691"/>
              <a:gd name="T18" fmla="*/ 454 w 690"/>
              <a:gd name="T19" fmla="*/ 480 h 691"/>
              <a:gd name="T20" fmla="*/ 273 w 690"/>
              <a:gd name="T21" fmla="*/ 549 h 691"/>
              <a:gd name="T22" fmla="*/ 38 w 690"/>
              <a:gd name="T23" fmla="*/ 274 h 691"/>
              <a:gd name="T24" fmla="*/ 273 w 690"/>
              <a:gd name="T25" fmla="*/ 510 h 691"/>
              <a:gd name="T26" fmla="*/ 508 w 690"/>
              <a:gd name="T27" fmla="*/ 274 h 691"/>
              <a:gd name="T28" fmla="*/ 273 w 690"/>
              <a:gd name="T29" fmla="*/ 39 h 691"/>
              <a:gd name="T30" fmla="*/ 38 w 690"/>
              <a:gd name="T31" fmla="*/ 274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0" h="691">
                <a:moveTo>
                  <a:pt x="273" y="549"/>
                </a:moveTo>
                <a:cubicBezTo>
                  <a:pt x="123" y="549"/>
                  <a:pt x="0" y="426"/>
                  <a:pt x="0" y="274"/>
                </a:cubicBezTo>
                <a:cubicBezTo>
                  <a:pt x="0" y="122"/>
                  <a:pt x="123" y="0"/>
                  <a:pt x="273" y="0"/>
                </a:cubicBezTo>
                <a:cubicBezTo>
                  <a:pt x="425" y="0"/>
                  <a:pt x="547" y="123"/>
                  <a:pt x="547" y="274"/>
                </a:cubicBezTo>
                <a:cubicBezTo>
                  <a:pt x="547" y="342"/>
                  <a:pt x="521" y="405"/>
                  <a:pt x="480" y="454"/>
                </a:cubicBezTo>
                <a:lnTo>
                  <a:pt x="683" y="656"/>
                </a:lnTo>
                <a:cubicBezTo>
                  <a:pt x="689" y="662"/>
                  <a:pt x="689" y="666"/>
                  <a:pt x="683" y="672"/>
                </a:cubicBezTo>
                <a:lnTo>
                  <a:pt x="672" y="683"/>
                </a:lnTo>
                <a:cubicBezTo>
                  <a:pt x="665" y="690"/>
                  <a:pt x="662" y="690"/>
                  <a:pt x="657" y="683"/>
                </a:cubicBezTo>
                <a:lnTo>
                  <a:pt x="454" y="480"/>
                </a:lnTo>
                <a:cubicBezTo>
                  <a:pt x="406" y="523"/>
                  <a:pt x="342" y="549"/>
                  <a:pt x="273" y="549"/>
                </a:cubicBezTo>
                <a:close/>
                <a:moveTo>
                  <a:pt x="38" y="274"/>
                </a:moveTo>
                <a:cubicBezTo>
                  <a:pt x="38" y="403"/>
                  <a:pt x="144" y="510"/>
                  <a:pt x="273" y="510"/>
                </a:cubicBezTo>
                <a:cubicBezTo>
                  <a:pt x="405" y="510"/>
                  <a:pt x="508" y="403"/>
                  <a:pt x="508" y="274"/>
                </a:cubicBezTo>
                <a:cubicBezTo>
                  <a:pt x="508" y="144"/>
                  <a:pt x="405" y="39"/>
                  <a:pt x="273" y="39"/>
                </a:cubicBezTo>
                <a:cubicBezTo>
                  <a:pt x="144" y="39"/>
                  <a:pt x="38" y="144"/>
                  <a:pt x="38" y="274"/>
                </a:cubicBezTo>
                <a:close/>
              </a:path>
            </a:pathLst>
          </a:custGeom>
          <a:solidFill>
            <a:schemeClr val="accent2"/>
          </a:solidFill>
          <a:ln>
            <a:noFill/>
          </a:ln>
          <a:effectLst/>
        </p:spPr>
        <p:txBody>
          <a:bodyPr wrap="none" anchor="ctr"/>
          <a:lstStyle/>
          <a:p>
            <a:endParaRPr lang="en-US" sz="603"/>
          </a:p>
        </p:txBody>
      </p:sp>
      <p:sp>
        <p:nvSpPr>
          <p:cNvPr id="424" name="Freeform 37"/>
          <p:cNvSpPr>
            <a:spLocks noChangeArrowheads="1"/>
          </p:cNvSpPr>
          <p:nvPr/>
        </p:nvSpPr>
        <p:spPr bwMode="auto">
          <a:xfrm>
            <a:off x="2819518" y="2058380"/>
            <a:ext cx="193400" cy="194640"/>
          </a:xfrm>
          <a:custGeom>
            <a:avLst/>
            <a:gdLst>
              <a:gd name="T0" fmla="*/ 273 w 690"/>
              <a:gd name="T1" fmla="*/ 549 h 691"/>
              <a:gd name="T2" fmla="*/ 0 w 690"/>
              <a:gd name="T3" fmla="*/ 274 h 691"/>
              <a:gd name="T4" fmla="*/ 273 w 690"/>
              <a:gd name="T5" fmla="*/ 0 h 691"/>
              <a:gd name="T6" fmla="*/ 548 w 690"/>
              <a:gd name="T7" fmla="*/ 274 h 691"/>
              <a:gd name="T8" fmla="*/ 479 w 690"/>
              <a:gd name="T9" fmla="*/ 454 h 691"/>
              <a:gd name="T10" fmla="*/ 683 w 690"/>
              <a:gd name="T11" fmla="*/ 656 h 691"/>
              <a:gd name="T12" fmla="*/ 683 w 690"/>
              <a:gd name="T13" fmla="*/ 672 h 691"/>
              <a:gd name="T14" fmla="*/ 671 w 690"/>
              <a:gd name="T15" fmla="*/ 683 h 691"/>
              <a:gd name="T16" fmla="*/ 657 w 690"/>
              <a:gd name="T17" fmla="*/ 683 h 691"/>
              <a:gd name="T18" fmla="*/ 454 w 690"/>
              <a:gd name="T19" fmla="*/ 480 h 691"/>
              <a:gd name="T20" fmla="*/ 273 w 690"/>
              <a:gd name="T21" fmla="*/ 549 h 691"/>
              <a:gd name="T22" fmla="*/ 38 w 690"/>
              <a:gd name="T23" fmla="*/ 274 h 691"/>
              <a:gd name="T24" fmla="*/ 273 w 690"/>
              <a:gd name="T25" fmla="*/ 510 h 691"/>
              <a:gd name="T26" fmla="*/ 510 w 690"/>
              <a:gd name="T27" fmla="*/ 274 h 691"/>
              <a:gd name="T28" fmla="*/ 273 w 690"/>
              <a:gd name="T29" fmla="*/ 39 h 691"/>
              <a:gd name="T30" fmla="*/ 38 w 690"/>
              <a:gd name="T31" fmla="*/ 274 h 691"/>
              <a:gd name="T32" fmla="*/ 254 w 690"/>
              <a:gd name="T33" fmla="*/ 382 h 691"/>
              <a:gd name="T34" fmla="*/ 264 w 690"/>
              <a:gd name="T35" fmla="*/ 394 h 691"/>
              <a:gd name="T36" fmla="*/ 281 w 690"/>
              <a:gd name="T37" fmla="*/ 394 h 691"/>
              <a:gd name="T38" fmla="*/ 292 w 690"/>
              <a:gd name="T39" fmla="*/ 382 h 691"/>
              <a:gd name="T40" fmla="*/ 292 w 690"/>
              <a:gd name="T41" fmla="*/ 293 h 691"/>
              <a:gd name="T42" fmla="*/ 382 w 690"/>
              <a:gd name="T43" fmla="*/ 293 h 691"/>
              <a:gd name="T44" fmla="*/ 392 w 690"/>
              <a:gd name="T45" fmla="*/ 283 h 691"/>
              <a:gd name="T46" fmla="*/ 392 w 690"/>
              <a:gd name="T47" fmla="*/ 266 h 691"/>
              <a:gd name="T48" fmla="*/ 382 w 690"/>
              <a:gd name="T49" fmla="*/ 255 h 691"/>
              <a:gd name="T50" fmla="*/ 292 w 690"/>
              <a:gd name="T51" fmla="*/ 255 h 691"/>
              <a:gd name="T52" fmla="*/ 292 w 690"/>
              <a:gd name="T53" fmla="*/ 165 h 691"/>
              <a:gd name="T54" fmla="*/ 281 w 690"/>
              <a:gd name="T55" fmla="*/ 155 h 691"/>
              <a:gd name="T56" fmla="*/ 264 w 690"/>
              <a:gd name="T57" fmla="*/ 155 h 691"/>
              <a:gd name="T58" fmla="*/ 254 w 690"/>
              <a:gd name="T59" fmla="*/ 165 h 691"/>
              <a:gd name="T60" fmla="*/ 254 w 690"/>
              <a:gd name="T61" fmla="*/ 255 h 691"/>
              <a:gd name="T62" fmla="*/ 164 w 690"/>
              <a:gd name="T63" fmla="*/ 255 h 691"/>
              <a:gd name="T64" fmla="*/ 153 w 690"/>
              <a:gd name="T65" fmla="*/ 266 h 691"/>
              <a:gd name="T66" fmla="*/ 153 w 690"/>
              <a:gd name="T67" fmla="*/ 283 h 691"/>
              <a:gd name="T68" fmla="*/ 164 w 690"/>
              <a:gd name="T69" fmla="*/ 293 h 691"/>
              <a:gd name="T70" fmla="*/ 254 w 690"/>
              <a:gd name="T71" fmla="*/ 293 h 691"/>
              <a:gd name="T72" fmla="*/ 254 w 690"/>
              <a:gd name="T73" fmla="*/ 38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0" h="691">
                <a:moveTo>
                  <a:pt x="273" y="549"/>
                </a:moveTo>
                <a:cubicBezTo>
                  <a:pt x="123" y="549"/>
                  <a:pt x="0" y="426"/>
                  <a:pt x="0" y="274"/>
                </a:cubicBezTo>
                <a:cubicBezTo>
                  <a:pt x="0" y="122"/>
                  <a:pt x="123" y="0"/>
                  <a:pt x="273" y="0"/>
                </a:cubicBezTo>
                <a:cubicBezTo>
                  <a:pt x="425" y="0"/>
                  <a:pt x="548" y="123"/>
                  <a:pt x="548" y="274"/>
                </a:cubicBezTo>
                <a:cubicBezTo>
                  <a:pt x="548" y="342"/>
                  <a:pt x="523" y="405"/>
                  <a:pt x="479" y="454"/>
                </a:cubicBezTo>
                <a:lnTo>
                  <a:pt x="683" y="656"/>
                </a:lnTo>
                <a:cubicBezTo>
                  <a:pt x="689" y="662"/>
                  <a:pt x="689" y="666"/>
                  <a:pt x="683" y="672"/>
                </a:cubicBezTo>
                <a:lnTo>
                  <a:pt x="671" y="683"/>
                </a:lnTo>
                <a:cubicBezTo>
                  <a:pt x="665" y="690"/>
                  <a:pt x="662" y="690"/>
                  <a:pt x="657" y="683"/>
                </a:cubicBezTo>
                <a:lnTo>
                  <a:pt x="454" y="480"/>
                </a:lnTo>
                <a:cubicBezTo>
                  <a:pt x="404" y="523"/>
                  <a:pt x="342" y="549"/>
                  <a:pt x="273" y="549"/>
                </a:cubicBezTo>
                <a:close/>
                <a:moveTo>
                  <a:pt x="38" y="274"/>
                </a:moveTo>
                <a:cubicBezTo>
                  <a:pt x="38" y="403"/>
                  <a:pt x="144" y="510"/>
                  <a:pt x="273" y="510"/>
                </a:cubicBezTo>
                <a:cubicBezTo>
                  <a:pt x="404" y="510"/>
                  <a:pt x="510" y="403"/>
                  <a:pt x="510" y="274"/>
                </a:cubicBezTo>
                <a:cubicBezTo>
                  <a:pt x="510" y="144"/>
                  <a:pt x="404" y="39"/>
                  <a:pt x="273" y="39"/>
                </a:cubicBezTo>
                <a:cubicBezTo>
                  <a:pt x="144" y="39"/>
                  <a:pt x="38" y="144"/>
                  <a:pt x="38" y="274"/>
                </a:cubicBezTo>
                <a:close/>
                <a:moveTo>
                  <a:pt x="254" y="382"/>
                </a:moveTo>
                <a:cubicBezTo>
                  <a:pt x="254" y="390"/>
                  <a:pt x="257" y="394"/>
                  <a:pt x="264" y="394"/>
                </a:cubicBezTo>
                <a:lnTo>
                  <a:pt x="281" y="394"/>
                </a:lnTo>
                <a:cubicBezTo>
                  <a:pt x="289" y="394"/>
                  <a:pt x="292" y="390"/>
                  <a:pt x="292" y="382"/>
                </a:cubicBezTo>
                <a:lnTo>
                  <a:pt x="292" y="293"/>
                </a:lnTo>
                <a:cubicBezTo>
                  <a:pt x="321" y="293"/>
                  <a:pt x="352" y="293"/>
                  <a:pt x="382" y="293"/>
                </a:cubicBezTo>
                <a:cubicBezTo>
                  <a:pt x="388" y="293"/>
                  <a:pt x="392" y="291"/>
                  <a:pt x="392" y="283"/>
                </a:cubicBezTo>
                <a:lnTo>
                  <a:pt x="392" y="266"/>
                </a:lnTo>
                <a:cubicBezTo>
                  <a:pt x="392" y="258"/>
                  <a:pt x="388" y="255"/>
                  <a:pt x="382" y="255"/>
                </a:cubicBezTo>
                <a:lnTo>
                  <a:pt x="292" y="255"/>
                </a:lnTo>
                <a:lnTo>
                  <a:pt x="292" y="165"/>
                </a:lnTo>
                <a:cubicBezTo>
                  <a:pt x="292" y="157"/>
                  <a:pt x="289" y="155"/>
                  <a:pt x="281" y="155"/>
                </a:cubicBezTo>
                <a:lnTo>
                  <a:pt x="264" y="155"/>
                </a:lnTo>
                <a:cubicBezTo>
                  <a:pt x="257" y="155"/>
                  <a:pt x="254" y="157"/>
                  <a:pt x="254" y="165"/>
                </a:cubicBezTo>
                <a:lnTo>
                  <a:pt x="254" y="255"/>
                </a:lnTo>
                <a:lnTo>
                  <a:pt x="164" y="255"/>
                </a:lnTo>
                <a:cubicBezTo>
                  <a:pt x="156" y="255"/>
                  <a:pt x="153" y="258"/>
                  <a:pt x="153" y="266"/>
                </a:cubicBezTo>
                <a:lnTo>
                  <a:pt x="153" y="283"/>
                </a:lnTo>
                <a:cubicBezTo>
                  <a:pt x="153" y="291"/>
                  <a:pt x="156" y="293"/>
                  <a:pt x="164" y="293"/>
                </a:cubicBezTo>
                <a:lnTo>
                  <a:pt x="254" y="293"/>
                </a:lnTo>
                <a:lnTo>
                  <a:pt x="254" y="382"/>
                </a:lnTo>
                <a:close/>
              </a:path>
            </a:pathLst>
          </a:custGeom>
          <a:solidFill>
            <a:schemeClr val="accent2"/>
          </a:solidFill>
          <a:ln>
            <a:noFill/>
          </a:ln>
          <a:effectLst/>
        </p:spPr>
        <p:txBody>
          <a:bodyPr wrap="none" anchor="ctr"/>
          <a:lstStyle/>
          <a:p>
            <a:endParaRPr lang="en-US" sz="603"/>
          </a:p>
        </p:txBody>
      </p:sp>
      <p:sp>
        <p:nvSpPr>
          <p:cNvPr id="425" name="Freeform 38"/>
          <p:cNvSpPr>
            <a:spLocks noChangeArrowheads="1"/>
          </p:cNvSpPr>
          <p:nvPr/>
        </p:nvSpPr>
        <p:spPr bwMode="auto">
          <a:xfrm>
            <a:off x="3122017" y="2058380"/>
            <a:ext cx="194639" cy="194640"/>
          </a:xfrm>
          <a:custGeom>
            <a:avLst/>
            <a:gdLst>
              <a:gd name="T0" fmla="*/ 276 w 691"/>
              <a:gd name="T1" fmla="*/ 549 h 691"/>
              <a:gd name="T2" fmla="*/ 0 w 691"/>
              <a:gd name="T3" fmla="*/ 274 h 691"/>
              <a:gd name="T4" fmla="*/ 276 w 691"/>
              <a:gd name="T5" fmla="*/ 0 h 691"/>
              <a:gd name="T6" fmla="*/ 549 w 691"/>
              <a:gd name="T7" fmla="*/ 274 h 691"/>
              <a:gd name="T8" fmla="*/ 482 w 691"/>
              <a:gd name="T9" fmla="*/ 454 h 691"/>
              <a:gd name="T10" fmla="*/ 683 w 691"/>
              <a:gd name="T11" fmla="*/ 656 h 691"/>
              <a:gd name="T12" fmla="*/ 683 w 691"/>
              <a:gd name="T13" fmla="*/ 672 h 691"/>
              <a:gd name="T14" fmla="*/ 672 w 691"/>
              <a:gd name="T15" fmla="*/ 683 h 691"/>
              <a:gd name="T16" fmla="*/ 658 w 691"/>
              <a:gd name="T17" fmla="*/ 683 h 691"/>
              <a:gd name="T18" fmla="*/ 455 w 691"/>
              <a:gd name="T19" fmla="*/ 480 h 691"/>
              <a:gd name="T20" fmla="*/ 276 w 691"/>
              <a:gd name="T21" fmla="*/ 549 h 691"/>
              <a:gd name="T22" fmla="*/ 39 w 691"/>
              <a:gd name="T23" fmla="*/ 274 h 691"/>
              <a:gd name="T24" fmla="*/ 276 w 691"/>
              <a:gd name="T25" fmla="*/ 510 h 691"/>
              <a:gd name="T26" fmla="*/ 511 w 691"/>
              <a:gd name="T27" fmla="*/ 274 h 691"/>
              <a:gd name="T28" fmla="*/ 276 w 691"/>
              <a:gd name="T29" fmla="*/ 39 h 691"/>
              <a:gd name="T30" fmla="*/ 39 w 691"/>
              <a:gd name="T31" fmla="*/ 274 h 691"/>
              <a:gd name="T32" fmla="*/ 156 w 691"/>
              <a:gd name="T33" fmla="*/ 283 h 691"/>
              <a:gd name="T34" fmla="*/ 156 w 691"/>
              <a:gd name="T35" fmla="*/ 266 h 691"/>
              <a:gd name="T36" fmla="*/ 167 w 691"/>
              <a:gd name="T37" fmla="*/ 255 h 691"/>
              <a:gd name="T38" fmla="*/ 384 w 691"/>
              <a:gd name="T39" fmla="*/ 255 h 691"/>
              <a:gd name="T40" fmla="*/ 394 w 691"/>
              <a:gd name="T41" fmla="*/ 266 h 691"/>
              <a:gd name="T42" fmla="*/ 394 w 691"/>
              <a:gd name="T43" fmla="*/ 283 h 691"/>
              <a:gd name="T44" fmla="*/ 384 w 691"/>
              <a:gd name="T45" fmla="*/ 293 h 691"/>
              <a:gd name="T46" fmla="*/ 167 w 691"/>
              <a:gd name="T47" fmla="*/ 293 h 691"/>
              <a:gd name="T48" fmla="*/ 156 w 691"/>
              <a:gd name="T49" fmla="*/ 283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1" h="691">
                <a:moveTo>
                  <a:pt x="276" y="549"/>
                </a:moveTo>
                <a:cubicBezTo>
                  <a:pt x="124" y="549"/>
                  <a:pt x="0" y="426"/>
                  <a:pt x="0" y="274"/>
                </a:cubicBezTo>
                <a:cubicBezTo>
                  <a:pt x="0" y="122"/>
                  <a:pt x="124" y="0"/>
                  <a:pt x="276" y="0"/>
                </a:cubicBezTo>
                <a:cubicBezTo>
                  <a:pt x="426" y="0"/>
                  <a:pt x="549" y="123"/>
                  <a:pt x="549" y="274"/>
                </a:cubicBezTo>
                <a:cubicBezTo>
                  <a:pt x="549" y="342"/>
                  <a:pt x="523" y="405"/>
                  <a:pt x="482" y="454"/>
                </a:cubicBezTo>
                <a:lnTo>
                  <a:pt x="683" y="656"/>
                </a:lnTo>
                <a:cubicBezTo>
                  <a:pt x="690" y="662"/>
                  <a:pt x="690" y="666"/>
                  <a:pt x="683" y="672"/>
                </a:cubicBezTo>
                <a:lnTo>
                  <a:pt x="672" y="683"/>
                </a:lnTo>
                <a:cubicBezTo>
                  <a:pt x="666" y="690"/>
                  <a:pt x="663" y="690"/>
                  <a:pt x="658" y="683"/>
                </a:cubicBezTo>
                <a:lnTo>
                  <a:pt x="455" y="480"/>
                </a:lnTo>
                <a:cubicBezTo>
                  <a:pt x="407" y="523"/>
                  <a:pt x="344" y="549"/>
                  <a:pt x="276" y="549"/>
                </a:cubicBezTo>
                <a:close/>
                <a:moveTo>
                  <a:pt x="39" y="274"/>
                </a:moveTo>
                <a:cubicBezTo>
                  <a:pt x="39" y="403"/>
                  <a:pt x="144" y="510"/>
                  <a:pt x="276" y="510"/>
                </a:cubicBezTo>
                <a:cubicBezTo>
                  <a:pt x="405" y="510"/>
                  <a:pt x="511" y="403"/>
                  <a:pt x="511" y="274"/>
                </a:cubicBezTo>
                <a:cubicBezTo>
                  <a:pt x="511" y="144"/>
                  <a:pt x="405" y="39"/>
                  <a:pt x="276" y="39"/>
                </a:cubicBezTo>
                <a:cubicBezTo>
                  <a:pt x="144" y="39"/>
                  <a:pt x="39" y="144"/>
                  <a:pt x="39" y="274"/>
                </a:cubicBezTo>
                <a:close/>
                <a:moveTo>
                  <a:pt x="156" y="283"/>
                </a:moveTo>
                <a:lnTo>
                  <a:pt x="156" y="266"/>
                </a:lnTo>
                <a:cubicBezTo>
                  <a:pt x="156" y="258"/>
                  <a:pt x="159" y="255"/>
                  <a:pt x="167" y="255"/>
                </a:cubicBezTo>
                <a:lnTo>
                  <a:pt x="384" y="255"/>
                </a:lnTo>
                <a:cubicBezTo>
                  <a:pt x="392" y="255"/>
                  <a:pt x="394" y="258"/>
                  <a:pt x="394" y="266"/>
                </a:cubicBezTo>
                <a:lnTo>
                  <a:pt x="394" y="283"/>
                </a:lnTo>
                <a:cubicBezTo>
                  <a:pt x="394" y="291"/>
                  <a:pt x="392" y="293"/>
                  <a:pt x="384" y="293"/>
                </a:cubicBezTo>
                <a:lnTo>
                  <a:pt x="167" y="293"/>
                </a:lnTo>
                <a:cubicBezTo>
                  <a:pt x="159" y="293"/>
                  <a:pt x="156" y="291"/>
                  <a:pt x="156" y="283"/>
                </a:cubicBezTo>
                <a:close/>
              </a:path>
            </a:pathLst>
          </a:custGeom>
          <a:solidFill>
            <a:schemeClr val="accent2"/>
          </a:solidFill>
          <a:ln>
            <a:noFill/>
          </a:ln>
          <a:effectLst/>
        </p:spPr>
        <p:txBody>
          <a:bodyPr wrap="none" anchor="ctr"/>
          <a:lstStyle/>
          <a:p>
            <a:endParaRPr lang="en-US" sz="603"/>
          </a:p>
        </p:txBody>
      </p:sp>
      <p:sp>
        <p:nvSpPr>
          <p:cNvPr id="426" name="Freeform 39"/>
          <p:cNvSpPr>
            <a:spLocks noChangeArrowheads="1"/>
          </p:cNvSpPr>
          <p:nvPr/>
        </p:nvSpPr>
        <p:spPr bwMode="auto">
          <a:xfrm>
            <a:off x="3423272" y="2052183"/>
            <a:ext cx="204558" cy="204557"/>
          </a:xfrm>
          <a:custGeom>
            <a:avLst/>
            <a:gdLst>
              <a:gd name="T0" fmla="*/ 253 w 726"/>
              <a:gd name="T1" fmla="*/ 328 h 728"/>
              <a:gd name="T2" fmla="*/ 309 w 726"/>
              <a:gd name="T3" fmla="*/ 259 h 728"/>
              <a:gd name="T4" fmla="*/ 400 w 726"/>
              <a:gd name="T5" fmla="*/ 60 h 728"/>
              <a:gd name="T6" fmla="*/ 491 w 726"/>
              <a:gd name="T7" fmla="*/ 33 h 728"/>
              <a:gd name="T8" fmla="*/ 499 w 726"/>
              <a:gd name="T9" fmla="*/ 275 h 728"/>
              <a:gd name="T10" fmla="*/ 635 w 726"/>
              <a:gd name="T11" fmla="*/ 275 h 728"/>
              <a:gd name="T12" fmla="*/ 689 w 726"/>
              <a:gd name="T13" fmla="*/ 401 h 728"/>
              <a:gd name="T14" fmla="*/ 681 w 726"/>
              <a:gd name="T15" fmla="*/ 524 h 728"/>
              <a:gd name="T16" fmla="*/ 657 w 726"/>
              <a:gd name="T17" fmla="*/ 625 h 728"/>
              <a:gd name="T18" fmla="*/ 600 w 726"/>
              <a:gd name="T19" fmla="*/ 727 h 728"/>
              <a:gd name="T20" fmla="*/ 429 w 726"/>
              <a:gd name="T21" fmla="*/ 727 h 728"/>
              <a:gd name="T22" fmla="*/ 253 w 726"/>
              <a:gd name="T23" fmla="*/ 678 h 728"/>
              <a:gd name="T24" fmla="*/ 253 w 726"/>
              <a:gd name="T25" fmla="*/ 687 h 728"/>
              <a:gd name="T26" fmla="*/ 219 w 726"/>
              <a:gd name="T27" fmla="*/ 723 h 728"/>
              <a:gd name="T28" fmla="*/ 35 w 726"/>
              <a:gd name="T29" fmla="*/ 723 h 728"/>
              <a:gd name="T30" fmla="*/ 0 w 726"/>
              <a:gd name="T31" fmla="*/ 687 h 728"/>
              <a:gd name="T32" fmla="*/ 0 w 726"/>
              <a:gd name="T33" fmla="*/ 329 h 728"/>
              <a:gd name="T34" fmla="*/ 35 w 726"/>
              <a:gd name="T35" fmla="*/ 294 h 728"/>
              <a:gd name="T36" fmla="*/ 219 w 726"/>
              <a:gd name="T37" fmla="*/ 294 h 728"/>
              <a:gd name="T38" fmla="*/ 253 w 726"/>
              <a:gd name="T39" fmla="*/ 328 h 728"/>
              <a:gd name="T40" fmla="*/ 216 w 726"/>
              <a:gd name="T41" fmla="*/ 686 h 728"/>
              <a:gd name="T42" fmla="*/ 216 w 726"/>
              <a:gd name="T43" fmla="*/ 332 h 728"/>
              <a:gd name="T44" fmla="*/ 37 w 726"/>
              <a:gd name="T45" fmla="*/ 332 h 728"/>
              <a:gd name="T46" fmla="*/ 37 w 726"/>
              <a:gd name="T47" fmla="*/ 686 h 728"/>
              <a:gd name="T48" fmla="*/ 216 w 726"/>
              <a:gd name="T49" fmla="*/ 686 h 728"/>
              <a:gd name="T50" fmla="*/ 253 w 726"/>
              <a:gd name="T51" fmla="*/ 388 h 728"/>
              <a:gd name="T52" fmla="*/ 253 w 726"/>
              <a:gd name="T53" fmla="*/ 639 h 728"/>
              <a:gd name="T54" fmla="*/ 429 w 726"/>
              <a:gd name="T55" fmla="*/ 689 h 728"/>
              <a:gd name="T56" fmla="*/ 600 w 726"/>
              <a:gd name="T57" fmla="*/ 689 h 728"/>
              <a:gd name="T58" fmla="*/ 617 w 726"/>
              <a:gd name="T59" fmla="*/ 636 h 728"/>
              <a:gd name="T60" fmla="*/ 630 w 726"/>
              <a:gd name="T61" fmla="*/ 593 h 728"/>
              <a:gd name="T62" fmla="*/ 643 w 726"/>
              <a:gd name="T63" fmla="*/ 535 h 728"/>
              <a:gd name="T64" fmla="*/ 643 w 726"/>
              <a:gd name="T65" fmla="*/ 500 h 728"/>
              <a:gd name="T66" fmla="*/ 669 w 726"/>
              <a:gd name="T67" fmla="*/ 484 h 728"/>
              <a:gd name="T68" fmla="*/ 657 w 726"/>
              <a:gd name="T69" fmla="*/ 425 h 728"/>
              <a:gd name="T70" fmla="*/ 653 w 726"/>
              <a:gd name="T71" fmla="*/ 382 h 728"/>
              <a:gd name="T72" fmla="*/ 635 w 726"/>
              <a:gd name="T73" fmla="*/ 312 h 728"/>
              <a:gd name="T74" fmla="*/ 480 w 726"/>
              <a:gd name="T75" fmla="*/ 312 h 728"/>
              <a:gd name="T76" fmla="*/ 457 w 726"/>
              <a:gd name="T77" fmla="*/ 276 h 728"/>
              <a:gd name="T78" fmla="*/ 465 w 726"/>
              <a:gd name="T79" fmla="*/ 60 h 728"/>
              <a:gd name="T80" fmla="*/ 437 w 726"/>
              <a:gd name="T81" fmla="*/ 70 h 728"/>
              <a:gd name="T82" fmla="*/ 339 w 726"/>
              <a:gd name="T83" fmla="*/ 281 h 728"/>
              <a:gd name="T84" fmla="*/ 253 w 726"/>
              <a:gd name="T85" fmla="*/ 38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6" h="728">
                <a:moveTo>
                  <a:pt x="253" y="328"/>
                </a:moveTo>
                <a:lnTo>
                  <a:pt x="309" y="259"/>
                </a:lnTo>
                <a:cubicBezTo>
                  <a:pt x="355" y="203"/>
                  <a:pt x="382" y="129"/>
                  <a:pt x="400" y="60"/>
                </a:cubicBezTo>
                <a:cubicBezTo>
                  <a:pt x="413" y="11"/>
                  <a:pt x="459" y="0"/>
                  <a:pt x="491" y="33"/>
                </a:cubicBezTo>
                <a:cubicBezTo>
                  <a:pt x="545" y="84"/>
                  <a:pt x="520" y="211"/>
                  <a:pt x="499" y="275"/>
                </a:cubicBezTo>
                <a:lnTo>
                  <a:pt x="635" y="275"/>
                </a:lnTo>
                <a:cubicBezTo>
                  <a:pt x="701" y="275"/>
                  <a:pt x="723" y="356"/>
                  <a:pt x="689" y="401"/>
                </a:cubicBezTo>
                <a:cubicBezTo>
                  <a:pt x="725" y="430"/>
                  <a:pt x="720" y="500"/>
                  <a:pt x="681" y="524"/>
                </a:cubicBezTo>
                <a:cubicBezTo>
                  <a:pt x="702" y="558"/>
                  <a:pt x="693" y="606"/>
                  <a:pt x="657" y="625"/>
                </a:cubicBezTo>
                <a:cubicBezTo>
                  <a:pt x="680" y="665"/>
                  <a:pt x="653" y="727"/>
                  <a:pt x="600" y="727"/>
                </a:cubicBezTo>
                <a:lnTo>
                  <a:pt x="429" y="727"/>
                </a:lnTo>
                <a:cubicBezTo>
                  <a:pt x="365" y="727"/>
                  <a:pt x="309" y="686"/>
                  <a:pt x="253" y="678"/>
                </a:cubicBezTo>
                <a:lnTo>
                  <a:pt x="253" y="687"/>
                </a:lnTo>
                <a:cubicBezTo>
                  <a:pt x="253" y="708"/>
                  <a:pt x="237" y="723"/>
                  <a:pt x="219" y="723"/>
                </a:cubicBezTo>
                <a:lnTo>
                  <a:pt x="35" y="723"/>
                </a:lnTo>
                <a:cubicBezTo>
                  <a:pt x="14" y="723"/>
                  <a:pt x="0" y="708"/>
                  <a:pt x="0" y="687"/>
                </a:cubicBezTo>
                <a:lnTo>
                  <a:pt x="0" y="329"/>
                </a:lnTo>
                <a:cubicBezTo>
                  <a:pt x="0" y="310"/>
                  <a:pt x="14" y="294"/>
                  <a:pt x="35" y="294"/>
                </a:cubicBezTo>
                <a:lnTo>
                  <a:pt x="219" y="294"/>
                </a:lnTo>
                <a:cubicBezTo>
                  <a:pt x="237" y="294"/>
                  <a:pt x="253" y="310"/>
                  <a:pt x="253" y="328"/>
                </a:cubicBezTo>
                <a:close/>
                <a:moveTo>
                  <a:pt x="216" y="686"/>
                </a:moveTo>
                <a:lnTo>
                  <a:pt x="216" y="332"/>
                </a:lnTo>
                <a:lnTo>
                  <a:pt x="37" y="332"/>
                </a:lnTo>
                <a:lnTo>
                  <a:pt x="37" y="686"/>
                </a:lnTo>
                <a:lnTo>
                  <a:pt x="216" y="686"/>
                </a:lnTo>
                <a:close/>
                <a:moveTo>
                  <a:pt x="253" y="388"/>
                </a:moveTo>
                <a:lnTo>
                  <a:pt x="253" y="639"/>
                </a:lnTo>
                <a:cubicBezTo>
                  <a:pt x="314" y="647"/>
                  <a:pt x="368" y="689"/>
                  <a:pt x="429" y="689"/>
                </a:cubicBezTo>
                <a:lnTo>
                  <a:pt x="600" y="689"/>
                </a:lnTo>
                <a:cubicBezTo>
                  <a:pt x="625" y="689"/>
                  <a:pt x="637" y="649"/>
                  <a:pt x="617" y="636"/>
                </a:cubicBezTo>
                <a:cubicBezTo>
                  <a:pt x="601" y="623"/>
                  <a:pt x="609" y="595"/>
                  <a:pt x="630" y="593"/>
                </a:cubicBezTo>
                <a:cubicBezTo>
                  <a:pt x="657" y="591"/>
                  <a:pt x="661" y="551"/>
                  <a:pt x="643" y="535"/>
                </a:cubicBezTo>
                <a:cubicBezTo>
                  <a:pt x="632" y="526"/>
                  <a:pt x="632" y="510"/>
                  <a:pt x="643" y="500"/>
                </a:cubicBezTo>
                <a:cubicBezTo>
                  <a:pt x="653" y="489"/>
                  <a:pt x="661" y="499"/>
                  <a:pt x="669" y="484"/>
                </a:cubicBezTo>
                <a:cubicBezTo>
                  <a:pt x="680" y="467"/>
                  <a:pt x="678" y="431"/>
                  <a:pt x="657" y="425"/>
                </a:cubicBezTo>
                <a:cubicBezTo>
                  <a:pt x="638" y="419"/>
                  <a:pt x="635" y="393"/>
                  <a:pt x="653" y="382"/>
                </a:cubicBezTo>
                <a:cubicBezTo>
                  <a:pt x="677" y="367"/>
                  <a:pt x="670" y="312"/>
                  <a:pt x="635" y="312"/>
                </a:cubicBezTo>
                <a:lnTo>
                  <a:pt x="480" y="312"/>
                </a:lnTo>
                <a:cubicBezTo>
                  <a:pt x="462" y="312"/>
                  <a:pt x="451" y="294"/>
                  <a:pt x="457" y="276"/>
                </a:cubicBezTo>
                <a:cubicBezTo>
                  <a:pt x="477" y="232"/>
                  <a:pt x="505" y="99"/>
                  <a:pt x="465" y="60"/>
                </a:cubicBezTo>
                <a:cubicBezTo>
                  <a:pt x="453" y="48"/>
                  <a:pt x="441" y="51"/>
                  <a:pt x="437" y="70"/>
                </a:cubicBezTo>
                <a:cubicBezTo>
                  <a:pt x="418" y="144"/>
                  <a:pt x="387" y="222"/>
                  <a:pt x="339" y="281"/>
                </a:cubicBezTo>
                <a:lnTo>
                  <a:pt x="253" y="388"/>
                </a:lnTo>
                <a:close/>
              </a:path>
            </a:pathLst>
          </a:custGeom>
          <a:solidFill>
            <a:schemeClr val="accent2"/>
          </a:solidFill>
          <a:ln>
            <a:noFill/>
          </a:ln>
          <a:effectLst/>
        </p:spPr>
        <p:txBody>
          <a:bodyPr wrap="none" anchor="ctr"/>
          <a:lstStyle/>
          <a:p>
            <a:endParaRPr lang="en-US" sz="603"/>
          </a:p>
        </p:txBody>
      </p:sp>
      <p:sp>
        <p:nvSpPr>
          <p:cNvPr id="427" name="Freeform 40"/>
          <p:cNvSpPr>
            <a:spLocks noChangeArrowheads="1"/>
          </p:cNvSpPr>
          <p:nvPr/>
        </p:nvSpPr>
        <p:spPr bwMode="auto">
          <a:xfrm>
            <a:off x="3720810" y="2055901"/>
            <a:ext cx="229353" cy="200838"/>
          </a:xfrm>
          <a:custGeom>
            <a:avLst/>
            <a:gdLst>
              <a:gd name="T0" fmla="*/ 99 w 818"/>
              <a:gd name="T1" fmla="*/ 534 h 714"/>
              <a:gd name="T2" fmla="*/ 282 w 818"/>
              <a:gd name="T3" fmla="*/ 447 h 714"/>
              <a:gd name="T4" fmla="*/ 218 w 818"/>
              <a:gd name="T5" fmla="*/ 335 h 714"/>
              <a:gd name="T6" fmla="*/ 202 w 818"/>
              <a:gd name="T7" fmla="*/ 192 h 714"/>
              <a:gd name="T8" fmla="*/ 408 w 818"/>
              <a:gd name="T9" fmla="*/ 0 h 714"/>
              <a:gd name="T10" fmla="*/ 614 w 818"/>
              <a:gd name="T11" fmla="*/ 192 h 714"/>
              <a:gd name="T12" fmla="*/ 598 w 818"/>
              <a:gd name="T13" fmla="*/ 335 h 714"/>
              <a:gd name="T14" fmla="*/ 536 w 818"/>
              <a:gd name="T15" fmla="*/ 447 h 714"/>
              <a:gd name="T16" fmla="*/ 717 w 818"/>
              <a:gd name="T17" fmla="*/ 534 h 714"/>
              <a:gd name="T18" fmla="*/ 691 w 818"/>
              <a:gd name="T19" fmla="*/ 713 h 714"/>
              <a:gd name="T20" fmla="*/ 126 w 818"/>
              <a:gd name="T21" fmla="*/ 713 h 714"/>
              <a:gd name="T22" fmla="*/ 99 w 818"/>
              <a:gd name="T23" fmla="*/ 534 h 714"/>
              <a:gd name="T24" fmla="*/ 322 w 818"/>
              <a:gd name="T25" fmla="*/ 470 h 714"/>
              <a:gd name="T26" fmla="*/ 117 w 818"/>
              <a:gd name="T27" fmla="*/ 569 h 714"/>
              <a:gd name="T28" fmla="*/ 126 w 818"/>
              <a:gd name="T29" fmla="*/ 676 h 714"/>
              <a:gd name="T30" fmla="*/ 691 w 818"/>
              <a:gd name="T31" fmla="*/ 676 h 714"/>
              <a:gd name="T32" fmla="*/ 701 w 818"/>
              <a:gd name="T33" fmla="*/ 569 h 714"/>
              <a:gd name="T34" fmla="*/ 499 w 818"/>
              <a:gd name="T35" fmla="*/ 471 h 714"/>
              <a:gd name="T36" fmla="*/ 494 w 818"/>
              <a:gd name="T37" fmla="*/ 430 h 714"/>
              <a:gd name="T38" fmla="*/ 561 w 818"/>
              <a:gd name="T39" fmla="*/ 331 h 714"/>
              <a:gd name="T40" fmla="*/ 577 w 818"/>
              <a:gd name="T41" fmla="*/ 187 h 714"/>
              <a:gd name="T42" fmla="*/ 408 w 818"/>
              <a:gd name="T43" fmla="*/ 38 h 714"/>
              <a:gd name="T44" fmla="*/ 240 w 818"/>
              <a:gd name="T45" fmla="*/ 187 h 714"/>
              <a:gd name="T46" fmla="*/ 256 w 818"/>
              <a:gd name="T47" fmla="*/ 331 h 714"/>
              <a:gd name="T48" fmla="*/ 323 w 818"/>
              <a:gd name="T49" fmla="*/ 431 h 714"/>
              <a:gd name="T50" fmla="*/ 322 w 818"/>
              <a:gd name="T51" fmla="*/ 47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8" h="714">
                <a:moveTo>
                  <a:pt x="99" y="534"/>
                </a:moveTo>
                <a:lnTo>
                  <a:pt x="282" y="447"/>
                </a:lnTo>
                <a:cubicBezTo>
                  <a:pt x="258" y="428"/>
                  <a:pt x="226" y="396"/>
                  <a:pt x="218" y="335"/>
                </a:cubicBezTo>
                <a:lnTo>
                  <a:pt x="202" y="192"/>
                </a:lnTo>
                <a:cubicBezTo>
                  <a:pt x="187" y="65"/>
                  <a:pt x="296" y="0"/>
                  <a:pt x="408" y="0"/>
                </a:cubicBezTo>
                <a:cubicBezTo>
                  <a:pt x="520" y="0"/>
                  <a:pt x="629" y="65"/>
                  <a:pt x="614" y="192"/>
                </a:cubicBezTo>
                <a:lnTo>
                  <a:pt x="598" y="335"/>
                </a:lnTo>
                <a:cubicBezTo>
                  <a:pt x="592" y="396"/>
                  <a:pt x="560" y="428"/>
                  <a:pt x="536" y="447"/>
                </a:cubicBezTo>
                <a:lnTo>
                  <a:pt x="717" y="534"/>
                </a:lnTo>
                <a:cubicBezTo>
                  <a:pt x="816" y="582"/>
                  <a:pt x="817" y="713"/>
                  <a:pt x="691" y="713"/>
                </a:cubicBezTo>
                <a:lnTo>
                  <a:pt x="126" y="713"/>
                </a:lnTo>
                <a:cubicBezTo>
                  <a:pt x="0" y="713"/>
                  <a:pt x="0" y="582"/>
                  <a:pt x="99" y="534"/>
                </a:cubicBezTo>
                <a:close/>
                <a:moveTo>
                  <a:pt x="322" y="470"/>
                </a:moveTo>
                <a:lnTo>
                  <a:pt x="117" y="569"/>
                </a:lnTo>
                <a:cubicBezTo>
                  <a:pt x="56" y="598"/>
                  <a:pt x="38" y="676"/>
                  <a:pt x="126" y="676"/>
                </a:cubicBezTo>
                <a:lnTo>
                  <a:pt x="691" y="676"/>
                </a:lnTo>
                <a:cubicBezTo>
                  <a:pt x="779" y="676"/>
                  <a:pt x="760" y="598"/>
                  <a:pt x="701" y="569"/>
                </a:cubicBezTo>
                <a:lnTo>
                  <a:pt x="499" y="471"/>
                </a:lnTo>
                <a:cubicBezTo>
                  <a:pt x="475" y="460"/>
                  <a:pt x="475" y="444"/>
                  <a:pt x="494" y="430"/>
                </a:cubicBezTo>
                <a:cubicBezTo>
                  <a:pt x="533" y="403"/>
                  <a:pt x="555" y="380"/>
                  <a:pt x="561" y="331"/>
                </a:cubicBezTo>
                <a:lnTo>
                  <a:pt x="577" y="187"/>
                </a:lnTo>
                <a:cubicBezTo>
                  <a:pt x="589" y="86"/>
                  <a:pt x="496" y="38"/>
                  <a:pt x="408" y="38"/>
                </a:cubicBezTo>
                <a:cubicBezTo>
                  <a:pt x="320" y="38"/>
                  <a:pt x="227" y="86"/>
                  <a:pt x="240" y="187"/>
                </a:cubicBezTo>
                <a:lnTo>
                  <a:pt x="256" y="331"/>
                </a:lnTo>
                <a:cubicBezTo>
                  <a:pt x="262" y="383"/>
                  <a:pt x="285" y="401"/>
                  <a:pt x="323" y="431"/>
                </a:cubicBezTo>
                <a:cubicBezTo>
                  <a:pt x="339" y="443"/>
                  <a:pt x="342" y="462"/>
                  <a:pt x="322" y="470"/>
                </a:cubicBezTo>
                <a:close/>
              </a:path>
            </a:pathLst>
          </a:custGeom>
          <a:solidFill>
            <a:schemeClr val="accent2"/>
          </a:solidFill>
          <a:ln>
            <a:noFill/>
          </a:ln>
          <a:effectLst/>
        </p:spPr>
        <p:txBody>
          <a:bodyPr wrap="none" anchor="ctr"/>
          <a:lstStyle/>
          <a:p>
            <a:endParaRPr lang="en-US" sz="603"/>
          </a:p>
        </p:txBody>
      </p:sp>
      <p:sp>
        <p:nvSpPr>
          <p:cNvPr id="428" name="Freeform 41"/>
          <p:cNvSpPr>
            <a:spLocks noChangeArrowheads="1"/>
          </p:cNvSpPr>
          <p:nvPr/>
        </p:nvSpPr>
        <p:spPr bwMode="auto">
          <a:xfrm>
            <a:off x="4024548" y="2055901"/>
            <a:ext cx="229352" cy="200838"/>
          </a:xfrm>
          <a:custGeom>
            <a:avLst/>
            <a:gdLst>
              <a:gd name="T0" fmla="*/ 496 w 818"/>
              <a:gd name="T1" fmla="*/ 471 h 716"/>
              <a:gd name="T2" fmla="*/ 480 w 818"/>
              <a:gd name="T3" fmla="*/ 449 h 716"/>
              <a:gd name="T4" fmla="*/ 499 w 818"/>
              <a:gd name="T5" fmla="*/ 423 h 716"/>
              <a:gd name="T6" fmla="*/ 560 w 818"/>
              <a:gd name="T7" fmla="*/ 331 h 716"/>
              <a:gd name="T8" fmla="*/ 576 w 818"/>
              <a:gd name="T9" fmla="*/ 187 h 716"/>
              <a:gd name="T10" fmla="*/ 408 w 818"/>
              <a:gd name="T11" fmla="*/ 38 h 716"/>
              <a:gd name="T12" fmla="*/ 240 w 818"/>
              <a:gd name="T13" fmla="*/ 187 h 716"/>
              <a:gd name="T14" fmla="*/ 256 w 818"/>
              <a:gd name="T15" fmla="*/ 331 h 716"/>
              <a:gd name="T16" fmla="*/ 318 w 818"/>
              <a:gd name="T17" fmla="*/ 425 h 716"/>
              <a:gd name="T18" fmla="*/ 320 w 818"/>
              <a:gd name="T19" fmla="*/ 471 h 716"/>
              <a:gd name="T20" fmla="*/ 117 w 818"/>
              <a:gd name="T21" fmla="*/ 569 h 716"/>
              <a:gd name="T22" fmla="*/ 126 w 818"/>
              <a:gd name="T23" fmla="*/ 676 h 716"/>
              <a:gd name="T24" fmla="*/ 542 w 818"/>
              <a:gd name="T25" fmla="*/ 676 h 716"/>
              <a:gd name="T26" fmla="*/ 553 w 818"/>
              <a:gd name="T27" fmla="*/ 686 h 716"/>
              <a:gd name="T28" fmla="*/ 553 w 818"/>
              <a:gd name="T29" fmla="*/ 703 h 716"/>
              <a:gd name="T30" fmla="*/ 542 w 818"/>
              <a:gd name="T31" fmla="*/ 715 h 716"/>
              <a:gd name="T32" fmla="*/ 126 w 818"/>
              <a:gd name="T33" fmla="*/ 715 h 716"/>
              <a:gd name="T34" fmla="*/ 101 w 818"/>
              <a:gd name="T35" fmla="*/ 534 h 716"/>
              <a:gd name="T36" fmla="*/ 283 w 818"/>
              <a:gd name="T37" fmla="*/ 446 h 716"/>
              <a:gd name="T38" fmla="*/ 218 w 818"/>
              <a:gd name="T39" fmla="*/ 335 h 716"/>
              <a:gd name="T40" fmla="*/ 202 w 818"/>
              <a:gd name="T41" fmla="*/ 192 h 716"/>
              <a:gd name="T42" fmla="*/ 408 w 818"/>
              <a:gd name="T43" fmla="*/ 0 h 716"/>
              <a:gd name="T44" fmla="*/ 614 w 818"/>
              <a:gd name="T45" fmla="*/ 192 h 716"/>
              <a:gd name="T46" fmla="*/ 598 w 818"/>
              <a:gd name="T47" fmla="*/ 335 h 716"/>
              <a:gd name="T48" fmla="*/ 531 w 818"/>
              <a:gd name="T49" fmla="*/ 447 h 716"/>
              <a:gd name="T50" fmla="*/ 568 w 818"/>
              <a:gd name="T51" fmla="*/ 470 h 716"/>
              <a:gd name="T52" fmla="*/ 571 w 818"/>
              <a:gd name="T53" fmla="*/ 484 h 716"/>
              <a:gd name="T54" fmla="*/ 563 w 818"/>
              <a:gd name="T55" fmla="*/ 499 h 716"/>
              <a:gd name="T56" fmla="*/ 549 w 818"/>
              <a:gd name="T57" fmla="*/ 502 h 716"/>
              <a:gd name="T58" fmla="*/ 496 w 818"/>
              <a:gd name="T59" fmla="*/ 471 h 716"/>
              <a:gd name="T60" fmla="*/ 787 w 818"/>
              <a:gd name="T61" fmla="*/ 710 h 716"/>
              <a:gd name="T62" fmla="*/ 800 w 818"/>
              <a:gd name="T63" fmla="*/ 710 h 716"/>
              <a:gd name="T64" fmla="*/ 813 w 818"/>
              <a:gd name="T65" fmla="*/ 697 h 716"/>
              <a:gd name="T66" fmla="*/ 813 w 818"/>
              <a:gd name="T67" fmla="*/ 683 h 716"/>
              <a:gd name="T68" fmla="*/ 736 w 818"/>
              <a:gd name="T69" fmla="*/ 606 h 716"/>
              <a:gd name="T70" fmla="*/ 813 w 818"/>
              <a:gd name="T71" fmla="*/ 527 h 716"/>
              <a:gd name="T72" fmla="*/ 813 w 818"/>
              <a:gd name="T73" fmla="*/ 513 h 716"/>
              <a:gd name="T74" fmla="*/ 800 w 818"/>
              <a:gd name="T75" fmla="*/ 500 h 716"/>
              <a:gd name="T76" fmla="*/ 787 w 818"/>
              <a:gd name="T77" fmla="*/ 500 h 716"/>
              <a:gd name="T78" fmla="*/ 709 w 818"/>
              <a:gd name="T79" fmla="*/ 579 h 716"/>
              <a:gd name="T80" fmla="*/ 630 w 818"/>
              <a:gd name="T81" fmla="*/ 500 h 716"/>
              <a:gd name="T82" fmla="*/ 616 w 818"/>
              <a:gd name="T83" fmla="*/ 500 h 716"/>
              <a:gd name="T84" fmla="*/ 603 w 818"/>
              <a:gd name="T85" fmla="*/ 513 h 716"/>
              <a:gd name="T86" fmla="*/ 603 w 818"/>
              <a:gd name="T87" fmla="*/ 527 h 716"/>
              <a:gd name="T88" fmla="*/ 681 w 818"/>
              <a:gd name="T89" fmla="*/ 606 h 716"/>
              <a:gd name="T90" fmla="*/ 603 w 818"/>
              <a:gd name="T91" fmla="*/ 683 h 716"/>
              <a:gd name="T92" fmla="*/ 603 w 818"/>
              <a:gd name="T93" fmla="*/ 697 h 716"/>
              <a:gd name="T94" fmla="*/ 616 w 818"/>
              <a:gd name="T95" fmla="*/ 710 h 716"/>
              <a:gd name="T96" fmla="*/ 630 w 818"/>
              <a:gd name="T97" fmla="*/ 710 h 716"/>
              <a:gd name="T98" fmla="*/ 709 w 818"/>
              <a:gd name="T99" fmla="*/ 631 h 716"/>
              <a:gd name="T100" fmla="*/ 787 w 818"/>
              <a:gd name="T101" fmla="*/ 71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8" h="716">
                <a:moveTo>
                  <a:pt x="496" y="471"/>
                </a:moveTo>
                <a:cubicBezTo>
                  <a:pt x="485" y="463"/>
                  <a:pt x="480" y="457"/>
                  <a:pt x="480" y="449"/>
                </a:cubicBezTo>
                <a:cubicBezTo>
                  <a:pt x="480" y="439"/>
                  <a:pt x="488" y="431"/>
                  <a:pt x="499" y="423"/>
                </a:cubicBezTo>
                <a:cubicBezTo>
                  <a:pt x="534" y="399"/>
                  <a:pt x="555" y="375"/>
                  <a:pt x="560" y="331"/>
                </a:cubicBezTo>
                <a:lnTo>
                  <a:pt x="576" y="187"/>
                </a:lnTo>
                <a:cubicBezTo>
                  <a:pt x="589" y="86"/>
                  <a:pt x="496" y="38"/>
                  <a:pt x="408" y="38"/>
                </a:cubicBezTo>
                <a:cubicBezTo>
                  <a:pt x="320" y="38"/>
                  <a:pt x="227" y="86"/>
                  <a:pt x="240" y="187"/>
                </a:cubicBezTo>
                <a:lnTo>
                  <a:pt x="256" y="331"/>
                </a:lnTo>
                <a:cubicBezTo>
                  <a:pt x="261" y="377"/>
                  <a:pt x="282" y="399"/>
                  <a:pt x="318" y="425"/>
                </a:cubicBezTo>
                <a:cubicBezTo>
                  <a:pt x="338" y="439"/>
                  <a:pt x="346" y="457"/>
                  <a:pt x="320" y="471"/>
                </a:cubicBezTo>
                <a:lnTo>
                  <a:pt x="117" y="569"/>
                </a:lnTo>
                <a:cubicBezTo>
                  <a:pt x="58" y="598"/>
                  <a:pt x="40" y="676"/>
                  <a:pt x="126" y="676"/>
                </a:cubicBezTo>
                <a:lnTo>
                  <a:pt x="542" y="676"/>
                </a:lnTo>
                <a:cubicBezTo>
                  <a:pt x="550" y="676"/>
                  <a:pt x="553" y="678"/>
                  <a:pt x="553" y="686"/>
                </a:cubicBezTo>
                <a:lnTo>
                  <a:pt x="553" y="703"/>
                </a:lnTo>
                <a:cubicBezTo>
                  <a:pt x="553" y="711"/>
                  <a:pt x="550" y="715"/>
                  <a:pt x="542" y="715"/>
                </a:cubicBezTo>
                <a:lnTo>
                  <a:pt x="126" y="715"/>
                </a:lnTo>
                <a:cubicBezTo>
                  <a:pt x="0" y="715"/>
                  <a:pt x="2" y="582"/>
                  <a:pt x="101" y="534"/>
                </a:cubicBezTo>
                <a:lnTo>
                  <a:pt x="283" y="446"/>
                </a:lnTo>
                <a:cubicBezTo>
                  <a:pt x="259" y="428"/>
                  <a:pt x="226" y="398"/>
                  <a:pt x="218" y="335"/>
                </a:cubicBezTo>
                <a:lnTo>
                  <a:pt x="202" y="192"/>
                </a:lnTo>
                <a:cubicBezTo>
                  <a:pt x="187" y="65"/>
                  <a:pt x="296" y="0"/>
                  <a:pt x="408" y="0"/>
                </a:cubicBezTo>
                <a:cubicBezTo>
                  <a:pt x="520" y="0"/>
                  <a:pt x="629" y="65"/>
                  <a:pt x="614" y="192"/>
                </a:cubicBezTo>
                <a:lnTo>
                  <a:pt x="598" y="335"/>
                </a:lnTo>
                <a:cubicBezTo>
                  <a:pt x="590" y="399"/>
                  <a:pt x="553" y="431"/>
                  <a:pt x="531" y="447"/>
                </a:cubicBezTo>
                <a:lnTo>
                  <a:pt x="568" y="470"/>
                </a:lnTo>
                <a:cubicBezTo>
                  <a:pt x="574" y="473"/>
                  <a:pt x="574" y="476"/>
                  <a:pt x="571" y="484"/>
                </a:cubicBezTo>
                <a:lnTo>
                  <a:pt x="563" y="499"/>
                </a:lnTo>
                <a:cubicBezTo>
                  <a:pt x="558" y="505"/>
                  <a:pt x="555" y="507"/>
                  <a:pt x="549" y="502"/>
                </a:cubicBezTo>
                <a:cubicBezTo>
                  <a:pt x="531" y="492"/>
                  <a:pt x="513" y="481"/>
                  <a:pt x="496" y="471"/>
                </a:cubicBezTo>
                <a:close/>
                <a:moveTo>
                  <a:pt x="787" y="710"/>
                </a:moveTo>
                <a:cubicBezTo>
                  <a:pt x="792" y="715"/>
                  <a:pt x="795" y="715"/>
                  <a:pt x="800" y="710"/>
                </a:cubicBezTo>
                <a:lnTo>
                  <a:pt x="813" y="697"/>
                </a:lnTo>
                <a:cubicBezTo>
                  <a:pt x="817" y="692"/>
                  <a:pt x="817" y="687"/>
                  <a:pt x="813" y="683"/>
                </a:cubicBezTo>
                <a:lnTo>
                  <a:pt x="736" y="606"/>
                </a:lnTo>
                <a:lnTo>
                  <a:pt x="813" y="527"/>
                </a:lnTo>
                <a:cubicBezTo>
                  <a:pt x="817" y="521"/>
                  <a:pt x="817" y="518"/>
                  <a:pt x="813" y="513"/>
                </a:cubicBezTo>
                <a:lnTo>
                  <a:pt x="800" y="500"/>
                </a:lnTo>
                <a:cubicBezTo>
                  <a:pt x="795" y="495"/>
                  <a:pt x="792" y="495"/>
                  <a:pt x="787" y="500"/>
                </a:cubicBezTo>
                <a:cubicBezTo>
                  <a:pt x="760" y="526"/>
                  <a:pt x="734" y="553"/>
                  <a:pt x="709" y="579"/>
                </a:cubicBezTo>
                <a:cubicBezTo>
                  <a:pt x="681" y="553"/>
                  <a:pt x="656" y="526"/>
                  <a:pt x="630" y="500"/>
                </a:cubicBezTo>
                <a:cubicBezTo>
                  <a:pt x="624" y="495"/>
                  <a:pt x="621" y="495"/>
                  <a:pt x="616" y="500"/>
                </a:cubicBezTo>
                <a:lnTo>
                  <a:pt x="603" y="513"/>
                </a:lnTo>
                <a:cubicBezTo>
                  <a:pt x="598" y="518"/>
                  <a:pt x="598" y="521"/>
                  <a:pt x="603" y="527"/>
                </a:cubicBezTo>
                <a:lnTo>
                  <a:pt x="681" y="606"/>
                </a:lnTo>
                <a:lnTo>
                  <a:pt x="603" y="683"/>
                </a:lnTo>
                <a:cubicBezTo>
                  <a:pt x="598" y="687"/>
                  <a:pt x="598" y="692"/>
                  <a:pt x="603" y="697"/>
                </a:cubicBezTo>
                <a:lnTo>
                  <a:pt x="616" y="710"/>
                </a:lnTo>
                <a:cubicBezTo>
                  <a:pt x="621" y="715"/>
                  <a:pt x="625" y="715"/>
                  <a:pt x="630" y="710"/>
                </a:cubicBezTo>
                <a:lnTo>
                  <a:pt x="709" y="631"/>
                </a:lnTo>
                <a:cubicBezTo>
                  <a:pt x="734" y="657"/>
                  <a:pt x="760" y="684"/>
                  <a:pt x="787" y="710"/>
                </a:cubicBezTo>
                <a:close/>
              </a:path>
            </a:pathLst>
          </a:custGeom>
          <a:solidFill>
            <a:schemeClr val="accent2"/>
          </a:solidFill>
          <a:ln>
            <a:noFill/>
          </a:ln>
          <a:effectLst/>
        </p:spPr>
        <p:txBody>
          <a:bodyPr wrap="none" anchor="ctr"/>
          <a:lstStyle/>
          <a:p>
            <a:endParaRPr lang="en-US" sz="603"/>
          </a:p>
        </p:txBody>
      </p:sp>
      <p:sp>
        <p:nvSpPr>
          <p:cNvPr id="429" name="Freeform 42"/>
          <p:cNvSpPr>
            <a:spLocks noChangeArrowheads="1"/>
          </p:cNvSpPr>
          <p:nvPr/>
        </p:nvSpPr>
        <p:spPr bwMode="auto">
          <a:xfrm>
            <a:off x="4335723" y="2055900"/>
            <a:ext cx="224394" cy="204558"/>
          </a:xfrm>
          <a:custGeom>
            <a:avLst/>
            <a:gdLst>
              <a:gd name="T0" fmla="*/ 496 w 800"/>
              <a:gd name="T1" fmla="*/ 471 h 728"/>
              <a:gd name="T2" fmla="*/ 480 w 800"/>
              <a:gd name="T3" fmla="*/ 449 h 728"/>
              <a:gd name="T4" fmla="*/ 499 w 800"/>
              <a:gd name="T5" fmla="*/ 423 h 728"/>
              <a:gd name="T6" fmla="*/ 560 w 800"/>
              <a:gd name="T7" fmla="*/ 331 h 728"/>
              <a:gd name="T8" fmla="*/ 578 w 800"/>
              <a:gd name="T9" fmla="*/ 187 h 728"/>
              <a:gd name="T10" fmla="*/ 408 w 800"/>
              <a:gd name="T11" fmla="*/ 38 h 728"/>
              <a:gd name="T12" fmla="*/ 240 w 800"/>
              <a:gd name="T13" fmla="*/ 187 h 728"/>
              <a:gd name="T14" fmla="*/ 256 w 800"/>
              <a:gd name="T15" fmla="*/ 331 h 728"/>
              <a:gd name="T16" fmla="*/ 319 w 800"/>
              <a:gd name="T17" fmla="*/ 425 h 728"/>
              <a:gd name="T18" fmla="*/ 320 w 800"/>
              <a:gd name="T19" fmla="*/ 471 h 728"/>
              <a:gd name="T20" fmla="*/ 117 w 800"/>
              <a:gd name="T21" fmla="*/ 569 h 728"/>
              <a:gd name="T22" fmla="*/ 127 w 800"/>
              <a:gd name="T23" fmla="*/ 676 h 728"/>
              <a:gd name="T24" fmla="*/ 543 w 800"/>
              <a:gd name="T25" fmla="*/ 676 h 728"/>
              <a:gd name="T26" fmla="*/ 554 w 800"/>
              <a:gd name="T27" fmla="*/ 686 h 728"/>
              <a:gd name="T28" fmla="*/ 554 w 800"/>
              <a:gd name="T29" fmla="*/ 703 h 728"/>
              <a:gd name="T30" fmla="*/ 543 w 800"/>
              <a:gd name="T31" fmla="*/ 715 h 728"/>
              <a:gd name="T32" fmla="*/ 127 w 800"/>
              <a:gd name="T33" fmla="*/ 715 h 728"/>
              <a:gd name="T34" fmla="*/ 101 w 800"/>
              <a:gd name="T35" fmla="*/ 534 h 728"/>
              <a:gd name="T36" fmla="*/ 284 w 800"/>
              <a:gd name="T37" fmla="*/ 446 h 728"/>
              <a:gd name="T38" fmla="*/ 218 w 800"/>
              <a:gd name="T39" fmla="*/ 335 h 728"/>
              <a:gd name="T40" fmla="*/ 202 w 800"/>
              <a:gd name="T41" fmla="*/ 192 h 728"/>
              <a:gd name="T42" fmla="*/ 408 w 800"/>
              <a:gd name="T43" fmla="*/ 0 h 728"/>
              <a:gd name="T44" fmla="*/ 615 w 800"/>
              <a:gd name="T45" fmla="*/ 192 h 728"/>
              <a:gd name="T46" fmla="*/ 599 w 800"/>
              <a:gd name="T47" fmla="*/ 335 h 728"/>
              <a:gd name="T48" fmla="*/ 531 w 800"/>
              <a:gd name="T49" fmla="*/ 447 h 728"/>
              <a:gd name="T50" fmla="*/ 589 w 800"/>
              <a:gd name="T51" fmla="*/ 481 h 728"/>
              <a:gd name="T52" fmla="*/ 592 w 800"/>
              <a:gd name="T53" fmla="*/ 495 h 728"/>
              <a:gd name="T54" fmla="*/ 584 w 800"/>
              <a:gd name="T55" fmla="*/ 510 h 728"/>
              <a:gd name="T56" fmla="*/ 570 w 800"/>
              <a:gd name="T57" fmla="*/ 513 h 728"/>
              <a:gd name="T58" fmla="*/ 496 w 800"/>
              <a:gd name="T59" fmla="*/ 471 h 728"/>
              <a:gd name="T60" fmla="*/ 791 w 800"/>
              <a:gd name="T61" fmla="*/ 478 h 728"/>
              <a:gd name="T62" fmla="*/ 775 w 800"/>
              <a:gd name="T63" fmla="*/ 470 h 728"/>
              <a:gd name="T64" fmla="*/ 760 w 800"/>
              <a:gd name="T65" fmla="*/ 475 h 728"/>
              <a:gd name="T66" fmla="*/ 653 w 800"/>
              <a:gd name="T67" fmla="*/ 678 h 728"/>
              <a:gd name="T68" fmla="*/ 589 w 800"/>
              <a:gd name="T69" fmla="*/ 580 h 728"/>
              <a:gd name="T70" fmla="*/ 575 w 800"/>
              <a:gd name="T71" fmla="*/ 577 h 728"/>
              <a:gd name="T72" fmla="*/ 560 w 800"/>
              <a:gd name="T73" fmla="*/ 587 h 728"/>
              <a:gd name="T74" fmla="*/ 557 w 800"/>
              <a:gd name="T75" fmla="*/ 601 h 728"/>
              <a:gd name="T76" fmla="*/ 626 w 800"/>
              <a:gd name="T77" fmla="*/ 705 h 728"/>
              <a:gd name="T78" fmla="*/ 683 w 800"/>
              <a:gd name="T79" fmla="*/ 702 h 728"/>
              <a:gd name="T80" fmla="*/ 794 w 800"/>
              <a:gd name="T81" fmla="*/ 492 h 728"/>
              <a:gd name="T82" fmla="*/ 791 w 800"/>
              <a:gd name="T83" fmla="*/ 47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0" h="728">
                <a:moveTo>
                  <a:pt x="496" y="471"/>
                </a:moveTo>
                <a:cubicBezTo>
                  <a:pt x="485" y="463"/>
                  <a:pt x="480" y="457"/>
                  <a:pt x="480" y="449"/>
                </a:cubicBezTo>
                <a:cubicBezTo>
                  <a:pt x="480" y="439"/>
                  <a:pt x="488" y="431"/>
                  <a:pt x="499" y="423"/>
                </a:cubicBezTo>
                <a:cubicBezTo>
                  <a:pt x="535" y="399"/>
                  <a:pt x="555" y="375"/>
                  <a:pt x="560" y="331"/>
                </a:cubicBezTo>
                <a:lnTo>
                  <a:pt x="578" y="187"/>
                </a:lnTo>
                <a:cubicBezTo>
                  <a:pt x="589" y="86"/>
                  <a:pt x="496" y="38"/>
                  <a:pt x="408" y="38"/>
                </a:cubicBezTo>
                <a:cubicBezTo>
                  <a:pt x="320" y="38"/>
                  <a:pt x="228" y="86"/>
                  <a:pt x="240" y="187"/>
                </a:cubicBezTo>
                <a:lnTo>
                  <a:pt x="256" y="331"/>
                </a:lnTo>
                <a:cubicBezTo>
                  <a:pt x="261" y="377"/>
                  <a:pt x="282" y="399"/>
                  <a:pt x="319" y="425"/>
                </a:cubicBezTo>
                <a:cubicBezTo>
                  <a:pt x="340" y="439"/>
                  <a:pt x="348" y="457"/>
                  <a:pt x="320" y="471"/>
                </a:cubicBezTo>
                <a:lnTo>
                  <a:pt x="117" y="569"/>
                </a:lnTo>
                <a:cubicBezTo>
                  <a:pt x="58" y="598"/>
                  <a:pt x="40" y="676"/>
                  <a:pt x="127" y="676"/>
                </a:cubicBezTo>
                <a:lnTo>
                  <a:pt x="543" y="676"/>
                </a:lnTo>
                <a:cubicBezTo>
                  <a:pt x="551" y="676"/>
                  <a:pt x="554" y="678"/>
                  <a:pt x="554" y="686"/>
                </a:cubicBezTo>
                <a:lnTo>
                  <a:pt x="554" y="703"/>
                </a:lnTo>
                <a:cubicBezTo>
                  <a:pt x="554" y="711"/>
                  <a:pt x="551" y="715"/>
                  <a:pt x="543" y="715"/>
                </a:cubicBezTo>
                <a:lnTo>
                  <a:pt x="127" y="715"/>
                </a:lnTo>
                <a:cubicBezTo>
                  <a:pt x="0" y="715"/>
                  <a:pt x="2" y="582"/>
                  <a:pt x="101" y="534"/>
                </a:cubicBezTo>
                <a:lnTo>
                  <a:pt x="284" y="446"/>
                </a:lnTo>
                <a:cubicBezTo>
                  <a:pt x="260" y="428"/>
                  <a:pt x="226" y="398"/>
                  <a:pt x="218" y="335"/>
                </a:cubicBezTo>
                <a:lnTo>
                  <a:pt x="202" y="192"/>
                </a:lnTo>
                <a:cubicBezTo>
                  <a:pt x="188" y="65"/>
                  <a:pt x="296" y="0"/>
                  <a:pt x="408" y="0"/>
                </a:cubicBezTo>
                <a:cubicBezTo>
                  <a:pt x="520" y="0"/>
                  <a:pt x="629" y="65"/>
                  <a:pt x="615" y="192"/>
                </a:cubicBezTo>
                <a:lnTo>
                  <a:pt x="599" y="335"/>
                </a:lnTo>
                <a:cubicBezTo>
                  <a:pt x="591" y="399"/>
                  <a:pt x="555" y="431"/>
                  <a:pt x="531" y="447"/>
                </a:cubicBezTo>
                <a:lnTo>
                  <a:pt x="589" y="481"/>
                </a:lnTo>
                <a:cubicBezTo>
                  <a:pt x="595" y="484"/>
                  <a:pt x="595" y="487"/>
                  <a:pt x="592" y="495"/>
                </a:cubicBezTo>
                <a:lnTo>
                  <a:pt x="584" y="510"/>
                </a:lnTo>
                <a:cubicBezTo>
                  <a:pt x="579" y="516"/>
                  <a:pt x="576" y="518"/>
                  <a:pt x="570" y="513"/>
                </a:cubicBezTo>
                <a:lnTo>
                  <a:pt x="496" y="471"/>
                </a:lnTo>
                <a:close/>
                <a:moveTo>
                  <a:pt x="791" y="478"/>
                </a:moveTo>
                <a:lnTo>
                  <a:pt x="775" y="470"/>
                </a:lnTo>
                <a:cubicBezTo>
                  <a:pt x="768" y="467"/>
                  <a:pt x="763" y="467"/>
                  <a:pt x="760" y="475"/>
                </a:cubicBezTo>
                <a:cubicBezTo>
                  <a:pt x="725" y="543"/>
                  <a:pt x="688" y="611"/>
                  <a:pt x="653" y="678"/>
                </a:cubicBezTo>
                <a:cubicBezTo>
                  <a:pt x="631" y="644"/>
                  <a:pt x="611" y="614"/>
                  <a:pt x="589" y="580"/>
                </a:cubicBezTo>
                <a:cubicBezTo>
                  <a:pt x="586" y="574"/>
                  <a:pt x="581" y="572"/>
                  <a:pt x="575" y="577"/>
                </a:cubicBezTo>
                <a:lnTo>
                  <a:pt x="560" y="587"/>
                </a:lnTo>
                <a:cubicBezTo>
                  <a:pt x="554" y="591"/>
                  <a:pt x="554" y="595"/>
                  <a:pt x="557" y="601"/>
                </a:cubicBezTo>
                <a:cubicBezTo>
                  <a:pt x="581" y="635"/>
                  <a:pt x="602" y="670"/>
                  <a:pt x="626" y="705"/>
                </a:cubicBezTo>
                <a:cubicBezTo>
                  <a:pt x="640" y="727"/>
                  <a:pt x="672" y="726"/>
                  <a:pt x="683" y="702"/>
                </a:cubicBezTo>
                <a:cubicBezTo>
                  <a:pt x="720" y="631"/>
                  <a:pt x="757" y="563"/>
                  <a:pt x="794" y="492"/>
                </a:cubicBezTo>
                <a:cubicBezTo>
                  <a:pt x="799" y="486"/>
                  <a:pt x="797" y="481"/>
                  <a:pt x="791" y="478"/>
                </a:cubicBezTo>
                <a:close/>
              </a:path>
            </a:pathLst>
          </a:custGeom>
          <a:solidFill>
            <a:schemeClr val="accent2"/>
          </a:solidFill>
          <a:ln>
            <a:noFill/>
          </a:ln>
          <a:effectLst/>
        </p:spPr>
        <p:txBody>
          <a:bodyPr wrap="none" anchor="ctr"/>
          <a:lstStyle/>
          <a:p>
            <a:endParaRPr lang="en-US" sz="603"/>
          </a:p>
        </p:txBody>
      </p:sp>
      <p:sp>
        <p:nvSpPr>
          <p:cNvPr id="430" name="Freeform 43"/>
          <p:cNvSpPr>
            <a:spLocks noChangeArrowheads="1"/>
          </p:cNvSpPr>
          <p:nvPr/>
        </p:nvSpPr>
        <p:spPr bwMode="auto">
          <a:xfrm>
            <a:off x="4649379" y="2055901"/>
            <a:ext cx="231831" cy="203318"/>
          </a:xfrm>
          <a:custGeom>
            <a:avLst/>
            <a:gdLst>
              <a:gd name="T0" fmla="*/ 496 w 823"/>
              <a:gd name="T1" fmla="*/ 471 h 724"/>
              <a:gd name="T2" fmla="*/ 480 w 823"/>
              <a:gd name="T3" fmla="*/ 449 h 724"/>
              <a:gd name="T4" fmla="*/ 499 w 823"/>
              <a:gd name="T5" fmla="*/ 423 h 724"/>
              <a:gd name="T6" fmla="*/ 560 w 823"/>
              <a:gd name="T7" fmla="*/ 331 h 724"/>
              <a:gd name="T8" fmla="*/ 578 w 823"/>
              <a:gd name="T9" fmla="*/ 187 h 724"/>
              <a:gd name="T10" fmla="*/ 408 w 823"/>
              <a:gd name="T11" fmla="*/ 38 h 724"/>
              <a:gd name="T12" fmla="*/ 240 w 823"/>
              <a:gd name="T13" fmla="*/ 187 h 724"/>
              <a:gd name="T14" fmla="*/ 256 w 823"/>
              <a:gd name="T15" fmla="*/ 331 h 724"/>
              <a:gd name="T16" fmla="*/ 318 w 823"/>
              <a:gd name="T17" fmla="*/ 425 h 724"/>
              <a:gd name="T18" fmla="*/ 320 w 823"/>
              <a:gd name="T19" fmla="*/ 471 h 724"/>
              <a:gd name="T20" fmla="*/ 117 w 823"/>
              <a:gd name="T21" fmla="*/ 569 h 724"/>
              <a:gd name="T22" fmla="*/ 127 w 823"/>
              <a:gd name="T23" fmla="*/ 676 h 724"/>
              <a:gd name="T24" fmla="*/ 565 w 823"/>
              <a:gd name="T25" fmla="*/ 676 h 724"/>
              <a:gd name="T26" fmla="*/ 574 w 823"/>
              <a:gd name="T27" fmla="*/ 686 h 724"/>
              <a:gd name="T28" fmla="*/ 574 w 823"/>
              <a:gd name="T29" fmla="*/ 703 h 724"/>
              <a:gd name="T30" fmla="*/ 565 w 823"/>
              <a:gd name="T31" fmla="*/ 713 h 724"/>
              <a:gd name="T32" fmla="*/ 127 w 823"/>
              <a:gd name="T33" fmla="*/ 715 h 724"/>
              <a:gd name="T34" fmla="*/ 101 w 823"/>
              <a:gd name="T35" fmla="*/ 534 h 724"/>
              <a:gd name="T36" fmla="*/ 283 w 823"/>
              <a:gd name="T37" fmla="*/ 446 h 724"/>
              <a:gd name="T38" fmla="*/ 218 w 823"/>
              <a:gd name="T39" fmla="*/ 335 h 724"/>
              <a:gd name="T40" fmla="*/ 202 w 823"/>
              <a:gd name="T41" fmla="*/ 192 h 724"/>
              <a:gd name="T42" fmla="*/ 408 w 823"/>
              <a:gd name="T43" fmla="*/ 0 h 724"/>
              <a:gd name="T44" fmla="*/ 614 w 823"/>
              <a:gd name="T45" fmla="*/ 192 h 724"/>
              <a:gd name="T46" fmla="*/ 598 w 823"/>
              <a:gd name="T47" fmla="*/ 335 h 724"/>
              <a:gd name="T48" fmla="*/ 531 w 823"/>
              <a:gd name="T49" fmla="*/ 447 h 724"/>
              <a:gd name="T50" fmla="*/ 600 w 823"/>
              <a:gd name="T51" fmla="*/ 487 h 724"/>
              <a:gd name="T52" fmla="*/ 603 w 823"/>
              <a:gd name="T53" fmla="*/ 502 h 724"/>
              <a:gd name="T54" fmla="*/ 595 w 823"/>
              <a:gd name="T55" fmla="*/ 516 h 724"/>
              <a:gd name="T56" fmla="*/ 581 w 823"/>
              <a:gd name="T57" fmla="*/ 521 h 724"/>
              <a:gd name="T58" fmla="*/ 496 w 823"/>
              <a:gd name="T59" fmla="*/ 471 h 724"/>
              <a:gd name="T60" fmla="*/ 694 w 823"/>
              <a:gd name="T61" fmla="*/ 723 h 724"/>
              <a:gd name="T62" fmla="*/ 712 w 823"/>
              <a:gd name="T63" fmla="*/ 723 h 724"/>
              <a:gd name="T64" fmla="*/ 722 w 823"/>
              <a:gd name="T65" fmla="*/ 711 h 724"/>
              <a:gd name="T66" fmla="*/ 722 w 823"/>
              <a:gd name="T67" fmla="*/ 622 h 724"/>
              <a:gd name="T68" fmla="*/ 813 w 823"/>
              <a:gd name="T69" fmla="*/ 622 h 724"/>
              <a:gd name="T70" fmla="*/ 822 w 823"/>
              <a:gd name="T71" fmla="*/ 612 h 724"/>
              <a:gd name="T72" fmla="*/ 822 w 823"/>
              <a:gd name="T73" fmla="*/ 595 h 724"/>
              <a:gd name="T74" fmla="*/ 813 w 823"/>
              <a:gd name="T75" fmla="*/ 585 h 724"/>
              <a:gd name="T76" fmla="*/ 722 w 823"/>
              <a:gd name="T77" fmla="*/ 585 h 724"/>
              <a:gd name="T78" fmla="*/ 722 w 823"/>
              <a:gd name="T79" fmla="*/ 494 h 724"/>
              <a:gd name="T80" fmla="*/ 712 w 823"/>
              <a:gd name="T81" fmla="*/ 484 h 724"/>
              <a:gd name="T82" fmla="*/ 694 w 823"/>
              <a:gd name="T83" fmla="*/ 484 h 724"/>
              <a:gd name="T84" fmla="*/ 685 w 823"/>
              <a:gd name="T85" fmla="*/ 494 h 724"/>
              <a:gd name="T86" fmla="*/ 685 w 823"/>
              <a:gd name="T87" fmla="*/ 585 h 724"/>
              <a:gd name="T88" fmla="*/ 594 w 823"/>
              <a:gd name="T89" fmla="*/ 585 h 724"/>
              <a:gd name="T90" fmla="*/ 584 w 823"/>
              <a:gd name="T91" fmla="*/ 595 h 724"/>
              <a:gd name="T92" fmla="*/ 584 w 823"/>
              <a:gd name="T93" fmla="*/ 612 h 724"/>
              <a:gd name="T94" fmla="*/ 594 w 823"/>
              <a:gd name="T95" fmla="*/ 622 h 724"/>
              <a:gd name="T96" fmla="*/ 685 w 823"/>
              <a:gd name="T97" fmla="*/ 622 h 724"/>
              <a:gd name="T98" fmla="*/ 685 w 823"/>
              <a:gd name="T99" fmla="*/ 711 h 724"/>
              <a:gd name="T100" fmla="*/ 694 w 823"/>
              <a:gd name="T101" fmla="*/ 723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3" h="724">
                <a:moveTo>
                  <a:pt x="496" y="471"/>
                </a:moveTo>
                <a:cubicBezTo>
                  <a:pt x="485" y="463"/>
                  <a:pt x="480" y="455"/>
                  <a:pt x="480" y="449"/>
                </a:cubicBezTo>
                <a:cubicBezTo>
                  <a:pt x="480" y="439"/>
                  <a:pt x="488" y="431"/>
                  <a:pt x="499" y="423"/>
                </a:cubicBezTo>
                <a:cubicBezTo>
                  <a:pt x="534" y="399"/>
                  <a:pt x="555" y="375"/>
                  <a:pt x="560" y="331"/>
                </a:cubicBezTo>
                <a:lnTo>
                  <a:pt x="578" y="187"/>
                </a:lnTo>
                <a:cubicBezTo>
                  <a:pt x="589" y="86"/>
                  <a:pt x="496" y="38"/>
                  <a:pt x="408" y="38"/>
                </a:cubicBezTo>
                <a:cubicBezTo>
                  <a:pt x="320" y="38"/>
                  <a:pt x="227" y="86"/>
                  <a:pt x="240" y="187"/>
                </a:cubicBezTo>
                <a:lnTo>
                  <a:pt x="256" y="331"/>
                </a:lnTo>
                <a:cubicBezTo>
                  <a:pt x="261" y="377"/>
                  <a:pt x="282" y="399"/>
                  <a:pt x="318" y="425"/>
                </a:cubicBezTo>
                <a:cubicBezTo>
                  <a:pt x="338" y="438"/>
                  <a:pt x="346" y="457"/>
                  <a:pt x="320" y="471"/>
                </a:cubicBezTo>
                <a:lnTo>
                  <a:pt x="117" y="569"/>
                </a:lnTo>
                <a:cubicBezTo>
                  <a:pt x="58" y="598"/>
                  <a:pt x="40" y="676"/>
                  <a:pt x="127" y="676"/>
                </a:cubicBezTo>
                <a:lnTo>
                  <a:pt x="565" y="676"/>
                </a:lnTo>
                <a:cubicBezTo>
                  <a:pt x="571" y="676"/>
                  <a:pt x="574" y="678"/>
                  <a:pt x="574" y="686"/>
                </a:cubicBezTo>
                <a:lnTo>
                  <a:pt x="574" y="703"/>
                </a:lnTo>
                <a:cubicBezTo>
                  <a:pt x="574" y="711"/>
                  <a:pt x="571" y="713"/>
                  <a:pt x="565" y="713"/>
                </a:cubicBezTo>
                <a:cubicBezTo>
                  <a:pt x="426" y="713"/>
                  <a:pt x="266" y="715"/>
                  <a:pt x="127" y="715"/>
                </a:cubicBezTo>
                <a:cubicBezTo>
                  <a:pt x="0" y="715"/>
                  <a:pt x="2" y="582"/>
                  <a:pt x="101" y="534"/>
                </a:cubicBezTo>
                <a:lnTo>
                  <a:pt x="283" y="446"/>
                </a:lnTo>
                <a:cubicBezTo>
                  <a:pt x="259" y="428"/>
                  <a:pt x="226" y="398"/>
                  <a:pt x="218" y="335"/>
                </a:cubicBezTo>
                <a:lnTo>
                  <a:pt x="202" y="192"/>
                </a:lnTo>
                <a:cubicBezTo>
                  <a:pt x="187" y="65"/>
                  <a:pt x="296" y="0"/>
                  <a:pt x="408" y="0"/>
                </a:cubicBezTo>
                <a:cubicBezTo>
                  <a:pt x="520" y="0"/>
                  <a:pt x="629" y="65"/>
                  <a:pt x="614" y="192"/>
                </a:cubicBezTo>
                <a:lnTo>
                  <a:pt x="598" y="335"/>
                </a:lnTo>
                <a:cubicBezTo>
                  <a:pt x="590" y="399"/>
                  <a:pt x="555" y="431"/>
                  <a:pt x="531" y="447"/>
                </a:cubicBezTo>
                <a:lnTo>
                  <a:pt x="600" y="487"/>
                </a:lnTo>
                <a:cubicBezTo>
                  <a:pt x="606" y="492"/>
                  <a:pt x="608" y="495"/>
                  <a:pt x="603" y="502"/>
                </a:cubicBezTo>
                <a:lnTo>
                  <a:pt x="595" y="516"/>
                </a:lnTo>
                <a:cubicBezTo>
                  <a:pt x="590" y="524"/>
                  <a:pt x="589" y="524"/>
                  <a:pt x="581" y="521"/>
                </a:cubicBezTo>
                <a:lnTo>
                  <a:pt x="496" y="471"/>
                </a:lnTo>
                <a:close/>
                <a:moveTo>
                  <a:pt x="694" y="723"/>
                </a:moveTo>
                <a:lnTo>
                  <a:pt x="712" y="723"/>
                </a:lnTo>
                <a:cubicBezTo>
                  <a:pt x="720" y="723"/>
                  <a:pt x="722" y="719"/>
                  <a:pt x="722" y="711"/>
                </a:cubicBezTo>
                <a:lnTo>
                  <a:pt x="722" y="622"/>
                </a:lnTo>
                <a:cubicBezTo>
                  <a:pt x="752" y="622"/>
                  <a:pt x="782" y="622"/>
                  <a:pt x="813" y="622"/>
                </a:cubicBezTo>
                <a:cubicBezTo>
                  <a:pt x="819" y="622"/>
                  <a:pt x="822" y="620"/>
                  <a:pt x="822" y="612"/>
                </a:cubicBezTo>
                <a:lnTo>
                  <a:pt x="822" y="595"/>
                </a:lnTo>
                <a:cubicBezTo>
                  <a:pt x="822" y="587"/>
                  <a:pt x="819" y="585"/>
                  <a:pt x="813" y="585"/>
                </a:cubicBezTo>
                <a:lnTo>
                  <a:pt x="722" y="585"/>
                </a:lnTo>
                <a:cubicBezTo>
                  <a:pt x="722" y="555"/>
                  <a:pt x="722" y="524"/>
                  <a:pt x="722" y="494"/>
                </a:cubicBezTo>
                <a:cubicBezTo>
                  <a:pt x="722" y="486"/>
                  <a:pt x="720" y="484"/>
                  <a:pt x="712" y="484"/>
                </a:cubicBezTo>
                <a:lnTo>
                  <a:pt x="694" y="484"/>
                </a:lnTo>
                <a:cubicBezTo>
                  <a:pt x="686" y="484"/>
                  <a:pt x="685" y="486"/>
                  <a:pt x="685" y="494"/>
                </a:cubicBezTo>
                <a:lnTo>
                  <a:pt x="685" y="585"/>
                </a:lnTo>
                <a:cubicBezTo>
                  <a:pt x="654" y="585"/>
                  <a:pt x="624" y="585"/>
                  <a:pt x="594" y="585"/>
                </a:cubicBezTo>
                <a:cubicBezTo>
                  <a:pt x="586" y="585"/>
                  <a:pt x="584" y="587"/>
                  <a:pt x="584" y="595"/>
                </a:cubicBezTo>
                <a:lnTo>
                  <a:pt x="584" y="612"/>
                </a:lnTo>
                <a:cubicBezTo>
                  <a:pt x="584" y="620"/>
                  <a:pt x="586" y="622"/>
                  <a:pt x="594" y="622"/>
                </a:cubicBezTo>
                <a:lnTo>
                  <a:pt x="685" y="622"/>
                </a:lnTo>
                <a:lnTo>
                  <a:pt x="685" y="711"/>
                </a:lnTo>
                <a:cubicBezTo>
                  <a:pt x="685" y="719"/>
                  <a:pt x="686" y="723"/>
                  <a:pt x="694" y="723"/>
                </a:cubicBezTo>
                <a:close/>
              </a:path>
            </a:pathLst>
          </a:custGeom>
          <a:solidFill>
            <a:schemeClr val="accent2"/>
          </a:solidFill>
          <a:ln>
            <a:noFill/>
          </a:ln>
          <a:effectLst/>
        </p:spPr>
        <p:txBody>
          <a:bodyPr wrap="none" anchor="ctr"/>
          <a:lstStyle/>
          <a:p>
            <a:endParaRPr lang="en-US" sz="603"/>
          </a:p>
        </p:txBody>
      </p:sp>
      <p:sp>
        <p:nvSpPr>
          <p:cNvPr id="431" name="Freeform 44"/>
          <p:cNvSpPr>
            <a:spLocks noChangeArrowheads="1"/>
          </p:cNvSpPr>
          <p:nvPr/>
        </p:nvSpPr>
        <p:spPr bwMode="auto">
          <a:xfrm>
            <a:off x="4964274" y="2055902"/>
            <a:ext cx="238031" cy="202079"/>
          </a:xfrm>
          <a:custGeom>
            <a:avLst/>
            <a:gdLst>
              <a:gd name="T0" fmla="*/ 712 w 845"/>
              <a:gd name="T1" fmla="*/ 719 h 720"/>
              <a:gd name="T2" fmla="*/ 131 w 845"/>
              <a:gd name="T3" fmla="*/ 719 h 720"/>
              <a:gd name="T4" fmla="*/ 99 w 845"/>
              <a:gd name="T5" fmla="*/ 540 h 720"/>
              <a:gd name="T6" fmla="*/ 256 w 845"/>
              <a:gd name="T7" fmla="*/ 479 h 720"/>
              <a:gd name="T8" fmla="*/ 123 w 845"/>
              <a:gd name="T9" fmla="*/ 431 h 720"/>
              <a:gd name="T10" fmla="*/ 113 w 845"/>
              <a:gd name="T11" fmla="*/ 379 h 720"/>
              <a:gd name="T12" fmla="*/ 420 w 845"/>
              <a:gd name="T13" fmla="*/ 0 h 720"/>
              <a:gd name="T14" fmla="*/ 729 w 845"/>
              <a:gd name="T15" fmla="*/ 379 h 720"/>
              <a:gd name="T16" fmla="*/ 720 w 845"/>
              <a:gd name="T17" fmla="*/ 431 h 720"/>
              <a:gd name="T18" fmla="*/ 588 w 845"/>
              <a:gd name="T19" fmla="*/ 479 h 720"/>
              <a:gd name="T20" fmla="*/ 744 w 845"/>
              <a:gd name="T21" fmla="*/ 542 h 720"/>
              <a:gd name="T22" fmla="*/ 712 w 845"/>
              <a:gd name="T23" fmla="*/ 719 h 720"/>
              <a:gd name="T24" fmla="*/ 131 w 845"/>
              <a:gd name="T25" fmla="*/ 681 h 720"/>
              <a:gd name="T26" fmla="*/ 712 w 845"/>
              <a:gd name="T27" fmla="*/ 681 h 720"/>
              <a:gd name="T28" fmla="*/ 729 w 845"/>
              <a:gd name="T29" fmla="*/ 577 h 720"/>
              <a:gd name="T30" fmla="*/ 540 w 845"/>
              <a:gd name="T31" fmla="*/ 495 h 720"/>
              <a:gd name="T32" fmla="*/ 548 w 845"/>
              <a:gd name="T33" fmla="*/ 447 h 720"/>
              <a:gd name="T34" fmla="*/ 697 w 845"/>
              <a:gd name="T35" fmla="*/ 399 h 720"/>
              <a:gd name="T36" fmla="*/ 420 w 845"/>
              <a:gd name="T37" fmla="*/ 36 h 720"/>
              <a:gd name="T38" fmla="*/ 145 w 845"/>
              <a:gd name="T39" fmla="*/ 399 h 720"/>
              <a:gd name="T40" fmla="*/ 294 w 845"/>
              <a:gd name="T41" fmla="*/ 447 h 720"/>
              <a:gd name="T42" fmla="*/ 302 w 845"/>
              <a:gd name="T43" fmla="*/ 495 h 720"/>
              <a:gd name="T44" fmla="*/ 113 w 845"/>
              <a:gd name="T45" fmla="*/ 575 h 720"/>
              <a:gd name="T46" fmla="*/ 131 w 845"/>
              <a:gd name="T47" fmla="*/ 68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5" h="720">
                <a:moveTo>
                  <a:pt x="712" y="719"/>
                </a:moveTo>
                <a:lnTo>
                  <a:pt x="131" y="719"/>
                </a:lnTo>
                <a:cubicBezTo>
                  <a:pt x="0" y="719"/>
                  <a:pt x="1" y="583"/>
                  <a:pt x="99" y="540"/>
                </a:cubicBezTo>
                <a:lnTo>
                  <a:pt x="256" y="479"/>
                </a:lnTo>
                <a:cubicBezTo>
                  <a:pt x="211" y="470"/>
                  <a:pt x="161" y="455"/>
                  <a:pt x="123" y="431"/>
                </a:cubicBezTo>
                <a:cubicBezTo>
                  <a:pt x="104" y="419"/>
                  <a:pt x="99" y="396"/>
                  <a:pt x="113" y="379"/>
                </a:cubicBezTo>
                <a:cubicBezTo>
                  <a:pt x="235" y="224"/>
                  <a:pt x="206" y="0"/>
                  <a:pt x="420" y="0"/>
                </a:cubicBezTo>
                <a:cubicBezTo>
                  <a:pt x="636" y="0"/>
                  <a:pt x="606" y="224"/>
                  <a:pt x="729" y="379"/>
                </a:cubicBezTo>
                <a:cubicBezTo>
                  <a:pt x="742" y="396"/>
                  <a:pt x="739" y="419"/>
                  <a:pt x="720" y="431"/>
                </a:cubicBezTo>
                <a:cubicBezTo>
                  <a:pt x="681" y="455"/>
                  <a:pt x="632" y="470"/>
                  <a:pt x="588" y="479"/>
                </a:cubicBezTo>
                <a:lnTo>
                  <a:pt x="744" y="542"/>
                </a:lnTo>
                <a:cubicBezTo>
                  <a:pt x="844" y="585"/>
                  <a:pt x="841" y="719"/>
                  <a:pt x="712" y="719"/>
                </a:cubicBezTo>
                <a:close/>
                <a:moveTo>
                  <a:pt x="131" y="681"/>
                </a:moveTo>
                <a:lnTo>
                  <a:pt x="712" y="681"/>
                </a:lnTo>
                <a:cubicBezTo>
                  <a:pt x="803" y="681"/>
                  <a:pt x="787" y="601"/>
                  <a:pt x="729" y="577"/>
                </a:cubicBezTo>
                <a:lnTo>
                  <a:pt x="540" y="495"/>
                </a:lnTo>
                <a:cubicBezTo>
                  <a:pt x="516" y="486"/>
                  <a:pt x="520" y="449"/>
                  <a:pt x="548" y="447"/>
                </a:cubicBezTo>
                <a:cubicBezTo>
                  <a:pt x="603" y="443"/>
                  <a:pt x="651" y="428"/>
                  <a:pt x="697" y="399"/>
                </a:cubicBezTo>
                <a:cubicBezTo>
                  <a:pt x="576" y="244"/>
                  <a:pt x="600" y="36"/>
                  <a:pt x="420" y="36"/>
                </a:cubicBezTo>
                <a:cubicBezTo>
                  <a:pt x="241" y="36"/>
                  <a:pt x="267" y="244"/>
                  <a:pt x="145" y="399"/>
                </a:cubicBezTo>
                <a:cubicBezTo>
                  <a:pt x="192" y="428"/>
                  <a:pt x="240" y="443"/>
                  <a:pt x="294" y="447"/>
                </a:cubicBezTo>
                <a:cubicBezTo>
                  <a:pt x="321" y="449"/>
                  <a:pt x="324" y="486"/>
                  <a:pt x="302" y="495"/>
                </a:cubicBezTo>
                <a:lnTo>
                  <a:pt x="113" y="575"/>
                </a:lnTo>
                <a:cubicBezTo>
                  <a:pt x="56" y="601"/>
                  <a:pt x="41" y="681"/>
                  <a:pt x="131" y="681"/>
                </a:cubicBezTo>
                <a:close/>
              </a:path>
            </a:pathLst>
          </a:custGeom>
          <a:solidFill>
            <a:schemeClr val="accent2"/>
          </a:solidFill>
          <a:ln>
            <a:noFill/>
          </a:ln>
          <a:effectLst/>
        </p:spPr>
        <p:txBody>
          <a:bodyPr wrap="none" anchor="ctr"/>
          <a:lstStyle/>
          <a:p>
            <a:endParaRPr lang="en-US" sz="603"/>
          </a:p>
        </p:txBody>
      </p:sp>
      <p:sp>
        <p:nvSpPr>
          <p:cNvPr id="432" name="Freeform 45"/>
          <p:cNvSpPr>
            <a:spLocks noChangeArrowheads="1"/>
          </p:cNvSpPr>
          <p:nvPr/>
        </p:nvSpPr>
        <p:spPr bwMode="auto">
          <a:xfrm>
            <a:off x="5279169" y="2055901"/>
            <a:ext cx="324813" cy="200838"/>
          </a:xfrm>
          <a:custGeom>
            <a:avLst/>
            <a:gdLst>
              <a:gd name="T0" fmla="*/ 101 w 1157"/>
              <a:gd name="T1" fmla="*/ 534 h 714"/>
              <a:gd name="T2" fmla="*/ 281 w 1157"/>
              <a:gd name="T3" fmla="*/ 447 h 714"/>
              <a:gd name="T4" fmla="*/ 219 w 1157"/>
              <a:gd name="T5" fmla="*/ 334 h 714"/>
              <a:gd name="T6" fmla="*/ 203 w 1157"/>
              <a:gd name="T7" fmla="*/ 192 h 714"/>
              <a:gd name="T8" fmla="*/ 409 w 1157"/>
              <a:gd name="T9" fmla="*/ 0 h 714"/>
              <a:gd name="T10" fmla="*/ 616 w 1157"/>
              <a:gd name="T11" fmla="*/ 192 h 714"/>
              <a:gd name="T12" fmla="*/ 598 w 1157"/>
              <a:gd name="T13" fmla="*/ 334 h 714"/>
              <a:gd name="T14" fmla="*/ 537 w 1157"/>
              <a:gd name="T15" fmla="*/ 447 h 714"/>
              <a:gd name="T16" fmla="*/ 718 w 1157"/>
              <a:gd name="T17" fmla="*/ 534 h 714"/>
              <a:gd name="T18" fmla="*/ 693 w 1157"/>
              <a:gd name="T19" fmla="*/ 713 h 714"/>
              <a:gd name="T20" fmla="*/ 126 w 1157"/>
              <a:gd name="T21" fmla="*/ 713 h 714"/>
              <a:gd name="T22" fmla="*/ 101 w 1157"/>
              <a:gd name="T23" fmla="*/ 534 h 714"/>
              <a:gd name="T24" fmla="*/ 317 w 1157"/>
              <a:gd name="T25" fmla="*/ 471 h 714"/>
              <a:gd name="T26" fmla="*/ 117 w 1157"/>
              <a:gd name="T27" fmla="*/ 569 h 714"/>
              <a:gd name="T28" fmla="*/ 126 w 1157"/>
              <a:gd name="T29" fmla="*/ 676 h 714"/>
              <a:gd name="T30" fmla="*/ 693 w 1157"/>
              <a:gd name="T31" fmla="*/ 676 h 714"/>
              <a:gd name="T32" fmla="*/ 702 w 1157"/>
              <a:gd name="T33" fmla="*/ 569 h 714"/>
              <a:gd name="T34" fmla="*/ 499 w 1157"/>
              <a:gd name="T35" fmla="*/ 471 h 714"/>
              <a:gd name="T36" fmla="*/ 501 w 1157"/>
              <a:gd name="T37" fmla="*/ 427 h 714"/>
              <a:gd name="T38" fmla="*/ 561 w 1157"/>
              <a:gd name="T39" fmla="*/ 331 h 714"/>
              <a:gd name="T40" fmla="*/ 577 w 1157"/>
              <a:gd name="T41" fmla="*/ 187 h 714"/>
              <a:gd name="T42" fmla="*/ 409 w 1157"/>
              <a:gd name="T43" fmla="*/ 38 h 714"/>
              <a:gd name="T44" fmla="*/ 240 w 1157"/>
              <a:gd name="T45" fmla="*/ 187 h 714"/>
              <a:gd name="T46" fmla="*/ 257 w 1157"/>
              <a:gd name="T47" fmla="*/ 331 h 714"/>
              <a:gd name="T48" fmla="*/ 320 w 1157"/>
              <a:gd name="T49" fmla="*/ 427 h 714"/>
              <a:gd name="T50" fmla="*/ 317 w 1157"/>
              <a:gd name="T51" fmla="*/ 471 h 714"/>
              <a:gd name="T52" fmla="*/ 769 w 1157"/>
              <a:gd name="T53" fmla="*/ 396 h 714"/>
              <a:gd name="T54" fmla="*/ 731 w 1157"/>
              <a:gd name="T55" fmla="*/ 321 h 714"/>
              <a:gd name="T56" fmla="*/ 718 w 1157"/>
              <a:gd name="T57" fmla="*/ 224 h 714"/>
              <a:gd name="T58" fmla="*/ 867 w 1157"/>
              <a:gd name="T59" fmla="*/ 84 h 714"/>
              <a:gd name="T60" fmla="*/ 1016 w 1157"/>
              <a:gd name="T61" fmla="*/ 224 h 714"/>
              <a:gd name="T62" fmla="*/ 1004 w 1157"/>
              <a:gd name="T63" fmla="*/ 321 h 714"/>
              <a:gd name="T64" fmla="*/ 966 w 1157"/>
              <a:gd name="T65" fmla="*/ 396 h 714"/>
              <a:gd name="T66" fmla="*/ 1081 w 1157"/>
              <a:gd name="T67" fmla="*/ 452 h 714"/>
              <a:gd name="T68" fmla="*/ 1062 w 1157"/>
              <a:gd name="T69" fmla="*/ 588 h 714"/>
              <a:gd name="T70" fmla="*/ 825 w 1157"/>
              <a:gd name="T71" fmla="*/ 588 h 714"/>
              <a:gd name="T72" fmla="*/ 816 w 1157"/>
              <a:gd name="T73" fmla="*/ 579 h 714"/>
              <a:gd name="T74" fmla="*/ 816 w 1157"/>
              <a:gd name="T75" fmla="*/ 561 h 714"/>
              <a:gd name="T76" fmla="*/ 825 w 1157"/>
              <a:gd name="T77" fmla="*/ 550 h 714"/>
              <a:gd name="T78" fmla="*/ 1062 w 1157"/>
              <a:gd name="T79" fmla="*/ 550 h 714"/>
              <a:gd name="T80" fmla="*/ 1065 w 1157"/>
              <a:gd name="T81" fmla="*/ 487 h 714"/>
              <a:gd name="T82" fmla="*/ 928 w 1157"/>
              <a:gd name="T83" fmla="*/ 422 h 714"/>
              <a:gd name="T84" fmla="*/ 926 w 1157"/>
              <a:gd name="T85" fmla="*/ 379 h 714"/>
              <a:gd name="T86" fmla="*/ 966 w 1157"/>
              <a:gd name="T87" fmla="*/ 318 h 714"/>
              <a:gd name="T88" fmla="*/ 977 w 1157"/>
              <a:gd name="T89" fmla="*/ 219 h 714"/>
              <a:gd name="T90" fmla="*/ 867 w 1157"/>
              <a:gd name="T91" fmla="*/ 121 h 714"/>
              <a:gd name="T92" fmla="*/ 756 w 1157"/>
              <a:gd name="T93" fmla="*/ 219 h 714"/>
              <a:gd name="T94" fmla="*/ 768 w 1157"/>
              <a:gd name="T95" fmla="*/ 318 h 714"/>
              <a:gd name="T96" fmla="*/ 806 w 1157"/>
              <a:gd name="T97" fmla="*/ 379 h 714"/>
              <a:gd name="T98" fmla="*/ 804 w 1157"/>
              <a:gd name="T99" fmla="*/ 422 h 714"/>
              <a:gd name="T100" fmla="*/ 704 w 1157"/>
              <a:gd name="T101" fmla="*/ 471 h 714"/>
              <a:gd name="T102" fmla="*/ 689 w 1157"/>
              <a:gd name="T103" fmla="*/ 467 h 714"/>
              <a:gd name="T104" fmla="*/ 681 w 1157"/>
              <a:gd name="T105" fmla="*/ 451 h 714"/>
              <a:gd name="T106" fmla="*/ 686 w 1157"/>
              <a:gd name="T107" fmla="*/ 438 h 714"/>
              <a:gd name="T108" fmla="*/ 769 w 1157"/>
              <a:gd name="T109" fmla="*/ 3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7" h="714">
                <a:moveTo>
                  <a:pt x="101" y="534"/>
                </a:moveTo>
                <a:lnTo>
                  <a:pt x="281" y="447"/>
                </a:lnTo>
                <a:cubicBezTo>
                  <a:pt x="259" y="428"/>
                  <a:pt x="225" y="396"/>
                  <a:pt x="219" y="334"/>
                </a:cubicBezTo>
                <a:lnTo>
                  <a:pt x="203" y="192"/>
                </a:lnTo>
                <a:cubicBezTo>
                  <a:pt x="189" y="65"/>
                  <a:pt x="297" y="0"/>
                  <a:pt x="409" y="0"/>
                </a:cubicBezTo>
                <a:cubicBezTo>
                  <a:pt x="521" y="0"/>
                  <a:pt x="630" y="65"/>
                  <a:pt x="616" y="192"/>
                </a:cubicBezTo>
                <a:lnTo>
                  <a:pt x="598" y="334"/>
                </a:lnTo>
                <a:cubicBezTo>
                  <a:pt x="592" y="396"/>
                  <a:pt x="560" y="428"/>
                  <a:pt x="537" y="447"/>
                </a:cubicBezTo>
                <a:lnTo>
                  <a:pt x="718" y="534"/>
                </a:lnTo>
                <a:cubicBezTo>
                  <a:pt x="816" y="582"/>
                  <a:pt x="817" y="713"/>
                  <a:pt x="693" y="713"/>
                </a:cubicBezTo>
                <a:lnTo>
                  <a:pt x="126" y="713"/>
                </a:lnTo>
                <a:cubicBezTo>
                  <a:pt x="0" y="713"/>
                  <a:pt x="2" y="582"/>
                  <a:pt x="101" y="534"/>
                </a:cubicBezTo>
                <a:close/>
                <a:moveTo>
                  <a:pt x="317" y="471"/>
                </a:moveTo>
                <a:lnTo>
                  <a:pt x="117" y="569"/>
                </a:lnTo>
                <a:cubicBezTo>
                  <a:pt x="58" y="596"/>
                  <a:pt x="40" y="676"/>
                  <a:pt x="126" y="676"/>
                </a:cubicBezTo>
                <a:lnTo>
                  <a:pt x="693" y="676"/>
                </a:lnTo>
                <a:cubicBezTo>
                  <a:pt x="779" y="676"/>
                  <a:pt x="761" y="596"/>
                  <a:pt x="702" y="569"/>
                </a:cubicBezTo>
                <a:lnTo>
                  <a:pt x="499" y="471"/>
                </a:lnTo>
                <a:cubicBezTo>
                  <a:pt x="477" y="460"/>
                  <a:pt x="483" y="438"/>
                  <a:pt x="501" y="427"/>
                </a:cubicBezTo>
                <a:cubicBezTo>
                  <a:pt x="518" y="414"/>
                  <a:pt x="555" y="390"/>
                  <a:pt x="561" y="331"/>
                </a:cubicBezTo>
                <a:lnTo>
                  <a:pt x="577" y="187"/>
                </a:lnTo>
                <a:cubicBezTo>
                  <a:pt x="589" y="86"/>
                  <a:pt x="497" y="38"/>
                  <a:pt x="409" y="38"/>
                </a:cubicBezTo>
                <a:cubicBezTo>
                  <a:pt x="320" y="38"/>
                  <a:pt x="229" y="86"/>
                  <a:pt x="240" y="187"/>
                </a:cubicBezTo>
                <a:lnTo>
                  <a:pt x="257" y="331"/>
                </a:lnTo>
                <a:cubicBezTo>
                  <a:pt x="264" y="388"/>
                  <a:pt x="301" y="414"/>
                  <a:pt x="320" y="427"/>
                </a:cubicBezTo>
                <a:cubicBezTo>
                  <a:pt x="339" y="441"/>
                  <a:pt x="339" y="462"/>
                  <a:pt x="317" y="471"/>
                </a:cubicBezTo>
                <a:close/>
                <a:moveTo>
                  <a:pt x="769" y="396"/>
                </a:moveTo>
                <a:cubicBezTo>
                  <a:pt x="753" y="383"/>
                  <a:pt x="734" y="361"/>
                  <a:pt x="731" y="321"/>
                </a:cubicBezTo>
                <a:lnTo>
                  <a:pt x="718" y="224"/>
                </a:lnTo>
                <a:cubicBezTo>
                  <a:pt x="709" y="132"/>
                  <a:pt x="787" y="84"/>
                  <a:pt x="867" y="84"/>
                </a:cubicBezTo>
                <a:cubicBezTo>
                  <a:pt x="948" y="84"/>
                  <a:pt x="1025" y="132"/>
                  <a:pt x="1016" y="224"/>
                </a:cubicBezTo>
                <a:lnTo>
                  <a:pt x="1004" y="321"/>
                </a:lnTo>
                <a:cubicBezTo>
                  <a:pt x="1000" y="361"/>
                  <a:pt x="982" y="383"/>
                  <a:pt x="966" y="396"/>
                </a:cubicBezTo>
                <a:lnTo>
                  <a:pt x="1081" y="452"/>
                </a:lnTo>
                <a:cubicBezTo>
                  <a:pt x="1156" y="489"/>
                  <a:pt x="1155" y="588"/>
                  <a:pt x="1062" y="588"/>
                </a:cubicBezTo>
                <a:lnTo>
                  <a:pt x="825" y="588"/>
                </a:lnTo>
                <a:cubicBezTo>
                  <a:pt x="817" y="588"/>
                  <a:pt x="816" y="585"/>
                  <a:pt x="816" y="579"/>
                </a:cubicBezTo>
                <a:lnTo>
                  <a:pt x="816" y="561"/>
                </a:lnTo>
                <a:cubicBezTo>
                  <a:pt x="816" y="553"/>
                  <a:pt x="817" y="550"/>
                  <a:pt x="825" y="550"/>
                </a:cubicBezTo>
                <a:lnTo>
                  <a:pt x="1062" y="550"/>
                </a:lnTo>
                <a:cubicBezTo>
                  <a:pt x="1116" y="550"/>
                  <a:pt x="1100" y="503"/>
                  <a:pt x="1065" y="487"/>
                </a:cubicBezTo>
                <a:lnTo>
                  <a:pt x="928" y="422"/>
                </a:lnTo>
                <a:cubicBezTo>
                  <a:pt x="907" y="411"/>
                  <a:pt x="908" y="391"/>
                  <a:pt x="926" y="379"/>
                </a:cubicBezTo>
                <a:cubicBezTo>
                  <a:pt x="937" y="371"/>
                  <a:pt x="961" y="355"/>
                  <a:pt x="966" y="318"/>
                </a:cubicBezTo>
                <a:lnTo>
                  <a:pt x="977" y="219"/>
                </a:lnTo>
                <a:cubicBezTo>
                  <a:pt x="985" y="152"/>
                  <a:pt x="924" y="121"/>
                  <a:pt x="867" y="121"/>
                </a:cubicBezTo>
                <a:cubicBezTo>
                  <a:pt x="809" y="121"/>
                  <a:pt x="748" y="152"/>
                  <a:pt x="756" y="219"/>
                </a:cubicBezTo>
                <a:lnTo>
                  <a:pt x="768" y="318"/>
                </a:lnTo>
                <a:cubicBezTo>
                  <a:pt x="772" y="355"/>
                  <a:pt x="796" y="371"/>
                  <a:pt x="806" y="379"/>
                </a:cubicBezTo>
                <a:cubicBezTo>
                  <a:pt x="825" y="391"/>
                  <a:pt x="825" y="411"/>
                  <a:pt x="804" y="422"/>
                </a:cubicBezTo>
                <a:lnTo>
                  <a:pt x="704" y="471"/>
                </a:lnTo>
                <a:cubicBezTo>
                  <a:pt x="696" y="475"/>
                  <a:pt x="693" y="473"/>
                  <a:pt x="689" y="467"/>
                </a:cubicBezTo>
                <a:lnTo>
                  <a:pt x="681" y="451"/>
                </a:lnTo>
                <a:cubicBezTo>
                  <a:pt x="678" y="444"/>
                  <a:pt x="680" y="441"/>
                  <a:pt x="686" y="438"/>
                </a:cubicBezTo>
                <a:lnTo>
                  <a:pt x="769" y="396"/>
                </a:lnTo>
                <a:close/>
              </a:path>
            </a:pathLst>
          </a:custGeom>
          <a:solidFill>
            <a:schemeClr val="accent2"/>
          </a:solidFill>
          <a:ln>
            <a:noFill/>
          </a:ln>
          <a:effectLst/>
        </p:spPr>
        <p:txBody>
          <a:bodyPr wrap="none" anchor="ctr"/>
          <a:lstStyle/>
          <a:p>
            <a:endParaRPr lang="en-US" sz="603"/>
          </a:p>
        </p:txBody>
      </p:sp>
      <p:sp>
        <p:nvSpPr>
          <p:cNvPr id="433" name="Freeform 46"/>
          <p:cNvSpPr>
            <a:spLocks noChangeArrowheads="1"/>
          </p:cNvSpPr>
          <p:nvPr/>
        </p:nvSpPr>
        <p:spPr bwMode="auto">
          <a:xfrm>
            <a:off x="5704401" y="2055901"/>
            <a:ext cx="436389" cy="200838"/>
          </a:xfrm>
          <a:custGeom>
            <a:avLst/>
            <a:gdLst>
              <a:gd name="T0" fmla="*/ 82 w 1552"/>
              <a:gd name="T1" fmla="*/ 453 h 716"/>
              <a:gd name="T2" fmla="*/ 90 w 1552"/>
              <a:gd name="T3" fmla="*/ 392 h 716"/>
              <a:gd name="T4" fmla="*/ 297 w 1552"/>
              <a:gd name="T5" fmla="*/ 85 h 716"/>
              <a:gd name="T6" fmla="*/ 505 w 1552"/>
              <a:gd name="T7" fmla="*/ 392 h 716"/>
              <a:gd name="T8" fmla="*/ 512 w 1552"/>
              <a:gd name="T9" fmla="*/ 454 h 716"/>
              <a:gd name="T10" fmla="*/ 510 w 1552"/>
              <a:gd name="T11" fmla="*/ 483 h 716"/>
              <a:gd name="T12" fmla="*/ 376 w 1552"/>
              <a:gd name="T13" fmla="*/ 437 h 716"/>
              <a:gd name="T14" fmla="*/ 477 w 1552"/>
              <a:gd name="T15" fmla="*/ 365 h 716"/>
              <a:gd name="T16" fmla="*/ 118 w 1552"/>
              <a:gd name="T17" fmla="*/ 365 h 716"/>
              <a:gd name="T18" fmla="*/ 218 w 1552"/>
              <a:gd name="T19" fmla="*/ 437 h 716"/>
              <a:gd name="T20" fmla="*/ 99 w 1552"/>
              <a:gd name="T21" fmla="*/ 552 h 716"/>
              <a:gd name="T22" fmla="*/ 398 w 1552"/>
              <a:gd name="T23" fmla="*/ 563 h 716"/>
              <a:gd name="T24" fmla="*/ 387 w 1552"/>
              <a:gd name="T25" fmla="*/ 590 h 716"/>
              <a:gd name="T26" fmla="*/ 677 w 1552"/>
              <a:gd name="T27" fmla="*/ 448 h 716"/>
              <a:gd name="T28" fmla="*/ 521 w 1552"/>
              <a:gd name="T29" fmla="*/ 715 h 716"/>
              <a:gd name="T30" fmla="*/ 1113 w 1552"/>
              <a:gd name="T31" fmla="*/ 536 h 716"/>
              <a:gd name="T32" fmla="*/ 995 w 1552"/>
              <a:gd name="T33" fmla="*/ 336 h 716"/>
              <a:gd name="T34" fmla="*/ 804 w 1552"/>
              <a:gd name="T35" fmla="*/ 0 h 716"/>
              <a:gd name="T36" fmla="*/ 614 w 1552"/>
              <a:gd name="T37" fmla="*/ 336 h 716"/>
              <a:gd name="T38" fmla="*/ 512 w 1552"/>
              <a:gd name="T39" fmla="*/ 569 h 716"/>
              <a:gd name="T40" fmla="*/ 715 w 1552"/>
              <a:gd name="T41" fmla="*/ 429 h 716"/>
              <a:gd name="T42" fmla="*/ 635 w 1552"/>
              <a:gd name="T43" fmla="*/ 189 h 716"/>
              <a:gd name="T44" fmla="*/ 972 w 1552"/>
              <a:gd name="T45" fmla="*/ 189 h 716"/>
              <a:gd name="T46" fmla="*/ 896 w 1552"/>
              <a:gd name="T47" fmla="*/ 427 h 716"/>
              <a:gd name="T48" fmla="*/ 1097 w 1552"/>
              <a:gd name="T49" fmla="*/ 569 h 716"/>
              <a:gd name="T50" fmla="*/ 521 w 1552"/>
              <a:gd name="T51" fmla="*/ 677 h 716"/>
              <a:gd name="T52" fmla="*/ 1164 w 1552"/>
              <a:gd name="T53" fmla="*/ 398 h 716"/>
              <a:gd name="T54" fmla="*/ 1113 w 1552"/>
              <a:gd name="T55" fmla="*/ 224 h 716"/>
              <a:gd name="T56" fmla="*/ 1411 w 1552"/>
              <a:gd name="T57" fmla="*/ 224 h 716"/>
              <a:gd name="T58" fmla="*/ 1361 w 1552"/>
              <a:gd name="T59" fmla="*/ 398 h 716"/>
              <a:gd name="T60" fmla="*/ 1457 w 1552"/>
              <a:gd name="T61" fmla="*/ 590 h 716"/>
              <a:gd name="T62" fmla="*/ 1211 w 1552"/>
              <a:gd name="T63" fmla="*/ 579 h 716"/>
              <a:gd name="T64" fmla="*/ 1222 w 1552"/>
              <a:gd name="T65" fmla="*/ 552 h 716"/>
              <a:gd name="T66" fmla="*/ 1462 w 1552"/>
              <a:gd name="T67" fmla="*/ 488 h 716"/>
              <a:gd name="T68" fmla="*/ 1321 w 1552"/>
              <a:gd name="T69" fmla="*/ 381 h 716"/>
              <a:gd name="T70" fmla="*/ 1372 w 1552"/>
              <a:gd name="T71" fmla="*/ 219 h 716"/>
              <a:gd name="T72" fmla="*/ 1152 w 1552"/>
              <a:gd name="T73" fmla="*/ 219 h 716"/>
              <a:gd name="T74" fmla="*/ 1203 w 1552"/>
              <a:gd name="T75" fmla="*/ 381 h 716"/>
              <a:gd name="T76" fmla="*/ 1099 w 1552"/>
              <a:gd name="T77" fmla="*/ 472 h 716"/>
              <a:gd name="T78" fmla="*/ 1076 w 1552"/>
              <a:gd name="T79" fmla="*/ 453 h 716"/>
              <a:gd name="T80" fmla="*/ 1164 w 1552"/>
              <a:gd name="T81" fmla="*/ 3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2" h="716">
                <a:moveTo>
                  <a:pt x="99" y="590"/>
                </a:moveTo>
                <a:cubicBezTo>
                  <a:pt x="0" y="590"/>
                  <a:pt x="10" y="480"/>
                  <a:pt x="82" y="453"/>
                </a:cubicBezTo>
                <a:lnTo>
                  <a:pt x="176" y="419"/>
                </a:lnTo>
                <a:cubicBezTo>
                  <a:pt x="149" y="417"/>
                  <a:pt x="112" y="405"/>
                  <a:pt x="90" y="392"/>
                </a:cubicBezTo>
                <a:cubicBezTo>
                  <a:pt x="74" y="381"/>
                  <a:pt x="70" y="363"/>
                  <a:pt x="82" y="349"/>
                </a:cubicBezTo>
                <a:cubicBezTo>
                  <a:pt x="165" y="242"/>
                  <a:pt x="144" y="85"/>
                  <a:pt x="297" y="85"/>
                </a:cubicBezTo>
                <a:cubicBezTo>
                  <a:pt x="449" y="85"/>
                  <a:pt x="430" y="242"/>
                  <a:pt x="512" y="349"/>
                </a:cubicBezTo>
                <a:cubicBezTo>
                  <a:pt x="525" y="363"/>
                  <a:pt x="521" y="381"/>
                  <a:pt x="505" y="392"/>
                </a:cubicBezTo>
                <a:cubicBezTo>
                  <a:pt x="483" y="405"/>
                  <a:pt x="454" y="414"/>
                  <a:pt x="424" y="419"/>
                </a:cubicBezTo>
                <a:cubicBezTo>
                  <a:pt x="454" y="432"/>
                  <a:pt x="483" y="441"/>
                  <a:pt x="512" y="454"/>
                </a:cubicBezTo>
                <a:cubicBezTo>
                  <a:pt x="520" y="457"/>
                  <a:pt x="521" y="461"/>
                  <a:pt x="518" y="467"/>
                </a:cubicBezTo>
                <a:lnTo>
                  <a:pt x="510" y="483"/>
                </a:lnTo>
                <a:cubicBezTo>
                  <a:pt x="509" y="491"/>
                  <a:pt x="505" y="493"/>
                  <a:pt x="497" y="489"/>
                </a:cubicBezTo>
                <a:cubicBezTo>
                  <a:pt x="456" y="472"/>
                  <a:pt x="419" y="454"/>
                  <a:pt x="376" y="437"/>
                </a:cubicBezTo>
                <a:cubicBezTo>
                  <a:pt x="355" y="427"/>
                  <a:pt x="363" y="393"/>
                  <a:pt x="384" y="392"/>
                </a:cubicBezTo>
                <a:cubicBezTo>
                  <a:pt x="417" y="389"/>
                  <a:pt x="448" y="381"/>
                  <a:pt x="477" y="365"/>
                </a:cubicBezTo>
                <a:cubicBezTo>
                  <a:pt x="400" y="258"/>
                  <a:pt x="413" y="123"/>
                  <a:pt x="297" y="123"/>
                </a:cubicBezTo>
                <a:cubicBezTo>
                  <a:pt x="182" y="123"/>
                  <a:pt x="195" y="258"/>
                  <a:pt x="118" y="365"/>
                </a:cubicBezTo>
                <a:cubicBezTo>
                  <a:pt x="147" y="381"/>
                  <a:pt x="178" y="390"/>
                  <a:pt x="211" y="392"/>
                </a:cubicBezTo>
                <a:cubicBezTo>
                  <a:pt x="232" y="393"/>
                  <a:pt x="240" y="427"/>
                  <a:pt x="218" y="437"/>
                </a:cubicBezTo>
                <a:lnTo>
                  <a:pt x="96" y="488"/>
                </a:lnTo>
                <a:cubicBezTo>
                  <a:pt x="62" y="502"/>
                  <a:pt x="43" y="552"/>
                  <a:pt x="99" y="552"/>
                </a:cubicBezTo>
                <a:lnTo>
                  <a:pt x="387" y="552"/>
                </a:lnTo>
                <a:cubicBezTo>
                  <a:pt x="395" y="552"/>
                  <a:pt x="398" y="555"/>
                  <a:pt x="398" y="563"/>
                </a:cubicBezTo>
                <a:lnTo>
                  <a:pt x="398" y="579"/>
                </a:lnTo>
                <a:cubicBezTo>
                  <a:pt x="398" y="587"/>
                  <a:pt x="395" y="590"/>
                  <a:pt x="387" y="590"/>
                </a:cubicBezTo>
                <a:lnTo>
                  <a:pt x="99" y="590"/>
                </a:lnTo>
                <a:close/>
                <a:moveTo>
                  <a:pt x="677" y="448"/>
                </a:moveTo>
                <a:lnTo>
                  <a:pt x="496" y="536"/>
                </a:lnTo>
                <a:cubicBezTo>
                  <a:pt x="397" y="582"/>
                  <a:pt x="395" y="715"/>
                  <a:pt x="521" y="715"/>
                </a:cubicBezTo>
                <a:lnTo>
                  <a:pt x="1088" y="715"/>
                </a:lnTo>
                <a:cubicBezTo>
                  <a:pt x="1214" y="715"/>
                  <a:pt x="1212" y="582"/>
                  <a:pt x="1113" y="536"/>
                </a:cubicBezTo>
                <a:lnTo>
                  <a:pt x="931" y="448"/>
                </a:lnTo>
                <a:cubicBezTo>
                  <a:pt x="955" y="430"/>
                  <a:pt x="987" y="397"/>
                  <a:pt x="995" y="336"/>
                </a:cubicBezTo>
                <a:lnTo>
                  <a:pt x="1011" y="194"/>
                </a:lnTo>
                <a:cubicBezTo>
                  <a:pt x="1025" y="67"/>
                  <a:pt x="916" y="0"/>
                  <a:pt x="804" y="0"/>
                </a:cubicBezTo>
                <a:cubicBezTo>
                  <a:pt x="693" y="0"/>
                  <a:pt x="584" y="67"/>
                  <a:pt x="598" y="194"/>
                </a:cubicBezTo>
                <a:lnTo>
                  <a:pt x="614" y="336"/>
                </a:lnTo>
                <a:cubicBezTo>
                  <a:pt x="621" y="397"/>
                  <a:pt x="654" y="430"/>
                  <a:pt x="677" y="448"/>
                </a:cubicBezTo>
                <a:close/>
                <a:moveTo>
                  <a:pt x="512" y="569"/>
                </a:moveTo>
                <a:lnTo>
                  <a:pt x="712" y="473"/>
                </a:lnTo>
                <a:cubicBezTo>
                  <a:pt x="734" y="462"/>
                  <a:pt x="736" y="443"/>
                  <a:pt x="715" y="429"/>
                </a:cubicBezTo>
                <a:cubicBezTo>
                  <a:pt x="696" y="416"/>
                  <a:pt x="659" y="390"/>
                  <a:pt x="653" y="331"/>
                </a:cubicBezTo>
                <a:lnTo>
                  <a:pt x="635" y="189"/>
                </a:lnTo>
                <a:cubicBezTo>
                  <a:pt x="624" y="86"/>
                  <a:pt x="717" y="38"/>
                  <a:pt x="804" y="38"/>
                </a:cubicBezTo>
                <a:cubicBezTo>
                  <a:pt x="892" y="38"/>
                  <a:pt x="985" y="86"/>
                  <a:pt x="972" y="189"/>
                </a:cubicBezTo>
                <a:lnTo>
                  <a:pt x="956" y="331"/>
                </a:lnTo>
                <a:cubicBezTo>
                  <a:pt x="950" y="390"/>
                  <a:pt x="913" y="416"/>
                  <a:pt x="896" y="427"/>
                </a:cubicBezTo>
                <a:cubicBezTo>
                  <a:pt x="878" y="440"/>
                  <a:pt x="872" y="462"/>
                  <a:pt x="894" y="472"/>
                </a:cubicBezTo>
                <a:lnTo>
                  <a:pt x="1097" y="569"/>
                </a:lnTo>
                <a:cubicBezTo>
                  <a:pt x="1156" y="598"/>
                  <a:pt x="1174" y="677"/>
                  <a:pt x="1088" y="677"/>
                </a:cubicBezTo>
                <a:lnTo>
                  <a:pt x="521" y="677"/>
                </a:lnTo>
                <a:cubicBezTo>
                  <a:pt x="435" y="677"/>
                  <a:pt x="453" y="598"/>
                  <a:pt x="512" y="569"/>
                </a:cubicBezTo>
                <a:close/>
                <a:moveTo>
                  <a:pt x="1164" y="398"/>
                </a:moveTo>
                <a:cubicBezTo>
                  <a:pt x="1148" y="384"/>
                  <a:pt x="1129" y="361"/>
                  <a:pt x="1124" y="323"/>
                </a:cubicBezTo>
                <a:lnTo>
                  <a:pt x="1113" y="224"/>
                </a:lnTo>
                <a:cubicBezTo>
                  <a:pt x="1104" y="134"/>
                  <a:pt x="1182" y="85"/>
                  <a:pt x="1262" y="85"/>
                </a:cubicBezTo>
                <a:cubicBezTo>
                  <a:pt x="1342" y="85"/>
                  <a:pt x="1420" y="134"/>
                  <a:pt x="1411" y="224"/>
                </a:cubicBezTo>
                <a:lnTo>
                  <a:pt x="1399" y="323"/>
                </a:lnTo>
                <a:cubicBezTo>
                  <a:pt x="1395" y="361"/>
                  <a:pt x="1375" y="385"/>
                  <a:pt x="1361" y="398"/>
                </a:cubicBezTo>
                <a:lnTo>
                  <a:pt x="1478" y="454"/>
                </a:lnTo>
                <a:cubicBezTo>
                  <a:pt x="1551" y="489"/>
                  <a:pt x="1550" y="590"/>
                  <a:pt x="1457" y="590"/>
                </a:cubicBezTo>
                <a:lnTo>
                  <a:pt x="1222" y="590"/>
                </a:lnTo>
                <a:cubicBezTo>
                  <a:pt x="1214" y="590"/>
                  <a:pt x="1211" y="587"/>
                  <a:pt x="1211" y="579"/>
                </a:cubicBezTo>
                <a:lnTo>
                  <a:pt x="1211" y="561"/>
                </a:lnTo>
                <a:cubicBezTo>
                  <a:pt x="1211" y="553"/>
                  <a:pt x="1214" y="552"/>
                  <a:pt x="1222" y="552"/>
                </a:cubicBezTo>
                <a:lnTo>
                  <a:pt x="1457" y="552"/>
                </a:lnTo>
                <a:cubicBezTo>
                  <a:pt x="1510" y="552"/>
                  <a:pt x="1495" y="505"/>
                  <a:pt x="1462" y="488"/>
                </a:cubicBezTo>
                <a:lnTo>
                  <a:pt x="1323" y="422"/>
                </a:lnTo>
                <a:cubicBezTo>
                  <a:pt x="1302" y="413"/>
                  <a:pt x="1304" y="393"/>
                  <a:pt x="1321" y="381"/>
                </a:cubicBezTo>
                <a:cubicBezTo>
                  <a:pt x="1332" y="373"/>
                  <a:pt x="1356" y="357"/>
                  <a:pt x="1361" y="318"/>
                </a:cubicBezTo>
                <a:lnTo>
                  <a:pt x="1372" y="219"/>
                </a:lnTo>
                <a:cubicBezTo>
                  <a:pt x="1380" y="154"/>
                  <a:pt x="1320" y="123"/>
                  <a:pt x="1262" y="123"/>
                </a:cubicBezTo>
                <a:cubicBezTo>
                  <a:pt x="1204" y="123"/>
                  <a:pt x="1144" y="154"/>
                  <a:pt x="1152" y="219"/>
                </a:cubicBezTo>
                <a:lnTo>
                  <a:pt x="1163" y="318"/>
                </a:lnTo>
                <a:cubicBezTo>
                  <a:pt x="1168" y="355"/>
                  <a:pt x="1192" y="373"/>
                  <a:pt x="1203" y="381"/>
                </a:cubicBezTo>
                <a:cubicBezTo>
                  <a:pt x="1220" y="393"/>
                  <a:pt x="1220" y="413"/>
                  <a:pt x="1200" y="422"/>
                </a:cubicBezTo>
                <a:lnTo>
                  <a:pt x="1099" y="472"/>
                </a:lnTo>
                <a:cubicBezTo>
                  <a:pt x="1091" y="477"/>
                  <a:pt x="1088" y="475"/>
                  <a:pt x="1084" y="467"/>
                </a:cubicBezTo>
                <a:lnTo>
                  <a:pt x="1076" y="453"/>
                </a:lnTo>
                <a:cubicBezTo>
                  <a:pt x="1073" y="445"/>
                  <a:pt x="1075" y="441"/>
                  <a:pt x="1081" y="438"/>
                </a:cubicBezTo>
                <a:lnTo>
                  <a:pt x="1164" y="398"/>
                </a:lnTo>
                <a:close/>
              </a:path>
            </a:pathLst>
          </a:custGeom>
          <a:solidFill>
            <a:schemeClr val="accent2"/>
          </a:solidFill>
          <a:ln>
            <a:noFill/>
          </a:ln>
          <a:effectLst/>
        </p:spPr>
        <p:txBody>
          <a:bodyPr wrap="none" anchor="ctr"/>
          <a:lstStyle/>
          <a:p>
            <a:endParaRPr lang="en-US" sz="603"/>
          </a:p>
        </p:txBody>
      </p:sp>
      <p:sp>
        <p:nvSpPr>
          <p:cNvPr id="434" name="Freeform 47"/>
          <p:cNvSpPr>
            <a:spLocks noChangeArrowheads="1"/>
          </p:cNvSpPr>
          <p:nvPr/>
        </p:nvSpPr>
        <p:spPr bwMode="auto">
          <a:xfrm>
            <a:off x="6241209" y="2055901"/>
            <a:ext cx="419033" cy="200838"/>
          </a:xfrm>
          <a:custGeom>
            <a:avLst/>
            <a:gdLst>
              <a:gd name="T0" fmla="*/ 474 w 1489"/>
              <a:gd name="T1" fmla="*/ 453 h 716"/>
              <a:gd name="T2" fmla="*/ 453 w 1489"/>
              <a:gd name="T3" fmla="*/ 472 h 716"/>
              <a:gd name="T4" fmla="*/ 349 w 1489"/>
              <a:gd name="T5" fmla="*/ 381 h 716"/>
              <a:gd name="T6" fmla="*/ 400 w 1489"/>
              <a:gd name="T7" fmla="*/ 219 h 716"/>
              <a:gd name="T8" fmla="*/ 179 w 1489"/>
              <a:gd name="T9" fmla="*/ 219 h 716"/>
              <a:gd name="T10" fmla="*/ 229 w 1489"/>
              <a:gd name="T11" fmla="*/ 381 h 716"/>
              <a:gd name="T12" fmla="*/ 90 w 1489"/>
              <a:gd name="T13" fmla="*/ 488 h 716"/>
              <a:gd name="T14" fmla="*/ 330 w 1489"/>
              <a:gd name="T15" fmla="*/ 552 h 716"/>
              <a:gd name="T16" fmla="*/ 341 w 1489"/>
              <a:gd name="T17" fmla="*/ 579 h 716"/>
              <a:gd name="T18" fmla="*/ 94 w 1489"/>
              <a:gd name="T19" fmla="*/ 590 h 716"/>
              <a:gd name="T20" fmla="*/ 190 w 1489"/>
              <a:gd name="T21" fmla="*/ 398 h 716"/>
              <a:gd name="T22" fmla="*/ 141 w 1489"/>
              <a:gd name="T23" fmla="*/ 224 h 716"/>
              <a:gd name="T24" fmla="*/ 437 w 1489"/>
              <a:gd name="T25" fmla="*/ 224 h 716"/>
              <a:gd name="T26" fmla="*/ 387 w 1489"/>
              <a:gd name="T27" fmla="*/ 398 h 716"/>
              <a:gd name="T28" fmla="*/ 458 w 1489"/>
              <a:gd name="T29" fmla="*/ 715 h 716"/>
              <a:gd name="T30" fmla="*/ 1049 w 1489"/>
              <a:gd name="T31" fmla="*/ 536 h 716"/>
              <a:gd name="T32" fmla="*/ 931 w 1489"/>
              <a:gd name="T33" fmla="*/ 336 h 716"/>
              <a:gd name="T34" fmla="*/ 739 w 1489"/>
              <a:gd name="T35" fmla="*/ 0 h 716"/>
              <a:gd name="T36" fmla="*/ 550 w 1489"/>
              <a:gd name="T37" fmla="*/ 336 h 716"/>
              <a:gd name="T38" fmla="*/ 432 w 1489"/>
              <a:gd name="T39" fmla="*/ 536 h 716"/>
              <a:gd name="T40" fmla="*/ 651 w 1489"/>
              <a:gd name="T41" fmla="*/ 429 h 716"/>
              <a:gd name="T42" fmla="*/ 571 w 1489"/>
              <a:gd name="T43" fmla="*/ 189 h 716"/>
              <a:gd name="T44" fmla="*/ 909 w 1489"/>
              <a:gd name="T45" fmla="*/ 189 h 716"/>
              <a:gd name="T46" fmla="*/ 832 w 1489"/>
              <a:gd name="T47" fmla="*/ 427 h 716"/>
              <a:gd name="T48" fmla="*/ 1032 w 1489"/>
              <a:gd name="T49" fmla="*/ 569 h 716"/>
              <a:gd name="T50" fmla="*/ 458 w 1489"/>
              <a:gd name="T51" fmla="*/ 677 h 716"/>
              <a:gd name="T52" fmla="*/ 648 w 1489"/>
              <a:gd name="T53" fmla="*/ 473 h 716"/>
              <a:gd name="T54" fmla="*/ 1060 w 1489"/>
              <a:gd name="T55" fmla="*/ 323 h 716"/>
              <a:gd name="T56" fmla="*/ 1198 w 1489"/>
              <a:gd name="T57" fmla="*/ 85 h 716"/>
              <a:gd name="T58" fmla="*/ 1334 w 1489"/>
              <a:gd name="T59" fmla="*/ 323 h 716"/>
              <a:gd name="T60" fmla="*/ 1414 w 1489"/>
              <a:gd name="T61" fmla="*/ 454 h 716"/>
              <a:gd name="T62" fmla="*/ 1156 w 1489"/>
              <a:gd name="T63" fmla="*/ 590 h 716"/>
              <a:gd name="T64" fmla="*/ 1147 w 1489"/>
              <a:gd name="T65" fmla="*/ 561 h 716"/>
              <a:gd name="T66" fmla="*/ 1393 w 1489"/>
              <a:gd name="T67" fmla="*/ 552 h 716"/>
              <a:gd name="T68" fmla="*/ 1259 w 1489"/>
              <a:gd name="T69" fmla="*/ 422 h 716"/>
              <a:gd name="T70" fmla="*/ 1297 w 1489"/>
              <a:gd name="T71" fmla="*/ 318 h 716"/>
              <a:gd name="T72" fmla="*/ 1198 w 1489"/>
              <a:gd name="T73" fmla="*/ 123 h 716"/>
              <a:gd name="T74" fmla="*/ 1099 w 1489"/>
              <a:gd name="T75" fmla="*/ 318 h 716"/>
              <a:gd name="T76" fmla="*/ 1136 w 1489"/>
              <a:gd name="T77" fmla="*/ 422 h 716"/>
              <a:gd name="T78" fmla="*/ 1020 w 1489"/>
              <a:gd name="T79" fmla="*/ 467 h 716"/>
              <a:gd name="T80" fmla="*/ 1017 w 1489"/>
              <a:gd name="T81" fmla="*/ 438 h 716"/>
              <a:gd name="T82" fmla="*/ 1060 w 1489"/>
              <a:gd name="T83" fmla="*/ 323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89" h="716">
                <a:moveTo>
                  <a:pt x="469" y="438"/>
                </a:moveTo>
                <a:cubicBezTo>
                  <a:pt x="477" y="441"/>
                  <a:pt x="477" y="445"/>
                  <a:pt x="474" y="453"/>
                </a:cubicBezTo>
                <a:lnTo>
                  <a:pt x="466" y="467"/>
                </a:lnTo>
                <a:cubicBezTo>
                  <a:pt x="462" y="475"/>
                  <a:pt x="461" y="477"/>
                  <a:pt x="453" y="472"/>
                </a:cubicBezTo>
                <a:lnTo>
                  <a:pt x="352" y="422"/>
                </a:lnTo>
                <a:cubicBezTo>
                  <a:pt x="331" y="413"/>
                  <a:pt x="331" y="393"/>
                  <a:pt x="349" y="381"/>
                </a:cubicBezTo>
                <a:cubicBezTo>
                  <a:pt x="360" y="373"/>
                  <a:pt x="384" y="357"/>
                  <a:pt x="389" y="318"/>
                </a:cubicBezTo>
                <a:lnTo>
                  <a:pt x="400" y="219"/>
                </a:lnTo>
                <a:cubicBezTo>
                  <a:pt x="408" y="154"/>
                  <a:pt x="347" y="123"/>
                  <a:pt x="290" y="123"/>
                </a:cubicBezTo>
                <a:cubicBezTo>
                  <a:pt x="232" y="123"/>
                  <a:pt x="171" y="154"/>
                  <a:pt x="179" y="219"/>
                </a:cubicBezTo>
                <a:lnTo>
                  <a:pt x="190" y="318"/>
                </a:lnTo>
                <a:cubicBezTo>
                  <a:pt x="195" y="357"/>
                  <a:pt x="218" y="373"/>
                  <a:pt x="229" y="381"/>
                </a:cubicBezTo>
                <a:cubicBezTo>
                  <a:pt x="248" y="393"/>
                  <a:pt x="248" y="413"/>
                  <a:pt x="227" y="422"/>
                </a:cubicBezTo>
                <a:lnTo>
                  <a:pt x="90" y="488"/>
                </a:lnTo>
                <a:cubicBezTo>
                  <a:pt x="56" y="505"/>
                  <a:pt x="40" y="552"/>
                  <a:pt x="94" y="552"/>
                </a:cubicBezTo>
                <a:lnTo>
                  <a:pt x="330" y="552"/>
                </a:lnTo>
                <a:cubicBezTo>
                  <a:pt x="338" y="552"/>
                  <a:pt x="341" y="553"/>
                  <a:pt x="341" y="561"/>
                </a:cubicBezTo>
                <a:lnTo>
                  <a:pt x="341" y="579"/>
                </a:lnTo>
                <a:cubicBezTo>
                  <a:pt x="341" y="587"/>
                  <a:pt x="338" y="590"/>
                  <a:pt x="330" y="590"/>
                </a:cubicBezTo>
                <a:lnTo>
                  <a:pt x="94" y="590"/>
                </a:lnTo>
                <a:cubicBezTo>
                  <a:pt x="2" y="590"/>
                  <a:pt x="0" y="489"/>
                  <a:pt x="74" y="454"/>
                </a:cubicBezTo>
                <a:lnTo>
                  <a:pt x="190" y="398"/>
                </a:lnTo>
                <a:cubicBezTo>
                  <a:pt x="174" y="385"/>
                  <a:pt x="157" y="361"/>
                  <a:pt x="152" y="323"/>
                </a:cubicBezTo>
                <a:lnTo>
                  <a:pt x="141" y="224"/>
                </a:lnTo>
                <a:cubicBezTo>
                  <a:pt x="131" y="134"/>
                  <a:pt x="208" y="85"/>
                  <a:pt x="290" y="85"/>
                </a:cubicBezTo>
                <a:cubicBezTo>
                  <a:pt x="370" y="85"/>
                  <a:pt x="448" y="134"/>
                  <a:pt x="437" y="224"/>
                </a:cubicBezTo>
                <a:lnTo>
                  <a:pt x="426" y="323"/>
                </a:lnTo>
                <a:cubicBezTo>
                  <a:pt x="422" y="361"/>
                  <a:pt x="403" y="385"/>
                  <a:pt x="387" y="398"/>
                </a:cubicBezTo>
                <a:lnTo>
                  <a:pt x="469" y="438"/>
                </a:lnTo>
                <a:close/>
                <a:moveTo>
                  <a:pt x="458" y="715"/>
                </a:moveTo>
                <a:lnTo>
                  <a:pt x="1022" y="715"/>
                </a:lnTo>
                <a:cubicBezTo>
                  <a:pt x="1148" y="715"/>
                  <a:pt x="1148" y="582"/>
                  <a:pt x="1049" y="536"/>
                </a:cubicBezTo>
                <a:lnTo>
                  <a:pt x="867" y="448"/>
                </a:lnTo>
                <a:cubicBezTo>
                  <a:pt x="891" y="430"/>
                  <a:pt x="923" y="397"/>
                  <a:pt x="931" y="336"/>
                </a:cubicBezTo>
                <a:lnTo>
                  <a:pt x="945" y="194"/>
                </a:lnTo>
                <a:cubicBezTo>
                  <a:pt x="960" y="67"/>
                  <a:pt x="853" y="0"/>
                  <a:pt x="739" y="0"/>
                </a:cubicBezTo>
                <a:cubicBezTo>
                  <a:pt x="629" y="0"/>
                  <a:pt x="520" y="67"/>
                  <a:pt x="534" y="194"/>
                </a:cubicBezTo>
                <a:lnTo>
                  <a:pt x="550" y="336"/>
                </a:lnTo>
                <a:cubicBezTo>
                  <a:pt x="557" y="397"/>
                  <a:pt x="589" y="430"/>
                  <a:pt x="613" y="448"/>
                </a:cubicBezTo>
                <a:lnTo>
                  <a:pt x="432" y="536"/>
                </a:lnTo>
                <a:cubicBezTo>
                  <a:pt x="333" y="582"/>
                  <a:pt x="331" y="715"/>
                  <a:pt x="458" y="715"/>
                </a:cubicBezTo>
                <a:close/>
                <a:moveTo>
                  <a:pt x="651" y="429"/>
                </a:moveTo>
                <a:cubicBezTo>
                  <a:pt x="632" y="416"/>
                  <a:pt x="595" y="390"/>
                  <a:pt x="587" y="331"/>
                </a:cubicBezTo>
                <a:lnTo>
                  <a:pt x="571" y="189"/>
                </a:lnTo>
                <a:cubicBezTo>
                  <a:pt x="560" y="86"/>
                  <a:pt x="650" y="38"/>
                  <a:pt x="739" y="38"/>
                </a:cubicBezTo>
                <a:cubicBezTo>
                  <a:pt x="828" y="38"/>
                  <a:pt x="921" y="86"/>
                  <a:pt x="909" y="189"/>
                </a:cubicBezTo>
                <a:lnTo>
                  <a:pt x="893" y="331"/>
                </a:lnTo>
                <a:cubicBezTo>
                  <a:pt x="886" y="390"/>
                  <a:pt x="849" y="416"/>
                  <a:pt x="832" y="427"/>
                </a:cubicBezTo>
                <a:cubicBezTo>
                  <a:pt x="814" y="440"/>
                  <a:pt x="808" y="462"/>
                  <a:pt x="830" y="472"/>
                </a:cubicBezTo>
                <a:lnTo>
                  <a:pt x="1032" y="569"/>
                </a:lnTo>
                <a:cubicBezTo>
                  <a:pt x="1092" y="598"/>
                  <a:pt x="1110" y="677"/>
                  <a:pt x="1022" y="677"/>
                </a:cubicBezTo>
                <a:lnTo>
                  <a:pt x="458" y="677"/>
                </a:lnTo>
                <a:cubicBezTo>
                  <a:pt x="370" y="677"/>
                  <a:pt x="389" y="598"/>
                  <a:pt x="448" y="569"/>
                </a:cubicBezTo>
                <a:lnTo>
                  <a:pt x="648" y="473"/>
                </a:lnTo>
                <a:cubicBezTo>
                  <a:pt x="670" y="462"/>
                  <a:pt x="670" y="443"/>
                  <a:pt x="651" y="429"/>
                </a:cubicBezTo>
                <a:close/>
                <a:moveTo>
                  <a:pt x="1060" y="323"/>
                </a:moveTo>
                <a:lnTo>
                  <a:pt x="1049" y="224"/>
                </a:lnTo>
                <a:cubicBezTo>
                  <a:pt x="1040" y="134"/>
                  <a:pt x="1116" y="85"/>
                  <a:pt x="1198" y="85"/>
                </a:cubicBezTo>
                <a:cubicBezTo>
                  <a:pt x="1278" y="85"/>
                  <a:pt x="1356" y="134"/>
                  <a:pt x="1345" y="224"/>
                </a:cubicBezTo>
                <a:lnTo>
                  <a:pt x="1334" y="323"/>
                </a:lnTo>
                <a:cubicBezTo>
                  <a:pt x="1331" y="361"/>
                  <a:pt x="1312" y="385"/>
                  <a:pt x="1296" y="398"/>
                </a:cubicBezTo>
                <a:lnTo>
                  <a:pt x="1414" y="454"/>
                </a:lnTo>
                <a:cubicBezTo>
                  <a:pt x="1488" y="489"/>
                  <a:pt x="1486" y="590"/>
                  <a:pt x="1393" y="590"/>
                </a:cubicBezTo>
                <a:lnTo>
                  <a:pt x="1156" y="590"/>
                </a:lnTo>
                <a:cubicBezTo>
                  <a:pt x="1150" y="590"/>
                  <a:pt x="1147" y="587"/>
                  <a:pt x="1147" y="579"/>
                </a:cubicBezTo>
                <a:lnTo>
                  <a:pt x="1147" y="561"/>
                </a:lnTo>
                <a:cubicBezTo>
                  <a:pt x="1147" y="553"/>
                  <a:pt x="1150" y="552"/>
                  <a:pt x="1156" y="552"/>
                </a:cubicBezTo>
                <a:lnTo>
                  <a:pt x="1393" y="552"/>
                </a:lnTo>
                <a:cubicBezTo>
                  <a:pt x="1446" y="552"/>
                  <a:pt x="1432" y="505"/>
                  <a:pt x="1396" y="488"/>
                </a:cubicBezTo>
                <a:lnTo>
                  <a:pt x="1259" y="422"/>
                </a:lnTo>
                <a:cubicBezTo>
                  <a:pt x="1238" y="413"/>
                  <a:pt x="1238" y="393"/>
                  <a:pt x="1257" y="381"/>
                </a:cubicBezTo>
                <a:cubicBezTo>
                  <a:pt x="1268" y="373"/>
                  <a:pt x="1292" y="357"/>
                  <a:pt x="1297" y="318"/>
                </a:cubicBezTo>
                <a:lnTo>
                  <a:pt x="1308" y="219"/>
                </a:lnTo>
                <a:cubicBezTo>
                  <a:pt x="1316" y="154"/>
                  <a:pt x="1256" y="123"/>
                  <a:pt x="1198" y="123"/>
                </a:cubicBezTo>
                <a:cubicBezTo>
                  <a:pt x="1140" y="123"/>
                  <a:pt x="1080" y="154"/>
                  <a:pt x="1088" y="219"/>
                </a:cubicBezTo>
                <a:lnTo>
                  <a:pt x="1099" y="318"/>
                </a:lnTo>
                <a:cubicBezTo>
                  <a:pt x="1104" y="355"/>
                  <a:pt x="1128" y="373"/>
                  <a:pt x="1139" y="381"/>
                </a:cubicBezTo>
                <a:cubicBezTo>
                  <a:pt x="1156" y="393"/>
                  <a:pt x="1156" y="413"/>
                  <a:pt x="1136" y="422"/>
                </a:cubicBezTo>
                <a:lnTo>
                  <a:pt x="1033" y="472"/>
                </a:lnTo>
                <a:cubicBezTo>
                  <a:pt x="1027" y="477"/>
                  <a:pt x="1024" y="475"/>
                  <a:pt x="1020" y="467"/>
                </a:cubicBezTo>
                <a:lnTo>
                  <a:pt x="1013" y="453"/>
                </a:lnTo>
                <a:cubicBezTo>
                  <a:pt x="1009" y="445"/>
                  <a:pt x="1009" y="441"/>
                  <a:pt x="1017" y="438"/>
                </a:cubicBezTo>
                <a:lnTo>
                  <a:pt x="1099" y="398"/>
                </a:lnTo>
                <a:cubicBezTo>
                  <a:pt x="1084" y="384"/>
                  <a:pt x="1065" y="361"/>
                  <a:pt x="1060" y="323"/>
                </a:cubicBezTo>
                <a:close/>
              </a:path>
            </a:pathLst>
          </a:custGeom>
          <a:solidFill>
            <a:schemeClr val="accent2"/>
          </a:solidFill>
          <a:ln>
            <a:noFill/>
          </a:ln>
          <a:effectLst/>
        </p:spPr>
        <p:txBody>
          <a:bodyPr wrap="none" anchor="ctr"/>
          <a:lstStyle/>
          <a:p>
            <a:endParaRPr lang="en-US" sz="603"/>
          </a:p>
        </p:txBody>
      </p:sp>
      <p:sp>
        <p:nvSpPr>
          <p:cNvPr id="435" name="Freeform 48"/>
          <p:cNvSpPr>
            <a:spLocks noChangeArrowheads="1"/>
          </p:cNvSpPr>
          <p:nvPr/>
        </p:nvSpPr>
        <p:spPr bwMode="auto">
          <a:xfrm>
            <a:off x="1614488" y="2324927"/>
            <a:ext cx="216954" cy="207037"/>
          </a:xfrm>
          <a:custGeom>
            <a:avLst/>
            <a:gdLst>
              <a:gd name="T0" fmla="*/ 405 w 770"/>
              <a:gd name="T1" fmla="*/ 517 h 737"/>
              <a:gd name="T2" fmla="*/ 405 w 770"/>
              <a:gd name="T3" fmla="*/ 627 h 737"/>
              <a:gd name="T4" fmla="*/ 489 w 770"/>
              <a:gd name="T5" fmla="*/ 627 h 737"/>
              <a:gd name="T6" fmla="*/ 499 w 770"/>
              <a:gd name="T7" fmla="*/ 638 h 737"/>
              <a:gd name="T8" fmla="*/ 499 w 770"/>
              <a:gd name="T9" fmla="*/ 654 h 737"/>
              <a:gd name="T10" fmla="*/ 489 w 770"/>
              <a:gd name="T11" fmla="*/ 665 h 737"/>
              <a:gd name="T12" fmla="*/ 281 w 770"/>
              <a:gd name="T13" fmla="*/ 665 h 737"/>
              <a:gd name="T14" fmla="*/ 270 w 770"/>
              <a:gd name="T15" fmla="*/ 654 h 737"/>
              <a:gd name="T16" fmla="*/ 270 w 770"/>
              <a:gd name="T17" fmla="*/ 638 h 737"/>
              <a:gd name="T18" fmla="*/ 281 w 770"/>
              <a:gd name="T19" fmla="*/ 627 h 737"/>
              <a:gd name="T20" fmla="*/ 366 w 770"/>
              <a:gd name="T21" fmla="*/ 627 h 737"/>
              <a:gd name="T22" fmla="*/ 366 w 770"/>
              <a:gd name="T23" fmla="*/ 517 h 737"/>
              <a:gd name="T24" fmla="*/ 174 w 770"/>
              <a:gd name="T25" fmla="*/ 373 h 737"/>
              <a:gd name="T26" fmla="*/ 30 w 770"/>
              <a:gd name="T27" fmla="*/ 214 h 737"/>
              <a:gd name="T28" fmla="*/ 107 w 770"/>
              <a:gd name="T29" fmla="*/ 69 h 737"/>
              <a:gd name="T30" fmla="*/ 157 w 770"/>
              <a:gd name="T31" fmla="*/ 69 h 737"/>
              <a:gd name="T32" fmla="*/ 157 w 770"/>
              <a:gd name="T33" fmla="*/ 35 h 737"/>
              <a:gd name="T34" fmla="*/ 192 w 770"/>
              <a:gd name="T35" fmla="*/ 0 h 737"/>
              <a:gd name="T36" fmla="*/ 579 w 770"/>
              <a:gd name="T37" fmla="*/ 0 h 737"/>
              <a:gd name="T38" fmla="*/ 614 w 770"/>
              <a:gd name="T39" fmla="*/ 35 h 737"/>
              <a:gd name="T40" fmla="*/ 614 w 770"/>
              <a:gd name="T41" fmla="*/ 69 h 737"/>
              <a:gd name="T42" fmla="*/ 662 w 770"/>
              <a:gd name="T43" fmla="*/ 69 h 737"/>
              <a:gd name="T44" fmla="*/ 739 w 770"/>
              <a:gd name="T45" fmla="*/ 214 h 737"/>
              <a:gd name="T46" fmla="*/ 598 w 770"/>
              <a:gd name="T47" fmla="*/ 373 h 737"/>
              <a:gd name="T48" fmla="*/ 405 w 770"/>
              <a:gd name="T49" fmla="*/ 517 h 737"/>
              <a:gd name="T50" fmla="*/ 160 w 770"/>
              <a:gd name="T51" fmla="*/ 317 h 737"/>
              <a:gd name="T52" fmla="*/ 157 w 770"/>
              <a:gd name="T53" fmla="*/ 275 h 737"/>
              <a:gd name="T54" fmla="*/ 157 w 770"/>
              <a:gd name="T55" fmla="*/ 106 h 737"/>
              <a:gd name="T56" fmla="*/ 107 w 770"/>
              <a:gd name="T57" fmla="*/ 106 h 737"/>
              <a:gd name="T58" fmla="*/ 65 w 770"/>
              <a:gd name="T59" fmla="*/ 200 h 737"/>
              <a:gd name="T60" fmla="*/ 160 w 770"/>
              <a:gd name="T61" fmla="*/ 317 h 737"/>
              <a:gd name="T62" fmla="*/ 189 w 770"/>
              <a:gd name="T63" fmla="*/ 736 h 737"/>
              <a:gd name="T64" fmla="*/ 179 w 770"/>
              <a:gd name="T65" fmla="*/ 725 h 737"/>
              <a:gd name="T66" fmla="*/ 179 w 770"/>
              <a:gd name="T67" fmla="*/ 707 h 737"/>
              <a:gd name="T68" fmla="*/ 189 w 770"/>
              <a:gd name="T69" fmla="*/ 697 h 737"/>
              <a:gd name="T70" fmla="*/ 580 w 770"/>
              <a:gd name="T71" fmla="*/ 697 h 737"/>
              <a:gd name="T72" fmla="*/ 592 w 770"/>
              <a:gd name="T73" fmla="*/ 707 h 737"/>
              <a:gd name="T74" fmla="*/ 592 w 770"/>
              <a:gd name="T75" fmla="*/ 725 h 737"/>
              <a:gd name="T76" fmla="*/ 580 w 770"/>
              <a:gd name="T77" fmla="*/ 736 h 737"/>
              <a:gd name="T78" fmla="*/ 189 w 770"/>
              <a:gd name="T79" fmla="*/ 736 h 737"/>
              <a:gd name="T80" fmla="*/ 576 w 770"/>
              <a:gd name="T81" fmla="*/ 275 h 737"/>
              <a:gd name="T82" fmla="*/ 576 w 770"/>
              <a:gd name="T83" fmla="*/ 38 h 737"/>
              <a:gd name="T84" fmla="*/ 193 w 770"/>
              <a:gd name="T85" fmla="*/ 38 h 737"/>
              <a:gd name="T86" fmla="*/ 193 w 770"/>
              <a:gd name="T87" fmla="*/ 275 h 737"/>
              <a:gd name="T88" fmla="*/ 385 w 770"/>
              <a:gd name="T89" fmla="*/ 480 h 737"/>
              <a:gd name="T90" fmla="*/ 576 w 770"/>
              <a:gd name="T91" fmla="*/ 275 h 737"/>
              <a:gd name="T92" fmla="*/ 662 w 770"/>
              <a:gd name="T93" fmla="*/ 106 h 737"/>
              <a:gd name="T94" fmla="*/ 614 w 770"/>
              <a:gd name="T95" fmla="*/ 106 h 737"/>
              <a:gd name="T96" fmla="*/ 614 w 770"/>
              <a:gd name="T97" fmla="*/ 275 h 737"/>
              <a:gd name="T98" fmla="*/ 611 w 770"/>
              <a:gd name="T99" fmla="*/ 317 h 737"/>
              <a:gd name="T100" fmla="*/ 704 w 770"/>
              <a:gd name="T101" fmla="*/ 200 h 737"/>
              <a:gd name="T102" fmla="*/ 662 w 770"/>
              <a:gd name="T103" fmla="*/ 10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0" h="737">
                <a:moveTo>
                  <a:pt x="405" y="517"/>
                </a:moveTo>
                <a:lnTo>
                  <a:pt x="405" y="627"/>
                </a:lnTo>
                <a:lnTo>
                  <a:pt x="489" y="627"/>
                </a:lnTo>
                <a:cubicBezTo>
                  <a:pt x="497" y="627"/>
                  <a:pt x="499" y="630"/>
                  <a:pt x="499" y="638"/>
                </a:cubicBezTo>
                <a:lnTo>
                  <a:pt x="499" y="654"/>
                </a:lnTo>
                <a:cubicBezTo>
                  <a:pt x="499" y="662"/>
                  <a:pt x="497" y="665"/>
                  <a:pt x="489" y="665"/>
                </a:cubicBezTo>
                <a:lnTo>
                  <a:pt x="281" y="665"/>
                </a:lnTo>
                <a:cubicBezTo>
                  <a:pt x="273" y="665"/>
                  <a:pt x="270" y="662"/>
                  <a:pt x="270" y="654"/>
                </a:cubicBezTo>
                <a:lnTo>
                  <a:pt x="270" y="638"/>
                </a:lnTo>
                <a:cubicBezTo>
                  <a:pt x="270" y="630"/>
                  <a:pt x="273" y="627"/>
                  <a:pt x="281" y="627"/>
                </a:cubicBezTo>
                <a:lnTo>
                  <a:pt x="366" y="627"/>
                </a:lnTo>
                <a:lnTo>
                  <a:pt x="366" y="517"/>
                </a:lnTo>
                <a:cubicBezTo>
                  <a:pt x="278" y="510"/>
                  <a:pt x="205" y="458"/>
                  <a:pt x="174" y="373"/>
                </a:cubicBezTo>
                <a:cubicBezTo>
                  <a:pt x="101" y="326"/>
                  <a:pt x="51" y="267"/>
                  <a:pt x="30" y="214"/>
                </a:cubicBezTo>
                <a:cubicBezTo>
                  <a:pt x="0" y="144"/>
                  <a:pt x="17" y="69"/>
                  <a:pt x="107" y="69"/>
                </a:cubicBezTo>
                <a:lnTo>
                  <a:pt x="157" y="69"/>
                </a:lnTo>
                <a:lnTo>
                  <a:pt x="157" y="35"/>
                </a:lnTo>
                <a:cubicBezTo>
                  <a:pt x="157" y="16"/>
                  <a:pt x="171" y="0"/>
                  <a:pt x="192" y="0"/>
                </a:cubicBezTo>
                <a:lnTo>
                  <a:pt x="579" y="0"/>
                </a:lnTo>
                <a:cubicBezTo>
                  <a:pt x="598" y="0"/>
                  <a:pt x="614" y="16"/>
                  <a:pt x="614" y="35"/>
                </a:cubicBezTo>
                <a:lnTo>
                  <a:pt x="614" y="69"/>
                </a:lnTo>
                <a:lnTo>
                  <a:pt x="662" y="69"/>
                </a:lnTo>
                <a:cubicBezTo>
                  <a:pt x="752" y="69"/>
                  <a:pt x="769" y="144"/>
                  <a:pt x="739" y="214"/>
                </a:cubicBezTo>
                <a:cubicBezTo>
                  <a:pt x="718" y="267"/>
                  <a:pt x="670" y="326"/>
                  <a:pt x="598" y="373"/>
                </a:cubicBezTo>
                <a:cubicBezTo>
                  <a:pt x="566" y="456"/>
                  <a:pt x="491" y="510"/>
                  <a:pt x="405" y="517"/>
                </a:cubicBezTo>
                <a:close/>
                <a:moveTo>
                  <a:pt x="160" y="317"/>
                </a:moveTo>
                <a:cubicBezTo>
                  <a:pt x="158" y="304"/>
                  <a:pt x="157" y="290"/>
                  <a:pt x="157" y="275"/>
                </a:cubicBezTo>
                <a:lnTo>
                  <a:pt x="157" y="106"/>
                </a:lnTo>
                <a:lnTo>
                  <a:pt x="107" y="106"/>
                </a:lnTo>
                <a:cubicBezTo>
                  <a:pt x="46" y="106"/>
                  <a:pt x="46" y="155"/>
                  <a:pt x="65" y="200"/>
                </a:cubicBezTo>
                <a:cubicBezTo>
                  <a:pt x="81" y="238"/>
                  <a:pt x="112" y="280"/>
                  <a:pt x="160" y="317"/>
                </a:cubicBezTo>
                <a:close/>
                <a:moveTo>
                  <a:pt x="189" y="736"/>
                </a:moveTo>
                <a:cubicBezTo>
                  <a:pt x="182" y="736"/>
                  <a:pt x="179" y="733"/>
                  <a:pt x="179" y="725"/>
                </a:cubicBezTo>
                <a:lnTo>
                  <a:pt x="179" y="707"/>
                </a:lnTo>
                <a:cubicBezTo>
                  <a:pt x="179" y="701"/>
                  <a:pt x="182" y="697"/>
                  <a:pt x="189" y="697"/>
                </a:cubicBezTo>
                <a:lnTo>
                  <a:pt x="580" y="697"/>
                </a:lnTo>
                <a:cubicBezTo>
                  <a:pt x="588" y="697"/>
                  <a:pt x="592" y="701"/>
                  <a:pt x="592" y="707"/>
                </a:cubicBezTo>
                <a:lnTo>
                  <a:pt x="592" y="725"/>
                </a:lnTo>
                <a:cubicBezTo>
                  <a:pt x="592" y="733"/>
                  <a:pt x="588" y="736"/>
                  <a:pt x="580" y="736"/>
                </a:cubicBezTo>
                <a:lnTo>
                  <a:pt x="189" y="736"/>
                </a:lnTo>
                <a:close/>
                <a:moveTo>
                  <a:pt x="576" y="275"/>
                </a:moveTo>
                <a:lnTo>
                  <a:pt x="576" y="38"/>
                </a:lnTo>
                <a:lnTo>
                  <a:pt x="193" y="38"/>
                </a:lnTo>
                <a:lnTo>
                  <a:pt x="193" y="275"/>
                </a:lnTo>
                <a:cubicBezTo>
                  <a:pt x="193" y="390"/>
                  <a:pt x="269" y="480"/>
                  <a:pt x="385" y="480"/>
                </a:cubicBezTo>
                <a:cubicBezTo>
                  <a:pt x="502" y="480"/>
                  <a:pt x="576" y="390"/>
                  <a:pt x="576" y="275"/>
                </a:cubicBezTo>
                <a:close/>
                <a:moveTo>
                  <a:pt x="662" y="106"/>
                </a:moveTo>
                <a:lnTo>
                  <a:pt x="614" y="106"/>
                </a:lnTo>
                <a:lnTo>
                  <a:pt x="614" y="275"/>
                </a:lnTo>
                <a:cubicBezTo>
                  <a:pt x="614" y="290"/>
                  <a:pt x="614" y="304"/>
                  <a:pt x="611" y="317"/>
                </a:cubicBezTo>
                <a:cubicBezTo>
                  <a:pt x="657" y="280"/>
                  <a:pt x="689" y="238"/>
                  <a:pt x="704" y="200"/>
                </a:cubicBezTo>
                <a:cubicBezTo>
                  <a:pt x="723" y="155"/>
                  <a:pt x="723" y="106"/>
                  <a:pt x="662" y="106"/>
                </a:cubicBezTo>
                <a:close/>
              </a:path>
            </a:pathLst>
          </a:custGeom>
          <a:solidFill>
            <a:schemeClr val="accent2"/>
          </a:solidFill>
          <a:ln>
            <a:noFill/>
          </a:ln>
          <a:effectLst/>
        </p:spPr>
        <p:txBody>
          <a:bodyPr wrap="none" anchor="ctr"/>
          <a:lstStyle/>
          <a:p>
            <a:endParaRPr lang="en-US" sz="603"/>
          </a:p>
        </p:txBody>
      </p:sp>
      <p:sp>
        <p:nvSpPr>
          <p:cNvPr id="436" name="Freeform 49"/>
          <p:cNvSpPr>
            <a:spLocks noChangeArrowheads="1"/>
          </p:cNvSpPr>
          <p:nvPr/>
        </p:nvSpPr>
        <p:spPr bwMode="auto">
          <a:xfrm>
            <a:off x="1947978" y="2316246"/>
            <a:ext cx="135132" cy="215715"/>
          </a:xfrm>
          <a:custGeom>
            <a:avLst/>
            <a:gdLst>
              <a:gd name="T0" fmla="*/ 27 w 480"/>
              <a:gd name="T1" fmla="*/ 37 h 767"/>
              <a:gd name="T2" fmla="*/ 32 w 480"/>
              <a:gd name="T3" fmla="*/ 8 h 767"/>
              <a:gd name="T4" fmla="*/ 46 w 480"/>
              <a:gd name="T5" fmla="*/ 5 h 767"/>
              <a:gd name="T6" fmla="*/ 187 w 480"/>
              <a:gd name="T7" fmla="*/ 87 h 767"/>
              <a:gd name="T8" fmla="*/ 204 w 480"/>
              <a:gd name="T9" fmla="*/ 117 h 767"/>
              <a:gd name="T10" fmla="*/ 204 w 480"/>
              <a:gd name="T11" fmla="*/ 186 h 767"/>
              <a:gd name="T12" fmla="*/ 444 w 480"/>
              <a:gd name="T13" fmla="*/ 186 h 767"/>
              <a:gd name="T14" fmla="*/ 478 w 480"/>
              <a:gd name="T15" fmla="*/ 221 h 767"/>
              <a:gd name="T16" fmla="*/ 387 w 480"/>
              <a:gd name="T17" fmla="*/ 731 h 767"/>
              <a:gd name="T18" fmla="*/ 352 w 480"/>
              <a:gd name="T19" fmla="*/ 766 h 767"/>
              <a:gd name="T20" fmla="*/ 126 w 480"/>
              <a:gd name="T21" fmla="*/ 766 h 767"/>
              <a:gd name="T22" fmla="*/ 91 w 480"/>
              <a:gd name="T23" fmla="*/ 731 h 767"/>
              <a:gd name="T24" fmla="*/ 0 w 480"/>
              <a:gd name="T25" fmla="*/ 221 h 767"/>
              <a:gd name="T26" fmla="*/ 35 w 480"/>
              <a:gd name="T27" fmla="*/ 186 h 767"/>
              <a:gd name="T28" fmla="*/ 166 w 480"/>
              <a:gd name="T29" fmla="*/ 186 h 767"/>
              <a:gd name="T30" fmla="*/ 166 w 480"/>
              <a:gd name="T31" fmla="*/ 117 h 767"/>
              <a:gd name="T32" fmla="*/ 27 w 480"/>
              <a:gd name="T33" fmla="*/ 37 h 767"/>
              <a:gd name="T34" fmla="*/ 166 w 480"/>
              <a:gd name="T35" fmla="*/ 383 h 767"/>
              <a:gd name="T36" fmla="*/ 166 w 480"/>
              <a:gd name="T37" fmla="*/ 224 h 767"/>
              <a:gd name="T38" fmla="*/ 38 w 480"/>
              <a:gd name="T39" fmla="*/ 224 h 767"/>
              <a:gd name="T40" fmla="*/ 56 w 480"/>
              <a:gd name="T41" fmla="*/ 368 h 767"/>
              <a:gd name="T42" fmla="*/ 166 w 480"/>
              <a:gd name="T43" fmla="*/ 383 h 767"/>
              <a:gd name="T44" fmla="*/ 129 w 480"/>
              <a:gd name="T45" fmla="*/ 728 h 767"/>
              <a:gd name="T46" fmla="*/ 348 w 480"/>
              <a:gd name="T47" fmla="*/ 728 h 767"/>
              <a:gd name="T48" fmla="*/ 419 w 480"/>
              <a:gd name="T49" fmla="*/ 386 h 767"/>
              <a:gd name="T50" fmla="*/ 67 w 480"/>
              <a:gd name="T51" fmla="*/ 413 h 767"/>
              <a:gd name="T52" fmla="*/ 129 w 480"/>
              <a:gd name="T53" fmla="*/ 728 h 767"/>
              <a:gd name="T54" fmla="*/ 441 w 480"/>
              <a:gd name="T55" fmla="*/ 224 h 767"/>
              <a:gd name="T56" fmla="*/ 204 w 480"/>
              <a:gd name="T57" fmla="*/ 224 h 767"/>
              <a:gd name="T58" fmla="*/ 204 w 480"/>
              <a:gd name="T59" fmla="*/ 371 h 767"/>
              <a:gd name="T60" fmla="*/ 427 w 480"/>
              <a:gd name="T61" fmla="*/ 349 h 767"/>
              <a:gd name="T62" fmla="*/ 441 w 480"/>
              <a:gd name="T63" fmla="*/ 224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0" h="767">
                <a:moveTo>
                  <a:pt x="27" y="37"/>
                </a:moveTo>
                <a:cubicBezTo>
                  <a:pt x="16" y="31"/>
                  <a:pt x="22" y="24"/>
                  <a:pt x="32" y="8"/>
                </a:cubicBezTo>
                <a:cubicBezTo>
                  <a:pt x="35" y="2"/>
                  <a:pt x="38" y="0"/>
                  <a:pt x="46" y="5"/>
                </a:cubicBezTo>
                <a:lnTo>
                  <a:pt x="187" y="87"/>
                </a:lnTo>
                <a:cubicBezTo>
                  <a:pt x="198" y="93"/>
                  <a:pt x="204" y="104"/>
                  <a:pt x="204" y="117"/>
                </a:cubicBezTo>
                <a:lnTo>
                  <a:pt x="204" y="186"/>
                </a:lnTo>
                <a:lnTo>
                  <a:pt x="444" y="186"/>
                </a:lnTo>
                <a:cubicBezTo>
                  <a:pt x="463" y="186"/>
                  <a:pt x="479" y="202"/>
                  <a:pt x="478" y="221"/>
                </a:cubicBezTo>
                <a:cubicBezTo>
                  <a:pt x="475" y="411"/>
                  <a:pt x="391" y="566"/>
                  <a:pt x="387" y="731"/>
                </a:cubicBezTo>
                <a:cubicBezTo>
                  <a:pt x="387" y="750"/>
                  <a:pt x="371" y="766"/>
                  <a:pt x="352" y="766"/>
                </a:cubicBezTo>
                <a:lnTo>
                  <a:pt x="126" y="766"/>
                </a:lnTo>
                <a:cubicBezTo>
                  <a:pt x="108" y="766"/>
                  <a:pt x="92" y="750"/>
                  <a:pt x="91" y="731"/>
                </a:cubicBezTo>
                <a:cubicBezTo>
                  <a:pt x="86" y="566"/>
                  <a:pt x="4" y="411"/>
                  <a:pt x="0" y="221"/>
                </a:cubicBezTo>
                <a:cubicBezTo>
                  <a:pt x="0" y="202"/>
                  <a:pt x="16" y="186"/>
                  <a:pt x="35" y="186"/>
                </a:cubicBezTo>
                <a:lnTo>
                  <a:pt x="166" y="186"/>
                </a:lnTo>
                <a:lnTo>
                  <a:pt x="166" y="117"/>
                </a:lnTo>
                <a:cubicBezTo>
                  <a:pt x="120" y="91"/>
                  <a:pt x="73" y="64"/>
                  <a:pt x="27" y="37"/>
                </a:cubicBezTo>
                <a:close/>
                <a:moveTo>
                  <a:pt x="166" y="383"/>
                </a:moveTo>
                <a:lnTo>
                  <a:pt x="166" y="224"/>
                </a:lnTo>
                <a:lnTo>
                  <a:pt x="38" y="224"/>
                </a:lnTo>
                <a:cubicBezTo>
                  <a:pt x="40" y="274"/>
                  <a:pt x="46" y="322"/>
                  <a:pt x="56" y="368"/>
                </a:cubicBezTo>
                <a:cubicBezTo>
                  <a:pt x="97" y="387"/>
                  <a:pt x="132" y="389"/>
                  <a:pt x="166" y="383"/>
                </a:cubicBezTo>
                <a:close/>
                <a:moveTo>
                  <a:pt x="129" y="728"/>
                </a:moveTo>
                <a:lnTo>
                  <a:pt x="348" y="728"/>
                </a:lnTo>
                <a:cubicBezTo>
                  <a:pt x="353" y="611"/>
                  <a:pt x="393" y="501"/>
                  <a:pt x="419" y="386"/>
                </a:cubicBezTo>
                <a:cubicBezTo>
                  <a:pt x="286" y="323"/>
                  <a:pt x="211" y="466"/>
                  <a:pt x="67" y="413"/>
                </a:cubicBezTo>
                <a:cubicBezTo>
                  <a:pt x="91" y="518"/>
                  <a:pt x="124" y="619"/>
                  <a:pt x="129" y="728"/>
                </a:cubicBezTo>
                <a:close/>
                <a:moveTo>
                  <a:pt x="441" y="224"/>
                </a:moveTo>
                <a:lnTo>
                  <a:pt x="204" y="224"/>
                </a:lnTo>
                <a:lnTo>
                  <a:pt x="204" y="371"/>
                </a:lnTo>
                <a:cubicBezTo>
                  <a:pt x="275" y="346"/>
                  <a:pt x="337" y="309"/>
                  <a:pt x="427" y="349"/>
                </a:cubicBezTo>
                <a:cubicBezTo>
                  <a:pt x="435" y="307"/>
                  <a:pt x="439" y="266"/>
                  <a:pt x="441" y="224"/>
                </a:cubicBezTo>
                <a:close/>
              </a:path>
            </a:pathLst>
          </a:custGeom>
          <a:solidFill>
            <a:schemeClr val="accent2"/>
          </a:solidFill>
          <a:ln>
            <a:noFill/>
          </a:ln>
          <a:effectLst/>
        </p:spPr>
        <p:txBody>
          <a:bodyPr wrap="none" anchor="ctr"/>
          <a:lstStyle/>
          <a:p>
            <a:endParaRPr lang="en-US" sz="603"/>
          </a:p>
        </p:txBody>
      </p:sp>
      <p:sp>
        <p:nvSpPr>
          <p:cNvPr id="437" name="Freeform 50"/>
          <p:cNvSpPr>
            <a:spLocks noChangeArrowheads="1"/>
          </p:cNvSpPr>
          <p:nvPr/>
        </p:nvSpPr>
        <p:spPr bwMode="auto">
          <a:xfrm>
            <a:off x="2217004" y="2301369"/>
            <a:ext cx="128933" cy="244230"/>
          </a:xfrm>
          <a:custGeom>
            <a:avLst/>
            <a:gdLst>
              <a:gd name="T0" fmla="*/ 457 w 458"/>
              <a:gd name="T1" fmla="*/ 300 h 870"/>
              <a:gd name="T2" fmla="*/ 457 w 458"/>
              <a:gd name="T3" fmla="*/ 567 h 870"/>
              <a:gd name="T4" fmla="*/ 0 w 458"/>
              <a:gd name="T5" fmla="*/ 567 h 870"/>
              <a:gd name="T6" fmla="*/ 0 w 458"/>
              <a:gd name="T7" fmla="*/ 300 h 870"/>
              <a:gd name="T8" fmla="*/ 457 w 458"/>
              <a:gd name="T9" fmla="*/ 300 h 870"/>
              <a:gd name="T10" fmla="*/ 419 w 458"/>
              <a:gd name="T11" fmla="*/ 567 h 870"/>
              <a:gd name="T12" fmla="*/ 419 w 458"/>
              <a:gd name="T13" fmla="*/ 300 h 870"/>
              <a:gd name="T14" fmla="*/ 38 w 458"/>
              <a:gd name="T15" fmla="*/ 300 h 870"/>
              <a:gd name="T16" fmla="*/ 38 w 458"/>
              <a:gd name="T17" fmla="*/ 567 h 870"/>
              <a:gd name="T18" fmla="*/ 419 w 458"/>
              <a:gd name="T19" fmla="*/ 567 h 870"/>
              <a:gd name="T20" fmla="*/ 248 w 458"/>
              <a:gd name="T21" fmla="*/ 216 h 870"/>
              <a:gd name="T22" fmla="*/ 248 w 458"/>
              <a:gd name="T23" fmla="*/ 344 h 870"/>
              <a:gd name="T24" fmla="*/ 237 w 458"/>
              <a:gd name="T25" fmla="*/ 356 h 870"/>
              <a:gd name="T26" fmla="*/ 219 w 458"/>
              <a:gd name="T27" fmla="*/ 356 h 870"/>
              <a:gd name="T28" fmla="*/ 209 w 458"/>
              <a:gd name="T29" fmla="*/ 344 h 870"/>
              <a:gd name="T30" fmla="*/ 209 w 458"/>
              <a:gd name="T31" fmla="*/ 216 h 870"/>
              <a:gd name="T32" fmla="*/ 219 w 458"/>
              <a:gd name="T33" fmla="*/ 205 h 870"/>
              <a:gd name="T34" fmla="*/ 237 w 458"/>
              <a:gd name="T35" fmla="*/ 205 h 870"/>
              <a:gd name="T36" fmla="*/ 248 w 458"/>
              <a:gd name="T37" fmla="*/ 21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8" h="870">
                <a:moveTo>
                  <a:pt x="457" y="300"/>
                </a:moveTo>
                <a:lnTo>
                  <a:pt x="457" y="567"/>
                </a:lnTo>
                <a:cubicBezTo>
                  <a:pt x="457" y="869"/>
                  <a:pt x="0" y="869"/>
                  <a:pt x="0" y="567"/>
                </a:cubicBezTo>
                <a:lnTo>
                  <a:pt x="0" y="300"/>
                </a:lnTo>
                <a:cubicBezTo>
                  <a:pt x="0" y="2"/>
                  <a:pt x="457" y="0"/>
                  <a:pt x="457" y="300"/>
                </a:cubicBezTo>
                <a:close/>
                <a:moveTo>
                  <a:pt x="419" y="567"/>
                </a:moveTo>
                <a:lnTo>
                  <a:pt x="419" y="300"/>
                </a:lnTo>
                <a:cubicBezTo>
                  <a:pt x="419" y="52"/>
                  <a:pt x="38" y="52"/>
                  <a:pt x="38" y="300"/>
                </a:cubicBezTo>
                <a:lnTo>
                  <a:pt x="38" y="567"/>
                </a:lnTo>
                <a:cubicBezTo>
                  <a:pt x="38" y="818"/>
                  <a:pt x="419" y="818"/>
                  <a:pt x="419" y="567"/>
                </a:cubicBezTo>
                <a:close/>
                <a:moveTo>
                  <a:pt x="248" y="216"/>
                </a:moveTo>
                <a:lnTo>
                  <a:pt x="248" y="344"/>
                </a:lnTo>
                <a:cubicBezTo>
                  <a:pt x="248" y="352"/>
                  <a:pt x="245" y="356"/>
                  <a:pt x="237" y="356"/>
                </a:cubicBezTo>
                <a:lnTo>
                  <a:pt x="219" y="356"/>
                </a:lnTo>
                <a:cubicBezTo>
                  <a:pt x="211" y="356"/>
                  <a:pt x="209" y="352"/>
                  <a:pt x="209" y="344"/>
                </a:cubicBezTo>
                <a:lnTo>
                  <a:pt x="209" y="216"/>
                </a:lnTo>
                <a:cubicBezTo>
                  <a:pt x="209" y="208"/>
                  <a:pt x="211" y="205"/>
                  <a:pt x="219" y="205"/>
                </a:cubicBezTo>
                <a:lnTo>
                  <a:pt x="237" y="205"/>
                </a:lnTo>
                <a:cubicBezTo>
                  <a:pt x="245" y="205"/>
                  <a:pt x="248" y="208"/>
                  <a:pt x="248" y="216"/>
                </a:cubicBezTo>
                <a:close/>
              </a:path>
            </a:pathLst>
          </a:custGeom>
          <a:solidFill>
            <a:schemeClr val="accent2"/>
          </a:solidFill>
          <a:ln>
            <a:noFill/>
          </a:ln>
          <a:effectLst/>
        </p:spPr>
        <p:txBody>
          <a:bodyPr wrap="none" anchor="ctr"/>
          <a:lstStyle/>
          <a:p>
            <a:endParaRPr lang="en-US" sz="603"/>
          </a:p>
        </p:txBody>
      </p:sp>
      <p:sp>
        <p:nvSpPr>
          <p:cNvPr id="438" name="Freeform 51"/>
          <p:cNvSpPr>
            <a:spLocks noChangeArrowheads="1"/>
          </p:cNvSpPr>
          <p:nvPr/>
        </p:nvSpPr>
        <p:spPr bwMode="auto">
          <a:xfrm>
            <a:off x="2461231" y="2318726"/>
            <a:ext cx="193400" cy="210756"/>
          </a:xfrm>
          <a:custGeom>
            <a:avLst/>
            <a:gdLst>
              <a:gd name="T0" fmla="*/ 0 w 689"/>
              <a:gd name="T1" fmla="*/ 736 h 750"/>
              <a:gd name="T2" fmla="*/ 0 w 689"/>
              <a:gd name="T3" fmla="*/ 718 h 750"/>
              <a:gd name="T4" fmla="*/ 11 w 689"/>
              <a:gd name="T5" fmla="*/ 709 h 750"/>
              <a:gd name="T6" fmla="*/ 627 w 689"/>
              <a:gd name="T7" fmla="*/ 709 h 750"/>
              <a:gd name="T8" fmla="*/ 637 w 689"/>
              <a:gd name="T9" fmla="*/ 718 h 750"/>
              <a:gd name="T10" fmla="*/ 637 w 689"/>
              <a:gd name="T11" fmla="*/ 736 h 750"/>
              <a:gd name="T12" fmla="*/ 627 w 689"/>
              <a:gd name="T13" fmla="*/ 747 h 750"/>
              <a:gd name="T14" fmla="*/ 11 w 689"/>
              <a:gd name="T15" fmla="*/ 747 h 750"/>
              <a:gd name="T16" fmla="*/ 0 w 689"/>
              <a:gd name="T17" fmla="*/ 736 h 750"/>
              <a:gd name="T18" fmla="*/ 98 w 689"/>
              <a:gd name="T19" fmla="*/ 333 h 750"/>
              <a:gd name="T20" fmla="*/ 98 w 689"/>
              <a:gd name="T21" fmla="*/ 434 h 750"/>
              <a:gd name="T22" fmla="*/ 523 w 689"/>
              <a:gd name="T23" fmla="*/ 536 h 750"/>
              <a:gd name="T24" fmla="*/ 566 w 689"/>
              <a:gd name="T25" fmla="*/ 536 h 750"/>
              <a:gd name="T26" fmla="*/ 566 w 689"/>
              <a:gd name="T27" fmla="*/ 354 h 750"/>
              <a:gd name="T28" fmla="*/ 541 w 689"/>
              <a:gd name="T29" fmla="*/ 354 h 750"/>
              <a:gd name="T30" fmla="*/ 541 w 689"/>
              <a:gd name="T31" fmla="*/ 333 h 750"/>
              <a:gd name="T32" fmla="*/ 505 w 689"/>
              <a:gd name="T33" fmla="*/ 298 h 750"/>
              <a:gd name="T34" fmla="*/ 131 w 689"/>
              <a:gd name="T35" fmla="*/ 298 h 750"/>
              <a:gd name="T36" fmla="*/ 98 w 689"/>
              <a:gd name="T37" fmla="*/ 333 h 750"/>
              <a:gd name="T38" fmla="*/ 134 w 689"/>
              <a:gd name="T39" fmla="*/ 434 h 750"/>
              <a:gd name="T40" fmla="*/ 134 w 689"/>
              <a:gd name="T41" fmla="*/ 336 h 750"/>
              <a:gd name="T42" fmla="*/ 504 w 689"/>
              <a:gd name="T43" fmla="*/ 336 h 750"/>
              <a:gd name="T44" fmla="*/ 504 w 689"/>
              <a:gd name="T45" fmla="*/ 434 h 750"/>
              <a:gd name="T46" fmla="*/ 134 w 689"/>
              <a:gd name="T47" fmla="*/ 434 h 750"/>
              <a:gd name="T48" fmla="*/ 280 w 689"/>
              <a:gd name="T49" fmla="*/ 6 h 750"/>
              <a:gd name="T50" fmla="*/ 265 w 689"/>
              <a:gd name="T51" fmla="*/ 5 h 750"/>
              <a:gd name="T52" fmla="*/ 251 w 689"/>
              <a:gd name="T53" fmla="*/ 14 h 750"/>
              <a:gd name="T54" fmla="*/ 249 w 689"/>
              <a:gd name="T55" fmla="*/ 29 h 750"/>
              <a:gd name="T56" fmla="*/ 257 w 689"/>
              <a:gd name="T57" fmla="*/ 144 h 750"/>
              <a:gd name="T58" fmla="*/ 237 w 689"/>
              <a:gd name="T59" fmla="*/ 258 h 750"/>
              <a:gd name="T60" fmla="*/ 251 w 689"/>
              <a:gd name="T61" fmla="*/ 264 h 750"/>
              <a:gd name="T62" fmla="*/ 267 w 689"/>
              <a:gd name="T63" fmla="*/ 258 h 750"/>
              <a:gd name="T64" fmla="*/ 272 w 689"/>
              <a:gd name="T65" fmla="*/ 245 h 750"/>
              <a:gd name="T66" fmla="*/ 289 w 689"/>
              <a:gd name="T67" fmla="*/ 165 h 750"/>
              <a:gd name="T68" fmla="*/ 280 w 689"/>
              <a:gd name="T69" fmla="*/ 6 h 750"/>
              <a:gd name="T70" fmla="*/ 390 w 689"/>
              <a:gd name="T71" fmla="*/ 6 h 750"/>
              <a:gd name="T72" fmla="*/ 376 w 689"/>
              <a:gd name="T73" fmla="*/ 5 h 750"/>
              <a:gd name="T74" fmla="*/ 361 w 689"/>
              <a:gd name="T75" fmla="*/ 14 h 750"/>
              <a:gd name="T76" fmla="*/ 360 w 689"/>
              <a:gd name="T77" fmla="*/ 29 h 750"/>
              <a:gd name="T78" fmla="*/ 366 w 689"/>
              <a:gd name="T79" fmla="*/ 144 h 750"/>
              <a:gd name="T80" fmla="*/ 347 w 689"/>
              <a:gd name="T81" fmla="*/ 258 h 750"/>
              <a:gd name="T82" fmla="*/ 360 w 689"/>
              <a:gd name="T83" fmla="*/ 264 h 750"/>
              <a:gd name="T84" fmla="*/ 376 w 689"/>
              <a:gd name="T85" fmla="*/ 258 h 750"/>
              <a:gd name="T86" fmla="*/ 382 w 689"/>
              <a:gd name="T87" fmla="*/ 245 h 750"/>
              <a:gd name="T88" fmla="*/ 398 w 689"/>
              <a:gd name="T89" fmla="*/ 165 h 750"/>
              <a:gd name="T90" fmla="*/ 390 w 689"/>
              <a:gd name="T91" fmla="*/ 6 h 750"/>
              <a:gd name="T92" fmla="*/ 566 w 689"/>
              <a:gd name="T93" fmla="*/ 498 h 750"/>
              <a:gd name="T94" fmla="*/ 534 w 689"/>
              <a:gd name="T95" fmla="*/ 498 h 750"/>
              <a:gd name="T96" fmla="*/ 541 w 689"/>
              <a:gd name="T97" fmla="*/ 434 h 750"/>
              <a:gd name="T98" fmla="*/ 541 w 689"/>
              <a:gd name="T99" fmla="*/ 390 h 750"/>
              <a:gd name="T100" fmla="*/ 566 w 689"/>
              <a:gd name="T101" fmla="*/ 390 h 750"/>
              <a:gd name="T102" fmla="*/ 566 w 689"/>
              <a:gd name="T103" fmla="*/ 498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9" h="750">
                <a:moveTo>
                  <a:pt x="0" y="736"/>
                </a:moveTo>
                <a:lnTo>
                  <a:pt x="0" y="718"/>
                </a:lnTo>
                <a:cubicBezTo>
                  <a:pt x="0" y="712"/>
                  <a:pt x="3" y="709"/>
                  <a:pt x="11" y="709"/>
                </a:cubicBezTo>
                <a:lnTo>
                  <a:pt x="627" y="709"/>
                </a:lnTo>
                <a:cubicBezTo>
                  <a:pt x="633" y="709"/>
                  <a:pt x="637" y="712"/>
                  <a:pt x="637" y="718"/>
                </a:cubicBezTo>
                <a:lnTo>
                  <a:pt x="637" y="736"/>
                </a:lnTo>
                <a:cubicBezTo>
                  <a:pt x="637" y="744"/>
                  <a:pt x="633" y="747"/>
                  <a:pt x="627" y="747"/>
                </a:cubicBezTo>
                <a:lnTo>
                  <a:pt x="11" y="747"/>
                </a:lnTo>
                <a:cubicBezTo>
                  <a:pt x="3" y="747"/>
                  <a:pt x="0" y="744"/>
                  <a:pt x="0" y="736"/>
                </a:cubicBezTo>
                <a:close/>
                <a:moveTo>
                  <a:pt x="98" y="333"/>
                </a:moveTo>
                <a:lnTo>
                  <a:pt x="98" y="434"/>
                </a:lnTo>
                <a:cubicBezTo>
                  <a:pt x="98" y="702"/>
                  <a:pt x="435" y="749"/>
                  <a:pt x="523" y="536"/>
                </a:cubicBezTo>
                <a:lnTo>
                  <a:pt x="566" y="536"/>
                </a:lnTo>
                <a:cubicBezTo>
                  <a:pt x="688" y="536"/>
                  <a:pt x="688" y="354"/>
                  <a:pt x="566" y="354"/>
                </a:cubicBezTo>
                <a:lnTo>
                  <a:pt x="541" y="354"/>
                </a:lnTo>
                <a:lnTo>
                  <a:pt x="541" y="333"/>
                </a:lnTo>
                <a:cubicBezTo>
                  <a:pt x="541" y="314"/>
                  <a:pt x="526" y="298"/>
                  <a:pt x="505" y="298"/>
                </a:cubicBezTo>
                <a:lnTo>
                  <a:pt x="131" y="298"/>
                </a:lnTo>
                <a:cubicBezTo>
                  <a:pt x="112" y="298"/>
                  <a:pt x="98" y="314"/>
                  <a:pt x="98" y="333"/>
                </a:cubicBezTo>
                <a:close/>
                <a:moveTo>
                  <a:pt x="134" y="434"/>
                </a:moveTo>
                <a:lnTo>
                  <a:pt x="134" y="336"/>
                </a:lnTo>
                <a:lnTo>
                  <a:pt x="504" y="336"/>
                </a:lnTo>
                <a:lnTo>
                  <a:pt x="504" y="434"/>
                </a:lnTo>
                <a:cubicBezTo>
                  <a:pt x="504" y="697"/>
                  <a:pt x="134" y="697"/>
                  <a:pt x="134" y="434"/>
                </a:cubicBezTo>
                <a:close/>
                <a:moveTo>
                  <a:pt x="280" y="6"/>
                </a:moveTo>
                <a:cubicBezTo>
                  <a:pt x="275" y="0"/>
                  <a:pt x="272" y="0"/>
                  <a:pt x="265" y="5"/>
                </a:cubicBezTo>
                <a:lnTo>
                  <a:pt x="251" y="14"/>
                </a:lnTo>
                <a:cubicBezTo>
                  <a:pt x="246" y="19"/>
                  <a:pt x="245" y="22"/>
                  <a:pt x="249" y="29"/>
                </a:cubicBezTo>
                <a:cubicBezTo>
                  <a:pt x="285" y="74"/>
                  <a:pt x="288" y="94"/>
                  <a:pt x="257" y="144"/>
                </a:cubicBezTo>
                <a:cubicBezTo>
                  <a:pt x="233" y="182"/>
                  <a:pt x="219" y="213"/>
                  <a:pt x="237" y="258"/>
                </a:cubicBezTo>
                <a:cubicBezTo>
                  <a:pt x="240" y="266"/>
                  <a:pt x="243" y="267"/>
                  <a:pt x="251" y="264"/>
                </a:cubicBezTo>
                <a:lnTo>
                  <a:pt x="267" y="258"/>
                </a:lnTo>
                <a:cubicBezTo>
                  <a:pt x="273" y="254"/>
                  <a:pt x="275" y="251"/>
                  <a:pt x="272" y="245"/>
                </a:cubicBezTo>
                <a:cubicBezTo>
                  <a:pt x="261" y="214"/>
                  <a:pt x="273" y="190"/>
                  <a:pt x="289" y="165"/>
                </a:cubicBezTo>
                <a:cubicBezTo>
                  <a:pt x="329" y="101"/>
                  <a:pt x="326" y="67"/>
                  <a:pt x="280" y="6"/>
                </a:cubicBezTo>
                <a:close/>
                <a:moveTo>
                  <a:pt x="390" y="6"/>
                </a:moveTo>
                <a:cubicBezTo>
                  <a:pt x="385" y="0"/>
                  <a:pt x="381" y="0"/>
                  <a:pt x="376" y="5"/>
                </a:cubicBezTo>
                <a:lnTo>
                  <a:pt x="361" y="14"/>
                </a:lnTo>
                <a:cubicBezTo>
                  <a:pt x="355" y="19"/>
                  <a:pt x="355" y="22"/>
                  <a:pt x="360" y="29"/>
                </a:cubicBezTo>
                <a:cubicBezTo>
                  <a:pt x="393" y="74"/>
                  <a:pt x="398" y="94"/>
                  <a:pt x="366" y="144"/>
                </a:cubicBezTo>
                <a:cubicBezTo>
                  <a:pt x="342" y="182"/>
                  <a:pt x="329" y="213"/>
                  <a:pt x="347" y="258"/>
                </a:cubicBezTo>
                <a:cubicBezTo>
                  <a:pt x="350" y="266"/>
                  <a:pt x="353" y="267"/>
                  <a:pt x="360" y="264"/>
                </a:cubicBezTo>
                <a:lnTo>
                  <a:pt x="376" y="258"/>
                </a:lnTo>
                <a:cubicBezTo>
                  <a:pt x="384" y="254"/>
                  <a:pt x="385" y="251"/>
                  <a:pt x="382" y="245"/>
                </a:cubicBezTo>
                <a:cubicBezTo>
                  <a:pt x="369" y="214"/>
                  <a:pt x="384" y="190"/>
                  <a:pt x="398" y="165"/>
                </a:cubicBezTo>
                <a:cubicBezTo>
                  <a:pt x="438" y="101"/>
                  <a:pt x="437" y="67"/>
                  <a:pt x="390" y="6"/>
                </a:cubicBezTo>
                <a:close/>
                <a:moveTo>
                  <a:pt x="566" y="498"/>
                </a:moveTo>
                <a:lnTo>
                  <a:pt x="534" y="498"/>
                </a:lnTo>
                <a:cubicBezTo>
                  <a:pt x="539" y="478"/>
                  <a:pt x="541" y="456"/>
                  <a:pt x="541" y="434"/>
                </a:cubicBezTo>
                <a:lnTo>
                  <a:pt x="541" y="390"/>
                </a:lnTo>
                <a:lnTo>
                  <a:pt x="566" y="390"/>
                </a:lnTo>
                <a:cubicBezTo>
                  <a:pt x="638" y="390"/>
                  <a:pt x="638" y="498"/>
                  <a:pt x="566" y="498"/>
                </a:cubicBezTo>
                <a:close/>
              </a:path>
            </a:pathLst>
          </a:custGeom>
          <a:solidFill>
            <a:schemeClr val="accent2"/>
          </a:solidFill>
          <a:ln>
            <a:noFill/>
          </a:ln>
          <a:effectLst/>
        </p:spPr>
        <p:txBody>
          <a:bodyPr wrap="none" anchor="ctr"/>
          <a:lstStyle/>
          <a:p>
            <a:endParaRPr lang="en-US" sz="603"/>
          </a:p>
        </p:txBody>
      </p:sp>
      <p:sp>
        <p:nvSpPr>
          <p:cNvPr id="439" name="Freeform 52"/>
          <p:cNvSpPr>
            <a:spLocks noChangeArrowheads="1"/>
          </p:cNvSpPr>
          <p:nvPr/>
        </p:nvSpPr>
        <p:spPr bwMode="auto">
          <a:xfrm>
            <a:off x="2768687" y="2337324"/>
            <a:ext cx="184722" cy="167365"/>
          </a:xfrm>
          <a:custGeom>
            <a:avLst/>
            <a:gdLst>
              <a:gd name="T0" fmla="*/ 102 w 657"/>
              <a:gd name="T1" fmla="*/ 155 h 594"/>
              <a:gd name="T2" fmla="*/ 102 w 657"/>
              <a:gd name="T3" fmla="*/ 121 h 594"/>
              <a:gd name="T4" fmla="*/ 233 w 657"/>
              <a:gd name="T5" fmla="*/ 13 h 594"/>
              <a:gd name="T6" fmla="*/ 603 w 657"/>
              <a:gd name="T7" fmla="*/ 80 h 594"/>
              <a:gd name="T8" fmla="*/ 656 w 657"/>
              <a:gd name="T9" fmla="*/ 142 h 594"/>
              <a:gd name="T10" fmla="*/ 656 w 657"/>
              <a:gd name="T11" fmla="*/ 560 h 594"/>
              <a:gd name="T12" fmla="*/ 622 w 657"/>
              <a:gd name="T13" fmla="*/ 593 h 594"/>
              <a:gd name="T14" fmla="*/ 133 w 657"/>
              <a:gd name="T15" fmla="*/ 593 h 594"/>
              <a:gd name="T16" fmla="*/ 0 w 657"/>
              <a:gd name="T17" fmla="*/ 460 h 594"/>
              <a:gd name="T18" fmla="*/ 0 w 657"/>
              <a:gd name="T19" fmla="*/ 285 h 594"/>
              <a:gd name="T20" fmla="*/ 102 w 657"/>
              <a:gd name="T21" fmla="*/ 155 h 594"/>
              <a:gd name="T22" fmla="*/ 617 w 657"/>
              <a:gd name="T23" fmla="*/ 187 h 594"/>
              <a:gd name="T24" fmla="*/ 593 w 657"/>
              <a:gd name="T25" fmla="*/ 190 h 594"/>
              <a:gd name="T26" fmla="*/ 133 w 657"/>
              <a:gd name="T27" fmla="*/ 190 h 594"/>
              <a:gd name="T28" fmla="*/ 38 w 657"/>
              <a:gd name="T29" fmla="*/ 285 h 594"/>
              <a:gd name="T30" fmla="*/ 38 w 657"/>
              <a:gd name="T31" fmla="*/ 460 h 594"/>
              <a:gd name="T32" fmla="*/ 133 w 657"/>
              <a:gd name="T33" fmla="*/ 555 h 594"/>
              <a:gd name="T34" fmla="*/ 617 w 657"/>
              <a:gd name="T35" fmla="*/ 555 h 594"/>
              <a:gd name="T36" fmla="*/ 617 w 657"/>
              <a:gd name="T37" fmla="*/ 187 h 594"/>
              <a:gd name="T38" fmla="*/ 125 w 657"/>
              <a:gd name="T39" fmla="*/ 339 h 594"/>
              <a:gd name="T40" fmla="*/ 88 w 657"/>
              <a:gd name="T41" fmla="*/ 377 h 594"/>
              <a:gd name="T42" fmla="*/ 125 w 657"/>
              <a:gd name="T43" fmla="*/ 414 h 594"/>
              <a:gd name="T44" fmla="*/ 163 w 657"/>
              <a:gd name="T45" fmla="*/ 377 h 594"/>
              <a:gd name="T46" fmla="*/ 125 w 657"/>
              <a:gd name="T47" fmla="*/ 339 h 594"/>
              <a:gd name="T48" fmla="*/ 141 w 657"/>
              <a:gd name="T49" fmla="*/ 121 h 594"/>
              <a:gd name="T50" fmla="*/ 141 w 657"/>
              <a:gd name="T51" fmla="*/ 152 h 594"/>
              <a:gd name="T52" fmla="*/ 593 w 657"/>
              <a:gd name="T53" fmla="*/ 152 h 594"/>
              <a:gd name="T54" fmla="*/ 597 w 657"/>
              <a:gd name="T55" fmla="*/ 117 h 594"/>
              <a:gd name="T56" fmla="*/ 227 w 657"/>
              <a:gd name="T57" fmla="*/ 49 h 594"/>
              <a:gd name="T58" fmla="*/ 141 w 657"/>
              <a:gd name="T59" fmla="*/ 121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7" h="594">
                <a:moveTo>
                  <a:pt x="102" y="155"/>
                </a:moveTo>
                <a:lnTo>
                  <a:pt x="102" y="121"/>
                </a:lnTo>
                <a:cubicBezTo>
                  <a:pt x="102" y="53"/>
                  <a:pt x="165" y="0"/>
                  <a:pt x="233" y="13"/>
                </a:cubicBezTo>
                <a:lnTo>
                  <a:pt x="603" y="80"/>
                </a:lnTo>
                <a:cubicBezTo>
                  <a:pt x="638" y="86"/>
                  <a:pt x="656" y="107"/>
                  <a:pt x="656" y="142"/>
                </a:cubicBezTo>
                <a:lnTo>
                  <a:pt x="656" y="560"/>
                </a:lnTo>
                <a:cubicBezTo>
                  <a:pt x="656" y="577"/>
                  <a:pt x="641" y="593"/>
                  <a:pt x="622" y="593"/>
                </a:cubicBezTo>
                <a:lnTo>
                  <a:pt x="133" y="593"/>
                </a:lnTo>
                <a:cubicBezTo>
                  <a:pt x="59" y="593"/>
                  <a:pt x="0" y="534"/>
                  <a:pt x="0" y="460"/>
                </a:cubicBezTo>
                <a:lnTo>
                  <a:pt x="0" y="285"/>
                </a:lnTo>
                <a:cubicBezTo>
                  <a:pt x="0" y="222"/>
                  <a:pt x="43" y="169"/>
                  <a:pt x="102" y="155"/>
                </a:cubicBezTo>
                <a:close/>
                <a:moveTo>
                  <a:pt x="617" y="187"/>
                </a:moveTo>
                <a:cubicBezTo>
                  <a:pt x="611" y="189"/>
                  <a:pt x="603" y="190"/>
                  <a:pt x="593" y="190"/>
                </a:cubicBezTo>
                <a:lnTo>
                  <a:pt x="133" y="190"/>
                </a:lnTo>
                <a:cubicBezTo>
                  <a:pt x="82" y="190"/>
                  <a:pt x="38" y="233"/>
                  <a:pt x="38" y="285"/>
                </a:cubicBezTo>
                <a:lnTo>
                  <a:pt x="38" y="460"/>
                </a:lnTo>
                <a:cubicBezTo>
                  <a:pt x="38" y="513"/>
                  <a:pt x="82" y="555"/>
                  <a:pt x="133" y="555"/>
                </a:cubicBezTo>
                <a:lnTo>
                  <a:pt x="617" y="555"/>
                </a:lnTo>
                <a:lnTo>
                  <a:pt x="617" y="187"/>
                </a:lnTo>
                <a:close/>
                <a:moveTo>
                  <a:pt x="125" y="339"/>
                </a:moveTo>
                <a:cubicBezTo>
                  <a:pt x="104" y="339"/>
                  <a:pt x="88" y="355"/>
                  <a:pt x="88" y="377"/>
                </a:cubicBezTo>
                <a:cubicBezTo>
                  <a:pt x="88" y="398"/>
                  <a:pt x="104" y="414"/>
                  <a:pt x="125" y="414"/>
                </a:cubicBezTo>
                <a:cubicBezTo>
                  <a:pt x="145" y="414"/>
                  <a:pt x="163" y="398"/>
                  <a:pt x="163" y="377"/>
                </a:cubicBezTo>
                <a:cubicBezTo>
                  <a:pt x="163" y="355"/>
                  <a:pt x="145" y="339"/>
                  <a:pt x="125" y="339"/>
                </a:cubicBezTo>
                <a:close/>
                <a:moveTo>
                  <a:pt x="141" y="121"/>
                </a:moveTo>
                <a:lnTo>
                  <a:pt x="141" y="152"/>
                </a:lnTo>
                <a:lnTo>
                  <a:pt x="593" y="152"/>
                </a:lnTo>
                <a:cubicBezTo>
                  <a:pt x="622" y="152"/>
                  <a:pt x="630" y="123"/>
                  <a:pt x="597" y="117"/>
                </a:cubicBezTo>
                <a:lnTo>
                  <a:pt x="227" y="49"/>
                </a:lnTo>
                <a:cubicBezTo>
                  <a:pt x="182" y="41"/>
                  <a:pt x="141" y="75"/>
                  <a:pt x="141" y="121"/>
                </a:cubicBezTo>
                <a:close/>
              </a:path>
            </a:pathLst>
          </a:custGeom>
          <a:solidFill>
            <a:schemeClr val="accent2"/>
          </a:solidFill>
          <a:ln>
            <a:noFill/>
          </a:ln>
          <a:effectLst/>
        </p:spPr>
        <p:txBody>
          <a:bodyPr wrap="none" anchor="ctr"/>
          <a:lstStyle/>
          <a:p>
            <a:endParaRPr lang="en-US" sz="603"/>
          </a:p>
        </p:txBody>
      </p:sp>
      <p:sp>
        <p:nvSpPr>
          <p:cNvPr id="440" name="Freeform 53"/>
          <p:cNvSpPr>
            <a:spLocks noChangeArrowheads="1"/>
          </p:cNvSpPr>
          <p:nvPr/>
        </p:nvSpPr>
        <p:spPr bwMode="auto">
          <a:xfrm>
            <a:off x="3052591" y="2331123"/>
            <a:ext cx="157447" cy="189681"/>
          </a:xfrm>
          <a:custGeom>
            <a:avLst/>
            <a:gdLst>
              <a:gd name="T0" fmla="*/ 0 w 558"/>
              <a:gd name="T1" fmla="*/ 665 h 676"/>
              <a:gd name="T2" fmla="*/ 0 w 558"/>
              <a:gd name="T3" fmla="*/ 648 h 676"/>
              <a:gd name="T4" fmla="*/ 11 w 558"/>
              <a:gd name="T5" fmla="*/ 636 h 676"/>
              <a:gd name="T6" fmla="*/ 50 w 558"/>
              <a:gd name="T7" fmla="*/ 636 h 676"/>
              <a:gd name="T8" fmla="*/ 173 w 558"/>
              <a:gd name="T9" fmla="*/ 393 h 676"/>
              <a:gd name="T10" fmla="*/ 173 w 558"/>
              <a:gd name="T11" fmla="*/ 281 h 676"/>
              <a:gd name="T12" fmla="*/ 50 w 558"/>
              <a:gd name="T13" fmla="*/ 37 h 676"/>
              <a:gd name="T14" fmla="*/ 11 w 558"/>
              <a:gd name="T15" fmla="*/ 37 h 676"/>
              <a:gd name="T16" fmla="*/ 0 w 558"/>
              <a:gd name="T17" fmla="*/ 27 h 676"/>
              <a:gd name="T18" fmla="*/ 0 w 558"/>
              <a:gd name="T19" fmla="*/ 9 h 676"/>
              <a:gd name="T20" fmla="*/ 11 w 558"/>
              <a:gd name="T21" fmla="*/ 0 h 676"/>
              <a:gd name="T22" fmla="*/ 546 w 558"/>
              <a:gd name="T23" fmla="*/ 0 h 676"/>
              <a:gd name="T24" fmla="*/ 557 w 558"/>
              <a:gd name="T25" fmla="*/ 9 h 676"/>
              <a:gd name="T26" fmla="*/ 557 w 558"/>
              <a:gd name="T27" fmla="*/ 27 h 676"/>
              <a:gd name="T28" fmla="*/ 546 w 558"/>
              <a:gd name="T29" fmla="*/ 37 h 676"/>
              <a:gd name="T30" fmla="*/ 509 w 558"/>
              <a:gd name="T31" fmla="*/ 37 h 676"/>
              <a:gd name="T32" fmla="*/ 390 w 558"/>
              <a:gd name="T33" fmla="*/ 270 h 676"/>
              <a:gd name="T34" fmla="*/ 390 w 558"/>
              <a:gd name="T35" fmla="*/ 405 h 676"/>
              <a:gd name="T36" fmla="*/ 509 w 558"/>
              <a:gd name="T37" fmla="*/ 636 h 676"/>
              <a:gd name="T38" fmla="*/ 546 w 558"/>
              <a:gd name="T39" fmla="*/ 636 h 676"/>
              <a:gd name="T40" fmla="*/ 557 w 558"/>
              <a:gd name="T41" fmla="*/ 648 h 676"/>
              <a:gd name="T42" fmla="*/ 557 w 558"/>
              <a:gd name="T43" fmla="*/ 665 h 676"/>
              <a:gd name="T44" fmla="*/ 546 w 558"/>
              <a:gd name="T45" fmla="*/ 675 h 676"/>
              <a:gd name="T46" fmla="*/ 11 w 558"/>
              <a:gd name="T47" fmla="*/ 675 h 676"/>
              <a:gd name="T48" fmla="*/ 0 w 558"/>
              <a:gd name="T49" fmla="*/ 665 h 676"/>
              <a:gd name="T50" fmla="*/ 365 w 558"/>
              <a:gd name="T51" fmla="*/ 241 h 676"/>
              <a:gd name="T52" fmla="*/ 472 w 558"/>
              <a:gd name="T53" fmla="*/ 37 h 676"/>
              <a:gd name="T54" fmla="*/ 88 w 558"/>
              <a:gd name="T55" fmla="*/ 37 h 676"/>
              <a:gd name="T56" fmla="*/ 195 w 558"/>
              <a:gd name="T57" fmla="*/ 249 h 676"/>
              <a:gd name="T58" fmla="*/ 195 w 558"/>
              <a:gd name="T59" fmla="*/ 424 h 676"/>
              <a:gd name="T60" fmla="*/ 88 w 558"/>
              <a:gd name="T61" fmla="*/ 636 h 676"/>
              <a:gd name="T62" fmla="*/ 472 w 558"/>
              <a:gd name="T63" fmla="*/ 636 h 676"/>
              <a:gd name="T64" fmla="*/ 365 w 558"/>
              <a:gd name="T65" fmla="*/ 433 h 676"/>
              <a:gd name="T66" fmla="*/ 365 w 558"/>
              <a:gd name="T67" fmla="*/ 241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676">
                <a:moveTo>
                  <a:pt x="0" y="665"/>
                </a:moveTo>
                <a:lnTo>
                  <a:pt x="0" y="648"/>
                </a:lnTo>
                <a:cubicBezTo>
                  <a:pt x="0" y="640"/>
                  <a:pt x="3" y="636"/>
                  <a:pt x="11" y="636"/>
                </a:cubicBezTo>
                <a:lnTo>
                  <a:pt x="50" y="636"/>
                </a:lnTo>
                <a:cubicBezTo>
                  <a:pt x="51" y="480"/>
                  <a:pt x="122" y="430"/>
                  <a:pt x="173" y="393"/>
                </a:cubicBezTo>
                <a:cubicBezTo>
                  <a:pt x="235" y="349"/>
                  <a:pt x="235" y="325"/>
                  <a:pt x="173" y="281"/>
                </a:cubicBezTo>
                <a:cubicBezTo>
                  <a:pt x="122" y="243"/>
                  <a:pt x="51" y="193"/>
                  <a:pt x="50" y="37"/>
                </a:cubicBezTo>
                <a:lnTo>
                  <a:pt x="11" y="37"/>
                </a:lnTo>
                <a:cubicBezTo>
                  <a:pt x="3" y="37"/>
                  <a:pt x="0" y="35"/>
                  <a:pt x="0" y="27"/>
                </a:cubicBezTo>
                <a:lnTo>
                  <a:pt x="0" y="9"/>
                </a:lnTo>
                <a:cubicBezTo>
                  <a:pt x="0" y="1"/>
                  <a:pt x="3" y="0"/>
                  <a:pt x="11" y="0"/>
                </a:cubicBezTo>
                <a:lnTo>
                  <a:pt x="546" y="0"/>
                </a:lnTo>
                <a:cubicBezTo>
                  <a:pt x="554" y="0"/>
                  <a:pt x="557" y="1"/>
                  <a:pt x="557" y="9"/>
                </a:cubicBezTo>
                <a:lnTo>
                  <a:pt x="557" y="27"/>
                </a:lnTo>
                <a:cubicBezTo>
                  <a:pt x="557" y="35"/>
                  <a:pt x="554" y="37"/>
                  <a:pt x="546" y="37"/>
                </a:cubicBezTo>
                <a:lnTo>
                  <a:pt x="509" y="37"/>
                </a:lnTo>
                <a:cubicBezTo>
                  <a:pt x="507" y="165"/>
                  <a:pt x="442" y="224"/>
                  <a:pt x="390" y="270"/>
                </a:cubicBezTo>
                <a:cubicBezTo>
                  <a:pt x="323" y="329"/>
                  <a:pt x="323" y="345"/>
                  <a:pt x="390" y="405"/>
                </a:cubicBezTo>
                <a:cubicBezTo>
                  <a:pt x="442" y="451"/>
                  <a:pt x="507" y="510"/>
                  <a:pt x="509" y="636"/>
                </a:cubicBezTo>
                <a:lnTo>
                  <a:pt x="546" y="636"/>
                </a:lnTo>
                <a:cubicBezTo>
                  <a:pt x="554" y="636"/>
                  <a:pt x="557" y="640"/>
                  <a:pt x="557" y="648"/>
                </a:cubicBezTo>
                <a:lnTo>
                  <a:pt x="557" y="665"/>
                </a:lnTo>
                <a:cubicBezTo>
                  <a:pt x="557" y="672"/>
                  <a:pt x="554" y="675"/>
                  <a:pt x="546" y="675"/>
                </a:cubicBezTo>
                <a:lnTo>
                  <a:pt x="11" y="675"/>
                </a:lnTo>
                <a:cubicBezTo>
                  <a:pt x="3" y="675"/>
                  <a:pt x="0" y="672"/>
                  <a:pt x="0" y="665"/>
                </a:cubicBezTo>
                <a:close/>
                <a:moveTo>
                  <a:pt x="365" y="241"/>
                </a:moveTo>
                <a:cubicBezTo>
                  <a:pt x="411" y="200"/>
                  <a:pt x="470" y="147"/>
                  <a:pt x="472" y="37"/>
                </a:cubicBezTo>
                <a:lnTo>
                  <a:pt x="88" y="37"/>
                </a:lnTo>
                <a:cubicBezTo>
                  <a:pt x="90" y="174"/>
                  <a:pt x="151" y="217"/>
                  <a:pt x="195" y="249"/>
                </a:cubicBezTo>
                <a:cubicBezTo>
                  <a:pt x="280" y="310"/>
                  <a:pt x="280" y="365"/>
                  <a:pt x="195" y="424"/>
                </a:cubicBezTo>
                <a:cubicBezTo>
                  <a:pt x="151" y="457"/>
                  <a:pt x="90" y="500"/>
                  <a:pt x="88" y="636"/>
                </a:cubicBezTo>
                <a:lnTo>
                  <a:pt x="472" y="636"/>
                </a:lnTo>
                <a:cubicBezTo>
                  <a:pt x="470" y="526"/>
                  <a:pt x="411" y="473"/>
                  <a:pt x="365" y="433"/>
                </a:cubicBezTo>
                <a:cubicBezTo>
                  <a:pt x="282" y="357"/>
                  <a:pt x="282" y="317"/>
                  <a:pt x="365" y="241"/>
                </a:cubicBezTo>
                <a:close/>
              </a:path>
            </a:pathLst>
          </a:custGeom>
          <a:solidFill>
            <a:schemeClr val="accent2"/>
          </a:solidFill>
          <a:ln>
            <a:noFill/>
          </a:ln>
          <a:effectLst/>
        </p:spPr>
        <p:txBody>
          <a:bodyPr wrap="none" anchor="ctr"/>
          <a:lstStyle/>
          <a:p>
            <a:endParaRPr lang="en-US" sz="603"/>
          </a:p>
        </p:txBody>
      </p:sp>
      <p:sp>
        <p:nvSpPr>
          <p:cNvPr id="441" name="Freeform 54"/>
          <p:cNvSpPr>
            <a:spLocks noChangeArrowheads="1"/>
          </p:cNvSpPr>
          <p:nvPr/>
        </p:nvSpPr>
        <p:spPr bwMode="auto">
          <a:xfrm>
            <a:off x="3291859" y="2331123"/>
            <a:ext cx="230592" cy="199599"/>
          </a:xfrm>
          <a:custGeom>
            <a:avLst/>
            <a:gdLst>
              <a:gd name="T0" fmla="*/ 466 w 819"/>
              <a:gd name="T1" fmla="*/ 624 h 709"/>
              <a:gd name="T2" fmla="*/ 427 w 819"/>
              <a:gd name="T3" fmla="*/ 576 h 709"/>
              <a:gd name="T4" fmla="*/ 427 w 819"/>
              <a:gd name="T5" fmla="*/ 697 h 709"/>
              <a:gd name="T6" fmla="*/ 418 w 819"/>
              <a:gd name="T7" fmla="*/ 707 h 709"/>
              <a:gd name="T8" fmla="*/ 400 w 819"/>
              <a:gd name="T9" fmla="*/ 707 h 709"/>
              <a:gd name="T10" fmla="*/ 390 w 819"/>
              <a:gd name="T11" fmla="*/ 697 h 709"/>
              <a:gd name="T12" fmla="*/ 390 w 819"/>
              <a:gd name="T13" fmla="*/ 576 h 709"/>
              <a:gd name="T14" fmla="*/ 352 w 819"/>
              <a:gd name="T15" fmla="*/ 624 h 709"/>
              <a:gd name="T16" fmla="*/ 288 w 819"/>
              <a:gd name="T17" fmla="*/ 702 h 709"/>
              <a:gd name="T18" fmla="*/ 274 w 819"/>
              <a:gd name="T19" fmla="*/ 704 h 709"/>
              <a:gd name="T20" fmla="*/ 261 w 819"/>
              <a:gd name="T21" fmla="*/ 692 h 709"/>
              <a:gd name="T22" fmla="*/ 259 w 819"/>
              <a:gd name="T23" fmla="*/ 678 h 709"/>
              <a:gd name="T24" fmla="*/ 322 w 819"/>
              <a:gd name="T25" fmla="*/ 601 h 709"/>
              <a:gd name="T26" fmla="*/ 355 w 819"/>
              <a:gd name="T27" fmla="*/ 561 h 709"/>
              <a:gd name="T28" fmla="*/ 133 w 819"/>
              <a:gd name="T29" fmla="*/ 561 h 709"/>
              <a:gd name="T30" fmla="*/ 0 w 819"/>
              <a:gd name="T31" fmla="*/ 429 h 709"/>
              <a:gd name="T32" fmla="*/ 0 w 819"/>
              <a:gd name="T33" fmla="*/ 131 h 709"/>
              <a:gd name="T34" fmla="*/ 133 w 819"/>
              <a:gd name="T35" fmla="*/ 0 h 709"/>
              <a:gd name="T36" fmla="*/ 685 w 819"/>
              <a:gd name="T37" fmla="*/ 0 h 709"/>
              <a:gd name="T38" fmla="*/ 818 w 819"/>
              <a:gd name="T39" fmla="*/ 131 h 709"/>
              <a:gd name="T40" fmla="*/ 818 w 819"/>
              <a:gd name="T41" fmla="*/ 429 h 709"/>
              <a:gd name="T42" fmla="*/ 685 w 819"/>
              <a:gd name="T43" fmla="*/ 561 h 709"/>
              <a:gd name="T44" fmla="*/ 462 w 819"/>
              <a:gd name="T45" fmla="*/ 561 h 709"/>
              <a:gd name="T46" fmla="*/ 494 w 819"/>
              <a:gd name="T47" fmla="*/ 601 h 709"/>
              <a:gd name="T48" fmla="*/ 558 w 819"/>
              <a:gd name="T49" fmla="*/ 678 h 709"/>
              <a:gd name="T50" fmla="*/ 557 w 819"/>
              <a:gd name="T51" fmla="*/ 692 h 709"/>
              <a:gd name="T52" fmla="*/ 542 w 819"/>
              <a:gd name="T53" fmla="*/ 704 h 709"/>
              <a:gd name="T54" fmla="*/ 528 w 819"/>
              <a:gd name="T55" fmla="*/ 702 h 709"/>
              <a:gd name="T56" fmla="*/ 466 w 819"/>
              <a:gd name="T57" fmla="*/ 624 h 709"/>
              <a:gd name="T58" fmla="*/ 39 w 819"/>
              <a:gd name="T59" fmla="*/ 131 h 709"/>
              <a:gd name="T60" fmla="*/ 39 w 819"/>
              <a:gd name="T61" fmla="*/ 429 h 709"/>
              <a:gd name="T62" fmla="*/ 133 w 819"/>
              <a:gd name="T63" fmla="*/ 523 h 709"/>
              <a:gd name="T64" fmla="*/ 685 w 819"/>
              <a:gd name="T65" fmla="*/ 523 h 709"/>
              <a:gd name="T66" fmla="*/ 779 w 819"/>
              <a:gd name="T67" fmla="*/ 429 h 709"/>
              <a:gd name="T68" fmla="*/ 779 w 819"/>
              <a:gd name="T69" fmla="*/ 131 h 709"/>
              <a:gd name="T70" fmla="*/ 685 w 819"/>
              <a:gd name="T71" fmla="*/ 38 h 709"/>
              <a:gd name="T72" fmla="*/ 133 w 819"/>
              <a:gd name="T73" fmla="*/ 38 h 709"/>
              <a:gd name="T74" fmla="*/ 39 w 819"/>
              <a:gd name="T75" fmla="*/ 131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9" h="709">
                <a:moveTo>
                  <a:pt x="466" y="624"/>
                </a:moveTo>
                <a:cubicBezTo>
                  <a:pt x="448" y="603"/>
                  <a:pt x="437" y="587"/>
                  <a:pt x="427" y="576"/>
                </a:cubicBezTo>
                <a:lnTo>
                  <a:pt x="427" y="697"/>
                </a:lnTo>
                <a:cubicBezTo>
                  <a:pt x="427" y="705"/>
                  <a:pt x="426" y="707"/>
                  <a:pt x="418" y="707"/>
                </a:cubicBezTo>
                <a:lnTo>
                  <a:pt x="400" y="707"/>
                </a:lnTo>
                <a:cubicBezTo>
                  <a:pt x="392" y="707"/>
                  <a:pt x="390" y="705"/>
                  <a:pt x="390" y="697"/>
                </a:cubicBezTo>
                <a:lnTo>
                  <a:pt x="390" y="576"/>
                </a:lnTo>
                <a:cubicBezTo>
                  <a:pt x="381" y="587"/>
                  <a:pt x="370" y="603"/>
                  <a:pt x="352" y="624"/>
                </a:cubicBezTo>
                <a:cubicBezTo>
                  <a:pt x="331" y="651"/>
                  <a:pt x="311" y="676"/>
                  <a:pt x="288" y="702"/>
                </a:cubicBezTo>
                <a:cubicBezTo>
                  <a:pt x="283" y="708"/>
                  <a:pt x="280" y="708"/>
                  <a:pt x="274" y="704"/>
                </a:cubicBezTo>
                <a:lnTo>
                  <a:pt x="261" y="692"/>
                </a:lnTo>
                <a:cubicBezTo>
                  <a:pt x="255" y="688"/>
                  <a:pt x="255" y="684"/>
                  <a:pt x="259" y="678"/>
                </a:cubicBezTo>
                <a:cubicBezTo>
                  <a:pt x="280" y="652"/>
                  <a:pt x="301" y="627"/>
                  <a:pt x="322" y="601"/>
                </a:cubicBezTo>
                <a:cubicBezTo>
                  <a:pt x="335" y="585"/>
                  <a:pt x="346" y="571"/>
                  <a:pt x="355" y="561"/>
                </a:cubicBezTo>
                <a:lnTo>
                  <a:pt x="133" y="561"/>
                </a:lnTo>
                <a:cubicBezTo>
                  <a:pt x="59" y="561"/>
                  <a:pt x="0" y="502"/>
                  <a:pt x="0" y="429"/>
                </a:cubicBezTo>
                <a:lnTo>
                  <a:pt x="0" y="131"/>
                </a:lnTo>
                <a:cubicBezTo>
                  <a:pt x="0" y="59"/>
                  <a:pt x="59" y="0"/>
                  <a:pt x="133" y="0"/>
                </a:cubicBezTo>
                <a:lnTo>
                  <a:pt x="685" y="0"/>
                </a:lnTo>
                <a:cubicBezTo>
                  <a:pt x="757" y="0"/>
                  <a:pt x="818" y="59"/>
                  <a:pt x="818" y="131"/>
                </a:cubicBezTo>
                <a:lnTo>
                  <a:pt x="818" y="429"/>
                </a:lnTo>
                <a:cubicBezTo>
                  <a:pt x="818" y="502"/>
                  <a:pt x="757" y="561"/>
                  <a:pt x="685" y="561"/>
                </a:cubicBezTo>
                <a:lnTo>
                  <a:pt x="462" y="561"/>
                </a:lnTo>
                <a:cubicBezTo>
                  <a:pt x="472" y="571"/>
                  <a:pt x="483" y="585"/>
                  <a:pt x="494" y="601"/>
                </a:cubicBezTo>
                <a:lnTo>
                  <a:pt x="558" y="678"/>
                </a:lnTo>
                <a:cubicBezTo>
                  <a:pt x="563" y="684"/>
                  <a:pt x="563" y="688"/>
                  <a:pt x="557" y="692"/>
                </a:cubicBezTo>
                <a:lnTo>
                  <a:pt x="542" y="704"/>
                </a:lnTo>
                <a:cubicBezTo>
                  <a:pt x="538" y="708"/>
                  <a:pt x="533" y="708"/>
                  <a:pt x="528" y="702"/>
                </a:cubicBezTo>
                <a:cubicBezTo>
                  <a:pt x="507" y="676"/>
                  <a:pt x="486" y="651"/>
                  <a:pt x="466" y="624"/>
                </a:cubicBezTo>
                <a:close/>
                <a:moveTo>
                  <a:pt x="39" y="131"/>
                </a:moveTo>
                <a:lnTo>
                  <a:pt x="39" y="429"/>
                </a:lnTo>
                <a:cubicBezTo>
                  <a:pt x="39" y="480"/>
                  <a:pt x="80" y="523"/>
                  <a:pt x="133" y="523"/>
                </a:cubicBezTo>
                <a:lnTo>
                  <a:pt x="685" y="523"/>
                </a:lnTo>
                <a:cubicBezTo>
                  <a:pt x="736" y="523"/>
                  <a:pt x="779" y="480"/>
                  <a:pt x="779" y="429"/>
                </a:cubicBezTo>
                <a:lnTo>
                  <a:pt x="779" y="131"/>
                </a:lnTo>
                <a:cubicBezTo>
                  <a:pt x="779" y="80"/>
                  <a:pt x="736" y="38"/>
                  <a:pt x="685" y="38"/>
                </a:cubicBezTo>
                <a:lnTo>
                  <a:pt x="133" y="38"/>
                </a:lnTo>
                <a:cubicBezTo>
                  <a:pt x="80" y="38"/>
                  <a:pt x="39" y="80"/>
                  <a:pt x="39" y="131"/>
                </a:cubicBezTo>
                <a:close/>
              </a:path>
            </a:pathLst>
          </a:custGeom>
          <a:solidFill>
            <a:schemeClr val="accent2"/>
          </a:solidFill>
          <a:ln>
            <a:noFill/>
          </a:ln>
          <a:effectLst/>
        </p:spPr>
        <p:txBody>
          <a:bodyPr wrap="none" anchor="ctr"/>
          <a:lstStyle/>
          <a:p>
            <a:endParaRPr lang="en-US" sz="603"/>
          </a:p>
        </p:txBody>
      </p:sp>
      <p:sp>
        <p:nvSpPr>
          <p:cNvPr id="442" name="Freeform 55"/>
          <p:cNvSpPr>
            <a:spLocks noChangeArrowheads="1"/>
          </p:cNvSpPr>
          <p:nvPr/>
        </p:nvSpPr>
        <p:spPr bwMode="auto">
          <a:xfrm>
            <a:off x="3620392" y="2331123"/>
            <a:ext cx="229352" cy="199599"/>
          </a:xfrm>
          <a:custGeom>
            <a:avLst/>
            <a:gdLst>
              <a:gd name="T0" fmla="*/ 206 w 818"/>
              <a:gd name="T1" fmla="*/ 706 h 712"/>
              <a:gd name="T2" fmla="*/ 193 w 818"/>
              <a:gd name="T3" fmla="*/ 695 h 712"/>
              <a:gd name="T4" fmla="*/ 192 w 818"/>
              <a:gd name="T5" fmla="*/ 680 h 712"/>
              <a:gd name="T6" fmla="*/ 284 w 818"/>
              <a:gd name="T7" fmla="*/ 562 h 712"/>
              <a:gd name="T8" fmla="*/ 133 w 818"/>
              <a:gd name="T9" fmla="*/ 562 h 712"/>
              <a:gd name="T10" fmla="*/ 0 w 818"/>
              <a:gd name="T11" fmla="*/ 429 h 712"/>
              <a:gd name="T12" fmla="*/ 0 w 818"/>
              <a:gd name="T13" fmla="*/ 132 h 712"/>
              <a:gd name="T14" fmla="*/ 133 w 818"/>
              <a:gd name="T15" fmla="*/ 0 h 712"/>
              <a:gd name="T16" fmla="*/ 684 w 818"/>
              <a:gd name="T17" fmla="*/ 0 h 712"/>
              <a:gd name="T18" fmla="*/ 817 w 818"/>
              <a:gd name="T19" fmla="*/ 132 h 712"/>
              <a:gd name="T20" fmla="*/ 817 w 818"/>
              <a:gd name="T21" fmla="*/ 429 h 712"/>
              <a:gd name="T22" fmla="*/ 684 w 818"/>
              <a:gd name="T23" fmla="*/ 562 h 712"/>
              <a:gd name="T24" fmla="*/ 532 w 818"/>
              <a:gd name="T25" fmla="*/ 562 h 712"/>
              <a:gd name="T26" fmla="*/ 625 w 818"/>
              <a:gd name="T27" fmla="*/ 680 h 712"/>
              <a:gd name="T28" fmla="*/ 624 w 818"/>
              <a:gd name="T29" fmla="*/ 695 h 712"/>
              <a:gd name="T30" fmla="*/ 611 w 818"/>
              <a:gd name="T31" fmla="*/ 706 h 712"/>
              <a:gd name="T32" fmla="*/ 596 w 818"/>
              <a:gd name="T33" fmla="*/ 704 h 712"/>
              <a:gd name="T34" fmla="*/ 484 w 818"/>
              <a:gd name="T35" fmla="*/ 562 h 712"/>
              <a:gd name="T36" fmla="*/ 332 w 818"/>
              <a:gd name="T37" fmla="*/ 562 h 712"/>
              <a:gd name="T38" fmla="*/ 222 w 818"/>
              <a:gd name="T39" fmla="*/ 704 h 712"/>
              <a:gd name="T40" fmla="*/ 206 w 818"/>
              <a:gd name="T41" fmla="*/ 706 h 712"/>
              <a:gd name="T42" fmla="*/ 38 w 818"/>
              <a:gd name="T43" fmla="*/ 132 h 712"/>
              <a:gd name="T44" fmla="*/ 38 w 818"/>
              <a:gd name="T45" fmla="*/ 429 h 712"/>
              <a:gd name="T46" fmla="*/ 133 w 818"/>
              <a:gd name="T47" fmla="*/ 523 h 712"/>
              <a:gd name="T48" fmla="*/ 684 w 818"/>
              <a:gd name="T49" fmla="*/ 523 h 712"/>
              <a:gd name="T50" fmla="*/ 780 w 818"/>
              <a:gd name="T51" fmla="*/ 429 h 712"/>
              <a:gd name="T52" fmla="*/ 780 w 818"/>
              <a:gd name="T53" fmla="*/ 132 h 712"/>
              <a:gd name="T54" fmla="*/ 684 w 818"/>
              <a:gd name="T55" fmla="*/ 39 h 712"/>
              <a:gd name="T56" fmla="*/ 133 w 818"/>
              <a:gd name="T57" fmla="*/ 39 h 712"/>
              <a:gd name="T58" fmla="*/ 38 w 818"/>
              <a:gd name="T59" fmla="*/ 132 h 712"/>
              <a:gd name="T60" fmla="*/ 155 w 818"/>
              <a:gd name="T61" fmla="*/ 424 h 712"/>
              <a:gd name="T62" fmla="*/ 192 w 818"/>
              <a:gd name="T63" fmla="*/ 461 h 712"/>
              <a:gd name="T64" fmla="*/ 229 w 818"/>
              <a:gd name="T65" fmla="*/ 424 h 712"/>
              <a:gd name="T66" fmla="*/ 227 w 818"/>
              <a:gd name="T67" fmla="*/ 412 h 712"/>
              <a:gd name="T68" fmla="*/ 323 w 818"/>
              <a:gd name="T69" fmla="*/ 298 h 712"/>
              <a:gd name="T70" fmla="*/ 329 w 818"/>
              <a:gd name="T71" fmla="*/ 298 h 712"/>
              <a:gd name="T72" fmla="*/ 348 w 818"/>
              <a:gd name="T73" fmla="*/ 293 h 712"/>
              <a:gd name="T74" fmla="*/ 440 w 818"/>
              <a:gd name="T75" fmla="*/ 343 h 712"/>
              <a:gd name="T76" fmla="*/ 476 w 818"/>
              <a:gd name="T77" fmla="*/ 380 h 712"/>
              <a:gd name="T78" fmla="*/ 513 w 818"/>
              <a:gd name="T79" fmla="*/ 343 h 712"/>
              <a:gd name="T80" fmla="*/ 510 w 818"/>
              <a:gd name="T81" fmla="*/ 327 h 712"/>
              <a:gd name="T82" fmla="*/ 622 w 818"/>
              <a:gd name="T83" fmla="*/ 175 h 712"/>
              <a:gd name="T84" fmla="*/ 664 w 818"/>
              <a:gd name="T85" fmla="*/ 136 h 712"/>
              <a:gd name="T86" fmla="*/ 625 w 818"/>
              <a:gd name="T87" fmla="*/ 100 h 712"/>
              <a:gd name="T88" fmla="*/ 588 w 818"/>
              <a:gd name="T89" fmla="*/ 136 h 712"/>
              <a:gd name="T90" fmla="*/ 592 w 818"/>
              <a:gd name="T91" fmla="*/ 152 h 712"/>
              <a:gd name="T92" fmla="*/ 480 w 818"/>
              <a:gd name="T93" fmla="*/ 306 h 712"/>
              <a:gd name="T94" fmla="*/ 476 w 818"/>
              <a:gd name="T95" fmla="*/ 306 h 712"/>
              <a:gd name="T96" fmla="*/ 457 w 818"/>
              <a:gd name="T97" fmla="*/ 309 h 712"/>
              <a:gd name="T98" fmla="*/ 368 w 818"/>
              <a:gd name="T99" fmla="*/ 260 h 712"/>
              <a:gd name="T100" fmla="*/ 329 w 818"/>
              <a:gd name="T101" fmla="*/ 224 h 712"/>
              <a:gd name="T102" fmla="*/ 292 w 818"/>
              <a:gd name="T103" fmla="*/ 261 h 712"/>
              <a:gd name="T104" fmla="*/ 296 w 818"/>
              <a:gd name="T105" fmla="*/ 272 h 712"/>
              <a:gd name="T106" fmla="*/ 198 w 818"/>
              <a:gd name="T107" fmla="*/ 388 h 712"/>
              <a:gd name="T108" fmla="*/ 155 w 818"/>
              <a:gd name="T109" fmla="*/ 424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8" h="712">
                <a:moveTo>
                  <a:pt x="206" y="706"/>
                </a:moveTo>
                <a:lnTo>
                  <a:pt x="193" y="695"/>
                </a:lnTo>
                <a:cubicBezTo>
                  <a:pt x="187" y="690"/>
                  <a:pt x="187" y="687"/>
                  <a:pt x="192" y="680"/>
                </a:cubicBezTo>
                <a:lnTo>
                  <a:pt x="284" y="562"/>
                </a:lnTo>
                <a:lnTo>
                  <a:pt x="133" y="562"/>
                </a:lnTo>
                <a:cubicBezTo>
                  <a:pt x="61" y="562"/>
                  <a:pt x="0" y="503"/>
                  <a:pt x="0" y="429"/>
                </a:cubicBezTo>
                <a:lnTo>
                  <a:pt x="0" y="132"/>
                </a:lnTo>
                <a:cubicBezTo>
                  <a:pt x="0" y="60"/>
                  <a:pt x="61" y="0"/>
                  <a:pt x="133" y="0"/>
                </a:cubicBezTo>
                <a:lnTo>
                  <a:pt x="684" y="0"/>
                </a:lnTo>
                <a:cubicBezTo>
                  <a:pt x="758" y="0"/>
                  <a:pt x="817" y="60"/>
                  <a:pt x="817" y="132"/>
                </a:cubicBezTo>
                <a:lnTo>
                  <a:pt x="817" y="429"/>
                </a:lnTo>
                <a:cubicBezTo>
                  <a:pt x="817" y="503"/>
                  <a:pt x="758" y="562"/>
                  <a:pt x="684" y="562"/>
                </a:cubicBezTo>
                <a:lnTo>
                  <a:pt x="532" y="562"/>
                </a:lnTo>
                <a:cubicBezTo>
                  <a:pt x="564" y="600"/>
                  <a:pt x="595" y="640"/>
                  <a:pt x="625" y="680"/>
                </a:cubicBezTo>
                <a:cubicBezTo>
                  <a:pt x="630" y="687"/>
                  <a:pt x="630" y="690"/>
                  <a:pt x="624" y="695"/>
                </a:cubicBezTo>
                <a:lnTo>
                  <a:pt x="611" y="706"/>
                </a:lnTo>
                <a:cubicBezTo>
                  <a:pt x="604" y="711"/>
                  <a:pt x="601" y="711"/>
                  <a:pt x="596" y="704"/>
                </a:cubicBezTo>
                <a:lnTo>
                  <a:pt x="484" y="562"/>
                </a:lnTo>
                <a:lnTo>
                  <a:pt x="332" y="562"/>
                </a:lnTo>
                <a:lnTo>
                  <a:pt x="222" y="704"/>
                </a:lnTo>
                <a:cubicBezTo>
                  <a:pt x="217" y="711"/>
                  <a:pt x="213" y="711"/>
                  <a:pt x="206" y="706"/>
                </a:cubicBezTo>
                <a:close/>
                <a:moveTo>
                  <a:pt x="38" y="132"/>
                </a:moveTo>
                <a:lnTo>
                  <a:pt x="38" y="429"/>
                </a:lnTo>
                <a:cubicBezTo>
                  <a:pt x="38" y="480"/>
                  <a:pt x="80" y="523"/>
                  <a:pt x="133" y="523"/>
                </a:cubicBezTo>
                <a:lnTo>
                  <a:pt x="684" y="523"/>
                </a:lnTo>
                <a:cubicBezTo>
                  <a:pt x="737" y="523"/>
                  <a:pt x="780" y="480"/>
                  <a:pt x="780" y="429"/>
                </a:cubicBezTo>
                <a:lnTo>
                  <a:pt x="780" y="132"/>
                </a:lnTo>
                <a:cubicBezTo>
                  <a:pt x="780" y="80"/>
                  <a:pt x="737" y="39"/>
                  <a:pt x="684" y="39"/>
                </a:cubicBezTo>
                <a:lnTo>
                  <a:pt x="133" y="39"/>
                </a:lnTo>
                <a:cubicBezTo>
                  <a:pt x="80" y="39"/>
                  <a:pt x="38" y="80"/>
                  <a:pt x="38" y="132"/>
                </a:cubicBezTo>
                <a:close/>
                <a:moveTo>
                  <a:pt x="155" y="424"/>
                </a:moveTo>
                <a:cubicBezTo>
                  <a:pt x="155" y="445"/>
                  <a:pt x="171" y="461"/>
                  <a:pt x="192" y="461"/>
                </a:cubicBezTo>
                <a:cubicBezTo>
                  <a:pt x="213" y="461"/>
                  <a:pt x="229" y="445"/>
                  <a:pt x="229" y="424"/>
                </a:cubicBezTo>
                <a:cubicBezTo>
                  <a:pt x="229" y="420"/>
                  <a:pt x="229" y="415"/>
                  <a:pt x="227" y="412"/>
                </a:cubicBezTo>
                <a:lnTo>
                  <a:pt x="323" y="298"/>
                </a:lnTo>
                <a:cubicBezTo>
                  <a:pt x="326" y="298"/>
                  <a:pt x="328" y="298"/>
                  <a:pt x="329" y="298"/>
                </a:cubicBezTo>
                <a:cubicBezTo>
                  <a:pt x="337" y="298"/>
                  <a:pt x="344" y="296"/>
                  <a:pt x="348" y="293"/>
                </a:cubicBezTo>
                <a:lnTo>
                  <a:pt x="440" y="343"/>
                </a:lnTo>
                <a:cubicBezTo>
                  <a:pt x="440" y="364"/>
                  <a:pt x="456" y="380"/>
                  <a:pt x="476" y="380"/>
                </a:cubicBezTo>
                <a:cubicBezTo>
                  <a:pt x="497" y="380"/>
                  <a:pt x="513" y="362"/>
                  <a:pt x="513" y="343"/>
                </a:cubicBezTo>
                <a:cubicBezTo>
                  <a:pt x="513" y="336"/>
                  <a:pt x="513" y="332"/>
                  <a:pt x="510" y="327"/>
                </a:cubicBezTo>
                <a:lnTo>
                  <a:pt x="622" y="175"/>
                </a:lnTo>
                <a:cubicBezTo>
                  <a:pt x="644" y="176"/>
                  <a:pt x="664" y="159"/>
                  <a:pt x="664" y="136"/>
                </a:cubicBezTo>
                <a:cubicBezTo>
                  <a:pt x="664" y="117"/>
                  <a:pt x="646" y="100"/>
                  <a:pt x="625" y="100"/>
                </a:cubicBezTo>
                <a:cubicBezTo>
                  <a:pt x="606" y="100"/>
                  <a:pt x="588" y="117"/>
                  <a:pt x="588" y="136"/>
                </a:cubicBezTo>
                <a:cubicBezTo>
                  <a:pt x="588" y="143"/>
                  <a:pt x="590" y="148"/>
                  <a:pt x="592" y="152"/>
                </a:cubicBezTo>
                <a:lnTo>
                  <a:pt x="480" y="306"/>
                </a:lnTo>
                <a:lnTo>
                  <a:pt x="476" y="306"/>
                </a:lnTo>
                <a:cubicBezTo>
                  <a:pt x="470" y="306"/>
                  <a:pt x="464" y="306"/>
                  <a:pt x="457" y="309"/>
                </a:cubicBezTo>
                <a:lnTo>
                  <a:pt x="368" y="260"/>
                </a:lnTo>
                <a:cubicBezTo>
                  <a:pt x="366" y="240"/>
                  <a:pt x="350" y="224"/>
                  <a:pt x="329" y="224"/>
                </a:cubicBezTo>
                <a:cubicBezTo>
                  <a:pt x="308" y="224"/>
                  <a:pt x="292" y="240"/>
                  <a:pt x="292" y="261"/>
                </a:cubicBezTo>
                <a:cubicBezTo>
                  <a:pt x="292" y="264"/>
                  <a:pt x="294" y="269"/>
                  <a:pt x="296" y="272"/>
                </a:cubicBezTo>
                <a:lnTo>
                  <a:pt x="198" y="388"/>
                </a:lnTo>
                <a:cubicBezTo>
                  <a:pt x="176" y="383"/>
                  <a:pt x="155" y="400"/>
                  <a:pt x="155" y="424"/>
                </a:cubicBezTo>
                <a:close/>
              </a:path>
            </a:pathLst>
          </a:custGeom>
          <a:solidFill>
            <a:schemeClr val="accent2"/>
          </a:solidFill>
          <a:ln>
            <a:noFill/>
          </a:ln>
          <a:effectLst/>
        </p:spPr>
        <p:txBody>
          <a:bodyPr wrap="none" anchor="ctr"/>
          <a:lstStyle/>
          <a:p>
            <a:endParaRPr lang="en-US" sz="603"/>
          </a:p>
        </p:txBody>
      </p:sp>
      <p:sp>
        <p:nvSpPr>
          <p:cNvPr id="443" name="Freeform 56"/>
          <p:cNvSpPr>
            <a:spLocks noChangeArrowheads="1"/>
          </p:cNvSpPr>
          <p:nvPr/>
        </p:nvSpPr>
        <p:spPr bwMode="auto">
          <a:xfrm>
            <a:off x="3935289" y="2337322"/>
            <a:ext cx="208277" cy="189680"/>
          </a:xfrm>
          <a:custGeom>
            <a:avLst/>
            <a:gdLst>
              <a:gd name="T0" fmla="*/ 22 w 740"/>
              <a:gd name="T1" fmla="*/ 197 h 674"/>
              <a:gd name="T2" fmla="*/ 352 w 740"/>
              <a:gd name="T3" fmla="*/ 6 h 674"/>
              <a:gd name="T4" fmla="*/ 387 w 740"/>
              <a:gd name="T5" fmla="*/ 6 h 674"/>
              <a:gd name="T6" fmla="*/ 717 w 740"/>
              <a:gd name="T7" fmla="*/ 197 h 674"/>
              <a:gd name="T8" fmla="*/ 717 w 740"/>
              <a:gd name="T9" fmla="*/ 257 h 674"/>
              <a:gd name="T10" fmla="*/ 702 w 740"/>
              <a:gd name="T11" fmla="*/ 265 h 674"/>
              <a:gd name="T12" fmla="*/ 702 w 740"/>
              <a:gd name="T13" fmla="*/ 390 h 674"/>
              <a:gd name="T14" fmla="*/ 721 w 740"/>
              <a:gd name="T15" fmla="*/ 424 h 674"/>
              <a:gd name="T16" fmla="*/ 683 w 740"/>
              <a:gd name="T17" fmla="*/ 460 h 674"/>
              <a:gd name="T18" fmla="*/ 646 w 740"/>
              <a:gd name="T19" fmla="*/ 424 h 674"/>
              <a:gd name="T20" fmla="*/ 664 w 740"/>
              <a:gd name="T21" fmla="*/ 390 h 674"/>
              <a:gd name="T22" fmla="*/ 664 w 740"/>
              <a:gd name="T23" fmla="*/ 286 h 674"/>
              <a:gd name="T24" fmla="*/ 585 w 740"/>
              <a:gd name="T25" fmla="*/ 331 h 674"/>
              <a:gd name="T26" fmla="*/ 585 w 740"/>
              <a:gd name="T27" fmla="*/ 470 h 674"/>
              <a:gd name="T28" fmla="*/ 154 w 740"/>
              <a:gd name="T29" fmla="*/ 470 h 674"/>
              <a:gd name="T30" fmla="*/ 154 w 740"/>
              <a:gd name="T31" fmla="*/ 331 h 674"/>
              <a:gd name="T32" fmla="*/ 24 w 740"/>
              <a:gd name="T33" fmla="*/ 257 h 674"/>
              <a:gd name="T34" fmla="*/ 22 w 740"/>
              <a:gd name="T35" fmla="*/ 197 h 674"/>
              <a:gd name="T36" fmla="*/ 693 w 740"/>
              <a:gd name="T37" fmla="*/ 227 h 674"/>
              <a:gd name="T38" fmla="*/ 369 w 740"/>
              <a:gd name="T39" fmla="*/ 40 h 674"/>
              <a:gd name="T40" fmla="*/ 46 w 740"/>
              <a:gd name="T41" fmla="*/ 227 h 674"/>
              <a:gd name="T42" fmla="*/ 369 w 740"/>
              <a:gd name="T43" fmla="*/ 413 h 674"/>
              <a:gd name="T44" fmla="*/ 693 w 740"/>
              <a:gd name="T45" fmla="*/ 227 h 674"/>
              <a:gd name="T46" fmla="*/ 549 w 740"/>
              <a:gd name="T47" fmla="*/ 470 h 674"/>
              <a:gd name="T48" fmla="*/ 549 w 740"/>
              <a:gd name="T49" fmla="*/ 353 h 674"/>
              <a:gd name="T50" fmla="*/ 387 w 740"/>
              <a:gd name="T51" fmla="*/ 446 h 674"/>
              <a:gd name="T52" fmla="*/ 352 w 740"/>
              <a:gd name="T53" fmla="*/ 446 h 674"/>
              <a:gd name="T54" fmla="*/ 190 w 740"/>
              <a:gd name="T55" fmla="*/ 353 h 674"/>
              <a:gd name="T56" fmla="*/ 190 w 740"/>
              <a:gd name="T57" fmla="*/ 470 h 674"/>
              <a:gd name="T58" fmla="*/ 549 w 740"/>
              <a:gd name="T59" fmla="*/ 47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0" h="674">
                <a:moveTo>
                  <a:pt x="22" y="197"/>
                </a:moveTo>
                <a:lnTo>
                  <a:pt x="352" y="6"/>
                </a:lnTo>
                <a:cubicBezTo>
                  <a:pt x="363" y="0"/>
                  <a:pt x="376" y="0"/>
                  <a:pt x="387" y="6"/>
                </a:cubicBezTo>
                <a:lnTo>
                  <a:pt x="717" y="197"/>
                </a:lnTo>
                <a:cubicBezTo>
                  <a:pt x="739" y="209"/>
                  <a:pt x="739" y="243"/>
                  <a:pt x="717" y="257"/>
                </a:cubicBezTo>
                <a:lnTo>
                  <a:pt x="702" y="265"/>
                </a:lnTo>
                <a:lnTo>
                  <a:pt x="702" y="390"/>
                </a:lnTo>
                <a:cubicBezTo>
                  <a:pt x="713" y="397"/>
                  <a:pt x="721" y="409"/>
                  <a:pt x="721" y="424"/>
                </a:cubicBezTo>
                <a:cubicBezTo>
                  <a:pt x="721" y="443"/>
                  <a:pt x="704" y="460"/>
                  <a:pt x="683" y="460"/>
                </a:cubicBezTo>
                <a:cubicBezTo>
                  <a:pt x="662" y="460"/>
                  <a:pt x="646" y="443"/>
                  <a:pt x="646" y="424"/>
                </a:cubicBezTo>
                <a:cubicBezTo>
                  <a:pt x="646" y="409"/>
                  <a:pt x="653" y="397"/>
                  <a:pt x="664" y="390"/>
                </a:cubicBezTo>
                <a:lnTo>
                  <a:pt x="664" y="286"/>
                </a:lnTo>
                <a:lnTo>
                  <a:pt x="585" y="331"/>
                </a:lnTo>
                <a:lnTo>
                  <a:pt x="585" y="470"/>
                </a:lnTo>
                <a:cubicBezTo>
                  <a:pt x="585" y="673"/>
                  <a:pt x="154" y="670"/>
                  <a:pt x="154" y="470"/>
                </a:cubicBezTo>
                <a:lnTo>
                  <a:pt x="154" y="331"/>
                </a:lnTo>
                <a:lnTo>
                  <a:pt x="24" y="257"/>
                </a:lnTo>
                <a:cubicBezTo>
                  <a:pt x="0" y="243"/>
                  <a:pt x="0" y="209"/>
                  <a:pt x="22" y="197"/>
                </a:cubicBezTo>
                <a:close/>
                <a:moveTo>
                  <a:pt x="693" y="227"/>
                </a:moveTo>
                <a:lnTo>
                  <a:pt x="369" y="40"/>
                </a:lnTo>
                <a:lnTo>
                  <a:pt x="46" y="227"/>
                </a:lnTo>
                <a:lnTo>
                  <a:pt x="369" y="413"/>
                </a:lnTo>
                <a:lnTo>
                  <a:pt x="693" y="227"/>
                </a:lnTo>
                <a:close/>
                <a:moveTo>
                  <a:pt x="549" y="470"/>
                </a:moveTo>
                <a:lnTo>
                  <a:pt x="549" y="353"/>
                </a:lnTo>
                <a:lnTo>
                  <a:pt x="387" y="446"/>
                </a:lnTo>
                <a:cubicBezTo>
                  <a:pt x="376" y="452"/>
                  <a:pt x="363" y="452"/>
                  <a:pt x="352" y="446"/>
                </a:cubicBezTo>
                <a:lnTo>
                  <a:pt x="190" y="353"/>
                </a:lnTo>
                <a:lnTo>
                  <a:pt x="190" y="470"/>
                </a:lnTo>
                <a:cubicBezTo>
                  <a:pt x="190" y="619"/>
                  <a:pt x="549" y="622"/>
                  <a:pt x="549" y="470"/>
                </a:cubicBezTo>
                <a:close/>
              </a:path>
            </a:pathLst>
          </a:custGeom>
          <a:solidFill>
            <a:schemeClr val="accent2"/>
          </a:solidFill>
          <a:ln>
            <a:noFill/>
          </a:ln>
          <a:effectLst/>
        </p:spPr>
        <p:txBody>
          <a:bodyPr wrap="none" anchor="ctr"/>
          <a:lstStyle/>
          <a:p>
            <a:endParaRPr lang="en-US" sz="603"/>
          </a:p>
        </p:txBody>
      </p:sp>
      <p:sp>
        <p:nvSpPr>
          <p:cNvPr id="444" name="Freeform 57"/>
          <p:cNvSpPr>
            <a:spLocks noChangeArrowheads="1"/>
          </p:cNvSpPr>
          <p:nvPr/>
        </p:nvSpPr>
        <p:spPr bwMode="auto">
          <a:xfrm>
            <a:off x="4232826" y="2342283"/>
            <a:ext cx="167365" cy="167365"/>
          </a:xfrm>
          <a:custGeom>
            <a:avLst/>
            <a:gdLst>
              <a:gd name="T0" fmla="*/ 37 w 596"/>
              <a:gd name="T1" fmla="*/ 171 h 596"/>
              <a:gd name="T2" fmla="*/ 10 w 596"/>
              <a:gd name="T3" fmla="*/ 182 h 596"/>
              <a:gd name="T4" fmla="*/ 0 w 596"/>
              <a:gd name="T5" fmla="*/ 35 h 596"/>
              <a:gd name="T6" fmla="*/ 171 w 596"/>
              <a:gd name="T7" fmla="*/ 0 h 596"/>
              <a:gd name="T8" fmla="*/ 181 w 596"/>
              <a:gd name="T9" fmla="*/ 27 h 596"/>
              <a:gd name="T10" fmla="*/ 64 w 596"/>
              <a:gd name="T11" fmla="*/ 37 h 596"/>
              <a:gd name="T12" fmla="*/ 213 w 596"/>
              <a:gd name="T13" fmla="*/ 201 h 596"/>
              <a:gd name="T14" fmla="*/ 186 w 596"/>
              <a:gd name="T15" fmla="*/ 213 h 596"/>
              <a:gd name="T16" fmla="*/ 64 w 596"/>
              <a:gd name="T17" fmla="*/ 556 h 596"/>
              <a:gd name="T18" fmla="*/ 181 w 596"/>
              <a:gd name="T19" fmla="*/ 568 h 596"/>
              <a:gd name="T20" fmla="*/ 171 w 596"/>
              <a:gd name="T21" fmla="*/ 595 h 596"/>
              <a:gd name="T22" fmla="*/ 0 w 596"/>
              <a:gd name="T23" fmla="*/ 560 h 596"/>
              <a:gd name="T24" fmla="*/ 10 w 596"/>
              <a:gd name="T25" fmla="*/ 413 h 596"/>
              <a:gd name="T26" fmla="*/ 37 w 596"/>
              <a:gd name="T27" fmla="*/ 422 h 596"/>
              <a:gd name="T28" fmla="*/ 186 w 596"/>
              <a:gd name="T29" fmla="*/ 381 h 596"/>
              <a:gd name="T30" fmla="*/ 213 w 596"/>
              <a:gd name="T31" fmla="*/ 393 h 596"/>
              <a:gd name="T32" fmla="*/ 64 w 596"/>
              <a:gd name="T33" fmla="*/ 556 h 596"/>
              <a:gd name="T34" fmla="*/ 422 w 596"/>
              <a:gd name="T35" fmla="*/ 37 h 596"/>
              <a:gd name="T36" fmla="*/ 413 w 596"/>
              <a:gd name="T37" fmla="*/ 9 h 596"/>
              <a:gd name="T38" fmla="*/ 560 w 596"/>
              <a:gd name="T39" fmla="*/ 0 h 596"/>
              <a:gd name="T40" fmla="*/ 595 w 596"/>
              <a:gd name="T41" fmla="*/ 171 h 596"/>
              <a:gd name="T42" fmla="*/ 568 w 596"/>
              <a:gd name="T43" fmla="*/ 182 h 596"/>
              <a:gd name="T44" fmla="*/ 557 w 596"/>
              <a:gd name="T45" fmla="*/ 64 h 596"/>
              <a:gd name="T46" fmla="*/ 393 w 596"/>
              <a:gd name="T47" fmla="*/ 213 h 596"/>
              <a:gd name="T48" fmla="*/ 381 w 596"/>
              <a:gd name="T49" fmla="*/ 185 h 596"/>
              <a:gd name="T50" fmla="*/ 557 w 596"/>
              <a:gd name="T51" fmla="*/ 529 h 596"/>
              <a:gd name="T52" fmla="*/ 568 w 596"/>
              <a:gd name="T53" fmla="*/ 413 h 596"/>
              <a:gd name="T54" fmla="*/ 595 w 596"/>
              <a:gd name="T55" fmla="*/ 422 h 596"/>
              <a:gd name="T56" fmla="*/ 560 w 596"/>
              <a:gd name="T57" fmla="*/ 595 h 596"/>
              <a:gd name="T58" fmla="*/ 413 w 596"/>
              <a:gd name="T59" fmla="*/ 584 h 596"/>
              <a:gd name="T60" fmla="*/ 422 w 596"/>
              <a:gd name="T61" fmla="*/ 556 h 596"/>
              <a:gd name="T62" fmla="*/ 381 w 596"/>
              <a:gd name="T63" fmla="*/ 408 h 596"/>
              <a:gd name="T64" fmla="*/ 393 w 596"/>
              <a:gd name="T65" fmla="*/ 381 h 596"/>
              <a:gd name="T66" fmla="*/ 557 w 596"/>
              <a:gd name="T67" fmla="*/ 529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6" h="596">
                <a:moveTo>
                  <a:pt x="37" y="64"/>
                </a:moveTo>
                <a:cubicBezTo>
                  <a:pt x="37" y="99"/>
                  <a:pt x="37" y="136"/>
                  <a:pt x="37" y="171"/>
                </a:cubicBezTo>
                <a:cubicBezTo>
                  <a:pt x="37" y="179"/>
                  <a:pt x="35" y="182"/>
                  <a:pt x="27" y="182"/>
                </a:cubicBezTo>
                <a:lnTo>
                  <a:pt x="10" y="182"/>
                </a:lnTo>
                <a:cubicBezTo>
                  <a:pt x="2" y="182"/>
                  <a:pt x="0" y="179"/>
                  <a:pt x="0" y="171"/>
                </a:cubicBezTo>
                <a:lnTo>
                  <a:pt x="0" y="35"/>
                </a:lnTo>
                <a:cubicBezTo>
                  <a:pt x="0" y="16"/>
                  <a:pt x="14" y="0"/>
                  <a:pt x="35" y="0"/>
                </a:cubicBezTo>
                <a:lnTo>
                  <a:pt x="171" y="0"/>
                </a:lnTo>
                <a:cubicBezTo>
                  <a:pt x="179" y="0"/>
                  <a:pt x="181" y="1"/>
                  <a:pt x="181" y="9"/>
                </a:cubicBezTo>
                <a:lnTo>
                  <a:pt x="181" y="27"/>
                </a:lnTo>
                <a:cubicBezTo>
                  <a:pt x="181" y="35"/>
                  <a:pt x="179" y="37"/>
                  <a:pt x="171" y="37"/>
                </a:cubicBezTo>
                <a:lnTo>
                  <a:pt x="64" y="37"/>
                </a:lnTo>
                <a:lnTo>
                  <a:pt x="213" y="185"/>
                </a:lnTo>
                <a:cubicBezTo>
                  <a:pt x="219" y="192"/>
                  <a:pt x="219" y="195"/>
                  <a:pt x="213" y="201"/>
                </a:cubicBezTo>
                <a:lnTo>
                  <a:pt x="201" y="213"/>
                </a:lnTo>
                <a:cubicBezTo>
                  <a:pt x="195" y="219"/>
                  <a:pt x="192" y="219"/>
                  <a:pt x="186" y="213"/>
                </a:cubicBezTo>
                <a:lnTo>
                  <a:pt x="37" y="64"/>
                </a:lnTo>
                <a:close/>
                <a:moveTo>
                  <a:pt x="64" y="556"/>
                </a:moveTo>
                <a:lnTo>
                  <a:pt x="171" y="556"/>
                </a:lnTo>
                <a:cubicBezTo>
                  <a:pt x="179" y="556"/>
                  <a:pt x="181" y="560"/>
                  <a:pt x="181" y="568"/>
                </a:cubicBezTo>
                <a:lnTo>
                  <a:pt x="181" y="584"/>
                </a:lnTo>
                <a:cubicBezTo>
                  <a:pt x="181" y="592"/>
                  <a:pt x="179" y="595"/>
                  <a:pt x="171" y="595"/>
                </a:cubicBezTo>
                <a:lnTo>
                  <a:pt x="35" y="595"/>
                </a:lnTo>
                <a:cubicBezTo>
                  <a:pt x="14" y="595"/>
                  <a:pt x="0" y="579"/>
                  <a:pt x="0" y="560"/>
                </a:cubicBezTo>
                <a:lnTo>
                  <a:pt x="0" y="422"/>
                </a:lnTo>
                <a:cubicBezTo>
                  <a:pt x="0" y="416"/>
                  <a:pt x="2" y="413"/>
                  <a:pt x="10" y="413"/>
                </a:cubicBezTo>
                <a:lnTo>
                  <a:pt x="27" y="413"/>
                </a:lnTo>
                <a:cubicBezTo>
                  <a:pt x="35" y="413"/>
                  <a:pt x="37" y="416"/>
                  <a:pt x="37" y="422"/>
                </a:cubicBezTo>
                <a:lnTo>
                  <a:pt x="37" y="531"/>
                </a:lnTo>
                <a:lnTo>
                  <a:pt x="186" y="381"/>
                </a:lnTo>
                <a:cubicBezTo>
                  <a:pt x="192" y="376"/>
                  <a:pt x="195" y="376"/>
                  <a:pt x="201" y="381"/>
                </a:cubicBezTo>
                <a:lnTo>
                  <a:pt x="213" y="393"/>
                </a:lnTo>
                <a:cubicBezTo>
                  <a:pt x="219" y="398"/>
                  <a:pt x="219" y="403"/>
                  <a:pt x="213" y="408"/>
                </a:cubicBezTo>
                <a:cubicBezTo>
                  <a:pt x="163" y="457"/>
                  <a:pt x="114" y="507"/>
                  <a:pt x="64" y="556"/>
                </a:cubicBezTo>
                <a:close/>
                <a:moveTo>
                  <a:pt x="529" y="37"/>
                </a:moveTo>
                <a:cubicBezTo>
                  <a:pt x="494" y="37"/>
                  <a:pt x="459" y="37"/>
                  <a:pt x="422" y="37"/>
                </a:cubicBezTo>
                <a:cubicBezTo>
                  <a:pt x="416" y="37"/>
                  <a:pt x="413" y="33"/>
                  <a:pt x="413" y="27"/>
                </a:cubicBezTo>
                <a:lnTo>
                  <a:pt x="413" y="9"/>
                </a:lnTo>
                <a:cubicBezTo>
                  <a:pt x="413" y="1"/>
                  <a:pt x="416" y="0"/>
                  <a:pt x="422" y="0"/>
                </a:cubicBezTo>
                <a:lnTo>
                  <a:pt x="560" y="0"/>
                </a:lnTo>
                <a:cubicBezTo>
                  <a:pt x="579" y="0"/>
                  <a:pt x="595" y="16"/>
                  <a:pt x="595" y="33"/>
                </a:cubicBezTo>
                <a:lnTo>
                  <a:pt x="595" y="171"/>
                </a:lnTo>
                <a:cubicBezTo>
                  <a:pt x="595" y="179"/>
                  <a:pt x="592" y="182"/>
                  <a:pt x="584" y="182"/>
                </a:cubicBezTo>
                <a:lnTo>
                  <a:pt x="568" y="182"/>
                </a:lnTo>
                <a:cubicBezTo>
                  <a:pt x="560" y="182"/>
                  <a:pt x="557" y="179"/>
                  <a:pt x="557" y="171"/>
                </a:cubicBezTo>
                <a:lnTo>
                  <a:pt x="557" y="64"/>
                </a:lnTo>
                <a:lnTo>
                  <a:pt x="408" y="213"/>
                </a:lnTo>
                <a:cubicBezTo>
                  <a:pt x="403" y="219"/>
                  <a:pt x="398" y="219"/>
                  <a:pt x="393" y="213"/>
                </a:cubicBezTo>
                <a:lnTo>
                  <a:pt x="381" y="201"/>
                </a:lnTo>
                <a:cubicBezTo>
                  <a:pt x="376" y="195"/>
                  <a:pt x="376" y="192"/>
                  <a:pt x="381" y="185"/>
                </a:cubicBezTo>
                <a:lnTo>
                  <a:pt x="529" y="37"/>
                </a:lnTo>
                <a:close/>
                <a:moveTo>
                  <a:pt x="557" y="529"/>
                </a:moveTo>
                <a:lnTo>
                  <a:pt x="557" y="422"/>
                </a:lnTo>
                <a:cubicBezTo>
                  <a:pt x="557" y="416"/>
                  <a:pt x="560" y="413"/>
                  <a:pt x="568" y="413"/>
                </a:cubicBezTo>
                <a:lnTo>
                  <a:pt x="584" y="413"/>
                </a:lnTo>
                <a:cubicBezTo>
                  <a:pt x="592" y="413"/>
                  <a:pt x="595" y="416"/>
                  <a:pt x="595" y="422"/>
                </a:cubicBezTo>
                <a:lnTo>
                  <a:pt x="595" y="560"/>
                </a:lnTo>
                <a:cubicBezTo>
                  <a:pt x="595" y="579"/>
                  <a:pt x="579" y="595"/>
                  <a:pt x="560" y="595"/>
                </a:cubicBezTo>
                <a:lnTo>
                  <a:pt x="422" y="595"/>
                </a:lnTo>
                <a:cubicBezTo>
                  <a:pt x="416" y="595"/>
                  <a:pt x="413" y="592"/>
                  <a:pt x="413" y="584"/>
                </a:cubicBezTo>
                <a:lnTo>
                  <a:pt x="413" y="568"/>
                </a:lnTo>
                <a:cubicBezTo>
                  <a:pt x="413" y="560"/>
                  <a:pt x="416" y="556"/>
                  <a:pt x="422" y="556"/>
                </a:cubicBezTo>
                <a:lnTo>
                  <a:pt x="531" y="556"/>
                </a:lnTo>
                <a:lnTo>
                  <a:pt x="381" y="408"/>
                </a:lnTo>
                <a:cubicBezTo>
                  <a:pt x="376" y="403"/>
                  <a:pt x="376" y="398"/>
                  <a:pt x="381" y="393"/>
                </a:cubicBezTo>
                <a:lnTo>
                  <a:pt x="393" y="381"/>
                </a:lnTo>
                <a:cubicBezTo>
                  <a:pt x="398" y="376"/>
                  <a:pt x="403" y="376"/>
                  <a:pt x="408" y="381"/>
                </a:cubicBezTo>
                <a:cubicBezTo>
                  <a:pt x="457" y="430"/>
                  <a:pt x="507" y="481"/>
                  <a:pt x="557" y="529"/>
                </a:cubicBezTo>
                <a:close/>
              </a:path>
            </a:pathLst>
          </a:custGeom>
          <a:solidFill>
            <a:schemeClr val="accent2"/>
          </a:solidFill>
          <a:ln>
            <a:noFill/>
          </a:ln>
          <a:effectLst/>
        </p:spPr>
        <p:txBody>
          <a:bodyPr wrap="none" anchor="ctr"/>
          <a:lstStyle/>
          <a:p>
            <a:endParaRPr lang="en-US" sz="603"/>
          </a:p>
        </p:txBody>
      </p:sp>
      <p:sp>
        <p:nvSpPr>
          <p:cNvPr id="445" name="Freeform 58"/>
          <p:cNvSpPr>
            <a:spLocks noChangeArrowheads="1"/>
          </p:cNvSpPr>
          <p:nvPr/>
        </p:nvSpPr>
        <p:spPr bwMode="auto">
          <a:xfrm>
            <a:off x="4489451" y="2343521"/>
            <a:ext cx="163646" cy="163646"/>
          </a:xfrm>
          <a:custGeom>
            <a:avLst/>
            <a:gdLst>
              <a:gd name="T0" fmla="*/ 181 w 582"/>
              <a:gd name="T1" fmla="*/ 47 h 582"/>
              <a:gd name="T2" fmla="*/ 210 w 582"/>
              <a:gd name="T3" fmla="*/ 37 h 582"/>
              <a:gd name="T4" fmla="*/ 219 w 582"/>
              <a:gd name="T5" fmla="*/ 184 h 582"/>
              <a:gd name="T6" fmla="*/ 48 w 582"/>
              <a:gd name="T7" fmla="*/ 219 h 582"/>
              <a:gd name="T8" fmla="*/ 37 w 582"/>
              <a:gd name="T9" fmla="*/ 192 h 582"/>
              <a:gd name="T10" fmla="*/ 154 w 582"/>
              <a:gd name="T11" fmla="*/ 181 h 582"/>
              <a:gd name="T12" fmla="*/ 5 w 582"/>
              <a:gd name="T13" fmla="*/ 18 h 582"/>
              <a:gd name="T14" fmla="*/ 32 w 582"/>
              <a:gd name="T15" fmla="*/ 5 h 582"/>
              <a:gd name="T16" fmla="*/ 155 w 582"/>
              <a:gd name="T17" fmla="*/ 399 h 582"/>
              <a:gd name="T18" fmla="*/ 37 w 582"/>
              <a:gd name="T19" fmla="*/ 389 h 582"/>
              <a:gd name="T20" fmla="*/ 48 w 582"/>
              <a:gd name="T21" fmla="*/ 362 h 582"/>
              <a:gd name="T22" fmla="*/ 219 w 582"/>
              <a:gd name="T23" fmla="*/ 397 h 582"/>
              <a:gd name="T24" fmla="*/ 210 w 582"/>
              <a:gd name="T25" fmla="*/ 544 h 582"/>
              <a:gd name="T26" fmla="*/ 183 w 582"/>
              <a:gd name="T27" fmla="*/ 533 h 582"/>
              <a:gd name="T28" fmla="*/ 34 w 582"/>
              <a:gd name="T29" fmla="*/ 574 h 582"/>
              <a:gd name="T30" fmla="*/ 7 w 582"/>
              <a:gd name="T31" fmla="*/ 563 h 582"/>
              <a:gd name="T32" fmla="*/ 155 w 582"/>
              <a:gd name="T33" fmla="*/ 399 h 582"/>
              <a:gd name="T34" fmla="*/ 534 w 582"/>
              <a:gd name="T35" fmla="*/ 181 h 582"/>
              <a:gd name="T36" fmla="*/ 544 w 582"/>
              <a:gd name="T37" fmla="*/ 208 h 582"/>
              <a:gd name="T38" fmla="*/ 397 w 582"/>
              <a:gd name="T39" fmla="*/ 219 h 582"/>
              <a:gd name="T40" fmla="*/ 362 w 582"/>
              <a:gd name="T41" fmla="*/ 47 h 582"/>
              <a:gd name="T42" fmla="*/ 389 w 582"/>
              <a:gd name="T43" fmla="*/ 35 h 582"/>
              <a:gd name="T44" fmla="*/ 398 w 582"/>
              <a:gd name="T45" fmla="*/ 154 h 582"/>
              <a:gd name="T46" fmla="*/ 563 w 582"/>
              <a:gd name="T47" fmla="*/ 5 h 582"/>
              <a:gd name="T48" fmla="*/ 576 w 582"/>
              <a:gd name="T49" fmla="*/ 32 h 582"/>
              <a:gd name="T50" fmla="*/ 400 w 582"/>
              <a:gd name="T51" fmla="*/ 426 h 582"/>
              <a:gd name="T52" fmla="*/ 389 w 582"/>
              <a:gd name="T53" fmla="*/ 542 h 582"/>
              <a:gd name="T54" fmla="*/ 362 w 582"/>
              <a:gd name="T55" fmla="*/ 533 h 582"/>
              <a:gd name="T56" fmla="*/ 397 w 582"/>
              <a:gd name="T57" fmla="*/ 360 h 582"/>
              <a:gd name="T58" fmla="*/ 544 w 582"/>
              <a:gd name="T59" fmla="*/ 371 h 582"/>
              <a:gd name="T60" fmla="*/ 534 w 582"/>
              <a:gd name="T61" fmla="*/ 399 h 582"/>
              <a:gd name="T62" fmla="*/ 576 w 582"/>
              <a:gd name="T63" fmla="*/ 547 h 582"/>
              <a:gd name="T64" fmla="*/ 563 w 582"/>
              <a:gd name="T65" fmla="*/ 574 h 582"/>
              <a:gd name="T66" fmla="*/ 400 w 582"/>
              <a:gd name="T67" fmla="*/ 42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2" h="582">
                <a:moveTo>
                  <a:pt x="181" y="154"/>
                </a:moveTo>
                <a:lnTo>
                  <a:pt x="181" y="47"/>
                </a:lnTo>
                <a:cubicBezTo>
                  <a:pt x="181" y="39"/>
                  <a:pt x="184" y="37"/>
                  <a:pt x="192" y="37"/>
                </a:cubicBezTo>
                <a:lnTo>
                  <a:pt x="210" y="37"/>
                </a:lnTo>
                <a:cubicBezTo>
                  <a:pt x="216" y="37"/>
                  <a:pt x="219" y="39"/>
                  <a:pt x="219" y="47"/>
                </a:cubicBezTo>
                <a:lnTo>
                  <a:pt x="219" y="184"/>
                </a:lnTo>
                <a:cubicBezTo>
                  <a:pt x="219" y="203"/>
                  <a:pt x="203" y="219"/>
                  <a:pt x="184" y="219"/>
                </a:cubicBezTo>
                <a:lnTo>
                  <a:pt x="48" y="219"/>
                </a:lnTo>
                <a:cubicBezTo>
                  <a:pt x="40" y="219"/>
                  <a:pt x="37" y="216"/>
                  <a:pt x="37" y="210"/>
                </a:cubicBezTo>
                <a:lnTo>
                  <a:pt x="37" y="192"/>
                </a:lnTo>
                <a:cubicBezTo>
                  <a:pt x="37" y="184"/>
                  <a:pt x="40" y="181"/>
                  <a:pt x="48" y="181"/>
                </a:cubicBezTo>
                <a:lnTo>
                  <a:pt x="154" y="181"/>
                </a:lnTo>
                <a:lnTo>
                  <a:pt x="5" y="32"/>
                </a:lnTo>
                <a:cubicBezTo>
                  <a:pt x="0" y="26"/>
                  <a:pt x="0" y="23"/>
                  <a:pt x="5" y="18"/>
                </a:cubicBezTo>
                <a:lnTo>
                  <a:pt x="18" y="5"/>
                </a:lnTo>
                <a:cubicBezTo>
                  <a:pt x="23" y="0"/>
                  <a:pt x="27" y="0"/>
                  <a:pt x="32" y="5"/>
                </a:cubicBezTo>
                <a:cubicBezTo>
                  <a:pt x="82" y="55"/>
                  <a:pt x="131" y="104"/>
                  <a:pt x="181" y="154"/>
                </a:cubicBezTo>
                <a:close/>
                <a:moveTo>
                  <a:pt x="155" y="399"/>
                </a:moveTo>
                <a:lnTo>
                  <a:pt x="48" y="399"/>
                </a:lnTo>
                <a:cubicBezTo>
                  <a:pt x="40" y="399"/>
                  <a:pt x="37" y="397"/>
                  <a:pt x="37" y="389"/>
                </a:cubicBezTo>
                <a:lnTo>
                  <a:pt x="37" y="371"/>
                </a:lnTo>
                <a:cubicBezTo>
                  <a:pt x="37" y="363"/>
                  <a:pt x="40" y="362"/>
                  <a:pt x="48" y="362"/>
                </a:cubicBezTo>
                <a:lnTo>
                  <a:pt x="184" y="362"/>
                </a:lnTo>
                <a:cubicBezTo>
                  <a:pt x="203" y="362"/>
                  <a:pt x="219" y="378"/>
                  <a:pt x="219" y="397"/>
                </a:cubicBezTo>
                <a:lnTo>
                  <a:pt x="219" y="533"/>
                </a:lnTo>
                <a:cubicBezTo>
                  <a:pt x="219" y="541"/>
                  <a:pt x="218" y="544"/>
                  <a:pt x="210" y="544"/>
                </a:cubicBezTo>
                <a:lnTo>
                  <a:pt x="192" y="544"/>
                </a:lnTo>
                <a:cubicBezTo>
                  <a:pt x="184" y="544"/>
                  <a:pt x="183" y="541"/>
                  <a:pt x="183" y="533"/>
                </a:cubicBezTo>
                <a:lnTo>
                  <a:pt x="183" y="426"/>
                </a:lnTo>
                <a:lnTo>
                  <a:pt x="34" y="574"/>
                </a:lnTo>
                <a:cubicBezTo>
                  <a:pt x="27" y="581"/>
                  <a:pt x="24" y="581"/>
                  <a:pt x="18" y="574"/>
                </a:cubicBezTo>
                <a:lnTo>
                  <a:pt x="7" y="563"/>
                </a:lnTo>
                <a:cubicBezTo>
                  <a:pt x="0" y="557"/>
                  <a:pt x="0" y="554"/>
                  <a:pt x="7" y="547"/>
                </a:cubicBezTo>
                <a:cubicBezTo>
                  <a:pt x="56" y="499"/>
                  <a:pt x="106" y="450"/>
                  <a:pt x="155" y="399"/>
                </a:cubicBezTo>
                <a:close/>
                <a:moveTo>
                  <a:pt x="426" y="181"/>
                </a:moveTo>
                <a:lnTo>
                  <a:pt x="534" y="181"/>
                </a:lnTo>
                <a:cubicBezTo>
                  <a:pt x="541" y="181"/>
                  <a:pt x="544" y="184"/>
                  <a:pt x="544" y="192"/>
                </a:cubicBezTo>
                <a:lnTo>
                  <a:pt x="544" y="208"/>
                </a:lnTo>
                <a:cubicBezTo>
                  <a:pt x="544" y="216"/>
                  <a:pt x="541" y="219"/>
                  <a:pt x="534" y="219"/>
                </a:cubicBezTo>
                <a:lnTo>
                  <a:pt x="397" y="219"/>
                </a:lnTo>
                <a:cubicBezTo>
                  <a:pt x="378" y="219"/>
                  <a:pt x="362" y="203"/>
                  <a:pt x="362" y="184"/>
                </a:cubicBezTo>
                <a:lnTo>
                  <a:pt x="362" y="47"/>
                </a:lnTo>
                <a:cubicBezTo>
                  <a:pt x="362" y="39"/>
                  <a:pt x="363" y="35"/>
                  <a:pt x="371" y="35"/>
                </a:cubicBezTo>
                <a:lnTo>
                  <a:pt x="389" y="35"/>
                </a:lnTo>
                <a:cubicBezTo>
                  <a:pt x="397" y="35"/>
                  <a:pt x="398" y="39"/>
                  <a:pt x="398" y="47"/>
                </a:cubicBezTo>
                <a:lnTo>
                  <a:pt x="398" y="154"/>
                </a:lnTo>
                <a:lnTo>
                  <a:pt x="549" y="5"/>
                </a:lnTo>
                <a:cubicBezTo>
                  <a:pt x="554" y="0"/>
                  <a:pt x="558" y="0"/>
                  <a:pt x="563" y="5"/>
                </a:cubicBezTo>
                <a:lnTo>
                  <a:pt x="576" y="18"/>
                </a:lnTo>
                <a:cubicBezTo>
                  <a:pt x="581" y="23"/>
                  <a:pt x="581" y="27"/>
                  <a:pt x="576" y="32"/>
                </a:cubicBezTo>
                <a:cubicBezTo>
                  <a:pt x="526" y="82"/>
                  <a:pt x="475" y="131"/>
                  <a:pt x="426" y="181"/>
                </a:cubicBezTo>
                <a:close/>
                <a:moveTo>
                  <a:pt x="400" y="426"/>
                </a:moveTo>
                <a:lnTo>
                  <a:pt x="400" y="533"/>
                </a:lnTo>
                <a:cubicBezTo>
                  <a:pt x="400" y="541"/>
                  <a:pt x="397" y="542"/>
                  <a:pt x="389" y="542"/>
                </a:cubicBezTo>
                <a:lnTo>
                  <a:pt x="371" y="542"/>
                </a:lnTo>
                <a:cubicBezTo>
                  <a:pt x="365" y="542"/>
                  <a:pt x="362" y="541"/>
                  <a:pt x="362" y="533"/>
                </a:cubicBezTo>
                <a:lnTo>
                  <a:pt x="362" y="395"/>
                </a:lnTo>
                <a:cubicBezTo>
                  <a:pt x="362" y="376"/>
                  <a:pt x="378" y="360"/>
                  <a:pt x="397" y="360"/>
                </a:cubicBezTo>
                <a:lnTo>
                  <a:pt x="534" y="360"/>
                </a:lnTo>
                <a:cubicBezTo>
                  <a:pt x="542" y="360"/>
                  <a:pt x="544" y="363"/>
                  <a:pt x="544" y="371"/>
                </a:cubicBezTo>
                <a:lnTo>
                  <a:pt x="544" y="389"/>
                </a:lnTo>
                <a:cubicBezTo>
                  <a:pt x="544" y="397"/>
                  <a:pt x="542" y="399"/>
                  <a:pt x="534" y="399"/>
                </a:cubicBezTo>
                <a:lnTo>
                  <a:pt x="427" y="399"/>
                </a:lnTo>
                <a:lnTo>
                  <a:pt x="576" y="547"/>
                </a:lnTo>
                <a:cubicBezTo>
                  <a:pt x="581" y="554"/>
                  <a:pt x="581" y="557"/>
                  <a:pt x="576" y="562"/>
                </a:cubicBezTo>
                <a:lnTo>
                  <a:pt x="563" y="574"/>
                </a:lnTo>
                <a:cubicBezTo>
                  <a:pt x="558" y="579"/>
                  <a:pt x="555" y="579"/>
                  <a:pt x="549" y="574"/>
                </a:cubicBezTo>
                <a:cubicBezTo>
                  <a:pt x="499" y="525"/>
                  <a:pt x="450" y="475"/>
                  <a:pt x="400" y="426"/>
                </a:cubicBezTo>
                <a:close/>
              </a:path>
            </a:pathLst>
          </a:custGeom>
          <a:solidFill>
            <a:schemeClr val="accent2"/>
          </a:solidFill>
          <a:ln>
            <a:noFill/>
          </a:ln>
          <a:effectLst/>
        </p:spPr>
        <p:txBody>
          <a:bodyPr wrap="none" anchor="ctr"/>
          <a:lstStyle/>
          <a:p>
            <a:endParaRPr lang="en-US" sz="603"/>
          </a:p>
        </p:txBody>
      </p:sp>
      <p:sp>
        <p:nvSpPr>
          <p:cNvPr id="446" name="Freeform 59"/>
          <p:cNvSpPr>
            <a:spLocks noChangeArrowheads="1"/>
          </p:cNvSpPr>
          <p:nvPr/>
        </p:nvSpPr>
        <p:spPr bwMode="auto">
          <a:xfrm>
            <a:off x="4737402" y="2322448"/>
            <a:ext cx="176043" cy="198359"/>
          </a:xfrm>
          <a:custGeom>
            <a:avLst/>
            <a:gdLst>
              <a:gd name="T0" fmla="*/ 215 w 625"/>
              <a:gd name="T1" fmla="*/ 0 h 705"/>
              <a:gd name="T2" fmla="*/ 312 w 625"/>
              <a:gd name="T3" fmla="*/ 72 h 705"/>
              <a:gd name="T4" fmla="*/ 410 w 625"/>
              <a:gd name="T5" fmla="*/ 0 h 705"/>
              <a:gd name="T6" fmla="*/ 482 w 625"/>
              <a:gd name="T7" fmla="*/ 175 h 705"/>
              <a:gd name="T8" fmla="*/ 475 w 625"/>
              <a:gd name="T9" fmla="*/ 181 h 705"/>
              <a:gd name="T10" fmla="*/ 522 w 625"/>
              <a:gd name="T11" fmla="*/ 181 h 705"/>
              <a:gd name="T12" fmla="*/ 624 w 625"/>
              <a:gd name="T13" fmla="*/ 284 h 705"/>
              <a:gd name="T14" fmla="*/ 624 w 625"/>
              <a:gd name="T15" fmla="*/ 356 h 705"/>
              <a:gd name="T16" fmla="*/ 573 w 625"/>
              <a:gd name="T17" fmla="*/ 356 h 705"/>
              <a:gd name="T18" fmla="*/ 573 w 625"/>
              <a:gd name="T19" fmla="*/ 602 h 705"/>
              <a:gd name="T20" fmla="*/ 472 w 625"/>
              <a:gd name="T21" fmla="*/ 704 h 705"/>
              <a:gd name="T22" fmla="*/ 152 w 625"/>
              <a:gd name="T23" fmla="*/ 704 h 705"/>
              <a:gd name="T24" fmla="*/ 50 w 625"/>
              <a:gd name="T25" fmla="*/ 602 h 705"/>
              <a:gd name="T26" fmla="*/ 50 w 625"/>
              <a:gd name="T27" fmla="*/ 356 h 705"/>
              <a:gd name="T28" fmla="*/ 0 w 625"/>
              <a:gd name="T29" fmla="*/ 356 h 705"/>
              <a:gd name="T30" fmla="*/ 0 w 625"/>
              <a:gd name="T31" fmla="*/ 284 h 705"/>
              <a:gd name="T32" fmla="*/ 103 w 625"/>
              <a:gd name="T33" fmla="*/ 181 h 705"/>
              <a:gd name="T34" fmla="*/ 149 w 625"/>
              <a:gd name="T35" fmla="*/ 181 h 705"/>
              <a:gd name="T36" fmla="*/ 141 w 625"/>
              <a:gd name="T37" fmla="*/ 175 h 705"/>
              <a:gd name="T38" fmla="*/ 215 w 625"/>
              <a:gd name="T39" fmla="*/ 0 h 705"/>
              <a:gd name="T40" fmla="*/ 293 w 625"/>
              <a:gd name="T41" fmla="*/ 220 h 705"/>
              <a:gd name="T42" fmla="*/ 103 w 625"/>
              <a:gd name="T43" fmla="*/ 220 h 705"/>
              <a:gd name="T44" fmla="*/ 39 w 625"/>
              <a:gd name="T45" fmla="*/ 284 h 705"/>
              <a:gd name="T46" fmla="*/ 39 w 625"/>
              <a:gd name="T47" fmla="*/ 319 h 705"/>
              <a:gd name="T48" fmla="*/ 293 w 625"/>
              <a:gd name="T49" fmla="*/ 319 h 705"/>
              <a:gd name="T50" fmla="*/ 293 w 625"/>
              <a:gd name="T51" fmla="*/ 220 h 705"/>
              <a:gd name="T52" fmla="*/ 152 w 625"/>
              <a:gd name="T53" fmla="*/ 666 h 705"/>
              <a:gd name="T54" fmla="*/ 293 w 625"/>
              <a:gd name="T55" fmla="*/ 666 h 705"/>
              <a:gd name="T56" fmla="*/ 293 w 625"/>
              <a:gd name="T57" fmla="*/ 356 h 705"/>
              <a:gd name="T58" fmla="*/ 88 w 625"/>
              <a:gd name="T59" fmla="*/ 356 h 705"/>
              <a:gd name="T60" fmla="*/ 88 w 625"/>
              <a:gd name="T61" fmla="*/ 602 h 705"/>
              <a:gd name="T62" fmla="*/ 152 w 625"/>
              <a:gd name="T63" fmla="*/ 666 h 705"/>
              <a:gd name="T64" fmla="*/ 215 w 625"/>
              <a:gd name="T65" fmla="*/ 37 h 705"/>
              <a:gd name="T66" fmla="*/ 168 w 625"/>
              <a:gd name="T67" fmla="*/ 149 h 705"/>
              <a:gd name="T68" fmla="*/ 293 w 625"/>
              <a:gd name="T69" fmla="*/ 181 h 705"/>
              <a:gd name="T70" fmla="*/ 261 w 625"/>
              <a:gd name="T71" fmla="*/ 56 h 705"/>
              <a:gd name="T72" fmla="*/ 215 w 625"/>
              <a:gd name="T73" fmla="*/ 37 h 705"/>
              <a:gd name="T74" fmla="*/ 410 w 625"/>
              <a:gd name="T75" fmla="*/ 37 h 705"/>
              <a:gd name="T76" fmla="*/ 363 w 625"/>
              <a:gd name="T77" fmla="*/ 56 h 705"/>
              <a:gd name="T78" fmla="*/ 331 w 625"/>
              <a:gd name="T79" fmla="*/ 181 h 705"/>
              <a:gd name="T80" fmla="*/ 456 w 625"/>
              <a:gd name="T81" fmla="*/ 149 h 705"/>
              <a:gd name="T82" fmla="*/ 410 w 625"/>
              <a:gd name="T83" fmla="*/ 37 h 705"/>
              <a:gd name="T84" fmla="*/ 331 w 625"/>
              <a:gd name="T85" fmla="*/ 319 h 705"/>
              <a:gd name="T86" fmla="*/ 586 w 625"/>
              <a:gd name="T87" fmla="*/ 319 h 705"/>
              <a:gd name="T88" fmla="*/ 586 w 625"/>
              <a:gd name="T89" fmla="*/ 284 h 705"/>
              <a:gd name="T90" fmla="*/ 522 w 625"/>
              <a:gd name="T91" fmla="*/ 220 h 705"/>
              <a:gd name="T92" fmla="*/ 331 w 625"/>
              <a:gd name="T93" fmla="*/ 220 h 705"/>
              <a:gd name="T94" fmla="*/ 331 w 625"/>
              <a:gd name="T95" fmla="*/ 319 h 705"/>
              <a:gd name="T96" fmla="*/ 536 w 625"/>
              <a:gd name="T97" fmla="*/ 356 h 705"/>
              <a:gd name="T98" fmla="*/ 331 w 625"/>
              <a:gd name="T99" fmla="*/ 356 h 705"/>
              <a:gd name="T100" fmla="*/ 331 w 625"/>
              <a:gd name="T101" fmla="*/ 666 h 705"/>
              <a:gd name="T102" fmla="*/ 472 w 625"/>
              <a:gd name="T103" fmla="*/ 666 h 705"/>
              <a:gd name="T104" fmla="*/ 536 w 625"/>
              <a:gd name="T105" fmla="*/ 602 h 705"/>
              <a:gd name="T106" fmla="*/ 536 w 625"/>
              <a:gd name="T107" fmla="*/ 35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5" h="705">
                <a:moveTo>
                  <a:pt x="215" y="0"/>
                </a:moveTo>
                <a:cubicBezTo>
                  <a:pt x="259" y="0"/>
                  <a:pt x="295" y="32"/>
                  <a:pt x="312" y="72"/>
                </a:cubicBezTo>
                <a:cubicBezTo>
                  <a:pt x="330" y="31"/>
                  <a:pt x="367" y="0"/>
                  <a:pt x="410" y="0"/>
                </a:cubicBezTo>
                <a:cubicBezTo>
                  <a:pt x="501" y="0"/>
                  <a:pt x="547" y="111"/>
                  <a:pt x="482" y="175"/>
                </a:cubicBezTo>
                <a:cubicBezTo>
                  <a:pt x="480" y="178"/>
                  <a:pt x="479" y="180"/>
                  <a:pt x="475" y="181"/>
                </a:cubicBezTo>
                <a:lnTo>
                  <a:pt x="522" y="181"/>
                </a:lnTo>
                <a:cubicBezTo>
                  <a:pt x="578" y="181"/>
                  <a:pt x="624" y="228"/>
                  <a:pt x="624" y="284"/>
                </a:cubicBezTo>
                <a:lnTo>
                  <a:pt x="624" y="356"/>
                </a:lnTo>
                <a:lnTo>
                  <a:pt x="573" y="356"/>
                </a:lnTo>
                <a:lnTo>
                  <a:pt x="573" y="602"/>
                </a:lnTo>
                <a:cubicBezTo>
                  <a:pt x="573" y="659"/>
                  <a:pt x="528" y="704"/>
                  <a:pt x="472" y="704"/>
                </a:cubicBezTo>
                <a:lnTo>
                  <a:pt x="152" y="704"/>
                </a:lnTo>
                <a:cubicBezTo>
                  <a:pt x="96" y="704"/>
                  <a:pt x="50" y="659"/>
                  <a:pt x="50" y="602"/>
                </a:cubicBezTo>
                <a:lnTo>
                  <a:pt x="50" y="356"/>
                </a:lnTo>
                <a:lnTo>
                  <a:pt x="0" y="356"/>
                </a:lnTo>
                <a:lnTo>
                  <a:pt x="0" y="284"/>
                </a:lnTo>
                <a:cubicBezTo>
                  <a:pt x="0" y="228"/>
                  <a:pt x="47" y="181"/>
                  <a:pt x="103" y="181"/>
                </a:cubicBezTo>
                <a:lnTo>
                  <a:pt x="149" y="181"/>
                </a:lnTo>
                <a:lnTo>
                  <a:pt x="141" y="175"/>
                </a:lnTo>
                <a:cubicBezTo>
                  <a:pt x="77" y="111"/>
                  <a:pt x="123" y="0"/>
                  <a:pt x="215" y="0"/>
                </a:cubicBezTo>
                <a:close/>
                <a:moveTo>
                  <a:pt x="293" y="220"/>
                </a:moveTo>
                <a:lnTo>
                  <a:pt x="103" y="220"/>
                </a:lnTo>
                <a:cubicBezTo>
                  <a:pt x="67" y="220"/>
                  <a:pt x="39" y="248"/>
                  <a:pt x="39" y="284"/>
                </a:cubicBezTo>
                <a:lnTo>
                  <a:pt x="39" y="319"/>
                </a:lnTo>
                <a:lnTo>
                  <a:pt x="293" y="319"/>
                </a:lnTo>
                <a:lnTo>
                  <a:pt x="293" y="220"/>
                </a:lnTo>
                <a:close/>
                <a:moveTo>
                  <a:pt x="152" y="666"/>
                </a:moveTo>
                <a:lnTo>
                  <a:pt x="293" y="666"/>
                </a:lnTo>
                <a:lnTo>
                  <a:pt x="293" y="356"/>
                </a:lnTo>
                <a:lnTo>
                  <a:pt x="88" y="356"/>
                </a:lnTo>
                <a:lnTo>
                  <a:pt x="88" y="602"/>
                </a:lnTo>
                <a:cubicBezTo>
                  <a:pt x="88" y="637"/>
                  <a:pt x="117" y="666"/>
                  <a:pt x="152" y="666"/>
                </a:cubicBezTo>
                <a:close/>
                <a:moveTo>
                  <a:pt x="215" y="37"/>
                </a:moveTo>
                <a:cubicBezTo>
                  <a:pt x="157" y="37"/>
                  <a:pt x="128" y="108"/>
                  <a:pt x="168" y="149"/>
                </a:cubicBezTo>
                <a:cubicBezTo>
                  <a:pt x="197" y="178"/>
                  <a:pt x="250" y="180"/>
                  <a:pt x="293" y="181"/>
                </a:cubicBezTo>
                <a:cubicBezTo>
                  <a:pt x="293" y="135"/>
                  <a:pt x="291" y="88"/>
                  <a:pt x="261" y="56"/>
                </a:cubicBezTo>
                <a:cubicBezTo>
                  <a:pt x="248" y="44"/>
                  <a:pt x="231" y="37"/>
                  <a:pt x="215" y="37"/>
                </a:cubicBezTo>
                <a:close/>
                <a:moveTo>
                  <a:pt x="410" y="37"/>
                </a:moveTo>
                <a:cubicBezTo>
                  <a:pt x="394" y="37"/>
                  <a:pt x="376" y="44"/>
                  <a:pt x="363" y="56"/>
                </a:cubicBezTo>
                <a:cubicBezTo>
                  <a:pt x="333" y="88"/>
                  <a:pt x="331" y="135"/>
                  <a:pt x="331" y="181"/>
                </a:cubicBezTo>
                <a:cubicBezTo>
                  <a:pt x="375" y="180"/>
                  <a:pt x="426" y="178"/>
                  <a:pt x="456" y="149"/>
                </a:cubicBezTo>
                <a:cubicBezTo>
                  <a:pt x="496" y="109"/>
                  <a:pt x="467" y="37"/>
                  <a:pt x="410" y="37"/>
                </a:cubicBezTo>
                <a:close/>
                <a:moveTo>
                  <a:pt x="331" y="319"/>
                </a:moveTo>
                <a:lnTo>
                  <a:pt x="586" y="319"/>
                </a:lnTo>
                <a:lnTo>
                  <a:pt x="586" y="284"/>
                </a:lnTo>
                <a:cubicBezTo>
                  <a:pt x="586" y="248"/>
                  <a:pt x="557" y="220"/>
                  <a:pt x="522" y="220"/>
                </a:cubicBezTo>
                <a:lnTo>
                  <a:pt x="331" y="220"/>
                </a:lnTo>
                <a:lnTo>
                  <a:pt x="331" y="319"/>
                </a:lnTo>
                <a:close/>
                <a:moveTo>
                  <a:pt x="536" y="356"/>
                </a:moveTo>
                <a:lnTo>
                  <a:pt x="331" y="356"/>
                </a:lnTo>
                <a:lnTo>
                  <a:pt x="331" y="666"/>
                </a:lnTo>
                <a:lnTo>
                  <a:pt x="472" y="666"/>
                </a:lnTo>
                <a:cubicBezTo>
                  <a:pt x="507" y="666"/>
                  <a:pt x="536" y="637"/>
                  <a:pt x="536" y="602"/>
                </a:cubicBezTo>
                <a:lnTo>
                  <a:pt x="536" y="356"/>
                </a:lnTo>
                <a:close/>
              </a:path>
            </a:pathLst>
          </a:custGeom>
          <a:solidFill>
            <a:schemeClr val="accent2"/>
          </a:solidFill>
          <a:ln>
            <a:noFill/>
          </a:ln>
          <a:effectLst/>
        </p:spPr>
        <p:txBody>
          <a:bodyPr wrap="none" anchor="ctr"/>
          <a:lstStyle/>
          <a:p>
            <a:endParaRPr lang="en-US" sz="603"/>
          </a:p>
        </p:txBody>
      </p:sp>
      <p:sp>
        <p:nvSpPr>
          <p:cNvPr id="447" name="Freeform 60"/>
          <p:cNvSpPr>
            <a:spLocks noChangeArrowheads="1"/>
          </p:cNvSpPr>
          <p:nvPr/>
        </p:nvSpPr>
        <p:spPr bwMode="auto">
          <a:xfrm>
            <a:off x="4981628" y="2331124"/>
            <a:ext cx="189680" cy="190920"/>
          </a:xfrm>
          <a:custGeom>
            <a:avLst/>
            <a:gdLst>
              <a:gd name="T0" fmla="*/ 229 w 675"/>
              <a:gd name="T1" fmla="*/ 503 h 680"/>
              <a:gd name="T2" fmla="*/ 229 w 675"/>
              <a:gd name="T3" fmla="*/ 116 h 680"/>
              <a:gd name="T4" fmla="*/ 256 w 675"/>
              <a:gd name="T5" fmla="*/ 82 h 680"/>
              <a:gd name="T6" fmla="*/ 632 w 675"/>
              <a:gd name="T7" fmla="*/ 4 h 680"/>
              <a:gd name="T8" fmla="*/ 674 w 675"/>
              <a:gd name="T9" fmla="*/ 39 h 680"/>
              <a:gd name="T10" fmla="*/ 674 w 675"/>
              <a:gd name="T11" fmla="*/ 485 h 680"/>
              <a:gd name="T12" fmla="*/ 634 w 675"/>
              <a:gd name="T13" fmla="*/ 559 h 680"/>
              <a:gd name="T14" fmla="*/ 459 w 675"/>
              <a:gd name="T15" fmla="*/ 559 h 680"/>
              <a:gd name="T16" fmla="*/ 459 w 675"/>
              <a:gd name="T17" fmla="*/ 416 h 680"/>
              <a:gd name="T18" fmla="*/ 635 w 675"/>
              <a:gd name="T19" fmla="*/ 418 h 680"/>
              <a:gd name="T20" fmla="*/ 635 w 675"/>
              <a:gd name="T21" fmla="*/ 42 h 680"/>
              <a:gd name="T22" fmla="*/ 266 w 675"/>
              <a:gd name="T23" fmla="*/ 119 h 680"/>
              <a:gd name="T24" fmla="*/ 266 w 675"/>
              <a:gd name="T25" fmla="*/ 570 h 680"/>
              <a:gd name="T26" fmla="*/ 227 w 675"/>
              <a:gd name="T27" fmla="*/ 643 h 680"/>
              <a:gd name="T28" fmla="*/ 51 w 675"/>
              <a:gd name="T29" fmla="*/ 643 h 680"/>
              <a:gd name="T30" fmla="*/ 51 w 675"/>
              <a:gd name="T31" fmla="*/ 501 h 680"/>
              <a:gd name="T32" fmla="*/ 229 w 675"/>
              <a:gd name="T33" fmla="*/ 503 h 680"/>
              <a:gd name="T34" fmla="*/ 205 w 675"/>
              <a:gd name="T35" fmla="*/ 533 h 680"/>
              <a:gd name="T36" fmla="*/ 74 w 675"/>
              <a:gd name="T37" fmla="*/ 533 h 680"/>
              <a:gd name="T38" fmla="*/ 74 w 675"/>
              <a:gd name="T39" fmla="*/ 613 h 680"/>
              <a:gd name="T40" fmla="*/ 205 w 675"/>
              <a:gd name="T41" fmla="*/ 613 h 680"/>
              <a:gd name="T42" fmla="*/ 205 w 675"/>
              <a:gd name="T43" fmla="*/ 533 h 680"/>
              <a:gd name="T44" fmla="*/ 611 w 675"/>
              <a:gd name="T45" fmla="*/ 447 h 680"/>
              <a:gd name="T46" fmla="*/ 480 w 675"/>
              <a:gd name="T47" fmla="*/ 447 h 680"/>
              <a:gd name="T48" fmla="*/ 480 w 675"/>
              <a:gd name="T49" fmla="*/ 528 h 680"/>
              <a:gd name="T50" fmla="*/ 611 w 675"/>
              <a:gd name="T51" fmla="*/ 528 h 680"/>
              <a:gd name="T52" fmla="*/ 611 w 675"/>
              <a:gd name="T53" fmla="*/ 447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5" h="680">
                <a:moveTo>
                  <a:pt x="229" y="503"/>
                </a:moveTo>
                <a:lnTo>
                  <a:pt x="229" y="116"/>
                </a:lnTo>
                <a:cubicBezTo>
                  <a:pt x="229" y="100"/>
                  <a:pt x="240" y="85"/>
                  <a:pt x="256" y="82"/>
                </a:cubicBezTo>
                <a:lnTo>
                  <a:pt x="632" y="4"/>
                </a:lnTo>
                <a:cubicBezTo>
                  <a:pt x="653" y="0"/>
                  <a:pt x="674" y="16"/>
                  <a:pt x="674" y="39"/>
                </a:cubicBezTo>
                <a:lnTo>
                  <a:pt x="674" y="485"/>
                </a:lnTo>
                <a:cubicBezTo>
                  <a:pt x="674" y="515"/>
                  <a:pt x="659" y="541"/>
                  <a:pt x="634" y="559"/>
                </a:cubicBezTo>
                <a:cubicBezTo>
                  <a:pt x="586" y="594"/>
                  <a:pt x="507" y="594"/>
                  <a:pt x="459" y="559"/>
                </a:cubicBezTo>
                <a:cubicBezTo>
                  <a:pt x="406" y="520"/>
                  <a:pt x="406" y="455"/>
                  <a:pt x="459" y="416"/>
                </a:cubicBezTo>
                <a:cubicBezTo>
                  <a:pt x="507" y="381"/>
                  <a:pt x="587" y="381"/>
                  <a:pt x="635" y="418"/>
                </a:cubicBezTo>
                <a:lnTo>
                  <a:pt x="635" y="42"/>
                </a:lnTo>
                <a:lnTo>
                  <a:pt x="266" y="119"/>
                </a:lnTo>
                <a:lnTo>
                  <a:pt x="266" y="570"/>
                </a:lnTo>
                <a:cubicBezTo>
                  <a:pt x="266" y="600"/>
                  <a:pt x="251" y="626"/>
                  <a:pt x="227" y="643"/>
                </a:cubicBezTo>
                <a:cubicBezTo>
                  <a:pt x="178" y="679"/>
                  <a:pt x="101" y="679"/>
                  <a:pt x="51" y="643"/>
                </a:cubicBezTo>
                <a:cubicBezTo>
                  <a:pt x="0" y="605"/>
                  <a:pt x="0" y="539"/>
                  <a:pt x="51" y="501"/>
                </a:cubicBezTo>
                <a:cubicBezTo>
                  <a:pt x="101" y="466"/>
                  <a:pt x="179" y="466"/>
                  <a:pt x="229" y="503"/>
                </a:cubicBezTo>
                <a:close/>
                <a:moveTo>
                  <a:pt x="205" y="533"/>
                </a:moveTo>
                <a:cubicBezTo>
                  <a:pt x="170" y="506"/>
                  <a:pt x="109" y="506"/>
                  <a:pt x="74" y="533"/>
                </a:cubicBezTo>
                <a:cubicBezTo>
                  <a:pt x="42" y="555"/>
                  <a:pt x="42" y="589"/>
                  <a:pt x="74" y="613"/>
                </a:cubicBezTo>
                <a:cubicBezTo>
                  <a:pt x="109" y="639"/>
                  <a:pt x="170" y="639"/>
                  <a:pt x="205" y="613"/>
                </a:cubicBezTo>
                <a:cubicBezTo>
                  <a:pt x="237" y="589"/>
                  <a:pt x="237" y="555"/>
                  <a:pt x="205" y="533"/>
                </a:cubicBezTo>
                <a:close/>
                <a:moveTo>
                  <a:pt x="611" y="447"/>
                </a:moveTo>
                <a:cubicBezTo>
                  <a:pt x="576" y="421"/>
                  <a:pt x="517" y="421"/>
                  <a:pt x="480" y="447"/>
                </a:cubicBezTo>
                <a:cubicBezTo>
                  <a:pt x="450" y="471"/>
                  <a:pt x="450" y="504"/>
                  <a:pt x="480" y="528"/>
                </a:cubicBezTo>
                <a:cubicBezTo>
                  <a:pt x="517" y="554"/>
                  <a:pt x="576" y="554"/>
                  <a:pt x="611" y="528"/>
                </a:cubicBezTo>
                <a:cubicBezTo>
                  <a:pt x="643" y="504"/>
                  <a:pt x="643" y="471"/>
                  <a:pt x="611" y="447"/>
                </a:cubicBezTo>
                <a:close/>
              </a:path>
            </a:pathLst>
          </a:custGeom>
          <a:solidFill>
            <a:schemeClr val="accent2"/>
          </a:solidFill>
          <a:ln>
            <a:noFill/>
          </a:ln>
          <a:effectLst/>
        </p:spPr>
        <p:txBody>
          <a:bodyPr wrap="none" anchor="ctr"/>
          <a:lstStyle/>
          <a:p>
            <a:endParaRPr lang="en-US" sz="603"/>
          </a:p>
        </p:txBody>
      </p:sp>
      <p:sp>
        <p:nvSpPr>
          <p:cNvPr id="448" name="Freeform 61"/>
          <p:cNvSpPr>
            <a:spLocks noChangeArrowheads="1"/>
          </p:cNvSpPr>
          <p:nvPr/>
        </p:nvSpPr>
        <p:spPr bwMode="auto">
          <a:xfrm>
            <a:off x="1619448" y="2598909"/>
            <a:ext cx="185961" cy="189681"/>
          </a:xfrm>
          <a:custGeom>
            <a:avLst/>
            <a:gdLst>
              <a:gd name="T0" fmla="*/ 0 w 662"/>
              <a:gd name="T1" fmla="*/ 113 h 676"/>
              <a:gd name="T2" fmla="*/ 0 w 662"/>
              <a:gd name="T3" fmla="*/ 96 h 676"/>
              <a:gd name="T4" fmla="*/ 10 w 662"/>
              <a:gd name="T5" fmla="*/ 86 h 676"/>
              <a:gd name="T6" fmla="*/ 252 w 662"/>
              <a:gd name="T7" fmla="*/ 86 h 676"/>
              <a:gd name="T8" fmla="*/ 263 w 662"/>
              <a:gd name="T9" fmla="*/ 96 h 676"/>
              <a:gd name="T10" fmla="*/ 263 w 662"/>
              <a:gd name="T11" fmla="*/ 113 h 676"/>
              <a:gd name="T12" fmla="*/ 252 w 662"/>
              <a:gd name="T13" fmla="*/ 123 h 676"/>
              <a:gd name="T14" fmla="*/ 10 w 662"/>
              <a:gd name="T15" fmla="*/ 123 h 676"/>
              <a:gd name="T16" fmla="*/ 0 w 662"/>
              <a:gd name="T17" fmla="*/ 113 h 676"/>
              <a:gd name="T18" fmla="*/ 0 w 662"/>
              <a:gd name="T19" fmla="*/ 238 h 676"/>
              <a:gd name="T20" fmla="*/ 0 w 662"/>
              <a:gd name="T21" fmla="*/ 222 h 676"/>
              <a:gd name="T22" fmla="*/ 10 w 662"/>
              <a:gd name="T23" fmla="*/ 211 h 676"/>
              <a:gd name="T24" fmla="*/ 252 w 662"/>
              <a:gd name="T25" fmla="*/ 211 h 676"/>
              <a:gd name="T26" fmla="*/ 263 w 662"/>
              <a:gd name="T27" fmla="*/ 222 h 676"/>
              <a:gd name="T28" fmla="*/ 263 w 662"/>
              <a:gd name="T29" fmla="*/ 238 h 676"/>
              <a:gd name="T30" fmla="*/ 252 w 662"/>
              <a:gd name="T31" fmla="*/ 249 h 676"/>
              <a:gd name="T32" fmla="*/ 10 w 662"/>
              <a:gd name="T33" fmla="*/ 249 h 676"/>
              <a:gd name="T34" fmla="*/ 0 w 662"/>
              <a:gd name="T35" fmla="*/ 238 h 676"/>
              <a:gd name="T36" fmla="*/ 0 w 662"/>
              <a:gd name="T37" fmla="*/ 363 h 676"/>
              <a:gd name="T38" fmla="*/ 0 w 662"/>
              <a:gd name="T39" fmla="*/ 345 h 676"/>
              <a:gd name="T40" fmla="*/ 10 w 662"/>
              <a:gd name="T41" fmla="*/ 336 h 676"/>
              <a:gd name="T42" fmla="*/ 252 w 662"/>
              <a:gd name="T43" fmla="*/ 336 h 676"/>
              <a:gd name="T44" fmla="*/ 263 w 662"/>
              <a:gd name="T45" fmla="*/ 345 h 676"/>
              <a:gd name="T46" fmla="*/ 263 w 662"/>
              <a:gd name="T47" fmla="*/ 363 h 676"/>
              <a:gd name="T48" fmla="*/ 252 w 662"/>
              <a:gd name="T49" fmla="*/ 374 h 676"/>
              <a:gd name="T50" fmla="*/ 10 w 662"/>
              <a:gd name="T51" fmla="*/ 374 h 676"/>
              <a:gd name="T52" fmla="*/ 0 w 662"/>
              <a:gd name="T53" fmla="*/ 363 h 676"/>
              <a:gd name="T54" fmla="*/ 643 w 662"/>
              <a:gd name="T55" fmla="*/ 259 h 676"/>
              <a:gd name="T56" fmla="*/ 656 w 662"/>
              <a:gd name="T57" fmla="*/ 248 h 676"/>
              <a:gd name="T58" fmla="*/ 656 w 662"/>
              <a:gd name="T59" fmla="*/ 232 h 676"/>
              <a:gd name="T60" fmla="*/ 453 w 662"/>
              <a:gd name="T61" fmla="*/ 25 h 676"/>
              <a:gd name="T62" fmla="*/ 392 w 662"/>
              <a:gd name="T63" fmla="*/ 46 h 676"/>
              <a:gd name="T64" fmla="*/ 392 w 662"/>
              <a:gd name="T65" fmla="*/ 499 h 676"/>
              <a:gd name="T66" fmla="*/ 391 w 662"/>
              <a:gd name="T67" fmla="*/ 497 h 676"/>
              <a:gd name="T68" fmla="*/ 215 w 662"/>
              <a:gd name="T69" fmla="*/ 497 h 676"/>
              <a:gd name="T70" fmla="*/ 215 w 662"/>
              <a:gd name="T71" fmla="*/ 639 h 676"/>
              <a:gd name="T72" fmla="*/ 391 w 662"/>
              <a:gd name="T73" fmla="*/ 639 h 676"/>
              <a:gd name="T74" fmla="*/ 429 w 662"/>
              <a:gd name="T75" fmla="*/ 568 h 676"/>
              <a:gd name="T76" fmla="*/ 429 w 662"/>
              <a:gd name="T77" fmla="*/ 51 h 676"/>
              <a:gd name="T78" fmla="*/ 629 w 662"/>
              <a:gd name="T79" fmla="*/ 259 h 676"/>
              <a:gd name="T80" fmla="*/ 643 w 662"/>
              <a:gd name="T81" fmla="*/ 259 h 676"/>
              <a:gd name="T82" fmla="*/ 368 w 662"/>
              <a:gd name="T83" fmla="*/ 609 h 676"/>
              <a:gd name="T84" fmla="*/ 237 w 662"/>
              <a:gd name="T85" fmla="*/ 609 h 676"/>
              <a:gd name="T86" fmla="*/ 237 w 662"/>
              <a:gd name="T87" fmla="*/ 528 h 676"/>
              <a:gd name="T88" fmla="*/ 368 w 662"/>
              <a:gd name="T89" fmla="*/ 528 h 676"/>
              <a:gd name="T90" fmla="*/ 368 w 662"/>
              <a:gd name="T91" fmla="*/ 609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2" h="676">
                <a:moveTo>
                  <a:pt x="0" y="113"/>
                </a:moveTo>
                <a:lnTo>
                  <a:pt x="0" y="96"/>
                </a:lnTo>
                <a:cubicBezTo>
                  <a:pt x="0" y="88"/>
                  <a:pt x="4" y="86"/>
                  <a:pt x="10" y="86"/>
                </a:cubicBezTo>
                <a:lnTo>
                  <a:pt x="252" y="86"/>
                </a:lnTo>
                <a:cubicBezTo>
                  <a:pt x="260" y="86"/>
                  <a:pt x="263" y="88"/>
                  <a:pt x="263" y="96"/>
                </a:cubicBezTo>
                <a:lnTo>
                  <a:pt x="263" y="113"/>
                </a:lnTo>
                <a:cubicBezTo>
                  <a:pt x="263" y="121"/>
                  <a:pt x="260" y="123"/>
                  <a:pt x="252" y="123"/>
                </a:cubicBezTo>
                <a:lnTo>
                  <a:pt x="10" y="123"/>
                </a:lnTo>
                <a:cubicBezTo>
                  <a:pt x="4" y="123"/>
                  <a:pt x="0" y="121"/>
                  <a:pt x="0" y="113"/>
                </a:cubicBezTo>
                <a:close/>
                <a:moveTo>
                  <a:pt x="0" y="238"/>
                </a:moveTo>
                <a:lnTo>
                  <a:pt x="0" y="222"/>
                </a:lnTo>
                <a:cubicBezTo>
                  <a:pt x="0" y="214"/>
                  <a:pt x="4" y="211"/>
                  <a:pt x="10" y="211"/>
                </a:cubicBezTo>
                <a:lnTo>
                  <a:pt x="252" y="211"/>
                </a:lnTo>
                <a:cubicBezTo>
                  <a:pt x="260" y="211"/>
                  <a:pt x="263" y="214"/>
                  <a:pt x="263" y="222"/>
                </a:cubicBezTo>
                <a:lnTo>
                  <a:pt x="263" y="238"/>
                </a:lnTo>
                <a:cubicBezTo>
                  <a:pt x="263" y="246"/>
                  <a:pt x="260" y="249"/>
                  <a:pt x="252" y="249"/>
                </a:cubicBezTo>
                <a:lnTo>
                  <a:pt x="10" y="249"/>
                </a:lnTo>
                <a:cubicBezTo>
                  <a:pt x="4" y="249"/>
                  <a:pt x="0" y="246"/>
                  <a:pt x="0" y="238"/>
                </a:cubicBezTo>
                <a:close/>
                <a:moveTo>
                  <a:pt x="0" y="363"/>
                </a:moveTo>
                <a:lnTo>
                  <a:pt x="0" y="345"/>
                </a:lnTo>
                <a:cubicBezTo>
                  <a:pt x="0" y="339"/>
                  <a:pt x="4" y="336"/>
                  <a:pt x="10" y="336"/>
                </a:cubicBezTo>
                <a:lnTo>
                  <a:pt x="252" y="336"/>
                </a:lnTo>
                <a:cubicBezTo>
                  <a:pt x="260" y="336"/>
                  <a:pt x="263" y="339"/>
                  <a:pt x="263" y="345"/>
                </a:cubicBezTo>
                <a:lnTo>
                  <a:pt x="263" y="363"/>
                </a:lnTo>
                <a:cubicBezTo>
                  <a:pt x="263" y="371"/>
                  <a:pt x="260" y="374"/>
                  <a:pt x="252" y="374"/>
                </a:cubicBezTo>
                <a:lnTo>
                  <a:pt x="10" y="374"/>
                </a:lnTo>
                <a:cubicBezTo>
                  <a:pt x="4" y="374"/>
                  <a:pt x="0" y="371"/>
                  <a:pt x="0" y="363"/>
                </a:cubicBezTo>
                <a:close/>
                <a:moveTo>
                  <a:pt x="643" y="259"/>
                </a:moveTo>
                <a:lnTo>
                  <a:pt x="656" y="248"/>
                </a:lnTo>
                <a:cubicBezTo>
                  <a:pt x="661" y="241"/>
                  <a:pt x="661" y="238"/>
                  <a:pt x="656" y="232"/>
                </a:cubicBezTo>
                <a:lnTo>
                  <a:pt x="453" y="25"/>
                </a:lnTo>
                <a:cubicBezTo>
                  <a:pt x="429" y="0"/>
                  <a:pt x="392" y="14"/>
                  <a:pt x="392" y="46"/>
                </a:cubicBezTo>
                <a:lnTo>
                  <a:pt x="392" y="499"/>
                </a:lnTo>
                <a:lnTo>
                  <a:pt x="391" y="497"/>
                </a:lnTo>
                <a:cubicBezTo>
                  <a:pt x="341" y="462"/>
                  <a:pt x="264" y="462"/>
                  <a:pt x="215" y="497"/>
                </a:cubicBezTo>
                <a:cubicBezTo>
                  <a:pt x="162" y="536"/>
                  <a:pt x="162" y="601"/>
                  <a:pt x="215" y="639"/>
                </a:cubicBezTo>
                <a:cubicBezTo>
                  <a:pt x="264" y="675"/>
                  <a:pt x="341" y="675"/>
                  <a:pt x="391" y="639"/>
                </a:cubicBezTo>
                <a:cubicBezTo>
                  <a:pt x="413" y="622"/>
                  <a:pt x="429" y="596"/>
                  <a:pt x="429" y="568"/>
                </a:cubicBezTo>
                <a:lnTo>
                  <a:pt x="429" y="51"/>
                </a:lnTo>
                <a:lnTo>
                  <a:pt x="629" y="259"/>
                </a:lnTo>
                <a:cubicBezTo>
                  <a:pt x="635" y="265"/>
                  <a:pt x="639" y="265"/>
                  <a:pt x="643" y="259"/>
                </a:cubicBezTo>
                <a:close/>
                <a:moveTo>
                  <a:pt x="368" y="609"/>
                </a:moveTo>
                <a:cubicBezTo>
                  <a:pt x="332" y="635"/>
                  <a:pt x="272" y="635"/>
                  <a:pt x="237" y="609"/>
                </a:cubicBezTo>
                <a:cubicBezTo>
                  <a:pt x="205" y="585"/>
                  <a:pt x="205" y="552"/>
                  <a:pt x="237" y="528"/>
                </a:cubicBezTo>
                <a:cubicBezTo>
                  <a:pt x="272" y="502"/>
                  <a:pt x="332" y="502"/>
                  <a:pt x="368" y="528"/>
                </a:cubicBezTo>
                <a:cubicBezTo>
                  <a:pt x="399" y="552"/>
                  <a:pt x="399" y="585"/>
                  <a:pt x="368" y="609"/>
                </a:cubicBezTo>
                <a:close/>
              </a:path>
            </a:pathLst>
          </a:custGeom>
          <a:solidFill>
            <a:schemeClr val="accent2"/>
          </a:solidFill>
          <a:ln>
            <a:noFill/>
          </a:ln>
          <a:effectLst/>
        </p:spPr>
        <p:txBody>
          <a:bodyPr wrap="none" anchor="ctr"/>
          <a:lstStyle/>
          <a:p>
            <a:endParaRPr lang="en-US" sz="603"/>
          </a:p>
        </p:txBody>
      </p:sp>
      <p:sp>
        <p:nvSpPr>
          <p:cNvPr id="449" name="Freeform 62"/>
          <p:cNvSpPr>
            <a:spLocks noChangeArrowheads="1"/>
          </p:cNvSpPr>
          <p:nvPr/>
        </p:nvSpPr>
        <p:spPr bwMode="auto">
          <a:xfrm>
            <a:off x="1871115" y="2600148"/>
            <a:ext cx="185961" cy="185961"/>
          </a:xfrm>
          <a:custGeom>
            <a:avLst/>
            <a:gdLst>
              <a:gd name="T0" fmla="*/ 112 w 660"/>
              <a:gd name="T1" fmla="*/ 205 h 663"/>
              <a:gd name="T2" fmla="*/ 283 w 660"/>
              <a:gd name="T3" fmla="*/ 216 h 663"/>
              <a:gd name="T4" fmla="*/ 394 w 660"/>
              <a:gd name="T5" fmla="*/ 106 h 663"/>
              <a:gd name="T6" fmla="*/ 400 w 660"/>
              <a:gd name="T7" fmla="*/ 32 h 663"/>
              <a:gd name="T8" fmla="*/ 458 w 660"/>
              <a:gd name="T9" fmla="*/ 20 h 663"/>
              <a:gd name="T10" fmla="*/ 641 w 660"/>
              <a:gd name="T11" fmla="*/ 202 h 663"/>
              <a:gd name="T12" fmla="*/ 627 w 660"/>
              <a:gd name="T13" fmla="*/ 259 h 663"/>
              <a:gd name="T14" fmla="*/ 554 w 660"/>
              <a:gd name="T15" fmla="*/ 266 h 663"/>
              <a:gd name="T16" fmla="*/ 443 w 660"/>
              <a:gd name="T17" fmla="*/ 376 h 663"/>
              <a:gd name="T18" fmla="*/ 454 w 660"/>
              <a:gd name="T19" fmla="*/ 547 h 663"/>
              <a:gd name="T20" fmla="*/ 395 w 660"/>
              <a:gd name="T21" fmla="*/ 560 h 663"/>
              <a:gd name="T22" fmla="*/ 261 w 660"/>
              <a:gd name="T23" fmla="*/ 426 h 663"/>
              <a:gd name="T24" fmla="*/ 32 w 660"/>
              <a:gd name="T25" fmla="*/ 656 h 663"/>
              <a:gd name="T26" fmla="*/ 18 w 660"/>
              <a:gd name="T27" fmla="*/ 656 h 663"/>
              <a:gd name="T28" fmla="*/ 5 w 660"/>
              <a:gd name="T29" fmla="*/ 645 h 663"/>
              <a:gd name="T30" fmla="*/ 5 w 660"/>
              <a:gd name="T31" fmla="*/ 629 h 663"/>
              <a:gd name="T32" fmla="*/ 235 w 660"/>
              <a:gd name="T33" fmla="*/ 399 h 663"/>
              <a:gd name="T34" fmla="*/ 99 w 660"/>
              <a:gd name="T35" fmla="*/ 264 h 663"/>
              <a:gd name="T36" fmla="*/ 112 w 660"/>
              <a:gd name="T37" fmla="*/ 205 h 663"/>
              <a:gd name="T38" fmla="*/ 128 w 660"/>
              <a:gd name="T39" fmla="*/ 240 h 663"/>
              <a:gd name="T40" fmla="*/ 419 w 660"/>
              <a:gd name="T41" fmla="*/ 530 h 663"/>
              <a:gd name="T42" fmla="*/ 350 w 660"/>
              <a:gd name="T43" fmla="*/ 309 h 663"/>
              <a:gd name="T44" fmla="*/ 128 w 660"/>
              <a:gd name="T45" fmla="*/ 240 h 663"/>
              <a:gd name="T46" fmla="*/ 448 w 660"/>
              <a:gd name="T47" fmla="*/ 211 h 663"/>
              <a:gd name="T48" fmla="*/ 405 w 660"/>
              <a:gd name="T49" fmla="*/ 149 h 663"/>
              <a:gd name="T50" fmla="*/ 318 w 660"/>
              <a:gd name="T51" fmla="*/ 235 h 663"/>
              <a:gd name="T52" fmla="*/ 378 w 660"/>
              <a:gd name="T53" fmla="*/ 282 h 663"/>
              <a:gd name="T54" fmla="*/ 424 w 660"/>
              <a:gd name="T55" fmla="*/ 341 h 663"/>
              <a:gd name="T56" fmla="*/ 512 w 660"/>
              <a:gd name="T57" fmla="*/ 255 h 663"/>
              <a:gd name="T58" fmla="*/ 448 w 660"/>
              <a:gd name="T59" fmla="*/ 211 h 663"/>
              <a:gd name="T60" fmla="*/ 474 w 660"/>
              <a:gd name="T61" fmla="*/ 186 h 663"/>
              <a:gd name="T62" fmla="*/ 611 w 660"/>
              <a:gd name="T63" fmla="*/ 226 h 663"/>
              <a:gd name="T64" fmla="*/ 435 w 660"/>
              <a:gd name="T65" fmla="*/ 48 h 663"/>
              <a:gd name="T66" fmla="*/ 474 w 660"/>
              <a:gd name="T67" fmla="*/ 18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0" h="663">
                <a:moveTo>
                  <a:pt x="112" y="205"/>
                </a:moveTo>
                <a:cubicBezTo>
                  <a:pt x="170" y="186"/>
                  <a:pt x="229" y="192"/>
                  <a:pt x="283" y="216"/>
                </a:cubicBezTo>
                <a:lnTo>
                  <a:pt x="394" y="106"/>
                </a:lnTo>
                <a:cubicBezTo>
                  <a:pt x="390" y="82"/>
                  <a:pt x="392" y="56"/>
                  <a:pt x="400" y="32"/>
                </a:cubicBezTo>
                <a:cubicBezTo>
                  <a:pt x="408" y="8"/>
                  <a:pt x="440" y="0"/>
                  <a:pt x="458" y="20"/>
                </a:cubicBezTo>
                <a:lnTo>
                  <a:pt x="641" y="202"/>
                </a:lnTo>
                <a:cubicBezTo>
                  <a:pt x="659" y="219"/>
                  <a:pt x="651" y="251"/>
                  <a:pt x="627" y="259"/>
                </a:cubicBezTo>
                <a:cubicBezTo>
                  <a:pt x="602" y="267"/>
                  <a:pt x="578" y="269"/>
                  <a:pt x="554" y="266"/>
                </a:cubicBezTo>
                <a:lnTo>
                  <a:pt x="443" y="376"/>
                </a:lnTo>
                <a:cubicBezTo>
                  <a:pt x="467" y="431"/>
                  <a:pt x="474" y="490"/>
                  <a:pt x="454" y="547"/>
                </a:cubicBezTo>
                <a:cubicBezTo>
                  <a:pt x="446" y="571"/>
                  <a:pt x="414" y="579"/>
                  <a:pt x="395" y="560"/>
                </a:cubicBezTo>
                <a:lnTo>
                  <a:pt x="261" y="426"/>
                </a:lnTo>
                <a:lnTo>
                  <a:pt x="32" y="656"/>
                </a:lnTo>
                <a:cubicBezTo>
                  <a:pt x="26" y="662"/>
                  <a:pt x="23" y="662"/>
                  <a:pt x="18" y="656"/>
                </a:cubicBezTo>
                <a:lnTo>
                  <a:pt x="5" y="645"/>
                </a:lnTo>
                <a:cubicBezTo>
                  <a:pt x="0" y="638"/>
                  <a:pt x="0" y="635"/>
                  <a:pt x="5" y="629"/>
                </a:cubicBezTo>
                <a:lnTo>
                  <a:pt x="235" y="399"/>
                </a:lnTo>
                <a:lnTo>
                  <a:pt x="99" y="264"/>
                </a:lnTo>
                <a:cubicBezTo>
                  <a:pt x="82" y="245"/>
                  <a:pt x="88" y="215"/>
                  <a:pt x="112" y="205"/>
                </a:cubicBezTo>
                <a:close/>
                <a:moveTo>
                  <a:pt x="128" y="240"/>
                </a:moveTo>
                <a:lnTo>
                  <a:pt x="419" y="530"/>
                </a:lnTo>
                <a:cubicBezTo>
                  <a:pt x="445" y="450"/>
                  <a:pt x="406" y="365"/>
                  <a:pt x="350" y="309"/>
                </a:cubicBezTo>
                <a:cubicBezTo>
                  <a:pt x="294" y="253"/>
                  <a:pt x="210" y="215"/>
                  <a:pt x="128" y="240"/>
                </a:cubicBezTo>
                <a:close/>
                <a:moveTo>
                  <a:pt x="448" y="211"/>
                </a:moveTo>
                <a:cubicBezTo>
                  <a:pt x="430" y="194"/>
                  <a:pt x="416" y="171"/>
                  <a:pt x="405" y="149"/>
                </a:cubicBezTo>
                <a:lnTo>
                  <a:pt x="318" y="235"/>
                </a:lnTo>
                <a:cubicBezTo>
                  <a:pt x="339" y="248"/>
                  <a:pt x="360" y="264"/>
                  <a:pt x="378" y="282"/>
                </a:cubicBezTo>
                <a:cubicBezTo>
                  <a:pt x="395" y="299"/>
                  <a:pt x="411" y="319"/>
                  <a:pt x="424" y="341"/>
                </a:cubicBezTo>
                <a:lnTo>
                  <a:pt x="512" y="255"/>
                </a:lnTo>
                <a:cubicBezTo>
                  <a:pt x="488" y="245"/>
                  <a:pt x="466" y="229"/>
                  <a:pt x="448" y="211"/>
                </a:cubicBezTo>
                <a:close/>
                <a:moveTo>
                  <a:pt x="474" y="186"/>
                </a:moveTo>
                <a:cubicBezTo>
                  <a:pt x="510" y="221"/>
                  <a:pt x="562" y="239"/>
                  <a:pt x="611" y="226"/>
                </a:cubicBezTo>
                <a:lnTo>
                  <a:pt x="435" y="48"/>
                </a:lnTo>
                <a:cubicBezTo>
                  <a:pt x="421" y="98"/>
                  <a:pt x="438" y="151"/>
                  <a:pt x="474" y="186"/>
                </a:cubicBezTo>
                <a:close/>
              </a:path>
            </a:pathLst>
          </a:custGeom>
          <a:solidFill>
            <a:schemeClr val="accent2"/>
          </a:solidFill>
          <a:ln>
            <a:noFill/>
          </a:ln>
          <a:effectLst/>
        </p:spPr>
        <p:txBody>
          <a:bodyPr wrap="none" anchor="ctr"/>
          <a:lstStyle/>
          <a:p>
            <a:endParaRPr lang="en-US" sz="603"/>
          </a:p>
        </p:txBody>
      </p:sp>
      <p:sp>
        <p:nvSpPr>
          <p:cNvPr id="450" name="Freeform 63"/>
          <p:cNvSpPr>
            <a:spLocks noChangeArrowheads="1"/>
          </p:cNvSpPr>
          <p:nvPr/>
        </p:nvSpPr>
        <p:spPr bwMode="auto">
          <a:xfrm>
            <a:off x="2141378" y="2606346"/>
            <a:ext cx="221914" cy="176043"/>
          </a:xfrm>
          <a:custGeom>
            <a:avLst/>
            <a:gdLst>
              <a:gd name="T0" fmla="*/ 118 w 791"/>
              <a:gd name="T1" fmla="*/ 0 h 628"/>
              <a:gd name="T2" fmla="*/ 672 w 791"/>
              <a:gd name="T3" fmla="*/ 0 h 628"/>
              <a:gd name="T4" fmla="*/ 790 w 791"/>
              <a:gd name="T5" fmla="*/ 119 h 628"/>
              <a:gd name="T6" fmla="*/ 790 w 791"/>
              <a:gd name="T7" fmla="*/ 509 h 628"/>
              <a:gd name="T8" fmla="*/ 672 w 791"/>
              <a:gd name="T9" fmla="*/ 627 h 628"/>
              <a:gd name="T10" fmla="*/ 118 w 791"/>
              <a:gd name="T11" fmla="*/ 627 h 628"/>
              <a:gd name="T12" fmla="*/ 0 w 791"/>
              <a:gd name="T13" fmla="*/ 509 h 628"/>
              <a:gd name="T14" fmla="*/ 0 w 791"/>
              <a:gd name="T15" fmla="*/ 119 h 628"/>
              <a:gd name="T16" fmla="*/ 118 w 791"/>
              <a:gd name="T17" fmla="*/ 0 h 628"/>
              <a:gd name="T18" fmla="*/ 672 w 791"/>
              <a:gd name="T19" fmla="*/ 37 h 628"/>
              <a:gd name="T20" fmla="*/ 118 w 791"/>
              <a:gd name="T21" fmla="*/ 37 h 628"/>
              <a:gd name="T22" fmla="*/ 38 w 791"/>
              <a:gd name="T23" fmla="*/ 119 h 628"/>
              <a:gd name="T24" fmla="*/ 38 w 791"/>
              <a:gd name="T25" fmla="*/ 376 h 628"/>
              <a:gd name="T26" fmla="*/ 209 w 791"/>
              <a:gd name="T27" fmla="*/ 202 h 628"/>
              <a:gd name="T28" fmla="*/ 259 w 791"/>
              <a:gd name="T29" fmla="*/ 200 h 628"/>
              <a:gd name="T30" fmla="*/ 459 w 791"/>
              <a:gd name="T31" fmla="*/ 395 h 628"/>
              <a:gd name="T32" fmla="*/ 560 w 791"/>
              <a:gd name="T33" fmla="*/ 293 h 628"/>
              <a:gd name="T34" fmla="*/ 606 w 791"/>
              <a:gd name="T35" fmla="*/ 291 h 628"/>
              <a:gd name="T36" fmla="*/ 753 w 791"/>
              <a:gd name="T37" fmla="*/ 426 h 628"/>
              <a:gd name="T38" fmla="*/ 753 w 791"/>
              <a:gd name="T39" fmla="*/ 119 h 628"/>
              <a:gd name="T40" fmla="*/ 672 w 791"/>
              <a:gd name="T41" fmla="*/ 37 h 628"/>
              <a:gd name="T42" fmla="*/ 235 w 791"/>
              <a:gd name="T43" fmla="*/ 231 h 628"/>
              <a:gd name="T44" fmla="*/ 38 w 791"/>
              <a:gd name="T45" fmla="*/ 429 h 628"/>
              <a:gd name="T46" fmla="*/ 38 w 791"/>
              <a:gd name="T47" fmla="*/ 509 h 628"/>
              <a:gd name="T48" fmla="*/ 118 w 791"/>
              <a:gd name="T49" fmla="*/ 589 h 628"/>
              <a:gd name="T50" fmla="*/ 672 w 791"/>
              <a:gd name="T51" fmla="*/ 589 h 628"/>
              <a:gd name="T52" fmla="*/ 753 w 791"/>
              <a:gd name="T53" fmla="*/ 509 h 628"/>
              <a:gd name="T54" fmla="*/ 753 w 791"/>
              <a:gd name="T55" fmla="*/ 477 h 628"/>
              <a:gd name="T56" fmla="*/ 584 w 791"/>
              <a:gd name="T57" fmla="*/ 322 h 628"/>
              <a:gd name="T58" fmla="*/ 483 w 791"/>
              <a:gd name="T59" fmla="*/ 424 h 628"/>
              <a:gd name="T60" fmla="*/ 435 w 791"/>
              <a:gd name="T61" fmla="*/ 424 h 628"/>
              <a:gd name="T62" fmla="*/ 235 w 791"/>
              <a:gd name="T63" fmla="*/ 231 h 628"/>
              <a:gd name="T64" fmla="*/ 497 w 791"/>
              <a:gd name="T65" fmla="*/ 91 h 628"/>
              <a:gd name="T66" fmla="*/ 545 w 791"/>
              <a:gd name="T67" fmla="*/ 139 h 628"/>
              <a:gd name="T68" fmla="*/ 497 w 791"/>
              <a:gd name="T69" fmla="*/ 189 h 628"/>
              <a:gd name="T70" fmla="*/ 448 w 791"/>
              <a:gd name="T71" fmla="*/ 139 h 628"/>
              <a:gd name="T72" fmla="*/ 497 w 791"/>
              <a:gd name="T73" fmla="*/ 91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1" h="628">
                <a:moveTo>
                  <a:pt x="118" y="0"/>
                </a:moveTo>
                <a:lnTo>
                  <a:pt x="672" y="0"/>
                </a:lnTo>
                <a:cubicBezTo>
                  <a:pt x="737" y="0"/>
                  <a:pt x="790" y="53"/>
                  <a:pt x="790" y="119"/>
                </a:cubicBezTo>
                <a:lnTo>
                  <a:pt x="790" y="509"/>
                </a:lnTo>
                <a:cubicBezTo>
                  <a:pt x="790" y="575"/>
                  <a:pt x="737" y="627"/>
                  <a:pt x="672" y="627"/>
                </a:cubicBezTo>
                <a:lnTo>
                  <a:pt x="118" y="627"/>
                </a:lnTo>
                <a:cubicBezTo>
                  <a:pt x="53" y="627"/>
                  <a:pt x="0" y="575"/>
                  <a:pt x="0" y="509"/>
                </a:cubicBezTo>
                <a:lnTo>
                  <a:pt x="0" y="119"/>
                </a:lnTo>
                <a:cubicBezTo>
                  <a:pt x="0" y="53"/>
                  <a:pt x="53" y="0"/>
                  <a:pt x="118" y="0"/>
                </a:cubicBezTo>
                <a:close/>
                <a:moveTo>
                  <a:pt x="672" y="37"/>
                </a:moveTo>
                <a:lnTo>
                  <a:pt x="118" y="37"/>
                </a:lnTo>
                <a:cubicBezTo>
                  <a:pt x="73" y="37"/>
                  <a:pt x="38" y="74"/>
                  <a:pt x="38" y="119"/>
                </a:cubicBezTo>
                <a:lnTo>
                  <a:pt x="38" y="376"/>
                </a:lnTo>
                <a:lnTo>
                  <a:pt x="209" y="202"/>
                </a:lnTo>
                <a:cubicBezTo>
                  <a:pt x="224" y="187"/>
                  <a:pt x="244" y="187"/>
                  <a:pt x="259" y="200"/>
                </a:cubicBezTo>
                <a:lnTo>
                  <a:pt x="459" y="395"/>
                </a:lnTo>
                <a:lnTo>
                  <a:pt x="560" y="293"/>
                </a:lnTo>
                <a:cubicBezTo>
                  <a:pt x="571" y="279"/>
                  <a:pt x="593" y="279"/>
                  <a:pt x="606" y="291"/>
                </a:cubicBezTo>
                <a:lnTo>
                  <a:pt x="753" y="426"/>
                </a:lnTo>
                <a:lnTo>
                  <a:pt x="753" y="119"/>
                </a:lnTo>
                <a:cubicBezTo>
                  <a:pt x="753" y="74"/>
                  <a:pt x="716" y="37"/>
                  <a:pt x="672" y="37"/>
                </a:cubicBezTo>
                <a:close/>
                <a:moveTo>
                  <a:pt x="235" y="231"/>
                </a:moveTo>
                <a:lnTo>
                  <a:pt x="38" y="429"/>
                </a:lnTo>
                <a:lnTo>
                  <a:pt x="38" y="509"/>
                </a:lnTo>
                <a:cubicBezTo>
                  <a:pt x="38" y="554"/>
                  <a:pt x="73" y="589"/>
                  <a:pt x="118" y="589"/>
                </a:cubicBezTo>
                <a:lnTo>
                  <a:pt x="672" y="589"/>
                </a:lnTo>
                <a:cubicBezTo>
                  <a:pt x="716" y="589"/>
                  <a:pt x="753" y="554"/>
                  <a:pt x="753" y="509"/>
                </a:cubicBezTo>
                <a:lnTo>
                  <a:pt x="753" y="477"/>
                </a:lnTo>
                <a:lnTo>
                  <a:pt x="584" y="322"/>
                </a:lnTo>
                <a:lnTo>
                  <a:pt x="483" y="424"/>
                </a:lnTo>
                <a:cubicBezTo>
                  <a:pt x="470" y="437"/>
                  <a:pt x="448" y="437"/>
                  <a:pt x="435" y="424"/>
                </a:cubicBezTo>
                <a:lnTo>
                  <a:pt x="235" y="231"/>
                </a:lnTo>
                <a:close/>
                <a:moveTo>
                  <a:pt x="497" y="91"/>
                </a:moveTo>
                <a:cubicBezTo>
                  <a:pt x="523" y="91"/>
                  <a:pt x="545" y="114"/>
                  <a:pt x="545" y="139"/>
                </a:cubicBezTo>
                <a:cubicBezTo>
                  <a:pt x="545" y="167"/>
                  <a:pt x="523" y="189"/>
                  <a:pt x="497" y="189"/>
                </a:cubicBezTo>
                <a:cubicBezTo>
                  <a:pt x="470" y="189"/>
                  <a:pt x="448" y="167"/>
                  <a:pt x="448" y="139"/>
                </a:cubicBezTo>
                <a:cubicBezTo>
                  <a:pt x="448" y="114"/>
                  <a:pt x="470" y="91"/>
                  <a:pt x="497" y="91"/>
                </a:cubicBezTo>
                <a:close/>
              </a:path>
            </a:pathLst>
          </a:custGeom>
          <a:solidFill>
            <a:schemeClr val="accent2"/>
          </a:solidFill>
          <a:ln>
            <a:noFill/>
          </a:ln>
          <a:effectLst/>
        </p:spPr>
        <p:txBody>
          <a:bodyPr wrap="none" anchor="ctr"/>
          <a:lstStyle/>
          <a:p>
            <a:endParaRPr lang="en-US" sz="603"/>
          </a:p>
        </p:txBody>
      </p:sp>
      <p:sp>
        <p:nvSpPr>
          <p:cNvPr id="451" name="Freeform 64"/>
          <p:cNvSpPr>
            <a:spLocks noChangeArrowheads="1"/>
          </p:cNvSpPr>
          <p:nvPr/>
        </p:nvSpPr>
        <p:spPr bwMode="auto">
          <a:xfrm>
            <a:off x="2462471" y="2596427"/>
            <a:ext cx="203318" cy="197120"/>
          </a:xfrm>
          <a:custGeom>
            <a:avLst/>
            <a:gdLst>
              <a:gd name="T0" fmla="*/ 40 w 721"/>
              <a:gd name="T1" fmla="*/ 6 h 701"/>
              <a:gd name="T2" fmla="*/ 247 w 721"/>
              <a:gd name="T3" fmla="*/ 83 h 701"/>
              <a:gd name="T4" fmla="*/ 463 w 721"/>
              <a:gd name="T5" fmla="*/ 3 h 701"/>
              <a:gd name="T6" fmla="*/ 487 w 721"/>
              <a:gd name="T7" fmla="*/ 3 h 701"/>
              <a:gd name="T8" fmla="*/ 701 w 721"/>
              <a:gd name="T9" fmla="*/ 81 h 701"/>
              <a:gd name="T10" fmla="*/ 720 w 721"/>
              <a:gd name="T11" fmla="*/ 110 h 701"/>
              <a:gd name="T12" fmla="*/ 720 w 721"/>
              <a:gd name="T13" fmla="*/ 665 h 701"/>
              <a:gd name="T14" fmla="*/ 680 w 721"/>
              <a:gd name="T15" fmla="*/ 694 h 701"/>
              <a:gd name="T16" fmla="*/ 474 w 721"/>
              <a:gd name="T17" fmla="*/ 617 h 701"/>
              <a:gd name="T18" fmla="*/ 258 w 721"/>
              <a:gd name="T19" fmla="*/ 697 h 701"/>
              <a:gd name="T20" fmla="*/ 234 w 721"/>
              <a:gd name="T21" fmla="*/ 697 h 701"/>
              <a:gd name="T22" fmla="*/ 20 w 721"/>
              <a:gd name="T23" fmla="*/ 617 h 701"/>
              <a:gd name="T24" fmla="*/ 0 w 721"/>
              <a:gd name="T25" fmla="*/ 588 h 701"/>
              <a:gd name="T26" fmla="*/ 0 w 721"/>
              <a:gd name="T27" fmla="*/ 33 h 701"/>
              <a:gd name="T28" fmla="*/ 40 w 721"/>
              <a:gd name="T29" fmla="*/ 6 h 701"/>
              <a:gd name="T30" fmla="*/ 37 w 721"/>
              <a:gd name="T31" fmla="*/ 583 h 701"/>
              <a:gd name="T32" fmla="*/ 227 w 721"/>
              <a:gd name="T33" fmla="*/ 654 h 701"/>
              <a:gd name="T34" fmla="*/ 227 w 721"/>
              <a:gd name="T35" fmla="*/ 115 h 701"/>
              <a:gd name="T36" fmla="*/ 37 w 721"/>
              <a:gd name="T37" fmla="*/ 46 h 701"/>
              <a:gd name="T38" fmla="*/ 37 w 721"/>
              <a:gd name="T39" fmla="*/ 583 h 701"/>
              <a:gd name="T40" fmla="*/ 455 w 721"/>
              <a:gd name="T41" fmla="*/ 583 h 701"/>
              <a:gd name="T42" fmla="*/ 455 w 721"/>
              <a:gd name="T43" fmla="*/ 46 h 701"/>
              <a:gd name="T44" fmla="*/ 266 w 721"/>
              <a:gd name="T45" fmla="*/ 115 h 701"/>
              <a:gd name="T46" fmla="*/ 266 w 721"/>
              <a:gd name="T47" fmla="*/ 654 h 701"/>
              <a:gd name="T48" fmla="*/ 455 w 721"/>
              <a:gd name="T49" fmla="*/ 583 h 701"/>
              <a:gd name="T50" fmla="*/ 683 w 721"/>
              <a:gd name="T51" fmla="*/ 115 h 701"/>
              <a:gd name="T52" fmla="*/ 493 w 721"/>
              <a:gd name="T53" fmla="*/ 46 h 701"/>
              <a:gd name="T54" fmla="*/ 493 w 721"/>
              <a:gd name="T55" fmla="*/ 583 h 701"/>
              <a:gd name="T56" fmla="*/ 683 w 721"/>
              <a:gd name="T57" fmla="*/ 654 h 701"/>
              <a:gd name="T58" fmla="*/ 683 w 721"/>
              <a:gd name="T59" fmla="*/ 11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1" h="701">
                <a:moveTo>
                  <a:pt x="40" y="6"/>
                </a:moveTo>
                <a:lnTo>
                  <a:pt x="247" y="83"/>
                </a:lnTo>
                <a:lnTo>
                  <a:pt x="463" y="3"/>
                </a:lnTo>
                <a:cubicBezTo>
                  <a:pt x="471" y="0"/>
                  <a:pt x="479" y="0"/>
                  <a:pt x="487" y="3"/>
                </a:cubicBezTo>
                <a:lnTo>
                  <a:pt x="701" y="81"/>
                </a:lnTo>
                <a:cubicBezTo>
                  <a:pt x="714" y="86"/>
                  <a:pt x="720" y="97"/>
                  <a:pt x="720" y="110"/>
                </a:cubicBezTo>
                <a:lnTo>
                  <a:pt x="720" y="665"/>
                </a:lnTo>
                <a:cubicBezTo>
                  <a:pt x="720" y="686"/>
                  <a:pt x="701" y="700"/>
                  <a:pt x="680" y="694"/>
                </a:cubicBezTo>
                <a:lnTo>
                  <a:pt x="474" y="617"/>
                </a:lnTo>
                <a:lnTo>
                  <a:pt x="258" y="697"/>
                </a:lnTo>
                <a:cubicBezTo>
                  <a:pt x="250" y="700"/>
                  <a:pt x="242" y="700"/>
                  <a:pt x="234" y="697"/>
                </a:cubicBezTo>
                <a:lnTo>
                  <a:pt x="20" y="617"/>
                </a:lnTo>
                <a:cubicBezTo>
                  <a:pt x="8" y="612"/>
                  <a:pt x="0" y="601"/>
                  <a:pt x="0" y="588"/>
                </a:cubicBezTo>
                <a:lnTo>
                  <a:pt x="0" y="33"/>
                </a:lnTo>
                <a:cubicBezTo>
                  <a:pt x="0" y="14"/>
                  <a:pt x="21" y="0"/>
                  <a:pt x="40" y="6"/>
                </a:cubicBezTo>
                <a:close/>
                <a:moveTo>
                  <a:pt x="37" y="583"/>
                </a:moveTo>
                <a:lnTo>
                  <a:pt x="227" y="654"/>
                </a:lnTo>
                <a:lnTo>
                  <a:pt x="227" y="115"/>
                </a:lnTo>
                <a:lnTo>
                  <a:pt x="37" y="46"/>
                </a:lnTo>
                <a:lnTo>
                  <a:pt x="37" y="583"/>
                </a:lnTo>
                <a:close/>
                <a:moveTo>
                  <a:pt x="455" y="583"/>
                </a:moveTo>
                <a:lnTo>
                  <a:pt x="455" y="46"/>
                </a:lnTo>
                <a:lnTo>
                  <a:pt x="266" y="115"/>
                </a:lnTo>
                <a:lnTo>
                  <a:pt x="266" y="654"/>
                </a:lnTo>
                <a:lnTo>
                  <a:pt x="455" y="583"/>
                </a:lnTo>
                <a:close/>
                <a:moveTo>
                  <a:pt x="683" y="115"/>
                </a:moveTo>
                <a:lnTo>
                  <a:pt x="493" y="46"/>
                </a:lnTo>
                <a:lnTo>
                  <a:pt x="493" y="583"/>
                </a:lnTo>
                <a:lnTo>
                  <a:pt x="683" y="654"/>
                </a:lnTo>
                <a:lnTo>
                  <a:pt x="683" y="115"/>
                </a:lnTo>
                <a:close/>
              </a:path>
            </a:pathLst>
          </a:custGeom>
          <a:solidFill>
            <a:schemeClr val="accent2"/>
          </a:solidFill>
          <a:ln>
            <a:noFill/>
          </a:ln>
          <a:effectLst/>
        </p:spPr>
        <p:txBody>
          <a:bodyPr wrap="none" anchor="ctr"/>
          <a:lstStyle/>
          <a:p>
            <a:endParaRPr lang="en-US" sz="603"/>
          </a:p>
        </p:txBody>
      </p:sp>
      <p:sp>
        <p:nvSpPr>
          <p:cNvPr id="452" name="Freeform 65"/>
          <p:cNvSpPr>
            <a:spLocks noChangeArrowheads="1"/>
          </p:cNvSpPr>
          <p:nvPr/>
        </p:nvSpPr>
        <p:spPr bwMode="auto">
          <a:xfrm>
            <a:off x="2758770" y="2591469"/>
            <a:ext cx="199599" cy="199599"/>
          </a:xfrm>
          <a:custGeom>
            <a:avLst/>
            <a:gdLst>
              <a:gd name="T0" fmla="*/ 27 w 709"/>
              <a:gd name="T1" fmla="*/ 155 h 710"/>
              <a:gd name="T2" fmla="*/ 340 w 709"/>
              <a:gd name="T3" fmla="*/ 5 h 710"/>
              <a:gd name="T4" fmla="*/ 369 w 709"/>
              <a:gd name="T5" fmla="*/ 5 h 710"/>
              <a:gd name="T6" fmla="*/ 683 w 709"/>
              <a:gd name="T7" fmla="*/ 155 h 710"/>
              <a:gd name="T8" fmla="*/ 683 w 709"/>
              <a:gd name="T9" fmla="*/ 219 h 710"/>
              <a:gd name="T10" fmla="*/ 369 w 709"/>
              <a:gd name="T11" fmla="*/ 368 h 710"/>
              <a:gd name="T12" fmla="*/ 340 w 709"/>
              <a:gd name="T13" fmla="*/ 368 h 710"/>
              <a:gd name="T14" fmla="*/ 27 w 709"/>
              <a:gd name="T15" fmla="*/ 219 h 710"/>
              <a:gd name="T16" fmla="*/ 27 w 709"/>
              <a:gd name="T17" fmla="*/ 155 h 710"/>
              <a:gd name="T18" fmla="*/ 683 w 709"/>
              <a:gd name="T19" fmla="*/ 323 h 710"/>
              <a:gd name="T20" fmla="*/ 616 w 709"/>
              <a:gd name="T21" fmla="*/ 291 h 710"/>
              <a:gd name="T22" fmla="*/ 601 w 709"/>
              <a:gd name="T23" fmla="*/ 294 h 710"/>
              <a:gd name="T24" fmla="*/ 593 w 709"/>
              <a:gd name="T25" fmla="*/ 309 h 710"/>
              <a:gd name="T26" fmla="*/ 598 w 709"/>
              <a:gd name="T27" fmla="*/ 323 h 710"/>
              <a:gd name="T28" fmla="*/ 660 w 709"/>
              <a:gd name="T29" fmla="*/ 354 h 710"/>
              <a:gd name="T30" fmla="*/ 355 w 709"/>
              <a:gd name="T31" fmla="*/ 501 h 710"/>
              <a:gd name="T32" fmla="*/ 48 w 709"/>
              <a:gd name="T33" fmla="*/ 354 h 710"/>
              <a:gd name="T34" fmla="*/ 110 w 709"/>
              <a:gd name="T35" fmla="*/ 323 h 710"/>
              <a:gd name="T36" fmla="*/ 115 w 709"/>
              <a:gd name="T37" fmla="*/ 309 h 710"/>
              <a:gd name="T38" fmla="*/ 107 w 709"/>
              <a:gd name="T39" fmla="*/ 294 h 710"/>
              <a:gd name="T40" fmla="*/ 94 w 709"/>
              <a:gd name="T41" fmla="*/ 291 h 710"/>
              <a:gd name="T42" fmla="*/ 27 w 709"/>
              <a:gd name="T43" fmla="*/ 323 h 710"/>
              <a:gd name="T44" fmla="*/ 27 w 709"/>
              <a:gd name="T45" fmla="*/ 386 h 710"/>
              <a:gd name="T46" fmla="*/ 340 w 709"/>
              <a:gd name="T47" fmla="*/ 536 h 710"/>
              <a:gd name="T48" fmla="*/ 369 w 709"/>
              <a:gd name="T49" fmla="*/ 536 h 710"/>
              <a:gd name="T50" fmla="*/ 683 w 709"/>
              <a:gd name="T51" fmla="*/ 386 h 710"/>
              <a:gd name="T52" fmla="*/ 683 w 709"/>
              <a:gd name="T53" fmla="*/ 323 h 710"/>
              <a:gd name="T54" fmla="*/ 683 w 709"/>
              <a:gd name="T55" fmla="*/ 491 h 710"/>
              <a:gd name="T56" fmla="*/ 616 w 709"/>
              <a:gd name="T57" fmla="*/ 458 h 710"/>
              <a:gd name="T58" fmla="*/ 601 w 709"/>
              <a:gd name="T59" fmla="*/ 462 h 710"/>
              <a:gd name="T60" fmla="*/ 593 w 709"/>
              <a:gd name="T61" fmla="*/ 478 h 710"/>
              <a:gd name="T62" fmla="*/ 598 w 709"/>
              <a:gd name="T63" fmla="*/ 491 h 710"/>
              <a:gd name="T64" fmla="*/ 660 w 709"/>
              <a:gd name="T65" fmla="*/ 523 h 710"/>
              <a:gd name="T66" fmla="*/ 355 w 709"/>
              <a:gd name="T67" fmla="*/ 669 h 710"/>
              <a:gd name="T68" fmla="*/ 48 w 709"/>
              <a:gd name="T69" fmla="*/ 523 h 710"/>
              <a:gd name="T70" fmla="*/ 110 w 709"/>
              <a:gd name="T71" fmla="*/ 491 h 710"/>
              <a:gd name="T72" fmla="*/ 115 w 709"/>
              <a:gd name="T73" fmla="*/ 478 h 710"/>
              <a:gd name="T74" fmla="*/ 107 w 709"/>
              <a:gd name="T75" fmla="*/ 462 h 710"/>
              <a:gd name="T76" fmla="*/ 94 w 709"/>
              <a:gd name="T77" fmla="*/ 458 h 710"/>
              <a:gd name="T78" fmla="*/ 27 w 709"/>
              <a:gd name="T79" fmla="*/ 491 h 710"/>
              <a:gd name="T80" fmla="*/ 27 w 709"/>
              <a:gd name="T81" fmla="*/ 554 h 710"/>
              <a:gd name="T82" fmla="*/ 340 w 709"/>
              <a:gd name="T83" fmla="*/ 704 h 710"/>
              <a:gd name="T84" fmla="*/ 369 w 709"/>
              <a:gd name="T85" fmla="*/ 704 h 710"/>
              <a:gd name="T86" fmla="*/ 683 w 709"/>
              <a:gd name="T87" fmla="*/ 554 h 710"/>
              <a:gd name="T88" fmla="*/ 683 w 709"/>
              <a:gd name="T89" fmla="*/ 491 h 710"/>
              <a:gd name="T90" fmla="*/ 660 w 709"/>
              <a:gd name="T91" fmla="*/ 187 h 710"/>
              <a:gd name="T92" fmla="*/ 355 w 709"/>
              <a:gd name="T93" fmla="*/ 40 h 710"/>
              <a:gd name="T94" fmla="*/ 48 w 709"/>
              <a:gd name="T95" fmla="*/ 187 h 710"/>
              <a:gd name="T96" fmla="*/ 355 w 709"/>
              <a:gd name="T97" fmla="*/ 333 h 710"/>
              <a:gd name="T98" fmla="*/ 660 w 709"/>
              <a:gd name="T99" fmla="*/ 187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9" h="710">
                <a:moveTo>
                  <a:pt x="27" y="155"/>
                </a:moveTo>
                <a:lnTo>
                  <a:pt x="340" y="5"/>
                </a:lnTo>
                <a:cubicBezTo>
                  <a:pt x="350" y="0"/>
                  <a:pt x="360" y="0"/>
                  <a:pt x="369" y="5"/>
                </a:cubicBezTo>
                <a:lnTo>
                  <a:pt x="683" y="155"/>
                </a:lnTo>
                <a:cubicBezTo>
                  <a:pt x="708" y="168"/>
                  <a:pt x="708" y="206"/>
                  <a:pt x="683" y="219"/>
                </a:cubicBezTo>
                <a:lnTo>
                  <a:pt x="369" y="368"/>
                </a:lnTo>
                <a:cubicBezTo>
                  <a:pt x="360" y="373"/>
                  <a:pt x="348" y="373"/>
                  <a:pt x="340" y="368"/>
                </a:cubicBezTo>
                <a:lnTo>
                  <a:pt x="27" y="219"/>
                </a:lnTo>
                <a:cubicBezTo>
                  <a:pt x="0" y="206"/>
                  <a:pt x="0" y="168"/>
                  <a:pt x="27" y="155"/>
                </a:cubicBezTo>
                <a:close/>
                <a:moveTo>
                  <a:pt x="683" y="323"/>
                </a:moveTo>
                <a:lnTo>
                  <a:pt x="616" y="291"/>
                </a:lnTo>
                <a:cubicBezTo>
                  <a:pt x="609" y="286"/>
                  <a:pt x="604" y="288"/>
                  <a:pt x="601" y="294"/>
                </a:cubicBezTo>
                <a:lnTo>
                  <a:pt x="593" y="309"/>
                </a:lnTo>
                <a:cubicBezTo>
                  <a:pt x="590" y="317"/>
                  <a:pt x="592" y="320"/>
                  <a:pt x="598" y="323"/>
                </a:cubicBezTo>
                <a:lnTo>
                  <a:pt x="660" y="354"/>
                </a:lnTo>
                <a:lnTo>
                  <a:pt x="355" y="501"/>
                </a:lnTo>
                <a:lnTo>
                  <a:pt x="48" y="354"/>
                </a:lnTo>
                <a:cubicBezTo>
                  <a:pt x="70" y="344"/>
                  <a:pt x="91" y="334"/>
                  <a:pt x="110" y="323"/>
                </a:cubicBezTo>
                <a:cubicBezTo>
                  <a:pt x="117" y="320"/>
                  <a:pt x="118" y="317"/>
                  <a:pt x="115" y="309"/>
                </a:cubicBezTo>
                <a:lnTo>
                  <a:pt x="107" y="294"/>
                </a:lnTo>
                <a:cubicBezTo>
                  <a:pt x="104" y="288"/>
                  <a:pt x="101" y="286"/>
                  <a:pt x="94" y="291"/>
                </a:cubicBezTo>
                <a:lnTo>
                  <a:pt x="27" y="323"/>
                </a:lnTo>
                <a:cubicBezTo>
                  <a:pt x="0" y="336"/>
                  <a:pt x="0" y="373"/>
                  <a:pt x="27" y="386"/>
                </a:cubicBezTo>
                <a:lnTo>
                  <a:pt x="340" y="536"/>
                </a:lnTo>
                <a:cubicBezTo>
                  <a:pt x="350" y="541"/>
                  <a:pt x="360" y="541"/>
                  <a:pt x="369" y="536"/>
                </a:cubicBezTo>
                <a:lnTo>
                  <a:pt x="683" y="386"/>
                </a:lnTo>
                <a:cubicBezTo>
                  <a:pt x="708" y="373"/>
                  <a:pt x="708" y="336"/>
                  <a:pt x="683" y="323"/>
                </a:cubicBezTo>
                <a:close/>
                <a:moveTo>
                  <a:pt x="683" y="491"/>
                </a:moveTo>
                <a:lnTo>
                  <a:pt x="616" y="458"/>
                </a:lnTo>
                <a:cubicBezTo>
                  <a:pt x="609" y="454"/>
                  <a:pt x="604" y="456"/>
                  <a:pt x="601" y="462"/>
                </a:cubicBezTo>
                <a:lnTo>
                  <a:pt x="593" y="478"/>
                </a:lnTo>
                <a:cubicBezTo>
                  <a:pt x="590" y="485"/>
                  <a:pt x="592" y="488"/>
                  <a:pt x="598" y="491"/>
                </a:cubicBezTo>
                <a:cubicBezTo>
                  <a:pt x="619" y="502"/>
                  <a:pt x="640" y="512"/>
                  <a:pt x="660" y="523"/>
                </a:cubicBezTo>
                <a:lnTo>
                  <a:pt x="355" y="669"/>
                </a:lnTo>
                <a:lnTo>
                  <a:pt x="48" y="523"/>
                </a:lnTo>
                <a:cubicBezTo>
                  <a:pt x="70" y="512"/>
                  <a:pt x="91" y="502"/>
                  <a:pt x="110" y="491"/>
                </a:cubicBezTo>
                <a:cubicBezTo>
                  <a:pt x="117" y="488"/>
                  <a:pt x="118" y="485"/>
                  <a:pt x="115" y="478"/>
                </a:cubicBezTo>
                <a:lnTo>
                  <a:pt x="107" y="462"/>
                </a:lnTo>
                <a:cubicBezTo>
                  <a:pt x="104" y="456"/>
                  <a:pt x="101" y="454"/>
                  <a:pt x="94" y="458"/>
                </a:cubicBezTo>
                <a:lnTo>
                  <a:pt x="27" y="491"/>
                </a:lnTo>
                <a:cubicBezTo>
                  <a:pt x="0" y="504"/>
                  <a:pt x="0" y="541"/>
                  <a:pt x="27" y="554"/>
                </a:cubicBezTo>
                <a:lnTo>
                  <a:pt x="340" y="704"/>
                </a:lnTo>
                <a:cubicBezTo>
                  <a:pt x="350" y="709"/>
                  <a:pt x="360" y="709"/>
                  <a:pt x="369" y="704"/>
                </a:cubicBezTo>
                <a:lnTo>
                  <a:pt x="683" y="554"/>
                </a:lnTo>
                <a:cubicBezTo>
                  <a:pt x="708" y="541"/>
                  <a:pt x="708" y="504"/>
                  <a:pt x="683" y="491"/>
                </a:cubicBezTo>
                <a:close/>
                <a:moveTo>
                  <a:pt x="660" y="187"/>
                </a:moveTo>
                <a:lnTo>
                  <a:pt x="355" y="40"/>
                </a:lnTo>
                <a:lnTo>
                  <a:pt x="48" y="187"/>
                </a:lnTo>
                <a:lnTo>
                  <a:pt x="355" y="333"/>
                </a:lnTo>
                <a:lnTo>
                  <a:pt x="660" y="187"/>
                </a:lnTo>
                <a:close/>
              </a:path>
            </a:pathLst>
          </a:custGeom>
          <a:solidFill>
            <a:schemeClr val="accent2"/>
          </a:solidFill>
          <a:ln>
            <a:noFill/>
          </a:ln>
          <a:effectLst/>
        </p:spPr>
        <p:txBody>
          <a:bodyPr wrap="none" anchor="ctr"/>
          <a:lstStyle/>
          <a:p>
            <a:endParaRPr lang="en-US" sz="603"/>
          </a:p>
        </p:txBody>
      </p:sp>
      <p:sp>
        <p:nvSpPr>
          <p:cNvPr id="453" name="Freeform 66"/>
          <p:cNvSpPr>
            <a:spLocks noChangeArrowheads="1"/>
          </p:cNvSpPr>
          <p:nvPr/>
        </p:nvSpPr>
        <p:spPr bwMode="auto">
          <a:xfrm>
            <a:off x="3036473" y="2597669"/>
            <a:ext cx="213236" cy="193400"/>
          </a:xfrm>
          <a:custGeom>
            <a:avLst/>
            <a:gdLst>
              <a:gd name="T0" fmla="*/ 134 w 757"/>
              <a:gd name="T1" fmla="*/ 99 h 689"/>
              <a:gd name="T2" fmla="*/ 379 w 757"/>
              <a:gd name="T3" fmla="*/ 0 h 689"/>
              <a:gd name="T4" fmla="*/ 622 w 757"/>
              <a:gd name="T5" fmla="*/ 99 h 689"/>
              <a:gd name="T6" fmla="*/ 622 w 757"/>
              <a:gd name="T7" fmla="*/ 587 h 689"/>
              <a:gd name="T8" fmla="*/ 377 w 757"/>
              <a:gd name="T9" fmla="*/ 688 h 689"/>
              <a:gd name="T10" fmla="*/ 134 w 757"/>
              <a:gd name="T11" fmla="*/ 587 h 689"/>
              <a:gd name="T12" fmla="*/ 134 w 757"/>
              <a:gd name="T13" fmla="*/ 99 h 689"/>
              <a:gd name="T14" fmla="*/ 91 w 757"/>
              <a:gd name="T15" fmla="*/ 453 h 689"/>
              <a:gd name="T16" fmla="*/ 190 w 757"/>
              <a:gd name="T17" fmla="*/ 421 h 689"/>
              <a:gd name="T18" fmla="*/ 190 w 757"/>
              <a:gd name="T19" fmla="*/ 267 h 689"/>
              <a:gd name="T20" fmla="*/ 91 w 757"/>
              <a:gd name="T21" fmla="*/ 235 h 689"/>
              <a:gd name="T22" fmla="*/ 91 w 757"/>
              <a:gd name="T23" fmla="*/ 453 h 689"/>
              <a:gd name="T24" fmla="*/ 107 w 757"/>
              <a:gd name="T25" fmla="*/ 200 h 689"/>
              <a:gd name="T26" fmla="*/ 195 w 757"/>
              <a:gd name="T27" fmla="*/ 229 h 689"/>
              <a:gd name="T28" fmla="*/ 263 w 757"/>
              <a:gd name="T29" fmla="*/ 59 h 689"/>
              <a:gd name="T30" fmla="*/ 107 w 757"/>
              <a:gd name="T31" fmla="*/ 200 h 689"/>
              <a:gd name="T32" fmla="*/ 195 w 757"/>
              <a:gd name="T33" fmla="*/ 459 h 689"/>
              <a:gd name="T34" fmla="*/ 107 w 757"/>
              <a:gd name="T35" fmla="*/ 488 h 689"/>
              <a:gd name="T36" fmla="*/ 263 w 757"/>
              <a:gd name="T37" fmla="*/ 628 h 689"/>
              <a:gd name="T38" fmla="*/ 195 w 757"/>
              <a:gd name="T39" fmla="*/ 459 h 689"/>
              <a:gd name="T40" fmla="*/ 227 w 757"/>
              <a:gd name="T41" fmla="*/ 413 h 689"/>
              <a:gd name="T42" fmla="*/ 358 w 757"/>
              <a:gd name="T43" fmla="*/ 397 h 689"/>
              <a:gd name="T44" fmla="*/ 358 w 757"/>
              <a:gd name="T45" fmla="*/ 289 h 689"/>
              <a:gd name="T46" fmla="*/ 227 w 757"/>
              <a:gd name="T47" fmla="*/ 275 h 689"/>
              <a:gd name="T48" fmla="*/ 227 w 757"/>
              <a:gd name="T49" fmla="*/ 413 h 689"/>
              <a:gd name="T50" fmla="*/ 231 w 757"/>
              <a:gd name="T51" fmla="*/ 238 h 689"/>
              <a:gd name="T52" fmla="*/ 358 w 757"/>
              <a:gd name="T53" fmla="*/ 253 h 689"/>
              <a:gd name="T54" fmla="*/ 358 w 757"/>
              <a:gd name="T55" fmla="*/ 38 h 689"/>
              <a:gd name="T56" fmla="*/ 231 w 757"/>
              <a:gd name="T57" fmla="*/ 238 h 689"/>
              <a:gd name="T58" fmla="*/ 358 w 757"/>
              <a:gd name="T59" fmla="*/ 648 h 689"/>
              <a:gd name="T60" fmla="*/ 358 w 757"/>
              <a:gd name="T61" fmla="*/ 435 h 689"/>
              <a:gd name="T62" fmla="*/ 231 w 757"/>
              <a:gd name="T63" fmla="*/ 449 h 689"/>
              <a:gd name="T64" fmla="*/ 358 w 757"/>
              <a:gd name="T65" fmla="*/ 648 h 689"/>
              <a:gd name="T66" fmla="*/ 396 w 757"/>
              <a:gd name="T67" fmla="*/ 38 h 689"/>
              <a:gd name="T68" fmla="*/ 396 w 757"/>
              <a:gd name="T69" fmla="*/ 253 h 689"/>
              <a:gd name="T70" fmla="*/ 523 w 757"/>
              <a:gd name="T71" fmla="*/ 238 h 689"/>
              <a:gd name="T72" fmla="*/ 396 w 757"/>
              <a:gd name="T73" fmla="*/ 38 h 689"/>
              <a:gd name="T74" fmla="*/ 396 w 757"/>
              <a:gd name="T75" fmla="*/ 289 h 689"/>
              <a:gd name="T76" fmla="*/ 396 w 757"/>
              <a:gd name="T77" fmla="*/ 397 h 689"/>
              <a:gd name="T78" fmla="*/ 529 w 757"/>
              <a:gd name="T79" fmla="*/ 413 h 689"/>
              <a:gd name="T80" fmla="*/ 529 w 757"/>
              <a:gd name="T81" fmla="*/ 275 h 689"/>
              <a:gd name="T82" fmla="*/ 396 w 757"/>
              <a:gd name="T83" fmla="*/ 289 h 689"/>
              <a:gd name="T84" fmla="*/ 524 w 757"/>
              <a:gd name="T85" fmla="*/ 449 h 689"/>
              <a:gd name="T86" fmla="*/ 396 w 757"/>
              <a:gd name="T87" fmla="*/ 435 h 689"/>
              <a:gd name="T88" fmla="*/ 396 w 757"/>
              <a:gd name="T89" fmla="*/ 648 h 689"/>
              <a:gd name="T90" fmla="*/ 524 w 757"/>
              <a:gd name="T91" fmla="*/ 449 h 689"/>
              <a:gd name="T92" fmla="*/ 559 w 757"/>
              <a:gd name="T93" fmla="*/ 229 h 689"/>
              <a:gd name="T94" fmla="*/ 649 w 757"/>
              <a:gd name="T95" fmla="*/ 200 h 689"/>
              <a:gd name="T96" fmla="*/ 492 w 757"/>
              <a:gd name="T97" fmla="*/ 59 h 689"/>
              <a:gd name="T98" fmla="*/ 559 w 757"/>
              <a:gd name="T99" fmla="*/ 229 h 689"/>
              <a:gd name="T100" fmla="*/ 649 w 757"/>
              <a:gd name="T101" fmla="*/ 488 h 689"/>
              <a:gd name="T102" fmla="*/ 559 w 757"/>
              <a:gd name="T103" fmla="*/ 459 h 689"/>
              <a:gd name="T104" fmla="*/ 492 w 757"/>
              <a:gd name="T105" fmla="*/ 628 h 689"/>
              <a:gd name="T106" fmla="*/ 649 w 757"/>
              <a:gd name="T107" fmla="*/ 488 h 689"/>
              <a:gd name="T108" fmla="*/ 566 w 757"/>
              <a:gd name="T109" fmla="*/ 421 h 689"/>
              <a:gd name="T110" fmla="*/ 665 w 757"/>
              <a:gd name="T111" fmla="*/ 453 h 689"/>
              <a:gd name="T112" fmla="*/ 663 w 757"/>
              <a:gd name="T113" fmla="*/ 235 h 689"/>
              <a:gd name="T114" fmla="*/ 566 w 757"/>
              <a:gd name="T115" fmla="*/ 267 h 689"/>
              <a:gd name="T116" fmla="*/ 566 w 757"/>
              <a:gd name="T117" fmla="*/ 421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7" h="689">
                <a:moveTo>
                  <a:pt x="134" y="99"/>
                </a:moveTo>
                <a:cubicBezTo>
                  <a:pt x="201" y="34"/>
                  <a:pt x="291" y="0"/>
                  <a:pt x="379" y="0"/>
                </a:cubicBezTo>
                <a:cubicBezTo>
                  <a:pt x="467" y="0"/>
                  <a:pt x="555" y="34"/>
                  <a:pt x="622" y="99"/>
                </a:cubicBezTo>
                <a:cubicBezTo>
                  <a:pt x="756" y="233"/>
                  <a:pt x="756" y="454"/>
                  <a:pt x="622" y="587"/>
                </a:cubicBezTo>
                <a:cubicBezTo>
                  <a:pt x="555" y="654"/>
                  <a:pt x="467" y="688"/>
                  <a:pt x="377" y="688"/>
                </a:cubicBezTo>
                <a:cubicBezTo>
                  <a:pt x="289" y="688"/>
                  <a:pt x="201" y="654"/>
                  <a:pt x="134" y="587"/>
                </a:cubicBezTo>
                <a:cubicBezTo>
                  <a:pt x="0" y="454"/>
                  <a:pt x="0" y="233"/>
                  <a:pt x="134" y="99"/>
                </a:cubicBezTo>
                <a:close/>
                <a:moveTo>
                  <a:pt x="91" y="453"/>
                </a:moveTo>
                <a:cubicBezTo>
                  <a:pt x="123" y="440"/>
                  <a:pt x="156" y="429"/>
                  <a:pt x="190" y="421"/>
                </a:cubicBezTo>
                <a:cubicBezTo>
                  <a:pt x="184" y="369"/>
                  <a:pt x="184" y="317"/>
                  <a:pt x="190" y="267"/>
                </a:cubicBezTo>
                <a:cubicBezTo>
                  <a:pt x="156" y="259"/>
                  <a:pt x="123" y="248"/>
                  <a:pt x="91" y="235"/>
                </a:cubicBezTo>
                <a:cubicBezTo>
                  <a:pt x="65" y="304"/>
                  <a:pt x="65" y="382"/>
                  <a:pt x="91" y="453"/>
                </a:cubicBezTo>
                <a:close/>
                <a:moveTo>
                  <a:pt x="107" y="200"/>
                </a:moveTo>
                <a:cubicBezTo>
                  <a:pt x="136" y="211"/>
                  <a:pt x="166" y="221"/>
                  <a:pt x="195" y="229"/>
                </a:cubicBezTo>
                <a:cubicBezTo>
                  <a:pt x="208" y="161"/>
                  <a:pt x="230" y="101"/>
                  <a:pt x="263" y="59"/>
                </a:cubicBezTo>
                <a:cubicBezTo>
                  <a:pt x="196" y="85"/>
                  <a:pt x="140" y="136"/>
                  <a:pt x="107" y="200"/>
                </a:cubicBezTo>
                <a:close/>
                <a:moveTo>
                  <a:pt x="195" y="459"/>
                </a:moveTo>
                <a:cubicBezTo>
                  <a:pt x="166" y="467"/>
                  <a:pt x="136" y="477"/>
                  <a:pt x="107" y="488"/>
                </a:cubicBezTo>
                <a:cubicBezTo>
                  <a:pt x="140" y="550"/>
                  <a:pt x="196" y="601"/>
                  <a:pt x="263" y="628"/>
                </a:cubicBezTo>
                <a:cubicBezTo>
                  <a:pt x="230" y="585"/>
                  <a:pt x="208" y="526"/>
                  <a:pt x="195" y="459"/>
                </a:cubicBezTo>
                <a:close/>
                <a:moveTo>
                  <a:pt x="227" y="413"/>
                </a:moveTo>
                <a:cubicBezTo>
                  <a:pt x="271" y="403"/>
                  <a:pt x="315" y="398"/>
                  <a:pt x="358" y="397"/>
                </a:cubicBezTo>
                <a:lnTo>
                  <a:pt x="358" y="289"/>
                </a:lnTo>
                <a:cubicBezTo>
                  <a:pt x="315" y="288"/>
                  <a:pt x="271" y="285"/>
                  <a:pt x="227" y="275"/>
                </a:cubicBezTo>
                <a:cubicBezTo>
                  <a:pt x="222" y="320"/>
                  <a:pt x="222" y="368"/>
                  <a:pt x="227" y="413"/>
                </a:cubicBezTo>
                <a:close/>
                <a:moveTo>
                  <a:pt x="231" y="238"/>
                </a:moveTo>
                <a:cubicBezTo>
                  <a:pt x="275" y="246"/>
                  <a:pt x="316" y="251"/>
                  <a:pt x="358" y="253"/>
                </a:cubicBezTo>
                <a:lnTo>
                  <a:pt x="358" y="38"/>
                </a:lnTo>
                <a:cubicBezTo>
                  <a:pt x="292" y="53"/>
                  <a:pt x="249" y="136"/>
                  <a:pt x="231" y="238"/>
                </a:cubicBezTo>
                <a:close/>
                <a:moveTo>
                  <a:pt x="358" y="648"/>
                </a:moveTo>
                <a:lnTo>
                  <a:pt x="358" y="435"/>
                </a:lnTo>
                <a:cubicBezTo>
                  <a:pt x="316" y="437"/>
                  <a:pt x="275" y="441"/>
                  <a:pt x="231" y="449"/>
                </a:cubicBezTo>
                <a:cubicBezTo>
                  <a:pt x="249" y="552"/>
                  <a:pt x="291" y="635"/>
                  <a:pt x="358" y="648"/>
                </a:cubicBezTo>
                <a:close/>
                <a:moveTo>
                  <a:pt x="396" y="38"/>
                </a:moveTo>
                <a:lnTo>
                  <a:pt x="396" y="253"/>
                </a:lnTo>
                <a:cubicBezTo>
                  <a:pt x="439" y="251"/>
                  <a:pt x="481" y="246"/>
                  <a:pt x="523" y="238"/>
                </a:cubicBezTo>
                <a:cubicBezTo>
                  <a:pt x="507" y="136"/>
                  <a:pt x="463" y="53"/>
                  <a:pt x="396" y="38"/>
                </a:cubicBezTo>
                <a:close/>
                <a:moveTo>
                  <a:pt x="396" y="289"/>
                </a:moveTo>
                <a:lnTo>
                  <a:pt x="396" y="397"/>
                </a:lnTo>
                <a:cubicBezTo>
                  <a:pt x="441" y="398"/>
                  <a:pt x="484" y="403"/>
                  <a:pt x="529" y="413"/>
                </a:cubicBezTo>
                <a:cubicBezTo>
                  <a:pt x="534" y="368"/>
                  <a:pt x="534" y="320"/>
                  <a:pt x="529" y="275"/>
                </a:cubicBezTo>
                <a:cubicBezTo>
                  <a:pt x="484" y="285"/>
                  <a:pt x="441" y="288"/>
                  <a:pt x="396" y="289"/>
                </a:cubicBezTo>
                <a:close/>
                <a:moveTo>
                  <a:pt x="524" y="449"/>
                </a:moveTo>
                <a:cubicBezTo>
                  <a:pt x="481" y="441"/>
                  <a:pt x="439" y="437"/>
                  <a:pt x="396" y="435"/>
                </a:cubicBezTo>
                <a:lnTo>
                  <a:pt x="396" y="648"/>
                </a:lnTo>
                <a:cubicBezTo>
                  <a:pt x="463" y="635"/>
                  <a:pt x="507" y="552"/>
                  <a:pt x="524" y="449"/>
                </a:cubicBezTo>
                <a:close/>
                <a:moveTo>
                  <a:pt x="559" y="229"/>
                </a:moveTo>
                <a:cubicBezTo>
                  <a:pt x="590" y="221"/>
                  <a:pt x="619" y="211"/>
                  <a:pt x="649" y="200"/>
                </a:cubicBezTo>
                <a:cubicBezTo>
                  <a:pt x="615" y="136"/>
                  <a:pt x="559" y="85"/>
                  <a:pt x="492" y="59"/>
                </a:cubicBezTo>
                <a:cubicBezTo>
                  <a:pt x="526" y="101"/>
                  <a:pt x="548" y="161"/>
                  <a:pt x="559" y="229"/>
                </a:cubicBezTo>
                <a:close/>
                <a:moveTo>
                  <a:pt x="649" y="488"/>
                </a:moveTo>
                <a:cubicBezTo>
                  <a:pt x="619" y="477"/>
                  <a:pt x="590" y="467"/>
                  <a:pt x="559" y="459"/>
                </a:cubicBezTo>
                <a:cubicBezTo>
                  <a:pt x="548" y="526"/>
                  <a:pt x="526" y="585"/>
                  <a:pt x="492" y="628"/>
                </a:cubicBezTo>
                <a:cubicBezTo>
                  <a:pt x="559" y="601"/>
                  <a:pt x="615" y="550"/>
                  <a:pt x="649" y="488"/>
                </a:cubicBezTo>
                <a:close/>
                <a:moveTo>
                  <a:pt x="566" y="421"/>
                </a:moveTo>
                <a:cubicBezTo>
                  <a:pt x="598" y="429"/>
                  <a:pt x="631" y="440"/>
                  <a:pt x="665" y="453"/>
                </a:cubicBezTo>
                <a:cubicBezTo>
                  <a:pt x="691" y="382"/>
                  <a:pt x="691" y="304"/>
                  <a:pt x="663" y="235"/>
                </a:cubicBezTo>
                <a:cubicBezTo>
                  <a:pt x="631" y="248"/>
                  <a:pt x="598" y="259"/>
                  <a:pt x="566" y="267"/>
                </a:cubicBezTo>
                <a:cubicBezTo>
                  <a:pt x="571" y="317"/>
                  <a:pt x="571" y="369"/>
                  <a:pt x="566" y="421"/>
                </a:cubicBezTo>
                <a:close/>
              </a:path>
            </a:pathLst>
          </a:custGeom>
          <a:solidFill>
            <a:schemeClr val="accent2"/>
          </a:solidFill>
          <a:ln>
            <a:noFill/>
          </a:ln>
          <a:effectLst/>
        </p:spPr>
        <p:txBody>
          <a:bodyPr wrap="none" anchor="ctr"/>
          <a:lstStyle/>
          <a:p>
            <a:endParaRPr lang="en-US" sz="603"/>
          </a:p>
        </p:txBody>
      </p:sp>
      <p:sp>
        <p:nvSpPr>
          <p:cNvPr id="454" name="Freeform 67"/>
          <p:cNvSpPr>
            <a:spLocks noChangeArrowheads="1"/>
          </p:cNvSpPr>
          <p:nvPr/>
        </p:nvSpPr>
        <p:spPr bwMode="auto">
          <a:xfrm>
            <a:off x="3334010" y="2595191"/>
            <a:ext cx="194640" cy="198359"/>
          </a:xfrm>
          <a:custGeom>
            <a:avLst/>
            <a:gdLst>
              <a:gd name="T0" fmla="*/ 131 w 693"/>
              <a:gd name="T1" fmla="*/ 0 h 706"/>
              <a:gd name="T2" fmla="*/ 560 w 693"/>
              <a:gd name="T3" fmla="*/ 0 h 706"/>
              <a:gd name="T4" fmla="*/ 692 w 693"/>
              <a:gd name="T5" fmla="*/ 131 h 706"/>
              <a:gd name="T6" fmla="*/ 692 w 693"/>
              <a:gd name="T7" fmla="*/ 573 h 706"/>
              <a:gd name="T8" fmla="*/ 560 w 693"/>
              <a:gd name="T9" fmla="*/ 705 h 706"/>
              <a:gd name="T10" fmla="*/ 131 w 693"/>
              <a:gd name="T11" fmla="*/ 705 h 706"/>
              <a:gd name="T12" fmla="*/ 0 w 693"/>
              <a:gd name="T13" fmla="*/ 573 h 706"/>
              <a:gd name="T14" fmla="*/ 0 w 693"/>
              <a:gd name="T15" fmla="*/ 131 h 706"/>
              <a:gd name="T16" fmla="*/ 131 w 693"/>
              <a:gd name="T17" fmla="*/ 0 h 706"/>
              <a:gd name="T18" fmla="*/ 560 w 693"/>
              <a:gd name="T19" fmla="*/ 38 h 706"/>
              <a:gd name="T20" fmla="*/ 131 w 693"/>
              <a:gd name="T21" fmla="*/ 38 h 706"/>
              <a:gd name="T22" fmla="*/ 38 w 693"/>
              <a:gd name="T23" fmla="*/ 131 h 706"/>
              <a:gd name="T24" fmla="*/ 38 w 693"/>
              <a:gd name="T25" fmla="*/ 573 h 706"/>
              <a:gd name="T26" fmla="*/ 131 w 693"/>
              <a:gd name="T27" fmla="*/ 667 h 706"/>
              <a:gd name="T28" fmla="*/ 560 w 693"/>
              <a:gd name="T29" fmla="*/ 667 h 706"/>
              <a:gd name="T30" fmla="*/ 654 w 693"/>
              <a:gd name="T31" fmla="*/ 573 h 706"/>
              <a:gd name="T32" fmla="*/ 654 w 693"/>
              <a:gd name="T33" fmla="*/ 131 h 706"/>
              <a:gd name="T34" fmla="*/ 560 w 693"/>
              <a:gd name="T35" fmla="*/ 38 h 706"/>
              <a:gd name="T36" fmla="*/ 142 w 693"/>
              <a:gd name="T37" fmla="*/ 105 h 706"/>
              <a:gd name="T38" fmla="*/ 101 w 693"/>
              <a:gd name="T39" fmla="*/ 147 h 706"/>
              <a:gd name="T40" fmla="*/ 142 w 693"/>
              <a:gd name="T41" fmla="*/ 189 h 706"/>
              <a:gd name="T42" fmla="*/ 184 w 693"/>
              <a:gd name="T43" fmla="*/ 147 h 706"/>
              <a:gd name="T44" fmla="*/ 142 w 693"/>
              <a:gd name="T45" fmla="*/ 105 h 706"/>
              <a:gd name="T46" fmla="*/ 142 w 693"/>
              <a:gd name="T47" fmla="*/ 243 h 706"/>
              <a:gd name="T48" fmla="*/ 101 w 693"/>
              <a:gd name="T49" fmla="*/ 285 h 706"/>
              <a:gd name="T50" fmla="*/ 142 w 693"/>
              <a:gd name="T51" fmla="*/ 326 h 706"/>
              <a:gd name="T52" fmla="*/ 184 w 693"/>
              <a:gd name="T53" fmla="*/ 285 h 706"/>
              <a:gd name="T54" fmla="*/ 142 w 693"/>
              <a:gd name="T55" fmla="*/ 243 h 706"/>
              <a:gd name="T56" fmla="*/ 142 w 693"/>
              <a:gd name="T57" fmla="*/ 377 h 706"/>
              <a:gd name="T58" fmla="*/ 101 w 693"/>
              <a:gd name="T59" fmla="*/ 419 h 706"/>
              <a:gd name="T60" fmla="*/ 142 w 693"/>
              <a:gd name="T61" fmla="*/ 461 h 706"/>
              <a:gd name="T62" fmla="*/ 184 w 693"/>
              <a:gd name="T63" fmla="*/ 419 h 706"/>
              <a:gd name="T64" fmla="*/ 142 w 693"/>
              <a:gd name="T65" fmla="*/ 377 h 706"/>
              <a:gd name="T66" fmla="*/ 142 w 693"/>
              <a:gd name="T67" fmla="*/ 512 h 706"/>
              <a:gd name="T68" fmla="*/ 101 w 693"/>
              <a:gd name="T69" fmla="*/ 553 h 706"/>
              <a:gd name="T70" fmla="*/ 142 w 693"/>
              <a:gd name="T71" fmla="*/ 595 h 706"/>
              <a:gd name="T72" fmla="*/ 184 w 693"/>
              <a:gd name="T73" fmla="*/ 553 h 706"/>
              <a:gd name="T74" fmla="*/ 142 w 693"/>
              <a:gd name="T75" fmla="*/ 512 h 706"/>
              <a:gd name="T76" fmla="*/ 536 w 693"/>
              <a:gd name="T77" fmla="*/ 105 h 706"/>
              <a:gd name="T78" fmla="*/ 496 w 693"/>
              <a:gd name="T79" fmla="*/ 147 h 706"/>
              <a:gd name="T80" fmla="*/ 536 w 693"/>
              <a:gd name="T81" fmla="*/ 189 h 706"/>
              <a:gd name="T82" fmla="*/ 577 w 693"/>
              <a:gd name="T83" fmla="*/ 147 h 706"/>
              <a:gd name="T84" fmla="*/ 536 w 693"/>
              <a:gd name="T85" fmla="*/ 105 h 706"/>
              <a:gd name="T86" fmla="*/ 536 w 693"/>
              <a:gd name="T87" fmla="*/ 243 h 706"/>
              <a:gd name="T88" fmla="*/ 496 w 693"/>
              <a:gd name="T89" fmla="*/ 285 h 706"/>
              <a:gd name="T90" fmla="*/ 536 w 693"/>
              <a:gd name="T91" fmla="*/ 326 h 706"/>
              <a:gd name="T92" fmla="*/ 577 w 693"/>
              <a:gd name="T93" fmla="*/ 285 h 706"/>
              <a:gd name="T94" fmla="*/ 536 w 693"/>
              <a:gd name="T95" fmla="*/ 243 h 706"/>
              <a:gd name="T96" fmla="*/ 536 w 693"/>
              <a:gd name="T97" fmla="*/ 377 h 706"/>
              <a:gd name="T98" fmla="*/ 496 w 693"/>
              <a:gd name="T99" fmla="*/ 419 h 706"/>
              <a:gd name="T100" fmla="*/ 536 w 693"/>
              <a:gd name="T101" fmla="*/ 461 h 706"/>
              <a:gd name="T102" fmla="*/ 577 w 693"/>
              <a:gd name="T103" fmla="*/ 419 h 706"/>
              <a:gd name="T104" fmla="*/ 536 w 693"/>
              <a:gd name="T105" fmla="*/ 377 h 706"/>
              <a:gd name="T106" fmla="*/ 536 w 693"/>
              <a:gd name="T107" fmla="*/ 512 h 706"/>
              <a:gd name="T108" fmla="*/ 496 w 693"/>
              <a:gd name="T109" fmla="*/ 553 h 706"/>
              <a:gd name="T110" fmla="*/ 536 w 693"/>
              <a:gd name="T111" fmla="*/ 595 h 706"/>
              <a:gd name="T112" fmla="*/ 577 w 693"/>
              <a:gd name="T113" fmla="*/ 553 h 706"/>
              <a:gd name="T114" fmla="*/ 536 w 693"/>
              <a:gd name="T115" fmla="*/ 51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3" h="706">
                <a:moveTo>
                  <a:pt x="131" y="0"/>
                </a:moveTo>
                <a:lnTo>
                  <a:pt x="560" y="0"/>
                </a:lnTo>
                <a:cubicBezTo>
                  <a:pt x="633" y="0"/>
                  <a:pt x="692" y="58"/>
                  <a:pt x="692" y="131"/>
                </a:cubicBezTo>
                <a:lnTo>
                  <a:pt x="692" y="573"/>
                </a:lnTo>
                <a:cubicBezTo>
                  <a:pt x="692" y="644"/>
                  <a:pt x="633" y="705"/>
                  <a:pt x="560" y="705"/>
                </a:cubicBezTo>
                <a:lnTo>
                  <a:pt x="131" y="705"/>
                </a:lnTo>
                <a:cubicBezTo>
                  <a:pt x="59" y="705"/>
                  <a:pt x="0" y="644"/>
                  <a:pt x="0" y="573"/>
                </a:cubicBezTo>
                <a:lnTo>
                  <a:pt x="0" y="131"/>
                </a:lnTo>
                <a:cubicBezTo>
                  <a:pt x="0" y="58"/>
                  <a:pt x="59" y="0"/>
                  <a:pt x="131" y="0"/>
                </a:cubicBezTo>
                <a:close/>
                <a:moveTo>
                  <a:pt x="560" y="38"/>
                </a:moveTo>
                <a:lnTo>
                  <a:pt x="131" y="38"/>
                </a:lnTo>
                <a:cubicBezTo>
                  <a:pt x="80" y="38"/>
                  <a:pt x="38" y="80"/>
                  <a:pt x="38" y="131"/>
                </a:cubicBezTo>
                <a:lnTo>
                  <a:pt x="38" y="573"/>
                </a:lnTo>
                <a:cubicBezTo>
                  <a:pt x="38" y="624"/>
                  <a:pt x="80" y="667"/>
                  <a:pt x="131" y="667"/>
                </a:cubicBezTo>
                <a:lnTo>
                  <a:pt x="560" y="667"/>
                </a:lnTo>
                <a:cubicBezTo>
                  <a:pt x="612" y="667"/>
                  <a:pt x="654" y="624"/>
                  <a:pt x="654" y="573"/>
                </a:cubicBezTo>
                <a:lnTo>
                  <a:pt x="654" y="131"/>
                </a:lnTo>
                <a:cubicBezTo>
                  <a:pt x="654" y="80"/>
                  <a:pt x="612" y="38"/>
                  <a:pt x="560" y="38"/>
                </a:cubicBezTo>
                <a:close/>
                <a:moveTo>
                  <a:pt x="142" y="105"/>
                </a:moveTo>
                <a:cubicBezTo>
                  <a:pt x="120" y="105"/>
                  <a:pt x="101" y="124"/>
                  <a:pt x="101" y="147"/>
                </a:cubicBezTo>
                <a:cubicBezTo>
                  <a:pt x="101" y="170"/>
                  <a:pt x="120" y="189"/>
                  <a:pt x="142" y="189"/>
                </a:cubicBezTo>
                <a:cubicBezTo>
                  <a:pt x="165" y="189"/>
                  <a:pt x="184" y="170"/>
                  <a:pt x="184" y="147"/>
                </a:cubicBezTo>
                <a:cubicBezTo>
                  <a:pt x="184" y="124"/>
                  <a:pt x="165" y="105"/>
                  <a:pt x="142" y="105"/>
                </a:cubicBezTo>
                <a:close/>
                <a:moveTo>
                  <a:pt x="142" y="243"/>
                </a:moveTo>
                <a:cubicBezTo>
                  <a:pt x="120" y="243"/>
                  <a:pt x="101" y="262"/>
                  <a:pt x="101" y="285"/>
                </a:cubicBezTo>
                <a:cubicBezTo>
                  <a:pt x="101" y="307"/>
                  <a:pt x="120" y="326"/>
                  <a:pt x="142" y="326"/>
                </a:cubicBezTo>
                <a:cubicBezTo>
                  <a:pt x="165" y="326"/>
                  <a:pt x="184" y="307"/>
                  <a:pt x="184" y="285"/>
                </a:cubicBezTo>
                <a:cubicBezTo>
                  <a:pt x="184" y="262"/>
                  <a:pt x="165" y="243"/>
                  <a:pt x="142" y="243"/>
                </a:cubicBezTo>
                <a:close/>
                <a:moveTo>
                  <a:pt x="142" y="377"/>
                </a:moveTo>
                <a:cubicBezTo>
                  <a:pt x="120" y="377"/>
                  <a:pt x="101" y="395"/>
                  <a:pt x="101" y="419"/>
                </a:cubicBezTo>
                <a:cubicBezTo>
                  <a:pt x="101" y="441"/>
                  <a:pt x="120" y="461"/>
                  <a:pt x="142" y="461"/>
                </a:cubicBezTo>
                <a:cubicBezTo>
                  <a:pt x="165" y="461"/>
                  <a:pt x="184" y="441"/>
                  <a:pt x="184" y="419"/>
                </a:cubicBezTo>
                <a:cubicBezTo>
                  <a:pt x="184" y="395"/>
                  <a:pt x="165" y="377"/>
                  <a:pt x="142" y="377"/>
                </a:cubicBezTo>
                <a:close/>
                <a:moveTo>
                  <a:pt x="142" y="512"/>
                </a:moveTo>
                <a:cubicBezTo>
                  <a:pt x="120" y="512"/>
                  <a:pt x="101" y="531"/>
                  <a:pt x="101" y="553"/>
                </a:cubicBezTo>
                <a:cubicBezTo>
                  <a:pt x="101" y="576"/>
                  <a:pt x="120" y="595"/>
                  <a:pt x="142" y="595"/>
                </a:cubicBezTo>
                <a:cubicBezTo>
                  <a:pt x="165" y="595"/>
                  <a:pt x="184" y="577"/>
                  <a:pt x="184" y="553"/>
                </a:cubicBezTo>
                <a:cubicBezTo>
                  <a:pt x="184" y="530"/>
                  <a:pt x="165" y="512"/>
                  <a:pt x="142" y="512"/>
                </a:cubicBezTo>
                <a:close/>
                <a:moveTo>
                  <a:pt x="536" y="105"/>
                </a:moveTo>
                <a:cubicBezTo>
                  <a:pt x="513" y="105"/>
                  <a:pt x="496" y="124"/>
                  <a:pt x="496" y="147"/>
                </a:cubicBezTo>
                <a:cubicBezTo>
                  <a:pt x="496" y="170"/>
                  <a:pt x="512" y="189"/>
                  <a:pt x="536" y="189"/>
                </a:cubicBezTo>
                <a:cubicBezTo>
                  <a:pt x="559" y="189"/>
                  <a:pt x="577" y="170"/>
                  <a:pt x="577" y="147"/>
                </a:cubicBezTo>
                <a:cubicBezTo>
                  <a:pt x="577" y="124"/>
                  <a:pt x="560" y="105"/>
                  <a:pt x="536" y="105"/>
                </a:cubicBezTo>
                <a:close/>
                <a:moveTo>
                  <a:pt x="536" y="243"/>
                </a:moveTo>
                <a:cubicBezTo>
                  <a:pt x="513" y="243"/>
                  <a:pt x="496" y="262"/>
                  <a:pt x="496" y="285"/>
                </a:cubicBezTo>
                <a:cubicBezTo>
                  <a:pt x="496" y="307"/>
                  <a:pt x="512" y="326"/>
                  <a:pt x="536" y="326"/>
                </a:cubicBezTo>
                <a:cubicBezTo>
                  <a:pt x="559" y="326"/>
                  <a:pt x="577" y="307"/>
                  <a:pt x="577" y="285"/>
                </a:cubicBezTo>
                <a:cubicBezTo>
                  <a:pt x="577" y="262"/>
                  <a:pt x="560" y="243"/>
                  <a:pt x="536" y="243"/>
                </a:cubicBezTo>
                <a:close/>
                <a:moveTo>
                  <a:pt x="536" y="377"/>
                </a:moveTo>
                <a:cubicBezTo>
                  <a:pt x="513" y="377"/>
                  <a:pt x="496" y="395"/>
                  <a:pt x="496" y="419"/>
                </a:cubicBezTo>
                <a:cubicBezTo>
                  <a:pt x="496" y="441"/>
                  <a:pt x="512" y="461"/>
                  <a:pt x="536" y="461"/>
                </a:cubicBezTo>
                <a:cubicBezTo>
                  <a:pt x="559" y="461"/>
                  <a:pt x="577" y="441"/>
                  <a:pt x="577" y="419"/>
                </a:cubicBezTo>
                <a:cubicBezTo>
                  <a:pt x="577" y="395"/>
                  <a:pt x="560" y="377"/>
                  <a:pt x="536" y="377"/>
                </a:cubicBezTo>
                <a:close/>
                <a:moveTo>
                  <a:pt x="536" y="512"/>
                </a:moveTo>
                <a:cubicBezTo>
                  <a:pt x="513" y="512"/>
                  <a:pt x="496" y="531"/>
                  <a:pt x="496" y="553"/>
                </a:cubicBezTo>
                <a:cubicBezTo>
                  <a:pt x="496" y="576"/>
                  <a:pt x="512" y="595"/>
                  <a:pt x="536" y="595"/>
                </a:cubicBezTo>
                <a:cubicBezTo>
                  <a:pt x="559" y="595"/>
                  <a:pt x="577" y="577"/>
                  <a:pt x="577" y="553"/>
                </a:cubicBezTo>
                <a:cubicBezTo>
                  <a:pt x="577" y="530"/>
                  <a:pt x="560" y="512"/>
                  <a:pt x="536" y="512"/>
                </a:cubicBezTo>
                <a:close/>
              </a:path>
            </a:pathLst>
          </a:custGeom>
          <a:solidFill>
            <a:schemeClr val="accent2"/>
          </a:solidFill>
          <a:ln>
            <a:noFill/>
          </a:ln>
          <a:effectLst/>
        </p:spPr>
        <p:txBody>
          <a:bodyPr wrap="none" anchor="ctr"/>
          <a:lstStyle/>
          <a:p>
            <a:endParaRPr lang="en-US" sz="603"/>
          </a:p>
        </p:txBody>
      </p:sp>
      <p:sp>
        <p:nvSpPr>
          <p:cNvPr id="455" name="Freeform 68"/>
          <p:cNvSpPr>
            <a:spLocks noChangeArrowheads="1"/>
          </p:cNvSpPr>
          <p:nvPr/>
        </p:nvSpPr>
        <p:spPr bwMode="auto">
          <a:xfrm>
            <a:off x="3610476" y="2608825"/>
            <a:ext cx="176043" cy="177284"/>
          </a:xfrm>
          <a:custGeom>
            <a:avLst/>
            <a:gdLst>
              <a:gd name="T0" fmla="*/ 44 w 628"/>
              <a:gd name="T1" fmla="*/ 422 h 629"/>
              <a:gd name="T2" fmla="*/ 206 w 628"/>
              <a:gd name="T3" fmla="*/ 422 h 629"/>
              <a:gd name="T4" fmla="*/ 206 w 628"/>
              <a:gd name="T5" fmla="*/ 584 h 629"/>
              <a:gd name="T6" fmla="*/ 44 w 628"/>
              <a:gd name="T7" fmla="*/ 584 h 629"/>
              <a:gd name="T8" fmla="*/ 44 w 628"/>
              <a:gd name="T9" fmla="*/ 422 h 629"/>
              <a:gd name="T10" fmla="*/ 70 w 628"/>
              <a:gd name="T11" fmla="*/ 558 h 629"/>
              <a:gd name="T12" fmla="*/ 182 w 628"/>
              <a:gd name="T13" fmla="*/ 558 h 629"/>
              <a:gd name="T14" fmla="*/ 182 w 628"/>
              <a:gd name="T15" fmla="*/ 446 h 629"/>
              <a:gd name="T16" fmla="*/ 70 w 628"/>
              <a:gd name="T17" fmla="*/ 446 h 629"/>
              <a:gd name="T18" fmla="*/ 70 w 628"/>
              <a:gd name="T19" fmla="*/ 558 h 629"/>
              <a:gd name="T20" fmla="*/ 590 w 628"/>
              <a:gd name="T21" fmla="*/ 502 h 629"/>
              <a:gd name="T22" fmla="*/ 599 w 628"/>
              <a:gd name="T23" fmla="*/ 512 h 629"/>
              <a:gd name="T24" fmla="*/ 617 w 628"/>
              <a:gd name="T25" fmla="*/ 512 h 629"/>
              <a:gd name="T26" fmla="*/ 627 w 628"/>
              <a:gd name="T27" fmla="*/ 502 h 629"/>
              <a:gd name="T28" fmla="*/ 481 w 628"/>
              <a:gd name="T29" fmla="*/ 147 h 629"/>
              <a:gd name="T30" fmla="*/ 126 w 628"/>
              <a:gd name="T31" fmla="*/ 0 h 629"/>
              <a:gd name="T32" fmla="*/ 116 w 628"/>
              <a:gd name="T33" fmla="*/ 11 h 629"/>
              <a:gd name="T34" fmla="*/ 116 w 628"/>
              <a:gd name="T35" fmla="*/ 29 h 629"/>
              <a:gd name="T36" fmla="*/ 126 w 628"/>
              <a:gd name="T37" fmla="*/ 38 h 629"/>
              <a:gd name="T38" fmla="*/ 454 w 628"/>
              <a:gd name="T39" fmla="*/ 174 h 629"/>
              <a:gd name="T40" fmla="*/ 590 w 628"/>
              <a:gd name="T41" fmla="*/ 502 h 629"/>
              <a:gd name="T42" fmla="*/ 116 w 628"/>
              <a:gd name="T43" fmla="*/ 200 h 629"/>
              <a:gd name="T44" fmla="*/ 116 w 628"/>
              <a:gd name="T45" fmla="*/ 217 h 629"/>
              <a:gd name="T46" fmla="*/ 126 w 628"/>
              <a:gd name="T47" fmla="*/ 228 h 629"/>
              <a:gd name="T48" fmla="*/ 319 w 628"/>
              <a:gd name="T49" fmla="*/ 308 h 629"/>
              <a:gd name="T50" fmla="*/ 399 w 628"/>
              <a:gd name="T51" fmla="*/ 502 h 629"/>
              <a:gd name="T52" fmla="*/ 411 w 628"/>
              <a:gd name="T53" fmla="*/ 512 h 629"/>
              <a:gd name="T54" fmla="*/ 428 w 628"/>
              <a:gd name="T55" fmla="*/ 512 h 629"/>
              <a:gd name="T56" fmla="*/ 438 w 628"/>
              <a:gd name="T57" fmla="*/ 502 h 629"/>
              <a:gd name="T58" fmla="*/ 347 w 628"/>
              <a:gd name="T59" fmla="*/ 281 h 629"/>
              <a:gd name="T60" fmla="*/ 126 w 628"/>
              <a:gd name="T61" fmla="*/ 190 h 629"/>
              <a:gd name="T62" fmla="*/ 116 w 628"/>
              <a:gd name="T63" fmla="*/ 20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8" h="629">
                <a:moveTo>
                  <a:pt x="44" y="422"/>
                </a:moveTo>
                <a:cubicBezTo>
                  <a:pt x="89" y="377"/>
                  <a:pt x="161" y="377"/>
                  <a:pt x="206" y="422"/>
                </a:cubicBezTo>
                <a:cubicBezTo>
                  <a:pt x="251" y="467"/>
                  <a:pt x="251" y="539"/>
                  <a:pt x="206" y="584"/>
                </a:cubicBezTo>
                <a:cubicBezTo>
                  <a:pt x="161" y="628"/>
                  <a:pt x="89" y="628"/>
                  <a:pt x="44" y="584"/>
                </a:cubicBezTo>
                <a:cubicBezTo>
                  <a:pt x="0" y="539"/>
                  <a:pt x="0" y="467"/>
                  <a:pt x="44" y="422"/>
                </a:cubicBezTo>
                <a:close/>
                <a:moveTo>
                  <a:pt x="70" y="558"/>
                </a:moveTo>
                <a:cubicBezTo>
                  <a:pt x="100" y="590"/>
                  <a:pt x="152" y="590"/>
                  <a:pt x="182" y="558"/>
                </a:cubicBezTo>
                <a:cubicBezTo>
                  <a:pt x="214" y="528"/>
                  <a:pt x="213" y="477"/>
                  <a:pt x="182" y="446"/>
                </a:cubicBezTo>
                <a:cubicBezTo>
                  <a:pt x="151" y="415"/>
                  <a:pt x="100" y="414"/>
                  <a:pt x="70" y="446"/>
                </a:cubicBezTo>
                <a:cubicBezTo>
                  <a:pt x="38" y="476"/>
                  <a:pt x="38" y="528"/>
                  <a:pt x="70" y="558"/>
                </a:cubicBezTo>
                <a:close/>
                <a:moveTo>
                  <a:pt x="590" y="502"/>
                </a:moveTo>
                <a:cubicBezTo>
                  <a:pt x="590" y="510"/>
                  <a:pt x="591" y="512"/>
                  <a:pt x="599" y="512"/>
                </a:cubicBezTo>
                <a:lnTo>
                  <a:pt x="617" y="512"/>
                </a:lnTo>
                <a:cubicBezTo>
                  <a:pt x="625" y="512"/>
                  <a:pt x="627" y="510"/>
                  <a:pt x="627" y="502"/>
                </a:cubicBezTo>
                <a:cubicBezTo>
                  <a:pt x="627" y="363"/>
                  <a:pt x="572" y="238"/>
                  <a:pt x="481" y="147"/>
                </a:cubicBezTo>
                <a:cubicBezTo>
                  <a:pt x="390" y="56"/>
                  <a:pt x="265" y="0"/>
                  <a:pt x="126" y="0"/>
                </a:cubicBezTo>
                <a:cubicBezTo>
                  <a:pt x="118" y="0"/>
                  <a:pt x="116" y="3"/>
                  <a:pt x="116" y="11"/>
                </a:cubicBezTo>
                <a:lnTo>
                  <a:pt x="116" y="29"/>
                </a:lnTo>
                <a:cubicBezTo>
                  <a:pt x="116" y="36"/>
                  <a:pt x="118" y="38"/>
                  <a:pt x="126" y="38"/>
                </a:cubicBezTo>
                <a:cubicBezTo>
                  <a:pt x="249" y="38"/>
                  <a:pt x="367" y="88"/>
                  <a:pt x="454" y="174"/>
                </a:cubicBezTo>
                <a:cubicBezTo>
                  <a:pt x="540" y="260"/>
                  <a:pt x="590" y="379"/>
                  <a:pt x="590" y="502"/>
                </a:cubicBezTo>
                <a:close/>
                <a:moveTo>
                  <a:pt x="116" y="200"/>
                </a:moveTo>
                <a:lnTo>
                  <a:pt x="116" y="217"/>
                </a:lnTo>
                <a:cubicBezTo>
                  <a:pt x="116" y="225"/>
                  <a:pt x="118" y="228"/>
                  <a:pt x="126" y="228"/>
                </a:cubicBezTo>
                <a:cubicBezTo>
                  <a:pt x="201" y="228"/>
                  <a:pt x="270" y="257"/>
                  <a:pt x="319" y="308"/>
                </a:cubicBezTo>
                <a:cubicBezTo>
                  <a:pt x="371" y="358"/>
                  <a:pt x="399" y="427"/>
                  <a:pt x="399" y="502"/>
                </a:cubicBezTo>
                <a:cubicBezTo>
                  <a:pt x="399" y="510"/>
                  <a:pt x="403" y="512"/>
                  <a:pt x="411" y="512"/>
                </a:cubicBezTo>
                <a:lnTo>
                  <a:pt x="428" y="512"/>
                </a:lnTo>
                <a:cubicBezTo>
                  <a:pt x="436" y="512"/>
                  <a:pt x="438" y="510"/>
                  <a:pt x="438" y="502"/>
                </a:cubicBezTo>
                <a:cubicBezTo>
                  <a:pt x="438" y="416"/>
                  <a:pt x="403" y="337"/>
                  <a:pt x="347" y="281"/>
                </a:cubicBezTo>
                <a:cubicBezTo>
                  <a:pt x="291" y="225"/>
                  <a:pt x="212" y="190"/>
                  <a:pt x="126" y="190"/>
                </a:cubicBezTo>
                <a:cubicBezTo>
                  <a:pt x="118" y="190"/>
                  <a:pt x="116" y="192"/>
                  <a:pt x="116" y="200"/>
                </a:cubicBezTo>
                <a:close/>
              </a:path>
            </a:pathLst>
          </a:custGeom>
          <a:solidFill>
            <a:schemeClr val="accent2"/>
          </a:solidFill>
          <a:ln>
            <a:noFill/>
          </a:ln>
          <a:effectLst/>
        </p:spPr>
        <p:txBody>
          <a:bodyPr wrap="none" anchor="ctr"/>
          <a:lstStyle/>
          <a:p>
            <a:endParaRPr lang="en-US" sz="603"/>
          </a:p>
        </p:txBody>
      </p:sp>
      <p:sp>
        <p:nvSpPr>
          <p:cNvPr id="456" name="Freeform 69"/>
          <p:cNvSpPr>
            <a:spLocks noChangeArrowheads="1"/>
          </p:cNvSpPr>
          <p:nvPr/>
        </p:nvSpPr>
        <p:spPr bwMode="auto">
          <a:xfrm>
            <a:off x="3858422" y="2612547"/>
            <a:ext cx="240510" cy="167365"/>
          </a:xfrm>
          <a:custGeom>
            <a:avLst/>
            <a:gdLst>
              <a:gd name="T0" fmla="*/ 428 w 856"/>
              <a:gd name="T1" fmla="*/ 36 h 597"/>
              <a:gd name="T2" fmla="*/ 34 w 856"/>
              <a:gd name="T3" fmla="*/ 196 h 597"/>
              <a:gd name="T4" fmla="*/ 20 w 856"/>
              <a:gd name="T5" fmla="*/ 196 h 597"/>
              <a:gd name="T6" fmla="*/ 7 w 856"/>
              <a:gd name="T7" fmla="*/ 184 h 597"/>
              <a:gd name="T8" fmla="*/ 7 w 856"/>
              <a:gd name="T9" fmla="*/ 169 h 597"/>
              <a:gd name="T10" fmla="*/ 428 w 856"/>
              <a:gd name="T11" fmla="*/ 0 h 597"/>
              <a:gd name="T12" fmla="*/ 850 w 856"/>
              <a:gd name="T13" fmla="*/ 169 h 597"/>
              <a:gd name="T14" fmla="*/ 850 w 856"/>
              <a:gd name="T15" fmla="*/ 184 h 597"/>
              <a:gd name="T16" fmla="*/ 837 w 856"/>
              <a:gd name="T17" fmla="*/ 196 h 597"/>
              <a:gd name="T18" fmla="*/ 823 w 856"/>
              <a:gd name="T19" fmla="*/ 196 h 597"/>
              <a:gd name="T20" fmla="*/ 428 w 856"/>
              <a:gd name="T21" fmla="*/ 36 h 597"/>
              <a:gd name="T22" fmla="*/ 677 w 856"/>
              <a:gd name="T23" fmla="*/ 340 h 597"/>
              <a:gd name="T24" fmla="*/ 428 w 856"/>
              <a:gd name="T25" fmla="*/ 241 h 597"/>
              <a:gd name="T26" fmla="*/ 178 w 856"/>
              <a:gd name="T27" fmla="*/ 340 h 597"/>
              <a:gd name="T28" fmla="*/ 164 w 856"/>
              <a:gd name="T29" fmla="*/ 340 h 597"/>
              <a:gd name="T30" fmla="*/ 151 w 856"/>
              <a:gd name="T31" fmla="*/ 329 h 597"/>
              <a:gd name="T32" fmla="*/ 151 w 856"/>
              <a:gd name="T33" fmla="*/ 313 h 597"/>
              <a:gd name="T34" fmla="*/ 428 w 856"/>
              <a:gd name="T35" fmla="*/ 204 h 597"/>
              <a:gd name="T36" fmla="*/ 704 w 856"/>
              <a:gd name="T37" fmla="*/ 313 h 597"/>
              <a:gd name="T38" fmla="*/ 704 w 856"/>
              <a:gd name="T39" fmla="*/ 329 h 597"/>
              <a:gd name="T40" fmla="*/ 693 w 856"/>
              <a:gd name="T41" fmla="*/ 340 h 597"/>
              <a:gd name="T42" fmla="*/ 677 w 856"/>
              <a:gd name="T43" fmla="*/ 340 h 597"/>
              <a:gd name="T44" fmla="*/ 557 w 856"/>
              <a:gd name="T45" fmla="*/ 456 h 597"/>
              <a:gd name="T46" fmla="*/ 428 w 856"/>
              <a:gd name="T47" fmla="*/ 401 h 597"/>
              <a:gd name="T48" fmla="*/ 300 w 856"/>
              <a:gd name="T49" fmla="*/ 456 h 597"/>
              <a:gd name="T50" fmla="*/ 300 w 856"/>
              <a:gd name="T51" fmla="*/ 478 h 597"/>
              <a:gd name="T52" fmla="*/ 405 w 856"/>
              <a:gd name="T53" fmla="*/ 583 h 597"/>
              <a:gd name="T54" fmla="*/ 452 w 856"/>
              <a:gd name="T55" fmla="*/ 583 h 597"/>
              <a:gd name="T56" fmla="*/ 557 w 856"/>
              <a:gd name="T57" fmla="*/ 478 h 597"/>
              <a:gd name="T58" fmla="*/ 557 w 856"/>
              <a:gd name="T59" fmla="*/ 456 h 597"/>
              <a:gd name="T60" fmla="*/ 336 w 856"/>
              <a:gd name="T61" fmla="*/ 467 h 597"/>
              <a:gd name="T62" fmla="*/ 428 w 856"/>
              <a:gd name="T63" fmla="*/ 435 h 597"/>
              <a:gd name="T64" fmla="*/ 520 w 856"/>
              <a:gd name="T65" fmla="*/ 467 h 597"/>
              <a:gd name="T66" fmla="*/ 428 w 856"/>
              <a:gd name="T67" fmla="*/ 558 h 597"/>
              <a:gd name="T68" fmla="*/ 336 w 856"/>
              <a:gd name="T69" fmla="*/ 46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6" h="597">
                <a:moveTo>
                  <a:pt x="428" y="36"/>
                </a:moveTo>
                <a:cubicBezTo>
                  <a:pt x="287" y="36"/>
                  <a:pt x="143" y="89"/>
                  <a:pt x="34" y="196"/>
                </a:cubicBezTo>
                <a:cubicBezTo>
                  <a:pt x="28" y="203"/>
                  <a:pt x="24" y="203"/>
                  <a:pt x="20" y="196"/>
                </a:cubicBezTo>
                <a:lnTo>
                  <a:pt x="7" y="184"/>
                </a:lnTo>
                <a:cubicBezTo>
                  <a:pt x="2" y="179"/>
                  <a:pt x="0" y="176"/>
                  <a:pt x="7" y="169"/>
                </a:cubicBezTo>
                <a:cubicBezTo>
                  <a:pt x="124" y="56"/>
                  <a:pt x="276" y="0"/>
                  <a:pt x="428" y="0"/>
                </a:cubicBezTo>
                <a:cubicBezTo>
                  <a:pt x="579" y="0"/>
                  <a:pt x="731" y="56"/>
                  <a:pt x="850" y="169"/>
                </a:cubicBezTo>
                <a:cubicBezTo>
                  <a:pt x="855" y="176"/>
                  <a:pt x="855" y="179"/>
                  <a:pt x="850" y="184"/>
                </a:cubicBezTo>
                <a:lnTo>
                  <a:pt x="837" y="196"/>
                </a:lnTo>
                <a:cubicBezTo>
                  <a:pt x="832" y="203"/>
                  <a:pt x="827" y="203"/>
                  <a:pt x="823" y="196"/>
                </a:cubicBezTo>
                <a:cubicBezTo>
                  <a:pt x="712" y="89"/>
                  <a:pt x="570" y="36"/>
                  <a:pt x="428" y="36"/>
                </a:cubicBezTo>
                <a:close/>
                <a:moveTo>
                  <a:pt x="677" y="340"/>
                </a:moveTo>
                <a:cubicBezTo>
                  <a:pt x="607" y="275"/>
                  <a:pt x="519" y="241"/>
                  <a:pt x="428" y="241"/>
                </a:cubicBezTo>
                <a:cubicBezTo>
                  <a:pt x="338" y="241"/>
                  <a:pt x="248" y="275"/>
                  <a:pt x="178" y="340"/>
                </a:cubicBezTo>
                <a:cubicBezTo>
                  <a:pt x="173" y="347"/>
                  <a:pt x="170" y="347"/>
                  <a:pt x="164" y="340"/>
                </a:cubicBezTo>
                <a:lnTo>
                  <a:pt x="151" y="329"/>
                </a:lnTo>
                <a:cubicBezTo>
                  <a:pt x="146" y="323"/>
                  <a:pt x="146" y="320"/>
                  <a:pt x="151" y="313"/>
                </a:cubicBezTo>
                <a:cubicBezTo>
                  <a:pt x="229" y="240"/>
                  <a:pt x="328" y="204"/>
                  <a:pt x="428" y="204"/>
                </a:cubicBezTo>
                <a:cubicBezTo>
                  <a:pt x="528" y="204"/>
                  <a:pt x="627" y="240"/>
                  <a:pt x="704" y="313"/>
                </a:cubicBezTo>
                <a:cubicBezTo>
                  <a:pt x="711" y="320"/>
                  <a:pt x="711" y="323"/>
                  <a:pt x="704" y="329"/>
                </a:cubicBezTo>
                <a:lnTo>
                  <a:pt x="693" y="340"/>
                </a:lnTo>
                <a:cubicBezTo>
                  <a:pt x="687" y="347"/>
                  <a:pt x="683" y="347"/>
                  <a:pt x="677" y="340"/>
                </a:cubicBezTo>
                <a:close/>
                <a:moveTo>
                  <a:pt x="557" y="456"/>
                </a:moveTo>
                <a:cubicBezTo>
                  <a:pt x="520" y="422"/>
                  <a:pt x="483" y="401"/>
                  <a:pt x="428" y="401"/>
                </a:cubicBezTo>
                <a:cubicBezTo>
                  <a:pt x="372" y="401"/>
                  <a:pt x="335" y="422"/>
                  <a:pt x="300" y="456"/>
                </a:cubicBezTo>
                <a:cubicBezTo>
                  <a:pt x="293" y="462"/>
                  <a:pt x="293" y="472"/>
                  <a:pt x="300" y="478"/>
                </a:cubicBezTo>
                <a:lnTo>
                  <a:pt x="405" y="583"/>
                </a:lnTo>
                <a:cubicBezTo>
                  <a:pt x="418" y="596"/>
                  <a:pt x="439" y="596"/>
                  <a:pt x="452" y="583"/>
                </a:cubicBezTo>
                <a:lnTo>
                  <a:pt x="557" y="478"/>
                </a:lnTo>
                <a:cubicBezTo>
                  <a:pt x="563" y="472"/>
                  <a:pt x="563" y="462"/>
                  <a:pt x="557" y="456"/>
                </a:cubicBezTo>
                <a:close/>
                <a:moveTo>
                  <a:pt x="336" y="467"/>
                </a:moveTo>
                <a:cubicBezTo>
                  <a:pt x="364" y="446"/>
                  <a:pt x="395" y="435"/>
                  <a:pt x="428" y="435"/>
                </a:cubicBezTo>
                <a:cubicBezTo>
                  <a:pt x="460" y="435"/>
                  <a:pt x="493" y="446"/>
                  <a:pt x="520" y="467"/>
                </a:cubicBezTo>
                <a:lnTo>
                  <a:pt x="428" y="558"/>
                </a:lnTo>
                <a:lnTo>
                  <a:pt x="336" y="467"/>
                </a:lnTo>
                <a:close/>
              </a:path>
            </a:pathLst>
          </a:custGeom>
          <a:solidFill>
            <a:schemeClr val="accent2"/>
          </a:solidFill>
          <a:ln>
            <a:noFill/>
          </a:ln>
          <a:effectLst/>
        </p:spPr>
        <p:txBody>
          <a:bodyPr wrap="none" anchor="ctr"/>
          <a:lstStyle/>
          <a:p>
            <a:endParaRPr lang="en-US" sz="603"/>
          </a:p>
        </p:txBody>
      </p:sp>
      <p:sp>
        <p:nvSpPr>
          <p:cNvPr id="457" name="Freeform 70"/>
          <p:cNvSpPr>
            <a:spLocks noChangeArrowheads="1"/>
          </p:cNvSpPr>
          <p:nvPr/>
        </p:nvSpPr>
        <p:spPr bwMode="auto">
          <a:xfrm>
            <a:off x="4174556" y="2598908"/>
            <a:ext cx="127694" cy="213236"/>
          </a:xfrm>
          <a:custGeom>
            <a:avLst/>
            <a:gdLst>
              <a:gd name="T0" fmla="*/ 447 w 452"/>
              <a:gd name="T1" fmla="*/ 455 h 757"/>
              <a:gd name="T2" fmla="*/ 3 w 452"/>
              <a:gd name="T3" fmla="*/ 455 h 757"/>
              <a:gd name="T4" fmla="*/ 196 w 452"/>
              <a:gd name="T5" fmla="*/ 19 h 757"/>
              <a:gd name="T6" fmla="*/ 254 w 452"/>
              <a:gd name="T7" fmla="*/ 19 h 757"/>
              <a:gd name="T8" fmla="*/ 447 w 452"/>
              <a:gd name="T9" fmla="*/ 455 h 757"/>
              <a:gd name="T10" fmla="*/ 409 w 452"/>
              <a:gd name="T11" fmla="*/ 455 h 757"/>
              <a:gd name="T12" fmla="*/ 225 w 452"/>
              <a:gd name="T13" fmla="*/ 41 h 757"/>
              <a:gd name="T14" fmla="*/ 41 w 452"/>
              <a:gd name="T15" fmla="*/ 455 h 757"/>
              <a:gd name="T16" fmla="*/ 409 w 452"/>
              <a:gd name="T17" fmla="*/ 455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757">
                <a:moveTo>
                  <a:pt x="447" y="455"/>
                </a:moveTo>
                <a:cubicBezTo>
                  <a:pt x="438" y="754"/>
                  <a:pt x="11" y="756"/>
                  <a:pt x="3" y="455"/>
                </a:cubicBezTo>
                <a:cubicBezTo>
                  <a:pt x="0" y="326"/>
                  <a:pt x="121" y="123"/>
                  <a:pt x="196" y="19"/>
                </a:cubicBezTo>
                <a:cubicBezTo>
                  <a:pt x="209" y="0"/>
                  <a:pt x="240" y="0"/>
                  <a:pt x="254" y="19"/>
                </a:cubicBezTo>
                <a:cubicBezTo>
                  <a:pt x="328" y="123"/>
                  <a:pt x="451" y="326"/>
                  <a:pt x="447" y="455"/>
                </a:cubicBezTo>
                <a:close/>
                <a:moveTo>
                  <a:pt x="409" y="455"/>
                </a:moveTo>
                <a:cubicBezTo>
                  <a:pt x="412" y="335"/>
                  <a:pt x="292" y="135"/>
                  <a:pt x="225" y="41"/>
                </a:cubicBezTo>
                <a:cubicBezTo>
                  <a:pt x="156" y="135"/>
                  <a:pt x="38" y="335"/>
                  <a:pt x="41" y="455"/>
                </a:cubicBezTo>
                <a:cubicBezTo>
                  <a:pt x="48" y="706"/>
                  <a:pt x="403" y="706"/>
                  <a:pt x="409" y="455"/>
                </a:cubicBezTo>
                <a:close/>
              </a:path>
            </a:pathLst>
          </a:custGeom>
          <a:solidFill>
            <a:schemeClr val="accent2"/>
          </a:solidFill>
          <a:ln>
            <a:noFill/>
          </a:ln>
          <a:effectLst/>
        </p:spPr>
        <p:txBody>
          <a:bodyPr wrap="none" anchor="ctr"/>
          <a:lstStyle/>
          <a:p>
            <a:endParaRPr lang="en-US" sz="603"/>
          </a:p>
        </p:txBody>
      </p:sp>
      <p:sp>
        <p:nvSpPr>
          <p:cNvPr id="458" name="Freeform 71"/>
          <p:cNvSpPr>
            <a:spLocks noChangeArrowheads="1"/>
          </p:cNvSpPr>
          <p:nvPr/>
        </p:nvSpPr>
        <p:spPr bwMode="auto">
          <a:xfrm>
            <a:off x="4386552" y="2556756"/>
            <a:ext cx="202078" cy="233072"/>
          </a:xfrm>
          <a:custGeom>
            <a:avLst/>
            <a:gdLst>
              <a:gd name="T0" fmla="*/ 11 w 717"/>
              <a:gd name="T1" fmla="*/ 626 h 830"/>
              <a:gd name="T2" fmla="*/ 11 w 717"/>
              <a:gd name="T3" fmla="*/ 459 h 830"/>
              <a:gd name="T4" fmla="*/ 705 w 717"/>
              <a:gd name="T5" fmla="*/ 459 h 830"/>
              <a:gd name="T6" fmla="*/ 705 w 717"/>
              <a:gd name="T7" fmla="*/ 626 h 830"/>
              <a:gd name="T8" fmla="*/ 523 w 717"/>
              <a:gd name="T9" fmla="*/ 827 h 830"/>
              <a:gd name="T10" fmla="*/ 486 w 717"/>
              <a:gd name="T11" fmla="*/ 792 h 830"/>
              <a:gd name="T12" fmla="*/ 486 w 717"/>
              <a:gd name="T13" fmla="*/ 458 h 830"/>
              <a:gd name="T14" fmla="*/ 523 w 717"/>
              <a:gd name="T15" fmla="*/ 424 h 830"/>
              <a:gd name="T16" fmla="*/ 668 w 717"/>
              <a:gd name="T17" fmla="*/ 503 h 830"/>
              <a:gd name="T18" fmla="*/ 668 w 717"/>
              <a:gd name="T19" fmla="*/ 459 h 830"/>
              <a:gd name="T20" fmla="*/ 46 w 717"/>
              <a:gd name="T21" fmla="*/ 459 h 830"/>
              <a:gd name="T22" fmla="*/ 46 w 717"/>
              <a:gd name="T23" fmla="*/ 506 h 830"/>
              <a:gd name="T24" fmla="*/ 191 w 717"/>
              <a:gd name="T25" fmla="*/ 424 h 830"/>
              <a:gd name="T26" fmla="*/ 230 w 717"/>
              <a:gd name="T27" fmla="*/ 458 h 830"/>
              <a:gd name="T28" fmla="*/ 230 w 717"/>
              <a:gd name="T29" fmla="*/ 792 h 830"/>
              <a:gd name="T30" fmla="*/ 191 w 717"/>
              <a:gd name="T31" fmla="*/ 827 h 830"/>
              <a:gd name="T32" fmla="*/ 11 w 717"/>
              <a:gd name="T33" fmla="*/ 626 h 830"/>
              <a:gd name="T34" fmla="*/ 191 w 717"/>
              <a:gd name="T35" fmla="*/ 789 h 830"/>
              <a:gd name="T36" fmla="*/ 191 w 717"/>
              <a:gd name="T37" fmla="*/ 461 h 830"/>
              <a:gd name="T38" fmla="*/ 191 w 717"/>
              <a:gd name="T39" fmla="*/ 789 h 830"/>
              <a:gd name="T40" fmla="*/ 524 w 717"/>
              <a:gd name="T41" fmla="*/ 461 h 830"/>
              <a:gd name="T42" fmla="*/ 524 w 717"/>
              <a:gd name="T43" fmla="*/ 789 h 830"/>
              <a:gd name="T44" fmla="*/ 524 w 717"/>
              <a:gd name="T45" fmla="*/ 461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7" h="830">
                <a:moveTo>
                  <a:pt x="11" y="626"/>
                </a:moveTo>
                <a:lnTo>
                  <a:pt x="11" y="459"/>
                </a:lnTo>
                <a:cubicBezTo>
                  <a:pt x="11" y="0"/>
                  <a:pt x="705" y="0"/>
                  <a:pt x="705" y="459"/>
                </a:cubicBezTo>
                <a:lnTo>
                  <a:pt x="705" y="626"/>
                </a:lnTo>
                <a:cubicBezTo>
                  <a:pt x="705" y="720"/>
                  <a:pt x="644" y="814"/>
                  <a:pt x="523" y="827"/>
                </a:cubicBezTo>
                <a:cubicBezTo>
                  <a:pt x="503" y="829"/>
                  <a:pt x="486" y="813"/>
                  <a:pt x="486" y="792"/>
                </a:cubicBezTo>
                <a:lnTo>
                  <a:pt x="486" y="458"/>
                </a:lnTo>
                <a:cubicBezTo>
                  <a:pt x="486" y="437"/>
                  <a:pt x="503" y="421"/>
                  <a:pt x="523" y="424"/>
                </a:cubicBezTo>
                <a:cubicBezTo>
                  <a:pt x="590" y="431"/>
                  <a:pt x="638" y="461"/>
                  <a:pt x="668" y="503"/>
                </a:cubicBezTo>
                <a:lnTo>
                  <a:pt x="668" y="459"/>
                </a:lnTo>
                <a:cubicBezTo>
                  <a:pt x="668" y="50"/>
                  <a:pt x="46" y="50"/>
                  <a:pt x="46" y="459"/>
                </a:cubicBezTo>
                <a:lnTo>
                  <a:pt x="46" y="506"/>
                </a:lnTo>
                <a:cubicBezTo>
                  <a:pt x="76" y="461"/>
                  <a:pt x="124" y="431"/>
                  <a:pt x="191" y="424"/>
                </a:cubicBezTo>
                <a:cubicBezTo>
                  <a:pt x="212" y="421"/>
                  <a:pt x="230" y="437"/>
                  <a:pt x="230" y="458"/>
                </a:cubicBezTo>
                <a:lnTo>
                  <a:pt x="230" y="792"/>
                </a:lnTo>
                <a:cubicBezTo>
                  <a:pt x="230" y="813"/>
                  <a:pt x="212" y="829"/>
                  <a:pt x="191" y="827"/>
                </a:cubicBezTo>
                <a:cubicBezTo>
                  <a:pt x="70" y="814"/>
                  <a:pt x="11" y="720"/>
                  <a:pt x="11" y="626"/>
                </a:cubicBezTo>
                <a:close/>
                <a:moveTo>
                  <a:pt x="191" y="789"/>
                </a:moveTo>
                <a:lnTo>
                  <a:pt x="191" y="461"/>
                </a:lnTo>
                <a:cubicBezTo>
                  <a:pt x="0" y="483"/>
                  <a:pt x="0" y="767"/>
                  <a:pt x="191" y="789"/>
                </a:cubicBezTo>
                <a:close/>
                <a:moveTo>
                  <a:pt x="524" y="461"/>
                </a:moveTo>
                <a:lnTo>
                  <a:pt x="524" y="789"/>
                </a:lnTo>
                <a:cubicBezTo>
                  <a:pt x="716" y="767"/>
                  <a:pt x="716" y="483"/>
                  <a:pt x="524" y="461"/>
                </a:cubicBezTo>
                <a:close/>
              </a:path>
            </a:pathLst>
          </a:custGeom>
          <a:solidFill>
            <a:schemeClr val="accent2"/>
          </a:solidFill>
          <a:ln>
            <a:noFill/>
          </a:ln>
          <a:effectLst/>
        </p:spPr>
        <p:txBody>
          <a:bodyPr wrap="none" anchor="ctr"/>
          <a:lstStyle/>
          <a:p>
            <a:endParaRPr lang="en-US" sz="603"/>
          </a:p>
        </p:txBody>
      </p:sp>
      <p:sp>
        <p:nvSpPr>
          <p:cNvPr id="459" name="Freeform 72"/>
          <p:cNvSpPr>
            <a:spLocks noChangeArrowheads="1"/>
          </p:cNvSpPr>
          <p:nvPr/>
        </p:nvSpPr>
        <p:spPr bwMode="auto">
          <a:xfrm>
            <a:off x="4672935" y="2593950"/>
            <a:ext cx="195879" cy="199599"/>
          </a:xfrm>
          <a:custGeom>
            <a:avLst/>
            <a:gdLst>
              <a:gd name="T0" fmla="*/ 122 w 695"/>
              <a:gd name="T1" fmla="*/ 78 h 711"/>
              <a:gd name="T2" fmla="*/ 304 w 695"/>
              <a:gd name="T3" fmla="*/ 78 h 711"/>
              <a:gd name="T4" fmla="*/ 304 w 695"/>
              <a:gd name="T5" fmla="*/ 9 h 711"/>
              <a:gd name="T6" fmla="*/ 315 w 695"/>
              <a:gd name="T7" fmla="*/ 0 h 711"/>
              <a:gd name="T8" fmla="*/ 333 w 695"/>
              <a:gd name="T9" fmla="*/ 0 h 711"/>
              <a:gd name="T10" fmla="*/ 342 w 695"/>
              <a:gd name="T11" fmla="*/ 9 h 711"/>
              <a:gd name="T12" fmla="*/ 342 w 695"/>
              <a:gd name="T13" fmla="*/ 78 h 711"/>
              <a:gd name="T14" fmla="*/ 525 w 695"/>
              <a:gd name="T15" fmla="*/ 78 h 711"/>
              <a:gd name="T16" fmla="*/ 549 w 695"/>
              <a:gd name="T17" fmla="*/ 87 h 711"/>
              <a:gd name="T18" fmla="*/ 680 w 695"/>
              <a:gd name="T19" fmla="*/ 211 h 711"/>
              <a:gd name="T20" fmla="*/ 680 w 695"/>
              <a:gd name="T21" fmla="*/ 260 h 711"/>
              <a:gd name="T22" fmla="*/ 549 w 695"/>
              <a:gd name="T23" fmla="*/ 379 h 711"/>
              <a:gd name="T24" fmla="*/ 525 w 695"/>
              <a:gd name="T25" fmla="*/ 388 h 711"/>
              <a:gd name="T26" fmla="*/ 342 w 695"/>
              <a:gd name="T27" fmla="*/ 388 h 711"/>
              <a:gd name="T28" fmla="*/ 342 w 695"/>
              <a:gd name="T29" fmla="*/ 700 h 711"/>
              <a:gd name="T30" fmla="*/ 333 w 695"/>
              <a:gd name="T31" fmla="*/ 710 h 711"/>
              <a:gd name="T32" fmla="*/ 315 w 695"/>
              <a:gd name="T33" fmla="*/ 710 h 711"/>
              <a:gd name="T34" fmla="*/ 304 w 695"/>
              <a:gd name="T35" fmla="*/ 700 h 711"/>
              <a:gd name="T36" fmla="*/ 304 w 695"/>
              <a:gd name="T37" fmla="*/ 388 h 711"/>
              <a:gd name="T38" fmla="*/ 122 w 695"/>
              <a:gd name="T39" fmla="*/ 388 h 711"/>
              <a:gd name="T40" fmla="*/ 0 w 695"/>
              <a:gd name="T41" fmla="*/ 267 h 711"/>
              <a:gd name="T42" fmla="*/ 0 w 695"/>
              <a:gd name="T43" fmla="*/ 199 h 711"/>
              <a:gd name="T44" fmla="*/ 122 w 695"/>
              <a:gd name="T45" fmla="*/ 78 h 711"/>
              <a:gd name="T46" fmla="*/ 649 w 695"/>
              <a:gd name="T47" fmla="*/ 235 h 711"/>
              <a:gd name="T48" fmla="*/ 523 w 695"/>
              <a:gd name="T49" fmla="*/ 116 h 711"/>
              <a:gd name="T50" fmla="*/ 122 w 695"/>
              <a:gd name="T51" fmla="*/ 116 h 711"/>
              <a:gd name="T52" fmla="*/ 38 w 695"/>
              <a:gd name="T53" fmla="*/ 199 h 711"/>
              <a:gd name="T54" fmla="*/ 38 w 695"/>
              <a:gd name="T55" fmla="*/ 267 h 711"/>
              <a:gd name="T56" fmla="*/ 122 w 695"/>
              <a:gd name="T57" fmla="*/ 350 h 711"/>
              <a:gd name="T58" fmla="*/ 523 w 695"/>
              <a:gd name="T59" fmla="*/ 350 h 711"/>
              <a:gd name="T60" fmla="*/ 649 w 695"/>
              <a:gd name="T61" fmla="*/ 235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5" h="711">
                <a:moveTo>
                  <a:pt x="122" y="78"/>
                </a:moveTo>
                <a:lnTo>
                  <a:pt x="304" y="78"/>
                </a:lnTo>
                <a:lnTo>
                  <a:pt x="304" y="9"/>
                </a:lnTo>
                <a:cubicBezTo>
                  <a:pt x="304" y="3"/>
                  <a:pt x="307" y="0"/>
                  <a:pt x="315" y="0"/>
                </a:cubicBezTo>
                <a:lnTo>
                  <a:pt x="333" y="0"/>
                </a:lnTo>
                <a:cubicBezTo>
                  <a:pt x="339" y="0"/>
                  <a:pt x="342" y="3"/>
                  <a:pt x="342" y="9"/>
                </a:cubicBezTo>
                <a:lnTo>
                  <a:pt x="342" y="78"/>
                </a:lnTo>
                <a:lnTo>
                  <a:pt x="525" y="78"/>
                </a:lnTo>
                <a:cubicBezTo>
                  <a:pt x="534" y="78"/>
                  <a:pt x="542" y="81"/>
                  <a:pt x="549" y="87"/>
                </a:cubicBezTo>
                <a:lnTo>
                  <a:pt x="680" y="211"/>
                </a:lnTo>
                <a:cubicBezTo>
                  <a:pt x="694" y="223"/>
                  <a:pt x="694" y="246"/>
                  <a:pt x="680" y="260"/>
                </a:cubicBezTo>
                <a:lnTo>
                  <a:pt x="549" y="379"/>
                </a:lnTo>
                <a:cubicBezTo>
                  <a:pt x="541" y="383"/>
                  <a:pt x="534" y="388"/>
                  <a:pt x="525" y="388"/>
                </a:cubicBezTo>
                <a:lnTo>
                  <a:pt x="342" y="388"/>
                </a:lnTo>
                <a:lnTo>
                  <a:pt x="342" y="700"/>
                </a:lnTo>
                <a:cubicBezTo>
                  <a:pt x="342" y="706"/>
                  <a:pt x="339" y="710"/>
                  <a:pt x="333" y="710"/>
                </a:cubicBezTo>
                <a:lnTo>
                  <a:pt x="315" y="710"/>
                </a:lnTo>
                <a:cubicBezTo>
                  <a:pt x="307" y="710"/>
                  <a:pt x="304" y="706"/>
                  <a:pt x="304" y="700"/>
                </a:cubicBezTo>
                <a:lnTo>
                  <a:pt x="304" y="388"/>
                </a:lnTo>
                <a:lnTo>
                  <a:pt x="122" y="388"/>
                </a:lnTo>
                <a:cubicBezTo>
                  <a:pt x="54" y="388"/>
                  <a:pt x="0" y="332"/>
                  <a:pt x="0" y="267"/>
                </a:cubicBezTo>
                <a:lnTo>
                  <a:pt x="0" y="199"/>
                </a:lnTo>
                <a:cubicBezTo>
                  <a:pt x="0" y="132"/>
                  <a:pt x="54" y="78"/>
                  <a:pt x="122" y="78"/>
                </a:cubicBezTo>
                <a:close/>
                <a:moveTo>
                  <a:pt x="649" y="235"/>
                </a:moveTo>
                <a:lnTo>
                  <a:pt x="523" y="116"/>
                </a:lnTo>
                <a:lnTo>
                  <a:pt x="122" y="116"/>
                </a:lnTo>
                <a:cubicBezTo>
                  <a:pt x="75" y="116"/>
                  <a:pt x="38" y="153"/>
                  <a:pt x="38" y="199"/>
                </a:cubicBezTo>
                <a:lnTo>
                  <a:pt x="38" y="267"/>
                </a:lnTo>
                <a:cubicBezTo>
                  <a:pt x="38" y="311"/>
                  <a:pt x="75" y="350"/>
                  <a:pt x="122" y="350"/>
                </a:cubicBezTo>
                <a:lnTo>
                  <a:pt x="523" y="350"/>
                </a:lnTo>
                <a:lnTo>
                  <a:pt x="649" y="235"/>
                </a:lnTo>
                <a:close/>
              </a:path>
            </a:pathLst>
          </a:custGeom>
          <a:solidFill>
            <a:schemeClr val="accent2"/>
          </a:solidFill>
          <a:ln>
            <a:noFill/>
          </a:ln>
          <a:effectLst/>
        </p:spPr>
        <p:txBody>
          <a:bodyPr wrap="none" anchor="ctr"/>
          <a:lstStyle/>
          <a:p>
            <a:endParaRPr lang="en-US" sz="603"/>
          </a:p>
        </p:txBody>
      </p:sp>
      <p:sp>
        <p:nvSpPr>
          <p:cNvPr id="460" name="Freeform 73"/>
          <p:cNvSpPr>
            <a:spLocks noChangeArrowheads="1"/>
          </p:cNvSpPr>
          <p:nvPr/>
        </p:nvSpPr>
        <p:spPr bwMode="auto">
          <a:xfrm>
            <a:off x="4938236" y="2588990"/>
            <a:ext cx="216956" cy="203318"/>
          </a:xfrm>
          <a:custGeom>
            <a:avLst/>
            <a:gdLst>
              <a:gd name="T0" fmla="*/ 92 w 770"/>
              <a:gd name="T1" fmla="*/ 526 h 725"/>
              <a:gd name="T2" fmla="*/ 11 w 770"/>
              <a:gd name="T3" fmla="*/ 445 h 725"/>
              <a:gd name="T4" fmla="*/ 11 w 770"/>
              <a:gd name="T5" fmla="*/ 405 h 725"/>
              <a:gd name="T6" fmla="*/ 92 w 770"/>
              <a:gd name="T7" fmla="*/ 323 h 725"/>
              <a:gd name="T8" fmla="*/ 112 w 770"/>
              <a:gd name="T9" fmla="*/ 315 h 725"/>
              <a:gd name="T10" fmla="*/ 588 w 770"/>
              <a:gd name="T11" fmla="*/ 315 h 725"/>
              <a:gd name="T12" fmla="*/ 670 w 770"/>
              <a:gd name="T13" fmla="*/ 397 h 725"/>
              <a:gd name="T14" fmla="*/ 670 w 770"/>
              <a:gd name="T15" fmla="*/ 451 h 725"/>
              <a:gd name="T16" fmla="*/ 588 w 770"/>
              <a:gd name="T17" fmla="*/ 534 h 725"/>
              <a:gd name="T18" fmla="*/ 443 w 770"/>
              <a:gd name="T19" fmla="*/ 534 h 725"/>
              <a:gd name="T20" fmla="*/ 443 w 770"/>
              <a:gd name="T21" fmla="*/ 713 h 725"/>
              <a:gd name="T22" fmla="*/ 431 w 770"/>
              <a:gd name="T23" fmla="*/ 724 h 725"/>
              <a:gd name="T24" fmla="*/ 414 w 770"/>
              <a:gd name="T25" fmla="*/ 724 h 725"/>
              <a:gd name="T26" fmla="*/ 404 w 770"/>
              <a:gd name="T27" fmla="*/ 713 h 725"/>
              <a:gd name="T28" fmla="*/ 404 w 770"/>
              <a:gd name="T29" fmla="*/ 534 h 725"/>
              <a:gd name="T30" fmla="*/ 112 w 770"/>
              <a:gd name="T31" fmla="*/ 534 h 725"/>
              <a:gd name="T32" fmla="*/ 92 w 770"/>
              <a:gd name="T33" fmla="*/ 526 h 725"/>
              <a:gd name="T34" fmla="*/ 633 w 770"/>
              <a:gd name="T35" fmla="*/ 451 h 725"/>
              <a:gd name="T36" fmla="*/ 633 w 770"/>
              <a:gd name="T37" fmla="*/ 397 h 725"/>
              <a:gd name="T38" fmla="*/ 588 w 770"/>
              <a:gd name="T39" fmla="*/ 352 h 725"/>
              <a:gd name="T40" fmla="*/ 115 w 770"/>
              <a:gd name="T41" fmla="*/ 352 h 725"/>
              <a:gd name="T42" fmla="*/ 44 w 770"/>
              <a:gd name="T43" fmla="*/ 424 h 725"/>
              <a:gd name="T44" fmla="*/ 115 w 770"/>
              <a:gd name="T45" fmla="*/ 496 h 725"/>
              <a:gd name="T46" fmla="*/ 588 w 770"/>
              <a:gd name="T47" fmla="*/ 496 h 725"/>
              <a:gd name="T48" fmla="*/ 633 w 770"/>
              <a:gd name="T49" fmla="*/ 451 h 725"/>
              <a:gd name="T50" fmla="*/ 118 w 770"/>
              <a:gd name="T51" fmla="*/ 139 h 725"/>
              <a:gd name="T52" fmla="*/ 118 w 770"/>
              <a:gd name="T53" fmla="*/ 190 h 725"/>
              <a:gd name="T54" fmla="*/ 200 w 770"/>
              <a:gd name="T55" fmla="*/ 272 h 725"/>
              <a:gd name="T56" fmla="*/ 659 w 770"/>
              <a:gd name="T57" fmla="*/ 272 h 725"/>
              <a:gd name="T58" fmla="*/ 679 w 770"/>
              <a:gd name="T59" fmla="*/ 262 h 725"/>
              <a:gd name="T60" fmla="*/ 758 w 770"/>
              <a:gd name="T61" fmla="*/ 184 h 725"/>
              <a:gd name="T62" fmla="*/ 758 w 770"/>
              <a:gd name="T63" fmla="*/ 145 h 725"/>
              <a:gd name="T64" fmla="*/ 679 w 770"/>
              <a:gd name="T65" fmla="*/ 67 h 725"/>
              <a:gd name="T66" fmla="*/ 659 w 770"/>
              <a:gd name="T67" fmla="*/ 59 h 725"/>
              <a:gd name="T68" fmla="*/ 443 w 770"/>
              <a:gd name="T69" fmla="*/ 59 h 725"/>
              <a:gd name="T70" fmla="*/ 443 w 770"/>
              <a:gd name="T71" fmla="*/ 11 h 725"/>
              <a:gd name="T72" fmla="*/ 431 w 770"/>
              <a:gd name="T73" fmla="*/ 0 h 725"/>
              <a:gd name="T74" fmla="*/ 414 w 770"/>
              <a:gd name="T75" fmla="*/ 0 h 725"/>
              <a:gd name="T76" fmla="*/ 404 w 770"/>
              <a:gd name="T77" fmla="*/ 11 h 725"/>
              <a:gd name="T78" fmla="*/ 404 w 770"/>
              <a:gd name="T79" fmla="*/ 59 h 725"/>
              <a:gd name="T80" fmla="*/ 200 w 770"/>
              <a:gd name="T81" fmla="*/ 59 h 725"/>
              <a:gd name="T82" fmla="*/ 118 w 770"/>
              <a:gd name="T83" fmla="*/ 139 h 725"/>
              <a:gd name="T84" fmla="*/ 655 w 770"/>
              <a:gd name="T85" fmla="*/ 233 h 725"/>
              <a:gd name="T86" fmla="*/ 200 w 770"/>
              <a:gd name="T87" fmla="*/ 233 h 725"/>
              <a:gd name="T88" fmla="*/ 156 w 770"/>
              <a:gd name="T89" fmla="*/ 190 h 725"/>
              <a:gd name="T90" fmla="*/ 156 w 770"/>
              <a:gd name="T91" fmla="*/ 139 h 725"/>
              <a:gd name="T92" fmla="*/ 200 w 770"/>
              <a:gd name="T93" fmla="*/ 96 h 725"/>
              <a:gd name="T94" fmla="*/ 655 w 770"/>
              <a:gd name="T95" fmla="*/ 96 h 725"/>
              <a:gd name="T96" fmla="*/ 724 w 770"/>
              <a:gd name="T97" fmla="*/ 165 h 725"/>
              <a:gd name="T98" fmla="*/ 655 w 770"/>
              <a:gd name="T99" fmla="*/ 233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70" h="725">
                <a:moveTo>
                  <a:pt x="92" y="526"/>
                </a:moveTo>
                <a:lnTo>
                  <a:pt x="11" y="445"/>
                </a:lnTo>
                <a:cubicBezTo>
                  <a:pt x="0" y="433"/>
                  <a:pt x="0" y="416"/>
                  <a:pt x="11" y="405"/>
                </a:cubicBezTo>
                <a:lnTo>
                  <a:pt x="92" y="323"/>
                </a:lnTo>
                <a:cubicBezTo>
                  <a:pt x="97" y="318"/>
                  <a:pt x="104" y="315"/>
                  <a:pt x="112" y="315"/>
                </a:cubicBezTo>
                <a:lnTo>
                  <a:pt x="588" y="315"/>
                </a:lnTo>
                <a:cubicBezTo>
                  <a:pt x="633" y="315"/>
                  <a:pt x="670" y="352"/>
                  <a:pt x="670" y="397"/>
                </a:cubicBezTo>
                <a:lnTo>
                  <a:pt x="670" y="451"/>
                </a:lnTo>
                <a:cubicBezTo>
                  <a:pt x="670" y="497"/>
                  <a:pt x="633" y="534"/>
                  <a:pt x="588" y="534"/>
                </a:cubicBezTo>
                <a:lnTo>
                  <a:pt x="443" y="534"/>
                </a:lnTo>
                <a:lnTo>
                  <a:pt x="443" y="713"/>
                </a:lnTo>
                <a:cubicBezTo>
                  <a:pt x="443" y="721"/>
                  <a:pt x="439" y="724"/>
                  <a:pt x="431" y="724"/>
                </a:cubicBezTo>
                <a:lnTo>
                  <a:pt x="414" y="724"/>
                </a:lnTo>
                <a:cubicBezTo>
                  <a:pt x="407" y="724"/>
                  <a:pt x="404" y="721"/>
                  <a:pt x="404" y="713"/>
                </a:cubicBezTo>
                <a:lnTo>
                  <a:pt x="404" y="534"/>
                </a:lnTo>
                <a:lnTo>
                  <a:pt x="112" y="534"/>
                </a:lnTo>
                <a:cubicBezTo>
                  <a:pt x="104" y="534"/>
                  <a:pt x="97" y="531"/>
                  <a:pt x="92" y="526"/>
                </a:cubicBezTo>
                <a:close/>
                <a:moveTo>
                  <a:pt x="633" y="451"/>
                </a:moveTo>
                <a:lnTo>
                  <a:pt x="633" y="397"/>
                </a:lnTo>
                <a:cubicBezTo>
                  <a:pt x="633" y="373"/>
                  <a:pt x="612" y="352"/>
                  <a:pt x="588" y="352"/>
                </a:cubicBezTo>
                <a:lnTo>
                  <a:pt x="115" y="352"/>
                </a:lnTo>
                <a:lnTo>
                  <a:pt x="44" y="424"/>
                </a:lnTo>
                <a:lnTo>
                  <a:pt x="115" y="496"/>
                </a:lnTo>
                <a:lnTo>
                  <a:pt x="588" y="496"/>
                </a:lnTo>
                <a:cubicBezTo>
                  <a:pt x="612" y="496"/>
                  <a:pt x="633" y="477"/>
                  <a:pt x="633" y="451"/>
                </a:cubicBezTo>
                <a:close/>
                <a:moveTo>
                  <a:pt x="118" y="139"/>
                </a:moveTo>
                <a:lnTo>
                  <a:pt x="118" y="190"/>
                </a:lnTo>
                <a:cubicBezTo>
                  <a:pt x="118" y="235"/>
                  <a:pt x="155" y="272"/>
                  <a:pt x="200" y="272"/>
                </a:cubicBezTo>
                <a:lnTo>
                  <a:pt x="659" y="272"/>
                </a:lnTo>
                <a:cubicBezTo>
                  <a:pt x="667" y="272"/>
                  <a:pt x="673" y="269"/>
                  <a:pt x="679" y="262"/>
                </a:cubicBezTo>
                <a:lnTo>
                  <a:pt x="758" y="184"/>
                </a:lnTo>
                <a:cubicBezTo>
                  <a:pt x="769" y="173"/>
                  <a:pt x="769" y="155"/>
                  <a:pt x="758" y="145"/>
                </a:cubicBezTo>
                <a:lnTo>
                  <a:pt x="679" y="67"/>
                </a:lnTo>
                <a:cubicBezTo>
                  <a:pt x="673" y="61"/>
                  <a:pt x="667" y="59"/>
                  <a:pt x="659" y="59"/>
                </a:cubicBezTo>
                <a:lnTo>
                  <a:pt x="443" y="59"/>
                </a:lnTo>
                <a:lnTo>
                  <a:pt x="443" y="11"/>
                </a:lnTo>
                <a:cubicBezTo>
                  <a:pt x="443" y="3"/>
                  <a:pt x="439" y="0"/>
                  <a:pt x="431" y="0"/>
                </a:cubicBezTo>
                <a:lnTo>
                  <a:pt x="414" y="0"/>
                </a:lnTo>
                <a:cubicBezTo>
                  <a:pt x="407" y="0"/>
                  <a:pt x="404" y="3"/>
                  <a:pt x="404" y="11"/>
                </a:cubicBezTo>
                <a:lnTo>
                  <a:pt x="404" y="59"/>
                </a:lnTo>
                <a:lnTo>
                  <a:pt x="200" y="59"/>
                </a:lnTo>
                <a:cubicBezTo>
                  <a:pt x="155" y="59"/>
                  <a:pt x="118" y="94"/>
                  <a:pt x="118" y="139"/>
                </a:cubicBezTo>
                <a:close/>
                <a:moveTo>
                  <a:pt x="655" y="233"/>
                </a:moveTo>
                <a:lnTo>
                  <a:pt x="200" y="233"/>
                </a:lnTo>
                <a:cubicBezTo>
                  <a:pt x="176" y="233"/>
                  <a:pt x="156" y="214"/>
                  <a:pt x="156" y="190"/>
                </a:cubicBezTo>
                <a:lnTo>
                  <a:pt x="156" y="139"/>
                </a:lnTo>
                <a:cubicBezTo>
                  <a:pt x="156" y="115"/>
                  <a:pt x="176" y="96"/>
                  <a:pt x="200" y="96"/>
                </a:cubicBezTo>
                <a:lnTo>
                  <a:pt x="655" y="96"/>
                </a:lnTo>
                <a:lnTo>
                  <a:pt x="724" y="165"/>
                </a:lnTo>
                <a:lnTo>
                  <a:pt x="655" y="233"/>
                </a:lnTo>
                <a:close/>
              </a:path>
            </a:pathLst>
          </a:custGeom>
          <a:solidFill>
            <a:schemeClr val="accent2"/>
          </a:solidFill>
          <a:ln>
            <a:noFill/>
          </a:ln>
          <a:effectLst/>
        </p:spPr>
        <p:txBody>
          <a:bodyPr wrap="none" anchor="ctr"/>
          <a:lstStyle/>
          <a:p>
            <a:endParaRPr lang="en-US" sz="603"/>
          </a:p>
        </p:txBody>
      </p:sp>
      <p:sp>
        <p:nvSpPr>
          <p:cNvPr id="461" name="Freeform 74"/>
          <p:cNvSpPr>
            <a:spLocks noChangeArrowheads="1"/>
          </p:cNvSpPr>
          <p:nvPr/>
        </p:nvSpPr>
        <p:spPr bwMode="auto">
          <a:xfrm>
            <a:off x="5229579" y="2608827"/>
            <a:ext cx="228113" cy="176043"/>
          </a:xfrm>
          <a:custGeom>
            <a:avLst/>
            <a:gdLst>
              <a:gd name="T0" fmla="*/ 800 w 811"/>
              <a:gd name="T1" fmla="*/ 208 h 628"/>
              <a:gd name="T2" fmla="*/ 472 w 811"/>
              <a:gd name="T3" fmla="*/ 614 h 628"/>
              <a:gd name="T4" fmla="*/ 445 w 811"/>
              <a:gd name="T5" fmla="*/ 627 h 628"/>
              <a:gd name="T6" fmla="*/ 367 w 811"/>
              <a:gd name="T7" fmla="*/ 627 h 628"/>
              <a:gd name="T8" fmla="*/ 341 w 811"/>
              <a:gd name="T9" fmla="*/ 614 h 628"/>
              <a:gd name="T10" fmla="*/ 12 w 811"/>
              <a:gd name="T11" fmla="*/ 208 h 628"/>
              <a:gd name="T12" fmla="*/ 10 w 811"/>
              <a:gd name="T13" fmla="*/ 166 h 628"/>
              <a:gd name="T14" fmla="*/ 109 w 811"/>
              <a:gd name="T15" fmla="*/ 16 h 628"/>
              <a:gd name="T16" fmla="*/ 138 w 811"/>
              <a:gd name="T17" fmla="*/ 0 h 628"/>
              <a:gd name="T18" fmla="*/ 672 w 811"/>
              <a:gd name="T19" fmla="*/ 0 h 628"/>
              <a:gd name="T20" fmla="*/ 703 w 811"/>
              <a:gd name="T21" fmla="*/ 16 h 628"/>
              <a:gd name="T22" fmla="*/ 802 w 811"/>
              <a:gd name="T23" fmla="*/ 166 h 628"/>
              <a:gd name="T24" fmla="*/ 800 w 811"/>
              <a:gd name="T25" fmla="*/ 208 h 628"/>
              <a:gd name="T26" fmla="*/ 55 w 811"/>
              <a:gd name="T27" fmla="*/ 168 h 628"/>
              <a:gd name="T28" fmla="*/ 218 w 811"/>
              <a:gd name="T29" fmla="*/ 168 h 628"/>
              <a:gd name="T30" fmla="*/ 130 w 811"/>
              <a:gd name="T31" fmla="*/ 51 h 628"/>
              <a:gd name="T32" fmla="*/ 55 w 811"/>
              <a:gd name="T33" fmla="*/ 168 h 628"/>
              <a:gd name="T34" fmla="*/ 368 w 811"/>
              <a:gd name="T35" fmla="*/ 588 h 628"/>
              <a:gd name="T36" fmla="*/ 244 w 811"/>
              <a:gd name="T37" fmla="*/ 206 h 628"/>
              <a:gd name="T38" fmla="*/ 58 w 811"/>
              <a:gd name="T39" fmla="*/ 206 h 628"/>
              <a:gd name="T40" fmla="*/ 368 w 811"/>
              <a:gd name="T41" fmla="*/ 588 h 628"/>
              <a:gd name="T42" fmla="*/ 364 w 811"/>
              <a:gd name="T43" fmla="*/ 36 h 628"/>
              <a:gd name="T44" fmla="*/ 167 w 811"/>
              <a:gd name="T45" fmla="*/ 36 h 628"/>
              <a:gd name="T46" fmla="*/ 258 w 811"/>
              <a:gd name="T47" fmla="*/ 156 h 628"/>
              <a:gd name="T48" fmla="*/ 364 w 811"/>
              <a:gd name="T49" fmla="*/ 36 h 628"/>
              <a:gd name="T50" fmla="*/ 407 w 811"/>
              <a:gd name="T51" fmla="*/ 580 h 628"/>
              <a:gd name="T52" fmla="*/ 528 w 811"/>
              <a:gd name="T53" fmla="*/ 206 h 628"/>
              <a:gd name="T54" fmla="*/ 284 w 811"/>
              <a:gd name="T55" fmla="*/ 206 h 628"/>
              <a:gd name="T56" fmla="*/ 405 w 811"/>
              <a:gd name="T57" fmla="*/ 579 h 628"/>
              <a:gd name="T58" fmla="*/ 407 w 811"/>
              <a:gd name="T59" fmla="*/ 580 h 628"/>
              <a:gd name="T60" fmla="*/ 300 w 811"/>
              <a:gd name="T61" fmla="*/ 168 h 628"/>
              <a:gd name="T62" fmla="*/ 512 w 811"/>
              <a:gd name="T63" fmla="*/ 168 h 628"/>
              <a:gd name="T64" fmla="*/ 405 w 811"/>
              <a:gd name="T65" fmla="*/ 46 h 628"/>
              <a:gd name="T66" fmla="*/ 300 w 811"/>
              <a:gd name="T67" fmla="*/ 168 h 628"/>
              <a:gd name="T68" fmla="*/ 443 w 811"/>
              <a:gd name="T69" fmla="*/ 588 h 628"/>
              <a:gd name="T70" fmla="*/ 443 w 811"/>
              <a:gd name="T71" fmla="*/ 588 h 628"/>
              <a:gd name="T72" fmla="*/ 752 w 811"/>
              <a:gd name="T73" fmla="*/ 206 h 628"/>
              <a:gd name="T74" fmla="*/ 568 w 811"/>
              <a:gd name="T75" fmla="*/ 206 h 628"/>
              <a:gd name="T76" fmla="*/ 443 w 811"/>
              <a:gd name="T77" fmla="*/ 588 h 628"/>
              <a:gd name="T78" fmla="*/ 643 w 811"/>
              <a:gd name="T79" fmla="*/ 36 h 628"/>
              <a:gd name="T80" fmla="*/ 448 w 811"/>
              <a:gd name="T81" fmla="*/ 36 h 628"/>
              <a:gd name="T82" fmla="*/ 554 w 811"/>
              <a:gd name="T83" fmla="*/ 156 h 628"/>
              <a:gd name="T84" fmla="*/ 643 w 811"/>
              <a:gd name="T85" fmla="*/ 36 h 628"/>
              <a:gd name="T86" fmla="*/ 757 w 811"/>
              <a:gd name="T87" fmla="*/ 168 h 628"/>
              <a:gd name="T88" fmla="*/ 680 w 811"/>
              <a:gd name="T89" fmla="*/ 51 h 628"/>
              <a:gd name="T90" fmla="*/ 592 w 811"/>
              <a:gd name="T91" fmla="*/ 168 h 628"/>
              <a:gd name="T92" fmla="*/ 757 w 811"/>
              <a:gd name="T93" fmla="*/ 16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1" h="628">
                <a:moveTo>
                  <a:pt x="800" y="208"/>
                </a:moveTo>
                <a:lnTo>
                  <a:pt x="472" y="614"/>
                </a:lnTo>
                <a:cubicBezTo>
                  <a:pt x="466" y="622"/>
                  <a:pt x="456" y="627"/>
                  <a:pt x="445" y="627"/>
                </a:cubicBezTo>
                <a:lnTo>
                  <a:pt x="367" y="627"/>
                </a:lnTo>
                <a:cubicBezTo>
                  <a:pt x="356" y="627"/>
                  <a:pt x="346" y="622"/>
                  <a:pt x="341" y="614"/>
                </a:cubicBezTo>
                <a:lnTo>
                  <a:pt x="12" y="208"/>
                </a:lnTo>
                <a:cubicBezTo>
                  <a:pt x="2" y="195"/>
                  <a:pt x="0" y="179"/>
                  <a:pt x="10" y="166"/>
                </a:cubicBezTo>
                <a:lnTo>
                  <a:pt x="109" y="16"/>
                </a:lnTo>
                <a:cubicBezTo>
                  <a:pt x="116" y="5"/>
                  <a:pt x="127" y="0"/>
                  <a:pt x="138" y="0"/>
                </a:cubicBezTo>
                <a:lnTo>
                  <a:pt x="672" y="0"/>
                </a:lnTo>
                <a:cubicBezTo>
                  <a:pt x="685" y="0"/>
                  <a:pt x="696" y="6"/>
                  <a:pt x="703" y="16"/>
                </a:cubicBezTo>
                <a:lnTo>
                  <a:pt x="802" y="166"/>
                </a:lnTo>
                <a:cubicBezTo>
                  <a:pt x="810" y="179"/>
                  <a:pt x="810" y="195"/>
                  <a:pt x="800" y="208"/>
                </a:cubicBezTo>
                <a:close/>
                <a:moveTo>
                  <a:pt x="55" y="168"/>
                </a:moveTo>
                <a:lnTo>
                  <a:pt x="218" y="168"/>
                </a:lnTo>
                <a:lnTo>
                  <a:pt x="130" y="51"/>
                </a:lnTo>
                <a:lnTo>
                  <a:pt x="55" y="168"/>
                </a:lnTo>
                <a:close/>
                <a:moveTo>
                  <a:pt x="368" y="588"/>
                </a:moveTo>
                <a:lnTo>
                  <a:pt x="244" y="206"/>
                </a:lnTo>
                <a:lnTo>
                  <a:pt x="58" y="206"/>
                </a:lnTo>
                <a:lnTo>
                  <a:pt x="368" y="588"/>
                </a:lnTo>
                <a:close/>
                <a:moveTo>
                  <a:pt x="364" y="36"/>
                </a:moveTo>
                <a:lnTo>
                  <a:pt x="167" y="36"/>
                </a:lnTo>
                <a:lnTo>
                  <a:pt x="258" y="156"/>
                </a:lnTo>
                <a:lnTo>
                  <a:pt x="364" y="36"/>
                </a:lnTo>
                <a:close/>
                <a:moveTo>
                  <a:pt x="407" y="580"/>
                </a:moveTo>
                <a:lnTo>
                  <a:pt x="528" y="206"/>
                </a:lnTo>
                <a:lnTo>
                  <a:pt x="284" y="206"/>
                </a:lnTo>
                <a:lnTo>
                  <a:pt x="405" y="579"/>
                </a:lnTo>
                <a:cubicBezTo>
                  <a:pt x="405" y="580"/>
                  <a:pt x="407" y="580"/>
                  <a:pt x="407" y="580"/>
                </a:cubicBezTo>
                <a:close/>
                <a:moveTo>
                  <a:pt x="300" y="168"/>
                </a:moveTo>
                <a:lnTo>
                  <a:pt x="512" y="168"/>
                </a:lnTo>
                <a:lnTo>
                  <a:pt x="405" y="46"/>
                </a:lnTo>
                <a:lnTo>
                  <a:pt x="300" y="168"/>
                </a:lnTo>
                <a:close/>
                <a:moveTo>
                  <a:pt x="443" y="588"/>
                </a:moveTo>
                <a:lnTo>
                  <a:pt x="443" y="588"/>
                </a:lnTo>
                <a:lnTo>
                  <a:pt x="752" y="206"/>
                </a:lnTo>
                <a:lnTo>
                  <a:pt x="568" y="206"/>
                </a:lnTo>
                <a:lnTo>
                  <a:pt x="443" y="588"/>
                </a:lnTo>
                <a:close/>
                <a:moveTo>
                  <a:pt x="643" y="36"/>
                </a:moveTo>
                <a:lnTo>
                  <a:pt x="448" y="36"/>
                </a:lnTo>
                <a:lnTo>
                  <a:pt x="554" y="156"/>
                </a:lnTo>
                <a:lnTo>
                  <a:pt x="643" y="36"/>
                </a:lnTo>
                <a:close/>
                <a:moveTo>
                  <a:pt x="757" y="168"/>
                </a:moveTo>
                <a:lnTo>
                  <a:pt x="680" y="51"/>
                </a:lnTo>
                <a:lnTo>
                  <a:pt x="592" y="168"/>
                </a:lnTo>
                <a:lnTo>
                  <a:pt x="757" y="168"/>
                </a:lnTo>
                <a:close/>
              </a:path>
            </a:pathLst>
          </a:custGeom>
          <a:solidFill>
            <a:schemeClr val="accent2"/>
          </a:solidFill>
          <a:ln>
            <a:noFill/>
          </a:ln>
          <a:effectLst/>
        </p:spPr>
        <p:txBody>
          <a:bodyPr wrap="none" anchor="ctr"/>
          <a:lstStyle/>
          <a:p>
            <a:endParaRPr lang="en-US" sz="603"/>
          </a:p>
        </p:txBody>
      </p:sp>
      <p:sp>
        <p:nvSpPr>
          <p:cNvPr id="462" name="Freeform 75"/>
          <p:cNvSpPr>
            <a:spLocks noChangeArrowheads="1"/>
          </p:cNvSpPr>
          <p:nvPr/>
        </p:nvSpPr>
        <p:spPr bwMode="auto">
          <a:xfrm>
            <a:off x="5539514" y="2598908"/>
            <a:ext cx="190920" cy="190920"/>
          </a:xfrm>
          <a:custGeom>
            <a:avLst/>
            <a:gdLst>
              <a:gd name="T0" fmla="*/ 340 w 681"/>
              <a:gd name="T1" fmla="*/ 0 h 681"/>
              <a:gd name="T2" fmla="*/ 680 w 681"/>
              <a:gd name="T3" fmla="*/ 339 h 681"/>
              <a:gd name="T4" fmla="*/ 340 w 681"/>
              <a:gd name="T5" fmla="*/ 680 h 681"/>
              <a:gd name="T6" fmla="*/ 0 w 681"/>
              <a:gd name="T7" fmla="*/ 339 h 681"/>
              <a:gd name="T8" fmla="*/ 340 w 681"/>
              <a:gd name="T9" fmla="*/ 0 h 681"/>
              <a:gd name="T10" fmla="*/ 340 w 681"/>
              <a:gd name="T11" fmla="*/ 37 h 681"/>
              <a:gd name="T12" fmla="*/ 38 w 681"/>
              <a:gd name="T13" fmla="*/ 339 h 681"/>
              <a:gd name="T14" fmla="*/ 340 w 681"/>
              <a:gd name="T15" fmla="*/ 641 h 681"/>
              <a:gd name="T16" fmla="*/ 643 w 681"/>
              <a:gd name="T17" fmla="*/ 339 h 681"/>
              <a:gd name="T18" fmla="*/ 340 w 681"/>
              <a:gd name="T19" fmla="*/ 37 h 681"/>
              <a:gd name="T20" fmla="*/ 256 w 681"/>
              <a:gd name="T21" fmla="*/ 274 h 681"/>
              <a:gd name="T22" fmla="*/ 160 w 681"/>
              <a:gd name="T23" fmla="*/ 472 h 681"/>
              <a:gd name="T24" fmla="*/ 208 w 681"/>
              <a:gd name="T25" fmla="*/ 520 h 681"/>
              <a:gd name="T26" fmla="*/ 408 w 681"/>
              <a:gd name="T27" fmla="*/ 422 h 681"/>
              <a:gd name="T28" fmla="*/ 424 w 681"/>
              <a:gd name="T29" fmla="*/ 406 h 681"/>
              <a:gd name="T30" fmla="*/ 520 w 681"/>
              <a:gd name="T31" fmla="*/ 208 h 681"/>
              <a:gd name="T32" fmla="*/ 472 w 681"/>
              <a:gd name="T33" fmla="*/ 158 h 681"/>
              <a:gd name="T34" fmla="*/ 273 w 681"/>
              <a:gd name="T35" fmla="*/ 256 h 681"/>
              <a:gd name="T36" fmla="*/ 256 w 681"/>
              <a:gd name="T37" fmla="*/ 274 h 681"/>
              <a:gd name="T38" fmla="*/ 197 w 681"/>
              <a:gd name="T39" fmla="*/ 483 h 681"/>
              <a:gd name="T40" fmla="*/ 291 w 681"/>
              <a:gd name="T41" fmla="*/ 290 h 681"/>
              <a:gd name="T42" fmla="*/ 484 w 681"/>
              <a:gd name="T43" fmla="*/ 195 h 681"/>
              <a:gd name="T44" fmla="*/ 390 w 681"/>
              <a:gd name="T45" fmla="*/ 389 h 681"/>
              <a:gd name="T46" fmla="*/ 197 w 681"/>
              <a:gd name="T47" fmla="*/ 483 h 681"/>
              <a:gd name="T48" fmla="*/ 340 w 681"/>
              <a:gd name="T49" fmla="*/ 307 h 681"/>
              <a:gd name="T50" fmla="*/ 309 w 681"/>
              <a:gd name="T51" fmla="*/ 339 h 681"/>
              <a:gd name="T52" fmla="*/ 340 w 681"/>
              <a:gd name="T53" fmla="*/ 371 h 681"/>
              <a:gd name="T54" fmla="*/ 372 w 681"/>
              <a:gd name="T55" fmla="*/ 339 h 681"/>
              <a:gd name="T56" fmla="*/ 340 w 681"/>
              <a:gd name="T57" fmla="*/ 307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1" h="681">
                <a:moveTo>
                  <a:pt x="340" y="0"/>
                </a:moveTo>
                <a:cubicBezTo>
                  <a:pt x="528" y="0"/>
                  <a:pt x="680" y="152"/>
                  <a:pt x="680" y="339"/>
                </a:cubicBezTo>
                <a:cubicBezTo>
                  <a:pt x="680" y="526"/>
                  <a:pt x="528" y="680"/>
                  <a:pt x="340" y="680"/>
                </a:cubicBezTo>
                <a:cubicBezTo>
                  <a:pt x="152" y="680"/>
                  <a:pt x="0" y="526"/>
                  <a:pt x="0" y="339"/>
                </a:cubicBezTo>
                <a:cubicBezTo>
                  <a:pt x="0" y="152"/>
                  <a:pt x="152" y="0"/>
                  <a:pt x="340" y="0"/>
                </a:cubicBezTo>
                <a:close/>
                <a:moveTo>
                  <a:pt x="340" y="37"/>
                </a:moveTo>
                <a:cubicBezTo>
                  <a:pt x="174" y="37"/>
                  <a:pt x="38" y="173"/>
                  <a:pt x="38" y="339"/>
                </a:cubicBezTo>
                <a:cubicBezTo>
                  <a:pt x="38" y="507"/>
                  <a:pt x="174" y="641"/>
                  <a:pt x="340" y="641"/>
                </a:cubicBezTo>
                <a:cubicBezTo>
                  <a:pt x="507" y="641"/>
                  <a:pt x="643" y="507"/>
                  <a:pt x="643" y="339"/>
                </a:cubicBezTo>
                <a:cubicBezTo>
                  <a:pt x="643" y="173"/>
                  <a:pt x="507" y="37"/>
                  <a:pt x="340" y="37"/>
                </a:cubicBezTo>
                <a:close/>
                <a:moveTo>
                  <a:pt x="256" y="274"/>
                </a:moveTo>
                <a:lnTo>
                  <a:pt x="160" y="472"/>
                </a:lnTo>
                <a:cubicBezTo>
                  <a:pt x="145" y="502"/>
                  <a:pt x="177" y="534"/>
                  <a:pt x="208" y="520"/>
                </a:cubicBezTo>
                <a:lnTo>
                  <a:pt x="408" y="422"/>
                </a:lnTo>
                <a:cubicBezTo>
                  <a:pt x="414" y="419"/>
                  <a:pt x="420" y="414"/>
                  <a:pt x="424" y="406"/>
                </a:cubicBezTo>
                <a:lnTo>
                  <a:pt x="520" y="208"/>
                </a:lnTo>
                <a:cubicBezTo>
                  <a:pt x="536" y="176"/>
                  <a:pt x="502" y="144"/>
                  <a:pt x="472" y="158"/>
                </a:cubicBezTo>
                <a:lnTo>
                  <a:pt x="273" y="256"/>
                </a:lnTo>
                <a:cubicBezTo>
                  <a:pt x="265" y="259"/>
                  <a:pt x="261" y="266"/>
                  <a:pt x="256" y="274"/>
                </a:cubicBezTo>
                <a:close/>
                <a:moveTo>
                  <a:pt x="197" y="483"/>
                </a:moveTo>
                <a:lnTo>
                  <a:pt x="291" y="290"/>
                </a:lnTo>
                <a:lnTo>
                  <a:pt x="484" y="195"/>
                </a:lnTo>
                <a:lnTo>
                  <a:pt x="390" y="389"/>
                </a:lnTo>
                <a:lnTo>
                  <a:pt x="197" y="483"/>
                </a:lnTo>
                <a:close/>
                <a:moveTo>
                  <a:pt x="340" y="307"/>
                </a:moveTo>
                <a:cubicBezTo>
                  <a:pt x="323" y="307"/>
                  <a:pt x="309" y="322"/>
                  <a:pt x="309" y="339"/>
                </a:cubicBezTo>
                <a:cubicBezTo>
                  <a:pt x="309" y="357"/>
                  <a:pt x="323" y="371"/>
                  <a:pt x="340" y="371"/>
                </a:cubicBezTo>
                <a:cubicBezTo>
                  <a:pt x="358" y="371"/>
                  <a:pt x="372" y="357"/>
                  <a:pt x="372" y="339"/>
                </a:cubicBezTo>
                <a:cubicBezTo>
                  <a:pt x="372" y="322"/>
                  <a:pt x="358" y="307"/>
                  <a:pt x="340" y="307"/>
                </a:cubicBezTo>
                <a:close/>
              </a:path>
            </a:pathLst>
          </a:custGeom>
          <a:solidFill>
            <a:schemeClr val="accent2"/>
          </a:solidFill>
          <a:ln>
            <a:noFill/>
          </a:ln>
          <a:effectLst/>
        </p:spPr>
        <p:txBody>
          <a:bodyPr wrap="none" anchor="ctr"/>
          <a:lstStyle/>
          <a:p>
            <a:endParaRPr lang="en-US" sz="603"/>
          </a:p>
        </p:txBody>
      </p:sp>
      <p:sp>
        <p:nvSpPr>
          <p:cNvPr id="463" name="Freeform 76"/>
          <p:cNvSpPr>
            <a:spLocks noChangeArrowheads="1"/>
          </p:cNvSpPr>
          <p:nvPr/>
        </p:nvSpPr>
        <p:spPr bwMode="auto">
          <a:xfrm>
            <a:off x="5824655" y="2601386"/>
            <a:ext cx="187201" cy="187202"/>
          </a:xfrm>
          <a:custGeom>
            <a:avLst/>
            <a:gdLst>
              <a:gd name="T0" fmla="*/ 511 w 667"/>
              <a:gd name="T1" fmla="*/ 0 h 664"/>
              <a:gd name="T2" fmla="*/ 666 w 667"/>
              <a:gd name="T3" fmla="*/ 510 h 664"/>
              <a:gd name="T4" fmla="*/ 156 w 667"/>
              <a:gd name="T5" fmla="*/ 663 h 664"/>
              <a:gd name="T6" fmla="*/ 0 w 667"/>
              <a:gd name="T7" fmla="*/ 153 h 664"/>
              <a:gd name="T8" fmla="*/ 511 w 667"/>
              <a:gd name="T9" fmla="*/ 37 h 664"/>
              <a:gd name="T10" fmla="*/ 39 w 667"/>
              <a:gd name="T11" fmla="*/ 153 h 664"/>
              <a:gd name="T12" fmla="*/ 156 w 667"/>
              <a:gd name="T13" fmla="*/ 625 h 664"/>
              <a:gd name="T14" fmla="*/ 627 w 667"/>
              <a:gd name="T15" fmla="*/ 510 h 664"/>
              <a:gd name="T16" fmla="*/ 511 w 667"/>
              <a:gd name="T17" fmla="*/ 37 h 664"/>
              <a:gd name="T18" fmla="*/ 189 w 667"/>
              <a:gd name="T19" fmla="*/ 276 h 664"/>
              <a:gd name="T20" fmla="*/ 216 w 667"/>
              <a:gd name="T21" fmla="*/ 286 h 664"/>
              <a:gd name="T22" fmla="*/ 228 w 667"/>
              <a:gd name="T23" fmla="*/ 222 h 664"/>
              <a:gd name="T24" fmla="*/ 293 w 667"/>
              <a:gd name="T25" fmla="*/ 211 h 664"/>
              <a:gd name="T26" fmla="*/ 282 w 667"/>
              <a:gd name="T27" fmla="*/ 184 h 664"/>
              <a:gd name="T28" fmla="*/ 228 w 667"/>
              <a:gd name="T29" fmla="*/ 129 h 664"/>
              <a:gd name="T30" fmla="*/ 200 w 667"/>
              <a:gd name="T31" fmla="*/ 118 h 664"/>
              <a:gd name="T32" fmla="*/ 189 w 667"/>
              <a:gd name="T33" fmla="*/ 184 h 664"/>
              <a:gd name="T34" fmla="*/ 124 w 667"/>
              <a:gd name="T35" fmla="*/ 193 h 664"/>
              <a:gd name="T36" fmla="*/ 135 w 667"/>
              <a:gd name="T37" fmla="*/ 222 h 664"/>
              <a:gd name="T38" fmla="*/ 236 w 667"/>
              <a:gd name="T39" fmla="*/ 459 h 664"/>
              <a:gd name="T40" fmla="*/ 279 w 667"/>
              <a:gd name="T41" fmla="*/ 400 h 664"/>
              <a:gd name="T42" fmla="*/ 252 w 667"/>
              <a:gd name="T43" fmla="*/ 388 h 664"/>
              <a:gd name="T44" fmla="*/ 165 w 667"/>
              <a:gd name="T45" fmla="*/ 388 h 664"/>
              <a:gd name="T46" fmla="*/ 138 w 667"/>
              <a:gd name="T47" fmla="*/ 400 h 664"/>
              <a:gd name="T48" fmla="*/ 181 w 667"/>
              <a:gd name="T49" fmla="*/ 459 h 664"/>
              <a:gd name="T50" fmla="*/ 138 w 667"/>
              <a:gd name="T51" fmla="*/ 516 h 664"/>
              <a:gd name="T52" fmla="*/ 165 w 667"/>
              <a:gd name="T53" fmla="*/ 529 h 664"/>
              <a:gd name="T54" fmla="*/ 252 w 667"/>
              <a:gd name="T55" fmla="*/ 529 h 664"/>
              <a:gd name="T56" fmla="*/ 279 w 667"/>
              <a:gd name="T57" fmla="*/ 516 h 664"/>
              <a:gd name="T58" fmla="*/ 236 w 667"/>
              <a:gd name="T59" fmla="*/ 459 h 664"/>
              <a:gd name="T60" fmla="*/ 533 w 667"/>
              <a:gd name="T61" fmla="*/ 222 h 664"/>
              <a:gd name="T62" fmla="*/ 543 w 667"/>
              <a:gd name="T63" fmla="*/ 193 h 664"/>
              <a:gd name="T64" fmla="*/ 402 w 667"/>
              <a:gd name="T65" fmla="*/ 184 h 664"/>
              <a:gd name="T66" fmla="*/ 391 w 667"/>
              <a:gd name="T67" fmla="*/ 211 h 664"/>
              <a:gd name="T68" fmla="*/ 402 w 667"/>
              <a:gd name="T69" fmla="*/ 436 h 664"/>
              <a:gd name="T70" fmla="*/ 543 w 667"/>
              <a:gd name="T71" fmla="*/ 425 h 664"/>
              <a:gd name="T72" fmla="*/ 533 w 667"/>
              <a:gd name="T73" fmla="*/ 398 h 664"/>
              <a:gd name="T74" fmla="*/ 391 w 667"/>
              <a:gd name="T75" fmla="*/ 408 h 664"/>
              <a:gd name="T76" fmla="*/ 402 w 667"/>
              <a:gd name="T77" fmla="*/ 436 h 664"/>
              <a:gd name="T78" fmla="*/ 533 w 667"/>
              <a:gd name="T79" fmla="*/ 515 h 664"/>
              <a:gd name="T80" fmla="*/ 543 w 667"/>
              <a:gd name="T81" fmla="*/ 488 h 664"/>
              <a:gd name="T82" fmla="*/ 402 w 667"/>
              <a:gd name="T83" fmla="*/ 478 h 664"/>
              <a:gd name="T84" fmla="*/ 391 w 667"/>
              <a:gd name="T85" fmla="*/ 50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7" h="664">
                <a:moveTo>
                  <a:pt x="156" y="0"/>
                </a:moveTo>
                <a:lnTo>
                  <a:pt x="511" y="0"/>
                </a:lnTo>
                <a:cubicBezTo>
                  <a:pt x="595" y="0"/>
                  <a:pt x="666" y="68"/>
                  <a:pt x="666" y="153"/>
                </a:cubicBezTo>
                <a:lnTo>
                  <a:pt x="666" y="510"/>
                </a:lnTo>
                <a:cubicBezTo>
                  <a:pt x="666" y="595"/>
                  <a:pt x="595" y="663"/>
                  <a:pt x="511" y="663"/>
                </a:cubicBezTo>
                <a:lnTo>
                  <a:pt x="156" y="663"/>
                </a:lnTo>
                <a:cubicBezTo>
                  <a:pt x="69" y="663"/>
                  <a:pt x="0" y="595"/>
                  <a:pt x="0" y="510"/>
                </a:cubicBezTo>
                <a:lnTo>
                  <a:pt x="0" y="153"/>
                </a:lnTo>
                <a:cubicBezTo>
                  <a:pt x="0" y="68"/>
                  <a:pt x="69" y="0"/>
                  <a:pt x="156" y="0"/>
                </a:cubicBezTo>
                <a:close/>
                <a:moveTo>
                  <a:pt x="511" y="37"/>
                </a:moveTo>
                <a:lnTo>
                  <a:pt x="156" y="37"/>
                </a:lnTo>
                <a:cubicBezTo>
                  <a:pt x="92" y="37"/>
                  <a:pt x="39" y="89"/>
                  <a:pt x="39" y="153"/>
                </a:cubicBezTo>
                <a:lnTo>
                  <a:pt x="39" y="510"/>
                </a:lnTo>
                <a:cubicBezTo>
                  <a:pt x="39" y="572"/>
                  <a:pt x="92" y="625"/>
                  <a:pt x="156" y="625"/>
                </a:cubicBezTo>
                <a:lnTo>
                  <a:pt x="511" y="625"/>
                </a:lnTo>
                <a:cubicBezTo>
                  <a:pt x="575" y="625"/>
                  <a:pt x="627" y="572"/>
                  <a:pt x="627" y="510"/>
                </a:cubicBezTo>
                <a:lnTo>
                  <a:pt x="627" y="153"/>
                </a:lnTo>
                <a:cubicBezTo>
                  <a:pt x="627" y="89"/>
                  <a:pt x="575" y="37"/>
                  <a:pt x="511" y="37"/>
                </a:cubicBezTo>
                <a:close/>
                <a:moveTo>
                  <a:pt x="189" y="222"/>
                </a:moveTo>
                <a:lnTo>
                  <a:pt x="189" y="276"/>
                </a:lnTo>
                <a:cubicBezTo>
                  <a:pt x="189" y="283"/>
                  <a:pt x="192" y="286"/>
                  <a:pt x="200" y="286"/>
                </a:cubicBezTo>
                <a:lnTo>
                  <a:pt x="216" y="286"/>
                </a:lnTo>
                <a:cubicBezTo>
                  <a:pt x="224" y="286"/>
                  <a:pt x="228" y="283"/>
                  <a:pt x="228" y="276"/>
                </a:cubicBezTo>
                <a:lnTo>
                  <a:pt x="228" y="222"/>
                </a:lnTo>
                <a:lnTo>
                  <a:pt x="282" y="222"/>
                </a:lnTo>
                <a:cubicBezTo>
                  <a:pt x="290" y="222"/>
                  <a:pt x="293" y="219"/>
                  <a:pt x="293" y="211"/>
                </a:cubicBezTo>
                <a:lnTo>
                  <a:pt x="293" y="193"/>
                </a:lnTo>
                <a:cubicBezTo>
                  <a:pt x="293" y="187"/>
                  <a:pt x="290" y="184"/>
                  <a:pt x="282" y="184"/>
                </a:cubicBezTo>
                <a:lnTo>
                  <a:pt x="228" y="184"/>
                </a:lnTo>
                <a:lnTo>
                  <a:pt x="228" y="129"/>
                </a:lnTo>
                <a:cubicBezTo>
                  <a:pt x="228" y="121"/>
                  <a:pt x="224" y="118"/>
                  <a:pt x="216" y="118"/>
                </a:cubicBezTo>
                <a:lnTo>
                  <a:pt x="200" y="118"/>
                </a:lnTo>
                <a:cubicBezTo>
                  <a:pt x="192" y="118"/>
                  <a:pt x="189" y="121"/>
                  <a:pt x="189" y="129"/>
                </a:cubicBezTo>
                <a:lnTo>
                  <a:pt x="189" y="184"/>
                </a:lnTo>
                <a:lnTo>
                  <a:pt x="135" y="184"/>
                </a:lnTo>
                <a:cubicBezTo>
                  <a:pt x="127" y="184"/>
                  <a:pt x="124" y="187"/>
                  <a:pt x="124" y="193"/>
                </a:cubicBezTo>
                <a:lnTo>
                  <a:pt x="124" y="211"/>
                </a:lnTo>
                <a:cubicBezTo>
                  <a:pt x="124" y="219"/>
                  <a:pt x="127" y="222"/>
                  <a:pt x="135" y="222"/>
                </a:cubicBezTo>
                <a:lnTo>
                  <a:pt x="189" y="222"/>
                </a:lnTo>
                <a:close/>
                <a:moveTo>
                  <a:pt x="236" y="459"/>
                </a:moveTo>
                <a:lnTo>
                  <a:pt x="279" y="416"/>
                </a:lnTo>
                <a:cubicBezTo>
                  <a:pt x="284" y="409"/>
                  <a:pt x="284" y="406"/>
                  <a:pt x="279" y="400"/>
                </a:cubicBezTo>
                <a:lnTo>
                  <a:pt x="266" y="388"/>
                </a:lnTo>
                <a:cubicBezTo>
                  <a:pt x="261" y="382"/>
                  <a:pt x="258" y="382"/>
                  <a:pt x="252" y="388"/>
                </a:cubicBezTo>
                <a:lnTo>
                  <a:pt x="208" y="432"/>
                </a:lnTo>
                <a:lnTo>
                  <a:pt x="165" y="388"/>
                </a:lnTo>
                <a:cubicBezTo>
                  <a:pt x="159" y="382"/>
                  <a:pt x="156" y="382"/>
                  <a:pt x="149" y="388"/>
                </a:cubicBezTo>
                <a:lnTo>
                  <a:pt x="138" y="400"/>
                </a:lnTo>
                <a:cubicBezTo>
                  <a:pt x="132" y="406"/>
                  <a:pt x="132" y="409"/>
                  <a:pt x="138" y="416"/>
                </a:cubicBezTo>
                <a:lnTo>
                  <a:pt x="181" y="459"/>
                </a:lnTo>
                <a:lnTo>
                  <a:pt x="138" y="502"/>
                </a:lnTo>
                <a:cubicBezTo>
                  <a:pt x="132" y="508"/>
                  <a:pt x="132" y="512"/>
                  <a:pt x="138" y="516"/>
                </a:cubicBezTo>
                <a:lnTo>
                  <a:pt x="149" y="529"/>
                </a:lnTo>
                <a:cubicBezTo>
                  <a:pt x="156" y="534"/>
                  <a:pt x="159" y="534"/>
                  <a:pt x="165" y="529"/>
                </a:cubicBezTo>
                <a:lnTo>
                  <a:pt x="208" y="486"/>
                </a:lnTo>
                <a:lnTo>
                  <a:pt x="252" y="529"/>
                </a:lnTo>
                <a:cubicBezTo>
                  <a:pt x="258" y="534"/>
                  <a:pt x="261" y="534"/>
                  <a:pt x="266" y="529"/>
                </a:cubicBezTo>
                <a:lnTo>
                  <a:pt x="279" y="516"/>
                </a:lnTo>
                <a:cubicBezTo>
                  <a:pt x="284" y="512"/>
                  <a:pt x="284" y="507"/>
                  <a:pt x="279" y="502"/>
                </a:cubicBezTo>
                <a:lnTo>
                  <a:pt x="236" y="459"/>
                </a:lnTo>
                <a:close/>
                <a:moveTo>
                  <a:pt x="402" y="222"/>
                </a:moveTo>
                <a:lnTo>
                  <a:pt x="533" y="222"/>
                </a:lnTo>
                <a:cubicBezTo>
                  <a:pt x="539" y="222"/>
                  <a:pt x="543" y="219"/>
                  <a:pt x="543" y="211"/>
                </a:cubicBezTo>
                <a:lnTo>
                  <a:pt x="543" y="193"/>
                </a:lnTo>
                <a:cubicBezTo>
                  <a:pt x="543" y="187"/>
                  <a:pt x="539" y="184"/>
                  <a:pt x="533" y="184"/>
                </a:cubicBezTo>
                <a:lnTo>
                  <a:pt x="402" y="184"/>
                </a:lnTo>
                <a:cubicBezTo>
                  <a:pt x="394" y="184"/>
                  <a:pt x="391" y="187"/>
                  <a:pt x="391" y="193"/>
                </a:cubicBezTo>
                <a:lnTo>
                  <a:pt x="391" y="211"/>
                </a:lnTo>
                <a:cubicBezTo>
                  <a:pt x="391" y="219"/>
                  <a:pt x="394" y="222"/>
                  <a:pt x="402" y="222"/>
                </a:cubicBezTo>
                <a:close/>
                <a:moveTo>
                  <a:pt x="402" y="436"/>
                </a:moveTo>
                <a:lnTo>
                  <a:pt x="533" y="436"/>
                </a:lnTo>
                <a:cubicBezTo>
                  <a:pt x="539" y="436"/>
                  <a:pt x="543" y="433"/>
                  <a:pt x="543" y="425"/>
                </a:cubicBezTo>
                <a:lnTo>
                  <a:pt x="543" y="408"/>
                </a:lnTo>
                <a:cubicBezTo>
                  <a:pt x="543" y="400"/>
                  <a:pt x="539" y="398"/>
                  <a:pt x="533" y="398"/>
                </a:cubicBezTo>
                <a:lnTo>
                  <a:pt x="402" y="398"/>
                </a:lnTo>
                <a:cubicBezTo>
                  <a:pt x="394" y="398"/>
                  <a:pt x="391" y="400"/>
                  <a:pt x="391" y="408"/>
                </a:cubicBezTo>
                <a:lnTo>
                  <a:pt x="391" y="425"/>
                </a:lnTo>
                <a:cubicBezTo>
                  <a:pt x="391" y="433"/>
                  <a:pt x="394" y="436"/>
                  <a:pt x="402" y="436"/>
                </a:cubicBezTo>
                <a:close/>
                <a:moveTo>
                  <a:pt x="402" y="515"/>
                </a:moveTo>
                <a:lnTo>
                  <a:pt x="533" y="515"/>
                </a:lnTo>
                <a:cubicBezTo>
                  <a:pt x="539" y="515"/>
                  <a:pt x="543" y="512"/>
                  <a:pt x="543" y="504"/>
                </a:cubicBezTo>
                <a:lnTo>
                  <a:pt x="543" y="488"/>
                </a:lnTo>
                <a:cubicBezTo>
                  <a:pt x="543" y="480"/>
                  <a:pt x="539" y="478"/>
                  <a:pt x="533" y="478"/>
                </a:cubicBezTo>
                <a:lnTo>
                  <a:pt x="402" y="478"/>
                </a:lnTo>
                <a:cubicBezTo>
                  <a:pt x="394" y="478"/>
                  <a:pt x="391" y="480"/>
                  <a:pt x="391" y="488"/>
                </a:cubicBezTo>
                <a:lnTo>
                  <a:pt x="391" y="504"/>
                </a:lnTo>
                <a:cubicBezTo>
                  <a:pt x="391" y="513"/>
                  <a:pt x="394" y="515"/>
                  <a:pt x="402" y="515"/>
                </a:cubicBezTo>
                <a:close/>
              </a:path>
            </a:pathLst>
          </a:custGeom>
          <a:solidFill>
            <a:schemeClr val="accent2"/>
          </a:solidFill>
          <a:ln>
            <a:noFill/>
          </a:ln>
          <a:effectLst/>
        </p:spPr>
        <p:txBody>
          <a:bodyPr wrap="none" anchor="ctr"/>
          <a:lstStyle/>
          <a:p>
            <a:endParaRPr lang="en-US" sz="603"/>
          </a:p>
        </p:txBody>
      </p:sp>
      <p:sp>
        <p:nvSpPr>
          <p:cNvPr id="464" name="Freeform 77"/>
          <p:cNvSpPr>
            <a:spLocks noChangeArrowheads="1"/>
          </p:cNvSpPr>
          <p:nvPr/>
        </p:nvSpPr>
        <p:spPr bwMode="auto">
          <a:xfrm>
            <a:off x="6108555" y="2616265"/>
            <a:ext cx="213236" cy="157448"/>
          </a:xfrm>
          <a:custGeom>
            <a:avLst/>
            <a:gdLst>
              <a:gd name="T0" fmla="*/ 129 w 760"/>
              <a:gd name="T1" fmla="*/ 0 h 562"/>
              <a:gd name="T2" fmla="*/ 630 w 760"/>
              <a:gd name="T3" fmla="*/ 0 h 562"/>
              <a:gd name="T4" fmla="*/ 759 w 760"/>
              <a:gd name="T5" fmla="*/ 129 h 562"/>
              <a:gd name="T6" fmla="*/ 759 w 760"/>
              <a:gd name="T7" fmla="*/ 433 h 562"/>
              <a:gd name="T8" fmla="*/ 630 w 760"/>
              <a:gd name="T9" fmla="*/ 561 h 562"/>
              <a:gd name="T10" fmla="*/ 129 w 760"/>
              <a:gd name="T11" fmla="*/ 561 h 562"/>
              <a:gd name="T12" fmla="*/ 0 w 760"/>
              <a:gd name="T13" fmla="*/ 433 h 562"/>
              <a:gd name="T14" fmla="*/ 0 w 760"/>
              <a:gd name="T15" fmla="*/ 129 h 562"/>
              <a:gd name="T16" fmla="*/ 129 w 760"/>
              <a:gd name="T17" fmla="*/ 0 h 562"/>
              <a:gd name="T18" fmla="*/ 54 w 760"/>
              <a:gd name="T19" fmla="*/ 484 h 562"/>
              <a:gd name="T20" fmla="*/ 259 w 760"/>
              <a:gd name="T21" fmla="*/ 278 h 562"/>
              <a:gd name="T22" fmla="*/ 56 w 760"/>
              <a:gd name="T23" fmla="*/ 75 h 562"/>
              <a:gd name="T24" fmla="*/ 38 w 760"/>
              <a:gd name="T25" fmla="*/ 129 h 562"/>
              <a:gd name="T26" fmla="*/ 38 w 760"/>
              <a:gd name="T27" fmla="*/ 433 h 562"/>
              <a:gd name="T28" fmla="*/ 54 w 760"/>
              <a:gd name="T29" fmla="*/ 484 h 562"/>
              <a:gd name="T30" fmla="*/ 296 w 760"/>
              <a:gd name="T31" fmla="*/ 316 h 562"/>
              <a:gd name="T32" fmla="*/ 284 w 760"/>
              <a:gd name="T33" fmla="*/ 305 h 562"/>
              <a:gd name="T34" fmla="*/ 81 w 760"/>
              <a:gd name="T35" fmla="*/ 510 h 562"/>
              <a:gd name="T36" fmla="*/ 129 w 760"/>
              <a:gd name="T37" fmla="*/ 523 h 562"/>
              <a:gd name="T38" fmla="*/ 630 w 760"/>
              <a:gd name="T39" fmla="*/ 523 h 562"/>
              <a:gd name="T40" fmla="*/ 676 w 760"/>
              <a:gd name="T41" fmla="*/ 510 h 562"/>
              <a:gd name="T42" fmla="*/ 475 w 760"/>
              <a:gd name="T43" fmla="*/ 307 h 562"/>
              <a:gd name="T44" fmla="*/ 463 w 760"/>
              <a:gd name="T45" fmla="*/ 316 h 562"/>
              <a:gd name="T46" fmla="*/ 296 w 760"/>
              <a:gd name="T47" fmla="*/ 316 h 562"/>
              <a:gd name="T48" fmla="*/ 630 w 760"/>
              <a:gd name="T49" fmla="*/ 38 h 562"/>
              <a:gd name="T50" fmla="*/ 129 w 760"/>
              <a:gd name="T51" fmla="*/ 38 h 562"/>
              <a:gd name="T52" fmla="*/ 84 w 760"/>
              <a:gd name="T53" fmla="*/ 49 h 562"/>
              <a:gd name="T54" fmla="*/ 323 w 760"/>
              <a:gd name="T55" fmla="*/ 291 h 562"/>
              <a:gd name="T56" fmla="*/ 436 w 760"/>
              <a:gd name="T57" fmla="*/ 291 h 562"/>
              <a:gd name="T58" fmla="*/ 675 w 760"/>
              <a:gd name="T59" fmla="*/ 49 h 562"/>
              <a:gd name="T60" fmla="*/ 630 w 760"/>
              <a:gd name="T61" fmla="*/ 38 h 562"/>
              <a:gd name="T62" fmla="*/ 703 w 760"/>
              <a:gd name="T63" fmla="*/ 75 h 562"/>
              <a:gd name="T64" fmla="*/ 500 w 760"/>
              <a:gd name="T65" fmla="*/ 279 h 562"/>
              <a:gd name="T66" fmla="*/ 705 w 760"/>
              <a:gd name="T67" fmla="*/ 484 h 562"/>
              <a:gd name="T68" fmla="*/ 721 w 760"/>
              <a:gd name="T69" fmla="*/ 433 h 562"/>
              <a:gd name="T70" fmla="*/ 721 w 760"/>
              <a:gd name="T71" fmla="*/ 129 h 562"/>
              <a:gd name="T72" fmla="*/ 703 w 760"/>
              <a:gd name="T73" fmla="*/ 7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0" h="562">
                <a:moveTo>
                  <a:pt x="129" y="0"/>
                </a:moveTo>
                <a:lnTo>
                  <a:pt x="630" y="0"/>
                </a:lnTo>
                <a:cubicBezTo>
                  <a:pt x="700" y="0"/>
                  <a:pt x="759" y="57"/>
                  <a:pt x="759" y="129"/>
                </a:cubicBezTo>
                <a:lnTo>
                  <a:pt x="759" y="433"/>
                </a:lnTo>
                <a:cubicBezTo>
                  <a:pt x="759" y="503"/>
                  <a:pt x="700" y="561"/>
                  <a:pt x="630" y="561"/>
                </a:cubicBezTo>
                <a:lnTo>
                  <a:pt x="129" y="561"/>
                </a:lnTo>
                <a:cubicBezTo>
                  <a:pt x="59" y="561"/>
                  <a:pt x="0" y="503"/>
                  <a:pt x="0" y="433"/>
                </a:cubicBezTo>
                <a:lnTo>
                  <a:pt x="0" y="129"/>
                </a:lnTo>
                <a:cubicBezTo>
                  <a:pt x="0" y="57"/>
                  <a:pt x="59" y="0"/>
                  <a:pt x="129" y="0"/>
                </a:cubicBezTo>
                <a:close/>
                <a:moveTo>
                  <a:pt x="54" y="484"/>
                </a:moveTo>
                <a:lnTo>
                  <a:pt x="259" y="278"/>
                </a:lnTo>
                <a:lnTo>
                  <a:pt x="56" y="75"/>
                </a:lnTo>
                <a:cubicBezTo>
                  <a:pt x="44" y="91"/>
                  <a:pt x="38" y="108"/>
                  <a:pt x="38" y="129"/>
                </a:cubicBezTo>
                <a:lnTo>
                  <a:pt x="38" y="433"/>
                </a:lnTo>
                <a:cubicBezTo>
                  <a:pt x="38" y="451"/>
                  <a:pt x="44" y="468"/>
                  <a:pt x="54" y="484"/>
                </a:cubicBezTo>
                <a:close/>
                <a:moveTo>
                  <a:pt x="296" y="316"/>
                </a:moveTo>
                <a:lnTo>
                  <a:pt x="284" y="305"/>
                </a:lnTo>
                <a:lnTo>
                  <a:pt x="81" y="510"/>
                </a:lnTo>
                <a:cubicBezTo>
                  <a:pt x="96" y="518"/>
                  <a:pt x="112" y="523"/>
                  <a:pt x="129" y="523"/>
                </a:cubicBezTo>
                <a:lnTo>
                  <a:pt x="630" y="523"/>
                </a:lnTo>
                <a:cubicBezTo>
                  <a:pt x="647" y="523"/>
                  <a:pt x="663" y="518"/>
                  <a:pt x="676" y="510"/>
                </a:cubicBezTo>
                <a:lnTo>
                  <a:pt x="475" y="307"/>
                </a:lnTo>
                <a:lnTo>
                  <a:pt x="463" y="316"/>
                </a:lnTo>
                <a:cubicBezTo>
                  <a:pt x="417" y="363"/>
                  <a:pt x="342" y="363"/>
                  <a:pt x="296" y="316"/>
                </a:cubicBezTo>
                <a:close/>
                <a:moveTo>
                  <a:pt x="630" y="38"/>
                </a:moveTo>
                <a:lnTo>
                  <a:pt x="129" y="38"/>
                </a:lnTo>
                <a:cubicBezTo>
                  <a:pt x="113" y="38"/>
                  <a:pt x="97" y="41"/>
                  <a:pt x="84" y="49"/>
                </a:cubicBezTo>
                <a:lnTo>
                  <a:pt x="323" y="291"/>
                </a:lnTo>
                <a:cubicBezTo>
                  <a:pt x="353" y="321"/>
                  <a:pt x="404" y="321"/>
                  <a:pt x="436" y="291"/>
                </a:cubicBezTo>
                <a:lnTo>
                  <a:pt x="675" y="49"/>
                </a:lnTo>
                <a:cubicBezTo>
                  <a:pt x="662" y="41"/>
                  <a:pt x="646" y="38"/>
                  <a:pt x="630" y="38"/>
                </a:cubicBezTo>
                <a:close/>
                <a:moveTo>
                  <a:pt x="703" y="75"/>
                </a:moveTo>
                <a:lnTo>
                  <a:pt x="500" y="279"/>
                </a:lnTo>
                <a:lnTo>
                  <a:pt x="705" y="484"/>
                </a:lnTo>
                <a:cubicBezTo>
                  <a:pt x="715" y="470"/>
                  <a:pt x="721" y="452"/>
                  <a:pt x="721" y="433"/>
                </a:cubicBezTo>
                <a:lnTo>
                  <a:pt x="721" y="129"/>
                </a:lnTo>
                <a:cubicBezTo>
                  <a:pt x="721" y="108"/>
                  <a:pt x="715" y="91"/>
                  <a:pt x="703" y="75"/>
                </a:cubicBezTo>
                <a:close/>
              </a:path>
            </a:pathLst>
          </a:custGeom>
          <a:solidFill>
            <a:schemeClr val="accent2"/>
          </a:solidFill>
          <a:ln>
            <a:noFill/>
          </a:ln>
          <a:effectLst/>
        </p:spPr>
        <p:txBody>
          <a:bodyPr wrap="none" anchor="ctr"/>
          <a:lstStyle/>
          <a:p>
            <a:endParaRPr lang="en-US" sz="603"/>
          </a:p>
        </p:txBody>
      </p:sp>
      <p:sp>
        <p:nvSpPr>
          <p:cNvPr id="465" name="Freeform 78"/>
          <p:cNvSpPr>
            <a:spLocks noChangeArrowheads="1"/>
          </p:cNvSpPr>
          <p:nvPr/>
        </p:nvSpPr>
        <p:spPr bwMode="auto">
          <a:xfrm>
            <a:off x="6414773" y="2582792"/>
            <a:ext cx="198359" cy="216954"/>
          </a:xfrm>
          <a:custGeom>
            <a:avLst/>
            <a:gdLst>
              <a:gd name="T0" fmla="*/ 705 w 706"/>
              <a:gd name="T1" fmla="*/ 371 h 773"/>
              <a:gd name="T2" fmla="*/ 705 w 706"/>
              <a:gd name="T3" fmla="*/ 652 h 773"/>
              <a:gd name="T4" fmla="*/ 584 w 706"/>
              <a:gd name="T5" fmla="*/ 772 h 773"/>
              <a:gd name="T6" fmla="*/ 120 w 706"/>
              <a:gd name="T7" fmla="*/ 772 h 773"/>
              <a:gd name="T8" fmla="*/ 0 w 706"/>
              <a:gd name="T9" fmla="*/ 652 h 773"/>
              <a:gd name="T10" fmla="*/ 0 w 706"/>
              <a:gd name="T11" fmla="*/ 371 h 773"/>
              <a:gd name="T12" fmla="*/ 41 w 706"/>
              <a:gd name="T13" fmla="*/ 279 h 773"/>
              <a:gd name="T14" fmla="*/ 273 w 706"/>
              <a:gd name="T15" fmla="*/ 44 h 773"/>
              <a:gd name="T16" fmla="*/ 430 w 706"/>
              <a:gd name="T17" fmla="*/ 44 h 773"/>
              <a:gd name="T18" fmla="*/ 662 w 706"/>
              <a:gd name="T19" fmla="*/ 278 h 773"/>
              <a:gd name="T20" fmla="*/ 705 w 706"/>
              <a:gd name="T21" fmla="*/ 371 h 773"/>
              <a:gd name="T22" fmla="*/ 238 w 706"/>
              <a:gd name="T23" fmla="*/ 510 h 773"/>
              <a:gd name="T24" fmla="*/ 53 w 706"/>
              <a:gd name="T25" fmla="*/ 323 h 773"/>
              <a:gd name="T26" fmla="*/ 45 w 706"/>
              <a:gd name="T27" fmla="*/ 337 h 773"/>
              <a:gd name="T28" fmla="*/ 38 w 706"/>
              <a:gd name="T29" fmla="*/ 371 h 773"/>
              <a:gd name="T30" fmla="*/ 38 w 706"/>
              <a:gd name="T31" fmla="*/ 652 h 773"/>
              <a:gd name="T32" fmla="*/ 51 w 706"/>
              <a:gd name="T33" fmla="*/ 697 h 773"/>
              <a:gd name="T34" fmla="*/ 238 w 706"/>
              <a:gd name="T35" fmla="*/ 510 h 773"/>
              <a:gd name="T36" fmla="*/ 301 w 706"/>
              <a:gd name="T37" fmla="*/ 72 h 773"/>
              <a:gd name="T38" fmla="*/ 78 w 706"/>
              <a:gd name="T39" fmla="*/ 295 h 773"/>
              <a:gd name="T40" fmla="*/ 265 w 706"/>
              <a:gd name="T41" fmla="*/ 483 h 773"/>
              <a:gd name="T42" fmla="*/ 273 w 706"/>
              <a:gd name="T43" fmla="*/ 475 h 773"/>
              <a:gd name="T44" fmla="*/ 430 w 706"/>
              <a:gd name="T45" fmla="*/ 475 h 773"/>
              <a:gd name="T46" fmla="*/ 440 w 706"/>
              <a:gd name="T47" fmla="*/ 483 h 773"/>
              <a:gd name="T48" fmla="*/ 627 w 706"/>
              <a:gd name="T49" fmla="*/ 295 h 773"/>
              <a:gd name="T50" fmla="*/ 403 w 706"/>
              <a:gd name="T51" fmla="*/ 70 h 773"/>
              <a:gd name="T52" fmla="*/ 301 w 706"/>
              <a:gd name="T53" fmla="*/ 72 h 773"/>
              <a:gd name="T54" fmla="*/ 301 w 706"/>
              <a:gd name="T55" fmla="*/ 500 h 773"/>
              <a:gd name="T56" fmla="*/ 78 w 706"/>
              <a:gd name="T57" fmla="*/ 724 h 773"/>
              <a:gd name="T58" fmla="*/ 120 w 706"/>
              <a:gd name="T59" fmla="*/ 735 h 773"/>
              <a:gd name="T60" fmla="*/ 584 w 706"/>
              <a:gd name="T61" fmla="*/ 735 h 773"/>
              <a:gd name="T62" fmla="*/ 625 w 706"/>
              <a:gd name="T63" fmla="*/ 724 h 773"/>
              <a:gd name="T64" fmla="*/ 403 w 706"/>
              <a:gd name="T65" fmla="*/ 500 h 773"/>
              <a:gd name="T66" fmla="*/ 301 w 706"/>
              <a:gd name="T67" fmla="*/ 500 h 773"/>
              <a:gd name="T68" fmla="*/ 467 w 706"/>
              <a:gd name="T69" fmla="*/ 510 h 773"/>
              <a:gd name="T70" fmla="*/ 654 w 706"/>
              <a:gd name="T71" fmla="*/ 697 h 773"/>
              <a:gd name="T72" fmla="*/ 667 w 706"/>
              <a:gd name="T73" fmla="*/ 652 h 773"/>
              <a:gd name="T74" fmla="*/ 667 w 706"/>
              <a:gd name="T75" fmla="*/ 371 h 773"/>
              <a:gd name="T76" fmla="*/ 652 w 706"/>
              <a:gd name="T77" fmla="*/ 323 h 773"/>
              <a:gd name="T78" fmla="*/ 467 w 706"/>
              <a:gd name="T79" fmla="*/ 51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6" h="773">
                <a:moveTo>
                  <a:pt x="705" y="371"/>
                </a:moveTo>
                <a:lnTo>
                  <a:pt x="705" y="652"/>
                </a:lnTo>
                <a:cubicBezTo>
                  <a:pt x="705" y="718"/>
                  <a:pt x="651" y="772"/>
                  <a:pt x="584" y="772"/>
                </a:cubicBezTo>
                <a:lnTo>
                  <a:pt x="120" y="772"/>
                </a:lnTo>
                <a:cubicBezTo>
                  <a:pt x="53" y="772"/>
                  <a:pt x="0" y="718"/>
                  <a:pt x="0" y="652"/>
                </a:cubicBezTo>
                <a:lnTo>
                  <a:pt x="0" y="371"/>
                </a:lnTo>
                <a:cubicBezTo>
                  <a:pt x="0" y="332"/>
                  <a:pt x="14" y="305"/>
                  <a:pt x="41" y="279"/>
                </a:cubicBezTo>
                <a:lnTo>
                  <a:pt x="273" y="44"/>
                </a:lnTo>
                <a:cubicBezTo>
                  <a:pt x="317" y="1"/>
                  <a:pt x="387" y="0"/>
                  <a:pt x="430" y="44"/>
                </a:cubicBezTo>
                <a:lnTo>
                  <a:pt x="662" y="278"/>
                </a:lnTo>
                <a:cubicBezTo>
                  <a:pt x="689" y="305"/>
                  <a:pt x="705" y="331"/>
                  <a:pt x="705" y="371"/>
                </a:cubicBezTo>
                <a:close/>
                <a:moveTo>
                  <a:pt x="238" y="510"/>
                </a:moveTo>
                <a:lnTo>
                  <a:pt x="53" y="323"/>
                </a:lnTo>
                <a:cubicBezTo>
                  <a:pt x="49" y="327"/>
                  <a:pt x="46" y="332"/>
                  <a:pt x="45" y="337"/>
                </a:cubicBezTo>
                <a:cubicBezTo>
                  <a:pt x="40" y="347"/>
                  <a:pt x="38" y="358"/>
                  <a:pt x="38" y="371"/>
                </a:cubicBezTo>
                <a:lnTo>
                  <a:pt x="38" y="652"/>
                </a:lnTo>
                <a:cubicBezTo>
                  <a:pt x="38" y="668"/>
                  <a:pt x="43" y="684"/>
                  <a:pt x="51" y="697"/>
                </a:cubicBezTo>
                <a:lnTo>
                  <a:pt x="238" y="510"/>
                </a:lnTo>
                <a:close/>
                <a:moveTo>
                  <a:pt x="301" y="72"/>
                </a:moveTo>
                <a:lnTo>
                  <a:pt x="78" y="295"/>
                </a:lnTo>
                <a:lnTo>
                  <a:pt x="265" y="483"/>
                </a:lnTo>
                <a:lnTo>
                  <a:pt x="273" y="475"/>
                </a:lnTo>
                <a:cubicBezTo>
                  <a:pt x="315" y="431"/>
                  <a:pt x="389" y="431"/>
                  <a:pt x="430" y="475"/>
                </a:cubicBezTo>
                <a:lnTo>
                  <a:pt x="440" y="483"/>
                </a:lnTo>
                <a:lnTo>
                  <a:pt x="627" y="295"/>
                </a:lnTo>
                <a:lnTo>
                  <a:pt x="403" y="70"/>
                </a:lnTo>
                <a:cubicBezTo>
                  <a:pt x="376" y="43"/>
                  <a:pt x="328" y="43"/>
                  <a:pt x="301" y="72"/>
                </a:cubicBezTo>
                <a:close/>
                <a:moveTo>
                  <a:pt x="301" y="500"/>
                </a:moveTo>
                <a:lnTo>
                  <a:pt x="78" y="724"/>
                </a:lnTo>
                <a:cubicBezTo>
                  <a:pt x="91" y="730"/>
                  <a:pt x="105" y="735"/>
                  <a:pt x="120" y="735"/>
                </a:cubicBezTo>
                <a:lnTo>
                  <a:pt x="584" y="735"/>
                </a:lnTo>
                <a:cubicBezTo>
                  <a:pt x="600" y="735"/>
                  <a:pt x="614" y="730"/>
                  <a:pt x="625" y="724"/>
                </a:cubicBezTo>
                <a:lnTo>
                  <a:pt x="403" y="500"/>
                </a:lnTo>
                <a:cubicBezTo>
                  <a:pt x="376" y="473"/>
                  <a:pt x="328" y="473"/>
                  <a:pt x="301" y="500"/>
                </a:cubicBezTo>
                <a:close/>
                <a:moveTo>
                  <a:pt x="467" y="510"/>
                </a:moveTo>
                <a:lnTo>
                  <a:pt x="654" y="697"/>
                </a:lnTo>
                <a:cubicBezTo>
                  <a:pt x="662" y="684"/>
                  <a:pt x="667" y="668"/>
                  <a:pt x="667" y="652"/>
                </a:cubicBezTo>
                <a:lnTo>
                  <a:pt x="667" y="371"/>
                </a:lnTo>
                <a:cubicBezTo>
                  <a:pt x="667" y="353"/>
                  <a:pt x="662" y="335"/>
                  <a:pt x="652" y="323"/>
                </a:cubicBezTo>
                <a:lnTo>
                  <a:pt x="467" y="510"/>
                </a:lnTo>
                <a:close/>
              </a:path>
            </a:pathLst>
          </a:custGeom>
          <a:solidFill>
            <a:schemeClr val="accent2"/>
          </a:solidFill>
          <a:ln>
            <a:noFill/>
          </a:ln>
          <a:effectLst/>
        </p:spPr>
        <p:txBody>
          <a:bodyPr wrap="none" anchor="ctr"/>
          <a:lstStyle/>
          <a:p>
            <a:endParaRPr lang="en-US" sz="603"/>
          </a:p>
        </p:txBody>
      </p:sp>
      <p:sp>
        <p:nvSpPr>
          <p:cNvPr id="466" name="Freeform 79"/>
          <p:cNvSpPr>
            <a:spLocks noChangeArrowheads="1"/>
          </p:cNvSpPr>
          <p:nvPr/>
        </p:nvSpPr>
        <p:spPr bwMode="auto">
          <a:xfrm>
            <a:off x="6701151" y="2581553"/>
            <a:ext cx="199599" cy="218195"/>
          </a:xfrm>
          <a:custGeom>
            <a:avLst/>
            <a:gdLst>
              <a:gd name="T0" fmla="*/ 560 w 708"/>
              <a:gd name="T1" fmla="*/ 152 h 778"/>
              <a:gd name="T2" fmla="*/ 560 w 708"/>
              <a:gd name="T3" fmla="*/ 177 h 778"/>
              <a:gd name="T4" fmla="*/ 664 w 708"/>
              <a:gd name="T5" fmla="*/ 284 h 778"/>
              <a:gd name="T6" fmla="*/ 707 w 708"/>
              <a:gd name="T7" fmla="*/ 376 h 778"/>
              <a:gd name="T8" fmla="*/ 707 w 708"/>
              <a:gd name="T9" fmla="*/ 657 h 778"/>
              <a:gd name="T10" fmla="*/ 670 w 708"/>
              <a:gd name="T11" fmla="*/ 742 h 778"/>
              <a:gd name="T12" fmla="*/ 586 w 708"/>
              <a:gd name="T13" fmla="*/ 777 h 778"/>
              <a:gd name="T14" fmla="*/ 120 w 708"/>
              <a:gd name="T15" fmla="*/ 777 h 778"/>
              <a:gd name="T16" fmla="*/ 35 w 708"/>
              <a:gd name="T17" fmla="*/ 742 h 778"/>
              <a:gd name="T18" fmla="*/ 0 w 708"/>
              <a:gd name="T19" fmla="*/ 657 h 778"/>
              <a:gd name="T20" fmla="*/ 0 w 708"/>
              <a:gd name="T21" fmla="*/ 376 h 778"/>
              <a:gd name="T22" fmla="*/ 39 w 708"/>
              <a:gd name="T23" fmla="*/ 286 h 778"/>
              <a:gd name="T24" fmla="*/ 146 w 708"/>
              <a:gd name="T25" fmla="*/ 179 h 778"/>
              <a:gd name="T26" fmla="*/ 146 w 708"/>
              <a:gd name="T27" fmla="*/ 152 h 778"/>
              <a:gd name="T28" fmla="*/ 179 w 708"/>
              <a:gd name="T29" fmla="*/ 115 h 778"/>
              <a:gd name="T30" fmla="*/ 210 w 708"/>
              <a:gd name="T31" fmla="*/ 115 h 778"/>
              <a:gd name="T32" fmla="*/ 274 w 708"/>
              <a:gd name="T33" fmla="*/ 49 h 778"/>
              <a:gd name="T34" fmla="*/ 432 w 708"/>
              <a:gd name="T35" fmla="*/ 49 h 778"/>
              <a:gd name="T36" fmla="*/ 498 w 708"/>
              <a:gd name="T37" fmla="*/ 115 h 778"/>
              <a:gd name="T38" fmla="*/ 525 w 708"/>
              <a:gd name="T39" fmla="*/ 115 h 778"/>
              <a:gd name="T40" fmla="*/ 560 w 708"/>
              <a:gd name="T41" fmla="*/ 152 h 778"/>
              <a:gd name="T42" fmla="*/ 239 w 708"/>
              <a:gd name="T43" fmla="*/ 515 h 778"/>
              <a:gd name="T44" fmla="*/ 53 w 708"/>
              <a:gd name="T45" fmla="*/ 328 h 778"/>
              <a:gd name="T46" fmla="*/ 37 w 708"/>
              <a:gd name="T47" fmla="*/ 376 h 778"/>
              <a:gd name="T48" fmla="*/ 37 w 708"/>
              <a:gd name="T49" fmla="*/ 657 h 778"/>
              <a:gd name="T50" fmla="*/ 51 w 708"/>
              <a:gd name="T51" fmla="*/ 702 h 778"/>
              <a:gd name="T52" fmla="*/ 239 w 708"/>
              <a:gd name="T53" fmla="*/ 515 h 778"/>
              <a:gd name="T54" fmla="*/ 146 w 708"/>
              <a:gd name="T55" fmla="*/ 366 h 778"/>
              <a:gd name="T56" fmla="*/ 146 w 708"/>
              <a:gd name="T57" fmla="*/ 233 h 778"/>
              <a:gd name="T58" fmla="*/ 79 w 708"/>
              <a:gd name="T59" fmla="*/ 300 h 778"/>
              <a:gd name="T60" fmla="*/ 146 w 708"/>
              <a:gd name="T61" fmla="*/ 366 h 778"/>
              <a:gd name="T62" fmla="*/ 301 w 708"/>
              <a:gd name="T63" fmla="*/ 505 h 778"/>
              <a:gd name="T64" fmla="*/ 79 w 708"/>
              <a:gd name="T65" fmla="*/ 729 h 778"/>
              <a:gd name="T66" fmla="*/ 120 w 708"/>
              <a:gd name="T67" fmla="*/ 740 h 778"/>
              <a:gd name="T68" fmla="*/ 586 w 708"/>
              <a:gd name="T69" fmla="*/ 740 h 778"/>
              <a:gd name="T70" fmla="*/ 627 w 708"/>
              <a:gd name="T71" fmla="*/ 729 h 778"/>
              <a:gd name="T72" fmla="*/ 405 w 708"/>
              <a:gd name="T73" fmla="*/ 505 h 778"/>
              <a:gd name="T74" fmla="*/ 301 w 708"/>
              <a:gd name="T75" fmla="*/ 505 h 778"/>
              <a:gd name="T76" fmla="*/ 184 w 708"/>
              <a:gd name="T77" fmla="*/ 404 h 778"/>
              <a:gd name="T78" fmla="*/ 264 w 708"/>
              <a:gd name="T79" fmla="*/ 488 h 778"/>
              <a:gd name="T80" fmla="*/ 274 w 708"/>
              <a:gd name="T81" fmla="*/ 480 h 778"/>
              <a:gd name="T82" fmla="*/ 432 w 708"/>
              <a:gd name="T83" fmla="*/ 480 h 778"/>
              <a:gd name="T84" fmla="*/ 440 w 708"/>
              <a:gd name="T85" fmla="*/ 488 h 778"/>
              <a:gd name="T86" fmla="*/ 522 w 708"/>
              <a:gd name="T87" fmla="*/ 406 h 778"/>
              <a:gd name="T88" fmla="*/ 522 w 708"/>
              <a:gd name="T89" fmla="*/ 153 h 778"/>
              <a:gd name="T90" fmla="*/ 184 w 708"/>
              <a:gd name="T91" fmla="*/ 153 h 778"/>
              <a:gd name="T92" fmla="*/ 184 w 708"/>
              <a:gd name="T93" fmla="*/ 404 h 778"/>
              <a:gd name="T94" fmla="*/ 301 w 708"/>
              <a:gd name="T95" fmla="*/ 75 h 778"/>
              <a:gd name="T96" fmla="*/ 261 w 708"/>
              <a:gd name="T97" fmla="*/ 115 h 778"/>
              <a:gd name="T98" fmla="*/ 445 w 708"/>
              <a:gd name="T99" fmla="*/ 115 h 778"/>
              <a:gd name="T100" fmla="*/ 405 w 708"/>
              <a:gd name="T101" fmla="*/ 77 h 778"/>
              <a:gd name="T102" fmla="*/ 301 w 708"/>
              <a:gd name="T103" fmla="*/ 75 h 778"/>
              <a:gd name="T104" fmla="*/ 653 w 708"/>
              <a:gd name="T105" fmla="*/ 328 h 778"/>
              <a:gd name="T106" fmla="*/ 467 w 708"/>
              <a:gd name="T107" fmla="*/ 515 h 778"/>
              <a:gd name="T108" fmla="*/ 654 w 708"/>
              <a:gd name="T109" fmla="*/ 702 h 778"/>
              <a:gd name="T110" fmla="*/ 669 w 708"/>
              <a:gd name="T111" fmla="*/ 657 h 778"/>
              <a:gd name="T112" fmla="*/ 669 w 708"/>
              <a:gd name="T113" fmla="*/ 376 h 778"/>
              <a:gd name="T114" fmla="*/ 653 w 708"/>
              <a:gd name="T115" fmla="*/ 328 h 778"/>
              <a:gd name="T116" fmla="*/ 560 w 708"/>
              <a:gd name="T117" fmla="*/ 232 h 778"/>
              <a:gd name="T118" fmla="*/ 560 w 708"/>
              <a:gd name="T119" fmla="*/ 368 h 778"/>
              <a:gd name="T120" fmla="*/ 627 w 708"/>
              <a:gd name="T121" fmla="*/ 300 h 778"/>
              <a:gd name="T122" fmla="*/ 560 w 708"/>
              <a:gd name="T123" fmla="*/ 23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8" h="778">
                <a:moveTo>
                  <a:pt x="560" y="152"/>
                </a:moveTo>
                <a:lnTo>
                  <a:pt x="560" y="177"/>
                </a:lnTo>
                <a:lnTo>
                  <a:pt x="664" y="284"/>
                </a:lnTo>
                <a:cubicBezTo>
                  <a:pt x="691" y="310"/>
                  <a:pt x="707" y="336"/>
                  <a:pt x="707" y="376"/>
                </a:cubicBezTo>
                <a:lnTo>
                  <a:pt x="707" y="657"/>
                </a:lnTo>
                <a:cubicBezTo>
                  <a:pt x="707" y="689"/>
                  <a:pt x="693" y="719"/>
                  <a:pt x="670" y="742"/>
                </a:cubicBezTo>
                <a:cubicBezTo>
                  <a:pt x="648" y="764"/>
                  <a:pt x="618" y="777"/>
                  <a:pt x="586" y="777"/>
                </a:cubicBezTo>
                <a:lnTo>
                  <a:pt x="120" y="777"/>
                </a:lnTo>
                <a:cubicBezTo>
                  <a:pt x="88" y="777"/>
                  <a:pt x="58" y="764"/>
                  <a:pt x="35" y="742"/>
                </a:cubicBezTo>
                <a:cubicBezTo>
                  <a:pt x="15" y="719"/>
                  <a:pt x="0" y="689"/>
                  <a:pt x="0" y="657"/>
                </a:cubicBezTo>
                <a:lnTo>
                  <a:pt x="0" y="376"/>
                </a:lnTo>
                <a:cubicBezTo>
                  <a:pt x="0" y="339"/>
                  <a:pt x="15" y="312"/>
                  <a:pt x="39" y="286"/>
                </a:cubicBezTo>
                <a:lnTo>
                  <a:pt x="146" y="179"/>
                </a:lnTo>
                <a:lnTo>
                  <a:pt x="146" y="152"/>
                </a:lnTo>
                <a:cubicBezTo>
                  <a:pt x="146" y="132"/>
                  <a:pt x="160" y="115"/>
                  <a:pt x="179" y="115"/>
                </a:cubicBezTo>
                <a:lnTo>
                  <a:pt x="210" y="115"/>
                </a:lnTo>
                <a:lnTo>
                  <a:pt x="274" y="49"/>
                </a:lnTo>
                <a:cubicBezTo>
                  <a:pt x="322" y="0"/>
                  <a:pt x="383" y="0"/>
                  <a:pt x="432" y="49"/>
                </a:cubicBezTo>
                <a:lnTo>
                  <a:pt x="498" y="115"/>
                </a:lnTo>
                <a:lnTo>
                  <a:pt x="525" y="115"/>
                </a:lnTo>
                <a:cubicBezTo>
                  <a:pt x="544" y="115"/>
                  <a:pt x="560" y="132"/>
                  <a:pt x="560" y="152"/>
                </a:cubicBezTo>
                <a:close/>
                <a:moveTo>
                  <a:pt x="239" y="515"/>
                </a:moveTo>
                <a:lnTo>
                  <a:pt x="53" y="328"/>
                </a:lnTo>
                <a:cubicBezTo>
                  <a:pt x="43" y="342"/>
                  <a:pt x="37" y="355"/>
                  <a:pt x="37" y="376"/>
                </a:cubicBezTo>
                <a:lnTo>
                  <a:pt x="37" y="657"/>
                </a:lnTo>
                <a:cubicBezTo>
                  <a:pt x="37" y="673"/>
                  <a:pt x="43" y="689"/>
                  <a:pt x="51" y="702"/>
                </a:cubicBezTo>
                <a:lnTo>
                  <a:pt x="239" y="515"/>
                </a:lnTo>
                <a:close/>
                <a:moveTo>
                  <a:pt x="146" y="366"/>
                </a:moveTo>
                <a:lnTo>
                  <a:pt x="146" y="233"/>
                </a:lnTo>
                <a:lnTo>
                  <a:pt x="79" y="300"/>
                </a:lnTo>
                <a:lnTo>
                  <a:pt x="146" y="366"/>
                </a:lnTo>
                <a:close/>
                <a:moveTo>
                  <a:pt x="301" y="505"/>
                </a:moveTo>
                <a:lnTo>
                  <a:pt x="79" y="729"/>
                </a:lnTo>
                <a:cubicBezTo>
                  <a:pt x="91" y="735"/>
                  <a:pt x="106" y="740"/>
                  <a:pt x="120" y="740"/>
                </a:cubicBezTo>
                <a:lnTo>
                  <a:pt x="586" y="740"/>
                </a:lnTo>
                <a:cubicBezTo>
                  <a:pt x="600" y="740"/>
                  <a:pt x="614" y="735"/>
                  <a:pt x="627" y="729"/>
                </a:cubicBezTo>
                <a:lnTo>
                  <a:pt x="405" y="505"/>
                </a:lnTo>
                <a:cubicBezTo>
                  <a:pt x="376" y="478"/>
                  <a:pt x="328" y="478"/>
                  <a:pt x="301" y="505"/>
                </a:cubicBezTo>
                <a:close/>
                <a:moveTo>
                  <a:pt x="184" y="404"/>
                </a:moveTo>
                <a:lnTo>
                  <a:pt x="264" y="488"/>
                </a:lnTo>
                <a:lnTo>
                  <a:pt x="274" y="480"/>
                </a:lnTo>
                <a:cubicBezTo>
                  <a:pt x="315" y="436"/>
                  <a:pt x="389" y="436"/>
                  <a:pt x="432" y="480"/>
                </a:cubicBezTo>
                <a:lnTo>
                  <a:pt x="440" y="488"/>
                </a:lnTo>
                <a:lnTo>
                  <a:pt x="522" y="406"/>
                </a:lnTo>
                <a:lnTo>
                  <a:pt x="522" y="153"/>
                </a:lnTo>
                <a:lnTo>
                  <a:pt x="184" y="153"/>
                </a:lnTo>
                <a:lnTo>
                  <a:pt x="184" y="404"/>
                </a:lnTo>
                <a:close/>
                <a:moveTo>
                  <a:pt x="301" y="75"/>
                </a:moveTo>
                <a:lnTo>
                  <a:pt x="261" y="115"/>
                </a:lnTo>
                <a:lnTo>
                  <a:pt x="445" y="115"/>
                </a:lnTo>
                <a:lnTo>
                  <a:pt x="405" y="77"/>
                </a:lnTo>
                <a:cubicBezTo>
                  <a:pt x="371" y="43"/>
                  <a:pt x="335" y="41"/>
                  <a:pt x="301" y="75"/>
                </a:cubicBezTo>
                <a:close/>
                <a:moveTo>
                  <a:pt x="653" y="328"/>
                </a:moveTo>
                <a:lnTo>
                  <a:pt x="467" y="515"/>
                </a:lnTo>
                <a:lnTo>
                  <a:pt x="654" y="702"/>
                </a:lnTo>
                <a:cubicBezTo>
                  <a:pt x="662" y="689"/>
                  <a:pt x="669" y="673"/>
                  <a:pt x="669" y="657"/>
                </a:cubicBezTo>
                <a:lnTo>
                  <a:pt x="669" y="376"/>
                </a:lnTo>
                <a:cubicBezTo>
                  <a:pt x="669" y="355"/>
                  <a:pt x="662" y="342"/>
                  <a:pt x="653" y="328"/>
                </a:cubicBezTo>
                <a:close/>
                <a:moveTo>
                  <a:pt x="560" y="232"/>
                </a:moveTo>
                <a:lnTo>
                  <a:pt x="560" y="368"/>
                </a:lnTo>
                <a:lnTo>
                  <a:pt x="627" y="300"/>
                </a:lnTo>
                <a:lnTo>
                  <a:pt x="560" y="232"/>
                </a:lnTo>
                <a:close/>
              </a:path>
            </a:pathLst>
          </a:custGeom>
          <a:solidFill>
            <a:schemeClr val="accent2"/>
          </a:solidFill>
          <a:ln>
            <a:noFill/>
          </a:ln>
          <a:effectLst/>
        </p:spPr>
        <p:txBody>
          <a:bodyPr wrap="none" anchor="ctr"/>
          <a:lstStyle/>
          <a:p>
            <a:endParaRPr lang="en-US" sz="603"/>
          </a:p>
        </p:txBody>
      </p:sp>
      <p:sp>
        <p:nvSpPr>
          <p:cNvPr id="467" name="Freeform 80"/>
          <p:cNvSpPr>
            <a:spLocks noChangeArrowheads="1"/>
          </p:cNvSpPr>
          <p:nvPr/>
        </p:nvSpPr>
        <p:spPr bwMode="auto">
          <a:xfrm>
            <a:off x="6982573" y="2588990"/>
            <a:ext cx="181002" cy="204558"/>
          </a:xfrm>
          <a:custGeom>
            <a:avLst/>
            <a:gdLst>
              <a:gd name="T0" fmla="*/ 311 w 643"/>
              <a:gd name="T1" fmla="*/ 724 h 728"/>
              <a:gd name="T2" fmla="*/ 21 w 643"/>
              <a:gd name="T3" fmla="*/ 159 h 728"/>
              <a:gd name="T4" fmla="*/ 55 w 643"/>
              <a:gd name="T5" fmla="*/ 127 h 728"/>
              <a:gd name="T6" fmla="*/ 295 w 643"/>
              <a:gd name="T7" fmla="*/ 16 h 728"/>
              <a:gd name="T8" fmla="*/ 346 w 643"/>
              <a:gd name="T9" fmla="*/ 16 h 728"/>
              <a:gd name="T10" fmla="*/ 587 w 643"/>
              <a:gd name="T11" fmla="*/ 127 h 728"/>
              <a:gd name="T12" fmla="*/ 621 w 643"/>
              <a:gd name="T13" fmla="*/ 159 h 728"/>
              <a:gd name="T14" fmla="*/ 330 w 643"/>
              <a:gd name="T15" fmla="*/ 724 h 728"/>
              <a:gd name="T16" fmla="*/ 311 w 643"/>
              <a:gd name="T17" fmla="*/ 724 h 728"/>
              <a:gd name="T18" fmla="*/ 320 w 643"/>
              <a:gd name="T19" fmla="*/ 687 h 728"/>
              <a:gd name="T20" fmla="*/ 583 w 643"/>
              <a:gd name="T21" fmla="*/ 164 h 728"/>
              <a:gd name="T22" fmla="*/ 320 w 643"/>
              <a:gd name="T23" fmla="*/ 43 h 728"/>
              <a:gd name="T24" fmla="*/ 58 w 643"/>
              <a:gd name="T25" fmla="*/ 164 h 728"/>
              <a:gd name="T26" fmla="*/ 320 w 643"/>
              <a:gd name="T27" fmla="*/ 687 h 728"/>
              <a:gd name="T28" fmla="*/ 456 w 643"/>
              <a:gd name="T29" fmla="*/ 263 h 728"/>
              <a:gd name="T30" fmla="*/ 452 w 643"/>
              <a:gd name="T31" fmla="*/ 249 h 728"/>
              <a:gd name="T32" fmla="*/ 437 w 643"/>
              <a:gd name="T33" fmla="*/ 241 h 728"/>
              <a:gd name="T34" fmla="*/ 423 w 643"/>
              <a:gd name="T35" fmla="*/ 246 h 728"/>
              <a:gd name="T36" fmla="*/ 317 w 643"/>
              <a:gd name="T37" fmla="*/ 449 h 728"/>
              <a:gd name="T38" fmla="*/ 250 w 643"/>
              <a:gd name="T39" fmla="*/ 343 h 728"/>
              <a:gd name="T40" fmla="*/ 236 w 643"/>
              <a:gd name="T41" fmla="*/ 340 h 728"/>
              <a:gd name="T42" fmla="*/ 221 w 643"/>
              <a:gd name="T43" fmla="*/ 350 h 728"/>
              <a:gd name="T44" fmla="*/ 218 w 643"/>
              <a:gd name="T45" fmla="*/ 364 h 728"/>
              <a:gd name="T46" fmla="*/ 288 w 643"/>
              <a:gd name="T47" fmla="*/ 476 h 728"/>
              <a:gd name="T48" fmla="*/ 348 w 643"/>
              <a:gd name="T49" fmla="*/ 473 h 728"/>
              <a:gd name="T50" fmla="*/ 456 w 643"/>
              <a:gd name="T51" fmla="*/ 263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3" h="728">
                <a:moveTo>
                  <a:pt x="311" y="724"/>
                </a:moveTo>
                <a:cubicBezTo>
                  <a:pt x="72" y="654"/>
                  <a:pt x="0" y="383"/>
                  <a:pt x="21" y="159"/>
                </a:cubicBezTo>
                <a:cubicBezTo>
                  <a:pt x="23" y="142"/>
                  <a:pt x="37" y="127"/>
                  <a:pt x="55" y="127"/>
                </a:cubicBezTo>
                <a:cubicBezTo>
                  <a:pt x="141" y="124"/>
                  <a:pt x="236" y="78"/>
                  <a:pt x="295" y="16"/>
                </a:cubicBezTo>
                <a:cubicBezTo>
                  <a:pt x="309" y="0"/>
                  <a:pt x="332" y="0"/>
                  <a:pt x="346" y="16"/>
                </a:cubicBezTo>
                <a:cubicBezTo>
                  <a:pt x="405" y="78"/>
                  <a:pt x="501" y="124"/>
                  <a:pt x="587" y="127"/>
                </a:cubicBezTo>
                <a:cubicBezTo>
                  <a:pt x="605" y="127"/>
                  <a:pt x="619" y="142"/>
                  <a:pt x="621" y="159"/>
                </a:cubicBezTo>
                <a:cubicBezTo>
                  <a:pt x="642" y="383"/>
                  <a:pt x="570" y="654"/>
                  <a:pt x="330" y="724"/>
                </a:cubicBezTo>
                <a:cubicBezTo>
                  <a:pt x="324" y="727"/>
                  <a:pt x="317" y="727"/>
                  <a:pt x="311" y="724"/>
                </a:cubicBezTo>
                <a:close/>
                <a:moveTo>
                  <a:pt x="320" y="687"/>
                </a:moveTo>
                <a:cubicBezTo>
                  <a:pt x="539" y="622"/>
                  <a:pt x="602" y="367"/>
                  <a:pt x="583" y="164"/>
                </a:cubicBezTo>
                <a:cubicBezTo>
                  <a:pt x="488" y="161"/>
                  <a:pt x="386" y="111"/>
                  <a:pt x="320" y="43"/>
                </a:cubicBezTo>
                <a:cubicBezTo>
                  <a:pt x="256" y="111"/>
                  <a:pt x="154" y="161"/>
                  <a:pt x="58" y="164"/>
                </a:cubicBezTo>
                <a:cubicBezTo>
                  <a:pt x="40" y="367"/>
                  <a:pt x="101" y="622"/>
                  <a:pt x="320" y="687"/>
                </a:cubicBezTo>
                <a:close/>
                <a:moveTo>
                  <a:pt x="456" y="263"/>
                </a:moveTo>
                <a:cubicBezTo>
                  <a:pt x="460" y="257"/>
                  <a:pt x="460" y="252"/>
                  <a:pt x="452" y="249"/>
                </a:cubicBezTo>
                <a:lnTo>
                  <a:pt x="437" y="241"/>
                </a:lnTo>
                <a:cubicBezTo>
                  <a:pt x="431" y="238"/>
                  <a:pt x="428" y="239"/>
                  <a:pt x="423" y="246"/>
                </a:cubicBezTo>
                <a:lnTo>
                  <a:pt x="317" y="449"/>
                </a:lnTo>
                <a:lnTo>
                  <a:pt x="250" y="343"/>
                </a:lnTo>
                <a:cubicBezTo>
                  <a:pt x="245" y="337"/>
                  <a:pt x="242" y="337"/>
                  <a:pt x="236" y="340"/>
                </a:cubicBezTo>
                <a:lnTo>
                  <a:pt x="221" y="350"/>
                </a:lnTo>
                <a:cubicBezTo>
                  <a:pt x="215" y="355"/>
                  <a:pt x="213" y="358"/>
                  <a:pt x="218" y="364"/>
                </a:cubicBezTo>
                <a:cubicBezTo>
                  <a:pt x="240" y="401"/>
                  <a:pt x="264" y="439"/>
                  <a:pt x="288" y="476"/>
                </a:cubicBezTo>
                <a:cubicBezTo>
                  <a:pt x="306" y="502"/>
                  <a:pt x="333" y="499"/>
                  <a:pt x="348" y="473"/>
                </a:cubicBezTo>
                <a:cubicBezTo>
                  <a:pt x="384" y="403"/>
                  <a:pt x="421" y="332"/>
                  <a:pt x="456" y="263"/>
                </a:cubicBezTo>
                <a:close/>
              </a:path>
            </a:pathLst>
          </a:custGeom>
          <a:solidFill>
            <a:schemeClr val="accent2"/>
          </a:solidFill>
          <a:ln>
            <a:noFill/>
          </a:ln>
          <a:effectLst/>
        </p:spPr>
        <p:txBody>
          <a:bodyPr wrap="none" anchor="ctr"/>
          <a:lstStyle/>
          <a:p>
            <a:endParaRPr lang="en-US" sz="603"/>
          </a:p>
        </p:txBody>
      </p:sp>
      <p:sp>
        <p:nvSpPr>
          <p:cNvPr id="468" name="Freeform 81"/>
          <p:cNvSpPr>
            <a:spLocks noChangeArrowheads="1"/>
          </p:cNvSpPr>
          <p:nvPr/>
        </p:nvSpPr>
        <p:spPr bwMode="auto">
          <a:xfrm>
            <a:off x="1614488" y="2858016"/>
            <a:ext cx="181002" cy="204557"/>
          </a:xfrm>
          <a:custGeom>
            <a:avLst/>
            <a:gdLst>
              <a:gd name="T0" fmla="*/ 310 w 642"/>
              <a:gd name="T1" fmla="*/ 725 h 729"/>
              <a:gd name="T2" fmla="*/ 21 w 642"/>
              <a:gd name="T3" fmla="*/ 160 h 729"/>
              <a:gd name="T4" fmla="*/ 54 w 642"/>
              <a:gd name="T5" fmla="*/ 128 h 729"/>
              <a:gd name="T6" fmla="*/ 294 w 642"/>
              <a:gd name="T7" fmla="*/ 16 h 729"/>
              <a:gd name="T8" fmla="*/ 345 w 642"/>
              <a:gd name="T9" fmla="*/ 16 h 729"/>
              <a:gd name="T10" fmla="*/ 587 w 642"/>
              <a:gd name="T11" fmla="*/ 128 h 729"/>
              <a:gd name="T12" fmla="*/ 620 w 642"/>
              <a:gd name="T13" fmla="*/ 160 h 729"/>
              <a:gd name="T14" fmla="*/ 329 w 642"/>
              <a:gd name="T15" fmla="*/ 725 h 729"/>
              <a:gd name="T16" fmla="*/ 310 w 642"/>
              <a:gd name="T17" fmla="*/ 725 h 729"/>
              <a:gd name="T18" fmla="*/ 320 w 642"/>
              <a:gd name="T19" fmla="*/ 688 h 729"/>
              <a:gd name="T20" fmla="*/ 582 w 642"/>
              <a:gd name="T21" fmla="*/ 165 h 729"/>
              <a:gd name="T22" fmla="*/ 320 w 642"/>
              <a:gd name="T23" fmla="*/ 43 h 729"/>
              <a:gd name="T24" fmla="*/ 57 w 642"/>
              <a:gd name="T25" fmla="*/ 165 h 729"/>
              <a:gd name="T26" fmla="*/ 320 w 642"/>
              <a:gd name="T27" fmla="*/ 688 h 729"/>
              <a:gd name="T28" fmla="*/ 320 w 642"/>
              <a:gd name="T29" fmla="*/ 392 h 729"/>
              <a:gd name="T30" fmla="*/ 397 w 642"/>
              <a:gd name="T31" fmla="*/ 469 h 729"/>
              <a:gd name="T32" fmla="*/ 411 w 642"/>
              <a:gd name="T33" fmla="*/ 469 h 729"/>
              <a:gd name="T34" fmla="*/ 424 w 642"/>
              <a:gd name="T35" fmla="*/ 456 h 729"/>
              <a:gd name="T36" fmla="*/ 424 w 642"/>
              <a:gd name="T37" fmla="*/ 441 h 729"/>
              <a:gd name="T38" fmla="*/ 347 w 642"/>
              <a:gd name="T39" fmla="*/ 365 h 729"/>
              <a:gd name="T40" fmla="*/ 424 w 642"/>
              <a:gd name="T41" fmla="*/ 288 h 729"/>
              <a:gd name="T42" fmla="*/ 424 w 642"/>
              <a:gd name="T43" fmla="*/ 273 h 729"/>
              <a:gd name="T44" fmla="*/ 411 w 642"/>
              <a:gd name="T45" fmla="*/ 262 h 729"/>
              <a:gd name="T46" fmla="*/ 397 w 642"/>
              <a:gd name="T47" fmla="*/ 262 h 729"/>
              <a:gd name="T48" fmla="*/ 320 w 642"/>
              <a:gd name="T49" fmla="*/ 337 h 729"/>
              <a:gd name="T50" fmla="*/ 243 w 642"/>
              <a:gd name="T51" fmla="*/ 262 h 729"/>
              <a:gd name="T52" fmla="*/ 229 w 642"/>
              <a:gd name="T53" fmla="*/ 262 h 729"/>
              <a:gd name="T54" fmla="*/ 216 w 642"/>
              <a:gd name="T55" fmla="*/ 273 h 729"/>
              <a:gd name="T56" fmla="*/ 216 w 642"/>
              <a:gd name="T57" fmla="*/ 288 h 729"/>
              <a:gd name="T58" fmla="*/ 293 w 642"/>
              <a:gd name="T59" fmla="*/ 365 h 729"/>
              <a:gd name="T60" fmla="*/ 216 w 642"/>
              <a:gd name="T61" fmla="*/ 441 h 729"/>
              <a:gd name="T62" fmla="*/ 216 w 642"/>
              <a:gd name="T63" fmla="*/ 456 h 729"/>
              <a:gd name="T64" fmla="*/ 229 w 642"/>
              <a:gd name="T65" fmla="*/ 469 h 729"/>
              <a:gd name="T66" fmla="*/ 243 w 642"/>
              <a:gd name="T67" fmla="*/ 469 h 729"/>
              <a:gd name="T68" fmla="*/ 320 w 642"/>
              <a:gd name="T69" fmla="*/ 39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2" h="729">
                <a:moveTo>
                  <a:pt x="310" y="725"/>
                </a:moveTo>
                <a:cubicBezTo>
                  <a:pt x="72" y="654"/>
                  <a:pt x="0" y="384"/>
                  <a:pt x="21" y="160"/>
                </a:cubicBezTo>
                <a:cubicBezTo>
                  <a:pt x="22" y="142"/>
                  <a:pt x="37" y="128"/>
                  <a:pt x="54" y="128"/>
                </a:cubicBezTo>
                <a:cubicBezTo>
                  <a:pt x="141" y="125"/>
                  <a:pt x="235" y="78"/>
                  <a:pt x="294" y="16"/>
                </a:cubicBezTo>
                <a:cubicBezTo>
                  <a:pt x="309" y="0"/>
                  <a:pt x="331" y="0"/>
                  <a:pt x="345" y="16"/>
                </a:cubicBezTo>
                <a:cubicBezTo>
                  <a:pt x="405" y="78"/>
                  <a:pt x="499" y="125"/>
                  <a:pt x="587" y="128"/>
                </a:cubicBezTo>
                <a:cubicBezTo>
                  <a:pt x="604" y="128"/>
                  <a:pt x="619" y="142"/>
                  <a:pt x="620" y="160"/>
                </a:cubicBezTo>
                <a:cubicBezTo>
                  <a:pt x="641" y="384"/>
                  <a:pt x="569" y="654"/>
                  <a:pt x="329" y="725"/>
                </a:cubicBezTo>
                <a:cubicBezTo>
                  <a:pt x="323" y="728"/>
                  <a:pt x="317" y="728"/>
                  <a:pt x="310" y="725"/>
                </a:cubicBezTo>
                <a:close/>
                <a:moveTo>
                  <a:pt x="320" y="688"/>
                </a:moveTo>
                <a:cubicBezTo>
                  <a:pt x="539" y="622"/>
                  <a:pt x="601" y="368"/>
                  <a:pt x="582" y="165"/>
                </a:cubicBezTo>
                <a:cubicBezTo>
                  <a:pt x="488" y="162"/>
                  <a:pt x="385" y="112"/>
                  <a:pt x="320" y="43"/>
                </a:cubicBezTo>
                <a:cubicBezTo>
                  <a:pt x="256" y="112"/>
                  <a:pt x="153" y="162"/>
                  <a:pt x="57" y="165"/>
                </a:cubicBezTo>
                <a:cubicBezTo>
                  <a:pt x="40" y="368"/>
                  <a:pt x="101" y="622"/>
                  <a:pt x="320" y="688"/>
                </a:cubicBezTo>
                <a:close/>
                <a:moveTo>
                  <a:pt x="320" y="392"/>
                </a:moveTo>
                <a:lnTo>
                  <a:pt x="397" y="469"/>
                </a:lnTo>
                <a:cubicBezTo>
                  <a:pt x="403" y="475"/>
                  <a:pt x="406" y="475"/>
                  <a:pt x="411" y="469"/>
                </a:cubicBezTo>
                <a:lnTo>
                  <a:pt x="424" y="456"/>
                </a:lnTo>
                <a:cubicBezTo>
                  <a:pt x="429" y="451"/>
                  <a:pt x="429" y="448"/>
                  <a:pt x="424" y="441"/>
                </a:cubicBezTo>
                <a:lnTo>
                  <a:pt x="347" y="365"/>
                </a:lnTo>
                <a:lnTo>
                  <a:pt x="424" y="288"/>
                </a:lnTo>
                <a:cubicBezTo>
                  <a:pt x="429" y="283"/>
                  <a:pt x="429" y="278"/>
                  <a:pt x="424" y="273"/>
                </a:cubicBezTo>
                <a:lnTo>
                  <a:pt x="411" y="262"/>
                </a:lnTo>
                <a:cubicBezTo>
                  <a:pt x="406" y="256"/>
                  <a:pt x="403" y="256"/>
                  <a:pt x="397" y="262"/>
                </a:cubicBezTo>
                <a:lnTo>
                  <a:pt x="320" y="337"/>
                </a:lnTo>
                <a:lnTo>
                  <a:pt x="243" y="262"/>
                </a:lnTo>
                <a:cubicBezTo>
                  <a:pt x="238" y="256"/>
                  <a:pt x="233" y="256"/>
                  <a:pt x="229" y="262"/>
                </a:cubicBezTo>
                <a:lnTo>
                  <a:pt x="216" y="273"/>
                </a:lnTo>
                <a:cubicBezTo>
                  <a:pt x="211" y="278"/>
                  <a:pt x="211" y="283"/>
                  <a:pt x="216" y="288"/>
                </a:cubicBezTo>
                <a:lnTo>
                  <a:pt x="293" y="365"/>
                </a:lnTo>
                <a:lnTo>
                  <a:pt x="216" y="441"/>
                </a:lnTo>
                <a:cubicBezTo>
                  <a:pt x="211" y="448"/>
                  <a:pt x="211" y="451"/>
                  <a:pt x="216" y="456"/>
                </a:cubicBezTo>
                <a:lnTo>
                  <a:pt x="229" y="469"/>
                </a:lnTo>
                <a:cubicBezTo>
                  <a:pt x="233" y="475"/>
                  <a:pt x="238" y="475"/>
                  <a:pt x="243" y="469"/>
                </a:cubicBezTo>
                <a:lnTo>
                  <a:pt x="320" y="392"/>
                </a:lnTo>
                <a:close/>
              </a:path>
            </a:pathLst>
          </a:custGeom>
          <a:solidFill>
            <a:schemeClr val="accent2"/>
          </a:solidFill>
          <a:ln>
            <a:noFill/>
          </a:ln>
          <a:effectLst/>
        </p:spPr>
        <p:txBody>
          <a:bodyPr wrap="none" anchor="ctr"/>
          <a:lstStyle/>
          <a:p>
            <a:endParaRPr lang="en-US" sz="603"/>
          </a:p>
        </p:txBody>
      </p:sp>
      <p:sp>
        <p:nvSpPr>
          <p:cNvPr id="469" name="Freeform 82"/>
          <p:cNvSpPr>
            <a:spLocks noChangeArrowheads="1"/>
          </p:cNvSpPr>
          <p:nvPr/>
        </p:nvSpPr>
        <p:spPr bwMode="auto">
          <a:xfrm>
            <a:off x="1872354" y="2870412"/>
            <a:ext cx="225633" cy="185961"/>
          </a:xfrm>
          <a:custGeom>
            <a:avLst/>
            <a:gdLst>
              <a:gd name="T0" fmla="*/ 456 w 804"/>
              <a:gd name="T1" fmla="*/ 443 h 661"/>
              <a:gd name="T2" fmla="*/ 627 w 804"/>
              <a:gd name="T3" fmla="*/ 307 h 661"/>
              <a:gd name="T4" fmla="*/ 722 w 804"/>
              <a:gd name="T5" fmla="*/ 334 h 661"/>
              <a:gd name="T6" fmla="*/ 646 w 804"/>
              <a:gd name="T7" fmla="*/ 125 h 661"/>
              <a:gd name="T8" fmla="*/ 527 w 804"/>
              <a:gd name="T9" fmla="*/ 38 h 661"/>
              <a:gd name="T10" fmla="*/ 519 w 804"/>
              <a:gd name="T11" fmla="*/ 25 h 661"/>
              <a:gd name="T12" fmla="*/ 522 w 804"/>
              <a:gd name="T13" fmla="*/ 9 h 661"/>
              <a:gd name="T14" fmla="*/ 535 w 804"/>
              <a:gd name="T15" fmla="*/ 1 h 661"/>
              <a:gd name="T16" fmla="*/ 682 w 804"/>
              <a:gd name="T17" fmla="*/ 112 h 661"/>
              <a:gd name="T18" fmla="*/ 789 w 804"/>
              <a:gd name="T19" fmla="*/ 414 h 661"/>
              <a:gd name="T20" fmla="*/ 803 w 804"/>
              <a:gd name="T21" fmla="*/ 484 h 661"/>
              <a:gd name="T22" fmla="*/ 627 w 804"/>
              <a:gd name="T23" fmla="*/ 660 h 661"/>
              <a:gd name="T24" fmla="*/ 451 w 804"/>
              <a:gd name="T25" fmla="*/ 481 h 661"/>
              <a:gd name="T26" fmla="*/ 352 w 804"/>
              <a:gd name="T27" fmla="*/ 481 h 661"/>
              <a:gd name="T28" fmla="*/ 176 w 804"/>
              <a:gd name="T29" fmla="*/ 660 h 661"/>
              <a:gd name="T30" fmla="*/ 0 w 804"/>
              <a:gd name="T31" fmla="*/ 484 h 661"/>
              <a:gd name="T32" fmla="*/ 15 w 804"/>
              <a:gd name="T33" fmla="*/ 414 h 661"/>
              <a:gd name="T34" fmla="*/ 122 w 804"/>
              <a:gd name="T35" fmla="*/ 112 h 661"/>
              <a:gd name="T36" fmla="*/ 269 w 804"/>
              <a:gd name="T37" fmla="*/ 1 h 661"/>
              <a:gd name="T38" fmla="*/ 282 w 804"/>
              <a:gd name="T39" fmla="*/ 9 h 661"/>
              <a:gd name="T40" fmla="*/ 285 w 804"/>
              <a:gd name="T41" fmla="*/ 25 h 661"/>
              <a:gd name="T42" fmla="*/ 277 w 804"/>
              <a:gd name="T43" fmla="*/ 38 h 661"/>
              <a:gd name="T44" fmla="*/ 157 w 804"/>
              <a:gd name="T45" fmla="*/ 125 h 661"/>
              <a:gd name="T46" fmla="*/ 84 w 804"/>
              <a:gd name="T47" fmla="*/ 334 h 661"/>
              <a:gd name="T48" fmla="*/ 176 w 804"/>
              <a:gd name="T49" fmla="*/ 307 h 661"/>
              <a:gd name="T50" fmla="*/ 347 w 804"/>
              <a:gd name="T51" fmla="*/ 443 h 661"/>
              <a:gd name="T52" fmla="*/ 456 w 804"/>
              <a:gd name="T53" fmla="*/ 443 h 661"/>
              <a:gd name="T54" fmla="*/ 39 w 804"/>
              <a:gd name="T55" fmla="*/ 483 h 661"/>
              <a:gd name="T56" fmla="*/ 176 w 804"/>
              <a:gd name="T57" fmla="*/ 622 h 661"/>
              <a:gd name="T58" fmla="*/ 314 w 804"/>
              <a:gd name="T59" fmla="*/ 483 h 661"/>
              <a:gd name="T60" fmla="*/ 176 w 804"/>
              <a:gd name="T61" fmla="*/ 345 h 661"/>
              <a:gd name="T62" fmla="*/ 39 w 804"/>
              <a:gd name="T63" fmla="*/ 483 h 661"/>
              <a:gd name="T64" fmla="*/ 490 w 804"/>
              <a:gd name="T65" fmla="*/ 483 h 661"/>
              <a:gd name="T66" fmla="*/ 627 w 804"/>
              <a:gd name="T67" fmla="*/ 622 h 661"/>
              <a:gd name="T68" fmla="*/ 766 w 804"/>
              <a:gd name="T69" fmla="*/ 483 h 661"/>
              <a:gd name="T70" fmla="*/ 627 w 804"/>
              <a:gd name="T71" fmla="*/ 345 h 661"/>
              <a:gd name="T72" fmla="*/ 490 w 804"/>
              <a:gd name="T73" fmla="*/ 483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4" h="661">
                <a:moveTo>
                  <a:pt x="456" y="443"/>
                </a:moveTo>
                <a:cubicBezTo>
                  <a:pt x="475" y="364"/>
                  <a:pt x="544" y="307"/>
                  <a:pt x="627" y="307"/>
                </a:cubicBezTo>
                <a:cubicBezTo>
                  <a:pt x="661" y="307"/>
                  <a:pt x="694" y="318"/>
                  <a:pt x="722" y="334"/>
                </a:cubicBezTo>
                <a:lnTo>
                  <a:pt x="646" y="125"/>
                </a:lnTo>
                <a:cubicBezTo>
                  <a:pt x="621" y="51"/>
                  <a:pt x="592" y="53"/>
                  <a:pt x="527" y="38"/>
                </a:cubicBezTo>
                <a:cubicBezTo>
                  <a:pt x="519" y="37"/>
                  <a:pt x="517" y="33"/>
                  <a:pt x="519" y="25"/>
                </a:cubicBezTo>
                <a:lnTo>
                  <a:pt x="522" y="9"/>
                </a:lnTo>
                <a:cubicBezTo>
                  <a:pt x="523" y="1"/>
                  <a:pt x="527" y="0"/>
                  <a:pt x="535" y="1"/>
                </a:cubicBezTo>
                <a:cubicBezTo>
                  <a:pt x="613" y="17"/>
                  <a:pt x="651" y="24"/>
                  <a:pt x="682" y="112"/>
                </a:cubicBezTo>
                <a:lnTo>
                  <a:pt x="789" y="414"/>
                </a:lnTo>
                <a:cubicBezTo>
                  <a:pt x="798" y="436"/>
                  <a:pt x="803" y="459"/>
                  <a:pt x="803" y="484"/>
                </a:cubicBezTo>
                <a:cubicBezTo>
                  <a:pt x="803" y="580"/>
                  <a:pt x="725" y="660"/>
                  <a:pt x="627" y="660"/>
                </a:cubicBezTo>
                <a:cubicBezTo>
                  <a:pt x="530" y="660"/>
                  <a:pt x="450" y="579"/>
                  <a:pt x="451" y="481"/>
                </a:cubicBezTo>
                <a:cubicBezTo>
                  <a:pt x="421" y="467"/>
                  <a:pt x="384" y="467"/>
                  <a:pt x="352" y="481"/>
                </a:cubicBezTo>
                <a:cubicBezTo>
                  <a:pt x="354" y="579"/>
                  <a:pt x="274" y="660"/>
                  <a:pt x="176" y="660"/>
                </a:cubicBezTo>
                <a:cubicBezTo>
                  <a:pt x="79" y="660"/>
                  <a:pt x="0" y="580"/>
                  <a:pt x="0" y="484"/>
                </a:cubicBezTo>
                <a:cubicBezTo>
                  <a:pt x="0" y="459"/>
                  <a:pt x="5" y="436"/>
                  <a:pt x="15" y="414"/>
                </a:cubicBezTo>
                <a:lnTo>
                  <a:pt x="122" y="112"/>
                </a:lnTo>
                <a:cubicBezTo>
                  <a:pt x="152" y="24"/>
                  <a:pt x="191" y="17"/>
                  <a:pt x="269" y="1"/>
                </a:cubicBezTo>
                <a:cubicBezTo>
                  <a:pt x="277" y="0"/>
                  <a:pt x="280" y="1"/>
                  <a:pt x="282" y="9"/>
                </a:cubicBezTo>
                <a:lnTo>
                  <a:pt x="285" y="25"/>
                </a:lnTo>
                <a:cubicBezTo>
                  <a:pt x="287" y="33"/>
                  <a:pt x="285" y="37"/>
                  <a:pt x="277" y="38"/>
                </a:cubicBezTo>
                <a:cubicBezTo>
                  <a:pt x="213" y="53"/>
                  <a:pt x="183" y="51"/>
                  <a:pt x="157" y="125"/>
                </a:cubicBezTo>
                <a:lnTo>
                  <a:pt x="84" y="334"/>
                </a:lnTo>
                <a:cubicBezTo>
                  <a:pt x="111" y="318"/>
                  <a:pt x="143" y="307"/>
                  <a:pt x="176" y="307"/>
                </a:cubicBezTo>
                <a:cubicBezTo>
                  <a:pt x="259" y="307"/>
                  <a:pt x="328" y="364"/>
                  <a:pt x="347" y="443"/>
                </a:cubicBezTo>
                <a:cubicBezTo>
                  <a:pt x="383" y="428"/>
                  <a:pt x="421" y="428"/>
                  <a:pt x="456" y="443"/>
                </a:cubicBezTo>
                <a:close/>
                <a:moveTo>
                  <a:pt x="39" y="483"/>
                </a:moveTo>
                <a:cubicBezTo>
                  <a:pt x="39" y="560"/>
                  <a:pt x="100" y="622"/>
                  <a:pt x="176" y="622"/>
                </a:cubicBezTo>
                <a:cubicBezTo>
                  <a:pt x="253" y="622"/>
                  <a:pt x="314" y="560"/>
                  <a:pt x="314" y="483"/>
                </a:cubicBezTo>
                <a:cubicBezTo>
                  <a:pt x="314" y="408"/>
                  <a:pt x="253" y="345"/>
                  <a:pt x="176" y="345"/>
                </a:cubicBezTo>
                <a:cubicBezTo>
                  <a:pt x="100" y="345"/>
                  <a:pt x="39" y="408"/>
                  <a:pt x="39" y="483"/>
                </a:cubicBezTo>
                <a:close/>
                <a:moveTo>
                  <a:pt x="490" y="483"/>
                </a:moveTo>
                <a:cubicBezTo>
                  <a:pt x="490" y="560"/>
                  <a:pt x="552" y="622"/>
                  <a:pt x="627" y="622"/>
                </a:cubicBezTo>
                <a:cubicBezTo>
                  <a:pt x="704" y="622"/>
                  <a:pt x="766" y="560"/>
                  <a:pt x="766" y="483"/>
                </a:cubicBezTo>
                <a:cubicBezTo>
                  <a:pt x="766" y="408"/>
                  <a:pt x="704" y="345"/>
                  <a:pt x="627" y="345"/>
                </a:cubicBezTo>
                <a:cubicBezTo>
                  <a:pt x="552" y="345"/>
                  <a:pt x="490" y="408"/>
                  <a:pt x="490" y="483"/>
                </a:cubicBezTo>
                <a:close/>
              </a:path>
            </a:pathLst>
          </a:custGeom>
          <a:solidFill>
            <a:schemeClr val="accent2"/>
          </a:solidFill>
          <a:ln>
            <a:noFill/>
          </a:ln>
          <a:effectLst/>
        </p:spPr>
        <p:txBody>
          <a:bodyPr wrap="none" anchor="ctr"/>
          <a:lstStyle/>
          <a:p>
            <a:endParaRPr lang="en-US" sz="603"/>
          </a:p>
        </p:txBody>
      </p:sp>
      <p:sp>
        <p:nvSpPr>
          <p:cNvPr id="470" name="Freeform 83"/>
          <p:cNvSpPr>
            <a:spLocks noChangeArrowheads="1"/>
          </p:cNvSpPr>
          <p:nvPr/>
        </p:nvSpPr>
        <p:spPr bwMode="auto">
          <a:xfrm>
            <a:off x="2181051" y="2865452"/>
            <a:ext cx="202079" cy="202078"/>
          </a:xfrm>
          <a:custGeom>
            <a:avLst/>
            <a:gdLst>
              <a:gd name="T0" fmla="*/ 63 w 718"/>
              <a:gd name="T1" fmla="*/ 270 h 719"/>
              <a:gd name="T2" fmla="*/ 269 w 718"/>
              <a:gd name="T3" fmla="*/ 64 h 719"/>
              <a:gd name="T4" fmla="*/ 450 w 718"/>
              <a:gd name="T5" fmla="*/ 25 h 719"/>
              <a:gd name="T6" fmla="*/ 646 w 718"/>
              <a:gd name="T7" fmla="*/ 126 h 719"/>
              <a:gd name="T8" fmla="*/ 713 w 718"/>
              <a:gd name="T9" fmla="*/ 239 h 719"/>
              <a:gd name="T10" fmla="*/ 438 w 718"/>
              <a:gd name="T11" fmla="*/ 374 h 719"/>
              <a:gd name="T12" fmla="*/ 373 w 718"/>
              <a:gd name="T13" fmla="*/ 439 h 719"/>
              <a:gd name="T14" fmla="*/ 240 w 718"/>
              <a:gd name="T15" fmla="*/ 715 h 719"/>
              <a:gd name="T16" fmla="*/ 126 w 718"/>
              <a:gd name="T17" fmla="*/ 646 h 719"/>
              <a:gd name="T18" fmla="*/ 24 w 718"/>
              <a:gd name="T19" fmla="*/ 451 h 719"/>
              <a:gd name="T20" fmla="*/ 63 w 718"/>
              <a:gd name="T21" fmla="*/ 270 h 719"/>
              <a:gd name="T22" fmla="*/ 296 w 718"/>
              <a:gd name="T23" fmla="*/ 91 h 719"/>
              <a:gd name="T24" fmla="*/ 90 w 718"/>
              <a:gd name="T25" fmla="*/ 297 h 719"/>
              <a:gd name="T26" fmla="*/ 61 w 718"/>
              <a:gd name="T27" fmla="*/ 438 h 719"/>
              <a:gd name="T28" fmla="*/ 155 w 718"/>
              <a:gd name="T29" fmla="*/ 623 h 719"/>
              <a:gd name="T30" fmla="*/ 234 w 718"/>
              <a:gd name="T31" fmla="*/ 676 h 719"/>
              <a:gd name="T32" fmla="*/ 346 w 718"/>
              <a:gd name="T33" fmla="*/ 412 h 719"/>
              <a:gd name="T34" fmla="*/ 411 w 718"/>
              <a:gd name="T35" fmla="*/ 347 h 719"/>
              <a:gd name="T36" fmla="*/ 675 w 718"/>
              <a:gd name="T37" fmla="*/ 235 h 719"/>
              <a:gd name="T38" fmla="*/ 622 w 718"/>
              <a:gd name="T39" fmla="*/ 156 h 719"/>
              <a:gd name="T40" fmla="*/ 435 w 718"/>
              <a:gd name="T41" fmla="*/ 60 h 719"/>
              <a:gd name="T42" fmla="*/ 296 w 718"/>
              <a:gd name="T43" fmla="*/ 91 h 719"/>
              <a:gd name="T44" fmla="*/ 258 w 718"/>
              <a:gd name="T45" fmla="*/ 348 h 719"/>
              <a:gd name="T46" fmla="*/ 226 w 718"/>
              <a:gd name="T47" fmla="*/ 382 h 719"/>
              <a:gd name="T48" fmla="*/ 258 w 718"/>
              <a:gd name="T49" fmla="*/ 414 h 719"/>
              <a:gd name="T50" fmla="*/ 258 w 718"/>
              <a:gd name="T51" fmla="*/ 430 h 719"/>
              <a:gd name="T52" fmla="*/ 245 w 718"/>
              <a:gd name="T53" fmla="*/ 441 h 719"/>
              <a:gd name="T54" fmla="*/ 232 w 718"/>
              <a:gd name="T55" fmla="*/ 441 h 719"/>
              <a:gd name="T56" fmla="*/ 198 w 718"/>
              <a:gd name="T57" fmla="*/ 409 h 719"/>
              <a:gd name="T58" fmla="*/ 165 w 718"/>
              <a:gd name="T59" fmla="*/ 441 h 719"/>
              <a:gd name="T60" fmla="*/ 150 w 718"/>
              <a:gd name="T61" fmla="*/ 441 h 719"/>
              <a:gd name="T62" fmla="*/ 138 w 718"/>
              <a:gd name="T63" fmla="*/ 430 h 719"/>
              <a:gd name="T64" fmla="*/ 138 w 718"/>
              <a:gd name="T65" fmla="*/ 415 h 719"/>
              <a:gd name="T66" fmla="*/ 171 w 718"/>
              <a:gd name="T67" fmla="*/ 382 h 719"/>
              <a:gd name="T68" fmla="*/ 138 w 718"/>
              <a:gd name="T69" fmla="*/ 348 h 719"/>
              <a:gd name="T70" fmla="*/ 138 w 718"/>
              <a:gd name="T71" fmla="*/ 334 h 719"/>
              <a:gd name="T72" fmla="*/ 150 w 718"/>
              <a:gd name="T73" fmla="*/ 321 h 719"/>
              <a:gd name="T74" fmla="*/ 165 w 718"/>
              <a:gd name="T75" fmla="*/ 321 h 719"/>
              <a:gd name="T76" fmla="*/ 198 w 718"/>
              <a:gd name="T77" fmla="*/ 355 h 719"/>
              <a:gd name="T78" fmla="*/ 232 w 718"/>
              <a:gd name="T79" fmla="*/ 321 h 719"/>
              <a:gd name="T80" fmla="*/ 245 w 718"/>
              <a:gd name="T81" fmla="*/ 321 h 719"/>
              <a:gd name="T82" fmla="*/ 258 w 718"/>
              <a:gd name="T83" fmla="*/ 334 h 719"/>
              <a:gd name="T84" fmla="*/ 258 w 718"/>
              <a:gd name="T85" fmla="*/ 348 h 719"/>
              <a:gd name="T86" fmla="*/ 349 w 718"/>
              <a:gd name="T87" fmla="*/ 139 h 719"/>
              <a:gd name="T88" fmla="*/ 379 w 718"/>
              <a:gd name="T89" fmla="*/ 168 h 719"/>
              <a:gd name="T90" fmla="*/ 349 w 718"/>
              <a:gd name="T91" fmla="*/ 196 h 719"/>
              <a:gd name="T92" fmla="*/ 320 w 718"/>
              <a:gd name="T93" fmla="*/ 168 h 719"/>
              <a:gd name="T94" fmla="*/ 349 w 718"/>
              <a:gd name="T95" fmla="*/ 139 h 719"/>
              <a:gd name="T96" fmla="*/ 349 w 718"/>
              <a:gd name="T97" fmla="*/ 219 h 719"/>
              <a:gd name="T98" fmla="*/ 379 w 718"/>
              <a:gd name="T99" fmla="*/ 246 h 719"/>
              <a:gd name="T100" fmla="*/ 349 w 718"/>
              <a:gd name="T101" fmla="*/ 276 h 719"/>
              <a:gd name="T102" fmla="*/ 320 w 718"/>
              <a:gd name="T103" fmla="*/ 246 h 719"/>
              <a:gd name="T104" fmla="*/ 349 w 718"/>
              <a:gd name="T105" fmla="*/ 219 h 719"/>
              <a:gd name="T106" fmla="*/ 429 w 718"/>
              <a:gd name="T107" fmla="*/ 139 h 719"/>
              <a:gd name="T108" fmla="*/ 458 w 718"/>
              <a:gd name="T109" fmla="*/ 168 h 719"/>
              <a:gd name="T110" fmla="*/ 429 w 718"/>
              <a:gd name="T111" fmla="*/ 196 h 719"/>
              <a:gd name="T112" fmla="*/ 400 w 718"/>
              <a:gd name="T113" fmla="*/ 168 h 719"/>
              <a:gd name="T114" fmla="*/ 429 w 718"/>
              <a:gd name="T115" fmla="*/ 139 h 719"/>
              <a:gd name="T116" fmla="*/ 429 w 718"/>
              <a:gd name="T117" fmla="*/ 219 h 719"/>
              <a:gd name="T118" fmla="*/ 458 w 718"/>
              <a:gd name="T119" fmla="*/ 246 h 719"/>
              <a:gd name="T120" fmla="*/ 429 w 718"/>
              <a:gd name="T121" fmla="*/ 276 h 719"/>
              <a:gd name="T122" fmla="*/ 400 w 718"/>
              <a:gd name="T123" fmla="*/ 246 h 719"/>
              <a:gd name="T124" fmla="*/ 429 w 718"/>
              <a:gd name="T125" fmla="*/ 2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8" h="719">
                <a:moveTo>
                  <a:pt x="63" y="270"/>
                </a:moveTo>
                <a:lnTo>
                  <a:pt x="269" y="64"/>
                </a:lnTo>
                <a:cubicBezTo>
                  <a:pt x="320" y="12"/>
                  <a:pt x="382" y="0"/>
                  <a:pt x="450" y="25"/>
                </a:cubicBezTo>
                <a:cubicBezTo>
                  <a:pt x="544" y="62"/>
                  <a:pt x="606" y="96"/>
                  <a:pt x="646" y="126"/>
                </a:cubicBezTo>
                <a:cubicBezTo>
                  <a:pt x="704" y="172"/>
                  <a:pt x="717" y="212"/>
                  <a:pt x="713" y="239"/>
                </a:cubicBezTo>
                <a:cubicBezTo>
                  <a:pt x="699" y="347"/>
                  <a:pt x="510" y="302"/>
                  <a:pt x="438" y="374"/>
                </a:cubicBezTo>
                <a:lnTo>
                  <a:pt x="373" y="439"/>
                </a:lnTo>
                <a:cubicBezTo>
                  <a:pt x="299" y="511"/>
                  <a:pt x="346" y="699"/>
                  <a:pt x="240" y="715"/>
                </a:cubicBezTo>
                <a:cubicBezTo>
                  <a:pt x="211" y="718"/>
                  <a:pt x="171" y="705"/>
                  <a:pt x="126" y="646"/>
                </a:cubicBezTo>
                <a:cubicBezTo>
                  <a:pt x="94" y="607"/>
                  <a:pt x="61" y="545"/>
                  <a:pt x="24" y="451"/>
                </a:cubicBezTo>
                <a:cubicBezTo>
                  <a:pt x="0" y="383"/>
                  <a:pt x="11" y="321"/>
                  <a:pt x="63" y="270"/>
                </a:cubicBezTo>
                <a:close/>
                <a:moveTo>
                  <a:pt x="296" y="91"/>
                </a:moveTo>
                <a:lnTo>
                  <a:pt x="90" y="297"/>
                </a:lnTo>
                <a:cubicBezTo>
                  <a:pt x="48" y="337"/>
                  <a:pt x="40" y="383"/>
                  <a:pt x="61" y="438"/>
                </a:cubicBezTo>
                <a:cubicBezTo>
                  <a:pt x="94" y="527"/>
                  <a:pt x="128" y="587"/>
                  <a:pt x="155" y="623"/>
                </a:cubicBezTo>
                <a:cubicBezTo>
                  <a:pt x="190" y="668"/>
                  <a:pt x="218" y="679"/>
                  <a:pt x="234" y="676"/>
                </a:cubicBezTo>
                <a:cubicBezTo>
                  <a:pt x="299" y="667"/>
                  <a:pt x="267" y="491"/>
                  <a:pt x="346" y="412"/>
                </a:cubicBezTo>
                <a:lnTo>
                  <a:pt x="411" y="347"/>
                </a:lnTo>
                <a:cubicBezTo>
                  <a:pt x="490" y="268"/>
                  <a:pt x="667" y="300"/>
                  <a:pt x="675" y="235"/>
                </a:cubicBezTo>
                <a:cubicBezTo>
                  <a:pt x="678" y="217"/>
                  <a:pt x="667" y="192"/>
                  <a:pt x="622" y="156"/>
                </a:cubicBezTo>
                <a:cubicBezTo>
                  <a:pt x="586" y="128"/>
                  <a:pt x="526" y="96"/>
                  <a:pt x="435" y="60"/>
                </a:cubicBezTo>
                <a:cubicBezTo>
                  <a:pt x="382" y="41"/>
                  <a:pt x="336" y="51"/>
                  <a:pt x="296" y="91"/>
                </a:cubicBezTo>
                <a:close/>
                <a:moveTo>
                  <a:pt x="258" y="348"/>
                </a:moveTo>
                <a:lnTo>
                  <a:pt x="226" y="382"/>
                </a:lnTo>
                <a:lnTo>
                  <a:pt x="258" y="414"/>
                </a:lnTo>
                <a:cubicBezTo>
                  <a:pt x="262" y="420"/>
                  <a:pt x="262" y="423"/>
                  <a:pt x="258" y="430"/>
                </a:cubicBezTo>
                <a:lnTo>
                  <a:pt x="245" y="441"/>
                </a:lnTo>
                <a:cubicBezTo>
                  <a:pt x="240" y="447"/>
                  <a:pt x="237" y="447"/>
                  <a:pt x="232" y="441"/>
                </a:cubicBezTo>
                <a:lnTo>
                  <a:pt x="198" y="409"/>
                </a:lnTo>
                <a:lnTo>
                  <a:pt x="165" y="441"/>
                </a:lnTo>
                <a:cubicBezTo>
                  <a:pt x="160" y="447"/>
                  <a:pt x="155" y="447"/>
                  <a:pt x="150" y="441"/>
                </a:cubicBezTo>
                <a:lnTo>
                  <a:pt x="138" y="430"/>
                </a:lnTo>
                <a:cubicBezTo>
                  <a:pt x="133" y="423"/>
                  <a:pt x="133" y="420"/>
                  <a:pt x="138" y="415"/>
                </a:cubicBezTo>
                <a:lnTo>
                  <a:pt x="171" y="382"/>
                </a:lnTo>
                <a:lnTo>
                  <a:pt x="138" y="348"/>
                </a:lnTo>
                <a:cubicBezTo>
                  <a:pt x="133" y="342"/>
                  <a:pt x="133" y="339"/>
                  <a:pt x="138" y="334"/>
                </a:cubicBezTo>
                <a:lnTo>
                  <a:pt x="150" y="321"/>
                </a:lnTo>
                <a:cubicBezTo>
                  <a:pt x="155" y="316"/>
                  <a:pt x="160" y="316"/>
                  <a:pt x="165" y="321"/>
                </a:cubicBezTo>
                <a:lnTo>
                  <a:pt x="198" y="355"/>
                </a:lnTo>
                <a:lnTo>
                  <a:pt x="232" y="321"/>
                </a:lnTo>
                <a:cubicBezTo>
                  <a:pt x="237" y="316"/>
                  <a:pt x="240" y="316"/>
                  <a:pt x="245" y="321"/>
                </a:cubicBezTo>
                <a:lnTo>
                  <a:pt x="258" y="334"/>
                </a:lnTo>
                <a:cubicBezTo>
                  <a:pt x="262" y="339"/>
                  <a:pt x="262" y="343"/>
                  <a:pt x="258" y="348"/>
                </a:cubicBezTo>
                <a:close/>
                <a:moveTo>
                  <a:pt x="349" y="139"/>
                </a:moveTo>
                <a:cubicBezTo>
                  <a:pt x="366" y="139"/>
                  <a:pt x="379" y="152"/>
                  <a:pt x="379" y="168"/>
                </a:cubicBezTo>
                <a:cubicBezTo>
                  <a:pt x="379" y="184"/>
                  <a:pt x="366" y="196"/>
                  <a:pt x="349" y="196"/>
                </a:cubicBezTo>
                <a:cubicBezTo>
                  <a:pt x="333" y="196"/>
                  <a:pt x="320" y="184"/>
                  <a:pt x="320" y="168"/>
                </a:cubicBezTo>
                <a:cubicBezTo>
                  <a:pt x="320" y="152"/>
                  <a:pt x="333" y="139"/>
                  <a:pt x="349" y="139"/>
                </a:cubicBezTo>
                <a:close/>
                <a:moveTo>
                  <a:pt x="349" y="219"/>
                </a:moveTo>
                <a:cubicBezTo>
                  <a:pt x="366" y="219"/>
                  <a:pt x="379" y="231"/>
                  <a:pt x="379" y="246"/>
                </a:cubicBezTo>
                <a:cubicBezTo>
                  <a:pt x="379" y="261"/>
                  <a:pt x="366" y="276"/>
                  <a:pt x="349" y="276"/>
                </a:cubicBezTo>
                <a:cubicBezTo>
                  <a:pt x="333" y="276"/>
                  <a:pt x="320" y="262"/>
                  <a:pt x="320" y="246"/>
                </a:cubicBezTo>
                <a:cubicBezTo>
                  <a:pt x="320" y="232"/>
                  <a:pt x="333" y="219"/>
                  <a:pt x="349" y="219"/>
                </a:cubicBezTo>
                <a:close/>
                <a:moveTo>
                  <a:pt x="429" y="139"/>
                </a:moveTo>
                <a:cubicBezTo>
                  <a:pt x="445" y="139"/>
                  <a:pt x="458" y="152"/>
                  <a:pt x="458" y="168"/>
                </a:cubicBezTo>
                <a:cubicBezTo>
                  <a:pt x="458" y="184"/>
                  <a:pt x="445" y="196"/>
                  <a:pt x="429" y="196"/>
                </a:cubicBezTo>
                <a:cubicBezTo>
                  <a:pt x="413" y="196"/>
                  <a:pt x="400" y="184"/>
                  <a:pt x="400" y="168"/>
                </a:cubicBezTo>
                <a:cubicBezTo>
                  <a:pt x="400" y="152"/>
                  <a:pt x="413" y="139"/>
                  <a:pt x="429" y="139"/>
                </a:cubicBezTo>
                <a:close/>
                <a:moveTo>
                  <a:pt x="429" y="219"/>
                </a:moveTo>
                <a:cubicBezTo>
                  <a:pt x="445" y="219"/>
                  <a:pt x="458" y="231"/>
                  <a:pt x="458" y="246"/>
                </a:cubicBezTo>
                <a:cubicBezTo>
                  <a:pt x="458" y="261"/>
                  <a:pt x="445" y="276"/>
                  <a:pt x="429" y="276"/>
                </a:cubicBezTo>
                <a:cubicBezTo>
                  <a:pt x="413" y="276"/>
                  <a:pt x="400" y="262"/>
                  <a:pt x="400" y="246"/>
                </a:cubicBezTo>
                <a:cubicBezTo>
                  <a:pt x="400" y="232"/>
                  <a:pt x="413" y="219"/>
                  <a:pt x="429" y="219"/>
                </a:cubicBezTo>
                <a:close/>
              </a:path>
            </a:pathLst>
          </a:custGeom>
          <a:solidFill>
            <a:schemeClr val="accent2"/>
          </a:solidFill>
          <a:ln>
            <a:noFill/>
          </a:ln>
          <a:effectLst/>
        </p:spPr>
        <p:txBody>
          <a:bodyPr wrap="none" anchor="ctr"/>
          <a:lstStyle/>
          <a:p>
            <a:endParaRPr lang="en-US" sz="603"/>
          </a:p>
        </p:txBody>
      </p:sp>
      <p:sp>
        <p:nvSpPr>
          <p:cNvPr id="471" name="Freeform 84"/>
          <p:cNvSpPr>
            <a:spLocks noChangeArrowheads="1"/>
          </p:cNvSpPr>
          <p:nvPr/>
        </p:nvSpPr>
        <p:spPr bwMode="auto">
          <a:xfrm>
            <a:off x="2457514" y="2872893"/>
            <a:ext cx="184721" cy="184721"/>
          </a:xfrm>
          <a:custGeom>
            <a:avLst/>
            <a:gdLst>
              <a:gd name="T0" fmla="*/ 643 w 655"/>
              <a:gd name="T1" fmla="*/ 339 h 656"/>
              <a:gd name="T2" fmla="*/ 379 w 655"/>
              <a:gd name="T3" fmla="*/ 603 h 656"/>
              <a:gd name="T4" fmla="*/ 192 w 655"/>
              <a:gd name="T5" fmla="*/ 603 h 656"/>
              <a:gd name="T6" fmla="*/ 51 w 655"/>
              <a:gd name="T7" fmla="*/ 463 h 656"/>
              <a:gd name="T8" fmla="*/ 51 w 655"/>
              <a:gd name="T9" fmla="*/ 275 h 656"/>
              <a:gd name="T10" fmla="*/ 317 w 655"/>
              <a:gd name="T11" fmla="*/ 12 h 656"/>
              <a:gd name="T12" fmla="*/ 341 w 655"/>
              <a:gd name="T13" fmla="*/ 0 h 656"/>
              <a:gd name="T14" fmla="*/ 619 w 655"/>
              <a:gd name="T15" fmla="*/ 0 h 656"/>
              <a:gd name="T16" fmla="*/ 654 w 655"/>
              <a:gd name="T17" fmla="*/ 36 h 656"/>
              <a:gd name="T18" fmla="*/ 654 w 655"/>
              <a:gd name="T19" fmla="*/ 314 h 656"/>
              <a:gd name="T20" fmla="*/ 643 w 655"/>
              <a:gd name="T21" fmla="*/ 339 h 656"/>
              <a:gd name="T22" fmla="*/ 352 w 655"/>
              <a:gd name="T23" fmla="*/ 576 h 656"/>
              <a:gd name="T24" fmla="*/ 616 w 655"/>
              <a:gd name="T25" fmla="*/ 312 h 656"/>
              <a:gd name="T26" fmla="*/ 616 w 655"/>
              <a:gd name="T27" fmla="*/ 39 h 656"/>
              <a:gd name="T28" fmla="*/ 342 w 655"/>
              <a:gd name="T29" fmla="*/ 39 h 656"/>
              <a:gd name="T30" fmla="*/ 79 w 655"/>
              <a:gd name="T31" fmla="*/ 303 h 656"/>
              <a:gd name="T32" fmla="*/ 79 w 655"/>
              <a:gd name="T33" fmla="*/ 435 h 656"/>
              <a:gd name="T34" fmla="*/ 219 w 655"/>
              <a:gd name="T35" fmla="*/ 576 h 656"/>
              <a:gd name="T36" fmla="*/ 352 w 655"/>
              <a:gd name="T37" fmla="*/ 576 h 656"/>
              <a:gd name="T38" fmla="*/ 557 w 655"/>
              <a:gd name="T39" fmla="*/ 175 h 656"/>
              <a:gd name="T40" fmla="*/ 477 w 655"/>
              <a:gd name="T41" fmla="*/ 93 h 656"/>
              <a:gd name="T42" fmla="*/ 395 w 655"/>
              <a:gd name="T43" fmla="*/ 175 h 656"/>
              <a:gd name="T44" fmla="*/ 477 w 655"/>
              <a:gd name="T45" fmla="*/ 253 h 656"/>
              <a:gd name="T46" fmla="*/ 557 w 655"/>
              <a:gd name="T47" fmla="*/ 175 h 656"/>
              <a:gd name="T48" fmla="*/ 477 w 655"/>
              <a:gd name="T49" fmla="*/ 128 h 656"/>
              <a:gd name="T50" fmla="*/ 523 w 655"/>
              <a:gd name="T51" fmla="*/ 175 h 656"/>
              <a:gd name="T52" fmla="*/ 477 w 655"/>
              <a:gd name="T53" fmla="*/ 219 h 656"/>
              <a:gd name="T54" fmla="*/ 430 w 655"/>
              <a:gd name="T55" fmla="*/ 175 h 656"/>
              <a:gd name="T56" fmla="*/ 477 w 655"/>
              <a:gd name="T57" fmla="*/ 128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5" h="656">
                <a:moveTo>
                  <a:pt x="643" y="339"/>
                </a:moveTo>
                <a:lnTo>
                  <a:pt x="379" y="603"/>
                </a:lnTo>
                <a:cubicBezTo>
                  <a:pt x="328" y="655"/>
                  <a:pt x="243" y="655"/>
                  <a:pt x="192" y="603"/>
                </a:cubicBezTo>
                <a:lnTo>
                  <a:pt x="51" y="463"/>
                </a:lnTo>
                <a:cubicBezTo>
                  <a:pt x="0" y="411"/>
                  <a:pt x="0" y="327"/>
                  <a:pt x="51" y="275"/>
                </a:cubicBezTo>
                <a:lnTo>
                  <a:pt x="317" y="12"/>
                </a:lnTo>
                <a:cubicBezTo>
                  <a:pt x="323" y="4"/>
                  <a:pt x="331" y="0"/>
                  <a:pt x="341" y="0"/>
                </a:cubicBezTo>
                <a:lnTo>
                  <a:pt x="619" y="0"/>
                </a:lnTo>
                <a:cubicBezTo>
                  <a:pt x="638" y="0"/>
                  <a:pt x="654" y="16"/>
                  <a:pt x="654" y="36"/>
                </a:cubicBezTo>
                <a:lnTo>
                  <a:pt x="654" y="314"/>
                </a:lnTo>
                <a:cubicBezTo>
                  <a:pt x="654" y="323"/>
                  <a:pt x="650" y="331"/>
                  <a:pt x="643" y="339"/>
                </a:cubicBezTo>
                <a:close/>
                <a:moveTo>
                  <a:pt x="352" y="576"/>
                </a:moveTo>
                <a:lnTo>
                  <a:pt x="616" y="312"/>
                </a:lnTo>
                <a:lnTo>
                  <a:pt x="616" y="39"/>
                </a:lnTo>
                <a:lnTo>
                  <a:pt x="342" y="39"/>
                </a:lnTo>
                <a:lnTo>
                  <a:pt x="79" y="303"/>
                </a:lnTo>
                <a:cubicBezTo>
                  <a:pt x="42" y="339"/>
                  <a:pt x="42" y="399"/>
                  <a:pt x="79" y="435"/>
                </a:cubicBezTo>
                <a:lnTo>
                  <a:pt x="219" y="576"/>
                </a:lnTo>
                <a:cubicBezTo>
                  <a:pt x="256" y="613"/>
                  <a:pt x="315" y="613"/>
                  <a:pt x="352" y="576"/>
                </a:cubicBezTo>
                <a:close/>
                <a:moveTo>
                  <a:pt x="557" y="175"/>
                </a:moveTo>
                <a:cubicBezTo>
                  <a:pt x="557" y="130"/>
                  <a:pt x="520" y="93"/>
                  <a:pt x="477" y="93"/>
                </a:cubicBezTo>
                <a:cubicBezTo>
                  <a:pt x="432" y="93"/>
                  <a:pt x="395" y="130"/>
                  <a:pt x="395" y="175"/>
                </a:cubicBezTo>
                <a:cubicBezTo>
                  <a:pt x="395" y="218"/>
                  <a:pt x="432" y="253"/>
                  <a:pt x="477" y="253"/>
                </a:cubicBezTo>
                <a:cubicBezTo>
                  <a:pt x="520" y="253"/>
                  <a:pt x="557" y="218"/>
                  <a:pt x="557" y="175"/>
                </a:cubicBezTo>
                <a:close/>
                <a:moveTo>
                  <a:pt x="477" y="128"/>
                </a:moveTo>
                <a:cubicBezTo>
                  <a:pt x="502" y="128"/>
                  <a:pt x="523" y="149"/>
                  <a:pt x="523" y="175"/>
                </a:cubicBezTo>
                <a:cubicBezTo>
                  <a:pt x="523" y="200"/>
                  <a:pt x="502" y="219"/>
                  <a:pt x="477" y="219"/>
                </a:cubicBezTo>
                <a:cubicBezTo>
                  <a:pt x="451" y="219"/>
                  <a:pt x="430" y="200"/>
                  <a:pt x="430" y="175"/>
                </a:cubicBezTo>
                <a:cubicBezTo>
                  <a:pt x="430" y="149"/>
                  <a:pt x="451" y="128"/>
                  <a:pt x="477" y="128"/>
                </a:cubicBezTo>
                <a:close/>
              </a:path>
            </a:pathLst>
          </a:custGeom>
          <a:solidFill>
            <a:schemeClr val="accent2"/>
          </a:solidFill>
          <a:ln>
            <a:noFill/>
          </a:ln>
          <a:effectLst/>
        </p:spPr>
        <p:txBody>
          <a:bodyPr wrap="none" anchor="ctr"/>
          <a:lstStyle/>
          <a:p>
            <a:endParaRPr lang="en-US" sz="603"/>
          </a:p>
        </p:txBody>
      </p:sp>
      <p:sp>
        <p:nvSpPr>
          <p:cNvPr id="472" name="Freeform 85"/>
          <p:cNvSpPr>
            <a:spLocks noChangeArrowheads="1"/>
          </p:cNvSpPr>
          <p:nvPr/>
        </p:nvSpPr>
        <p:spPr bwMode="auto">
          <a:xfrm>
            <a:off x="2730256" y="2866692"/>
            <a:ext cx="216954" cy="193400"/>
          </a:xfrm>
          <a:custGeom>
            <a:avLst/>
            <a:gdLst>
              <a:gd name="T0" fmla="*/ 386 w 772"/>
              <a:gd name="T1" fmla="*/ 0 h 687"/>
              <a:gd name="T2" fmla="*/ 771 w 772"/>
              <a:gd name="T3" fmla="*/ 292 h 687"/>
              <a:gd name="T4" fmla="*/ 328 w 772"/>
              <a:gd name="T5" fmla="*/ 580 h 687"/>
              <a:gd name="T6" fmla="*/ 159 w 772"/>
              <a:gd name="T7" fmla="*/ 680 h 687"/>
              <a:gd name="T8" fmla="*/ 117 w 772"/>
              <a:gd name="T9" fmla="*/ 628 h 687"/>
              <a:gd name="T10" fmla="*/ 148 w 772"/>
              <a:gd name="T11" fmla="*/ 523 h 687"/>
              <a:gd name="T12" fmla="*/ 0 w 772"/>
              <a:gd name="T13" fmla="*/ 292 h 687"/>
              <a:gd name="T14" fmla="*/ 386 w 772"/>
              <a:gd name="T15" fmla="*/ 0 h 687"/>
              <a:gd name="T16" fmla="*/ 386 w 772"/>
              <a:gd name="T17" fmla="*/ 38 h 687"/>
              <a:gd name="T18" fmla="*/ 39 w 772"/>
              <a:gd name="T19" fmla="*/ 292 h 687"/>
              <a:gd name="T20" fmla="*/ 183 w 772"/>
              <a:gd name="T21" fmla="*/ 499 h 687"/>
              <a:gd name="T22" fmla="*/ 154 w 772"/>
              <a:gd name="T23" fmla="*/ 641 h 687"/>
              <a:gd name="T24" fmla="*/ 309 w 772"/>
              <a:gd name="T25" fmla="*/ 540 h 687"/>
              <a:gd name="T26" fmla="*/ 386 w 772"/>
              <a:gd name="T27" fmla="*/ 547 h 687"/>
              <a:gd name="T28" fmla="*/ 733 w 772"/>
              <a:gd name="T29" fmla="*/ 292 h 687"/>
              <a:gd name="T30" fmla="*/ 386 w 772"/>
              <a:gd name="T31" fmla="*/ 38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2" h="687">
                <a:moveTo>
                  <a:pt x="386" y="0"/>
                </a:moveTo>
                <a:cubicBezTo>
                  <a:pt x="554" y="0"/>
                  <a:pt x="771" y="101"/>
                  <a:pt x="771" y="292"/>
                </a:cubicBezTo>
                <a:cubicBezTo>
                  <a:pt x="771" y="507"/>
                  <a:pt x="511" y="601"/>
                  <a:pt x="328" y="580"/>
                </a:cubicBezTo>
                <a:cubicBezTo>
                  <a:pt x="288" y="638"/>
                  <a:pt x="226" y="667"/>
                  <a:pt x="159" y="680"/>
                </a:cubicBezTo>
                <a:cubicBezTo>
                  <a:pt x="122" y="686"/>
                  <a:pt x="100" y="659"/>
                  <a:pt x="117" y="628"/>
                </a:cubicBezTo>
                <a:cubicBezTo>
                  <a:pt x="138" y="596"/>
                  <a:pt x="151" y="561"/>
                  <a:pt x="148" y="523"/>
                </a:cubicBezTo>
                <a:cubicBezTo>
                  <a:pt x="66" y="473"/>
                  <a:pt x="0" y="392"/>
                  <a:pt x="0" y="292"/>
                </a:cubicBezTo>
                <a:cubicBezTo>
                  <a:pt x="0" y="101"/>
                  <a:pt x="218" y="0"/>
                  <a:pt x="386" y="0"/>
                </a:cubicBezTo>
                <a:close/>
                <a:moveTo>
                  <a:pt x="386" y="38"/>
                </a:moveTo>
                <a:cubicBezTo>
                  <a:pt x="240" y="38"/>
                  <a:pt x="39" y="123"/>
                  <a:pt x="39" y="292"/>
                </a:cubicBezTo>
                <a:cubicBezTo>
                  <a:pt x="39" y="387"/>
                  <a:pt x="106" y="456"/>
                  <a:pt x="183" y="499"/>
                </a:cubicBezTo>
                <a:cubicBezTo>
                  <a:pt x="192" y="553"/>
                  <a:pt x="183" y="595"/>
                  <a:pt x="154" y="641"/>
                </a:cubicBezTo>
                <a:cubicBezTo>
                  <a:pt x="224" y="628"/>
                  <a:pt x="271" y="603"/>
                  <a:pt x="309" y="540"/>
                </a:cubicBezTo>
                <a:cubicBezTo>
                  <a:pt x="338" y="544"/>
                  <a:pt x="357" y="547"/>
                  <a:pt x="386" y="547"/>
                </a:cubicBezTo>
                <a:cubicBezTo>
                  <a:pt x="531" y="547"/>
                  <a:pt x="733" y="464"/>
                  <a:pt x="733" y="292"/>
                </a:cubicBezTo>
                <a:cubicBezTo>
                  <a:pt x="733" y="121"/>
                  <a:pt x="531" y="38"/>
                  <a:pt x="386" y="38"/>
                </a:cubicBezTo>
                <a:close/>
              </a:path>
            </a:pathLst>
          </a:custGeom>
          <a:solidFill>
            <a:schemeClr val="accent2"/>
          </a:solidFill>
          <a:ln>
            <a:noFill/>
          </a:ln>
          <a:effectLst/>
        </p:spPr>
        <p:txBody>
          <a:bodyPr wrap="none" anchor="ctr"/>
          <a:lstStyle/>
          <a:p>
            <a:endParaRPr lang="en-US" sz="603"/>
          </a:p>
        </p:txBody>
      </p:sp>
      <p:sp>
        <p:nvSpPr>
          <p:cNvPr id="473" name="Freeform 86"/>
          <p:cNvSpPr>
            <a:spLocks noChangeArrowheads="1"/>
          </p:cNvSpPr>
          <p:nvPr/>
        </p:nvSpPr>
        <p:spPr bwMode="auto">
          <a:xfrm>
            <a:off x="3024075" y="2865452"/>
            <a:ext cx="190920" cy="192160"/>
          </a:xfrm>
          <a:custGeom>
            <a:avLst/>
            <a:gdLst>
              <a:gd name="T0" fmla="*/ 105 w 681"/>
              <a:gd name="T1" fmla="*/ 675 h 683"/>
              <a:gd name="T2" fmla="*/ 65 w 681"/>
              <a:gd name="T3" fmla="*/ 664 h 683"/>
              <a:gd name="T4" fmla="*/ 61 w 681"/>
              <a:gd name="T5" fmla="*/ 366 h 683"/>
              <a:gd name="T6" fmla="*/ 364 w 681"/>
              <a:gd name="T7" fmla="*/ 61 h 683"/>
              <a:gd name="T8" fmla="*/ 664 w 681"/>
              <a:gd name="T9" fmla="*/ 66 h 683"/>
              <a:gd name="T10" fmla="*/ 673 w 681"/>
              <a:gd name="T11" fmla="*/ 106 h 683"/>
              <a:gd name="T12" fmla="*/ 510 w 681"/>
              <a:gd name="T13" fmla="*/ 270 h 683"/>
              <a:gd name="T14" fmla="*/ 475 w 681"/>
              <a:gd name="T15" fmla="*/ 266 h 683"/>
              <a:gd name="T16" fmla="*/ 420 w 681"/>
              <a:gd name="T17" fmla="*/ 226 h 683"/>
              <a:gd name="T18" fmla="*/ 225 w 681"/>
              <a:gd name="T19" fmla="*/ 421 h 683"/>
              <a:gd name="T20" fmla="*/ 265 w 681"/>
              <a:gd name="T21" fmla="*/ 475 h 683"/>
              <a:gd name="T22" fmla="*/ 270 w 681"/>
              <a:gd name="T23" fmla="*/ 510 h 683"/>
              <a:gd name="T24" fmla="*/ 105 w 681"/>
              <a:gd name="T25" fmla="*/ 675 h 683"/>
              <a:gd name="T26" fmla="*/ 93 w 681"/>
              <a:gd name="T27" fmla="*/ 638 h 683"/>
              <a:gd name="T28" fmla="*/ 235 w 681"/>
              <a:gd name="T29" fmla="*/ 496 h 683"/>
              <a:gd name="T30" fmla="*/ 193 w 681"/>
              <a:gd name="T31" fmla="*/ 443 h 683"/>
              <a:gd name="T32" fmla="*/ 189 w 681"/>
              <a:gd name="T33" fmla="*/ 408 h 683"/>
              <a:gd name="T34" fmla="*/ 406 w 681"/>
              <a:gd name="T35" fmla="*/ 191 h 683"/>
              <a:gd name="T36" fmla="*/ 441 w 681"/>
              <a:gd name="T37" fmla="*/ 194 h 683"/>
              <a:gd name="T38" fmla="*/ 496 w 681"/>
              <a:gd name="T39" fmla="*/ 235 h 683"/>
              <a:gd name="T40" fmla="*/ 638 w 681"/>
              <a:gd name="T41" fmla="*/ 95 h 683"/>
              <a:gd name="T42" fmla="*/ 382 w 681"/>
              <a:gd name="T43" fmla="*/ 95 h 683"/>
              <a:gd name="T44" fmla="*/ 94 w 681"/>
              <a:gd name="T45" fmla="*/ 382 h 683"/>
              <a:gd name="T46" fmla="*/ 93 w 681"/>
              <a:gd name="T47" fmla="*/ 638 h 683"/>
              <a:gd name="T48" fmla="*/ 387 w 681"/>
              <a:gd name="T49" fmla="*/ 605 h 683"/>
              <a:gd name="T50" fmla="*/ 387 w 681"/>
              <a:gd name="T51" fmla="*/ 410 h 683"/>
              <a:gd name="T52" fmla="*/ 411 w 681"/>
              <a:gd name="T53" fmla="*/ 386 h 683"/>
              <a:gd name="T54" fmla="*/ 601 w 681"/>
              <a:gd name="T55" fmla="*/ 386 h 683"/>
              <a:gd name="T56" fmla="*/ 612 w 681"/>
              <a:gd name="T57" fmla="*/ 395 h 683"/>
              <a:gd name="T58" fmla="*/ 612 w 681"/>
              <a:gd name="T59" fmla="*/ 413 h 683"/>
              <a:gd name="T60" fmla="*/ 601 w 681"/>
              <a:gd name="T61" fmla="*/ 424 h 683"/>
              <a:gd name="T62" fmla="*/ 452 w 681"/>
              <a:gd name="T63" fmla="*/ 424 h 683"/>
              <a:gd name="T64" fmla="*/ 646 w 681"/>
              <a:gd name="T65" fmla="*/ 618 h 683"/>
              <a:gd name="T66" fmla="*/ 646 w 681"/>
              <a:gd name="T67" fmla="*/ 634 h 683"/>
              <a:gd name="T68" fmla="*/ 635 w 681"/>
              <a:gd name="T69" fmla="*/ 645 h 683"/>
              <a:gd name="T70" fmla="*/ 619 w 681"/>
              <a:gd name="T71" fmla="*/ 645 h 683"/>
              <a:gd name="T72" fmla="*/ 425 w 681"/>
              <a:gd name="T73" fmla="*/ 451 h 683"/>
              <a:gd name="T74" fmla="*/ 425 w 681"/>
              <a:gd name="T75" fmla="*/ 605 h 683"/>
              <a:gd name="T76" fmla="*/ 414 w 681"/>
              <a:gd name="T77" fmla="*/ 614 h 683"/>
              <a:gd name="T78" fmla="*/ 398 w 681"/>
              <a:gd name="T79" fmla="*/ 614 h 683"/>
              <a:gd name="T80" fmla="*/ 387 w 681"/>
              <a:gd name="T81" fmla="*/ 60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1" h="683">
                <a:moveTo>
                  <a:pt x="105" y="675"/>
                </a:moveTo>
                <a:cubicBezTo>
                  <a:pt x="91" y="682"/>
                  <a:pt x="75" y="677"/>
                  <a:pt x="65" y="664"/>
                </a:cubicBezTo>
                <a:cubicBezTo>
                  <a:pt x="0" y="582"/>
                  <a:pt x="9" y="472"/>
                  <a:pt x="61" y="366"/>
                </a:cubicBezTo>
                <a:cubicBezTo>
                  <a:pt x="121" y="242"/>
                  <a:pt x="241" y="122"/>
                  <a:pt x="364" y="61"/>
                </a:cubicBezTo>
                <a:cubicBezTo>
                  <a:pt x="472" y="10"/>
                  <a:pt x="580" y="0"/>
                  <a:pt x="664" y="66"/>
                </a:cubicBezTo>
                <a:cubicBezTo>
                  <a:pt x="675" y="75"/>
                  <a:pt x="680" y="91"/>
                  <a:pt x="673" y="106"/>
                </a:cubicBezTo>
                <a:cubicBezTo>
                  <a:pt x="649" y="171"/>
                  <a:pt x="590" y="234"/>
                  <a:pt x="510" y="270"/>
                </a:cubicBezTo>
                <a:cubicBezTo>
                  <a:pt x="499" y="275"/>
                  <a:pt x="484" y="274"/>
                  <a:pt x="475" y="266"/>
                </a:cubicBezTo>
                <a:lnTo>
                  <a:pt x="420" y="226"/>
                </a:lnTo>
                <a:cubicBezTo>
                  <a:pt x="332" y="266"/>
                  <a:pt x="265" y="333"/>
                  <a:pt x="225" y="421"/>
                </a:cubicBezTo>
                <a:lnTo>
                  <a:pt x="265" y="475"/>
                </a:lnTo>
                <a:cubicBezTo>
                  <a:pt x="273" y="486"/>
                  <a:pt x="275" y="499"/>
                  <a:pt x="270" y="510"/>
                </a:cubicBezTo>
                <a:cubicBezTo>
                  <a:pt x="237" y="582"/>
                  <a:pt x="179" y="646"/>
                  <a:pt x="105" y="675"/>
                </a:cubicBezTo>
                <a:close/>
                <a:moveTo>
                  <a:pt x="93" y="638"/>
                </a:moveTo>
                <a:cubicBezTo>
                  <a:pt x="149" y="616"/>
                  <a:pt x="201" y="566"/>
                  <a:pt x="235" y="496"/>
                </a:cubicBezTo>
                <a:lnTo>
                  <a:pt x="193" y="443"/>
                </a:lnTo>
                <a:cubicBezTo>
                  <a:pt x="185" y="432"/>
                  <a:pt x="184" y="419"/>
                  <a:pt x="189" y="408"/>
                </a:cubicBezTo>
                <a:cubicBezTo>
                  <a:pt x="233" y="309"/>
                  <a:pt x="308" y="235"/>
                  <a:pt x="406" y="191"/>
                </a:cubicBezTo>
                <a:cubicBezTo>
                  <a:pt x="419" y="186"/>
                  <a:pt x="432" y="187"/>
                  <a:pt x="441" y="194"/>
                </a:cubicBezTo>
                <a:lnTo>
                  <a:pt x="496" y="235"/>
                </a:lnTo>
                <a:cubicBezTo>
                  <a:pt x="564" y="203"/>
                  <a:pt x="616" y="151"/>
                  <a:pt x="638" y="95"/>
                </a:cubicBezTo>
                <a:cubicBezTo>
                  <a:pt x="569" y="40"/>
                  <a:pt x="475" y="50"/>
                  <a:pt x="382" y="95"/>
                </a:cubicBezTo>
                <a:cubicBezTo>
                  <a:pt x="265" y="152"/>
                  <a:pt x="152" y="266"/>
                  <a:pt x="94" y="382"/>
                </a:cubicBezTo>
                <a:cubicBezTo>
                  <a:pt x="49" y="475"/>
                  <a:pt x="40" y="570"/>
                  <a:pt x="93" y="638"/>
                </a:cubicBezTo>
                <a:close/>
                <a:moveTo>
                  <a:pt x="387" y="605"/>
                </a:moveTo>
                <a:lnTo>
                  <a:pt x="387" y="410"/>
                </a:lnTo>
                <a:cubicBezTo>
                  <a:pt x="387" y="397"/>
                  <a:pt x="398" y="386"/>
                  <a:pt x="411" y="386"/>
                </a:cubicBezTo>
                <a:lnTo>
                  <a:pt x="601" y="386"/>
                </a:lnTo>
                <a:cubicBezTo>
                  <a:pt x="609" y="386"/>
                  <a:pt x="612" y="387"/>
                  <a:pt x="612" y="395"/>
                </a:cubicBezTo>
                <a:lnTo>
                  <a:pt x="612" y="413"/>
                </a:lnTo>
                <a:cubicBezTo>
                  <a:pt x="612" y="421"/>
                  <a:pt x="609" y="424"/>
                  <a:pt x="601" y="424"/>
                </a:cubicBezTo>
                <a:lnTo>
                  <a:pt x="452" y="424"/>
                </a:lnTo>
                <a:lnTo>
                  <a:pt x="646" y="618"/>
                </a:lnTo>
                <a:cubicBezTo>
                  <a:pt x="652" y="624"/>
                  <a:pt x="652" y="627"/>
                  <a:pt x="646" y="634"/>
                </a:cubicBezTo>
                <a:lnTo>
                  <a:pt x="635" y="645"/>
                </a:lnTo>
                <a:cubicBezTo>
                  <a:pt x="628" y="651"/>
                  <a:pt x="625" y="650"/>
                  <a:pt x="619" y="645"/>
                </a:cubicBezTo>
                <a:lnTo>
                  <a:pt x="425" y="451"/>
                </a:lnTo>
                <a:lnTo>
                  <a:pt x="425" y="605"/>
                </a:lnTo>
                <a:cubicBezTo>
                  <a:pt x="425" y="611"/>
                  <a:pt x="422" y="614"/>
                  <a:pt x="414" y="614"/>
                </a:cubicBezTo>
                <a:lnTo>
                  <a:pt x="398" y="614"/>
                </a:lnTo>
                <a:cubicBezTo>
                  <a:pt x="390" y="614"/>
                  <a:pt x="387" y="611"/>
                  <a:pt x="387" y="605"/>
                </a:cubicBezTo>
                <a:close/>
              </a:path>
            </a:pathLst>
          </a:custGeom>
          <a:solidFill>
            <a:schemeClr val="accent2"/>
          </a:solidFill>
          <a:ln>
            <a:noFill/>
          </a:ln>
          <a:effectLst/>
        </p:spPr>
        <p:txBody>
          <a:bodyPr wrap="none" anchor="ctr"/>
          <a:lstStyle/>
          <a:p>
            <a:endParaRPr lang="en-US" sz="603"/>
          </a:p>
        </p:txBody>
      </p:sp>
      <p:sp>
        <p:nvSpPr>
          <p:cNvPr id="474" name="Freeform 87"/>
          <p:cNvSpPr>
            <a:spLocks noChangeArrowheads="1"/>
          </p:cNvSpPr>
          <p:nvPr/>
        </p:nvSpPr>
        <p:spPr bwMode="auto">
          <a:xfrm>
            <a:off x="3295578" y="2870411"/>
            <a:ext cx="192160" cy="192160"/>
          </a:xfrm>
          <a:custGeom>
            <a:avLst/>
            <a:gdLst>
              <a:gd name="T0" fmla="*/ 675 w 682"/>
              <a:gd name="T1" fmla="*/ 574 h 682"/>
              <a:gd name="T2" fmla="*/ 665 w 682"/>
              <a:gd name="T3" fmla="*/ 614 h 682"/>
              <a:gd name="T4" fmla="*/ 366 w 682"/>
              <a:gd name="T5" fmla="*/ 619 h 682"/>
              <a:gd name="T6" fmla="*/ 61 w 682"/>
              <a:gd name="T7" fmla="*/ 315 h 682"/>
              <a:gd name="T8" fmla="*/ 66 w 682"/>
              <a:gd name="T9" fmla="*/ 16 h 682"/>
              <a:gd name="T10" fmla="*/ 107 w 682"/>
              <a:gd name="T11" fmla="*/ 6 h 682"/>
              <a:gd name="T12" fmla="*/ 270 w 682"/>
              <a:gd name="T13" fmla="*/ 169 h 682"/>
              <a:gd name="T14" fmla="*/ 267 w 682"/>
              <a:gd name="T15" fmla="*/ 206 h 682"/>
              <a:gd name="T16" fmla="*/ 226 w 682"/>
              <a:gd name="T17" fmla="*/ 259 h 682"/>
              <a:gd name="T18" fmla="*/ 422 w 682"/>
              <a:gd name="T19" fmla="*/ 455 h 682"/>
              <a:gd name="T20" fmla="*/ 475 w 682"/>
              <a:gd name="T21" fmla="*/ 414 h 682"/>
              <a:gd name="T22" fmla="*/ 512 w 682"/>
              <a:gd name="T23" fmla="*/ 411 h 682"/>
              <a:gd name="T24" fmla="*/ 675 w 682"/>
              <a:gd name="T25" fmla="*/ 574 h 682"/>
              <a:gd name="T26" fmla="*/ 640 w 682"/>
              <a:gd name="T27" fmla="*/ 587 h 682"/>
              <a:gd name="T28" fmla="*/ 497 w 682"/>
              <a:gd name="T29" fmla="*/ 446 h 682"/>
              <a:gd name="T30" fmla="*/ 443 w 682"/>
              <a:gd name="T31" fmla="*/ 486 h 682"/>
              <a:gd name="T32" fmla="*/ 408 w 682"/>
              <a:gd name="T33" fmla="*/ 491 h 682"/>
              <a:gd name="T34" fmla="*/ 190 w 682"/>
              <a:gd name="T35" fmla="*/ 273 h 682"/>
              <a:gd name="T36" fmla="*/ 195 w 682"/>
              <a:gd name="T37" fmla="*/ 238 h 682"/>
              <a:gd name="T38" fmla="*/ 235 w 682"/>
              <a:gd name="T39" fmla="*/ 184 h 682"/>
              <a:gd name="T40" fmla="*/ 94 w 682"/>
              <a:gd name="T41" fmla="*/ 41 h 682"/>
              <a:gd name="T42" fmla="*/ 96 w 682"/>
              <a:gd name="T43" fmla="*/ 297 h 682"/>
              <a:gd name="T44" fmla="*/ 382 w 682"/>
              <a:gd name="T45" fmla="*/ 585 h 682"/>
              <a:gd name="T46" fmla="*/ 640 w 682"/>
              <a:gd name="T47" fmla="*/ 587 h 682"/>
              <a:gd name="T48" fmla="*/ 638 w 682"/>
              <a:gd name="T49" fmla="*/ 64 h 682"/>
              <a:gd name="T50" fmla="*/ 638 w 682"/>
              <a:gd name="T51" fmla="*/ 257 h 682"/>
              <a:gd name="T52" fmla="*/ 629 w 682"/>
              <a:gd name="T53" fmla="*/ 268 h 682"/>
              <a:gd name="T54" fmla="*/ 611 w 682"/>
              <a:gd name="T55" fmla="*/ 268 h 682"/>
              <a:gd name="T56" fmla="*/ 601 w 682"/>
              <a:gd name="T57" fmla="*/ 257 h 682"/>
              <a:gd name="T58" fmla="*/ 601 w 682"/>
              <a:gd name="T59" fmla="*/ 104 h 682"/>
              <a:gd name="T60" fmla="*/ 406 w 682"/>
              <a:gd name="T61" fmla="*/ 299 h 682"/>
              <a:gd name="T62" fmla="*/ 392 w 682"/>
              <a:gd name="T63" fmla="*/ 299 h 682"/>
              <a:gd name="T64" fmla="*/ 379 w 682"/>
              <a:gd name="T65" fmla="*/ 286 h 682"/>
              <a:gd name="T66" fmla="*/ 379 w 682"/>
              <a:gd name="T67" fmla="*/ 271 h 682"/>
              <a:gd name="T68" fmla="*/ 574 w 682"/>
              <a:gd name="T69" fmla="*/ 76 h 682"/>
              <a:gd name="T70" fmla="*/ 424 w 682"/>
              <a:gd name="T71" fmla="*/ 76 h 682"/>
              <a:gd name="T72" fmla="*/ 414 w 682"/>
              <a:gd name="T73" fmla="*/ 67 h 682"/>
              <a:gd name="T74" fmla="*/ 414 w 682"/>
              <a:gd name="T75" fmla="*/ 49 h 682"/>
              <a:gd name="T76" fmla="*/ 424 w 682"/>
              <a:gd name="T77" fmla="*/ 40 h 682"/>
              <a:gd name="T78" fmla="*/ 614 w 682"/>
              <a:gd name="T79" fmla="*/ 40 h 682"/>
              <a:gd name="T80" fmla="*/ 638 w 682"/>
              <a:gd name="T81" fmla="*/ 64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2" h="682">
                <a:moveTo>
                  <a:pt x="675" y="574"/>
                </a:moveTo>
                <a:cubicBezTo>
                  <a:pt x="681" y="588"/>
                  <a:pt x="677" y="604"/>
                  <a:pt x="665" y="614"/>
                </a:cubicBezTo>
                <a:cubicBezTo>
                  <a:pt x="582" y="681"/>
                  <a:pt x="472" y="671"/>
                  <a:pt x="366" y="619"/>
                </a:cubicBezTo>
                <a:cubicBezTo>
                  <a:pt x="242" y="558"/>
                  <a:pt x="122" y="439"/>
                  <a:pt x="61" y="315"/>
                </a:cubicBezTo>
                <a:cubicBezTo>
                  <a:pt x="10" y="209"/>
                  <a:pt x="0" y="99"/>
                  <a:pt x="66" y="16"/>
                </a:cubicBezTo>
                <a:cubicBezTo>
                  <a:pt x="75" y="4"/>
                  <a:pt x="93" y="0"/>
                  <a:pt x="107" y="6"/>
                </a:cubicBezTo>
                <a:cubicBezTo>
                  <a:pt x="171" y="32"/>
                  <a:pt x="234" y="89"/>
                  <a:pt x="270" y="169"/>
                </a:cubicBezTo>
                <a:cubicBezTo>
                  <a:pt x="275" y="182"/>
                  <a:pt x="275" y="195"/>
                  <a:pt x="267" y="206"/>
                </a:cubicBezTo>
                <a:lnTo>
                  <a:pt x="226" y="259"/>
                </a:lnTo>
                <a:cubicBezTo>
                  <a:pt x="266" y="348"/>
                  <a:pt x="333" y="415"/>
                  <a:pt x="422" y="455"/>
                </a:cubicBezTo>
                <a:lnTo>
                  <a:pt x="475" y="414"/>
                </a:lnTo>
                <a:cubicBezTo>
                  <a:pt x="486" y="406"/>
                  <a:pt x="499" y="404"/>
                  <a:pt x="512" y="411"/>
                </a:cubicBezTo>
                <a:cubicBezTo>
                  <a:pt x="582" y="443"/>
                  <a:pt x="646" y="500"/>
                  <a:pt x="675" y="574"/>
                </a:cubicBezTo>
                <a:close/>
                <a:moveTo>
                  <a:pt x="640" y="587"/>
                </a:moveTo>
                <a:cubicBezTo>
                  <a:pt x="616" y="531"/>
                  <a:pt x="566" y="478"/>
                  <a:pt x="497" y="446"/>
                </a:cubicBezTo>
                <a:lnTo>
                  <a:pt x="443" y="486"/>
                </a:lnTo>
                <a:cubicBezTo>
                  <a:pt x="433" y="494"/>
                  <a:pt x="419" y="495"/>
                  <a:pt x="408" y="491"/>
                </a:cubicBezTo>
                <a:cubicBezTo>
                  <a:pt x="309" y="447"/>
                  <a:pt x="234" y="372"/>
                  <a:pt x="190" y="273"/>
                </a:cubicBezTo>
                <a:cubicBezTo>
                  <a:pt x="186" y="262"/>
                  <a:pt x="187" y="247"/>
                  <a:pt x="195" y="238"/>
                </a:cubicBezTo>
                <a:lnTo>
                  <a:pt x="235" y="184"/>
                </a:lnTo>
                <a:cubicBezTo>
                  <a:pt x="203" y="115"/>
                  <a:pt x="150" y="64"/>
                  <a:pt x="94" y="41"/>
                </a:cubicBezTo>
                <a:cubicBezTo>
                  <a:pt x="40" y="110"/>
                  <a:pt x="50" y="206"/>
                  <a:pt x="96" y="297"/>
                </a:cubicBezTo>
                <a:cubicBezTo>
                  <a:pt x="152" y="415"/>
                  <a:pt x="266" y="527"/>
                  <a:pt x="382" y="585"/>
                </a:cubicBezTo>
                <a:cubicBezTo>
                  <a:pt x="475" y="631"/>
                  <a:pt x="571" y="641"/>
                  <a:pt x="640" y="587"/>
                </a:cubicBezTo>
                <a:close/>
                <a:moveTo>
                  <a:pt x="638" y="64"/>
                </a:moveTo>
                <a:lnTo>
                  <a:pt x="638" y="257"/>
                </a:lnTo>
                <a:cubicBezTo>
                  <a:pt x="638" y="265"/>
                  <a:pt x="637" y="268"/>
                  <a:pt x="629" y="268"/>
                </a:cubicBezTo>
                <a:lnTo>
                  <a:pt x="611" y="268"/>
                </a:lnTo>
                <a:cubicBezTo>
                  <a:pt x="603" y="268"/>
                  <a:pt x="601" y="265"/>
                  <a:pt x="601" y="257"/>
                </a:cubicBezTo>
                <a:lnTo>
                  <a:pt x="601" y="104"/>
                </a:lnTo>
                <a:lnTo>
                  <a:pt x="406" y="299"/>
                </a:lnTo>
                <a:cubicBezTo>
                  <a:pt x="401" y="303"/>
                  <a:pt x="398" y="305"/>
                  <a:pt x="392" y="299"/>
                </a:cubicBezTo>
                <a:lnTo>
                  <a:pt x="379" y="286"/>
                </a:lnTo>
                <a:cubicBezTo>
                  <a:pt x="374" y="281"/>
                  <a:pt x="374" y="278"/>
                  <a:pt x="379" y="271"/>
                </a:cubicBezTo>
                <a:lnTo>
                  <a:pt x="574" y="76"/>
                </a:lnTo>
                <a:lnTo>
                  <a:pt x="424" y="76"/>
                </a:lnTo>
                <a:cubicBezTo>
                  <a:pt x="416" y="76"/>
                  <a:pt x="414" y="75"/>
                  <a:pt x="414" y="67"/>
                </a:cubicBezTo>
                <a:lnTo>
                  <a:pt x="414" y="49"/>
                </a:lnTo>
                <a:cubicBezTo>
                  <a:pt x="414" y="41"/>
                  <a:pt x="416" y="40"/>
                  <a:pt x="424" y="40"/>
                </a:cubicBezTo>
                <a:lnTo>
                  <a:pt x="614" y="40"/>
                </a:lnTo>
                <a:cubicBezTo>
                  <a:pt x="629" y="40"/>
                  <a:pt x="638" y="51"/>
                  <a:pt x="638" y="64"/>
                </a:cubicBezTo>
                <a:close/>
              </a:path>
            </a:pathLst>
          </a:custGeom>
          <a:solidFill>
            <a:schemeClr val="accent2"/>
          </a:solidFill>
          <a:ln>
            <a:noFill/>
          </a:ln>
          <a:effectLst/>
        </p:spPr>
        <p:txBody>
          <a:bodyPr wrap="none" anchor="ctr"/>
          <a:lstStyle/>
          <a:p>
            <a:endParaRPr lang="en-US" sz="603"/>
          </a:p>
        </p:txBody>
      </p:sp>
      <p:sp>
        <p:nvSpPr>
          <p:cNvPr id="475" name="Freeform 88"/>
          <p:cNvSpPr>
            <a:spLocks noChangeArrowheads="1"/>
          </p:cNvSpPr>
          <p:nvPr/>
        </p:nvSpPr>
        <p:spPr bwMode="auto">
          <a:xfrm>
            <a:off x="3574521" y="2860494"/>
            <a:ext cx="189681" cy="205797"/>
          </a:xfrm>
          <a:custGeom>
            <a:avLst/>
            <a:gdLst>
              <a:gd name="T0" fmla="*/ 116 w 676"/>
              <a:gd name="T1" fmla="*/ 126 h 732"/>
              <a:gd name="T2" fmla="*/ 177 w 676"/>
              <a:gd name="T3" fmla="*/ 126 h 732"/>
              <a:gd name="T4" fmla="*/ 177 w 676"/>
              <a:gd name="T5" fmla="*/ 115 h 732"/>
              <a:gd name="T6" fmla="*/ 292 w 676"/>
              <a:gd name="T7" fmla="*/ 0 h 732"/>
              <a:gd name="T8" fmla="*/ 521 w 676"/>
              <a:gd name="T9" fmla="*/ 0 h 732"/>
              <a:gd name="T10" fmla="*/ 675 w 676"/>
              <a:gd name="T11" fmla="*/ 152 h 732"/>
              <a:gd name="T12" fmla="*/ 675 w 676"/>
              <a:gd name="T13" fmla="*/ 488 h 732"/>
              <a:gd name="T14" fmla="*/ 558 w 676"/>
              <a:gd name="T15" fmla="*/ 603 h 732"/>
              <a:gd name="T16" fmla="*/ 497 w 676"/>
              <a:gd name="T17" fmla="*/ 603 h 732"/>
              <a:gd name="T18" fmla="*/ 497 w 676"/>
              <a:gd name="T19" fmla="*/ 614 h 732"/>
              <a:gd name="T20" fmla="*/ 382 w 676"/>
              <a:gd name="T21" fmla="*/ 731 h 732"/>
              <a:gd name="T22" fmla="*/ 116 w 676"/>
              <a:gd name="T23" fmla="*/ 731 h 732"/>
              <a:gd name="T24" fmla="*/ 0 w 676"/>
              <a:gd name="T25" fmla="*/ 614 h 732"/>
              <a:gd name="T26" fmla="*/ 0 w 676"/>
              <a:gd name="T27" fmla="*/ 243 h 732"/>
              <a:gd name="T28" fmla="*/ 116 w 676"/>
              <a:gd name="T29" fmla="*/ 126 h 732"/>
              <a:gd name="T30" fmla="*/ 459 w 676"/>
              <a:gd name="T31" fmla="*/ 614 h 732"/>
              <a:gd name="T32" fmla="*/ 459 w 676"/>
              <a:gd name="T33" fmla="*/ 317 h 732"/>
              <a:gd name="T34" fmla="*/ 339 w 676"/>
              <a:gd name="T35" fmla="*/ 317 h 732"/>
              <a:gd name="T36" fmla="*/ 307 w 676"/>
              <a:gd name="T37" fmla="*/ 285 h 732"/>
              <a:gd name="T38" fmla="*/ 307 w 676"/>
              <a:gd name="T39" fmla="*/ 165 h 732"/>
              <a:gd name="T40" fmla="*/ 116 w 676"/>
              <a:gd name="T41" fmla="*/ 165 h 732"/>
              <a:gd name="T42" fmla="*/ 38 w 676"/>
              <a:gd name="T43" fmla="*/ 243 h 732"/>
              <a:gd name="T44" fmla="*/ 38 w 676"/>
              <a:gd name="T45" fmla="*/ 614 h 732"/>
              <a:gd name="T46" fmla="*/ 116 w 676"/>
              <a:gd name="T47" fmla="*/ 693 h 732"/>
              <a:gd name="T48" fmla="*/ 382 w 676"/>
              <a:gd name="T49" fmla="*/ 693 h 732"/>
              <a:gd name="T50" fmla="*/ 459 w 676"/>
              <a:gd name="T51" fmla="*/ 614 h 732"/>
              <a:gd name="T52" fmla="*/ 636 w 676"/>
              <a:gd name="T53" fmla="*/ 488 h 732"/>
              <a:gd name="T54" fmla="*/ 636 w 676"/>
              <a:gd name="T55" fmla="*/ 190 h 732"/>
              <a:gd name="T56" fmla="*/ 515 w 676"/>
              <a:gd name="T57" fmla="*/ 190 h 732"/>
              <a:gd name="T58" fmla="*/ 483 w 676"/>
              <a:gd name="T59" fmla="*/ 158 h 732"/>
              <a:gd name="T60" fmla="*/ 483 w 676"/>
              <a:gd name="T61" fmla="*/ 37 h 732"/>
              <a:gd name="T62" fmla="*/ 292 w 676"/>
              <a:gd name="T63" fmla="*/ 37 h 732"/>
              <a:gd name="T64" fmla="*/ 214 w 676"/>
              <a:gd name="T65" fmla="*/ 115 h 732"/>
              <a:gd name="T66" fmla="*/ 214 w 676"/>
              <a:gd name="T67" fmla="*/ 126 h 732"/>
              <a:gd name="T68" fmla="*/ 345 w 676"/>
              <a:gd name="T69" fmla="*/ 126 h 732"/>
              <a:gd name="T70" fmla="*/ 497 w 676"/>
              <a:gd name="T71" fmla="*/ 280 h 732"/>
              <a:gd name="T72" fmla="*/ 497 w 676"/>
              <a:gd name="T73" fmla="*/ 565 h 732"/>
              <a:gd name="T74" fmla="*/ 558 w 676"/>
              <a:gd name="T75" fmla="*/ 565 h 732"/>
              <a:gd name="T76" fmla="*/ 636 w 676"/>
              <a:gd name="T77" fmla="*/ 488 h 732"/>
              <a:gd name="T78" fmla="*/ 447 w 676"/>
              <a:gd name="T79" fmla="*/ 283 h 732"/>
              <a:gd name="T80" fmla="*/ 340 w 676"/>
              <a:gd name="T81" fmla="*/ 176 h 732"/>
              <a:gd name="T82" fmla="*/ 340 w 676"/>
              <a:gd name="T83" fmla="*/ 283 h 732"/>
              <a:gd name="T84" fmla="*/ 447 w 676"/>
              <a:gd name="T85" fmla="*/ 283 h 732"/>
              <a:gd name="T86" fmla="*/ 623 w 676"/>
              <a:gd name="T87" fmla="*/ 155 h 732"/>
              <a:gd name="T88" fmla="*/ 516 w 676"/>
              <a:gd name="T89" fmla="*/ 48 h 732"/>
              <a:gd name="T90" fmla="*/ 516 w 676"/>
              <a:gd name="T91" fmla="*/ 155 h 732"/>
              <a:gd name="T92" fmla="*/ 623 w 676"/>
              <a:gd name="T93" fmla="*/ 155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6" h="732">
                <a:moveTo>
                  <a:pt x="116" y="126"/>
                </a:moveTo>
                <a:lnTo>
                  <a:pt x="177" y="126"/>
                </a:lnTo>
                <a:lnTo>
                  <a:pt x="177" y="115"/>
                </a:lnTo>
                <a:cubicBezTo>
                  <a:pt x="177" y="51"/>
                  <a:pt x="228" y="0"/>
                  <a:pt x="292" y="0"/>
                </a:cubicBezTo>
                <a:lnTo>
                  <a:pt x="521" y="0"/>
                </a:lnTo>
                <a:lnTo>
                  <a:pt x="675" y="152"/>
                </a:lnTo>
                <a:lnTo>
                  <a:pt x="675" y="488"/>
                </a:lnTo>
                <a:cubicBezTo>
                  <a:pt x="675" y="550"/>
                  <a:pt x="622" y="603"/>
                  <a:pt x="558" y="603"/>
                </a:cubicBezTo>
                <a:lnTo>
                  <a:pt x="497" y="603"/>
                </a:lnTo>
                <a:lnTo>
                  <a:pt x="497" y="614"/>
                </a:lnTo>
                <a:cubicBezTo>
                  <a:pt x="497" y="678"/>
                  <a:pt x="444" y="731"/>
                  <a:pt x="382" y="731"/>
                </a:cubicBezTo>
                <a:lnTo>
                  <a:pt x="116" y="731"/>
                </a:lnTo>
                <a:cubicBezTo>
                  <a:pt x="52" y="731"/>
                  <a:pt x="0" y="678"/>
                  <a:pt x="0" y="614"/>
                </a:cubicBezTo>
                <a:lnTo>
                  <a:pt x="0" y="243"/>
                </a:lnTo>
                <a:cubicBezTo>
                  <a:pt x="0" y="179"/>
                  <a:pt x="52" y="126"/>
                  <a:pt x="116" y="126"/>
                </a:cubicBezTo>
                <a:close/>
                <a:moveTo>
                  <a:pt x="459" y="614"/>
                </a:moveTo>
                <a:lnTo>
                  <a:pt x="459" y="317"/>
                </a:lnTo>
                <a:lnTo>
                  <a:pt x="339" y="317"/>
                </a:lnTo>
                <a:cubicBezTo>
                  <a:pt x="321" y="317"/>
                  <a:pt x="307" y="302"/>
                  <a:pt x="307" y="285"/>
                </a:cubicBezTo>
                <a:lnTo>
                  <a:pt x="307" y="165"/>
                </a:lnTo>
                <a:lnTo>
                  <a:pt x="116" y="165"/>
                </a:lnTo>
                <a:cubicBezTo>
                  <a:pt x="73" y="165"/>
                  <a:pt x="38" y="200"/>
                  <a:pt x="38" y="243"/>
                </a:cubicBezTo>
                <a:lnTo>
                  <a:pt x="38" y="614"/>
                </a:lnTo>
                <a:cubicBezTo>
                  <a:pt x="38" y="657"/>
                  <a:pt x="73" y="693"/>
                  <a:pt x="116" y="693"/>
                </a:cubicBezTo>
                <a:lnTo>
                  <a:pt x="382" y="693"/>
                </a:lnTo>
                <a:cubicBezTo>
                  <a:pt x="425" y="693"/>
                  <a:pt x="459" y="657"/>
                  <a:pt x="459" y="614"/>
                </a:cubicBezTo>
                <a:close/>
                <a:moveTo>
                  <a:pt x="636" y="488"/>
                </a:moveTo>
                <a:lnTo>
                  <a:pt x="636" y="190"/>
                </a:lnTo>
                <a:lnTo>
                  <a:pt x="515" y="190"/>
                </a:lnTo>
                <a:cubicBezTo>
                  <a:pt x="497" y="190"/>
                  <a:pt x="483" y="176"/>
                  <a:pt x="483" y="158"/>
                </a:cubicBezTo>
                <a:lnTo>
                  <a:pt x="483" y="37"/>
                </a:lnTo>
                <a:lnTo>
                  <a:pt x="292" y="37"/>
                </a:lnTo>
                <a:cubicBezTo>
                  <a:pt x="251" y="37"/>
                  <a:pt x="214" y="72"/>
                  <a:pt x="214" y="115"/>
                </a:cubicBezTo>
                <a:lnTo>
                  <a:pt x="214" y="126"/>
                </a:lnTo>
                <a:lnTo>
                  <a:pt x="345" y="126"/>
                </a:lnTo>
                <a:lnTo>
                  <a:pt x="497" y="280"/>
                </a:lnTo>
                <a:lnTo>
                  <a:pt x="497" y="565"/>
                </a:lnTo>
                <a:lnTo>
                  <a:pt x="558" y="565"/>
                </a:lnTo>
                <a:cubicBezTo>
                  <a:pt x="601" y="565"/>
                  <a:pt x="636" y="529"/>
                  <a:pt x="636" y="488"/>
                </a:cubicBezTo>
                <a:close/>
                <a:moveTo>
                  <a:pt x="447" y="283"/>
                </a:moveTo>
                <a:lnTo>
                  <a:pt x="340" y="176"/>
                </a:lnTo>
                <a:lnTo>
                  <a:pt x="340" y="283"/>
                </a:lnTo>
                <a:lnTo>
                  <a:pt x="447" y="283"/>
                </a:lnTo>
                <a:close/>
                <a:moveTo>
                  <a:pt x="623" y="155"/>
                </a:moveTo>
                <a:lnTo>
                  <a:pt x="516" y="48"/>
                </a:lnTo>
                <a:lnTo>
                  <a:pt x="516" y="155"/>
                </a:lnTo>
                <a:lnTo>
                  <a:pt x="623" y="155"/>
                </a:lnTo>
                <a:close/>
              </a:path>
            </a:pathLst>
          </a:custGeom>
          <a:solidFill>
            <a:schemeClr val="accent2"/>
          </a:solidFill>
          <a:ln>
            <a:noFill/>
          </a:ln>
          <a:effectLst/>
        </p:spPr>
        <p:txBody>
          <a:bodyPr wrap="none" anchor="ctr"/>
          <a:lstStyle/>
          <a:p>
            <a:endParaRPr lang="en-US" sz="603"/>
          </a:p>
        </p:txBody>
      </p:sp>
      <p:sp>
        <p:nvSpPr>
          <p:cNvPr id="476" name="Freeform 89"/>
          <p:cNvSpPr>
            <a:spLocks noChangeArrowheads="1"/>
          </p:cNvSpPr>
          <p:nvPr/>
        </p:nvSpPr>
        <p:spPr bwMode="auto">
          <a:xfrm>
            <a:off x="3855944" y="2872894"/>
            <a:ext cx="218195" cy="178523"/>
          </a:xfrm>
          <a:custGeom>
            <a:avLst/>
            <a:gdLst>
              <a:gd name="T0" fmla="*/ 0 w 775"/>
              <a:gd name="T1" fmla="*/ 344 h 634"/>
              <a:gd name="T2" fmla="*/ 112 w 775"/>
              <a:gd name="T3" fmla="*/ 24 h 634"/>
              <a:gd name="T4" fmla="*/ 144 w 775"/>
              <a:gd name="T5" fmla="*/ 0 h 634"/>
              <a:gd name="T6" fmla="*/ 630 w 775"/>
              <a:gd name="T7" fmla="*/ 0 h 634"/>
              <a:gd name="T8" fmla="*/ 662 w 775"/>
              <a:gd name="T9" fmla="*/ 24 h 634"/>
              <a:gd name="T10" fmla="*/ 774 w 775"/>
              <a:gd name="T11" fmla="*/ 344 h 634"/>
              <a:gd name="T12" fmla="*/ 774 w 775"/>
              <a:gd name="T13" fmla="*/ 598 h 634"/>
              <a:gd name="T14" fmla="*/ 739 w 775"/>
              <a:gd name="T15" fmla="*/ 633 h 634"/>
              <a:gd name="T16" fmla="*/ 35 w 775"/>
              <a:gd name="T17" fmla="*/ 633 h 634"/>
              <a:gd name="T18" fmla="*/ 0 w 775"/>
              <a:gd name="T19" fmla="*/ 598 h 634"/>
              <a:gd name="T20" fmla="*/ 0 w 775"/>
              <a:gd name="T21" fmla="*/ 344 h 634"/>
              <a:gd name="T22" fmla="*/ 737 w 775"/>
              <a:gd name="T23" fmla="*/ 366 h 634"/>
              <a:gd name="T24" fmla="*/ 526 w 775"/>
              <a:gd name="T25" fmla="*/ 366 h 634"/>
              <a:gd name="T26" fmla="*/ 248 w 775"/>
              <a:gd name="T27" fmla="*/ 366 h 634"/>
              <a:gd name="T28" fmla="*/ 36 w 775"/>
              <a:gd name="T29" fmla="*/ 366 h 634"/>
              <a:gd name="T30" fmla="*/ 36 w 775"/>
              <a:gd name="T31" fmla="*/ 595 h 634"/>
              <a:gd name="T32" fmla="*/ 737 w 775"/>
              <a:gd name="T33" fmla="*/ 595 h 634"/>
              <a:gd name="T34" fmla="*/ 737 w 775"/>
              <a:gd name="T35" fmla="*/ 366 h 634"/>
              <a:gd name="T36" fmla="*/ 147 w 775"/>
              <a:gd name="T37" fmla="*/ 38 h 634"/>
              <a:gd name="T38" fmla="*/ 44 w 775"/>
              <a:gd name="T39" fmla="*/ 328 h 634"/>
              <a:gd name="T40" fmla="*/ 249 w 775"/>
              <a:gd name="T41" fmla="*/ 328 h 634"/>
              <a:gd name="T42" fmla="*/ 284 w 775"/>
              <a:gd name="T43" fmla="*/ 360 h 634"/>
              <a:gd name="T44" fmla="*/ 489 w 775"/>
              <a:gd name="T45" fmla="*/ 360 h 634"/>
              <a:gd name="T46" fmla="*/ 524 w 775"/>
              <a:gd name="T47" fmla="*/ 328 h 634"/>
              <a:gd name="T48" fmla="*/ 729 w 775"/>
              <a:gd name="T49" fmla="*/ 328 h 634"/>
              <a:gd name="T50" fmla="*/ 628 w 775"/>
              <a:gd name="T51" fmla="*/ 38 h 634"/>
              <a:gd name="T52" fmla="*/ 147 w 775"/>
              <a:gd name="T53" fmla="*/ 3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34">
                <a:moveTo>
                  <a:pt x="0" y="344"/>
                </a:moveTo>
                <a:lnTo>
                  <a:pt x="112" y="24"/>
                </a:lnTo>
                <a:cubicBezTo>
                  <a:pt x="116" y="9"/>
                  <a:pt x="129" y="0"/>
                  <a:pt x="144" y="0"/>
                </a:cubicBezTo>
                <a:lnTo>
                  <a:pt x="630" y="0"/>
                </a:lnTo>
                <a:cubicBezTo>
                  <a:pt x="644" y="0"/>
                  <a:pt x="657" y="9"/>
                  <a:pt x="662" y="24"/>
                </a:cubicBezTo>
                <a:lnTo>
                  <a:pt x="774" y="344"/>
                </a:lnTo>
                <a:lnTo>
                  <a:pt x="774" y="598"/>
                </a:lnTo>
                <a:cubicBezTo>
                  <a:pt x="774" y="617"/>
                  <a:pt x="759" y="633"/>
                  <a:pt x="739" y="633"/>
                </a:cubicBezTo>
                <a:lnTo>
                  <a:pt x="35" y="633"/>
                </a:lnTo>
                <a:cubicBezTo>
                  <a:pt x="14" y="633"/>
                  <a:pt x="0" y="617"/>
                  <a:pt x="0" y="598"/>
                </a:cubicBezTo>
                <a:lnTo>
                  <a:pt x="0" y="344"/>
                </a:lnTo>
                <a:close/>
                <a:moveTo>
                  <a:pt x="737" y="366"/>
                </a:moveTo>
                <a:lnTo>
                  <a:pt x="526" y="366"/>
                </a:lnTo>
                <a:cubicBezTo>
                  <a:pt x="505" y="528"/>
                  <a:pt x="268" y="528"/>
                  <a:pt x="248" y="366"/>
                </a:cubicBezTo>
                <a:lnTo>
                  <a:pt x="36" y="366"/>
                </a:lnTo>
                <a:lnTo>
                  <a:pt x="36" y="595"/>
                </a:lnTo>
                <a:lnTo>
                  <a:pt x="737" y="595"/>
                </a:lnTo>
                <a:lnTo>
                  <a:pt x="737" y="366"/>
                </a:lnTo>
                <a:close/>
                <a:moveTo>
                  <a:pt x="147" y="38"/>
                </a:moveTo>
                <a:lnTo>
                  <a:pt x="44" y="328"/>
                </a:lnTo>
                <a:lnTo>
                  <a:pt x="249" y="328"/>
                </a:lnTo>
                <a:cubicBezTo>
                  <a:pt x="268" y="328"/>
                  <a:pt x="283" y="342"/>
                  <a:pt x="284" y="360"/>
                </a:cubicBezTo>
                <a:cubicBezTo>
                  <a:pt x="299" y="480"/>
                  <a:pt x="475" y="480"/>
                  <a:pt x="489" y="360"/>
                </a:cubicBezTo>
                <a:cubicBezTo>
                  <a:pt x="491" y="342"/>
                  <a:pt x="507" y="328"/>
                  <a:pt x="524" y="328"/>
                </a:cubicBezTo>
                <a:lnTo>
                  <a:pt x="729" y="328"/>
                </a:lnTo>
                <a:lnTo>
                  <a:pt x="628" y="38"/>
                </a:lnTo>
                <a:lnTo>
                  <a:pt x="147" y="38"/>
                </a:lnTo>
                <a:close/>
              </a:path>
            </a:pathLst>
          </a:custGeom>
          <a:solidFill>
            <a:schemeClr val="accent2"/>
          </a:solidFill>
          <a:ln>
            <a:noFill/>
          </a:ln>
          <a:effectLst/>
        </p:spPr>
        <p:txBody>
          <a:bodyPr wrap="none" anchor="ctr"/>
          <a:lstStyle/>
          <a:p>
            <a:endParaRPr lang="en-US" sz="603"/>
          </a:p>
        </p:txBody>
      </p:sp>
      <p:sp>
        <p:nvSpPr>
          <p:cNvPr id="477" name="Freeform 90"/>
          <p:cNvSpPr>
            <a:spLocks noChangeArrowheads="1"/>
          </p:cNvSpPr>
          <p:nvPr/>
        </p:nvSpPr>
        <p:spPr bwMode="auto">
          <a:xfrm>
            <a:off x="4157199" y="2867932"/>
            <a:ext cx="240510" cy="192160"/>
          </a:xfrm>
          <a:custGeom>
            <a:avLst/>
            <a:gdLst>
              <a:gd name="T0" fmla="*/ 808 w 857"/>
              <a:gd name="T1" fmla="*/ 320 h 682"/>
              <a:gd name="T2" fmla="*/ 822 w 857"/>
              <a:gd name="T3" fmla="*/ 405 h 682"/>
              <a:gd name="T4" fmla="*/ 819 w 857"/>
              <a:gd name="T5" fmla="*/ 211 h 682"/>
              <a:gd name="T6" fmla="*/ 725 w 857"/>
              <a:gd name="T7" fmla="*/ 126 h 682"/>
              <a:gd name="T8" fmla="*/ 480 w 857"/>
              <a:gd name="T9" fmla="*/ 126 h 682"/>
              <a:gd name="T10" fmla="*/ 378 w 857"/>
              <a:gd name="T11" fmla="*/ 37 h 682"/>
              <a:gd name="T12" fmla="*/ 226 w 857"/>
              <a:gd name="T13" fmla="*/ 37 h 682"/>
              <a:gd name="T14" fmla="*/ 131 w 857"/>
              <a:gd name="T15" fmla="*/ 120 h 682"/>
              <a:gd name="T16" fmla="*/ 131 w 857"/>
              <a:gd name="T17" fmla="*/ 162 h 682"/>
              <a:gd name="T18" fmla="*/ 120 w 857"/>
              <a:gd name="T19" fmla="*/ 173 h 682"/>
              <a:gd name="T20" fmla="*/ 104 w 857"/>
              <a:gd name="T21" fmla="*/ 173 h 682"/>
              <a:gd name="T22" fmla="*/ 93 w 857"/>
              <a:gd name="T23" fmla="*/ 162 h 682"/>
              <a:gd name="T24" fmla="*/ 93 w 857"/>
              <a:gd name="T25" fmla="*/ 120 h 682"/>
              <a:gd name="T26" fmla="*/ 226 w 857"/>
              <a:gd name="T27" fmla="*/ 0 h 682"/>
              <a:gd name="T28" fmla="*/ 378 w 857"/>
              <a:gd name="T29" fmla="*/ 0 h 682"/>
              <a:gd name="T30" fmla="*/ 502 w 857"/>
              <a:gd name="T31" fmla="*/ 88 h 682"/>
              <a:gd name="T32" fmla="*/ 725 w 857"/>
              <a:gd name="T33" fmla="*/ 88 h 682"/>
              <a:gd name="T34" fmla="*/ 856 w 857"/>
              <a:gd name="T35" fmla="*/ 211 h 682"/>
              <a:gd name="T36" fmla="*/ 856 w 857"/>
              <a:gd name="T37" fmla="*/ 555 h 682"/>
              <a:gd name="T38" fmla="*/ 725 w 857"/>
              <a:gd name="T39" fmla="*/ 681 h 682"/>
              <a:gd name="T40" fmla="*/ 200 w 857"/>
              <a:gd name="T41" fmla="*/ 681 h 682"/>
              <a:gd name="T42" fmla="*/ 72 w 857"/>
              <a:gd name="T43" fmla="*/ 581 h 682"/>
              <a:gd name="T44" fmla="*/ 21 w 857"/>
              <a:gd name="T45" fmla="*/ 353 h 682"/>
              <a:gd name="T46" fmla="*/ 143 w 857"/>
              <a:gd name="T47" fmla="*/ 214 h 682"/>
              <a:gd name="T48" fmla="*/ 678 w 857"/>
              <a:gd name="T49" fmla="*/ 214 h 682"/>
              <a:gd name="T50" fmla="*/ 808 w 857"/>
              <a:gd name="T51" fmla="*/ 320 h 682"/>
              <a:gd name="T52" fmla="*/ 678 w 857"/>
              <a:gd name="T53" fmla="*/ 251 h 682"/>
              <a:gd name="T54" fmla="*/ 143 w 857"/>
              <a:gd name="T55" fmla="*/ 251 h 682"/>
              <a:gd name="T56" fmla="*/ 56 w 857"/>
              <a:gd name="T57" fmla="*/ 345 h 682"/>
              <a:gd name="T58" fmla="*/ 109 w 857"/>
              <a:gd name="T59" fmla="*/ 571 h 682"/>
              <a:gd name="T60" fmla="*/ 200 w 857"/>
              <a:gd name="T61" fmla="*/ 643 h 682"/>
              <a:gd name="T62" fmla="*/ 725 w 857"/>
              <a:gd name="T63" fmla="*/ 643 h 682"/>
              <a:gd name="T64" fmla="*/ 816 w 857"/>
              <a:gd name="T65" fmla="*/ 525 h 682"/>
              <a:gd name="T66" fmla="*/ 770 w 857"/>
              <a:gd name="T67" fmla="*/ 323 h 682"/>
              <a:gd name="T68" fmla="*/ 678 w 857"/>
              <a:gd name="T69" fmla="*/ 25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7" h="682">
                <a:moveTo>
                  <a:pt x="808" y="320"/>
                </a:moveTo>
                <a:lnTo>
                  <a:pt x="822" y="405"/>
                </a:lnTo>
                <a:lnTo>
                  <a:pt x="819" y="211"/>
                </a:lnTo>
                <a:cubicBezTo>
                  <a:pt x="819" y="158"/>
                  <a:pt x="774" y="126"/>
                  <a:pt x="725" y="126"/>
                </a:cubicBezTo>
                <a:lnTo>
                  <a:pt x="480" y="126"/>
                </a:lnTo>
                <a:cubicBezTo>
                  <a:pt x="456" y="78"/>
                  <a:pt x="439" y="37"/>
                  <a:pt x="378" y="37"/>
                </a:cubicBezTo>
                <a:lnTo>
                  <a:pt x="226" y="37"/>
                </a:lnTo>
                <a:cubicBezTo>
                  <a:pt x="175" y="37"/>
                  <a:pt x="131" y="67"/>
                  <a:pt x="131" y="120"/>
                </a:cubicBezTo>
                <a:lnTo>
                  <a:pt x="131" y="162"/>
                </a:lnTo>
                <a:cubicBezTo>
                  <a:pt x="131" y="170"/>
                  <a:pt x="128" y="173"/>
                  <a:pt x="120" y="173"/>
                </a:cubicBezTo>
                <a:lnTo>
                  <a:pt x="104" y="173"/>
                </a:lnTo>
                <a:cubicBezTo>
                  <a:pt x="96" y="173"/>
                  <a:pt x="93" y="170"/>
                  <a:pt x="93" y="162"/>
                </a:cubicBezTo>
                <a:lnTo>
                  <a:pt x="93" y="120"/>
                </a:lnTo>
                <a:cubicBezTo>
                  <a:pt x="93" y="46"/>
                  <a:pt x="154" y="0"/>
                  <a:pt x="226" y="0"/>
                </a:cubicBezTo>
                <a:lnTo>
                  <a:pt x="378" y="0"/>
                </a:lnTo>
                <a:cubicBezTo>
                  <a:pt x="443" y="0"/>
                  <a:pt x="475" y="34"/>
                  <a:pt x="502" y="88"/>
                </a:cubicBezTo>
                <a:lnTo>
                  <a:pt x="725" y="88"/>
                </a:lnTo>
                <a:cubicBezTo>
                  <a:pt x="795" y="88"/>
                  <a:pt x="856" y="138"/>
                  <a:pt x="856" y="211"/>
                </a:cubicBezTo>
                <a:lnTo>
                  <a:pt x="856" y="555"/>
                </a:lnTo>
                <a:cubicBezTo>
                  <a:pt x="856" y="624"/>
                  <a:pt x="792" y="681"/>
                  <a:pt x="725" y="681"/>
                </a:cubicBezTo>
                <a:lnTo>
                  <a:pt x="200" y="681"/>
                </a:lnTo>
                <a:cubicBezTo>
                  <a:pt x="139" y="681"/>
                  <a:pt x="87" y="640"/>
                  <a:pt x="72" y="581"/>
                </a:cubicBezTo>
                <a:lnTo>
                  <a:pt x="21" y="353"/>
                </a:lnTo>
                <a:cubicBezTo>
                  <a:pt x="0" y="267"/>
                  <a:pt x="59" y="214"/>
                  <a:pt x="143" y="214"/>
                </a:cubicBezTo>
                <a:lnTo>
                  <a:pt x="678" y="214"/>
                </a:lnTo>
                <a:cubicBezTo>
                  <a:pt x="742" y="214"/>
                  <a:pt x="797" y="257"/>
                  <a:pt x="808" y="320"/>
                </a:cubicBezTo>
                <a:close/>
                <a:moveTo>
                  <a:pt x="678" y="251"/>
                </a:moveTo>
                <a:lnTo>
                  <a:pt x="143" y="251"/>
                </a:lnTo>
                <a:cubicBezTo>
                  <a:pt x="83" y="251"/>
                  <a:pt x="43" y="283"/>
                  <a:pt x="56" y="345"/>
                </a:cubicBezTo>
                <a:lnTo>
                  <a:pt x="109" y="571"/>
                </a:lnTo>
                <a:cubicBezTo>
                  <a:pt x="119" y="614"/>
                  <a:pt x="157" y="643"/>
                  <a:pt x="200" y="643"/>
                </a:cubicBezTo>
                <a:lnTo>
                  <a:pt x="725" y="643"/>
                </a:lnTo>
                <a:cubicBezTo>
                  <a:pt x="787" y="643"/>
                  <a:pt x="829" y="585"/>
                  <a:pt x="816" y="525"/>
                </a:cubicBezTo>
                <a:lnTo>
                  <a:pt x="770" y="323"/>
                </a:lnTo>
                <a:cubicBezTo>
                  <a:pt x="760" y="280"/>
                  <a:pt x="722" y="251"/>
                  <a:pt x="678" y="251"/>
                </a:cubicBezTo>
                <a:close/>
              </a:path>
            </a:pathLst>
          </a:custGeom>
          <a:solidFill>
            <a:schemeClr val="accent2"/>
          </a:solidFill>
          <a:ln>
            <a:noFill/>
          </a:ln>
          <a:effectLst/>
        </p:spPr>
        <p:txBody>
          <a:bodyPr wrap="none" anchor="ctr"/>
          <a:lstStyle/>
          <a:p>
            <a:endParaRPr lang="en-US" sz="603"/>
          </a:p>
        </p:txBody>
      </p:sp>
      <p:sp>
        <p:nvSpPr>
          <p:cNvPr id="478" name="Freeform 91"/>
          <p:cNvSpPr>
            <a:spLocks noChangeArrowheads="1"/>
          </p:cNvSpPr>
          <p:nvPr/>
        </p:nvSpPr>
        <p:spPr bwMode="auto">
          <a:xfrm>
            <a:off x="4491931" y="2871652"/>
            <a:ext cx="221914" cy="183482"/>
          </a:xfrm>
          <a:custGeom>
            <a:avLst/>
            <a:gdLst>
              <a:gd name="T0" fmla="*/ 406 w 788"/>
              <a:gd name="T1" fmla="*/ 90 h 651"/>
              <a:gd name="T2" fmla="*/ 656 w 788"/>
              <a:gd name="T3" fmla="*/ 90 h 651"/>
              <a:gd name="T4" fmla="*/ 787 w 788"/>
              <a:gd name="T5" fmla="*/ 221 h 651"/>
              <a:gd name="T6" fmla="*/ 787 w 788"/>
              <a:gd name="T7" fmla="*/ 517 h 651"/>
              <a:gd name="T8" fmla="*/ 656 w 788"/>
              <a:gd name="T9" fmla="*/ 650 h 651"/>
              <a:gd name="T10" fmla="*/ 131 w 788"/>
              <a:gd name="T11" fmla="*/ 650 h 651"/>
              <a:gd name="T12" fmla="*/ 0 w 788"/>
              <a:gd name="T13" fmla="*/ 517 h 651"/>
              <a:gd name="T14" fmla="*/ 0 w 788"/>
              <a:gd name="T15" fmla="*/ 133 h 651"/>
              <a:gd name="T16" fmla="*/ 131 w 788"/>
              <a:gd name="T17" fmla="*/ 0 h 651"/>
              <a:gd name="T18" fmla="*/ 280 w 788"/>
              <a:gd name="T19" fmla="*/ 0 h 651"/>
              <a:gd name="T20" fmla="*/ 406 w 788"/>
              <a:gd name="T21" fmla="*/ 90 h 651"/>
              <a:gd name="T22" fmla="*/ 656 w 788"/>
              <a:gd name="T23" fmla="*/ 127 h 651"/>
              <a:gd name="T24" fmla="*/ 382 w 788"/>
              <a:gd name="T25" fmla="*/ 127 h 651"/>
              <a:gd name="T26" fmla="*/ 280 w 788"/>
              <a:gd name="T27" fmla="*/ 39 h 651"/>
              <a:gd name="T28" fmla="*/ 131 w 788"/>
              <a:gd name="T29" fmla="*/ 39 h 651"/>
              <a:gd name="T30" fmla="*/ 38 w 788"/>
              <a:gd name="T31" fmla="*/ 133 h 651"/>
              <a:gd name="T32" fmla="*/ 38 w 788"/>
              <a:gd name="T33" fmla="*/ 517 h 651"/>
              <a:gd name="T34" fmla="*/ 131 w 788"/>
              <a:gd name="T35" fmla="*/ 611 h 651"/>
              <a:gd name="T36" fmla="*/ 656 w 788"/>
              <a:gd name="T37" fmla="*/ 611 h 651"/>
              <a:gd name="T38" fmla="*/ 750 w 788"/>
              <a:gd name="T39" fmla="*/ 517 h 651"/>
              <a:gd name="T40" fmla="*/ 750 w 788"/>
              <a:gd name="T41" fmla="*/ 221 h 651"/>
              <a:gd name="T42" fmla="*/ 656 w 788"/>
              <a:gd name="T43" fmla="*/ 12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8" h="651">
                <a:moveTo>
                  <a:pt x="406" y="90"/>
                </a:moveTo>
                <a:lnTo>
                  <a:pt x="656" y="90"/>
                </a:lnTo>
                <a:cubicBezTo>
                  <a:pt x="728" y="90"/>
                  <a:pt x="787" y="149"/>
                  <a:pt x="787" y="221"/>
                </a:cubicBezTo>
                <a:lnTo>
                  <a:pt x="787" y="517"/>
                </a:lnTo>
                <a:cubicBezTo>
                  <a:pt x="787" y="589"/>
                  <a:pt x="728" y="650"/>
                  <a:pt x="656" y="650"/>
                </a:cubicBezTo>
                <a:lnTo>
                  <a:pt x="131" y="650"/>
                </a:lnTo>
                <a:cubicBezTo>
                  <a:pt x="59" y="650"/>
                  <a:pt x="0" y="589"/>
                  <a:pt x="0" y="517"/>
                </a:cubicBezTo>
                <a:lnTo>
                  <a:pt x="0" y="133"/>
                </a:lnTo>
                <a:cubicBezTo>
                  <a:pt x="0" y="61"/>
                  <a:pt x="59" y="0"/>
                  <a:pt x="131" y="0"/>
                </a:cubicBezTo>
                <a:lnTo>
                  <a:pt x="280" y="0"/>
                </a:lnTo>
                <a:cubicBezTo>
                  <a:pt x="345" y="0"/>
                  <a:pt x="377" y="36"/>
                  <a:pt x="406" y="90"/>
                </a:cubicBezTo>
                <a:close/>
                <a:moveTo>
                  <a:pt x="656" y="127"/>
                </a:moveTo>
                <a:lnTo>
                  <a:pt x="382" y="127"/>
                </a:lnTo>
                <a:cubicBezTo>
                  <a:pt x="358" y="80"/>
                  <a:pt x="342" y="39"/>
                  <a:pt x="280" y="39"/>
                </a:cubicBezTo>
                <a:lnTo>
                  <a:pt x="131" y="39"/>
                </a:lnTo>
                <a:cubicBezTo>
                  <a:pt x="80" y="39"/>
                  <a:pt x="38" y="82"/>
                  <a:pt x="38" y="133"/>
                </a:cubicBezTo>
                <a:lnTo>
                  <a:pt x="38" y="517"/>
                </a:lnTo>
                <a:cubicBezTo>
                  <a:pt x="38" y="568"/>
                  <a:pt x="80" y="611"/>
                  <a:pt x="131" y="611"/>
                </a:cubicBezTo>
                <a:lnTo>
                  <a:pt x="656" y="611"/>
                </a:lnTo>
                <a:cubicBezTo>
                  <a:pt x="707" y="611"/>
                  <a:pt x="750" y="568"/>
                  <a:pt x="750" y="517"/>
                </a:cubicBezTo>
                <a:lnTo>
                  <a:pt x="750" y="221"/>
                </a:lnTo>
                <a:cubicBezTo>
                  <a:pt x="750" y="170"/>
                  <a:pt x="707" y="127"/>
                  <a:pt x="656" y="127"/>
                </a:cubicBezTo>
                <a:close/>
              </a:path>
            </a:pathLst>
          </a:custGeom>
          <a:solidFill>
            <a:schemeClr val="accent2"/>
          </a:solidFill>
          <a:ln>
            <a:noFill/>
          </a:ln>
          <a:effectLst/>
        </p:spPr>
        <p:txBody>
          <a:bodyPr wrap="none" anchor="ctr"/>
          <a:lstStyle/>
          <a:p>
            <a:endParaRPr lang="en-US" sz="603"/>
          </a:p>
        </p:txBody>
      </p:sp>
      <p:sp>
        <p:nvSpPr>
          <p:cNvPr id="479" name="Freeform 92"/>
          <p:cNvSpPr>
            <a:spLocks noChangeArrowheads="1"/>
          </p:cNvSpPr>
          <p:nvPr/>
        </p:nvSpPr>
        <p:spPr bwMode="auto">
          <a:xfrm>
            <a:off x="4804345" y="2884050"/>
            <a:ext cx="204558" cy="162407"/>
          </a:xfrm>
          <a:custGeom>
            <a:avLst/>
            <a:gdLst>
              <a:gd name="T0" fmla="*/ 131 w 726"/>
              <a:gd name="T1" fmla="*/ 38 h 578"/>
              <a:gd name="T2" fmla="*/ 37 w 726"/>
              <a:gd name="T3" fmla="*/ 132 h 578"/>
              <a:gd name="T4" fmla="*/ 37 w 726"/>
              <a:gd name="T5" fmla="*/ 175 h 578"/>
              <a:gd name="T6" fmla="*/ 26 w 726"/>
              <a:gd name="T7" fmla="*/ 185 h 578"/>
              <a:gd name="T8" fmla="*/ 10 w 726"/>
              <a:gd name="T9" fmla="*/ 185 h 578"/>
              <a:gd name="T10" fmla="*/ 0 w 726"/>
              <a:gd name="T11" fmla="*/ 175 h 578"/>
              <a:gd name="T12" fmla="*/ 0 w 726"/>
              <a:gd name="T13" fmla="*/ 132 h 578"/>
              <a:gd name="T14" fmla="*/ 131 w 726"/>
              <a:gd name="T15" fmla="*/ 0 h 578"/>
              <a:gd name="T16" fmla="*/ 173 w 726"/>
              <a:gd name="T17" fmla="*/ 0 h 578"/>
              <a:gd name="T18" fmla="*/ 184 w 726"/>
              <a:gd name="T19" fmla="*/ 11 h 578"/>
              <a:gd name="T20" fmla="*/ 184 w 726"/>
              <a:gd name="T21" fmla="*/ 27 h 578"/>
              <a:gd name="T22" fmla="*/ 173 w 726"/>
              <a:gd name="T23" fmla="*/ 38 h 578"/>
              <a:gd name="T24" fmla="*/ 131 w 726"/>
              <a:gd name="T25" fmla="*/ 38 h 578"/>
              <a:gd name="T26" fmla="*/ 131 w 726"/>
              <a:gd name="T27" fmla="*/ 539 h 578"/>
              <a:gd name="T28" fmla="*/ 37 w 726"/>
              <a:gd name="T29" fmla="*/ 444 h 578"/>
              <a:gd name="T30" fmla="*/ 37 w 726"/>
              <a:gd name="T31" fmla="*/ 403 h 578"/>
              <a:gd name="T32" fmla="*/ 26 w 726"/>
              <a:gd name="T33" fmla="*/ 391 h 578"/>
              <a:gd name="T34" fmla="*/ 10 w 726"/>
              <a:gd name="T35" fmla="*/ 391 h 578"/>
              <a:gd name="T36" fmla="*/ 0 w 726"/>
              <a:gd name="T37" fmla="*/ 403 h 578"/>
              <a:gd name="T38" fmla="*/ 0 w 726"/>
              <a:gd name="T39" fmla="*/ 444 h 578"/>
              <a:gd name="T40" fmla="*/ 131 w 726"/>
              <a:gd name="T41" fmla="*/ 577 h 578"/>
              <a:gd name="T42" fmla="*/ 173 w 726"/>
              <a:gd name="T43" fmla="*/ 577 h 578"/>
              <a:gd name="T44" fmla="*/ 184 w 726"/>
              <a:gd name="T45" fmla="*/ 566 h 578"/>
              <a:gd name="T46" fmla="*/ 184 w 726"/>
              <a:gd name="T47" fmla="*/ 548 h 578"/>
              <a:gd name="T48" fmla="*/ 173 w 726"/>
              <a:gd name="T49" fmla="*/ 539 h 578"/>
              <a:gd name="T50" fmla="*/ 131 w 726"/>
              <a:gd name="T51" fmla="*/ 539 h 578"/>
              <a:gd name="T52" fmla="*/ 592 w 726"/>
              <a:gd name="T53" fmla="*/ 38 h 578"/>
              <a:gd name="T54" fmla="*/ 686 w 726"/>
              <a:gd name="T55" fmla="*/ 132 h 578"/>
              <a:gd name="T56" fmla="*/ 686 w 726"/>
              <a:gd name="T57" fmla="*/ 175 h 578"/>
              <a:gd name="T58" fmla="*/ 697 w 726"/>
              <a:gd name="T59" fmla="*/ 185 h 578"/>
              <a:gd name="T60" fmla="*/ 715 w 726"/>
              <a:gd name="T61" fmla="*/ 185 h 578"/>
              <a:gd name="T62" fmla="*/ 725 w 726"/>
              <a:gd name="T63" fmla="*/ 175 h 578"/>
              <a:gd name="T64" fmla="*/ 725 w 726"/>
              <a:gd name="T65" fmla="*/ 132 h 578"/>
              <a:gd name="T66" fmla="*/ 592 w 726"/>
              <a:gd name="T67" fmla="*/ 0 h 578"/>
              <a:gd name="T68" fmla="*/ 550 w 726"/>
              <a:gd name="T69" fmla="*/ 0 h 578"/>
              <a:gd name="T70" fmla="*/ 539 w 726"/>
              <a:gd name="T71" fmla="*/ 11 h 578"/>
              <a:gd name="T72" fmla="*/ 539 w 726"/>
              <a:gd name="T73" fmla="*/ 27 h 578"/>
              <a:gd name="T74" fmla="*/ 550 w 726"/>
              <a:gd name="T75" fmla="*/ 38 h 578"/>
              <a:gd name="T76" fmla="*/ 592 w 726"/>
              <a:gd name="T77" fmla="*/ 38 h 578"/>
              <a:gd name="T78" fmla="*/ 592 w 726"/>
              <a:gd name="T79" fmla="*/ 539 h 578"/>
              <a:gd name="T80" fmla="*/ 686 w 726"/>
              <a:gd name="T81" fmla="*/ 444 h 578"/>
              <a:gd name="T82" fmla="*/ 686 w 726"/>
              <a:gd name="T83" fmla="*/ 403 h 578"/>
              <a:gd name="T84" fmla="*/ 697 w 726"/>
              <a:gd name="T85" fmla="*/ 391 h 578"/>
              <a:gd name="T86" fmla="*/ 715 w 726"/>
              <a:gd name="T87" fmla="*/ 391 h 578"/>
              <a:gd name="T88" fmla="*/ 725 w 726"/>
              <a:gd name="T89" fmla="*/ 403 h 578"/>
              <a:gd name="T90" fmla="*/ 725 w 726"/>
              <a:gd name="T91" fmla="*/ 444 h 578"/>
              <a:gd name="T92" fmla="*/ 592 w 726"/>
              <a:gd name="T93" fmla="*/ 577 h 578"/>
              <a:gd name="T94" fmla="*/ 550 w 726"/>
              <a:gd name="T95" fmla="*/ 577 h 578"/>
              <a:gd name="T96" fmla="*/ 539 w 726"/>
              <a:gd name="T97" fmla="*/ 566 h 578"/>
              <a:gd name="T98" fmla="*/ 539 w 726"/>
              <a:gd name="T99" fmla="*/ 548 h 578"/>
              <a:gd name="T100" fmla="*/ 550 w 726"/>
              <a:gd name="T101" fmla="*/ 539 h 578"/>
              <a:gd name="T102" fmla="*/ 592 w 726"/>
              <a:gd name="T103" fmla="*/ 539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6" h="578">
                <a:moveTo>
                  <a:pt x="131" y="38"/>
                </a:moveTo>
                <a:cubicBezTo>
                  <a:pt x="78" y="38"/>
                  <a:pt x="37" y="81"/>
                  <a:pt x="37" y="132"/>
                </a:cubicBezTo>
                <a:lnTo>
                  <a:pt x="37" y="175"/>
                </a:lnTo>
                <a:cubicBezTo>
                  <a:pt x="37" y="182"/>
                  <a:pt x="34" y="185"/>
                  <a:pt x="26" y="185"/>
                </a:cubicBezTo>
                <a:lnTo>
                  <a:pt x="10" y="185"/>
                </a:lnTo>
                <a:cubicBezTo>
                  <a:pt x="2" y="185"/>
                  <a:pt x="0" y="182"/>
                  <a:pt x="0" y="175"/>
                </a:cubicBezTo>
                <a:lnTo>
                  <a:pt x="0" y="132"/>
                </a:lnTo>
                <a:cubicBezTo>
                  <a:pt x="0" y="59"/>
                  <a:pt x="58" y="0"/>
                  <a:pt x="131" y="0"/>
                </a:cubicBezTo>
                <a:lnTo>
                  <a:pt x="173" y="0"/>
                </a:lnTo>
                <a:cubicBezTo>
                  <a:pt x="181" y="0"/>
                  <a:pt x="184" y="3"/>
                  <a:pt x="184" y="11"/>
                </a:cubicBezTo>
                <a:lnTo>
                  <a:pt x="184" y="27"/>
                </a:lnTo>
                <a:cubicBezTo>
                  <a:pt x="184" y="35"/>
                  <a:pt x="181" y="38"/>
                  <a:pt x="173" y="38"/>
                </a:cubicBezTo>
                <a:lnTo>
                  <a:pt x="131" y="38"/>
                </a:lnTo>
                <a:close/>
                <a:moveTo>
                  <a:pt x="131" y="539"/>
                </a:moveTo>
                <a:cubicBezTo>
                  <a:pt x="78" y="539"/>
                  <a:pt x="37" y="495"/>
                  <a:pt x="37" y="444"/>
                </a:cubicBezTo>
                <a:lnTo>
                  <a:pt x="37" y="403"/>
                </a:lnTo>
                <a:cubicBezTo>
                  <a:pt x="37" y="395"/>
                  <a:pt x="34" y="391"/>
                  <a:pt x="26" y="391"/>
                </a:cubicBezTo>
                <a:lnTo>
                  <a:pt x="10" y="391"/>
                </a:lnTo>
                <a:cubicBezTo>
                  <a:pt x="2" y="391"/>
                  <a:pt x="0" y="395"/>
                  <a:pt x="0" y="403"/>
                </a:cubicBezTo>
                <a:lnTo>
                  <a:pt x="0" y="444"/>
                </a:lnTo>
                <a:cubicBezTo>
                  <a:pt x="0" y="516"/>
                  <a:pt x="58" y="577"/>
                  <a:pt x="131" y="577"/>
                </a:cubicBezTo>
                <a:lnTo>
                  <a:pt x="173" y="577"/>
                </a:lnTo>
                <a:cubicBezTo>
                  <a:pt x="181" y="577"/>
                  <a:pt x="184" y="574"/>
                  <a:pt x="184" y="566"/>
                </a:cubicBezTo>
                <a:lnTo>
                  <a:pt x="184" y="548"/>
                </a:lnTo>
                <a:cubicBezTo>
                  <a:pt x="184" y="540"/>
                  <a:pt x="181" y="539"/>
                  <a:pt x="173" y="539"/>
                </a:cubicBezTo>
                <a:lnTo>
                  <a:pt x="131" y="539"/>
                </a:lnTo>
                <a:close/>
                <a:moveTo>
                  <a:pt x="592" y="38"/>
                </a:moveTo>
                <a:cubicBezTo>
                  <a:pt x="645" y="38"/>
                  <a:pt x="686" y="81"/>
                  <a:pt x="686" y="132"/>
                </a:cubicBezTo>
                <a:lnTo>
                  <a:pt x="686" y="175"/>
                </a:lnTo>
                <a:cubicBezTo>
                  <a:pt x="686" y="182"/>
                  <a:pt x="689" y="185"/>
                  <a:pt x="697" y="185"/>
                </a:cubicBezTo>
                <a:lnTo>
                  <a:pt x="715" y="185"/>
                </a:lnTo>
                <a:cubicBezTo>
                  <a:pt x="723" y="185"/>
                  <a:pt x="725" y="182"/>
                  <a:pt x="725" y="175"/>
                </a:cubicBezTo>
                <a:lnTo>
                  <a:pt x="725" y="132"/>
                </a:lnTo>
                <a:cubicBezTo>
                  <a:pt x="725" y="59"/>
                  <a:pt x="665" y="0"/>
                  <a:pt x="592" y="0"/>
                </a:cubicBezTo>
                <a:lnTo>
                  <a:pt x="550" y="0"/>
                </a:lnTo>
                <a:cubicBezTo>
                  <a:pt x="542" y="0"/>
                  <a:pt x="539" y="3"/>
                  <a:pt x="539" y="11"/>
                </a:cubicBezTo>
                <a:lnTo>
                  <a:pt x="539" y="27"/>
                </a:lnTo>
                <a:cubicBezTo>
                  <a:pt x="539" y="35"/>
                  <a:pt x="542" y="38"/>
                  <a:pt x="550" y="38"/>
                </a:cubicBezTo>
                <a:lnTo>
                  <a:pt x="592" y="38"/>
                </a:lnTo>
                <a:close/>
                <a:moveTo>
                  <a:pt x="592" y="539"/>
                </a:moveTo>
                <a:cubicBezTo>
                  <a:pt x="645" y="539"/>
                  <a:pt x="686" y="495"/>
                  <a:pt x="686" y="444"/>
                </a:cubicBezTo>
                <a:lnTo>
                  <a:pt x="686" y="403"/>
                </a:lnTo>
                <a:cubicBezTo>
                  <a:pt x="686" y="395"/>
                  <a:pt x="689" y="391"/>
                  <a:pt x="697" y="391"/>
                </a:cubicBezTo>
                <a:lnTo>
                  <a:pt x="715" y="391"/>
                </a:lnTo>
                <a:cubicBezTo>
                  <a:pt x="723" y="391"/>
                  <a:pt x="725" y="395"/>
                  <a:pt x="725" y="403"/>
                </a:cubicBezTo>
                <a:lnTo>
                  <a:pt x="725" y="444"/>
                </a:lnTo>
                <a:cubicBezTo>
                  <a:pt x="725" y="516"/>
                  <a:pt x="665" y="577"/>
                  <a:pt x="592" y="577"/>
                </a:cubicBezTo>
                <a:lnTo>
                  <a:pt x="550" y="577"/>
                </a:lnTo>
                <a:cubicBezTo>
                  <a:pt x="542" y="577"/>
                  <a:pt x="539" y="574"/>
                  <a:pt x="539" y="566"/>
                </a:cubicBezTo>
                <a:lnTo>
                  <a:pt x="539" y="548"/>
                </a:lnTo>
                <a:cubicBezTo>
                  <a:pt x="539" y="540"/>
                  <a:pt x="542" y="539"/>
                  <a:pt x="550" y="539"/>
                </a:cubicBezTo>
                <a:lnTo>
                  <a:pt x="592" y="539"/>
                </a:lnTo>
                <a:close/>
              </a:path>
            </a:pathLst>
          </a:custGeom>
          <a:solidFill>
            <a:schemeClr val="accent2"/>
          </a:solidFill>
          <a:ln>
            <a:noFill/>
          </a:ln>
          <a:effectLst/>
        </p:spPr>
        <p:txBody>
          <a:bodyPr wrap="none" anchor="ctr"/>
          <a:lstStyle/>
          <a:p>
            <a:endParaRPr lang="en-US" sz="603"/>
          </a:p>
        </p:txBody>
      </p:sp>
      <p:sp>
        <p:nvSpPr>
          <p:cNvPr id="480" name="Freeform 93"/>
          <p:cNvSpPr>
            <a:spLocks noChangeArrowheads="1"/>
          </p:cNvSpPr>
          <p:nvPr/>
        </p:nvSpPr>
        <p:spPr bwMode="auto">
          <a:xfrm>
            <a:off x="5090726" y="2864214"/>
            <a:ext cx="163646" cy="199599"/>
          </a:xfrm>
          <a:custGeom>
            <a:avLst/>
            <a:gdLst>
              <a:gd name="T0" fmla="*/ 398 w 583"/>
              <a:gd name="T1" fmla="*/ 114 h 710"/>
              <a:gd name="T2" fmla="*/ 398 w 583"/>
              <a:gd name="T3" fmla="*/ 427 h 710"/>
              <a:gd name="T4" fmla="*/ 85 w 583"/>
              <a:gd name="T5" fmla="*/ 427 h 710"/>
              <a:gd name="T6" fmla="*/ 85 w 583"/>
              <a:gd name="T7" fmla="*/ 114 h 710"/>
              <a:gd name="T8" fmla="*/ 398 w 583"/>
              <a:gd name="T9" fmla="*/ 114 h 710"/>
              <a:gd name="T10" fmla="*/ 372 w 583"/>
              <a:gd name="T11" fmla="*/ 141 h 710"/>
              <a:gd name="T12" fmla="*/ 112 w 583"/>
              <a:gd name="T13" fmla="*/ 141 h 710"/>
              <a:gd name="T14" fmla="*/ 112 w 583"/>
              <a:gd name="T15" fmla="*/ 400 h 710"/>
              <a:gd name="T16" fmla="*/ 372 w 583"/>
              <a:gd name="T17" fmla="*/ 400 h 710"/>
              <a:gd name="T18" fmla="*/ 372 w 583"/>
              <a:gd name="T19" fmla="*/ 141 h 710"/>
              <a:gd name="T20" fmla="*/ 134 w 583"/>
              <a:gd name="T21" fmla="*/ 709 h 710"/>
              <a:gd name="T22" fmla="*/ 350 w 583"/>
              <a:gd name="T23" fmla="*/ 709 h 710"/>
              <a:gd name="T24" fmla="*/ 360 w 583"/>
              <a:gd name="T25" fmla="*/ 698 h 710"/>
              <a:gd name="T26" fmla="*/ 360 w 583"/>
              <a:gd name="T27" fmla="*/ 682 h 710"/>
              <a:gd name="T28" fmla="*/ 350 w 583"/>
              <a:gd name="T29" fmla="*/ 671 h 710"/>
              <a:gd name="T30" fmla="*/ 259 w 583"/>
              <a:gd name="T31" fmla="*/ 671 h 710"/>
              <a:gd name="T32" fmla="*/ 259 w 583"/>
              <a:gd name="T33" fmla="*/ 578 h 710"/>
              <a:gd name="T34" fmla="*/ 321 w 583"/>
              <a:gd name="T35" fmla="*/ 567 h 710"/>
              <a:gd name="T36" fmla="*/ 539 w 583"/>
              <a:gd name="T37" fmla="*/ 191 h 710"/>
              <a:gd name="T38" fmla="*/ 396 w 583"/>
              <a:gd name="T39" fmla="*/ 4 h 710"/>
              <a:gd name="T40" fmla="*/ 382 w 583"/>
              <a:gd name="T41" fmla="*/ 7 h 710"/>
              <a:gd name="T42" fmla="*/ 372 w 583"/>
              <a:gd name="T43" fmla="*/ 23 h 710"/>
              <a:gd name="T44" fmla="*/ 377 w 583"/>
              <a:gd name="T45" fmla="*/ 37 h 710"/>
              <a:gd name="T46" fmla="*/ 502 w 583"/>
              <a:gd name="T47" fmla="*/ 200 h 710"/>
              <a:gd name="T48" fmla="*/ 312 w 583"/>
              <a:gd name="T49" fmla="*/ 530 h 710"/>
              <a:gd name="T50" fmla="*/ 107 w 583"/>
              <a:gd name="T51" fmla="*/ 504 h 710"/>
              <a:gd name="T52" fmla="*/ 93 w 583"/>
              <a:gd name="T53" fmla="*/ 506 h 710"/>
              <a:gd name="T54" fmla="*/ 85 w 583"/>
              <a:gd name="T55" fmla="*/ 522 h 710"/>
              <a:gd name="T56" fmla="*/ 88 w 583"/>
              <a:gd name="T57" fmla="*/ 536 h 710"/>
              <a:gd name="T58" fmla="*/ 225 w 583"/>
              <a:gd name="T59" fmla="*/ 578 h 710"/>
              <a:gd name="T60" fmla="*/ 225 w 583"/>
              <a:gd name="T61" fmla="*/ 671 h 710"/>
              <a:gd name="T62" fmla="*/ 134 w 583"/>
              <a:gd name="T63" fmla="*/ 671 h 710"/>
              <a:gd name="T64" fmla="*/ 125 w 583"/>
              <a:gd name="T65" fmla="*/ 682 h 710"/>
              <a:gd name="T66" fmla="*/ 125 w 583"/>
              <a:gd name="T67" fmla="*/ 698 h 710"/>
              <a:gd name="T68" fmla="*/ 134 w 583"/>
              <a:gd name="T69" fmla="*/ 709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0">
                <a:moveTo>
                  <a:pt x="398" y="114"/>
                </a:moveTo>
                <a:cubicBezTo>
                  <a:pt x="484" y="200"/>
                  <a:pt x="484" y="341"/>
                  <a:pt x="398" y="427"/>
                </a:cubicBezTo>
                <a:cubicBezTo>
                  <a:pt x="312" y="512"/>
                  <a:pt x="171" y="512"/>
                  <a:pt x="85" y="427"/>
                </a:cubicBezTo>
                <a:cubicBezTo>
                  <a:pt x="0" y="341"/>
                  <a:pt x="0" y="200"/>
                  <a:pt x="85" y="114"/>
                </a:cubicBezTo>
                <a:cubicBezTo>
                  <a:pt x="171" y="28"/>
                  <a:pt x="312" y="28"/>
                  <a:pt x="398" y="114"/>
                </a:cubicBezTo>
                <a:close/>
                <a:moveTo>
                  <a:pt x="372" y="141"/>
                </a:moveTo>
                <a:cubicBezTo>
                  <a:pt x="301" y="69"/>
                  <a:pt x="184" y="69"/>
                  <a:pt x="112" y="141"/>
                </a:cubicBezTo>
                <a:cubicBezTo>
                  <a:pt x="40" y="212"/>
                  <a:pt x="40" y="328"/>
                  <a:pt x="112" y="400"/>
                </a:cubicBezTo>
                <a:cubicBezTo>
                  <a:pt x="184" y="472"/>
                  <a:pt x="301" y="472"/>
                  <a:pt x="372" y="400"/>
                </a:cubicBezTo>
                <a:cubicBezTo>
                  <a:pt x="443" y="328"/>
                  <a:pt x="443" y="212"/>
                  <a:pt x="372" y="141"/>
                </a:cubicBezTo>
                <a:close/>
                <a:moveTo>
                  <a:pt x="134" y="709"/>
                </a:moveTo>
                <a:lnTo>
                  <a:pt x="350" y="709"/>
                </a:lnTo>
                <a:cubicBezTo>
                  <a:pt x="358" y="709"/>
                  <a:pt x="360" y="706"/>
                  <a:pt x="360" y="698"/>
                </a:cubicBezTo>
                <a:lnTo>
                  <a:pt x="360" y="682"/>
                </a:lnTo>
                <a:cubicBezTo>
                  <a:pt x="360" y="674"/>
                  <a:pt x="358" y="671"/>
                  <a:pt x="350" y="671"/>
                </a:cubicBezTo>
                <a:lnTo>
                  <a:pt x="259" y="671"/>
                </a:lnTo>
                <a:lnTo>
                  <a:pt x="259" y="578"/>
                </a:lnTo>
                <a:cubicBezTo>
                  <a:pt x="280" y="576"/>
                  <a:pt x="301" y="573"/>
                  <a:pt x="321" y="567"/>
                </a:cubicBezTo>
                <a:cubicBezTo>
                  <a:pt x="484" y="523"/>
                  <a:pt x="582" y="354"/>
                  <a:pt x="539" y="191"/>
                </a:cubicBezTo>
                <a:cubicBezTo>
                  <a:pt x="518" y="116"/>
                  <a:pt x="468" y="47"/>
                  <a:pt x="396" y="4"/>
                </a:cubicBezTo>
                <a:cubicBezTo>
                  <a:pt x="388" y="0"/>
                  <a:pt x="385" y="0"/>
                  <a:pt x="382" y="7"/>
                </a:cubicBezTo>
                <a:lnTo>
                  <a:pt x="372" y="23"/>
                </a:lnTo>
                <a:cubicBezTo>
                  <a:pt x="369" y="29"/>
                  <a:pt x="369" y="32"/>
                  <a:pt x="377" y="37"/>
                </a:cubicBezTo>
                <a:cubicBezTo>
                  <a:pt x="441" y="74"/>
                  <a:pt x="484" y="133"/>
                  <a:pt x="502" y="200"/>
                </a:cubicBezTo>
                <a:cubicBezTo>
                  <a:pt x="540" y="344"/>
                  <a:pt x="456" y="491"/>
                  <a:pt x="312" y="530"/>
                </a:cubicBezTo>
                <a:cubicBezTo>
                  <a:pt x="245" y="549"/>
                  <a:pt x="173" y="541"/>
                  <a:pt x="107" y="504"/>
                </a:cubicBezTo>
                <a:cubicBezTo>
                  <a:pt x="101" y="499"/>
                  <a:pt x="97" y="499"/>
                  <a:pt x="93" y="506"/>
                </a:cubicBezTo>
                <a:lnTo>
                  <a:pt x="85" y="522"/>
                </a:lnTo>
                <a:cubicBezTo>
                  <a:pt x="81" y="528"/>
                  <a:pt x="81" y="533"/>
                  <a:pt x="88" y="536"/>
                </a:cubicBezTo>
                <a:cubicBezTo>
                  <a:pt x="131" y="562"/>
                  <a:pt x="179" y="575"/>
                  <a:pt x="225" y="578"/>
                </a:cubicBezTo>
                <a:lnTo>
                  <a:pt x="225" y="671"/>
                </a:lnTo>
                <a:lnTo>
                  <a:pt x="134" y="671"/>
                </a:lnTo>
                <a:cubicBezTo>
                  <a:pt x="126" y="671"/>
                  <a:pt x="125" y="674"/>
                  <a:pt x="125" y="682"/>
                </a:cubicBezTo>
                <a:lnTo>
                  <a:pt x="125" y="698"/>
                </a:lnTo>
                <a:cubicBezTo>
                  <a:pt x="125" y="706"/>
                  <a:pt x="126" y="709"/>
                  <a:pt x="134" y="709"/>
                </a:cubicBezTo>
                <a:close/>
              </a:path>
            </a:pathLst>
          </a:custGeom>
          <a:solidFill>
            <a:schemeClr val="accent2"/>
          </a:solidFill>
          <a:ln>
            <a:noFill/>
          </a:ln>
          <a:effectLst/>
        </p:spPr>
        <p:txBody>
          <a:bodyPr wrap="none" anchor="ctr"/>
          <a:lstStyle/>
          <a:p>
            <a:endParaRPr lang="en-US" sz="603"/>
          </a:p>
        </p:txBody>
      </p:sp>
      <p:sp>
        <p:nvSpPr>
          <p:cNvPr id="481" name="Freeform 94"/>
          <p:cNvSpPr>
            <a:spLocks noChangeArrowheads="1"/>
          </p:cNvSpPr>
          <p:nvPr/>
        </p:nvSpPr>
        <p:spPr bwMode="auto">
          <a:xfrm>
            <a:off x="5333717" y="2862974"/>
            <a:ext cx="197119" cy="200838"/>
          </a:xfrm>
          <a:custGeom>
            <a:avLst/>
            <a:gdLst>
              <a:gd name="T0" fmla="*/ 175 w 700"/>
              <a:gd name="T1" fmla="*/ 0 h 714"/>
              <a:gd name="T2" fmla="*/ 525 w 700"/>
              <a:gd name="T3" fmla="*/ 0 h 714"/>
              <a:gd name="T4" fmla="*/ 559 w 700"/>
              <a:gd name="T5" fmla="*/ 34 h 714"/>
              <a:gd name="T6" fmla="*/ 559 w 700"/>
              <a:gd name="T7" fmla="*/ 150 h 714"/>
              <a:gd name="T8" fmla="*/ 567 w 700"/>
              <a:gd name="T9" fmla="*/ 150 h 714"/>
              <a:gd name="T10" fmla="*/ 699 w 700"/>
              <a:gd name="T11" fmla="*/ 281 h 714"/>
              <a:gd name="T12" fmla="*/ 699 w 700"/>
              <a:gd name="T13" fmla="*/ 528 h 714"/>
              <a:gd name="T14" fmla="*/ 664 w 700"/>
              <a:gd name="T15" fmla="*/ 563 h 714"/>
              <a:gd name="T16" fmla="*/ 559 w 700"/>
              <a:gd name="T17" fmla="*/ 563 h 714"/>
              <a:gd name="T18" fmla="*/ 559 w 700"/>
              <a:gd name="T19" fmla="*/ 680 h 714"/>
              <a:gd name="T20" fmla="*/ 525 w 700"/>
              <a:gd name="T21" fmla="*/ 713 h 714"/>
              <a:gd name="T22" fmla="*/ 175 w 700"/>
              <a:gd name="T23" fmla="*/ 713 h 714"/>
              <a:gd name="T24" fmla="*/ 140 w 700"/>
              <a:gd name="T25" fmla="*/ 680 h 714"/>
              <a:gd name="T26" fmla="*/ 140 w 700"/>
              <a:gd name="T27" fmla="*/ 563 h 714"/>
              <a:gd name="T28" fmla="*/ 34 w 700"/>
              <a:gd name="T29" fmla="*/ 563 h 714"/>
              <a:gd name="T30" fmla="*/ 0 w 700"/>
              <a:gd name="T31" fmla="*/ 528 h 714"/>
              <a:gd name="T32" fmla="*/ 0 w 700"/>
              <a:gd name="T33" fmla="*/ 281 h 714"/>
              <a:gd name="T34" fmla="*/ 132 w 700"/>
              <a:gd name="T35" fmla="*/ 150 h 714"/>
              <a:gd name="T36" fmla="*/ 140 w 700"/>
              <a:gd name="T37" fmla="*/ 150 h 714"/>
              <a:gd name="T38" fmla="*/ 140 w 700"/>
              <a:gd name="T39" fmla="*/ 34 h 714"/>
              <a:gd name="T40" fmla="*/ 175 w 700"/>
              <a:gd name="T41" fmla="*/ 0 h 714"/>
              <a:gd name="T42" fmla="*/ 559 w 700"/>
              <a:gd name="T43" fmla="*/ 374 h 714"/>
              <a:gd name="T44" fmla="*/ 559 w 700"/>
              <a:gd name="T45" fmla="*/ 525 h 714"/>
              <a:gd name="T46" fmla="*/ 661 w 700"/>
              <a:gd name="T47" fmla="*/ 525 h 714"/>
              <a:gd name="T48" fmla="*/ 661 w 700"/>
              <a:gd name="T49" fmla="*/ 281 h 714"/>
              <a:gd name="T50" fmla="*/ 567 w 700"/>
              <a:gd name="T51" fmla="*/ 189 h 714"/>
              <a:gd name="T52" fmla="*/ 132 w 700"/>
              <a:gd name="T53" fmla="*/ 189 h 714"/>
              <a:gd name="T54" fmla="*/ 37 w 700"/>
              <a:gd name="T55" fmla="*/ 281 h 714"/>
              <a:gd name="T56" fmla="*/ 37 w 700"/>
              <a:gd name="T57" fmla="*/ 525 h 714"/>
              <a:gd name="T58" fmla="*/ 140 w 700"/>
              <a:gd name="T59" fmla="*/ 525 h 714"/>
              <a:gd name="T60" fmla="*/ 140 w 700"/>
              <a:gd name="T61" fmla="*/ 374 h 714"/>
              <a:gd name="T62" fmla="*/ 559 w 700"/>
              <a:gd name="T63" fmla="*/ 374 h 714"/>
              <a:gd name="T64" fmla="*/ 520 w 700"/>
              <a:gd name="T65" fmla="*/ 150 h 714"/>
              <a:gd name="T66" fmla="*/ 520 w 700"/>
              <a:gd name="T67" fmla="*/ 38 h 714"/>
              <a:gd name="T68" fmla="*/ 178 w 700"/>
              <a:gd name="T69" fmla="*/ 38 h 714"/>
              <a:gd name="T70" fmla="*/ 178 w 700"/>
              <a:gd name="T71" fmla="*/ 150 h 714"/>
              <a:gd name="T72" fmla="*/ 520 w 700"/>
              <a:gd name="T73" fmla="*/ 150 h 714"/>
              <a:gd name="T74" fmla="*/ 178 w 700"/>
              <a:gd name="T75" fmla="*/ 413 h 714"/>
              <a:gd name="T76" fmla="*/ 178 w 700"/>
              <a:gd name="T77" fmla="*/ 677 h 714"/>
              <a:gd name="T78" fmla="*/ 520 w 700"/>
              <a:gd name="T79" fmla="*/ 677 h 714"/>
              <a:gd name="T80" fmla="*/ 520 w 700"/>
              <a:gd name="T81" fmla="*/ 413 h 714"/>
              <a:gd name="T82" fmla="*/ 178 w 700"/>
              <a:gd name="T83" fmla="*/ 413 h 714"/>
              <a:gd name="T84" fmla="*/ 536 w 700"/>
              <a:gd name="T85" fmla="*/ 232 h 714"/>
              <a:gd name="T86" fmla="*/ 509 w 700"/>
              <a:gd name="T87" fmla="*/ 259 h 714"/>
              <a:gd name="T88" fmla="*/ 536 w 700"/>
              <a:gd name="T89" fmla="*/ 288 h 714"/>
              <a:gd name="T90" fmla="*/ 565 w 700"/>
              <a:gd name="T91" fmla="*/ 259 h 714"/>
              <a:gd name="T92" fmla="*/ 536 w 700"/>
              <a:gd name="T93" fmla="*/ 232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0" h="714">
                <a:moveTo>
                  <a:pt x="175" y="0"/>
                </a:moveTo>
                <a:lnTo>
                  <a:pt x="525" y="0"/>
                </a:lnTo>
                <a:cubicBezTo>
                  <a:pt x="543" y="0"/>
                  <a:pt x="559" y="16"/>
                  <a:pt x="559" y="34"/>
                </a:cubicBezTo>
                <a:lnTo>
                  <a:pt x="559" y="150"/>
                </a:lnTo>
                <a:lnTo>
                  <a:pt x="567" y="150"/>
                </a:lnTo>
                <a:cubicBezTo>
                  <a:pt x="639" y="150"/>
                  <a:pt x="699" y="210"/>
                  <a:pt x="699" y="281"/>
                </a:cubicBezTo>
                <a:lnTo>
                  <a:pt x="699" y="528"/>
                </a:lnTo>
                <a:cubicBezTo>
                  <a:pt x="699" y="547"/>
                  <a:pt x="683" y="563"/>
                  <a:pt x="664" y="563"/>
                </a:cubicBezTo>
                <a:lnTo>
                  <a:pt x="559" y="563"/>
                </a:lnTo>
                <a:lnTo>
                  <a:pt x="559" y="680"/>
                </a:lnTo>
                <a:cubicBezTo>
                  <a:pt x="559" y="699"/>
                  <a:pt x="543" y="713"/>
                  <a:pt x="525" y="713"/>
                </a:cubicBezTo>
                <a:lnTo>
                  <a:pt x="175" y="713"/>
                </a:lnTo>
                <a:cubicBezTo>
                  <a:pt x="156" y="713"/>
                  <a:pt x="140" y="699"/>
                  <a:pt x="140" y="680"/>
                </a:cubicBezTo>
                <a:lnTo>
                  <a:pt x="140" y="563"/>
                </a:lnTo>
                <a:lnTo>
                  <a:pt x="34" y="563"/>
                </a:lnTo>
                <a:cubicBezTo>
                  <a:pt x="15" y="563"/>
                  <a:pt x="0" y="547"/>
                  <a:pt x="0" y="528"/>
                </a:cubicBezTo>
                <a:lnTo>
                  <a:pt x="0" y="281"/>
                </a:lnTo>
                <a:cubicBezTo>
                  <a:pt x="0" y="210"/>
                  <a:pt x="60" y="150"/>
                  <a:pt x="132" y="150"/>
                </a:cubicBezTo>
                <a:lnTo>
                  <a:pt x="140" y="150"/>
                </a:lnTo>
                <a:lnTo>
                  <a:pt x="140" y="34"/>
                </a:lnTo>
                <a:cubicBezTo>
                  <a:pt x="140" y="16"/>
                  <a:pt x="156" y="0"/>
                  <a:pt x="175" y="0"/>
                </a:cubicBezTo>
                <a:close/>
                <a:moveTo>
                  <a:pt x="559" y="374"/>
                </a:moveTo>
                <a:lnTo>
                  <a:pt x="559" y="525"/>
                </a:lnTo>
                <a:lnTo>
                  <a:pt x="661" y="525"/>
                </a:lnTo>
                <a:lnTo>
                  <a:pt x="661" y="281"/>
                </a:lnTo>
                <a:cubicBezTo>
                  <a:pt x="661" y="232"/>
                  <a:pt x="618" y="189"/>
                  <a:pt x="567" y="189"/>
                </a:cubicBezTo>
                <a:lnTo>
                  <a:pt x="132" y="189"/>
                </a:lnTo>
                <a:cubicBezTo>
                  <a:pt x="80" y="189"/>
                  <a:pt x="37" y="232"/>
                  <a:pt x="37" y="281"/>
                </a:cubicBezTo>
                <a:lnTo>
                  <a:pt x="37" y="525"/>
                </a:lnTo>
                <a:lnTo>
                  <a:pt x="140" y="525"/>
                </a:lnTo>
                <a:lnTo>
                  <a:pt x="140" y="374"/>
                </a:lnTo>
                <a:lnTo>
                  <a:pt x="559" y="374"/>
                </a:lnTo>
                <a:close/>
                <a:moveTo>
                  <a:pt x="520" y="150"/>
                </a:moveTo>
                <a:lnTo>
                  <a:pt x="520" y="38"/>
                </a:lnTo>
                <a:lnTo>
                  <a:pt x="178" y="38"/>
                </a:lnTo>
                <a:lnTo>
                  <a:pt x="178" y="150"/>
                </a:lnTo>
                <a:lnTo>
                  <a:pt x="520" y="150"/>
                </a:lnTo>
                <a:close/>
                <a:moveTo>
                  <a:pt x="178" y="413"/>
                </a:moveTo>
                <a:lnTo>
                  <a:pt x="178" y="677"/>
                </a:lnTo>
                <a:lnTo>
                  <a:pt x="520" y="677"/>
                </a:lnTo>
                <a:lnTo>
                  <a:pt x="520" y="413"/>
                </a:lnTo>
                <a:lnTo>
                  <a:pt x="178" y="413"/>
                </a:lnTo>
                <a:close/>
                <a:moveTo>
                  <a:pt x="536" y="232"/>
                </a:moveTo>
                <a:cubicBezTo>
                  <a:pt x="522" y="232"/>
                  <a:pt x="509" y="245"/>
                  <a:pt x="509" y="259"/>
                </a:cubicBezTo>
                <a:cubicBezTo>
                  <a:pt x="509" y="275"/>
                  <a:pt x="522" y="288"/>
                  <a:pt x="536" y="288"/>
                </a:cubicBezTo>
                <a:cubicBezTo>
                  <a:pt x="552" y="288"/>
                  <a:pt x="565" y="275"/>
                  <a:pt x="565" y="259"/>
                </a:cubicBezTo>
                <a:cubicBezTo>
                  <a:pt x="565" y="245"/>
                  <a:pt x="552" y="232"/>
                  <a:pt x="536" y="232"/>
                </a:cubicBezTo>
                <a:close/>
              </a:path>
            </a:pathLst>
          </a:custGeom>
          <a:solidFill>
            <a:schemeClr val="accent2"/>
          </a:solidFill>
          <a:ln>
            <a:noFill/>
          </a:ln>
          <a:effectLst/>
        </p:spPr>
        <p:txBody>
          <a:bodyPr wrap="none" anchor="ctr"/>
          <a:lstStyle/>
          <a:p>
            <a:endParaRPr lang="en-US" sz="603"/>
          </a:p>
        </p:txBody>
      </p:sp>
      <p:sp>
        <p:nvSpPr>
          <p:cNvPr id="482" name="Freeform 95"/>
          <p:cNvSpPr>
            <a:spLocks noChangeArrowheads="1"/>
          </p:cNvSpPr>
          <p:nvPr/>
        </p:nvSpPr>
        <p:spPr bwMode="auto">
          <a:xfrm>
            <a:off x="5618856" y="2861732"/>
            <a:ext cx="192160" cy="197120"/>
          </a:xfrm>
          <a:custGeom>
            <a:avLst/>
            <a:gdLst>
              <a:gd name="T0" fmla="*/ 0 w 684"/>
              <a:gd name="T1" fmla="*/ 347 h 700"/>
              <a:gd name="T2" fmla="*/ 323 w 684"/>
              <a:gd name="T3" fmla="*/ 49 h 700"/>
              <a:gd name="T4" fmla="*/ 323 w 684"/>
              <a:gd name="T5" fmla="*/ 11 h 700"/>
              <a:gd name="T6" fmla="*/ 333 w 684"/>
              <a:gd name="T7" fmla="*/ 0 h 700"/>
              <a:gd name="T8" fmla="*/ 350 w 684"/>
              <a:gd name="T9" fmla="*/ 0 h 700"/>
              <a:gd name="T10" fmla="*/ 360 w 684"/>
              <a:gd name="T11" fmla="*/ 11 h 700"/>
              <a:gd name="T12" fmla="*/ 360 w 684"/>
              <a:gd name="T13" fmla="*/ 49 h 700"/>
              <a:gd name="T14" fmla="*/ 683 w 684"/>
              <a:gd name="T15" fmla="*/ 347 h 700"/>
              <a:gd name="T16" fmla="*/ 648 w 684"/>
              <a:gd name="T17" fmla="*/ 384 h 700"/>
              <a:gd name="T18" fmla="*/ 366 w 684"/>
              <a:gd name="T19" fmla="*/ 384 h 700"/>
              <a:gd name="T20" fmla="*/ 366 w 684"/>
              <a:gd name="T21" fmla="*/ 588 h 700"/>
              <a:gd name="T22" fmla="*/ 254 w 684"/>
              <a:gd name="T23" fmla="*/ 699 h 700"/>
              <a:gd name="T24" fmla="*/ 144 w 684"/>
              <a:gd name="T25" fmla="*/ 588 h 700"/>
              <a:gd name="T26" fmla="*/ 155 w 684"/>
              <a:gd name="T27" fmla="*/ 577 h 700"/>
              <a:gd name="T28" fmla="*/ 173 w 684"/>
              <a:gd name="T29" fmla="*/ 577 h 700"/>
              <a:gd name="T30" fmla="*/ 182 w 684"/>
              <a:gd name="T31" fmla="*/ 588 h 700"/>
              <a:gd name="T32" fmla="*/ 254 w 684"/>
              <a:gd name="T33" fmla="*/ 660 h 700"/>
              <a:gd name="T34" fmla="*/ 328 w 684"/>
              <a:gd name="T35" fmla="*/ 588 h 700"/>
              <a:gd name="T36" fmla="*/ 328 w 684"/>
              <a:gd name="T37" fmla="*/ 384 h 700"/>
              <a:gd name="T38" fmla="*/ 35 w 684"/>
              <a:gd name="T39" fmla="*/ 384 h 700"/>
              <a:gd name="T40" fmla="*/ 0 w 684"/>
              <a:gd name="T41" fmla="*/ 347 h 700"/>
              <a:gd name="T42" fmla="*/ 38 w 684"/>
              <a:gd name="T43" fmla="*/ 345 h 700"/>
              <a:gd name="T44" fmla="*/ 644 w 684"/>
              <a:gd name="T45" fmla="*/ 345 h 700"/>
              <a:gd name="T46" fmla="*/ 342 w 684"/>
              <a:gd name="T47" fmla="*/ 88 h 700"/>
              <a:gd name="T48" fmla="*/ 38 w 684"/>
              <a:gd name="T49" fmla="*/ 34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4" h="700">
                <a:moveTo>
                  <a:pt x="0" y="347"/>
                </a:moveTo>
                <a:cubicBezTo>
                  <a:pt x="6" y="174"/>
                  <a:pt x="160" y="59"/>
                  <a:pt x="323" y="49"/>
                </a:cubicBezTo>
                <a:lnTo>
                  <a:pt x="323" y="11"/>
                </a:lnTo>
                <a:cubicBezTo>
                  <a:pt x="323" y="3"/>
                  <a:pt x="325" y="0"/>
                  <a:pt x="333" y="0"/>
                </a:cubicBezTo>
                <a:lnTo>
                  <a:pt x="350" y="0"/>
                </a:lnTo>
                <a:cubicBezTo>
                  <a:pt x="358" y="0"/>
                  <a:pt x="360" y="3"/>
                  <a:pt x="360" y="11"/>
                </a:cubicBezTo>
                <a:lnTo>
                  <a:pt x="360" y="49"/>
                </a:lnTo>
                <a:cubicBezTo>
                  <a:pt x="523" y="59"/>
                  <a:pt x="676" y="176"/>
                  <a:pt x="683" y="347"/>
                </a:cubicBezTo>
                <a:cubicBezTo>
                  <a:pt x="683" y="368"/>
                  <a:pt x="668" y="384"/>
                  <a:pt x="648" y="384"/>
                </a:cubicBezTo>
                <a:lnTo>
                  <a:pt x="366" y="384"/>
                </a:lnTo>
                <a:lnTo>
                  <a:pt x="366" y="588"/>
                </a:lnTo>
                <a:cubicBezTo>
                  <a:pt x="366" y="649"/>
                  <a:pt x="316" y="699"/>
                  <a:pt x="254" y="699"/>
                </a:cubicBezTo>
                <a:cubicBezTo>
                  <a:pt x="193" y="699"/>
                  <a:pt x="144" y="649"/>
                  <a:pt x="144" y="588"/>
                </a:cubicBezTo>
                <a:cubicBezTo>
                  <a:pt x="144" y="580"/>
                  <a:pt x="147" y="577"/>
                  <a:pt x="155" y="577"/>
                </a:cubicBezTo>
                <a:lnTo>
                  <a:pt x="173" y="577"/>
                </a:lnTo>
                <a:cubicBezTo>
                  <a:pt x="181" y="577"/>
                  <a:pt x="182" y="580"/>
                  <a:pt x="182" y="588"/>
                </a:cubicBezTo>
                <a:cubicBezTo>
                  <a:pt x="182" y="628"/>
                  <a:pt x="214" y="660"/>
                  <a:pt x="254" y="660"/>
                </a:cubicBezTo>
                <a:cubicBezTo>
                  <a:pt x="294" y="660"/>
                  <a:pt x="328" y="628"/>
                  <a:pt x="328" y="588"/>
                </a:cubicBezTo>
                <a:lnTo>
                  <a:pt x="328" y="384"/>
                </a:lnTo>
                <a:lnTo>
                  <a:pt x="35" y="384"/>
                </a:lnTo>
                <a:cubicBezTo>
                  <a:pt x="14" y="384"/>
                  <a:pt x="0" y="366"/>
                  <a:pt x="0" y="347"/>
                </a:cubicBezTo>
                <a:close/>
                <a:moveTo>
                  <a:pt x="38" y="345"/>
                </a:moveTo>
                <a:lnTo>
                  <a:pt x="644" y="345"/>
                </a:lnTo>
                <a:cubicBezTo>
                  <a:pt x="638" y="189"/>
                  <a:pt x="490" y="88"/>
                  <a:pt x="342" y="88"/>
                </a:cubicBezTo>
                <a:cubicBezTo>
                  <a:pt x="194" y="88"/>
                  <a:pt x="45" y="189"/>
                  <a:pt x="38" y="345"/>
                </a:cubicBezTo>
                <a:close/>
              </a:path>
            </a:pathLst>
          </a:custGeom>
          <a:solidFill>
            <a:schemeClr val="accent2"/>
          </a:solidFill>
          <a:ln>
            <a:noFill/>
          </a:ln>
          <a:effectLst/>
        </p:spPr>
        <p:txBody>
          <a:bodyPr wrap="none" anchor="ctr"/>
          <a:lstStyle/>
          <a:p>
            <a:endParaRPr lang="en-US" sz="603"/>
          </a:p>
        </p:txBody>
      </p:sp>
      <p:sp>
        <p:nvSpPr>
          <p:cNvPr id="483" name="Freeform 96"/>
          <p:cNvSpPr>
            <a:spLocks noChangeArrowheads="1"/>
          </p:cNvSpPr>
          <p:nvPr/>
        </p:nvSpPr>
        <p:spPr bwMode="auto">
          <a:xfrm>
            <a:off x="5887879" y="2864212"/>
            <a:ext cx="167366" cy="197120"/>
          </a:xfrm>
          <a:custGeom>
            <a:avLst/>
            <a:gdLst>
              <a:gd name="T0" fmla="*/ 366 w 596"/>
              <a:gd name="T1" fmla="*/ 701 h 702"/>
              <a:gd name="T2" fmla="*/ 228 w 596"/>
              <a:gd name="T3" fmla="*/ 701 h 702"/>
              <a:gd name="T4" fmla="*/ 136 w 596"/>
              <a:gd name="T5" fmla="*/ 662 h 702"/>
              <a:gd name="T6" fmla="*/ 94 w 596"/>
              <a:gd name="T7" fmla="*/ 566 h 702"/>
              <a:gd name="T8" fmla="*/ 60 w 596"/>
              <a:gd name="T9" fmla="*/ 130 h 702"/>
              <a:gd name="T10" fmla="*/ 9 w 596"/>
              <a:gd name="T11" fmla="*/ 130 h 702"/>
              <a:gd name="T12" fmla="*/ 0 w 596"/>
              <a:gd name="T13" fmla="*/ 119 h 702"/>
              <a:gd name="T14" fmla="*/ 0 w 596"/>
              <a:gd name="T15" fmla="*/ 101 h 702"/>
              <a:gd name="T16" fmla="*/ 9 w 596"/>
              <a:gd name="T17" fmla="*/ 91 h 702"/>
              <a:gd name="T18" fmla="*/ 187 w 596"/>
              <a:gd name="T19" fmla="*/ 91 h 702"/>
              <a:gd name="T20" fmla="*/ 187 w 596"/>
              <a:gd name="T21" fmla="*/ 32 h 702"/>
              <a:gd name="T22" fmla="*/ 220 w 596"/>
              <a:gd name="T23" fmla="*/ 0 h 702"/>
              <a:gd name="T24" fmla="*/ 374 w 596"/>
              <a:gd name="T25" fmla="*/ 0 h 702"/>
              <a:gd name="T26" fmla="*/ 407 w 596"/>
              <a:gd name="T27" fmla="*/ 32 h 702"/>
              <a:gd name="T28" fmla="*/ 407 w 596"/>
              <a:gd name="T29" fmla="*/ 91 h 702"/>
              <a:gd name="T30" fmla="*/ 583 w 596"/>
              <a:gd name="T31" fmla="*/ 91 h 702"/>
              <a:gd name="T32" fmla="*/ 595 w 596"/>
              <a:gd name="T33" fmla="*/ 101 h 702"/>
              <a:gd name="T34" fmla="*/ 595 w 596"/>
              <a:gd name="T35" fmla="*/ 119 h 702"/>
              <a:gd name="T36" fmla="*/ 583 w 596"/>
              <a:gd name="T37" fmla="*/ 130 h 702"/>
              <a:gd name="T38" fmla="*/ 534 w 596"/>
              <a:gd name="T39" fmla="*/ 130 h 702"/>
              <a:gd name="T40" fmla="*/ 500 w 596"/>
              <a:gd name="T41" fmla="*/ 566 h 702"/>
              <a:gd name="T42" fmla="*/ 457 w 596"/>
              <a:gd name="T43" fmla="*/ 662 h 702"/>
              <a:gd name="T44" fmla="*/ 366 w 596"/>
              <a:gd name="T45" fmla="*/ 701 h 702"/>
              <a:gd name="T46" fmla="*/ 163 w 596"/>
              <a:gd name="T47" fmla="*/ 635 h 702"/>
              <a:gd name="T48" fmla="*/ 228 w 596"/>
              <a:gd name="T49" fmla="*/ 662 h 702"/>
              <a:gd name="T50" fmla="*/ 366 w 596"/>
              <a:gd name="T51" fmla="*/ 662 h 702"/>
              <a:gd name="T52" fmla="*/ 430 w 596"/>
              <a:gd name="T53" fmla="*/ 635 h 702"/>
              <a:gd name="T54" fmla="*/ 462 w 596"/>
              <a:gd name="T55" fmla="*/ 563 h 702"/>
              <a:gd name="T56" fmla="*/ 495 w 596"/>
              <a:gd name="T57" fmla="*/ 130 h 702"/>
              <a:gd name="T58" fmla="*/ 97 w 596"/>
              <a:gd name="T59" fmla="*/ 130 h 702"/>
              <a:gd name="T60" fmla="*/ 131 w 596"/>
              <a:gd name="T61" fmla="*/ 563 h 702"/>
              <a:gd name="T62" fmla="*/ 163 w 596"/>
              <a:gd name="T63" fmla="*/ 635 h 702"/>
              <a:gd name="T64" fmla="*/ 220 w 596"/>
              <a:gd name="T65" fmla="*/ 34 h 702"/>
              <a:gd name="T66" fmla="*/ 220 w 596"/>
              <a:gd name="T67" fmla="*/ 91 h 702"/>
              <a:gd name="T68" fmla="*/ 374 w 596"/>
              <a:gd name="T69" fmla="*/ 91 h 702"/>
              <a:gd name="T70" fmla="*/ 374 w 596"/>
              <a:gd name="T71" fmla="*/ 34 h 702"/>
              <a:gd name="T72" fmla="*/ 220 w 596"/>
              <a:gd name="T73" fmla="*/ 34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6" h="702">
                <a:moveTo>
                  <a:pt x="366" y="701"/>
                </a:moveTo>
                <a:lnTo>
                  <a:pt x="228" y="701"/>
                </a:lnTo>
                <a:cubicBezTo>
                  <a:pt x="191" y="701"/>
                  <a:pt x="159" y="686"/>
                  <a:pt x="136" y="662"/>
                </a:cubicBezTo>
                <a:cubicBezTo>
                  <a:pt x="112" y="638"/>
                  <a:pt x="97" y="605"/>
                  <a:pt x="94" y="566"/>
                </a:cubicBezTo>
                <a:lnTo>
                  <a:pt x="60" y="130"/>
                </a:lnTo>
                <a:lnTo>
                  <a:pt x="9" y="130"/>
                </a:lnTo>
                <a:cubicBezTo>
                  <a:pt x="3" y="130"/>
                  <a:pt x="0" y="127"/>
                  <a:pt x="0" y="119"/>
                </a:cubicBezTo>
                <a:lnTo>
                  <a:pt x="0" y="101"/>
                </a:lnTo>
                <a:cubicBezTo>
                  <a:pt x="0" y="95"/>
                  <a:pt x="3" y="91"/>
                  <a:pt x="9" y="91"/>
                </a:cubicBezTo>
                <a:lnTo>
                  <a:pt x="187" y="91"/>
                </a:lnTo>
                <a:lnTo>
                  <a:pt x="187" y="32"/>
                </a:lnTo>
                <a:cubicBezTo>
                  <a:pt x="187" y="15"/>
                  <a:pt x="201" y="0"/>
                  <a:pt x="220" y="0"/>
                </a:cubicBezTo>
                <a:lnTo>
                  <a:pt x="374" y="0"/>
                </a:lnTo>
                <a:cubicBezTo>
                  <a:pt x="393" y="0"/>
                  <a:pt x="407" y="15"/>
                  <a:pt x="407" y="32"/>
                </a:cubicBezTo>
                <a:lnTo>
                  <a:pt x="407" y="91"/>
                </a:lnTo>
                <a:lnTo>
                  <a:pt x="583" y="91"/>
                </a:lnTo>
                <a:cubicBezTo>
                  <a:pt x="591" y="91"/>
                  <a:pt x="595" y="95"/>
                  <a:pt x="595" y="101"/>
                </a:cubicBezTo>
                <a:lnTo>
                  <a:pt x="595" y="119"/>
                </a:lnTo>
                <a:cubicBezTo>
                  <a:pt x="595" y="127"/>
                  <a:pt x="591" y="130"/>
                  <a:pt x="583" y="130"/>
                </a:cubicBezTo>
                <a:lnTo>
                  <a:pt x="534" y="130"/>
                </a:lnTo>
                <a:lnTo>
                  <a:pt x="500" y="566"/>
                </a:lnTo>
                <a:cubicBezTo>
                  <a:pt x="497" y="605"/>
                  <a:pt x="481" y="638"/>
                  <a:pt x="457" y="662"/>
                </a:cubicBezTo>
                <a:cubicBezTo>
                  <a:pt x="433" y="686"/>
                  <a:pt x="403" y="701"/>
                  <a:pt x="366" y="701"/>
                </a:cubicBezTo>
                <a:close/>
                <a:moveTo>
                  <a:pt x="163" y="635"/>
                </a:moveTo>
                <a:cubicBezTo>
                  <a:pt x="180" y="653"/>
                  <a:pt x="203" y="662"/>
                  <a:pt x="228" y="662"/>
                </a:cubicBezTo>
                <a:lnTo>
                  <a:pt x="366" y="662"/>
                </a:lnTo>
                <a:cubicBezTo>
                  <a:pt x="391" y="662"/>
                  <a:pt x="414" y="653"/>
                  <a:pt x="430" y="635"/>
                </a:cubicBezTo>
                <a:cubicBezTo>
                  <a:pt x="449" y="618"/>
                  <a:pt x="460" y="592"/>
                  <a:pt x="462" y="563"/>
                </a:cubicBezTo>
                <a:lnTo>
                  <a:pt x="495" y="130"/>
                </a:lnTo>
                <a:lnTo>
                  <a:pt x="97" y="130"/>
                </a:lnTo>
                <a:lnTo>
                  <a:pt x="131" y="563"/>
                </a:lnTo>
                <a:cubicBezTo>
                  <a:pt x="134" y="592"/>
                  <a:pt x="145" y="618"/>
                  <a:pt x="163" y="635"/>
                </a:cubicBezTo>
                <a:close/>
                <a:moveTo>
                  <a:pt x="220" y="34"/>
                </a:moveTo>
                <a:lnTo>
                  <a:pt x="220" y="91"/>
                </a:lnTo>
                <a:lnTo>
                  <a:pt x="374" y="91"/>
                </a:lnTo>
                <a:lnTo>
                  <a:pt x="374" y="34"/>
                </a:lnTo>
                <a:lnTo>
                  <a:pt x="220" y="34"/>
                </a:lnTo>
                <a:close/>
              </a:path>
            </a:pathLst>
          </a:custGeom>
          <a:solidFill>
            <a:schemeClr val="accent2"/>
          </a:solidFill>
          <a:ln>
            <a:noFill/>
          </a:ln>
          <a:effectLst/>
        </p:spPr>
        <p:txBody>
          <a:bodyPr wrap="none" anchor="ctr"/>
          <a:lstStyle/>
          <a:p>
            <a:endParaRPr lang="en-US" sz="603"/>
          </a:p>
        </p:txBody>
      </p:sp>
      <p:sp>
        <p:nvSpPr>
          <p:cNvPr id="484" name="Freeform 97"/>
          <p:cNvSpPr>
            <a:spLocks noChangeArrowheads="1"/>
          </p:cNvSpPr>
          <p:nvPr/>
        </p:nvSpPr>
        <p:spPr bwMode="auto">
          <a:xfrm>
            <a:off x="6135829" y="2872893"/>
            <a:ext cx="271504" cy="185961"/>
          </a:xfrm>
          <a:custGeom>
            <a:avLst/>
            <a:gdLst>
              <a:gd name="T0" fmla="*/ 339 w 965"/>
              <a:gd name="T1" fmla="*/ 0 h 661"/>
              <a:gd name="T2" fmla="*/ 678 w 965"/>
              <a:gd name="T3" fmla="*/ 257 h 661"/>
              <a:gd name="T4" fmla="*/ 339 w 965"/>
              <a:gd name="T5" fmla="*/ 515 h 661"/>
              <a:gd name="T6" fmla="*/ 289 w 965"/>
              <a:gd name="T7" fmla="*/ 511 h 661"/>
              <a:gd name="T8" fmla="*/ 140 w 965"/>
              <a:gd name="T9" fmla="*/ 598 h 661"/>
              <a:gd name="T10" fmla="*/ 102 w 965"/>
              <a:gd name="T11" fmla="*/ 550 h 661"/>
              <a:gd name="T12" fmla="*/ 129 w 965"/>
              <a:gd name="T13" fmla="*/ 459 h 661"/>
              <a:gd name="T14" fmla="*/ 0 w 965"/>
              <a:gd name="T15" fmla="*/ 257 h 661"/>
              <a:gd name="T16" fmla="*/ 339 w 965"/>
              <a:gd name="T17" fmla="*/ 0 h 661"/>
              <a:gd name="T18" fmla="*/ 339 w 965"/>
              <a:gd name="T19" fmla="*/ 38 h 661"/>
              <a:gd name="T20" fmla="*/ 38 w 965"/>
              <a:gd name="T21" fmla="*/ 257 h 661"/>
              <a:gd name="T22" fmla="*/ 164 w 965"/>
              <a:gd name="T23" fmla="*/ 436 h 661"/>
              <a:gd name="T24" fmla="*/ 142 w 965"/>
              <a:gd name="T25" fmla="*/ 559 h 661"/>
              <a:gd name="T26" fmla="*/ 270 w 965"/>
              <a:gd name="T27" fmla="*/ 471 h 661"/>
              <a:gd name="T28" fmla="*/ 339 w 965"/>
              <a:gd name="T29" fmla="*/ 476 h 661"/>
              <a:gd name="T30" fmla="*/ 639 w 965"/>
              <a:gd name="T31" fmla="*/ 257 h 661"/>
              <a:gd name="T32" fmla="*/ 339 w 965"/>
              <a:gd name="T33" fmla="*/ 38 h 661"/>
              <a:gd name="T34" fmla="*/ 724 w 965"/>
              <a:gd name="T35" fmla="*/ 198 h 661"/>
              <a:gd name="T36" fmla="*/ 926 w 965"/>
              <a:gd name="T37" fmla="*/ 371 h 661"/>
              <a:gd name="T38" fmla="*/ 822 w 965"/>
              <a:gd name="T39" fmla="*/ 516 h 661"/>
              <a:gd name="T40" fmla="*/ 836 w 965"/>
              <a:gd name="T41" fmla="*/ 614 h 661"/>
              <a:gd name="T42" fmla="*/ 739 w 965"/>
              <a:gd name="T43" fmla="*/ 545 h 661"/>
              <a:gd name="T44" fmla="*/ 539 w 965"/>
              <a:gd name="T45" fmla="*/ 515 h 661"/>
              <a:gd name="T46" fmla="*/ 526 w 965"/>
              <a:gd name="T47" fmla="*/ 518 h 661"/>
              <a:gd name="T48" fmla="*/ 516 w 965"/>
              <a:gd name="T49" fmla="*/ 532 h 661"/>
              <a:gd name="T50" fmla="*/ 521 w 965"/>
              <a:gd name="T51" fmla="*/ 547 h 661"/>
              <a:gd name="T52" fmla="*/ 721 w 965"/>
              <a:gd name="T53" fmla="*/ 583 h 661"/>
              <a:gd name="T54" fmla="*/ 843 w 965"/>
              <a:gd name="T55" fmla="*/ 655 h 661"/>
              <a:gd name="T56" fmla="*/ 878 w 965"/>
              <a:gd name="T57" fmla="*/ 611 h 661"/>
              <a:gd name="T58" fmla="*/ 857 w 965"/>
              <a:gd name="T59" fmla="*/ 540 h 661"/>
              <a:gd name="T60" fmla="*/ 964 w 965"/>
              <a:gd name="T61" fmla="*/ 371 h 661"/>
              <a:gd name="T62" fmla="*/ 731 w 965"/>
              <a:gd name="T63" fmla="*/ 160 h 661"/>
              <a:gd name="T64" fmla="*/ 719 w 965"/>
              <a:gd name="T65" fmla="*/ 169 h 661"/>
              <a:gd name="T66" fmla="*/ 716 w 965"/>
              <a:gd name="T67" fmla="*/ 185 h 661"/>
              <a:gd name="T68" fmla="*/ 724 w 965"/>
              <a:gd name="T69" fmla="*/ 19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5" h="661">
                <a:moveTo>
                  <a:pt x="339" y="0"/>
                </a:moveTo>
                <a:cubicBezTo>
                  <a:pt x="487" y="0"/>
                  <a:pt x="678" y="88"/>
                  <a:pt x="678" y="257"/>
                </a:cubicBezTo>
                <a:cubicBezTo>
                  <a:pt x="678" y="427"/>
                  <a:pt x="487" y="515"/>
                  <a:pt x="339" y="515"/>
                </a:cubicBezTo>
                <a:cubicBezTo>
                  <a:pt x="321" y="515"/>
                  <a:pt x="305" y="513"/>
                  <a:pt x="289" y="511"/>
                </a:cubicBezTo>
                <a:cubicBezTo>
                  <a:pt x="254" y="561"/>
                  <a:pt x="200" y="587"/>
                  <a:pt x="140" y="598"/>
                </a:cubicBezTo>
                <a:cubicBezTo>
                  <a:pt x="107" y="604"/>
                  <a:pt x="86" y="577"/>
                  <a:pt x="102" y="550"/>
                </a:cubicBezTo>
                <a:cubicBezTo>
                  <a:pt x="120" y="523"/>
                  <a:pt x="131" y="492"/>
                  <a:pt x="129" y="459"/>
                </a:cubicBezTo>
                <a:cubicBezTo>
                  <a:pt x="57" y="417"/>
                  <a:pt x="0" y="345"/>
                  <a:pt x="0" y="257"/>
                </a:cubicBezTo>
                <a:cubicBezTo>
                  <a:pt x="0" y="88"/>
                  <a:pt x="190" y="0"/>
                  <a:pt x="339" y="0"/>
                </a:cubicBezTo>
                <a:close/>
                <a:moveTo>
                  <a:pt x="339" y="38"/>
                </a:moveTo>
                <a:cubicBezTo>
                  <a:pt x="214" y="38"/>
                  <a:pt x="38" y="110"/>
                  <a:pt x="38" y="257"/>
                </a:cubicBezTo>
                <a:cubicBezTo>
                  <a:pt x="38" y="340"/>
                  <a:pt x="96" y="398"/>
                  <a:pt x="164" y="436"/>
                </a:cubicBezTo>
                <a:cubicBezTo>
                  <a:pt x="171" y="483"/>
                  <a:pt x="164" y="518"/>
                  <a:pt x="142" y="559"/>
                </a:cubicBezTo>
                <a:cubicBezTo>
                  <a:pt x="201" y="547"/>
                  <a:pt x="238" y="524"/>
                  <a:pt x="270" y="471"/>
                </a:cubicBezTo>
                <a:cubicBezTo>
                  <a:pt x="294" y="473"/>
                  <a:pt x="315" y="476"/>
                  <a:pt x="339" y="476"/>
                </a:cubicBezTo>
                <a:cubicBezTo>
                  <a:pt x="463" y="476"/>
                  <a:pt x="639" y="406"/>
                  <a:pt x="639" y="257"/>
                </a:cubicBezTo>
                <a:cubicBezTo>
                  <a:pt x="639" y="110"/>
                  <a:pt x="463" y="38"/>
                  <a:pt x="339" y="38"/>
                </a:cubicBezTo>
                <a:close/>
                <a:moveTo>
                  <a:pt x="724" y="198"/>
                </a:moveTo>
                <a:cubicBezTo>
                  <a:pt x="815" y="214"/>
                  <a:pt x="926" y="263"/>
                  <a:pt x="926" y="371"/>
                </a:cubicBezTo>
                <a:cubicBezTo>
                  <a:pt x="926" y="439"/>
                  <a:pt x="876" y="484"/>
                  <a:pt x="822" y="516"/>
                </a:cubicBezTo>
                <a:cubicBezTo>
                  <a:pt x="815" y="553"/>
                  <a:pt x="819" y="580"/>
                  <a:pt x="836" y="614"/>
                </a:cubicBezTo>
                <a:cubicBezTo>
                  <a:pt x="790" y="603"/>
                  <a:pt x="764" y="587"/>
                  <a:pt x="739" y="545"/>
                </a:cubicBezTo>
                <a:cubicBezTo>
                  <a:pt x="668" y="555"/>
                  <a:pt x="603" y="551"/>
                  <a:pt x="539" y="515"/>
                </a:cubicBezTo>
                <a:cubicBezTo>
                  <a:pt x="532" y="510"/>
                  <a:pt x="529" y="511"/>
                  <a:pt x="526" y="518"/>
                </a:cubicBezTo>
                <a:lnTo>
                  <a:pt x="516" y="532"/>
                </a:lnTo>
                <a:cubicBezTo>
                  <a:pt x="513" y="540"/>
                  <a:pt x="513" y="543"/>
                  <a:pt x="521" y="547"/>
                </a:cubicBezTo>
                <a:cubicBezTo>
                  <a:pt x="579" y="580"/>
                  <a:pt x="654" y="591"/>
                  <a:pt x="721" y="583"/>
                </a:cubicBezTo>
                <a:cubicBezTo>
                  <a:pt x="750" y="625"/>
                  <a:pt x="795" y="646"/>
                  <a:pt x="843" y="655"/>
                </a:cubicBezTo>
                <a:cubicBezTo>
                  <a:pt x="874" y="660"/>
                  <a:pt x="894" y="636"/>
                  <a:pt x="878" y="611"/>
                </a:cubicBezTo>
                <a:cubicBezTo>
                  <a:pt x="865" y="588"/>
                  <a:pt x="855" y="564"/>
                  <a:pt x="857" y="540"/>
                </a:cubicBezTo>
                <a:cubicBezTo>
                  <a:pt x="918" y="502"/>
                  <a:pt x="964" y="443"/>
                  <a:pt x="964" y="371"/>
                </a:cubicBezTo>
                <a:cubicBezTo>
                  <a:pt x="964" y="243"/>
                  <a:pt x="841" y="179"/>
                  <a:pt x="731" y="160"/>
                </a:cubicBezTo>
                <a:cubicBezTo>
                  <a:pt x="724" y="160"/>
                  <a:pt x="721" y="161"/>
                  <a:pt x="719" y="169"/>
                </a:cubicBezTo>
                <a:lnTo>
                  <a:pt x="716" y="185"/>
                </a:lnTo>
                <a:cubicBezTo>
                  <a:pt x="715" y="193"/>
                  <a:pt x="716" y="196"/>
                  <a:pt x="724" y="198"/>
                </a:cubicBezTo>
                <a:close/>
              </a:path>
            </a:pathLst>
          </a:custGeom>
          <a:solidFill>
            <a:schemeClr val="accent2"/>
          </a:solidFill>
          <a:ln>
            <a:noFill/>
          </a:ln>
          <a:effectLst/>
        </p:spPr>
        <p:txBody>
          <a:bodyPr wrap="none" anchor="ctr"/>
          <a:lstStyle/>
          <a:p>
            <a:endParaRPr lang="en-US" sz="603"/>
          </a:p>
        </p:txBody>
      </p:sp>
      <p:sp>
        <p:nvSpPr>
          <p:cNvPr id="485" name="Freeform 98"/>
          <p:cNvSpPr>
            <a:spLocks noChangeArrowheads="1"/>
          </p:cNvSpPr>
          <p:nvPr/>
        </p:nvSpPr>
        <p:spPr bwMode="auto">
          <a:xfrm>
            <a:off x="6486676" y="2869173"/>
            <a:ext cx="192160" cy="192161"/>
          </a:xfrm>
          <a:custGeom>
            <a:avLst/>
            <a:gdLst>
              <a:gd name="T0" fmla="*/ 108 w 683"/>
              <a:gd name="T1" fmla="*/ 675 h 682"/>
              <a:gd name="T2" fmla="*/ 66 w 683"/>
              <a:gd name="T3" fmla="*/ 664 h 682"/>
              <a:gd name="T4" fmla="*/ 61 w 683"/>
              <a:gd name="T5" fmla="*/ 366 h 682"/>
              <a:gd name="T6" fmla="*/ 367 w 683"/>
              <a:gd name="T7" fmla="*/ 61 h 682"/>
              <a:gd name="T8" fmla="*/ 666 w 683"/>
              <a:gd name="T9" fmla="*/ 65 h 682"/>
              <a:gd name="T10" fmla="*/ 675 w 683"/>
              <a:gd name="T11" fmla="*/ 105 h 682"/>
              <a:gd name="T12" fmla="*/ 512 w 683"/>
              <a:gd name="T13" fmla="*/ 270 h 682"/>
              <a:gd name="T14" fmla="*/ 475 w 683"/>
              <a:gd name="T15" fmla="*/ 265 h 682"/>
              <a:gd name="T16" fmla="*/ 423 w 683"/>
              <a:gd name="T17" fmla="*/ 225 h 682"/>
              <a:gd name="T18" fmla="*/ 226 w 683"/>
              <a:gd name="T19" fmla="*/ 420 h 682"/>
              <a:gd name="T20" fmla="*/ 267 w 683"/>
              <a:gd name="T21" fmla="*/ 475 h 682"/>
              <a:gd name="T22" fmla="*/ 271 w 683"/>
              <a:gd name="T23" fmla="*/ 510 h 682"/>
              <a:gd name="T24" fmla="*/ 108 w 683"/>
              <a:gd name="T25" fmla="*/ 675 h 682"/>
              <a:gd name="T26" fmla="*/ 95 w 683"/>
              <a:gd name="T27" fmla="*/ 638 h 682"/>
              <a:gd name="T28" fmla="*/ 237 w 683"/>
              <a:gd name="T29" fmla="*/ 496 h 682"/>
              <a:gd name="T30" fmla="*/ 195 w 683"/>
              <a:gd name="T31" fmla="*/ 443 h 682"/>
              <a:gd name="T32" fmla="*/ 191 w 683"/>
              <a:gd name="T33" fmla="*/ 408 h 682"/>
              <a:gd name="T34" fmla="*/ 408 w 683"/>
              <a:gd name="T35" fmla="*/ 190 h 682"/>
              <a:gd name="T36" fmla="*/ 443 w 683"/>
              <a:gd name="T37" fmla="*/ 193 h 682"/>
              <a:gd name="T38" fmla="*/ 498 w 683"/>
              <a:gd name="T39" fmla="*/ 235 h 682"/>
              <a:gd name="T40" fmla="*/ 640 w 683"/>
              <a:gd name="T41" fmla="*/ 94 h 682"/>
              <a:gd name="T42" fmla="*/ 383 w 683"/>
              <a:gd name="T43" fmla="*/ 94 h 682"/>
              <a:gd name="T44" fmla="*/ 96 w 683"/>
              <a:gd name="T45" fmla="*/ 382 h 682"/>
              <a:gd name="T46" fmla="*/ 95 w 683"/>
              <a:gd name="T47" fmla="*/ 638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3" h="682">
                <a:moveTo>
                  <a:pt x="108" y="675"/>
                </a:moveTo>
                <a:cubicBezTo>
                  <a:pt x="93" y="681"/>
                  <a:pt x="76" y="676"/>
                  <a:pt x="66" y="664"/>
                </a:cubicBezTo>
                <a:cubicBezTo>
                  <a:pt x="0" y="582"/>
                  <a:pt x="10" y="472"/>
                  <a:pt x="61" y="366"/>
                </a:cubicBezTo>
                <a:cubicBezTo>
                  <a:pt x="124" y="241"/>
                  <a:pt x="242" y="121"/>
                  <a:pt x="367" y="61"/>
                </a:cubicBezTo>
                <a:cubicBezTo>
                  <a:pt x="474" y="8"/>
                  <a:pt x="583" y="0"/>
                  <a:pt x="666" y="65"/>
                </a:cubicBezTo>
                <a:cubicBezTo>
                  <a:pt x="677" y="75"/>
                  <a:pt x="682" y="91"/>
                  <a:pt x="675" y="105"/>
                </a:cubicBezTo>
                <a:cubicBezTo>
                  <a:pt x="650" y="171"/>
                  <a:pt x="592" y="233"/>
                  <a:pt x="512" y="270"/>
                </a:cubicBezTo>
                <a:cubicBezTo>
                  <a:pt x="499" y="275"/>
                  <a:pt x="487" y="273"/>
                  <a:pt x="475" y="265"/>
                </a:cubicBezTo>
                <a:lnTo>
                  <a:pt x="423" y="225"/>
                </a:lnTo>
                <a:cubicBezTo>
                  <a:pt x="333" y="265"/>
                  <a:pt x="266" y="332"/>
                  <a:pt x="226" y="420"/>
                </a:cubicBezTo>
                <a:lnTo>
                  <a:pt x="267" y="475"/>
                </a:lnTo>
                <a:cubicBezTo>
                  <a:pt x="275" y="484"/>
                  <a:pt x="277" y="499"/>
                  <a:pt x="271" y="510"/>
                </a:cubicBezTo>
                <a:cubicBezTo>
                  <a:pt x="239" y="582"/>
                  <a:pt x="181" y="646"/>
                  <a:pt x="108" y="675"/>
                </a:cubicBezTo>
                <a:close/>
                <a:moveTo>
                  <a:pt x="95" y="638"/>
                </a:moveTo>
                <a:cubicBezTo>
                  <a:pt x="151" y="616"/>
                  <a:pt x="203" y="566"/>
                  <a:pt x="237" y="496"/>
                </a:cubicBezTo>
                <a:lnTo>
                  <a:pt x="195" y="443"/>
                </a:lnTo>
                <a:cubicBezTo>
                  <a:pt x="187" y="432"/>
                  <a:pt x="186" y="419"/>
                  <a:pt x="191" y="408"/>
                </a:cubicBezTo>
                <a:cubicBezTo>
                  <a:pt x="235" y="308"/>
                  <a:pt x="309" y="233"/>
                  <a:pt x="408" y="190"/>
                </a:cubicBezTo>
                <a:cubicBezTo>
                  <a:pt x="419" y="185"/>
                  <a:pt x="434" y="187"/>
                  <a:pt x="443" y="193"/>
                </a:cubicBezTo>
                <a:lnTo>
                  <a:pt x="498" y="235"/>
                </a:lnTo>
                <a:cubicBezTo>
                  <a:pt x="567" y="203"/>
                  <a:pt x="616" y="150"/>
                  <a:pt x="640" y="94"/>
                </a:cubicBezTo>
                <a:cubicBezTo>
                  <a:pt x="571" y="40"/>
                  <a:pt x="475" y="49"/>
                  <a:pt x="383" y="94"/>
                </a:cubicBezTo>
                <a:cubicBezTo>
                  <a:pt x="266" y="152"/>
                  <a:pt x="154" y="265"/>
                  <a:pt x="96" y="382"/>
                </a:cubicBezTo>
                <a:cubicBezTo>
                  <a:pt x="50" y="475"/>
                  <a:pt x="40" y="569"/>
                  <a:pt x="95" y="638"/>
                </a:cubicBezTo>
                <a:close/>
              </a:path>
            </a:pathLst>
          </a:custGeom>
          <a:solidFill>
            <a:schemeClr val="accent2"/>
          </a:solidFill>
          <a:ln>
            <a:noFill/>
          </a:ln>
          <a:effectLst/>
        </p:spPr>
        <p:txBody>
          <a:bodyPr wrap="none" anchor="ctr"/>
          <a:lstStyle/>
          <a:p>
            <a:endParaRPr lang="en-US" sz="603"/>
          </a:p>
        </p:txBody>
      </p:sp>
      <p:sp>
        <p:nvSpPr>
          <p:cNvPr id="486" name="Freeform 99"/>
          <p:cNvSpPr>
            <a:spLocks noChangeArrowheads="1"/>
          </p:cNvSpPr>
          <p:nvPr/>
        </p:nvSpPr>
        <p:spPr bwMode="auto">
          <a:xfrm>
            <a:off x="6759421" y="2862975"/>
            <a:ext cx="218195" cy="195879"/>
          </a:xfrm>
          <a:custGeom>
            <a:avLst/>
            <a:gdLst>
              <a:gd name="T0" fmla="*/ 222 w 776"/>
              <a:gd name="T1" fmla="*/ 88 h 697"/>
              <a:gd name="T2" fmla="*/ 239 w 776"/>
              <a:gd name="T3" fmla="*/ 174 h 697"/>
              <a:gd name="T4" fmla="*/ 735 w 776"/>
              <a:gd name="T5" fmla="*/ 174 h 697"/>
              <a:gd name="T6" fmla="*/ 769 w 776"/>
              <a:gd name="T7" fmla="*/ 218 h 697"/>
              <a:gd name="T8" fmla="*/ 703 w 776"/>
              <a:gd name="T9" fmla="*/ 459 h 697"/>
              <a:gd name="T10" fmla="*/ 575 w 776"/>
              <a:gd name="T11" fmla="*/ 553 h 697"/>
              <a:gd name="T12" fmla="*/ 383 w 776"/>
              <a:gd name="T13" fmla="*/ 553 h 697"/>
              <a:gd name="T14" fmla="*/ 254 w 776"/>
              <a:gd name="T15" fmla="*/ 451 h 697"/>
              <a:gd name="T16" fmla="*/ 185 w 776"/>
              <a:gd name="T17" fmla="*/ 94 h 697"/>
              <a:gd name="T18" fmla="*/ 110 w 776"/>
              <a:gd name="T19" fmla="*/ 37 h 697"/>
              <a:gd name="T20" fmla="*/ 9 w 776"/>
              <a:gd name="T21" fmla="*/ 37 h 697"/>
              <a:gd name="T22" fmla="*/ 0 w 776"/>
              <a:gd name="T23" fmla="*/ 27 h 697"/>
              <a:gd name="T24" fmla="*/ 0 w 776"/>
              <a:gd name="T25" fmla="*/ 10 h 697"/>
              <a:gd name="T26" fmla="*/ 9 w 776"/>
              <a:gd name="T27" fmla="*/ 0 h 697"/>
              <a:gd name="T28" fmla="*/ 110 w 776"/>
              <a:gd name="T29" fmla="*/ 0 h 697"/>
              <a:gd name="T30" fmla="*/ 222 w 776"/>
              <a:gd name="T31" fmla="*/ 88 h 697"/>
              <a:gd name="T32" fmla="*/ 668 w 776"/>
              <a:gd name="T33" fmla="*/ 449 h 697"/>
              <a:gd name="T34" fmla="*/ 732 w 776"/>
              <a:gd name="T35" fmla="*/ 213 h 697"/>
              <a:gd name="T36" fmla="*/ 246 w 776"/>
              <a:gd name="T37" fmla="*/ 213 h 697"/>
              <a:gd name="T38" fmla="*/ 291 w 776"/>
              <a:gd name="T39" fmla="*/ 443 h 697"/>
              <a:gd name="T40" fmla="*/ 383 w 776"/>
              <a:gd name="T41" fmla="*/ 515 h 697"/>
              <a:gd name="T42" fmla="*/ 575 w 776"/>
              <a:gd name="T43" fmla="*/ 515 h 697"/>
              <a:gd name="T44" fmla="*/ 668 w 776"/>
              <a:gd name="T45" fmla="*/ 449 h 697"/>
              <a:gd name="T46" fmla="*/ 380 w 776"/>
              <a:gd name="T47" fmla="*/ 592 h 697"/>
              <a:gd name="T48" fmla="*/ 327 w 776"/>
              <a:gd name="T49" fmla="*/ 645 h 697"/>
              <a:gd name="T50" fmla="*/ 380 w 776"/>
              <a:gd name="T51" fmla="*/ 696 h 697"/>
              <a:gd name="T52" fmla="*/ 431 w 776"/>
              <a:gd name="T53" fmla="*/ 645 h 697"/>
              <a:gd name="T54" fmla="*/ 380 w 776"/>
              <a:gd name="T55" fmla="*/ 592 h 697"/>
              <a:gd name="T56" fmla="*/ 580 w 776"/>
              <a:gd name="T57" fmla="*/ 592 h 697"/>
              <a:gd name="T58" fmla="*/ 527 w 776"/>
              <a:gd name="T59" fmla="*/ 645 h 697"/>
              <a:gd name="T60" fmla="*/ 580 w 776"/>
              <a:gd name="T61" fmla="*/ 696 h 697"/>
              <a:gd name="T62" fmla="*/ 633 w 776"/>
              <a:gd name="T63" fmla="*/ 645 h 697"/>
              <a:gd name="T64" fmla="*/ 580 w 776"/>
              <a:gd name="T65" fmla="*/ 592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 h="697">
                <a:moveTo>
                  <a:pt x="222" y="88"/>
                </a:moveTo>
                <a:lnTo>
                  <a:pt x="239" y="174"/>
                </a:lnTo>
                <a:lnTo>
                  <a:pt x="735" y="174"/>
                </a:lnTo>
                <a:cubicBezTo>
                  <a:pt x="759" y="174"/>
                  <a:pt x="775" y="197"/>
                  <a:pt x="769" y="218"/>
                </a:cubicBezTo>
                <a:lnTo>
                  <a:pt x="703" y="459"/>
                </a:lnTo>
                <a:cubicBezTo>
                  <a:pt x="689" y="517"/>
                  <a:pt x="635" y="553"/>
                  <a:pt x="575" y="553"/>
                </a:cubicBezTo>
                <a:lnTo>
                  <a:pt x="383" y="553"/>
                </a:lnTo>
                <a:cubicBezTo>
                  <a:pt x="318" y="553"/>
                  <a:pt x="267" y="515"/>
                  <a:pt x="254" y="451"/>
                </a:cubicBezTo>
                <a:lnTo>
                  <a:pt x="185" y="94"/>
                </a:lnTo>
                <a:cubicBezTo>
                  <a:pt x="176" y="53"/>
                  <a:pt x="153" y="37"/>
                  <a:pt x="110" y="37"/>
                </a:cubicBezTo>
                <a:lnTo>
                  <a:pt x="9" y="37"/>
                </a:lnTo>
                <a:cubicBezTo>
                  <a:pt x="1" y="37"/>
                  <a:pt x="0" y="35"/>
                  <a:pt x="0" y="27"/>
                </a:cubicBezTo>
                <a:lnTo>
                  <a:pt x="0" y="10"/>
                </a:lnTo>
                <a:cubicBezTo>
                  <a:pt x="0" y="2"/>
                  <a:pt x="1" y="0"/>
                  <a:pt x="9" y="0"/>
                </a:cubicBezTo>
                <a:lnTo>
                  <a:pt x="110" y="0"/>
                </a:lnTo>
                <a:cubicBezTo>
                  <a:pt x="171" y="0"/>
                  <a:pt x="211" y="27"/>
                  <a:pt x="222" y="88"/>
                </a:cubicBezTo>
                <a:close/>
                <a:moveTo>
                  <a:pt x="668" y="449"/>
                </a:moveTo>
                <a:lnTo>
                  <a:pt x="732" y="213"/>
                </a:lnTo>
                <a:lnTo>
                  <a:pt x="246" y="213"/>
                </a:lnTo>
                <a:lnTo>
                  <a:pt x="291" y="443"/>
                </a:lnTo>
                <a:cubicBezTo>
                  <a:pt x="300" y="491"/>
                  <a:pt x="337" y="515"/>
                  <a:pt x="383" y="515"/>
                </a:cubicBezTo>
                <a:lnTo>
                  <a:pt x="575" y="515"/>
                </a:lnTo>
                <a:cubicBezTo>
                  <a:pt x="619" y="515"/>
                  <a:pt x="655" y="491"/>
                  <a:pt x="668" y="449"/>
                </a:cubicBezTo>
                <a:close/>
                <a:moveTo>
                  <a:pt x="380" y="592"/>
                </a:moveTo>
                <a:cubicBezTo>
                  <a:pt x="351" y="592"/>
                  <a:pt x="327" y="616"/>
                  <a:pt x="327" y="645"/>
                </a:cubicBezTo>
                <a:cubicBezTo>
                  <a:pt x="327" y="673"/>
                  <a:pt x="351" y="696"/>
                  <a:pt x="380" y="696"/>
                </a:cubicBezTo>
                <a:cubicBezTo>
                  <a:pt x="409" y="696"/>
                  <a:pt x="431" y="673"/>
                  <a:pt x="431" y="645"/>
                </a:cubicBezTo>
                <a:cubicBezTo>
                  <a:pt x="431" y="616"/>
                  <a:pt x="409" y="592"/>
                  <a:pt x="380" y="592"/>
                </a:cubicBezTo>
                <a:close/>
                <a:moveTo>
                  <a:pt x="580" y="592"/>
                </a:moveTo>
                <a:cubicBezTo>
                  <a:pt x="551" y="592"/>
                  <a:pt x="527" y="616"/>
                  <a:pt x="527" y="645"/>
                </a:cubicBezTo>
                <a:cubicBezTo>
                  <a:pt x="527" y="673"/>
                  <a:pt x="551" y="696"/>
                  <a:pt x="580" y="696"/>
                </a:cubicBezTo>
                <a:cubicBezTo>
                  <a:pt x="609" y="696"/>
                  <a:pt x="633" y="673"/>
                  <a:pt x="633" y="645"/>
                </a:cubicBezTo>
                <a:cubicBezTo>
                  <a:pt x="633" y="616"/>
                  <a:pt x="609" y="592"/>
                  <a:pt x="580" y="592"/>
                </a:cubicBezTo>
                <a:close/>
              </a:path>
            </a:pathLst>
          </a:custGeom>
          <a:solidFill>
            <a:schemeClr val="accent2"/>
          </a:solidFill>
          <a:ln>
            <a:noFill/>
          </a:ln>
          <a:effectLst/>
        </p:spPr>
        <p:txBody>
          <a:bodyPr wrap="none" anchor="ctr"/>
          <a:lstStyle/>
          <a:p>
            <a:endParaRPr lang="en-US" sz="603"/>
          </a:p>
        </p:txBody>
      </p:sp>
      <p:sp>
        <p:nvSpPr>
          <p:cNvPr id="487" name="Freeform 100"/>
          <p:cNvSpPr>
            <a:spLocks noChangeArrowheads="1"/>
          </p:cNvSpPr>
          <p:nvPr/>
        </p:nvSpPr>
        <p:spPr bwMode="auto">
          <a:xfrm>
            <a:off x="7045800" y="2862975"/>
            <a:ext cx="219435" cy="195879"/>
          </a:xfrm>
          <a:custGeom>
            <a:avLst/>
            <a:gdLst>
              <a:gd name="T0" fmla="*/ 223 w 779"/>
              <a:gd name="T1" fmla="*/ 88 h 697"/>
              <a:gd name="T2" fmla="*/ 240 w 779"/>
              <a:gd name="T3" fmla="*/ 174 h 697"/>
              <a:gd name="T4" fmla="*/ 333 w 779"/>
              <a:gd name="T5" fmla="*/ 174 h 697"/>
              <a:gd name="T6" fmla="*/ 437 w 779"/>
              <a:gd name="T7" fmla="*/ 69 h 697"/>
              <a:gd name="T8" fmla="*/ 578 w 779"/>
              <a:gd name="T9" fmla="*/ 70 h 697"/>
              <a:gd name="T10" fmla="*/ 682 w 779"/>
              <a:gd name="T11" fmla="*/ 174 h 697"/>
              <a:gd name="T12" fmla="*/ 738 w 779"/>
              <a:gd name="T13" fmla="*/ 174 h 697"/>
              <a:gd name="T14" fmla="*/ 771 w 779"/>
              <a:gd name="T15" fmla="*/ 218 h 697"/>
              <a:gd name="T16" fmla="*/ 706 w 779"/>
              <a:gd name="T17" fmla="*/ 459 h 697"/>
              <a:gd name="T18" fmla="*/ 578 w 779"/>
              <a:gd name="T19" fmla="*/ 553 h 697"/>
              <a:gd name="T20" fmla="*/ 384 w 779"/>
              <a:gd name="T21" fmla="*/ 553 h 697"/>
              <a:gd name="T22" fmla="*/ 256 w 779"/>
              <a:gd name="T23" fmla="*/ 451 h 697"/>
              <a:gd name="T24" fmla="*/ 186 w 779"/>
              <a:gd name="T25" fmla="*/ 94 h 697"/>
              <a:gd name="T26" fmla="*/ 112 w 779"/>
              <a:gd name="T27" fmla="*/ 37 h 697"/>
              <a:gd name="T28" fmla="*/ 12 w 779"/>
              <a:gd name="T29" fmla="*/ 37 h 697"/>
              <a:gd name="T30" fmla="*/ 0 w 779"/>
              <a:gd name="T31" fmla="*/ 27 h 697"/>
              <a:gd name="T32" fmla="*/ 0 w 779"/>
              <a:gd name="T33" fmla="*/ 10 h 697"/>
              <a:gd name="T34" fmla="*/ 12 w 779"/>
              <a:gd name="T35" fmla="*/ 0 h 697"/>
              <a:gd name="T36" fmla="*/ 112 w 779"/>
              <a:gd name="T37" fmla="*/ 0 h 697"/>
              <a:gd name="T38" fmla="*/ 223 w 779"/>
              <a:gd name="T39" fmla="*/ 88 h 697"/>
              <a:gd name="T40" fmla="*/ 669 w 779"/>
              <a:gd name="T41" fmla="*/ 449 h 697"/>
              <a:gd name="T42" fmla="*/ 733 w 779"/>
              <a:gd name="T43" fmla="*/ 213 h 697"/>
              <a:gd name="T44" fmla="*/ 248 w 779"/>
              <a:gd name="T45" fmla="*/ 213 h 697"/>
              <a:gd name="T46" fmla="*/ 293 w 779"/>
              <a:gd name="T47" fmla="*/ 443 h 697"/>
              <a:gd name="T48" fmla="*/ 384 w 779"/>
              <a:gd name="T49" fmla="*/ 515 h 697"/>
              <a:gd name="T50" fmla="*/ 578 w 779"/>
              <a:gd name="T51" fmla="*/ 515 h 697"/>
              <a:gd name="T52" fmla="*/ 669 w 779"/>
              <a:gd name="T53" fmla="*/ 449 h 697"/>
              <a:gd name="T54" fmla="*/ 381 w 779"/>
              <a:gd name="T55" fmla="*/ 592 h 697"/>
              <a:gd name="T56" fmla="*/ 328 w 779"/>
              <a:gd name="T57" fmla="*/ 645 h 697"/>
              <a:gd name="T58" fmla="*/ 381 w 779"/>
              <a:gd name="T59" fmla="*/ 696 h 697"/>
              <a:gd name="T60" fmla="*/ 434 w 779"/>
              <a:gd name="T61" fmla="*/ 645 h 697"/>
              <a:gd name="T62" fmla="*/ 381 w 779"/>
              <a:gd name="T63" fmla="*/ 592 h 697"/>
              <a:gd name="T64" fmla="*/ 461 w 779"/>
              <a:gd name="T65" fmla="*/ 93 h 697"/>
              <a:gd name="T66" fmla="*/ 381 w 779"/>
              <a:gd name="T67" fmla="*/ 174 h 697"/>
              <a:gd name="T68" fmla="*/ 634 w 779"/>
              <a:gd name="T69" fmla="*/ 174 h 697"/>
              <a:gd name="T70" fmla="*/ 554 w 779"/>
              <a:gd name="T71" fmla="*/ 94 h 697"/>
              <a:gd name="T72" fmla="*/ 461 w 779"/>
              <a:gd name="T73" fmla="*/ 93 h 697"/>
              <a:gd name="T74" fmla="*/ 581 w 779"/>
              <a:gd name="T75" fmla="*/ 592 h 697"/>
              <a:gd name="T76" fmla="*/ 530 w 779"/>
              <a:gd name="T77" fmla="*/ 645 h 697"/>
              <a:gd name="T78" fmla="*/ 581 w 779"/>
              <a:gd name="T79" fmla="*/ 696 h 697"/>
              <a:gd name="T80" fmla="*/ 634 w 779"/>
              <a:gd name="T81" fmla="*/ 645 h 697"/>
              <a:gd name="T82" fmla="*/ 581 w 779"/>
              <a:gd name="T83" fmla="*/ 592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9" h="697">
                <a:moveTo>
                  <a:pt x="223" y="88"/>
                </a:moveTo>
                <a:lnTo>
                  <a:pt x="240" y="174"/>
                </a:lnTo>
                <a:lnTo>
                  <a:pt x="333" y="174"/>
                </a:lnTo>
                <a:lnTo>
                  <a:pt x="437" y="69"/>
                </a:lnTo>
                <a:cubicBezTo>
                  <a:pt x="487" y="19"/>
                  <a:pt x="528" y="19"/>
                  <a:pt x="578" y="70"/>
                </a:cubicBezTo>
                <a:lnTo>
                  <a:pt x="682" y="174"/>
                </a:lnTo>
                <a:lnTo>
                  <a:pt x="738" y="174"/>
                </a:lnTo>
                <a:cubicBezTo>
                  <a:pt x="760" y="174"/>
                  <a:pt x="778" y="197"/>
                  <a:pt x="771" y="218"/>
                </a:cubicBezTo>
                <a:lnTo>
                  <a:pt x="706" y="459"/>
                </a:lnTo>
                <a:cubicBezTo>
                  <a:pt x="690" y="517"/>
                  <a:pt x="637" y="553"/>
                  <a:pt x="578" y="553"/>
                </a:cubicBezTo>
                <a:lnTo>
                  <a:pt x="384" y="553"/>
                </a:lnTo>
                <a:cubicBezTo>
                  <a:pt x="320" y="553"/>
                  <a:pt x="269" y="515"/>
                  <a:pt x="256" y="451"/>
                </a:cubicBezTo>
                <a:cubicBezTo>
                  <a:pt x="232" y="331"/>
                  <a:pt x="208" y="214"/>
                  <a:pt x="186" y="94"/>
                </a:cubicBezTo>
                <a:cubicBezTo>
                  <a:pt x="178" y="53"/>
                  <a:pt x="154" y="37"/>
                  <a:pt x="112" y="37"/>
                </a:cubicBezTo>
                <a:lnTo>
                  <a:pt x="12" y="37"/>
                </a:lnTo>
                <a:cubicBezTo>
                  <a:pt x="4" y="37"/>
                  <a:pt x="0" y="35"/>
                  <a:pt x="0" y="27"/>
                </a:cubicBezTo>
                <a:lnTo>
                  <a:pt x="0" y="10"/>
                </a:lnTo>
                <a:cubicBezTo>
                  <a:pt x="0" y="2"/>
                  <a:pt x="4" y="0"/>
                  <a:pt x="12" y="0"/>
                </a:cubicBezTo>
                <a:lnTo>
                  <a:pt x="112" y="0"/>
                </a:lnTo>
                <a:cubicBezTo>
                  <a:pt x="172" y="0"/>
                  <a:pt x="212" y="27"/>
                  <a:pt x="223" y="88"/>
                </a:cubicBezTo>
                <a:close/>
                <a:moveTo>
                  <a:pt x="669" y="449"/>
                </a:moveTo>
                <a:lnTo>
                  <a:pt x="733" y="213"/>
                </a:lnTo>
                <a:lnTo>
                  <a:pt x="248" y="213"/>
                </a:lnTo>
                <a:lnTo>
                  <a:pt x="293" y="443"/>
                </a:lnTo>
                <a:cubicBezTo>
                  <a:pt x="303" y="491"/>
                  <a:pt x="338" y="515"/>
                  <a:pt x="384" y="515"/>
                </a:cubicBezTo>
                <a:lnTo>
                  <a:pt x="578" y="515"/>
                </a:lnTo>
                <a:cubicBezTo>
                  <a:pt x="619" y="515"/>
                  <a:pt x="658" y="491"/>
                  <a:pt x="669" y="449"/>
                </a:cubicBezTo>
                <a:close/>
                <a:moveTo>
                  <a:pt x="381" y="592"/>
                </a:moveTo>
                <a:cubicBezTo>
                  <a:pt x="352" y="592"/>
                  <a:pt x="328" y="616"/>
                  <a:pt x="328" y="645"/>
                </a:cubicBezTo>
                <a:cubicBezTo>
                  <a:pt x="328" y="673"/>
                  <a:pt x="352" y="696"/>
                  <a:pt x="381" y="696"/>
                </a:cubicBezTo>
                <a:cubicBezTo>
                  <a:pt x="410" y="696"/>
                  <a:pt x="434" y="673"/>
                  <a:pt x="434" y="645"/>
                </a:cubicBezTo>
                <a:cubicBezTo>
                  <a:pt x="434" y="616"/>
                  <a:pt x="410" y="592"/>
                  <a:pt x="381" y="592"/>
                </a:cubicBezTo>
                <a:close/>
                <a:moveTo>
                  <a:pt x="461" y="93"/>
                </a:moveTo>
                <a:lnTo>
                  <a:pt x="381" y="174"/>
                </a:lnTo>
                <a:lnTo>
                  <a:pt x="634" y="174"/>
                </a:lnTo>
                <a:lnTo>
                  <a:pt x="554" y="94"/>
                </a:lnTo>
                <a:cubicBezTo>
                  <a:pt x="517" y="56"/>
                  <a:pt x="498" y="56"/>
                  <a:pt x="461" y="93"/>
                </a:cubicBezTo>
                <a:close/>
                <a:moveTo>
                  <a:pt x="581" y="592"/>
                </a:moveTo>
                <a:cubicBezTo>
                  <a:pt x="554" y="592"/>
                  <a:pt x="530" y="616"/>
                  <a:pt x="530" y="645"/>
                </a:cubicBezTo>
                <a:cubicBezTo>
                  <a:pt x="530" y="673"/>
                  <a:pt x="553" y="696"/>
                  <a:pt x="581" y="696"/>
                </a:cubicBezTo>
                <a:cubicBezTo>
                  <a:pt x="609" y="696"/>
                  <a:pt x="634" y="673"/>
                  <a:pt x="634" y="645"/>
                </a:cubicBezTo>
                <a:cubicBezTo>
                  <a:pt x="634" y="616"/>
                  <a:pt x="610" y="592"/>
                  <a:pt x="581" y="592"/>
                </a:cubicBezTo>
                <a:close/>
              </a:path>
            </a:pathLst>
          </a:custGeom>
          <a:solidFill>
            <a:schemeClr val="accent2"/>
          </a:solidFill>
          <a:ln>
            <a:noFill/>
          </a:ln>
          <a:effectLst/>
        </p:spPr>
        <p:txBody>
          <a:bodyPr wrap="none" anchor="ctr"/>
          <a:lstStyle/>
          <a:p>
            <a:endParaRPr lang="en-US" sz="603"/>
          </a:p>
        </p:txBody>
      </p:sp>
      <p:sp>
        <p:nvSpPr>
          <p:cNvPr id="488" name="Freeform 101"/>
          <p:cNvSpPr>
            <a:spLocks noChangeArrowheads="1"/>
          </p:cNvSpPr>
          <p:nvPr/>
        </p:nvSpPr>
        <p:spPr bwMode="auto">
          <a:xfrm>
            <a:off x="1619448" y="3109683"/>
            <a:ext cx="195879" cy="219435"/>
          </a:xfrm>
          <a:custGeom>
            <a:avLst/>
            <a:gdLst>
              <a:gd name="T0" fmla="*/ 480 w 696"/>
              <a:gd name="T1" fmla="*/ 270 h 781"/>
              <a:gd name="T2" fmla="*/ 480 w 696"/>
              <a:gd name="T3" fmla="*/ 312 h 781"/>
              <a:gd name="T4" fmla="*/ 509 w 696"/>
              <a:gd name="T5" fmla="*/ 312 h 781"/>
              <a:gd name="T6" fmla="*/ 509 w 696"/>
              <a:gd name="T7" fmla="*/ 595 h 781"/>
              <a:gd name="T8" fmla="*/ 480 w 696"/>
              <a:gd name="T9" fmla="*/ 595 h 781"/>
              <a:gd name="T10" fmla="*/ 480 w 696"/>
              <a:gd name="T11" fmla="*/ 668 h 781"/>
              <a:gd name="T12" fmla="*/ 368 w 696"/>
              <a:gd name="T13" fmla="*/ 780 h 781"/>
              <a:gd name="T14" fmla="*/ 114 w 696"/>
              <a:gd name="T15" fmla="*/ 780 h 781"/>
              <a:gd name="T16" fmla="*/ 0 w 696"/>
              <a:gd name="T17" fmla="*/ 668 h 781"/>
              <a:gd name="T18" fmla="*/ 0 w 696"/>
              <a:gd name="T19" fmla="*/ 270 h 781"/>
              <a:gd name="T20" fmla="*/ 36 w 696"/>
              <a:gd name="T21" fmla="*/ 233 h 781"/>
              <a:gd name="T22" fmla="*/ 445 w 696"/>
              <a:gd name="T23" fmla="*/ 233 h 781"/>
              <a:gd name="T24" fmla="*/ 480 w 696"/>
              <a:gd name="T25" fmla="*/ 270 h 781"/>
              <a:gd name="T26" fmla="*/ 114 w 696"/>
              <a:gd name="T27" fmla="*/ 742 h 781"/>
              <a:gd name="T28" fmla="*/ 368 w 696"/>
              <a:gd name="T29" fmla="*/ 742 h 781"/>
              <a:gd name="T30" fmla="*/ 442 w 696"/>
              <a:gd name="T31" fmla="*/ 668 h 781"/>
              <a:gd name="T32" fmla="*/ 442 w 696"/>
              <a:gd name="T33" fmla="*/ 272 h 781"/>
              <a:gd name="T34" fmla="*/ 39 w 696"/>
              <a:gd name="T35" fmla="*/ 272 h 781"/>
              <a:gd name="T36" fmla="*/ 39 w 696"/>
              <a:gd name="T37" fmla="*/ 668 h 781"/>
              <a:gd name="T38" fmla="*/ 114 w 696"/>
              <a:gd name="T39" fmla="*/ 742 h 781"/>
              <a:gd name="T40" fmla="*/ 172 w 696"/>
              <a:gd name="T41" fmla="*/ 198 h 781"/>
              <a:gd name="T42" fmla="*/ 189 w 696"/>
              <a:gd name="T43" fmla="*/ 198 h 781"/>
              <a:gd name="T44" fmla="*/ 199 w 696"/>
              <a:gd name="T45" fmla="*/ 188 h 781"/>
              <a:gd name="T46" fmla="*/ 271 w 696"/>
              <a:gd name="T47" fmla="*/ 33 h 781"/>
              <a:gd name="T48" fmla="*/ 272 w 696"/>
              <a:gd name="T49" fmla="*/ 19 h 781"/>
              <a:gd name="T50" fmla="*/ 261 w 696"/>
              <a:gd name="T51" fmla="*/ 4 h 781"/>
              <a:gd name="T52" fmla="*/ 245 w 696"/>
              <a:gd name="T53" fmla="*/ 4 h 781"/>
              <a:gd name="T54" fmla="*/ 160 w 696"/>
              <a:gd name="T55" fmla="*/ 188 h 781"/>
              <a:gd name="T56" fmla="*/ 172 w 696"/>
              <a:gd name="T57" fmla="*/ 198 h 781"/>
              <a:gd name="T58" fmla="*/ 290 w 696"/>
              <a:gd name="T59" fmla="*/ 198 h 781"/>
              <a:gd name="T60" fmla="*/ 272 w 696"/>
              <a:gd name="T61" fmla="*/ 198 h 781"/>
              <a:gd name="T62" fmla="*/ 263 w 696"/>
              <a:gd name="T63" fmla="*/ 188 h 781"/>
              <a:gd name="T64" fmla="*/ 328 w 696"/>
              <a:gd name="T65" fmla="*/ 44 h 781"/>
              <a:gd name="T66" fmla="*/ 344 w 696"/>
              <a:gd name="T67" fmla="*/ 46 h 781"/>
              <a:gd name="T68" fmla="*/ 356 w 696"/>
              <a:gd name="T69" fmla="*/ 57 h 781"/>
              <a:gd name="T70" fmla="*/ 354 w 696"/>
              <a:gd name="T71" fmla="*/ 73 h 781"/>
              <a:gd name="T72" fmla="*/ 301 w 696"/>
              <a:gd name="T73" fmla="*/ 188 h 781"/>
              <a:gd name="T74" fmla="*/ 290 w 696"/>
              <a:gd name="T75" fmla="*/ 198 h 781"/>
              <a:gd name="T76" fmla="*/ 480 w 696"/>
              <a:gd name="T77" fmla="*/ 350 h 781"/>
              <a:gd name="T78" fmla="*/ 480 w 696"/>
              <a:gd name="T79" fmla="*/ 556 h 781"/>
              <a:gd name="T80" fmla="*/ 509 w 696"/>
              <a:gd name="T81" fmla="*/ 556 h 781"/>
              <a:gd name="T82" fmla="*/ 509 w 696"/>
              <a:gd name="T83" fmla="*/ 350 h 781"/>
              <a:gd name="T84" fmla="*/ 480 w 696"/>
              <a:gd name="T85" fmla="*/ 35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6" h="781">
                <a:moveTo>
                  <a:pt x="480" y="270"/>
                </a:moveTo>
                <a:lnTo>
                  <a:pt x="480" y="312"/>
                </a:lnTo>
                <a:lnTo>
                  <a:pt x="509" y="312"/>
                </a:lnTo>
                <a:cubicBezTo>
                  <a:pt x="695" y="312"/>
                  <a:pt x="695" y="595"/>
                  <a:pt x="509" y="595"/>
                </a:cubicBezTo>
                <a:lnTo>
                  <a:pt x="480" y="595"/>
                </a:lnTo>
                <a:lnTo>
                  <a:pt x="480" y="668"/>
                </a:lnTo>
                <a:cubicBezTo>
                  <a:pt x="480" y="729"/>
                  <a:pt x="429" y="780"/>
                  <a:pt x="368" y="780"/>
                </a:cubicBezTo>
                <a:lnTo>
                  <a:pt x="114" y="780"/>
                </a:lnTo>
                <a:cubicBezTo>
                  <a:pt x="52" y="780"/>
                  <a:pt x="0" y="729"/>
                  <a:pt x="0" y="668"/>
                </a:cubicBezTo>
                <a:lnTo>
                  <a:pt x="0" y="270"/>
                </a:lnTo>
                <a:cubicBezTo>
                  <a:pt x="0" y="251"/>
                  <a:pt x="16" y="233"/>
                  <a:pt x="36" y="233"/>
                </a:cubicBezTo>
                <a:lnTo>
                  <a:pt x="445" y="233"/>
                </a:lnTo>
                <a:cubicBezTo>
                  <a:pt x="464" y="233"/>
                  <a:pt x="480" y="251"/>
                  <a:pt x="480" y="270"/>
                </a:cubicBezTo>
                <a:close/>
                <a:moveTo>
                  <a:pt x="114" y="742"/>
                </a:moveTo>
                <a:lnTo>
                  <a:pt x="368" y="742"/>
                </a:lnTo>
                <a:cubicBezTo>
                  <a:pt x="408" y="742"/>
                  <a:pt x="442" y="708"/>
                  <a:pt x="442" y="668"/>
                </a:cubicBezTo>
                <a:lnTo>
                  <a:pt x="442" y="272"/>
                </a:lnTo>
                <a:lnTo>
                  <a:pt x="39" y="272"/>
                </a:lnTo>
                <a:lnTo>
                  <a:pt x="39" y="668"/>
                </a:lnTo>
                <a:cubicBezTo>
                  <a:pt x="39" y="708"/>
                  <a:pt x="72" y="742"/>
                  <a:pt x="114" y="742"/>
                </a:cubicBezTo>
                <a:close/>
                <a:moveTo>
                  <a:pt x="172" y="198"/>
                </a:moveTo>
                <a:lnTo>
                  <a:pt x="189" y="198"/>
                </a:lnTo>
                <a:cubicBezTo>
                  <a:pt x="197" y="198"/>
                  <a:pt x="199" y="196"/>
                  <a:pt x="199" y="188"/>
                </a:cubicBezTo>
                <a:cubicBezTo>
                  <a:pt x="199" y="126"/>
                  <a:pt x="223" y="73"/>
                  <a:pt x="271" y="33"/>
                </a:cubicBezTo>
                <a:cubicBezTo>
                  <a:pt x="277" y="28"/>
                  <a:pt x="277" y="24"/>
                  <a:pt x="272" y="19"/>
                </a:cubicBezTo>
                <a:lnTo>
                  <a:pt x="261" y="4"/>
                </a:lnTo>
                <a:cubicBezTo>
                  <a:pt x="255" y="0"/>
                  <a:pt x="252" y="0"/>
                  <a:pt x="245" y="4"/>
                </a:cubicBezTo>
                <a:cubicBezTo>
                  <a:pt x="191" y="51"/>
                  <a:pt x="160" y="115"/>
                  <a:pt x="160" y="188"/>
                </a:cubicBezTo>
                <a:cubicBezTo>
                  <a:pt x="160" y="196"/>
                  <a:pt x="164" y="198"/>
                  <a:pt x="172" y="198"/>
                </a:cubicBezTo>
                <a:close/>
                <a:moveTo>
                  <a:pt x="290" y="198"/>
                </a:moveTo>
                <a:lnTo>
                  <a:pt x="272" y="198"/>
                </a:lnTo>
                <a:cubicBezTo>
                  <a:pt x="264" y="198"/>
                  <a:pt x="263" y="196"/>
                  <a:pt x="263" y="188"/>
                </a:cubicBezTo>
                <a:cubicBezTo>
                  <a:pt x="263" y="131"/>
                  <a:pt x="287" y="81"/>
                  <a:pt x="328" y="44"/>
                </a:cubicBezTo>
                <a:cubicBezTo>
                  <a:pt x="335" y="40"/>
                  <a:pt x="338" y="38"/>
                  <a:pt x="344" y="46"/>
                </a:cubicBezTo>
                <a:lnTo>
                  <a:pt x="356" y="57"/>
                </a:lnTo>
                <a:cubicBezTo>
                  <a:pt x="360" y="64"/>
                  <a:pt x="360" y="67"/>
                  <a:pt x="354" y="73"/>
                </a:cubicBezTo>
                <a:cubicBezTo>
                  <a:pt x="320" y="102"/>
                  <a:pt x="301" y="142"/>
                  <a:pt x="301" y="188"/>
                </a:cubicBezTo>
                <a:cubicBezTo>
                  <a:pt x="301" y="196"/>
                  <a:pt x="298" y="198"/>
                  <a:pt x="290" y="198"/>
                </a:cubicBezTo>
                <a:close/>
                <a:moveTo>
                  <a:pt x="480" y="350"/>
                </a:moveTo>
                <a:lnTo>
                  <a:pt x="480" y="556"/>
                </a:lnTo>
                <a:lnTo>
                  <a:pt x="509" y="556"/>
                </a:lnTo>
                <a:cubicBezTo>
                  <a:pt x="645" y="556"/>
                  <a:pt x="645" y="350"/>
                  <a:pt x="509" y="350"/>
                </a:cubicBezTo>
                <a:lnTo>
                  <a:pt x="480" y="350"/>
                </a:lnTo>
                <a:close/>
              </a:path>
            </a:pathLst>
          </a:custGeom>
          <a:solidFill>
            <a:schemeClr val="accent2"/>
          </a:solidFill>
          <a:ln>
            <a:noFill/>
          </a:ln>
          <a:effectLst/>
        </p:spPr>
        <p:txBody>
          <a:bodyPr wrap="none" anchor="ctr"/>
          <a:lstStyle/>
          <a:p>
            <a:endParaRPr lang="en-US" sz="603"/>
          </a:p>
        </p:txBody>
      </p:sp>
      <p:sp>
        <p:nvSpPr>
          <p:cNvPr id="489" name="Freeform 102"/>
          <p:cNvSpPr>
            <a:spLocks noChangeArrowheads="1"/>
          </p:cNvSpPr>
          <p:nvPr/>
        </p:nvSpPr>
        <p:spPr bwMode="auto">
          <a:xfrm>
            <a:off x="1883511" y="3124558"/>
            <a:ext cx="199599" cy="203318"/>
          </a:xfrm>
          <a:custGeom>
            <a:avLst/>
            <a:gdLst>
              <a:gd name="T0" fmla="*/ 186 w 711"/>
              <a:gd name="T1" fmla="*/ 248 h 722"/>
              <a:gd name="T2" fmla="*/ 207 w 711"/>
              <a:gd name="T3" fmla="*/ 248 h 722"/>
              <a:gd name="T4" fmla="*/ 207 w 711"/>
              <a:gd name="T5" fmla="*/ 197 h 722"/>
              <a:gd name="T6" fmla="*/ 504 w 711"/>
              <a:gd name="T7" fmla="*/ 197 h 722"/>
              <a:gd name="T8" fmla="*/ 504 w 711"/>
              <a:gd name="T9" fmla="*/ 248 h 722"/>
              <a:gd name="T10" fmla="*/ 525 w 711"/>
              <a:gd name="T11" fmla="*/ 248 h 722"/>
              <a:gd name="T12" fmla="*/ 654 w 711"/>
              <a:gd name="T13" fmla="*/ 358 h 722"/>
              <a:gd name="T14" fmla="*/ 707 w 711"/>
              <a:gd name="T15" fmla="*/ 681 h 722"/>
              <a:gd name="T16" fmla="*/ 672 w 711"/>
              <a:gd name="T17" fmla="*/ 721 h 722"/>
              <a:gd name="T18" fmla="*/ 39 w 711"/>
              <a:gd name="T19" fmla="*/ 721 h 722"/>
              <a:gd name="T20" fmla="*/ 4 w 711"/>
              <a:gd name="T21" fmla="*/ 681 h 722"/>
              <a:gd name="T22" fmla="*/ 56 w 711"/>
              <a:gd name="T23" fmla="*/ 358 h 722"/>
              <a:gd name="T24" fmla="*/ 186 w 711"/>
              <a:gd name="T25" fmla="*/ 248 h 722"/>
              <a:gd name="T26" fmla="*/ 525 w 711"/>
              <a:gd name="T27" fmla="*/ 285 h 722"/>
              <a:gd name="T28" fmla="*/ 504 w 711"/>
              <a:gd name="T29" fmla="*/ 285 h 722"/>
              <a:gd name="T30" fmla="*/ 504 w 711"/>
              <a:gd name="T31" fmla="*/ 333 h 722"/>
              <a:gd name="T32" fmla="*/ 525 w 711"/>
              <a:gd name="T33" fmla="*/ 366 h 722"/>
              <a:gd name="T34" fmla="*/ 485 w 711"/>
              <a:gd name="T35" fmla="*/ 406 h 722"/>
              <a:gd name="T36" fmla="*/ 447 w 711"/>
              <a:gd name="T37" fmla="*/ 366 h 722"/>
              <a:gd name="T38" fmla="*/ 467 w 711"/>
              <a:gd name="T39" fmla="*/ 333 h 722"/>
              <a:gd name="T40" fmla="*/ 467 w 711"/>
              <a:gd name="T41" fmla="*/ 285 h 722"/>
              <a:gd name="T42" fmla="*/ 245 w 711"/>
              <a:gd name="T43" fmla="*/ 285 h 722"/>
              <a:gd name="T44" fmla="*/ 245 w 711"/>
              <a:gd name="T45" fmla="*/ 333 h 722"/>
              <a:gd name="T46" fmla="*/ 264 w 711"/>
              <a:gd name="T47" fmla="*/ 366 h 722"/>
              <a:gd name="T48" fmla="*/ 226 w 711"/>
              <a:gd name="T49" fmla="*/ 406 h 722"/>
              <a:gd name="T50" fmla="*/ 187 w 711"/>
              <a:gd name="T51" fmla="*/ 366 h 722"/>
              <a:gd name="T52" fmla="*/ 207 w 711"/>
              <a:gd name="T53" fmla="*/ 333 h 722"/>
              <a:gd name="T54" fmla="*/ 207 w 711"/>
              <a:gd name="T55" fmla="*/ 285 h 722"/>
              <a:gd name="T56" fmla="*/ 186 w 711"/>
              <a:gd name="T57" fmla="*/ 285 h 722"/>
              <a:gd name="T58" fmla="*/ 95 w 711"/>
              <a:gd name="T59" fmla="*/ 365 h 722"/>
              <a:gd name="T60" fmla="*/ 42 w 711"/>
              <a:gd name="T61" fmla="*/ 684 h 722"/>
              <a:gd name="T62" fmla="*/ 669 w 711"/>
              <a:gd name="T63" fmla="*/ 684 h 722"/>
              <a:gd name="T64" fmla="*/ 618 w 711"/>
              <a:gd name="T65" fmla="*/ 365 h 722"/>
              <a:gd name="T66" fmla="*/ 525 w 711"/>
              <a:gd name="T67" fmla="*/ 285 h 722"/>
              <a:gd name="T68" fmla="*/ 245 w 711"/>
              <a:gd name="T69" fmla="*/ 248 h 722"/>
              <a:gd name="T70" fmla="*/ 467 w 711"/>
              <a:gd name="T71" fmla="*/ 248 h 722"/>
              <a:gd name="T72" fmla="*/ 467 w 711"/>
              <a:gd name="T73" fmla="*/ 197 h 722"/>
              <a:gd name="T74" fmla="*/ 245 w 711"/>
              <a:gd name="T75" fmla="*/ 197 h 722"/>
              <a:gd name="T76" fmla="*/ 245 w 711"/>
              <a:gd name="T77" fmla="*/ 24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1" h="722">
                <a:moveTo>
                  <a:pt x="186" y="248"/>
                </a:moveTo>
                <a:lnTo>
                  <a:pt x="207" y="248"/>
                </a:lnTo>
                <a:lnTo>
                  <a:pt x="207" y="197"/>
                </a:lnTo>
                <a:cubicBezTo>
                  <a:pt x="207" y="0"/>
                  <a:pt x="504" y="0"/>
                  <a:pt x="504" y="197"/>
                </a:cubicBezTo>
                <a:lnTo>
                  <a:pt x="504" y="248"/>
                </a:lnTo>
                <a:lnTo>
                  <a:pt x="525" y="248"/>
                </a:lnTo>
                <a:cubicBezTo>
                  <a:pt x="600" y="248"/>
                  <a:pt x="643" y="285"/>
                  <a:pt x="654" y="358"/>
                </a:cubicBezTo>
                <a:lnTo>
                  <a:pt x="707" y="681"/>
                </a:lnTo>
                <a:cubicBezTo>
                  <a:pt x="710" y="702"/>
                  <a:pt x="694" y="721"/>
                  <a:pt x="672" y="721"/>
                </a:cubicBezTo>
                <a:lnTo>
                  <a:pt x="39" y="721"/>
                </a:lnTo>
                <a:cubicBezTo>
                  <a:pt x="16" y="721"/>
                  <a:pt x="0" y="702"/>
                  <a:pt x="4" y="681"/>
                </a:cubicBezTo>
                <a:lnTo>
                  <a:pt x="56" y="358"/>
                </a:lnTo>
                <a:cubicBezTo>
                  <a:pt x="69" y="285"/>
                  <a:pt x="112" y="248"/>
                  <a:pt x="186" y="248"/>
                </a:cubicBezTo>
                <a:close/>
                <a:moveTo>
                  <a:pt x="525" y="285"/>
                </a:moveTo>
                <a:lnTo>
                  <a:pt x="504" y="285"/>
                </a:lnTo>
                <a:lnTo>
                  <a:pt x="504" y="333"/>
                </a:lnTo>
                <a:cubicBezTo>
                  <a:pt x="517" y="339"/>
                  <a:pt x="525" y="352"/>
                  <a:pt x="525" y="366"/>
                </a:cubicBezTo>
                <a:cubicBezTo>
                  <a:pt x="525" y="389"/>
                  <a:pt x="507" y="406"/>
                  <a:pt x="485" y="406"/>
                </a:cubicBezTo>
                <a:cubicBezTo>
                  <a:pt x="463" y="406"/>
                  <a:pt x="447" y="389"/>
                  <a:pt x="447" y="366"/>
                </a:cubicBezTo>
                <a:cubicBezTo>
                  <a:pt x="447" y="352"/>
                  <a:pt x="455" y="339"/>
                  <a:pt x="467" y="333"/>
                </a:cubicBezTo>
                <a:lnTo>
                  <a:pt x="467" y="285"/>
                </a:lnTo>
                <a:lnTo>
                  <a:pt x="245" y="285"/>
                </a:lnTo>
                <a:lnTo>
                  <a:pt x="245" y="333"/>
                </a:lnTo>
                <a:cubicBezTo>
                  <a:pt x="256" y="339"/>
                  <a:pt x="264" y="352"/>
                  <a:pt x="264" y="366"/>
                </a:cubicBezTo>
                <a:cubicBezTo>
                  <a:pt x="264" y="389"/>
                  <a:pt x="247" y="406"/>
                  <a:pt x="226" y="406"/>
                </a:cubicBezTo>
                <a:cubicBezTo>
                  <a:pt x="205" y="406"/>
                  <a:pt x="187" y="389"/>
                  <a:pt x="187" y="366"/>
                </a:cubicBezTo>
                <a:cubicBezTo>
                  <a:pt x="187" y="352"/>
                  <a:pt x="195" y="339"/>
                  <a:pt x="207" y="333"/>
                </a:cubicBezTo>
                <a:lnTo>
                  <a:pt x="207" y="285"/>
                </a:lnTo>
                <a:lnTo>
                  <a:pt x="186" y="285"/>
                </a:lnTo>
                <a:cubicBezTo>
                  <a:pt x="131" y="285"/>
                  <a:pt x="103" y="310"/>
                  <a:pt x="95" y="365"/>
                </a:cubicBezTo>
                <a:lnTo>
                  <a:pt x="42" y="684"/>
                </a:lnTo>
                <a:lnTo>
                  <a:pt x="669" y="684"/>
                </a:lnTo>
                <a:lnTo>
                  <a:pt x="618" y="365"/>
                </a:lnTo>
                <a:cubicBezTo>
                  <a:pt x="608" y="310"/>
                  <a:pt x="581" y="285"/>
                  <a:pt x="525" y="285"/>
                </a:cubicBezTo>
                <a:close/>
                <a:moveTo>
                  <a:pt x="245" y="248"/>
                </a:moveTo>
                <a:lnTo>
                  <a:pt x="467" y="248"/>
                </a:lnTo>
                <a:lnTo>
                  <a:pt x="467" y="197"/>
                </a:lnTo>
                <a:cubicBezTo>
                  <a:pt x="467" y="49"/>
                  <a:pt x="245" y="49"/>
                  <a:pt x="245" y="197"/>
                </a:cubicBezTo>
                <a:lnTo>
                  <a:pt x="245" y="248"/>
                </a:lnTo>
                <a:close/>
              </a:path>
            </a:pathLst>
          </a:custGeom>
          <a:solidFill>
            <a:schemeClr val="accent2"/>
          </a:solidFill>
          <a:ln>
            <a:noFill/>
          </a:ln>
          <a:effectLst/>
        </p:spPr>
        <p:txBody>
          <a:bodyPr wrap="none" anchor="ctr"/>
          <a:lstStyle/>
          <a:p>
            <a:endParaRPr lang="en-US" sz="603"/>
          </a:p>
        </p:txBody>
      </p:sp>
      <p:sp>
        <p:nvSpPr>
          <p:cNvPr id="490" name="Freeform 103"/>
          <p:cNvSpPr>
            <a:spLocks noChangeArrowheads="1"/>
          </p:cNvSpPr>
          <p:nvPr/>
        </p:nvSpPr>
        <p:spPr bwMode="auto">
          <a:xfrm>
            <a:off x="2161216" y="3133237"/>
            <a:ext cx="198359" cy="199598"/>
          </a:xfrm>
          <a:custGeom>
            <a:avLst/>
            <a:gdLst>
              <a:gd name="T0" fmla="*/ 353 w 707"/>
              <a:gd name="T1" fmla="*/ 0 h 708"/>
              <a:gd name="T2" fmla="*/ 706 w 707"/>
              <a:gd name="T3" fmla="*/ 354 h 708"/>
              <a:gd name="T4" fmla="*/ 353 w 707"/>
              <a:gd name="T5" fmla="*/ 707 h 708"/>
              <a:gd name="T6" fmla="*/ 0 w 707"/>
              <a:gd name="T7" fmla="*/ 354 h 708"/>
              <a:gd name="T8" fmla="*/ 353 w 707"/>
              <a:gd name="T9" fmla="*/ 0 h 708"/>
              <a:gd name="T10" fmla="*/ 353 w 707"/>
              <a:gd name="T11" fmla="*/ 39 h 708"/>
              <a:gd name="T12" fmla="*/ 38 w 707"/>
              <a:gd name="T13" fmla="*/ 354 h 708"/>
              <a:gd name="T14" fmla="*/ 353 w 707"/>
              <a:gd name="T15" fmla="*/ 669 h 708"/>
              <a:gd name="T16" fmla="*/ 670 w 707"/>
              <a:gd name="T17" fmla="*/ 354 h 708"/>
              <a:gd name="T18" fmla="*/ 353 w 707"/>
              <a:gd name="T19" fmla="*/ 39 h 708"/>
              <a:gd name="T20" fmla="*/ 335 w 707"/>
              <a:gd name="T21" fmla="*/ 251 h 708"/>
              <a:gd name="T22" fmla="*/ 335 w 707"/>
              <a:gd name="T23" fmla="*/ 515 h 708"/>
              <a:gd name="T24" fmla="*/ 345 w 707"/>
              <a:gd name="T25" fmla="*/ 525 h 708"/>
              <a:gd name="T26" fmla="*/ 363 w 707"/>
              <a:gd name="T27" fmla="*/ 525 h 708"/>
              <a:gd name="T28" fmla="*/ 372 w 707"/>
              <a:gd name="T29" fmla="*/ 515 h 708"/>
              <a:gd name="T30" fmla="*/ 372 w 707"/>
              <a:gd name="T31" fmla="*/ 251 h 708"/>
              <a:gd name="T32" fmla="*/ 460 w 707"/>
              <a:gd name="T33" fmla="*/ 339 h 708"/>
              <a:gd name="T34" fmla="*/ 475 w 707"/>
              <a:gd name="T35" fmla="*/ 339 h 708"/>
              <a:gd name="T36" fmla="*/ 487 w 707"/>
              <a:gd name="T37" fmla="*/ 328 h 708"/>
              <a:gd name="T38" fmla="*/ 487 w 707"/>
              <a:gd name="T39" fmla="*/ 314 h 708"/>
              <a:gd name="T40" fmla="*/ 371 w 707"/>
              <a:gd name="T41" fmla="*/ 197 h 708"/>
              <a:gd name="T42" fmla="*/ 337 w 707"/>
              <a:gd name="T43" fmla="*/ 197 h 708"/>
              <a:gd name="T44" fmla="*/ 220 w 707"/>
              <a:gd name="T45" fmla="*/ 314 h 708"/>
              <a:gd name="T46" fmla="*/ 220 w 707"/>
              <a:gd name="T47" fmla="*/ 328 h 708"/>
              <a:gd name="T48" fmla="*/ 231 w 707"/>
              <a:gd name="T49" fmla="*/ 339 h 708"/>
              <a:gd name="T50" fmla="*/ 246 w 707"/>
              <a:gd name="T51" fmla="*/ 339 h 708"/>
              <a:gd name="T52" fmla="*/ 335 w 707"/>
              <a:gd name="T5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7" h="708">
                <a:moveTo>
                  <a:pt x="353" y="0"/>
                </a:moveTo>
                <a:cubicBezTo>
                  <a:pt x="548" y="0"/>
                  <a:pt x="706" y="159"/>
                  <a:pt x="706" y="354"/>
                </a:cubicBezTo>
                <a:cubicBezTo>
                  <a:pt x="706" y="549"/>
                  <a:pt x="548" y="707"/>
                  <a:pt x="353" y="707"/>
                </a:cubicBezTo>
                <a:cubicBezTo>
                  <a:pt x="158" y="707"/>
                  <a:pt x="0" y="549"/>
                  <a:pt x="0" y="354"/>
                </a:cubicBezTo>
                <a:cubicBezTo>
                  <a:pt x="0" y="159"/>
                  <a:pt x="158" y="0"/>
                  <a:pt x="353" y="0"/>
                </a:cubicBezTo>
                <a:close/>
                <a:moveTo>
                  <a:pt x="353" y="39"/>
                </a:moveTo>
                <a:cubicBezTo>
                  <a:pt x="180" y="39"/>
                  <a:pt x="38" y="179"/>
                  <a:pt x="38" y="354"/>
                </a:cubicBezTo>
                <a:cubicBezTo>
                  <a:pt x="38" y="528"/>
                  <a:pt x="180" y="669"/>
                  <a:pt x="353" y="669"/>
                </a:cubicBezTo>
                <a:cubicBezTo>
                  <a:pt x="527" y="669"/>
                  <a:pt x="670" y="528"/>
                  <a:pt x="670" y="354"/>
                </a:cubicBezTo>
                <a:cubicBezTo>
                  <a:pt x="670" y="179"/>
                  <a:pt x="527" y="39"/>
                  <a:pt x="353" y="39"/>
                </a:cubicBezTo>
                <a:close/>
                <a:moveTo>
                  <a:pt x="335" y="251"/>
                </a:moveTo>
                <a:lnTo>
                  <a:pt x="335" y="515"/>
                </a:lnTo>
                <a:cubicBezTo>
                  <a:pt x="335" y="523"/>
                  <a:pt x="337" y="525"/>
                  <a:pt x="345" y="525"/>
                </a:cubicBezTo>
                <a:lnTo>
                  <a:pt x="363" y="525"/>
                </a:lnTo>
                <a:cubicBezTo>
                  <a:pt x="371" y="525"/>
                  <a:pt x="372" y="523"/>
                  <a:pt x="372" y="515"/>
                </a:cubicBezTo>
                <a:lnTo>
                  <a:pt x="372" y="251"/>
                </a:lnTo>
                <a:lnTo>
                  <a:pt x="460" y="339"/>
                </a:lnTo>
                <a:cubicBezTo>
                  <a:pt x="465" y="346"/>
                  <a:pt x="470" y="346"/>
                  <a:pt x="475" y="339"/>
                </a:cubicBezTo>
                <a:lnTo>
                  <a:pt x="487" y="328"/>
                </a:lnTo>
                <a:cubicBezTo>
                  <a:pt x="492" y="322"/>
                  <a:pt x="492" y="319"/>
                  <a:pt x="487" y="314"/>
                </a:cubicBezTo>
                <a:cubicBezTo>
                  <a:pt x="449" y="274"/>
                  <a:pt x="409" y="235"/>
                  <a:pt x="371" y="197"/>
                </a:cubicBezTo>
                <a:cubicBezTo>
                  <a:pt x="361" y="187"/>
                  <a:pt x="347" y="187"/>
                  <a:pt x="337" y="197"/>
                </a:cubicBezTo>
                <a:lnTo>
                  <a:pt x="220" y="314"/>
                </a:lnTo>
                <a:cubicBezTo>
                  <a:pt x="214" y="319"/>
                  <a:pt x="214" y="322"/>
                  <a:pt x="220" y="328"/>
                </a:cubicBezTo>
                <a:lnTo>
                  <a:pt x="231" y="339"/>
                </a:lnTo>
                <a:cubicBezTo>
                  <a:pt x="238" y="346"/>
                  <a:pt x="241" y="346"/>
                  <a:pt x="246" y="339"/>
                </a:cubicBezTo>
                <a:lnTo>
                  <a:pt x="335" y="251"/>
                </a:lnTo>
                <a:close/>
              </a:path>
            </a:pathLst>
          </a:custGeom>
          <a:solidFill>
            <a:schemeClr val="accent2"/>
          </a:solidFill>
          <a:ln>
            <a:noFill/>
          </a:ln>
          <a:effectLst/>
        </p:spPr>
        <p:txBody>
          <a:bodyPr wrap="none" anchor="ctr"/>
          <a:lstStyle/>
          <a:p>
            <a:endParaRPr lang="en-US" sz="603"/>
          </a:p>
        </p:txBody>
      </p:sp>
      <p:sp>
        <p:nvSpPr>
          <p:cNvPr id="491" name="Freeform 104"/>
          <p:cNvSpPr>
            <a:spLocks noChangeArrowheads="1"/>
          </p:cNvSpPr>
          <p:nvPr/>
        </p:nvSpPr>
        <p:spPr bwMode="auto">
          <a:xfrm>
            <a:off x="2448834" y="3133237"/>
            <a:ext cx="199599" cy="199598"/>
          </a:xfrm>
          <a:custGeom>
            <a:avLst/>
            <a:gdLst>
              <a:gd name="T0" fmla="*/ 707 w 708"/>
              <a:gd name="T1" fmla="*/ 354 h 708"/>
              <a:gd name="T2" fmla="*/ 354 w 708"/>
              <a:gd name="T3" fmla="*/ 707 h 708"/>
              <a:gd name="T4" fmla="*/ 0 w 708"/>
              <a:gd name="T5" fmla="*/ 354 h 708"/>
              <a:gd name="T6" fmla="*/ 354 w 708"/>
              <a:gd name="T7" fmla="*/ 0 h 708"/>
              <a:gd name="T8" fmla="*/ 707 w 708"/>
              <a:gd name="T9" fmla="*/ 354 h 708"/>
              <a:gd name="T10" fmla="*/ 669 w 708"/>
              <a:gd name="T11" fmla="*/ 354 h 708"/>
              <a:gd name="T12" fmla="*/ 354 w 708"/>
              <a:gd name="T13" fmla="*/ 39 h 708"/>
              <a:gd name="T14" fmla="*/ 39 w 708"/>
              <a:gd name="T15" fmla="*/ 354 h 708"/>
              <a:gd name="T16" fmla="*/ 354 w 708"/>
              <a:gd name="T17" fmla="*/ 669 h 708"/>
              <a:gd name="T18" fmla="*/ 669 w 708"/>
              <a:gd name="T19" fmla="*/ 354 h 708"/>
              <a:gd name="T20" fmla="*/ 454 w 708"/>
              <a:gd name="T21" fmla="*/ 335 h 708"/>
              <a:gd name="T22" fmla="*/ 192 w 708"/>
              <a:gd name="T23" fmla="*/ 335 h 708"/>
              <a:gd name="T24" fmla="*/ 181 w 708"/>
              <a:gd name="T25" fmla="*/ 346 h 708"/>
              <a:gd name="T26" fmla="*/ 181 w 708"/>
              <a:gd name="T27" fmla="*/ 362 h 708"/>
              <a:gd name="T28" fmla="*/ 192 w 708"/>
              <a:gd name="T29" fmla="*/ 373 h 708"/>
              <a:gd name="T30" fmla="*/ 454 w 708"/>
              <a:gd name="T31" fmla="*/ 373 h 708"/>
              <a:gd name="T32" fmla="*/ 366 w 708"/>
              <a:gd name="T33" fmla="*/ 459 h 708"/>
              <a:gd name="T34" fmla="*/ 366 w 708"/>
              <a:gd name="T35" fmla="*/ 475 h 708"/>
              <a:gd name="T36" fmla="*/ 379 w 708"/>
              <a:gd name="T37" fmla="*/ 486 h 708"/>
              <a:gd name="T38" fmla="*/ 394 w 708"/>
              <a:gd name="T39" fmla="*/ 486 h 708"/>
              <a:gd name="T40" fmla="*/ 510 w 708"/>
              <a:gd name="T41" fmla="*/ 370 h 708"/>
              <a:gd name="T42" fmla="*/ 510 w 708"/>
              <a:gd name="T43" fmla="*/ 336 h 708"/>
              <a:gd name="T44" fmla="*/ 394 w 708"/>
              <a:gd name="T45" fmla="*/ 219 h 708"/>
              <a:gd name="T46" fmla="*/ 379 w 708"/>
              <a:gd name="T47" fmla="*/ 219 h 708"/>
              <a:gd name="T48" fmla="*/ 366 w 708"/>
              <a:gd name="T49" fmla="*/ 232 h 708"/>
              <a:gd name="T50" fmla="*/ 366 w 708"/>
              <a:gd name="T51" fmla="*/ 247 h 708"/>
              <a:gd name="T52" fmla="*/ 454 w 708"/>
              <a:gd name="T53" fmla="*/ 335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8" h="708">
                <a:moveTo>
                  <a:pt x="707" y="354"/>
                </a:moveTo>
                <a:cubicBezTo>
                  <a:pt x="707" y="549"/>
                  <a:pt x="549" y="707"/>
                  <a:pt x="354" y="707"/>
                </a:cubicBezTo>
                <a:cubicBezTo>
                  <a:pt x="159" y="707"/>
                  <a:pt x="0" y="549"/>
                  <a:pt x="0" y="354"/>
                </a:cubicBezTo>
                <a:cubicBezTo>
                  <a:pt x="0" y="159"/>
                  <a:pt x="159" y="0"/>
                  <a:pt x="354" y="0"/>
                </a:cubicBezTo>
                <a:cubicBezTo>
                  <a:pt x="549" y="0"/>
                  <a:pt x="707" y="159"/>
                  <a:pt x="707" y="354"/>
                </a:cubicBezTo>
                <a:close/>
                <a:moveTo>
                  <a:pt x="669" y="354"/>
                </a:moveTo>
                <a:cubicBezTo>
                  <a:pt x="669" y="179"/>
                  <a:pt x="528" y="39"/>
                  <a:pt x="354" y="39"/>
                </a:cubicBezTo>
                <a:cubicBezTo>
                  <a:pt x="179" y="39"/>
                  <a:pt x="39" y="179"/>
                  <a:pt x="39" y="354"/>
                </a:cubicBezTo>
                <a:cubicBezTo>
                  <a:pt x="39" y="528"/>
                  <a:pt x="179" y="669"/>
                  <a:pt x="354" y="669"/>
                </a:cubicBezTo>
                <a:cubicBezTo>
                  <a:pt x="528" y="669"/>
                  <a:pt x="669" y="528"/>
                  <a:pt x="669" y="354"/>
                </a:cubicBezTo>
                <a:close/>
                <a:moveTo>
                  <a:pt x="454" y="335"/>
                </a:moveTo>
                <a:lnTo>
                  <a:pt x="192" y="335"/>
                </a:lnTo>
                <a:cubicBezTo>
                  <a:pt x="184" y="335"/>
                  <a:pt x="181" y="338"/>
                  <a:pt x="181" y="346"/>
                </a:cubicBezTo>
                <a:lnTo>
                  <a:pt x="181" y="362"/>
                </a:lnTo>
                <a:cubicBezTo>
                  <a:pt x="181" y="370"/>
                  <a:pt x="184" y="373"/>
                  <a:pt x="192" y="373"/>
                </a:cubicBezTo>
                <a:lnTo>
                  <a:pt x="454" y="373"/>
                </a:lnTo>
                <a:lnTo>
                  <a:pt x="366" y="459"/>
                </a:lnTo>
                <a:cubicBezTo>
                  <a:pt x="362" y="466"/>
                  <a:pt x="362" y="469"/>
                  <a:pt x="366" y="475"/>
                </a:cubicBezTo>
                <a:lnTo>
                  <a:pt x="379" y="486"/>
                </a:lnTo>
                <a:cubicBezTo>
                  <a:pt x="386" y="493"/>
                  <a:pt x="389" y="493"/>
                  <a:pt x="394" y="486"/>
                </a:cubicBezTo>
                <a:lnTo>
                  <a:pt x="510" y="370"/>
                </a:lnTo>
                <a:cubicBezTo>
                  <a:pt x="520" y="362"/>
                  <a:pt x="520" y="346"/>
                  <a:pt x="510" y="336"/>
                </a:cubicBezTo>
                <a:lnTo>
                  <a:pt x="394" y="219"/>
                </a:lnTo>
                <a:cubicBezTo>
                  <a:pt x="389" y="215"/>
                  <a:pt x="386" y="215"/>
                  <a:pt x="379" y="219"/>
                </a:cubicBezTo>
                <a:lnTo>
                  <a:pt x="366" y="232"/>
                </a:lnTo>
                <a:cubicBezTo>
                  <a:pt x="362" y="237"/>
                  <a:pt x="362" y="240"/>
                  <a:pt x="366" y="247"/>
                </a:cubicBezTo>
                <a:lnTo>
                  <a:pt x="454" y="335"/>
                </a:lnTo>
                <a:close/>
              </a:path>
            </a:pathLst>
          </a:custGeom>
          <a:solidFill>
            <a:schemeClr val="accent2"/>
          </a:solidFill>
          <a:ln>
            <a:noFill/>
          </a:ln>
          <a:effectLst/>
        </p:spPr>
        <p:txBody>
          <a:bodyPr wrap="none" anchor="ctr"/>
          <a:lstStyle/>
          <a:p>
            <a:endParaRPr lang="en-US" sz="603"/>
          </a:p>
        </p:txBody>
      </p:sp>
      <p:sp>
        <p:nvSpPr>
          <p:cNvPr id="492" name="Freeform 105"/>
          <p:cNvSpPr>
            <a:spLocks noChangeArrowheads="1"/>
          </p:cNvSpPr>
          <p:nvPr/>
        </p:nvSpPr>
        <p:spPr bwMode="auto">
          <a:xfrm>
            <a:off x="2735215" y="3133237"/>
            <a:ext cx="199598" cy="199598"/>
          </a:xfrm>
          <a:custGeom>
            <a:avLst/>
            <a:gdLst>
              <a:gd name="T0" fmla="*/ 355 w 708"/>
              <a:gd name="T1" fmla="*/ 0 h 708"/>
              <a:gd name="T2" fmla="*/ 707 w 708"/>
              <a:gd name="T3" fmla="*/ 354 h 708"/>
              <a:gd name="T4" fmla="*/ 355 w 708"/>
              <a:gd name="T5" fmla="*/ 707 h 708"/>
              <a:gd name="T6" fmla="*/ 0 w 708"/>
              <a:gd name="T7" fmla="*/ 354 h 708"/>
              <a:gd name="T8" fmla="*/ 355 w 708"/>
              <a:gd name="T9" fmla="*/ 0 h 708"/>
              <a:gd name="T10" fmla="*/ 355 w 708"/>
              <a:gd name="T11" fmla="*/ 669 h 708"/>
              <a:gd name="T12" fmla="*/ 669 w 708"/>
              <a:gd name="T13" fmla="*/ 354 h 708"/>
              <a:gd name="T14" fmla="*/ 355 w 708"/>
              <a:gd name="T15" fmla="*/ 39 h 708"/>
              <a:gd name="T16" fmla="*/ 39 w 708"/>
              <a:gd name="T17" fmla="*/ 354 h 708"/>
              <a:gd name="T18" fmla="*/ 355 w 708"/>
              <a:gd name="T19" fmla="*/ 669 h 708"/>
              <a:gd name="T20" fmla="*/ 341 w 708"/>
              <a:gd name="T21" fmla="*/ 247 h 708"/>
              <a:gd name="T22" fmla="*/ 341 w 708"/>
              <a:gd name="T23" fmla="*/ 232 h 708"/>
              <a:gd name="T24" fmla="*/ 328 w 708"/>
              <a:gd name="T25" fmla="*/ 219 h 708"/>
              <a:gd name="T26" fmla="*/ 314 w 708"/>
              <a:gd name="T27" fmla="*/ 219 h 708"/>
              <a:gd name="T28" fmla="*/ 197 w 708"/>
              <a:gd name="T29" fmla="*/ 336 h 708"/>
              <a:gd name="T30" fmla="*/ 197 w 708"/>
              <a:gd name="T31" fmla="*/ 370 h 708"/>
              <a:gd name="T32" fmla="*/ 314 w 708"/>
              <a:gd name="T33" fmla="*/ 486 h 708"/>
              <a:gd name="T34" fmla="*/ 328 w 708"/>
              <a:gd name="T35" fmla="*/ 486 h 708"/>
              <a:gd name="T36" fmla="*/ 341 w 708"/>
              <a:gd name="T37" fmla="*/ 475 h 708"/>
              <a:gd name="T38" fmla="*/ 341 w 708"/>
              <a:gd name="T39" fmla="*/ 459 h 708"/>
              <a:gd name="T40" fmla="*/ 253 w 708"/>
              <a:gd name="T41" fmla="*/ 373 h 708"/>
              <a:gd name="T42" fmla="*/ 515 w 708"/>
              <a:gd name="T43" fmla="*/ 373 h 708"/>
              <a:gd name="T44" fmla="*/ 526 w 708"/>
              <a:gd name="T45" fmla="*/ 362 h 708"/>
              <a:gd name="T46" fmla="*/ 526 w 708"/>
              <a:gd name="T47" fmla="*/ 346 h 708"/>
              <a:gd name="T48" fmla="*/ 515 w 708"/>
              <a:gd name="T49" fmla="*/ 335 h 708"/>
              <a:gd name="T50" fmla="*/ 253 w 708"/>
              <a:gd name="T51" fmla="*/ 335 h 708"/>
              <a:gd name="T52" fmla="*/ 341 w 708"/>
              <a:gd name="T53" fmla="*/ 24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8" h="708">
                <a:moveTo>
                  <a:pt x="355" y="0"/>
                </a:moveTo>
                <a:cubicBezTo>
                  <a:pt x="549" y="0"/>
                  <a:pt x="707" y="159"/>
                  <a:pt x="707" y="354"/>
                </a:cubicBezTo>
                <a:cubicBezTo>
                  <a:pt x="707" y="549"/>
                  <a:pt x="549" y="707"/>
                  <a:pt x="355" y="707"/>
                </a:cubicBezTo>
                <a:cubicBezTo>
                  <a:pt x="159" y="707"/>
                  <a:pt x="0" y="549"/>
                  <a:pt x="0" y="354"/>
                </a:cubicBezTo>
                <a:cubicBezTo>
                  <a:pt x="0" y="159"/>
                  <a:pt x="159" y="0"/>
                  <a:pt x="355" y="0"/>
                </a:cubicBezTo>
                <a:close/>
                <a:moveTo>
                  <a:pt x="355" y="669"/>
                </a:moveTo>
                <a:cubicBezTo>
                  <a:pt x="528" y="669"/>
                  <a:pt x="669" y="528"/>
                  <a:pt x="669" y="354"/>
                </a:cubicBezTo>
                <a:cubicBezTo>
                  <a:pt x="669" y="179"/>
                  <a:pt x="528" y="39"/>
                  <a:pt x="355" y="39"/>
                </a:cubicBezTo>
                <a:cubicBezTo>
                  <a:pt x="179" y="39"/>
                  <a:pt x="39" y="179"/>
                  <a:pt x="39" y="354"/>
                </a:cubicBezTo>
                <a:cubicBezTo>
                  <a:pt x="39" y="528"/>
                  <a:pt x="179" y="669"/>
                  <a:pt x="355" y="669"/>
                </a:cubicBezTo>
                <a:close/>
                <a:moveTo>
                  <a:pt x="341" y="247"/>
                </a:moveTo>
                <a:cubicBezTo>
                  <a:pt x="346" y="240"/>
                  <a:pt x="346" y="237"/>
                  <a:pt x="341" y="232"/>
                </a:cubicBezTo>
                <a:lnTo>
                  <a:pt x="328" y="219"/>
                </a:lnTo>
                <a:cubicBezTo>
                  <a:pt x="323" y="215"/>
                  <a:pt x="320" y="215"/>
                  <a:pt x="314" y="219"/>
                </a:cubicBezTo>
                <a:lnTo>
                  <a:pt x="197" y="336"/>
                </a:lnTo>
                <a:cubicBezTo>
                  <a:pt x="187" y="346"/>
                  <a:pt x="187" y="362"/>
                  <a:pt x="197" y="370"/>
                </a:cubicBezTo>
                <a:lnTo>
                  <a:pt x="314" y="486"/>
                </a:lnTo>
                <a:cubicBezTo>
                  <a:pt x="320" y="493"/>
                  <a:pt x="323" y="493"/>
                  <a:pt x="328" y="486"/>
                </a:cubicBezTo>
                <a:lnTo>
                  <a:pt x="341" y="475"/>
                </a:lnTo>
                <a:cubicBezTo>
                  <a:pt x="346" y="469"/>
                  <a:pt x="346" y="466"/>
                  <a:pt x="341" y="459"/>
                </a:cubicBezTo>
                <a:lnTo>
                  <a:pt x="253" y="373"/>
                </a:lnTo>
                <a:lnTo>
                  <a:pt x="515" y="373"/>
                </a:lnTo>
                <a:cubicBezTo>
                  <a:pt x="523" y="373"/>
                  <a:pt x="526" y="370"/>
                  <a:pt x="526" y="362"/>
                </a:cubicBezTo>
                <a:lnTo>
                  <a:pt x="526" y="346"/>
                </a:lnTo>
                <a:cubicBezTo>
                  <a:pt x="526" y="338"/>
                  <a:pt x="523" y="335"/>
                  <a:pt x="515" y="335"/>
                </a:cubicBezTo>
                <a:lnTo>
                  <a:pt x="253" y="335"/>
                </a:lnTo>
                <a:lnTo>
                  <a:pt x="341" y="247"/>
                </a:lnTo>
                <a:close/>
              </a:path>
            </a:pathLst>
          </a:custGeom>
          <a:solidFill>
            <a:schemeClr val="accent2"/>
          </a:solidFill>
          <a:ln>
            <a:noFill/>
          </a:ln>
          <a:effectLst/>
        </p:spPr>
        <p:txBody>
          <a:bodyPr wrap="none" anchor="ctr"/>
          <a:lstStyle/>
          <a:p>
            <a:endParaRPr lang="en-US" sz="603"/>
          </a:p>
        </p:txBody>
      </p:sp>
      <p:sp>
        <p:nvSpPr>
          <p:cNvPr id="493" name="Freeform 106"/>
          <p:cNvSpPr>
            <a:spLocks noChangeArrowheads="1"/>
          </p:cNvSpPr>
          <p:nvPr/>
        </p:nvSpPr>
        <p:spPr bwMode="auto">
          <a:xfrm>
            <a:off x="3024075" y="3133237"/>
            <a:ext cx="199599" cy="199598"/>
          </a:xfrm>
          <a:custGeom>
            <a:avLst/>
            <a:gdLst>
              <a:gd name="T0" fmla="*/ 0 w 708"/>
              <a:gd name="T1" fmla="*/ 354 h 708"/>
              <a:gd name="T2" fmla="*/ 352 w 708"/>
              <a:gd name="T3" fmla="*/ 0 h 708"/>
              <a:gd name="T4" fmla="*/ 707 w 708"/>
              <a:gd name="T5" fmla="*/ 354 h 708"/>
              <a:gd name="T6" fmla="*/ 352 w 708"/>
              <a:gd name="T7" fmla="*/ 707 h 708"/>
              <a:gd name="T8" fmla="*/ 0 w 708"/>
              <a:gd name="T9" fmla="*/ 354 h 708"/>
              <a:gd name="T10" fmla="*/ 668 w 708"/>
              <a:gd name="T11" fmla="*/ 354 h 708"/>
              <a:gd name="T12" fmla="*/ 352 w 708"/>
              <a:gd name="T13" fmla="*/ 39 h 708"/>
              <a:gd name="T14" fmla="*/ 38 w 708"/>
              <a:gd name="T15" fmla="*/ 354 h 708"/>
              <a:gd name="T16" fmla="*/ 352 w 708"/>
              <a:gd name="T17" fmla="*/ 669 h 708"/>
              <a:gd name="T18" fmla="*/ 668 w 708"/>
              <a:gd name="T19" fmla="*/ 354 h 708"/>
              <a:gd name="T20" fmla="*/ 246 w 708"/>
              <a:gd name="T21" fmla="*/ 367 h 708"/>
              <a:gd name="T22" fmla="*/ 232 w 708"/>
              <a:gd name="T23" fmla="*/ 367 h 708"/>
              <a:gd name="T24" fmla="*/ 219 w 708"/>
              <a:gd name="T25" fmla="*/ 379 h 708"/>
              <a:gd name="T26" fmla="*/ 219 w 708"/>
              <a:gd name="T27" fmla="*/ 394 h 708"/>
              <a:gd name="T28" fmla="*/ 336 w 708"/>
              <a:gd name="T29" fmla="*/ 510 h 708"/>
              <a:gd name="T30" fmla="*/ 369 w 708"/>
              <a:gd name="T31" fmla="*/ 510 h 708"/>
              <a:gd name="T32" fmla="*/ 486 w 708"/>
              <a:gd name="T33" fmla="*/ 394 h 708"/>
              <a:gd name="T34" fmla="*/ 486 w 708"/>
              <a:gd name="T35" fmla="*/ 379 h 708"/>
              <a:gd name="T36" fmla="*/ 475 w 708"/>
              <a:gd name="T37" fmla="*/ 367 h 708"/>
              <a:gd name="T38" fmla="*/ 459 w 708"/>
              <a:gd name="T39" fmla="*/ 367 h 708"/>
              <a:gd name="T40" fmla="*/ 371 w 708"/>
              <a:gd name="T41" fmla="*/ 456 h 708"/>
              <a:gd name="T42" fmla="*/ 371 w 708"/>
              <a:gd name="T43" fmla="*/ 192 h 708"/>
              <a:gd name="T44" fmla="*/ 361 w 708"/>
              <a:gd name="T45" fmla="*/ 183 h 708"/>
              <a:gd name="T46" fmla="*/ 344 w 708"/>
              <a:gd name="T47" fmla="*/ 183 h 708"/>
              <a:gd name="T48" fmla="*/ 334 w 708"/>
              <a:gd name="T49" fmla="*/ 192 h 708"/>
              <a:gd name="T50" fmla="*/ 334 w 708"/>
              <a:gd name="T51" fmla="*/ 456 h 708"/>
              <a:gd name="T52" fmla="*/ 246 w 708"/>
              <a:gd name="T53" fmla="*/ 36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8" h="708">
                <a:moveTo>
                  <a:pt x="0" y="354"/>
                </a:moveTo>
                <a:cubicBezTo>
                  <a:pt x="0" y="159"/>
                  <a:pt x="158" y="0"/>
                  <a:pt x="352" y="0"/>
                </a:cubicBezTo>
                <a:cubicBezTo>
                  <a:pt x="548" y="0"/>
                  <a:pt x="707" y="159"/>
                  <a:pt x="707" y="354"/>
                </a:cubicBezTo>
                <a:cubicBezTo>
                  <a:pt x="707" y="549"/>
                  <a:pt x="548" y="707"/>
                  <a:pt x="352" y="707"/>
                </a:cubicBezTo>
                <a:cubicBezTo>
                  <a:pt x="158" y="707"/>
                  <a:pt x="0" y="549"/>
                  <a:pt x="0" y="354"/>
                </a:cubicBezTo>
                <a:close/>
                <a:moveTo>
                  <a:pt x="668" y="354"/>
                </a:moveTo>
                <a:cubicBezTo>
                  <a:pt x="668" y="179"/>
                  <a:pt x="528" y="39"/>
                  <a:pt x="352" y="39"/>
                </a:cubicBezTo>
                <a:cubicBezTo>
                  <a:pt x="179" y="39"/>
                  <a:pt x="38" y="179"/>
                  <a:pt x="38" y="354"/>
                </a:cubicBezTo>
                <a:cubicBezTo>
                  <a:pt x="38" y="528"/>
                  <a:pt x="179" y="669"/>
                  <a:pt x="352" y="669"/>
                </a:cubicBezTo>
                <a:cubicBezTo>
                  <a:pt x="528" y="669"/>
                  <a:pt x="668" y="528"/>
                  <a:pt x="668" y="354"/>
                </a:cubicBezTo>
                <a:close/>
                <a:moveTo>
                  <a:pt x="246" y="367"/>
                </a:moveTo>
                <a:cubicBezTo>
                  <a:pt x="241" y="362"/>
                  <a:pt x="237" y="362"/>
                  <a:pt x="232" y="367"/>
                </a:cubicBezTo>
                <a:lnTo>
                  <a:pt x="219" y="379"/>
                </a:lnTo>
                <a:cubicBezTo>
                  <a:pt x="214" y="386"/>
                  <a:pt x="214" y="389"/>
                  <a:pt x="219" y="394"/>
                </a:cubicBezTo>
                <a:lnTo>
                  <a:pt x="336" y="510"/>
                </a:lnTo>
                <a:cubicBezTo>
                  <a:pt x="345" y="520"/>
                  <a:pt x="360" y="520"/>
                  <a:pt x="369" y="510"/>
                </a:cubicBezTo>
                <a:cubicBezTo>
                  <a:pt x="408" y="472"/>
                  <a:pt x="448" y="434"/>
                  <a:pt x="486" y="394"/>
                </a:cubicBezTo>
                <a:cubicBezTo>
                  <a:pt x="492" y="389"/>
                  <a:pt x="492" y="386"/>
                  <a:pt x="486" y="379"/>
                </a:cubicBezTo>
                <a:lnTo>
                  <a:pt x="475" y="367"/>
                </a:lnTo>
                <a:cubicBezTo>
                  <a:pt x="468" y="362"/>
                  <a:pt x="465" y="362"/>
                  <a:pt x="459" y="367"/>
                </a:cubicBezTo>
                <a:lnTo>
                  <a:pt x="371" y="456"/>
                </a:lnTo>
                <a:lnTo>
                  <a:pt x="371" y="192"/>
                </a:lnTo>
                <a:cubicBezTo>
                  <a:pt x="371" y="184"/>
                  <a:pt x="369" y="183"/>
                  <a:pt x="361" y="183"/>
                </a:cubicBezTo>
                <a:lnTo>
                  <a:pt x="344" y="183"/>
                </a:lnTo>
                <a:cubicBezTo>
                  <a:pt x="336" y="183"/>
                  <a:pt x="334" y="184"/>
                  <a:pt x="334" y="192"/>
                </a:cubicBezTo>
                <a:lnTo>
                  <a:pt x="334" y="456"/>
                </a:lnTo>
                <a:lnTo>
                  <a:pt x="246" y="367"/>
                </a:lnTo>
                <a:close/>
              </a:path>
            </a:pathLst>
          </a:custGeom>
          <a:solidFill>
            <a:schemeClr val="accent2"/>
          </a:solidFill>
          <a:ln>
            <a:noFill/>
          </a:ln>
          <a:effectLst/>
        </p:spPr>
        <p:txBody>
          <a:bodyPr wrap="none" anchor="ctr"/>
          <a:lstStyle/>
          <a:p>
            <a:endParaRPr lang="en-US" sz="603"/>
          </a:p>
        </p:txBody>
      </p:sp>
      <p:sp>
        <p:nvSpPr>
          <p:cNvPr id="494" name="Freeform 107"/>
          <p:cNvSpPr>
            <a:spLocks noChangeArrowheads="1"/>
          </p:cNvSpPr>
          <p:nvPr/>
        </p:nvSpPr>
        <p:spPr bwMode="auto">
          <a:xfrm>
            <a:off x="3310456" y="3133237"/>
            <a:ext cx="199598" cy="199598"/>
          </a:xfrm>
          <a:custGeom>
            <a:avLst/>
            <a:gdLst>
              <a:gd name="T0" fmla="*/ 353 w 708"/>
              <a:gd name="T1" fmla="*/ 707 h 708"/>
              <a:gd name="T2" fmla="*/ 0 w 708"/>
              <a:gd name="T3" fmla="*/ 354 h 708"/>
              <a:gd name="T4" fmla="*/ 353 w 708"/>
              <a:gd name="T5" fmla="*/ 0 h 708"/>
              <a:gd name="T6" fmla="*/ 707 w 708"/>
              <a:gd name="T7" fmla="*/ 354 h 708"/>
              <a:gd name="T8" fmla="*/ 353 w 708"/>
              <a:gd name="T9" fmla="*/ 707 h 708"/>
              <a:gd name="T10" fmla="*/ 563 w 708"/>
              <a:gd name="T11" fmla="*/ 590 h 708"/>
              <a:gd name="T12" fmla="*/ 117 w 708"/>
              <a:gd name="T13" fmla="*/ 144 h 708"/>
              <a:gd name="T14" fmla="*/ 38 w 708"/>
              <a:gd name="T15" fmla="*/ 354 h 708"/>
              <a:gd name="T16" fmla="*/ 353 w 708"/>
              <a:gd name="T17" fmla="*/ 669 h 708"/>
              <a:gd name="T18" fmla="*/ 563 w 708"/>
              <a:gd name="T19" fmla="*/ 590 h 708"/>
              <a:gd name="T20" fmla="*/ 144 w 708"/>
              <a:gd name="T21" fmla="*/ 117 h 708"/>
              <a:gd name="T22" fmla="*/ 590 w 708"/>
              <a:gd name="T23" fmla="*/ 563 h 708"/>
              <a:gd name="T24" fmla="*/ 668 w 708"/>
              <a:gd name="T25" fmla="*/ 354 h 708"/>
              <a:gd name="T26" fmla="*/ 353 w 708"/>
              <a:gd name="T27" fmla="*/ 39 h 708"/>
              <a:gd name="T28" fmla="*/ 144 w 708"/>
              <a:gd name="T29" fmla="*/ 11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8" h="708">
                <a:moveTo>
                  <a:pt x="353" y="707"/>
                </a:moveTo>
                <a:cubicBezTo>
                  <a:pt x="158" y="707"/>
                  <a:pt x="0" y="549"/>
                  <a:pt x="0" y="354"/>
                </a:cubicBezTo>
                <a:cubicBezTo>
                  <a:pt x="0" y="159"/>
                  <a:pt x="158" y="0"/>
                  <a:pt x="353" y="0"/>
                </a:cubicBezTo>
                <a:cubicBezTo>
                  <a:pt x="548" y="0"/>
                  <a:pt x="707" y="159"/>
                  <a:pt x="707" y="354"/>
                </a:cubicBezTo>
                <a:cubicBezTo>
                  <a:pt x="707" y="549"/>
                  <a:pt x="548" y="707"/>
                  <a:pt x="353" y="707"/>
                </a:cubicBezTo>
                <a:close/>
                <a:moveTo>
                  <a:pt x="563" y="590"/>
                </a:moveTo>
                <a:lnTo>
                  <a:pt x="117" y="144"/>
                </a:lnTo>
                <a:cubicBezTo>
                  <a:pt x="67" y="200"/>
                  <a:pt x="38" y="274"/>
                  <a:pt x="38" y="354"/>
                </a:cubicBezTo>
                <a:cubicBezTo>
                  <a:pt x="38" y="528"/>
                  <a:pt x="179" y="669"/>
                  <a:pt x="353" y="669"/>
                </a:cubicBezTo>
                <a:cubicBezTo>
                  <a:pt x="433" y="669"/>
                  <a:pt x="507" y="638"/>
                  <a:pt x="563" y="590"/>
                </a:cubicBezTo>
                <a:close/>
                <a:moveTo>
                  <a:pt x="144" y="117"/>
                </a:moveTo>
                <a:lnTo>
                  <a:pt x="590" y="563"/>
                </a:lnTo>
                <a:cubicBezTo>
                  <a:pt x="638" y="507"/>
                  <a:pt x="668" y="434"/>
                  <a:pt x="668" y="354"/>
                </a:cubicBezTo>
                <a:cubicBezTo>
                  <a:pt x="668" y="179"/>
                  <a:pt x="528" y="39"/>
                  <a:pt x="353" y="39"/>
                </a:cubicBezTo>
                <a:cubicBezTo>
                  <a:pt x="273" y="39"/>
                  <a:pt x="200" y="67"/>
                  <a:pt x="144" y="117"/>
                </a:cubicBezTo>
                <a:close/>
              </a:path>
            </a:pathLst>
          </a:custGeom>
          <a:solidFill>
            <a:schemeClr val="accent2"/>
          </a:solidFill>
          <a:ln>
            <a:noFill/>
          </a:ln>
          <a:effectLst/>
        </p:spPr>
        <p:txBody>
          <a:bodyPr wrap="none" anchor="ctr"/>
          <a:lstStyle/>
          <a:p>
            <a:endParaRPr lang="en-US" sz="603"/>
          </a:p>
        </p:txBody>
      </p:sp>
      <p:sp>
        <p:nvSpPr>
          <p:cNvPr id="495" name="Freeform 108"/>
          <p:cNvSpPr>
            <a:spLocks noChangeArrowheads="1"/>
          </p:cNvSpPr>
          <p:nvPr/>
        </p:nvSpPr>
        <p:spPr bwMode="auto">
          <a:xfrm>
            <a:off x="3598076" y="3133237"/>
            <a:ext cx="199598" cy="199598"/>
          </a:xfrm>
          <a:custGeom>
            <a:avLst/>
            <a:gdLst>
              <a:gd name="T0" fmla="*/ 352 w 708"/>
              <a:gd name="T1" fmla="*/ 707 h 708"/>
              <a:gd name="T2" fmla="*/ 0 w 708"/>
              <a:gd name="T3" fmla="*/ 354 h 708"/>
              <a:gd name="T4" fmla="*/ 352 w 708"/>
              <a:gd name="T5" fmla="*/ 0 h 708"/>
              <a:gd name="T6" fmla="*/ 707 w 708"/>
              <a:gd name="T7" fmla="*/ 354 h 708"/>
              <a:gd name="T8" fmla="*/ 352 w 708"/>
              <a:gd name="T9" fmla="*/ 707 h 708"/>
              <a:gd name="T10" fmla="*/ 352 w 708"/>
              <a:gd name="T11" fmla="*/ 669 h 708"/>
              <a:gd name="T12" fmla="*/ 669 w 708"/>
              <a:gd name="T13" fmla="*/ 354 h 708"/>
              <a:gd name="T14" fmla="*/ 352 w 708"/>
              <a:gd name="T15" fmla="*/ 39 h 708"/>
              <a:gd name="T16" fmla="*/ 37 w 708"/>
              <a:gd name="T17" fmla="*/ 354 h 708"/>
              <a:gd name="T18" fmla="*/ 352 w 708"/>
              <a:gd name="T19" fmla="*/ 669 h 708"/>
              <a:gd name="T20" fmla="*/ 541 w 708"/>
              <a:gd name="T21" fmla="*/ 231 h 708"/>
              <a:gd name="T22" fmla="*/ 528 w 708"/>
              <a:gd name="T23" fmla="*/ 219 h 708"/>
              <a:gd name="T24" fmla="*/ 514 w 708"/>
              <a:gd name="T25" fmla="*/ 219 h 708"/>
              <a:gd name="T26" fmla="*/ 311 w 708"/>
              <a:gd name="T27" fmla="*/ 446 h 708"/>
              <a:gd name="T28" fmla="*/ 202 w 708"/>
              <a:gd name="T29" fmla="*/ 336 h 708"/>
              <a:gd name="T30" fmla="*/ 186 w 708"/>
              <a:gd name="T31" fmla="*/ 336 h 708"/>
              <a:gd name="T32" fmla="*/ 175 w 708"/>
              <a:gd name="T33" fmla="*/ 347 h 708"/>
              <a:gd name="T34" fmla="*/ 175 w 708"/>
              <a:gd name="T35" fmla="*/ 362 h 708"/>
              <a:gd name="T36" fmla="*/ 300 w 708"/>
              <a:gd name="T37" fmla="*/ 490 h 708"/>
              <a:gd name="T38" fmla="*/ 322 w 708"/>
              <a:gd name="T39" fmla="*/ 488 h 708"/>
              <a:gd name="T40" fmla="*/ 543 w 708"/>
              <a:gd name="T41" fmla="*/ 245 h 708"/>
              <a:gd name="T42" fmla="*/ 541 w 708"/>
              <a:gd name="T43" fmla="*/ 23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2" y="707"/>
                </a:moveTo>
                <a:cubicBezTo>
                  <a:pt x="157" y="707"/>
                  <a:pt x="0" y="549"/>
                  <a:pt x="0" y="354"/>
                </a:cubicBezTo>
                <a:cubicBezTo>
                  <a:pt x="0" y="159"/>
                  <a:pt x="157" y="0"/>
                  <a:pt x="352" y="0"/>
                </a:cubicBezTo>
                <a:cubicBezTo>
                  <a:pt x="547" y="0"/>
                  <a:pt x="707" y="159"/>
                  <a:pt x="707" y="354"/>
                </a:cubicBezTo>
                <a:cubicBezTo>
                  <a:pt x="707" y="549"/>
                  <a:pt x="547" y="707"/>
                  <a:pt x="352" y="707"/>
                </a:cubicBezTo>
                <a:close/>
                <a:moveTo>
                  <a:pt x="352" y="669"/>
                </a:moveTo>
                <a:cubicBezTo>
                  <a:pt x="527" y="669"/>
                  <a:pt x="669" y="528"/>
                  <a:pt x="669" y="354"/>
                </a:cubicBezTo>
                <a:cubicBezTo>
                  <a:pt x="669" y="179"/>
                  <a:pt x="527" y="39"/>
                  <a:pt x="352" y="39"/>
                </a:cubicBezTo>
                <a:cubicBezTo>
                  <a:pt x="180" y="39"/>
                  <a:pt x="37" y="179"/>
                  <a:pt x="37" y="354"/>
                </a:cubicBezTo>
                <a:cubicBezTo>
                  <a:pt x="37" y="528"/>
                  <a:pt x="180" y="669"/>
                  <a:pt x="352" y="669"/>
                </a:cubicBezTo>
                <a:close/>
                <a:moveTo>
                  <a:pt x="541" y="231"/>
                </a:moveTo>
                <a:lnTo>
                  <a:pt x="528" y="219"/>
                </a:lnTo>
                <a:cubicBezTo>
                  <a:pt x="523" y="215"/>
                  <a:pt x="520" y="215"/>
                  <a:pt x="514" y="219"/>
                </a:cubicBezTo>
                <a:lnTo>
                  <a:pt x="311" y="446"/>
                </a:lnTo>
                <a:lnTo>
                  <a:pt x="202" y="336"/>
                </a:lnTo>
                <a:cubicBezTo>
                  <a:pt x="196" y="330"/>
                  <a:pt x="192" y="330"/>
                  <a:pt x="186" y="336"/>
                </a:cubicBezTo>
                <a:lnTo>
                  <a:pt x="175" y="347"/>
                </a:lnTo>
                <a:cubicBezTo>
                  <a:pt x="168" y="354"/>
                  <a:pt x="168" y="357"/>
                  <a:pt x="175" y="362"/>
                </a:cubicBezTo>
                <a:lnTo>
                  <a:pt x="300" y="490"/>
                </a:lnTo>
                <a:cubicBezTo>
                  <a:pt x="306" y="496"/>
                  <a:pt x="317" y="496"/>
                  <a:pt x="322" y="488"/>
                </a:cubicBezTo>
                <a:lnTo>
                  <a:pt x="543" y="245"/>
                </a:lnTo>
                <a:cubicBezTo>
                  <a:pt x="547" y="240"/>
                  <a:pt x="547" y="235"/>
                  <a:pt x="541" y="231"/>
                </a:cubicBezTo>
                <a:close/>
              </a:path>
            </a:pathLst>
          </a:custGeom>
          <a:solidFill>
            <a:schemeClr val="accent2"/>
          </a:solidFill>
          <a:ln>
            <a:noFill/>
          </a:ln>
          <a:effectLst/>
        </p:spPr>
        <p:txBody>
          <a:bodyPr wrap="none" anchor="ctr"/>
          <a:lstStyle/>
          <a:p>
            <a:endParaRPr lang="en-US" sz="603"/>
          </a:p>
        </p:txBody>
      </p:sp>
      <p:sp>
        <p:nvSpPr>
          <p:cNvPr id="496" name="Freeform 109"/>
          <p:cNvSpPr>
            <a:spLocks noChangeArrowheads="1"/>
          </p:cNvSpPr>
          <p:nvPr/>
        </p:nvSpPr>
        <p:spPr bwMode="auto">
          <a:xfrm>
            <a:off x="3885696" y="3133237"/>
            <a:ext cx="199598" cy="199598"/>
          </a:xfrm>
          <a:custGeom>
            <a:avLst/>
            <a:gdLst>
              <a:gd name="T0" fmla="*/ 354 w 708"/>
              <a:gd name="T1" fmla="*/ 707 h 708"/>
              <a:gd name="T2" fmla="*/ 0 w 708"/>
              <a:gd name="T3" fmla="*/ 354 h 708"/>
              <a:gd name="T4" fmla="*/ 354 w 708"/>
              <a:gd name="T5" fmla="*/ 0 h 708"/>
              <a:gd name="T6" fmla="*/ 707 w 708"/>
              <a:gd name="T7" fmla="*/ 354 h 708"/>
              <a:gd name="T8" fmla="*/ 354 w 708"/>
              <a:gd name="T9" fmla="*/ 707 h 708"/>
              <a:gd name="T10" fmla="*/ 354 w 708"/>
              <a:gd name="T11" fmla="*/ 669 h 708"/>
              <a:gd name="T12" fmla="*/ 669 w 708"/>
              <a:gd name="T13" fmla="*/ 354 h 708"/>
              <a:gd name="T14" fmla="*/ 354 w 708"/>
              <a:gd name="T15" fmla="*/ 39 h 708"/>
              <a:gd name="T16" fmla="*/ 37 w 708"/>
              <a:gd name="T17" fmla="*/ 354 h 708"/>
              <a:gd name="T18" fmla="*/ 354 w 708"/>
              <a:gd name="T19" fmla="*/ 669 h 708"/>
              <a:gd name="T20" fmla="*/ 180 w 708"/>
              <a:gd name="T21" fmla="*/ 498 h 708"/>
              <a:gd name="T22" fmla="*/ 180 w 708"/>
              <a:gd name="T23" fmla="*/ 512 h 708"/>
              <a:gd name="T24" fmla="*/ 191 w 708"/>
              <a:gd name="T25" fmla="*/ 525 h 708"/>
              <a:gd name="T26" fmla="*/ 205 w 708"/>
              <a:gd name="T27" fmla="*/ 525 h 708"/>
              <a:gd name="T28" fmla="*/ 370 w 708"/>
              <a:gd name="T29" fmla="*/ 367 h 708"/>
              <a:gd name="T30" fmla="*/ 375 w 708"/>
              <a:gd name="T31" fmla="*/ 355 h 708"/>
              <a:gd name="T32" fmla="*/ 375 w 708"/>
              <a:gd name="T33" fmla="*/ 197 h 708"/>
              <a:gd name="T34" fmla="*/ 365 w 708"/>
              <a:gd name="T35" fmla="*/ 187 h 708"/>
              <a:gd name="T36" fmla="*/ 348 w 708"/>
              <a:gd name="T37" fmla="*/ 187 h 708"/>
              <a:gd name="T38" fmla="*/ 338 w 708"/>
              <a:gd name="T39" fmla="*/ 197 h 708"/>
              <a:gd name="T40" fmla="*/ 338 w 708"/>
              <a:gd name="T41" fmla="*/ 346 h 708"/>
              <a:gd name="T42" fmla="*/ 180 w 708"/>
              <a:gd name="T43" fmla="*/ 49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708">
                <a:moveTo>
                  <a:pt x="354" y="707"/>
                </a:moveTo>
                <a:cubicBezTo>
                  <a:pt x="159" y="707"/>
                  <a:pt x="0" y="549"/>
                  <a:pt x="0" y="354"/>
                </a:cubicBezTo>
                <a:cubicBezTo>
                  <a:pt x="0" y="159"/>
                  <a:pt x="159" y="0"/>
                  <a:pt x="354" y="0"/>
                </a:cubicBezTo>
                <a:cubicBezTo>
                  <a:pt x="549" y="0"/>
                  <a:pt x="707" y="159"/>
                  <a:pt x="707" y="354"/>
                </a:cubicBezTo>
                <a:cubicBezTo>
                  <a:pt x="707" y="549"/>
                  <a:pt x="549" y="707"/>
                  <a:pt x="354" y="707"/>
                </a:cubicBezTo>
                <a:close/>
                <a:moveTo>
                  <a:pt x="354" y="669"/>
                </a:moveTo>
                <a:cubicBezTo>
                  <a:pt x="528" y="669"/>
                  <a:pt x="669" y="528"/>
                  <a:pt x="669" y="354"/>
                </a:cubicBezTo>
                <a:cubicBezTo>
                  <a:pt x="669" y="179"/>
                  <a:pt x="528" y="39"/>
                  <a:pt x="354" y="39"/>
                </a:cubicBezTo>
                <a:cubicBezTo>
                  <a:pt x="180" y="39"/>
                  <a:pt x="37" y="179"/>
                  <a:pt x="37" y="354"/>
                </a:cubicBezTo>
                <a:cubicBezTo>
                  <a:pt x="37" y="528"/>
                  <a:pt x="180" y="669"/>
                  <a:pt x="354" y="669"/>
                </a:cubicBezTo>
                <a:close/>
                <a:moveTo>
                  <a:pt x="180" y="498"/>
                </a:moveTo>
                <a:cubicBezTo>
                  <a:pt x="173" y="502"/>
                  <a:pt x="173" y="507"/>
                  <a:pt x="180" y="512"/>
                </a:cubicBezTo>
                <a:lnTo>
                  <a:pt x="191" y="525"/>
                </a:lnTo>
                <a:cubicBezTo>
                  <a:pt x="196" y="530"/>
                  <a:pt x="200" y="530"/>
                  <a:pt x="205" y="525"/>
                </a:cubicBezTo>
                <a:lnTo>
                  <a:pt x="370" y="367"/>
                </a:lnTo>
                <a:cubicBezTo>
                  <a:pt x="373" y="363"/>
                  <a:pt x="375" y="359"/>
                  <a:pt x="375" y="355"/>
                </a:cubicBezTo>
                <a:lnTo>
                  <a:pt x="375" y="197"/>
                </a:lnTo>
                <a:cubicBezTo>
                  <a:pt x="375" y="189"/>
                  <a:pt x="373" y="187"/>
                  <a:pt x="365" y="187"/>
                </a:cubicBezTo>
                <a:lnTo>
                  <a:pt x="348" y="187"/>
                </a:lnTo>
                <a:cubicBezTo>
                  <a:pt x="340" y="187"/>
                  <a:pt x="338" y="189"/>
                  <a:pt x="338" y="197"/>
                </a:cubicBezTo>
                <a:lnTo>
                  <a:pt x="338" y="346"/>
                </a:lnTo>
                <a:cubicBezTo>
                  <a:pt x="284" y="397"/>
                  <a:pt x="231" y="446"/>
                  <a:pt x="180" y="498"/>
                </a:cubicBezTo>
                <a:close/>
              </a:path>
            </a:pathLst>
          </a:custGeom>
          <a:solidFill>
            <a:schemeClr val="accent2"/>
          </a:solidFill>
          <a:ln>
            <a:noFill/>
          </a:ln>
          <a:effectLst/>
        </p:spPr>
        <p:txBody>
          <a:bodyPr wrap="none" anchor="ctr"/>
          <a:lstStyle/>
          <a:p>
            <a:endParaRPr lang="en-US" sz="603"/>
          </a:p>
        </p:txBody>
      </p:sp>
      <p:sp>
        <p:nvSpPr>
          <p:cNvPr id="497" name="Freeform 110"/>
          <p:cNvSpPr>
            <a:spLocks noChangeArrowheads="1"/>
          </p:cNvSpPr>
          <p:nvPr/>
        </p:nvSpPr>
        <p:spPr bwMode="auto">
          <a:xfrm>
            <a:off x="4173316" y="3133237"/>
            <a:ext cx="199598" cy="199598"/>
          </a:xfrm>
          <a:custGeom>
            <a:avLst/>
            <a:gdLst>
              <a:gd name="T0" fmla="*/ 356 w 708"/>
              <a:gd name="T1" fmla="*/ 707 h 708"/>
              <a:gd name="T2" fmla="*/ 0 w 708"/>
              <a:gd name="T3" fmla="*/ 354 h 708"/>
              <a:gd name="T4" fmla="*/ 356 w 708"/>
              <a:gd name="T5" fmla="*/ 0 h 708"/>
              <a:gd name="T6" fmla="*/ 707 w 708"/>
              <a:gd name="T7" fmla="*/ 354 h 708"/>
              <a:gd name="T8" fmla="*/ 356 w 708"/>
              <a:gd name="T9" fmla="*/ 707 h 708"/>
              <a:gd name="T10" fmla="*/ 356 w 708"/>
              <a:gd name="T11" fmla="*/ 669 h 708"/>
              <a:gd name="T12" fmla="*/ 669 w 708"/>
              <a:gd name="T13" fmla="*/ 354 h 708"/>
              <a:gd name="T14" fmla="*/ 356 w 708"/>
              <a:gd name="T15" fmla="*/ 39 h 708"/>
              <a:gd name="T16" fmla="*/ 39 w 708"/>
              <a:gd name="T17" fmla="*/ 354 h 708"/>
              <a:gd name="T18" fmla="*/ 356 w 708"/>
              <a:gd name="T19" fmla="*/ 669 h 708"/>
              <a:gd name="T20" fmla="*/ 381 w 708"/>
              <a:gd name="T21" fmla="*/ 354 h 708"/>
              <a:gd name="T22" fmla="*/ 488 w 708"/>
              <a:gd name="T23" fmla="*/ 461 h 708"/>
              <a:gd name="T24" fmla="*/ 488 w 708"/>
              <a:gd name="T25" fmla="*/ 475 h 708"/>
              <a:gd name="T26" fmla="*/ 477 w 708"/>
              <a:gd name="T27" fmla="*/ 488 h 708"/>
              <a:gd name="T28" fmla="*/ 463 w 708"/>
              <a:gd name="T29" fmla="*/ 488 h 708"/>
              <a:gd name="T30" fmla="*/ 356 w 708"/>
              <a:gd name="T31" fmla="*/ 381 h 708"/>
              <a:gd name="T32" fmla="*/ 247 w 708"/>
              <a:gd name="T33" fmla="*/ 488 h 708"/>
              <a:gd name="T34" fmla="*/ 232 w 708"/>
              <a:gd name="T35" fmla="*/ 488 h 708"/>
              <a:gd name="T36" fmla="*/ 220 w 708"/>
              <a:gd name="T37" fmla="*/ 475 h 708"/>
              <a:gd name="T38" fmla="*/ 220 w 708"/>
              <a:gd name="T39" fmla="*/ 461 h 708"/>
              <a:gd name="T40" fmla="*/ 328 w 708"/>
              <a:gd name="T41" fmla="*/ 354 h 708"/>
              <a:gd name="T42" fmla="*/ 220 w 708"/>
              <a:gd name="T43" fmla="*/ 245 h 708"/>
              <a:gd name="T44" fmla="*/ 220 w 708"/>
              <a:gd name="T45" fmla="*/ 231 h 708"/>
              <a:gd name="T46" fmla="*/ 232 w 708"/>
              <a:gd name="T47" fmla="*/ 219 h 708"/>
              <a:gd name="T48" fmla="*/ 247 w 708"/>
              <a:gd name="T49" fmla="*/ 219 h 708"/>
              <a:gd name="T50" fmla="*/ 356 w 708"/>
              <a:gd name="T51" fmla="*/ 327 h 708"/>
              <a:gd name="T52" fmla="*/ 463 w 708"/>
              <a:gd name="T53" fmla="*/ 219 h 708"/>
              <a:gd name="T54" fmla="*/ 477 w 708"/>
              <a:gd name="T55" fmla="*/ 219 h 708"/>
              <a:gd name="T56" fmla="*/ 488 w 708"/>
              <a:gd name="T57" fmla="*/ 231 h 708"/>
              <a:gd name="T58" fmla="*/ 488 w 708"/>
              <a:gd name="T59" fmla="*/ 245 h 708"/>
              <a:gd name="T60" fmla="*/ 381 w 708"/>
              <a:gd name="T61" fmla="*/ 35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8" h="708">
                <a:moveTo>
                  <a:pt x="356" y="707"/>
                </a:moveTo>
                <a:cubicBezTo>
                  <a:pt x="159" y="707"/>
                  <a:pt x="0" y="549"/>
                  <a:pt x="0" y="354"/>
                </a:cubicBezTo>
                <a:cubicBezTo>
                  <a:pt x="0" y="159"/>
                  <a:pt x="159" y="0"/>
                  <a:pt x="356" y="0"/>
                </a:cubicBezTo>
                <a:cubicBezTo>
                  <a:pt x="549" y="0"/>
                  <a:pt x="707" y="159"/>
                  <a:pt x="707" y="354"/>
                </a:cubicBezTo>
                <a:cubicBezTo>
                  <a:pt x="707" y="549"/>
                  <a:pt x="549" y="707"/>
                  <a:pt x="356" y="707"/>
                </a:cubicBezTo>
                <a:close/>
                <a:moveTo>
                  <a:pt x="356" y="669"/>
                </a:moveTo>
                <a:cubicBezTo>
                  <a:pt x="528" y="669"/>
                  <a:pt x="669" y="528"/>
                  <a:pt x="669" y="354"/>
                </a:cubicBezTo>
                <a:cubicBezTo>
                  <a:pt x="669" y="179"/>
                  <a:pt x="528" y="39"/>
                  <a:pt x="356" y="39"/>
                </a:cubicBezTo>
                <a:cubicBezTo>
                  <a:pt x="180" y="39"/>
                  <a:pt x="39" y="179"/>
                  <a:pt x="39" y="354"/>
                </a:cubicBezTo>
                <a:cubicBezTo>
                  <a:pt x="39" y="528"/>
                  <a:pt x="180" y="669"/>
                  <a:pt x="356" y="669"/>
                </a:cubicBezTo>
                <a:close/>
                <a:moveTo>
                  <a:pt x="381" y="354"/>
                </a:moveTo>
                <a:lnTo>
                  <a:pt x="488" y="461"/>
                </a:lnTo>
                <a:cubicBezTo>
                  <a:pt x="495" y="466"/>
                  <a:pt x="495" y="470"/>
                  <a:pt x="488" y="475"/>
                </a:cubicBezTo>
                <a:lnTo>
                  <a:pt x="477" y="488"/>
                </a:lnTo>
                <a:cubicBezTo>
                  <a:pt x="471" y="493"/>
                  <a:pt x="467" y="493"/>
                  <a:pt x="463" y="488"/>
                </a:cubicBezTo>
                <a:lnTo>
                  <a:pt x="356" y="381"/>
                </a:lnTo>
                <a:lnTo>
                  <a:pt x="247" y="488"/>
                </a:lnTo>
                <a:cubicBezTo>
                  <a:pt x="242" y="493"/>
                  <a:pt x="237" y="493"/>
                  <a:pt x="232" y="488"/>
                </a:cubicBezTo>
                <a:lnTo>
                  <a:pt x="220" y="475"/>
                </a:lnTo>
                <a:cubicBezTo>
                  <a:pt x="215" y="470"/>
                  <a:pt x="215" y="466"/>
                  <a:pt x="220" y="461"/>
                </a:cubicBezTo>
                <a:lnTo>
                  <a:pt x="328" y="354"/>
                </a:lnTo>
                <a:lnTo>
                  <a:pt x="220" y="245"/>
                </a:lnTo>
                <a:cubicBezTo>
                  <a:pt x="215" y="240"/>
                  <a:pt x="215" y="237"/>
                  <a:pt x="220" y="231"/>
                </a:cubicBezTo>
                <a:lnTo>
                  <a:pt x="232" y="219"/>
                </a:lnTo>
                <a:cubicBezTo>
                  <a:pt x="237" y="213"/>
                  <a:pt x="242" y="213"/>
                  <a:pt x="247" y="219"/>
                </a:cubicBezTo>
                <a:lnTo>
                  <a:pt x="356" y="327"/>
                </a:lnTo>
                <a:lnTo>
                  <a:pt x="463" y="219"/>
                </a:lnTo>
                <a:cubicBezTo>
                  <a:pt x="467" y="213"/>
                  <a:pt x="471" y="213"/>
                  <a:pt x="477" y="219"/>
                </a:cubicBezTo>
                <a:lnTo>
                  <a:pt x="488" y="231"/>
                </a:lnTo>
                <a:cubicBezTo>
                  <a:pt x="495" y="237"/>
                  <a:pt x="495" y="240"/>
                  <a:pt x="488" y="245"/>
                </a:cubicBezTo>
                <a:lnTo>
                  <a:pt x="381" y="354"/>
                </a:lnTo>
                <a:close/>
              </a:path>
            </a:pathLst>
          </a:custGeom>
          <a:solidFill>
            <a:schemeClr val="accent2"/>
          </a:solidFill>
          <a:ln>
            <a:noFill/>
          </a:ln>
          <a:effectLst/>
        </p:spPr>
        <p:txBody>
          <a:bodyPr wrap="none" anchor="ctr"/>
          <a:lstStyle/>
          <a:p>
            <a:endParaRPr lang="en-US" sz="603"/>
          </a:p>
        </p:txBody>
      </p:sp>
      <p:sp>
        <p:nvSpPr>
          <p:cNvPr id="498" name="Freeform 111"/>
          <p:cNvSpPr>
            <a:spLocks noChangeArrowheads="1"/>
          </p:cNvSpPr>
          <p:nvPr/>
        </p:nvSpPr>
        <p:spPr bwMode="auto">
          <a:xfrm>
            <a:off x="4460938" y="3140677"/>
            <a:ext cx="151249" cy="184721"/>
          </a:xfrm>
          <a:custGeom>
            <a:avLst/>
            <a:gdLst>
              <a:gd name="T0" fmla="*/ 0 w 540"/>
              <a:gd name="T1" fmla="*/ 608 h 655"/>
              <a:gd name="T2" fmla="*/ 0 w 540"/>
              <a:gd name="T3" fmla="*/ 46 h 655"/>
              <a:gd name="T4" fmla="*/ 54 w 540"/>
              <a:gd name="T5" fmla="*/ 16 h 655"/>
              <a:gd name="T6" fmla="*/ 501 w 540"/>
              <a:gd name="T7" fmla="*/ 297 h 655"/>
              <a:gd name="T8" fmla="*/ 501 w 540"/>
              <a:gd name="T9" fmla="*/ 27 h 655"/>
              <a:gd name="T10" fmla="*/ 510 w 540"/>
              <a:gd name="T11" fmla="*/ 16 h 655"/>
              <a:gd name="T12" fmla="*/ 528 w 540"/>
              <a:gd name="T13" fmla="*/ 16 h 655"/>
              <a:gd name="T14" fmla="*/ 539 w 540"/>
              <a:gd name="T15" fmla="*/ 27 h 655"/>
              <a:gd name="T16" fmla="*/ 539 w 540"/>
              <a:gd name="T17" fmla="*/ 628 h 655"/>
              <a:gd name="T18" fmla="*/ 528 w 540"/>
              <a:gd name="T19" fmla="*/ 638 h 655"/>
              <a:gd name="T20" fmla="*/ 510 w 540"/>
              <a:gd name="T21" fmla="*/ 638 h 655"/>
              <a:gd name="T22" fmla="*/ 501 w 540"/>
              <a:gd name="T23" fmla="*/ 628 h 655"/>
              <a:gd name="T24" fmla="*/ 501 w 540"/>
              <a:gd name="T25" fmla="*/ 358 h 655"/>
              <a:gd name="T26" fmla="*/ 54 w 540"/>
              <a:gd name="T27" fmla="*/ 640 h 655"/>
              <a:gd name="T28" fmla="*/ 0 w 540"/>
              <a:gd name="T29" fmla="*/ 608 h 655"/>
              <a:gd name="T30" fmla="*/ 477 w 540"/>
              <a:gd name="T31" fmla="*/ 328 h 655"/>
              <a:gd name="T32" fmla="*/ 38 w 540"/>
              <a:gd name="T33" fmla="*/ 51 h 655"/>
              <a:gd name="T34" fmla="*/ 38 w 540"/>
              <a:gd name="T35" fmla="*/ 604 h 655"/>
              <a:gd name="T36" fmla="*/ 477 w 540"/>
              <a:gd name="T37" fmla="*/ 328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0" h="655">
                <a:moveTo>
                  <a:pt x="0" y="608"/>
                </a:moveTo>
                <a:lnTo>
                  <a:pt x="0" y="46"/>
                </a:lnTo>
                <a:cubicBezTo>
                  <a:pt x="0" y="19"/>
                  <a:pt x="29" y="0"/>
                  <a:pt x="54" y="16"/>
                </a:cubicBezTo>
                <a:lnTo>
                  <a:pt x="501" y="297"/>
                </a:lnTo>
                <a:lnTo>
                  <a:pt x="501" y="27"/>
                </a:lnTo>
                <a:cubicBezTo>
                  <a:pt x="501" y="19"/>
                  <a:pt x="502" y="16"/>
                  <a:pt x="510" y="16"/>
                </a:cubicBezTo>
                <a:lnTo>
                  <a:pt x="528" y="16"/>
                </a:lnTo>
                <a:cubicBezTo>
                  <a:pt x="536" y="16"/>
                  <a:pt x="539" y="19"/>
                  <a:pt x="539" y="27"/>
                </a:cubicBezTo>
                <a:lnTo>
                  <a:pt x="539" y="628"/>
                </a:lnTo>
                <a:cubicBezTo>
                  <a:pt x="539" y="636"/>
                  <a:pt x="536" y="638"/>
                  <a:pt x="528" y="638"/>
                </a:cubicBezTo>
                <a:lnTo>
                  <a:pt x="510" y="638"/>
                </a:lnTo>
                <a:cubicBezTo>
                  <a:pt x="502" y="638"/>
                  <a:pt x="501" y="636"/>
                  <a:pt x="501" y="628"/>
                </a:cubicBezTo>
                <a:lnTo>
                  <a:pt x="501" y="358"/>
                </a:lnTo>
                <a:lnTo>
                  <a:pt x="54" y="640"/>
                </a:lnTo>
                <a:cubicBezTo>
                  <a:pt x="29" y="654"/>
                  <a:pt x="0" y="636"/>
                  <a:pt x="0" y="608"/>
                </a:cubicBezTo>
                <a:close/>
                <a:moveTo>
                  <a:pt x="477" y="328"/>
                </a:moveTo>
                <a:lnTo>
                  <a:pt x="38" y="51"/>
                </a:lnTo>
                <a:lnTo>
                  <a:pt x="38" y="604"/>
                </a:lnTo>
                <a:lnTo>
                  <a:pt x="477" y="328"/>
                </a:lnTo>
                <a:close/>
              </a:path>
            </a:pathLst>
          </a:custGeom>
          <a:solidFill>
            <a:schemeClr val="accent2"/>
          </a:solidFill>
          <a:ln>
            <a:noFill/>
          </a:ln>
          <a:effectLst/>
        </p:spPr>
        <p:txBody>
          <a:bodyPr wrap="none" anchor="ctr"/>
          <a:lstStyle/>
          <a:p>
            <a:endParaRPr lang="en-US" sz="603"/>
          </a:p>
        </p:txBody>
      </p:sp>
      <p:sp>
        <p:nvSpPr>
          <p:cNvPr id="499" name="Freeform 112"/>
          <p:cNvSpPr>
            <a:spLocks noChangeArrowheads="1"/>
          </p:cNvSpPr>
          <p:nvPr/>
        </p:nvSpPr>
        <p:spPr bwMode="auto">
          <a:xfrm>
            <a:off x="4701447" y="3154313"/>
            <a:ext cx="205797" cy="154968"/>
          </a:xfrm>
          <a:custGeom>
            <a:avLst/>
            <a:gdLst>
              <a:gd name="T0" fmla="*/ 288 w 732"/>
              <a:gd name="T1" fmla="*/ 509 h 553"/>
              <a:gd name="T2" fmla="*/ 288 w 732"/>
              <a:gd name="T3" fmla="*/ 390 h 553"/>
              <a:gd name="T4" fmla="*/ 53 w 732"/>
              <a:gd name="T5" fmla="*/ 537 h 553"/>
              <a:gd name="T6" fmla="*/ 0 w 732"/>
              <a:gd name="T7" fmla="*/ 509 h 553"/>
              <a:gd name="T8" fmla="*/ 0 w 732"/>
              <a:gd name="T9" fmla="*/ 45 h 553"/>
              <a:gd name="T10" fmla="*/ 53 w 732"/>
              <a:gd name="T11" fmla="*/ 14 h 553"/>
              <a:gd name="T12" fmla="*/ 288 w 732"/>
              <a:gd name="T13" fmla="*/ 162 h 553"/>
              <a:gd name="T14" fmla="*/ 288 w 732"/>
              <a:gd name="T15" fmla="*/ 45 h 553"/>
              <a:gd name="T16" fmla="*/ 342 w 732"/>
              <a:gd name="T17" fmla="*/ 14 h 553"/>
              <a:gd name="T18" fmla="*/ 710 w 732"/>
              <a:gd name="T19" fmla="*/ 246 h 553"/>
              <a:gd name="T20" fmla="*/ 710 w 732"/>
              <a:gd name="T21" fmla="*/ 306 h 553"/>
              <a:gd name="T22" fmla="*/ 342 w 732"/>
              <a:gd name="T23" fmla="*/ 537 h 553"/>
              <a:gd name="T24" fmla="*/ 288 w 732"/>
              <a:gd name="T25" fmla="*/ 509 h 553"/>
              <a:gd name="T26" fmla="*/ 326 w 732"/>
              <a:gd name="T27" fmla="*/ 385 h 553"/>
              <a:gd name="T28" fmla="*/ 326 w 732"/>
              <a:gd name="T29" fmla="*/ 502 h 553"/>
              <a:gd name="T30" fmla="*/ 686 w 732"/>
              <a:gd name="T31" fmla="*/ 277 h 553"/>
              <a:gd name="T32" fmla="*/ 326 w 732"/>
              <a:gd name="T33" fmla="*/ 50 h 553"/>
              <a:gd name="T34" fmla="*/ 326 w 732"/>
              <a:gd name="T35" fmla="*/ 166 h 553"/>
              <a:gd name="T36" fmla="*/ 272 w 732"/>
              <a:gd name="T37" fmla="*/ 197 h 553"/>
              <a:gd name="T38" fmla="*/ 39 w 732"/>
              <a:gd name="T39" fmla="*/ 50 h 553"/>
              <a:gd name="T40" fmla="*/ 39 w 732"/>
              <a:gd name="T41" fmla="*/ 502 h 553"/>
              <a:gd name="T42" fmla="*/ 272 w 732"/>
              <a:gd name="T43" fmla="*/ 355 h 553"/>
              <a:gd name="T44" fmla="*/ 326 w 732"/>
              <a:gd name="T45" fmla="*/ 385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53">
                <a:moveTo>
                  <a:pt x="288" y="509"/>
                </a:moveTo>
                <a:lnTo>
                  <a:pt x="288" y="390"/>
                </a:lnTo>
                <a:lnTo>
                  <a:pt x="53" y="537"/>
                </a:lnTo>
                <a:cubicBezTo>
                  <a:pt x="31" y="552"/>
                  <a:pt x="0" y="536"/>
                  <a:pt x="0" y="509"/>
                </a:cubicBezTo>
                <a:lnTo>
                  <a:pt x="0" y="45"/>
                </a:lnTo>
                <a:cubicBezTo>
                  <a:pt x="0" y="18"/>
                  <a:pt x="31" y="0"/>
                  <a:pt x="53" y="14"/>
                </a:cubicBezTo>
                <a:lnTo>
                  <a:pt x="288" y="162"/>
                </a:lnTo>
                <a:lnTo>
                  <a:pt x="288" y="45"/>
                </a:lnTo>
                <a:cubicBezTo>
                  <a:pt x="288" y="18"/>
                  <a:pt x="318" y="0"/>
                  <a:pt x="342" y="14"/>
                </a:cubicBezTo>
                <a:lnTo>
                  <a:pt x="710" y="246"/>
                </a:lnTo>
                <a:cubicBezTo>
                  <a:pt x="731" y="261"/>
                  <a:pt x="731" y="293"/>
                  <a:pt x="710" y="306"/>
                </a:cubicBezTo>
                <a:lnTo>
                  <a:pt x="342" y="537"/>
                </a:lnTo>
                <a:cubicBezTo>
                  <a:pt x="318" y="552"/>
                  <a:pt x="288" y="536"/>
                  <a:pt x="288" y="509"/>
                </a:cubicBezTo>
                <a:close/>
                <a:moveTo>
                  <a:pt x="326" y="385"/>
                </a:moveTo>
                <a:lnTo>
                  <a:pt x="326" y="502"/>
                </a:lnTo>
                <a:lnTo>
                  <a:pt x="686" y="277"/>
                </a:lnTo>
                <a:lnTo>
                  <a:pt x="326" y="50"/>
                </a:lnTo>
                <a:lnTo>
                  <a:pt x="326" y="166"/>
                </a:lnTo>
                <a:cubicBezTo>
                  <a:pt x="326" y="195"/>
                  <a:pt x="296" y="211"/>
                  <a:pt x="272" y="197"/>
                </a:cubicBezTo>
                <a:lnTo>
                  <a:pt x="39" y="50"/>
                </a:lnTo>
                <a:lnTo>
                  <a:pt x="39" y="502"/>
                </a:lnTo>
                <a:lnTo>
                  <a:pt x="272" y="355"/>
                </a:lnTo>
                <a:cubicBezTo>
                  <a:pt x="296" y="341"/>
                  <a:pt x="326" y="358"/>
                  <a:pt x="326" y="385"/>
                </a:cubicBezTo>
                <a:close/>
              </a:path>
            </a:pathLst>
          </a:custGeom>
          <a:solidFill>
            <a:schemeClr val="accent2"/>
          </a:solidFill>
          <a:ln>
            <a:noFill/>
          </a:ln>
          <a:effectLst/>
        </p:spPr>
        <p:txBody>
          <a:bodyPr wrap="none" anchor="ctr"/>
          <a:lstStyle/>
          <a:p>
            <a:endParaRPr lang="en-US" sz="603"/>
          </a:p>
        </p:txBody>
      </p:sp>
      <p:sp>
        <p:nvSpPr>
          <p:cNvPr id="500" name="Freeform 113"/>
          <p:cNvSpPr>
            <a:spLocks noChangeArrowheads="1"/>
          </p:cNvSpPr>
          <p:nvPr/>
        </p:nvSpPr>
        <p:spPr bwMode="auto">
          <a:xfrm>
            <a:off x="4994026" y="3166711"/>
            <a:ext cx="159926" cy="131413"/>
          </a:xfrm>
          <a:custGeom>
            <a:avLst/>
            <a:gdLst>
              <a:gd name="T0" fmla="*/ 95 w 571"/>
              <a:gd name="T1" fmla="*/ 48 h 469"/>
              <a:gd name="T2" fmla="*/ 48 w 571"/>
              <a:gd name="T3" fmla="*/ 92 h 469"/>
              <a:gd name="T4" fmla="*/ 0 w 571"/>
              <a:gd name="T5" fmla="*/ 48 h 469"/>
              <a:gd name="T6" fmla="*/ 48 w 571"/>
              <a:gd name="T7" fmla="*/ 0 h 469"/>
              <a:gd name="T8" fmla="*/ 95 w 571"/>
              <a:gd name="T9" fmla="*/ 48 h 469"/>
              <a:gd name="T10" fmla="*/ 95 w 571"/>
              <a:gd name="T11" fmla="*/ 235 h 469"/>
              <a:gd name="T12" fmla="*/ 48 w 571"/>
              <a:gd name="T13" fmla="*/ 281 h 469"/>
              <a:gd name="T14" fmla="*/ 0 w 571"/>
              <a:gd name="T15" fmla="*/ 235 h 469"/>
              <a:gd name="T16" fmla="*/ 48 w 571"/>
              <a:gd name="T17" fmla="*/ 187 h 469"/>
              <a:gd name="T18" fmla="*/ 95 w 571"/>
              <a:gd name="T19" fmla="*/ 235 h 469"/>
              <a:gd name="T20" fmla="*/ 95 w 571"/>
              <a:gd name="T21" fmla="*/ 420 h 469"/>
              <a:gd name="T22" fmla="*/ 48 w 571"/>
              <a:gd name="T23" fmla="*/ 468 h 469"/>
              <a:gd name="T24" fmla="*/ 0 w 571"/>
              <a:gd name="T25" fmla="*/ 420 h 469"/>
              <a:gd name="T26" fmla="*/ 48 w 571"/>
              <a:gd name="T27" fmla="*/ 374 h 469"/>
              <a:gd name="T28" fmla="*/ 95 w 571"/>
              <a:gd name="T29" fmla="*/ 420 h 469"/>
              <a:gd name="T30" fmla="*/ 186 w 571"/>
              <a:gd name="T31" fmla="*/ 56 h 469"/>
              <a:gd name="T32" fmla="*/ 186 w 571"/>
              <a:gd name="T33" fmla="*/ 38 h 469"/>
              <a:gd name="T34" fmla="*/ 197 w 571"/>
              <a:gd name="T35" fmla="*/ 28 h 469"/>
              <a:gd name="T36" fmla="*/ 559 w 571"/>
              <a:gd name="T37" fmla="*/ 28 h 469"/>
              <a:gd name="T38" fmla="*/ 570 w 571"/>
              <a:gd name="T39" fmla="*/ 38 h 469"/>
              <a:gd name="T40" fmla="*/ 570 w 571"/>
              <a:gd name="T41" fmla="*/ 56 h 469"/>
              <a:gd name="T42" fmla="*/ 559 w 571"/>
              <a:gd name="T43" fmla="*/ 65 h 469"/>
              <a:gd name="T44" fmla="*/ 197 w 571"/>
              <a:gd name="T45" fmla="*/ 65 h 469"/>
              <a:gd name="T46" fmla="*/ 186 w 571"/>
              <a:gd name="T47" fmla="*/ 56 h 469"/>
              <a:gd name="T48" fmla="*/ 186 w 571"/>
              <a:gd name="T49" fmla="*/ 243 h 469"/>
              <a:gd name="T50" fmla="*/ 186 w 571"/>
              <a:gd name="T51" fmla="*/ 225 h 469"/>
              <a:gd name="T52" fmla="*/ 197 w 571"/>
              <a:gd name="T53" fmla="*/ 216 h 469"/>
              <a:gd name="T54" fmla="*/ 559 w 571"/>
              <a:gd name="T55" fmla="*/ 216 h 469"/>
              <a:gd name="T56" fmla="*/ 570 w 571"/>
              <a:gd name="T57" fmla="*/ 225 h 469"/>
              <a:gd name="T58" fmla="*/ 570 w 571"/>
              <a:gd name="T59" fmla="*/ 243 h 469"/>
              <a:gd name="T60" fmla="*/ 559 w 571"/>
              <a:gd name="T61" fmla="*/ 252 h 469"/>
              <a:gd name="T62" fmla="*/ 197 w 571"/>
              <a:gd name="T63" fmla="*/ 252 h 469"/>
              <a:gd name="T64" fmla="*/ 186 w 571"/>
              <a:gd name="T65" fmla="*/ 243 h 469"/>
              <a:gd name="T66" fmla="*/ 186 w 571"/>
              <a:gd name="T67" fmla="*/ 430 h 469"/>
              <a:gd name="T68" fmla="*/ 186 w 571"/>
              <a:gd name="T69" fmla="*/ 412 h 469"/>
              <a:gd name="T70" fmla="*/ 197 w 571"/>
              <a:gd name="T71" fmla="*/ 403 h 469"/>
              <a:gd name="T72" fmla="*/ 559 w 571"/>
              <a:gd name="T73" fmla="*/ 403 h 469"/>
              <a:gd name="T74" fmla="*/ 570 w 571"/>
              <a:gd name="T75" fmla="*/ 412 h 469"/>
              <a:gd name="T76" fmla="*/ 570 w 571"/>
              <a:gd name="T77" fmla="*/ 430 h 469"/>
              <a:gd name="T78" fmla="*/ 559 w 571"/>
              <a:gd name="T79" fmla="*/ 439 h 469"/>
              <a:gd name="T80" fmla="*/ 197 w 571"/>
              <a:gd name="T81" fmla="*/ 439 h 469"/>
              <a:gd name="T82" fmla="*/ 186 w 571"/>
              <a:gd name="T83" fmla="*/ 43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1" h="469">
                <a:moveTo>
                  <a:pt x="95" y="48"/>
                </a:moveTo>
                <a:cubicBezTo>
                  <a:pt x="95" y="73"/>
                  <a:pt x="74" y="92"/>
                  <a:pt x="48" y="92"/>
                </a:cubicBezTo>
                <a:cubicBezTo>
                  <a:pt x="23" y="92"/>
                  <a:pt x="0" y="73"/>
                  <a:pt x="0" y="48"/>
                </a:cubicBezTo>
                <a:cubicBezTo>
                  <a:pt x="0" y="20"/>
                  <a:pt x="23" y="0"/>
                  <a:pt x="48" y="0"/>
                </a:cubicBezTo>
                <a:cubicBezTo>
                  <a:pt x="74" y="0"/>
                  <a:pt x="95" y="20"/>
                  <a:pt x="95" y="48"/>
                </a:cubicBezTo>
                <a:close/>
                <a:moveTo>
                  <a:pt x="95" y="235"/>
                </a:moveTo>
                <a:cubicBezTo>
                  <a:pt x="95" y="260"/>
                  <a:pt x="74" y="281"/>
                  <a:pt x="48" y="281"/>
                </a:cubicBezTo>
                <a:cubicBezTo>
                  <a:pt x="23" y="281"/>
                  <a:pt x="0" y="260"/>
                  <a:pt x="0" y="235"/>
                </a:cubicBezTo>
                <a:cubicBezTo>
                  <a:pt x="0" y="208"/>
                  <a:pt x="23" y="187"/>
                  <a:pt x="48" y="187"/>
                </a:cubicBezTo>
                <a:cubicBezTo>
                  <a:pt x="74" y="187"/>
                  <a:pt x="95" y="208"/>
                  <a:pt x="95" y="235"/>
                </a:cubicBezTo>
                <a:close/>
                <a:moveTo>
                  <a:pt x="95" y="420"/>
                </a:moveTo>
                <a:cubicBezTo>
                  <a:pt x="95" y="447"/>
                  <a:pt x="74" y="468"/>
                  <a:pt x="48" y="468"/>
                </a:cubicBezTo>
                <a:cubicBezTo>
                  <a:pt x="23" y="468"/>
                  <a:pt x="0" y="447"/>
                  <a:pt x="0" y="420"/>
                </a:cubicBezTo>
                <a:cubicBezTo>
                  <a:pt x="0" y="395"/>
                  <a:pt x="23" y="374"/>
                  <a:pt x="48" y="374"/>
                </a:cubicBezTo>
                <a:cubicBezTo>
                  <a:pt x="74" y="374"/>
                  <a:pt x="95" y="395"/>
                  <a:pt x="95" y="420"/>
                </a:cubicBezTo>
                <a:close/>
                <a:moveTo>
                  <a:pt x="186" y="56"/>
                </a:moveTo>
                <a:lnTo>
                  <a:pt x="186" y="38"/>
                </a:lnTo>
                <a:cubicBezTo>
                  <a:pt x="186" y="30"/>
                  <a:pt x="189" y="28"/>
                  <a:pt x="197" y="28"/>
                </a:cubicBezTo>
                <a:lnTo>
                  <a:pt x="559" y="28"/>
                </a:lnTo>
                <a:cubicBezTo>
                  <a:pt x="567" y="28"/>
                  <a:pt x="570" y="30"/>
                  <a:pt x="570" y="38"/>
                </a:cubicBezTo>
                <a:lnTo>
                  <a:pt x="570" y="56"/>
                </a:lnTo>
                <a:cubicBezTo>
                  <a:pt x="570" y="64"/>
                  <a:pt x="567" y="65"/>
                  <a:pt x="559" y="65"/>
                </a:cubicBezTo>
                <a:lnTo>
                  <a:pt x="197" y="65"/>
                </a:lnTo>
                <a:cubicBezTo>
                  <a:pt x="189" y="65"/>
                  <a:pt x="186" y="64"/>
                  <a:pt x="186" y="56"/>
                </a:cubicBezTo>
                <a:close/>
                <a:moveTo>
                  <a:pt x="186" y="243"/>
                </a:moveTo>
                <a:lnTo>
                  <a:pt x="186" y="225"/>
                </a:lnTo>
                <a:cubicBezTo>
                  <a:pt x="186" y="217"/>
                  <a:pt x="189" y="216"/>
                  <a:pt x="197" y="216"/>
                </a:cubicBezTo>
                <a:lnTo>
                  <a:pt x="559" y="216"/>
                </a:lnTo>
                <a:cubicBezTo>
                  <a:pt x="567" y="216"/>
                  <a:pt x="570" y="217"/>
                  <a:pt x="570" y="225"/>
                </a:cubicBezTo>
                <a:lnTo>
                  <a:pt x="570" y="243"/>
                </a:lnTo>
                <a:cubicBezTo>
                  <a:pt x="570" y="251"/>
                  <a:pt x="567" y="252"/>
                  <a:pt x="559" y="252"/>
                </a:cubicBezTo>
                <a:lnTo>
                  <a:pt x="197" y="252"/>
                </a:lnTo>
                <a:cubicBezTo>
                  <a:pt x="189" y="252"/>
                  <a:pt x="186" y="251"/>
                  <a:pt x="186" y="243"/>
                </a:cubicBezTo>
                <a:close/>
                <a:moveTo>
                  <a:pt x="186" y="430"/>
                </a:moveTo>
                <a:lnTo>
                  <a:pt x="186" y="412"/>
                </a:lnTo>
                <a:cubicBezTo>
                  <a:pt x="186" y="404"/>
                  <a:pt x="189" y="403"/>
                  <a:pt x="197" y="403"/>
                </a:cubicBezTo>
                <a:lnTo>
                  <a:pt x="559" y="403"/>
                </a:lnTo>
                <a:cubicBezTo>
                  <a:pt x="567" y="403"/>
                  <a:pt x="570" y="404"/>
                  <a:pt x="570" y="412"/>
                </a:cubicBezTo>
                <a:lnTo>
                  <a:pt x="570" y="430"/>
                </a:lnTo>
                <a:cubicBezTo>
                  <a:pt x="570" y="438"/>
                  <a:pt x="567" y="439"/>
                  <a:pt x="559" y="439"/>
                </a:cubicBezTo>
                <a:lnTo>
                  <a:pt x="197" y="439"/>
                </a:lnTo>
                <a:cubicBezTo>
                  <a:pt x="189" y="439"/>
                  <a:pt x="186" y="438"/>
                  <a:pt x="186" y="430"/>
                </a:cubicBezTo>
                <a:close/>
              </a:path>
            </a:pathLst>
          </a:custGeom>
          <a:solidFill>
            <a:schemeClr val="accent2"/>
          </a:solidFill>
          <a:ln>
            <a:noFill/>
          </a:ln>
          <a:effectLst/>
        </p:spPr>
        <p:txBody>
          <a:bodyPr wrap="none" anchor="ctr"/>
          <a:lstStyle/>
          <a:p>
            <a:endParaRPr lang="en-US" sz="603"/>
          </a:p>
        </p:txBody>
      </p:sp>
      <p:sp>
        <p:nvSpPr>
          <p:cNvPr id="501" name="Freeform 114"/>
          <p:cNvSpPr>
            <a:spLocks noChangeArrowheads="1"/>
          </p:cNvSpPr>
          <p:nvPr/>
        </p:nvSpPr>
        <p:spPr bwMode="auto">
          <a:xfrm>
            <a:off x="5243217" y="3128281"/>
            <a:ext cx="350847" cy="208277"/>
          </a:xfrm>
          <a:custGeom>
            <a:avLst/>
            <a:gdLst>
              <a:gd name="T0" fmla="*/ 193 w 1247"/>
              <a:gd name="T1" fmla="*/ 61 h 740"/>
              <a:gd name="T2" fmla="*/ 221 w 1247"/>
              <a:gd name="T3" fmla="*/ 51 h 740"/>
              <a:gd name="T4" fmla="*/ 230 w 1247"/>
              <a:gd name="T5" fmla="*/ 232 h 740"/>
              <a:gd name="T6" fmla="*/ 134 w 1247"/>
              <a:gd name="T7" fmla="*/ 680 h 740"/>
              <a:gd name="T8" fmla="*/ 107 w 1247"/>
              <a:gd name="T9" fmla="*/ 690 h 740"/>
              <a:gd name="T10" fmla="*/ 97 w 1247"/>
              <a:gd name="T11" fmla="*/ 344 h 740"/>
              <a:gd name="T12" fmla="*/ 0 w 1247"/>
              <a:gd name="T13" fmla="*/ 61 h 740"/>
              <a:gd name="T14" fmla="*/ 27 w 1247"/>
              <a:gd name="T15" fmla="*/ 51 h 740"/>
              <a:gd name="T16" fmla="*/ 38 w 1247"/>
              <a:gd name="T17" fmla="*/ 232 h 740"/>
              <a:gd name="T18" fmla="*/ 67 w 1247"/>
              <a:gd name="T19" fmla="*/ 61 h 740"/>
              <a:gd name="T20" fmla="*/ 78 w 1247"/>
              <a:gd name="T21" fmla="*/ 232 h 740"/>
              <a:gd name="T22" fmla="*/ 102 w 1247"/>
              <a:gd name="T23" fmla="*/ 223 h 740"/>
              <a:gd name="T24" fmla="*/ 91 w 1247"/>
              <a:gd name="T25" fmla="*/ 51 h 740"/>
              <a:gd name="T26" fmla="*/ 67 w 1247"/>
              <a:gd name="T27" fmla="*/ 61 h 740"/>
              <a:gd name="T28" fmla="*/ 129 w 1247"/>
              <a:gd name="T29" fmla="*/ 223 h 740"/>
              <a:gd name="T30" fmla="*/ 153 w 1247"/>
              <a:gd name="T31" fmla="*/ 232 h 740"/>
              <a:gd name="T32" fmla="*/ 165 w 1247"/>
              <a:gd name="T33" fmla="*/ 61 h 740"/>
              <a:gd name="T34" fmla="*/ 141 w 1247"/>
              <a:gd name="T35" fmla="*/ 51 h 740"/>
              <a:gd name="T36" fmla="*/ 646 w 1247"/>
              <a:gd name="T37" fmla="*/ 0 h 740"/>
              <a:gd name="T38" fmla="*/ 646 w 1247"/>
              <a:gd name="T39" fmla="*/ 739 h 740"/>
              <a:gd name="T40" fmla="*/ 646 w 1247"/>
              <a:gd name="T41" fmla="*/ 0 h 740"/>
              <a:gd name="T42" fmla="*/ 313 w 1247"/>
              <a:gd name="T43" fmla="*/ 370 h 740"/>
              <a:gd name="T44" fmla="*/ 977 w 1247"/>
              <a:gd name="T45" fmla="*/ 370 h 740"/>
              <a:gd name="T46" fmla="*/ 646 w 1247"/>
              <a:gd name="T47" fmla="*/ 127 h 740"/>
              <a:gd name="T48" fmla="*/ 646 w 1247"/>
              <a:gd name="T49" fmla="*/ 613 h 740"/>
              <a:gd name="T50" fmla="*/ 646 w 1247"/>
              <a:gd name="T51" fmla="*/ 127 h 740"/>
              <a:gd name="T52" fmla="*/ 440 w 1247"/>
              <a:gd name="T53" fmla="*/ 370 h 740"/>
              <a:gd name="T54" fmla="*/ 851 w 1247"/>
              <a:gd name="T55" fmla="*/ 370 h 740"/>
              <a:gd name="T56" fmla="*/ 1107 w 1247"/>
              <a:gd name="T57" fmla="*/ 690 h 740"/>
              <a:gd name="T58" fmla="*/ 1134 w 1247"/>
              <a:gd name="T59" fmla="*/ 680 h 740"/>
              <a:gd name="T60" fmla="*/ 1211 w 1247"/>
              <a:gd name="T61" fmla="*/ 464 h 740"/>
              <a:gd name="T62" fmla="*/ 1246 w 1247"/>
              <a:gd name="T63" fmla="*/ 170 h 740"/>
              <a:gd name="T64" fmla="*/ 1095 w 1247"/>
              <a:gd name="T65" fmla="*/ 31 h 740"/>
              <a:gd name="T66" fmla="*/ 1107 w 1247"/>
              <a:gd name="T67" fmla="*/ 690 h 740"/>
              <a:gd name="T68" fmla="*/ 1134 w 1247"/>
              <a:gd name="T69" fmla="*/ 71 h 740"/>
              <a:gd name="T70" fmla="*/ 1207 w 1247"/>
              <a:gd name="T71" fmla="*/ 170 h 740"/>
              <a:gd name="T72" fmla="*/ 1134 w 1247"/>
              <a:gd name="T73" fmla="*/ 42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47" h="740">
                <a:moveTo>
                  <a:pt x="193" y="232"/>
                </a:moveTo>
                <a:lnTo>
                  <a:pt x="193" y="61"/>
                </a:lnTo>
                <a:cubicBezTo>
                  <a:pt x="193" y="53"/>
                  <a:pt x="197" y="51"/>
                  <a:pt x="205" y="51"/>
                </a:cubicBezTo>
                <a:lnTo>
                  <a:pt x="221" y="51"/>
                </a:lnTo>
                <a:cubicBezTo>
                  <a:pt x="229" y="51"/>
                  <a:pt x="230" y="53"/>
                  <a:pt x="230" y="61"/>
                </a:cubicBezTo>
                <a:lnTo>
                  <a:pt x="230" y="232"/>
                </a:lnTo>
                <a:cubicBezTo>
                  <a:pt x="230" y="293"/>
                  <a:pt x="192" y="335"/>
                  <a:pt x="134" y="344"/>
                </a:cubicBezTo>
                <a:lnTo>
                  <a:pt x="134" y="680"/>
                </a:lnTo>
                <a:cubicBezTo>
                  <a:pt x="134" y="688"/>
                  <a:pt x="133" y="690"/>
                  <a:pt x="125" y="690"/>
                </a:cubicBezTo>
                <a:lnTo>
                  <a:pt x="107" y="690"/>
                </a:lnTo>
                <a:cubicBezTo>
                  <a:pt x="99" y="690"/>
                  <a:pt x="97" y="688"/>
                  <a:pt x="97" y="680"/>
                </a:cubicBezTo>
                <a:lnTo>
                  <a:pt x="97" y="344"/>
                </a:lnTo>
                <a:cubicBezTo>
                  <a:pt x="40" y="335"/>
                  <a:pt x="0" y="293"/>
                  <a:pt x="0" y="232"/>
                </a:cubicBezTo>
                <a:lnTo>
                  <a:pt x="0" y="61"/>
                </a:lnTo>
                <a:cubicBezTo>
                  <a:pt x="0" y="53"/>
                  <a:pt x="3" y="51"/>
                  <a:pt x="9" y="51"/>
                </a:cubicBezTo>
                <a:lnTo>
                  <a:pt x="27" y="51"/>
                </a:lnTo>
                <a:cubicBezTo>
                  <a:pt x="35" y="51"/>
                  <a:pt x="38" y="53"/>
                  <a:pt x="38" y="61"/>
                </a:cubicBezTo>
                <a:lnTo>
                  <a:pt x="38" y="232"/>
                </a:lnTo>
                <a:cubicBezTo>
                  <a:pt x="38" y="331"/>
                  <a:pt x="193" y="331"/>
                  <a:pt x="193" y="232"/>
                </a:cubicBezTo>
                <a:close/>
                <a:moveTo>
                  <a:pt x="67" y="61"/>
                </a:moveTo>
                <a:lnTo>
                  <a:pt x="67" y="223"/>
                </a:lnTo>
                <a:cubicBezTo>
                  <a:pt x="67" y="231"/>
                  <a:pt x="70" y="232"/>
                  <a:pt x="78" y="232"/>
                </a:cubicBezTo>
                <a:lnTo>
                  <a:pt x="91" y="232"/>
                </a:lnTo>
                <a:cubicBezTo>
                  <a:pt x="99" y="232"/>
                  <a:pt x="102" y="231"/>
                  <a:pt x="102" y="223"/>
                </a:cubicBezTo>
                <a:lnTo>
                  <a:pt x="102" y="61"/>
                </a:lnTo>
                <a:cubicBezTo>
                  <a:pt x="102" y="53"/>
                  <a:pt x="99" y="51"/>
                  <a:pt x="91" y="51"/>
                </a:cubicBezTo>
                <a:lnTo>
                  <a:pt x="78" y="51"/>
                </a:lnTo>
                <a:cubicBezTo>
                  <a:pt x="70" y="51"/>
                  <a:pt x="67" y="53"/>
                  <a:pt x="67" y="61"/>
                </a:cubicBezTo>
                <a:close/>
                <a:moveTo>
                  <a:pt x="129" y="61"/>
                </a:moveTo>
                <a:lnTo>
                  <a:pt x="129" y="223"/>
                </a:lnTo>
                <a:cubicBezTo>
                  <a:pt x="129" y="231"/>
                  <a:pt x="133" y="232"/>
                  <a:pt x="141" y="232"/>
                </a:cubicBezTo>
                <a:lnTo>
                  <a:pt x="153" y="232"/>
                </a:lnTo>
                <a:cubicBezTo>
                  <a:pt x="161" y="232"/>
                  <a:pt x="165" y="231"/>
                  <a:pt x="165" y="223"/>
                </a:cubicBezTo>
                <a:lnTo>
                  <a:pt x="165" y="61"/>
                </a:lnTo>
                <a:cubicBezTo>
                  <a:pt x="165" y="53"/>
                  <a:pt x="161" y="51"/>
                  <a:pt x="153" y="51"/>
                </a:cubicBezTo>
                <a:lnTo>
                  <a:pt x="141" y="51"/>
                </a:lnTo>
                <a:cubicBezTo>
                  <a:pt x="133" y="51"/>
                  <a:pt x="129" y="53"/>
                  <a:pt x="129" y="61"/>
                </a:cubicBezTo>
                <a:close/>
                <a:moveTo>
                  <a:pt x="646" y="0"/>
                </a:moveTo>
                <a:cubicBezTo>
                  <a:pt x="850" y="0"/>
                  <a:pt x="1015" y="166"/>
                  <a:pt x="1015" y="370"/>
                </a:cubicBezTo>
                <a:cubicBezTo>
                  <a:pt x="1015" y="574"/>
                  <a:pt x="850" y="739"/>
                  <a:pt x="646" y="739"/>
                </a:cubicBezTo>
                <a:cubicBezTo>
                  <a:pt x="442" y="739"/>
                  <a:pt x="275" y="574"/>
                  <a:pt x="275" y="370"/>
                </a:cubicBezTo>
                <a:cubicBezTo>
                  <a:pt x="275" y="166"/>
                  <a:pt x="442" y="0"/>
                  <a:pt x="646" y="0"/>
                </a:cubicBezTo>
                <a:close/>
                <a:moveTo>
                  <a:pt x="646" y="37"/>
                </a:moveTo>
                <a:cubicBezTo>
                  <a:pt x="462" y="37"/>
                  <a:pt x="313" y="187"/>
                  <a:pt x="313" y="370"/>
                </a:cubicBezTo>
                <a:cubicBezTo>
                  <a:pt x="313" y="553"/>
                  <a:pt x="463" y="702"/>
                  <a:pt x="646" y="702"/>
                </a:cubicBezTo>
                <a:cubicBezTo>
                  <a:pt x="829" y="702"/>
                  <a:pt x="977" y="553"/>
                  <a:pt x="977" y="370"/>
                </a:cubicBezTo>
                <a:cubicBezTo>
                  <a:pt x="977" y="187"/>
                  <a:pt x="828" y="37"/>
                  <a:pt x="646" y="37"/>
                </a:cubicBezTo>
                <a:close/>
                <a:moveTo>
                  <a:pt x="646" y="127"/>
                </a:moveTo>
                <a:cubicBezTo>
                  <a:pt x="779" y="127"/>
                  <a:pt x="889" y="235"/>
                  <a:pt x="889" y="370"/>
                </a:cubicBezTo>
                <a:cubicBezTo>
                  <a:pt x="889" y="504"/>
                  <a:pt x="779" y="613"/>
                  <a:pt x="646" y="613"/>
                </a:cubicBezTo>
                <a:cubicBezTo>
                  <a:pt x="510" y="613"/>
                  <a:pt x="403" y="504"/>
                  <a:pt x="403" y="370"/>
                </a:cubicBezTo>
                <a:cubicBezTo>
                  <a:pt x="403" y="235"/>
                  <a:pt x="510" y="127"/>
                  <a:pt x="646" y="127"/>
                </a:cubicBezTo>
                <a:close/>
                <a:moveTo>
                  <a:pt x="646" y="165"/>
                </a:moveTo>
                <a:cubicBezTo>
                  <a:pt x="533" y="165"/>
                  <a:pt x="440" y="256"/>
                  <a:pt x="440" y="370"/>
                </a:cubicBezTo>
                <a:cubicBezTo>
                  <a:pt x="440" y="483"/>
                  <a:pt x="533" y="574"/>
                  <a:pt x="646" y="574"/>
                </a:cubicBezTo>
                <a:cubicBezTo>
                  <a:pt x="759" y="574"/>
                  <a:pt x="851" y="483"/>
                  <a:pt x="851" y="370"/>
                </a:cubicBezTo>
                <a:cubicBezTo>
                  <a:pt x="851" y="256"/>
                  <a:pt x="759" y="165"/>
                  <a:pt x="646" y="165"/>
                </a:cubicBezTo>
                <a:close/>
                <a:moveTo>
                  <a:pt x="1107" y="690"/>
                </a:moveTo>
                <a:lnTo>
                  <a:pt x="1123" y="690"/>
                </a:lnTo>
                <a:cubicBezTo>
                  <a:pt x="1131" y="690"/>
                  <a:pt x="1134" y="688"/>
                  <a:pt x="1134" y="680"/>
                </a:cubicBezTo>
                <a:lnTo>
                  <a:pt x="1134" y="464"/>
                </a:lnTo>
                <a:lnTo>
                  <a:pt x="1211" y="464"/>
                </a:lnTo>
                <a:cubicBezTo>
                  <a:pt x="1230" y="464"/>
                  <a:pt x="1246" y="450"/>
                  <a:pt x="1246" y="429"/>
                </a:cubicBezTo>
                <a:lnTo>
                  <a:pt x="1246" y="170"/>
                </a:lnTo>
                <a:cubicBezTo>
                  <a:pt x="1246" y="130"/>
                  <a:pt x="1231" y="95"/>
                  <a:pt x="1209" y="71"/>
                </a:cubicBezTo>
                <a:cubicBezTo>
                  <a:pt x="1175" y="34"/>
                  <a:pt x="1140" y="31"/>
                  <a:pt x="1095" y="31"/>
                </a:cubicBezTo>
                <a:lnTo>
                  <a:pt x="1095" y="680"/>
                </a:lnTo>
                <a:cubicBezTo>
                  <a:pt x="1095" y="688"/>
                  <a:pt x="1099" y="690"/>
                  <a:pt x="1107" y="690"/>
                </a:cubicBezTo>
                <a:close/>
                <a:moveTo>
                  <a:pt x="1134" y="427"/>
                </a:moveTo>
                <a:lnTo>
                  <a:pt x="1134" y="71"/>
                </a:lnTo>
                <a:cubicBezTo>
                  <a:pt x="1153" y="74"/>
                  <a:pt x="1169" y="83"/>
                  <a:pt x="1180" y="96"/>
                </a:cubicBezTo>
                <a:cubicBezTo>
                  <a:pt x="1198" y="114"/>
                  <a:pt x="1207" y="139"/>
                  <a:pt x="1207" y="170"/>
                </a:cubicBezTo>
                <a:lnTo>
                  <a:pt x="1207" y="427"/>
                </a:lnTo>
                <a:lnTo>
                  <a:pt x="1134" y="427"/>
                </a:lnTo>
                <a:close/>
              </a:path>
            </a:pathLst>
          </a:custGeom>
          <a:solidFill>
            <a:schemeClr val="accent2"/>
          </a:solidFill>
          <a:ln>
            <a:noFill/>
          </a:ln>
          <a:effectLst/>
        </p:spPr>
        <p:txBody>
          <a:bodyPr wrap="none" anchor="ctr"/>
          <a:lstStyle/>
          <a:p>
            <a:endParaRPr lang="en-US" sz="603"/>
          </a:p>
        </p:txBody>
      </p:sp>
      <p:sp>
        <p:nvSpPr>
          <p:cNvPr id="502" name="Freeform 115"/>
          <p:cNvSpPr>
            <a:spLocks noChangeArrowheads="1"/>
          </p:cNvSpPr>
          <p:nvPr/>
        </p:nvSpPr>
        <p:spPr bwMode="auto">
          <a:xfrm>
            <a:off x="5682084" y="3119602"/>
            <a:ext cx="179763" cy="226873"/>
          </a:xfrm>
          <a:custGeom>
            <a:avLst/>
            <a:gdLst>
              <a:gd name="T0" fmla="*/ 512 w 640"/>
              <a:gd name="T1" fmla="*/ 804 h 805"/>
              <a:gd name="T2" fmla="*/ 333 w 640"/>
              <a:gd name="T3" fmla="*/ 673 h 805"/>
              <a:gd name="T4" fmla="*/ 228 w 640"/>
              <a:gd name="T5" fmla="*/ 804 h 805"/>
              <a:gd name="T6" fmla="*/ 0 w 640"/>
              <a:gd name="T7" fmla="*/ 235 h 805"/>
              <a:gd name="T8" fmla="*/ 546 w 640"/>
              <a:gd name="T9" fmla="*/ 235 h 805"/>
              <a:gd name="T10" fmla="*/ 507 w 640"/>
              <a:gd name="T11" fmla="*/ 240 h 805"/>
              <a:gd name="T12" fmla="*/ 224 w 640"/>
              <a:gd name="T13" fmla="*/ 767 h 805"/>
              <a:gd name="T14" fmla="*/ 336 w 640"/>
              <a:gd name="T15" fmla="*/ 635 h 805"/>
              <a:gd name="T16" fmla="*/ 109 w 640"/>
              <a:gd name="T17" fmla="*/ 347 h 805"/>
              <a:gd name="T18" fmla="*/ 181 w 640"/>
              <a:gd name="T19" fmla="*/ 320 h 805"/>
              <a:gd name="T20" fmla="*/ 100 w 640"/>
              <a:gd name="T21" fmla="*/ 320 h 805"/>
              <a:gd name="T22" fmla="*/ 109 w 640"/>
              <a:gd name="T23" fmla="*/ 459 h 805"/>
              <a:gd name="T24" fmla="*/ 181 w 640"/>
              <a:gd name="T25" fmla="*/ 432 h 805"/>
              <a:gd name="T26" fmla="*/ 100 w 640"/>
              <a:gd name="T27" fmla="*/ 432 h 805"/>
              <a:gd name="T28" fmla="*/ 109 w 640"/>
              <a:gd name="T29" fmla="*/ 567 h 805"/>
              <a:gd name="T30" fmla="*/ 181 w 640"/>
              <a:gd name="T31" fmla="*/ 540 h 805"/>
              <a:gd name="T32" fmla="*/ 100 w 640"/>
              <a:gd name="T33" fmla="*/ 540 h 805"/>
              <a:gd name="T34" fmla="*/ 175 w 640"/>
              <a:gd name="T35" fmla="*/ 160 h 805"/>
              <a:gd name="T36" fmla="*/ 212 w 640"/>
              <a:gd name="T37" fmla="*/ 160 h 805"/>
              <a:gd name="T38" fmla="*/ 600 w 640"/>
              <a:gd name="T39" fmla="*/ 660 h 805"/>
              <a:gd name="T40" fmla="*/ 639 w 640"/>
              <a:gd name="T41" fmla="*/ 660 h 805"/>
              <a:gd name="T42" fmla="*/ 207 w 640"/>
              <a:gd name="T43" fmla="*/ 0 h 805"/>
              <a:gd name="T44" fmla="*/ 242 w 640"/>
              <a:gd name="T45" fmla="*/ 347 h 805"/>
              <a:gd name="T46" fmla="*/ 314 w 640"/>
              <a:gd name="T47" fmla="*/ 320 h 805"/>
              <a:gd name="T48" fmla="*/ 232 w 640"/>
              <a:gd name="T49" fmla="*/ 320 h 805"/>
              <a:gd name="T50" fmla="*/ 242 w 640"/>
              <a:gd name="T51" fmla="*/ 459 h 805"/>
              <a:gd name="T52" fmla="*/ 314 w 640"/>
              <a:gd name="T53" fmla="*/ 432 h 805"/>
              <a:gd name="T54" fmla="*/ 232 w 640"/>
              <a:gd name="T55" fmla="*/ 432 h 805"/>
              <a:gd name="T56" fmla="*/ 242 w 640"/>
              <a:gd name="T57" fmla="*/ 567 h 805"/>
              <a:gd name="T58" fmla="*/ 314 w 640"/>
              <a:gd name="T59" fmla="*/ 540 h 805"/>
              <a:gd name="T60" fmla="*/ 232 w 640"/>
              <a:gd name="T61" fmla="*/ 540 h 805"/>
              <a:gd name="T62" fmla="*/ 301 w 640"/>
              <a:gd name="T63" fmla="*/ 132 h 805"/>
              <a:gd name="T64" fmla="*/ 371 w 640"/>
              <a:gd name="T65" fmla="*/ 104 h 805"/>
              <a:gd name="T66" fmla="*/ 290 w 640"/>
              <a:gd name="T67" fmla="*/ 104 h 805"/>
              <a:gd name="T68" fmla="*/ 378 w 640"/>
              <a:gd name="T69" fmla="*/ 347 h 805"/>
              <a:gd name="T70" fmla="*/ 448 w 640"/>
              <a:gd name="T71" fmla="*/ 320 h 805"/>
              <a:gd name="T72" fmla="*/ 367 w 640"/>
              <a:gd name="T73" fmla="*/ 320 h 805"/>
              <a:gd name="T74" fmla="*/ 378 w 640"/>
              <a:gd name="T75" fmla="*/ 459 h 805"/>
              <a:gd name="T76" fmla="*/ 448 w 640"/>
              <a:gd name="T77" fmla="*/ 432 h 805"/>
              <a:gd name="T78" fmla="*/ 367 w 640"/>
              <a:gd name="T79" fmla="*/ 432 h 805"/>
              <a:gd name="T80" fmla="*/ 378 w 640"/>
              <a:gd name="T81" fmla="*/ 567 h 805"/>
              <a:gd name="T82" fmla="*/ 448 w 640"/>
              <a:gd name="T83" fmla="*/ 540 h 805"/>
              <a:gd name="T84" fmla="*/ 367 w 640"/>
              <a:gd name="T85" fmla="*/ 540 h 805"/>
              <a:gd name="T86" fmla="*/ 450 w 640"/>
              <a:gd name="T87" fmla="*/ 132 h 805"/>
              <a:gd name="T88" fmla="*/ 520 w 640"/>
              <a:gd name="T89" fmla="*/ 104 h 805"/>
              <a:gd name="T90" fmla="*/ 439 w 640"/>
              <a:gd name="T91" fmla="*/ 104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0" h="805">
                <a:moveTo>
                  <a:pt x="546" y="235"/>
                </a:moveTo>
                <a:lnTo>
                  <a:pt x="546" y="771"/>
                </a:lnTo>
                <a:cubicBezTo>
                  <a:pt x="546" y="790"/>
                  <a:pt x="530" y="804"/>
                  <a:pt x="512" y="804"/>
                </a:cubicBezTo>
                <a:lnTo>
                  <a:pt x="368" y="804"/>
                </a:lnTo>
                <a:cubicBezTo>
                  <a:pt x="349" y="804"/>
                  <a:pt x="333" y="790"/>
                  <a:pt x="333" y="771"/>
                </a:cubicBezTo>
                <a:lnTo>
                  <a:pt x="333" y="673"/>
                </a:lnTo>
                <a:lnTo>
                  <a:pt x="263" y="673"/>
                </a:lnTo>
                <a:lnTo>
                  <a:pt x="263" y="771"/>
                </a:lnTo>
                <a:cubicBezTo>
                  <a:pt x="263" y="790"/>
                  <a:pt x="247" y="804"/>
                  <a:pt x="228" y="804"/>
                </a:cubicBezTo>
                <a:lnTo>
                  <a:pt x="36" y="804"/>
                </a:lnTo>
                <a:cubicBezTo>
                  <a:pt x="16" y="804"/>
                  <a:pt x="0" y="790"/>
                  <a:pt x="0" y="771"/>
                </a:cubicBezTo>
                <a:lnTo>
                  <a:pt x="0" y="235"/>
                </a:lnTo>
                <a:cubicBezTo>
                  <a:pt x="0" y="217"/>
                  <a:pt x="15" y="203"/>
                  <a:pt x="34" y="203"/>
                </a:cubicBezTo>
                <a:lnTo>
                  <a:pt x="514" y="203"/>
                </a:lnTo>
                <a:cubicBezTo>
                  <a:pt x="531" y="203"/>
                  <a:pt x="546" y="217"/>
                  <a:pt x="546" y="235"/>
                </a:cubicBezTo>
                <a:close/>
                <a:moveTo>
                  <a:pt x="371" y="767"/>
                </a:moveTo>
                <a:lnTo>
                  <a:pt x="507" y="767"/>
                </a:lnTo>
                <a:lnTo>
                  <a:pt x="507" y="240"/>
                </a:lnTo>
                <a:lnTo>
                  <a:pt x="39" y="240"/>
                </a:lnTo>
                <a:lnTo>
                  <a:pt x="39" y="767"/>
                </a:lnTo>
                <a:lnTo>
                  <a:pt x="224" y="767"/>
                </a:lnTo>
                <a:lnTo>
                  <a:pt x="224" y="670"/>
                </a:lnTo>
                <a:cubicBezTo>
                  <a:pt x="224" y="651"/>
                  <a:pt x="240" y="635"/>
                  <a:pt x="258" y="635"/>
                </a:cubicBezTo>
                <a:lnTo>
                  <a:pt x="336" y="635"/>
                </a:lnTo>
                <a:cubicBezTo>
                  <a:pt x="355" y="635"/>
                  <a:pt x="371" y="651"/>
                  <a:pt x="371" y="670"/>
                </a:cubicBezTo>
                <a:lnTo>
                  <a:pt x="371" y="767"/>
                </a:lnTo>
                <a:close/>
                <a:moveTo>
                  <a:pt x="109" y="347"/>
                </a:moveTo>
                <a:lnTo>
                  <a:pt x="170" y="347"/>
                </a:lnTo>
                <a:cubicBezTo>
                  <a:pt x="178" y="347"/>
                  <a:pt x="181" y="344"/>
                  <a:pt x="181" y="337"/>
                </a:cubicBezTo>
                <a:lnTo>
                  <a:pt x="181" y="320"/>
                </a:lnTo>
                <a:cubicBezTo>
                  <a:pt x="181" y="312"/>
                  <a:pt x="178" y="308"/>
                  <a:pt x="170" y="308"/>
                </a:cubicBezTo>
                <a:lnTo>
                  <a:pt x="109" y="308"/>
                </a:lnTo>
                <a:cubicBezTo>
                  <a:pt x="101" y="308"/>
                  <a:pt x="100" y="312"/>
                  <a:pt x="100" y="320"/>
                </a:cubicBezTo>
                <a:lnTo>
                  <a:pt x="100" y="337"/>
                </a:lnTo>
                <a:cubicBezTo>
                  <a:pt x="100" y="344"/>
                  <a:pt x="101" y="347"/>
                  <a:pt x="109" y="347"/>
                </a:cubicBezTo>
                <a:close/>
                <a:moveTo>
                  <a:pt x="109" y="459"/>
                </a:moveTo>
                <a:lnTo>
                  <a:pt x="170" y="459"/>
                </a:lnTo>
                <a:cubicBezTo>
                  <a:pt x="178" y="459"/>
                  <a:pt x="181" y="457"/>
                  <a:pt x="181" y="449"/>
                </a:cubicBezTo>
                <a:lnTo>
                  <a:pt x="181" y="432"/>
                </a:lnTo>
                <a:cubicBezTo>
                  <a:pt x="181" y="424"/>
                  <a:pt x="178" y="420"/>
                  <a:pt x="170" y="420"/>
                </a:cubicBezTo>
                <a:lnTo>
                  <a:pt x="109" y="420"/>
                </a:lnTo>
                <a:cubicBezTo>
                  <a:pt x="101" y="420"/>
                  <a:pt x="100" y="424"/>
                  <a:pt x="100" y="432"/>
                </a:cubicBezTo>
                <a:lnTo>
                  <a:pt x="100" y="449"/>
                </a:lnTo>
                <a:cubicBezTo>
                  <a:pt x="100" y="457"/>
                  <a:pt x="101" y="459"/>
                  <a:pt x="109" y="459"/>
                </a:cubicBezTo>
                <a:close/>
                <a:moveTo>
                  <a:pt x="109" y="567"/>
                </a:moveTo>
                <a:lnTo>
                  <a:pt x="170" y="567"/>
                </a:lnTo>
                <a:cubicBezTo>
                  <a:pt x="178" y="567"/>
                  <a:pt x="181" y="564"/>
                  <a:pt x="181" y="556"/>
                </a:cubicBezTo>
                <a:lnTo>
                  <a:pt x="181" y="540"/>
                </a:lnTo>
                <a:cubicBezTo>
                  <a:pt x="181" y="532"/>
                  <a:pt x="178" y="529"/>
                  <a:pt x="170" y="529"/>
                </a:cubicBezTo>
                <a:lnTo>
                  <a:pt x="109" y="529"/>
                </a:lnTo>
                <a:cubicBezTo>
                  <a:pt x="101" y="529"/>
                  <a:pt x="100" y="532"/>
                  <a:pt x="100" y="540"/>
                </a:cubicBezTo>
                <a:lnTo>
                  <a:pt x="100" y="556"/>
                </a:lnTo>
                <a:cubicBezTo>
                  <a:pt x="100" y="564"/>
                  <a:pt x="101" y="567"/>
                  <a:pt x="109" y="567"/>
                </a:cubicBezTo>
                <a:close/>
                <a:moveTo>
                  <a:pt x="175" y="160"/>
                </a:moveTo>
                <a:cubicBezTo>
                  <a:pt x="175" y="168"/>
                  <a:pt x="176" y="169"/>
                  <a:pt x="184" y="169"/>
                </a:cubicBezTo>
                <a:lnTo>
                  <a:pt x="200" y="169"/>
                </a:lnTo>
                <a:cubicBezTo>
                  <a:pt x="208" y="169"/>
                  <a:pt x="212" y="168"/>
                  <a:pt x="212" y="160"/>
                </a:cubicBezTo>
                <a:lnTo>
                  <a:pt x="212" y="36"/>
                </a:lnTo>
                <a:lnTo>
                  <a:pt x="600" y="36"/>
                </a:lnTo>
                <a:lnTo>
                  <a:pt x="600" y="660"/>
                </a:lnTo>
                <a:cubicBezTo>
                  <a:pt x="600" y="668"/>
                  <a:pt x="603" y="671"/>
                  <a:pt x="610" y="671"/>
                </a:cubicBezTo>
                <a:lnTo>
                  <a:pt x="627" y="671"/>
                </a:lnTo>
                <a:cubicBezTo>
                  <a:pt x="635" y="671"/>
                  <a:pt x="639" y="668"/>
                  <a:pt x="639" y="660"/>
                </a:cubicBezTo>
                <a:lnTo>
                  <a:pt x="639" y="30"/>
                </a:lnTo>
                <a:cubicBezTo>
                  <a:pt x="639" y="14"/>
                  <a:pt x="623" y="0"/>
                  <a:pt x="605" y="0"/>
                </a:cubicBezTo>
                <a:lnTo>
                  <a:pt x="207" y="0"/>
                </a:lnTo>
                <a:cubicBezTo>
                  <a:pt x="189" y="0"/>
                  <a:pt x="175" y="12"/>
                  <a:pt x="175" y="30"/>
                </a:cubicBezTo>
                <a:lnTo>
                  <a:pt x="175" y="160"/>
                </a:lnTo>
                <a:close/>
                <a:moveTo>
                  <a:pt x="242" y="347"/>
                </a:moveTo>
                <a:lnTo>
                  <a:pt x="303" y="347"/>
                </a:lnTo>
                <a:cubicBezTo>
                  <a:pt x="311" y="347"/>
                  <a:pt x="314" y="344"/>
                  <a:pt x="314" y="337"/>
                </a:cubicBezTo>
                <a:lnTo>
                  <a:pt x="314" y="320"/>
                </a:lnTo>
                <a:cubicBezTo>
                  <a:pt x="314" y="312"/>
                  <a:pt x="311" y="308"/>
                  <a:pt x="303" y="308"/>
                </a:cubicBezTo>
                <a:lnTo>
                  <a:pt x="242" y="308"/>
                </a:lnTo>
                <a:cubicBezTo>
                  <a:pt x="234" y="308"/>
                  <a:pt x="232" y="312"/>
                  <a:pt x="232" y="320"/>
                </a:cubicBezTo>
                <a:lnTo>
                  <a:pt x="232" y="337"/>
                </a:lnTo>
                <a:cubicBezTo>
                  <a:pt x="232" y="344"/>
                  <a:pt x="234" y="347"/>
                  <a:pt x="242" y="347"/>
                </a:cubicBezTo>
                <a:close/>
                <a:moveTo>
                  <a:pt x="242" y="459"/>
                </a:moveTo>
                <a:lnTo>
                  <a:pt x="303" y="459"/>
                </a:lnTo>
                <a:cubicBezTo>
                  <a:pt x="311" y="459"/>
                  <a:pt x="314" y="457"/>
                  <a:pt x="314" y="449"/>
                </a:cubicBezTo>
                <a:lnTo>
                  <a:pt x="314" y="432"/>
                </a:lnTo>
                <a:cubicBezTo>
                  <a:pt x="314" y="424"/>
                  <a:pt x="311" y="420"/>
                  <a:pt x="303" y="420"/>
                </a:cubicBezTo>
                <a:lnTo>
                  <a:pt x="242" y="420"/>
                </a:lnTo>
                <a:cubicBezTo>
                  <a:pt x="234" y="420"/>
                  <a:pt x="232" y="424"/>
                  <a:pt x="232" y="432"/>
                </a:cubicBezTo>
                <a:lnTo>
                  <a:pt x="232" y="449"/>
                </a:lnTo>
                <a:cubicBezTo>
                  <a:pt x="232" y="457"/>
                  <a:pt x="234" y="459"/>
                  <a:pt x="242" y="459"/>
                </a:cubicBezTo>
                <a:close/>
                <a:moveTo>
                  <a:pt x="242" y="567"/>
                </a:moveTo>
                <a:lnTo>
                  <a:pt x="303" y="567"/>
                </a:lnTo>
                <a:cubicBezTo>
                  <a:pt x="311" y="567"/>
                  <a:pt x="314" y="564"/>
                  <a:pt x="314" y="556"/>
                </a:cubicBezTo>
                <a:lnTo>
                  <a:pt x="314" y="540"/>
                </a:lnTo>
                <a:cubicBezTo>
                  <a:pt x="314" y="532"/>
                  <a:pt x="311" y="529"/>
                  <a:pt x="303" y="529"/>
                </a:cubicBezTo>
                <a:lnTo>
                  <a:pt x="242" y="529"/>
                </a:lnTo>
                <a:cubicBezTo>
                  <a:pt x="234" y="529"/>
                  <a:pt x="232" y="532"/>
                  <a:pt x="232" y="540"/>
                </a:cubicBezTo>
                <a:lnTo>
                  <a:pt x="232" y="556"/>
                </a:lnTo>
                <a:cubicBezTo>
                  <a:pt x="232" y="564"/>
                  <a:pt x="234" y="567"/>
                  <a:pt x="242" y="567"/>
                </a:cubicBezTo>
                <a:close/>
                <a:moveTo>
                  <a:pt x="301" y="132"/>
                </a:moveTo>
                <a:lnTo>
                  <a:pt x="362" y="132"/>
                </a:lnTo>
                <a:cubicBezTo>
                  <a:pt x="370" y="132"/>
                  <a:pt x="371" y="129"/>
                  <a:pt x="371" y="121"/>
                </a:cubicBezTo>
                <a:lnTo>
                  <a:pt x="371" y="104"/>
                </a:lnTo>
                <a:cubicBezTo>
                  <a:pt x="371" y="96"/>
                  <a:pt x="370" y="94"/>
                  <a:pt x="362" y="94"/>
                </a:cubicBezTo>
                <a:lnTo>
                  <a:pt x="301" y="94"/>
                </a:lnTo>
                <a:cubicBezTo>
                  <a:pt x="293" y="94"/>
                  <a:pt x="290" y="96"/>
                  <a:pt x="290" y="104"/>
                </a:cubicBezTo>
                <a:lnTo>
                  <a:pt x="290" y="121"/>
                </a:lnTo>
                <a:cubicBezTo>
                  <a:pt x="290" y="129"/>
                  <a:pt x="293" y="132"/>
                  <a:pt x="301" y="132"/>
                </a:cubicBezTo>
                <a:close/>
                <a:moveTo>
                  <a:pt x="378" y="347"/>
                </a:moveTo>
                <a:lnTo>
                  <a:pt x="439" y="347"/>
                </a:lnTo>
                <a:cubicBezTo>
                  <a:pt x="447" y="347"/>
                  <a:pt x="448" y="344"/>
                  <a:pt x="448" y="337"/>
                </a:cubicBezTo>
                <a:lnTo>
                  <a:pt x="448" y="320"/>
                </a:lnTo>
                <a:cubicBezTo>
                  <a:pt x="448" y="312"/>
                  <a:pt x="447" y="308"/>
                  <a:pt x="439" y="308"/>
                </a:cubicBezTo>
                <a:lnTo>
                  <a:pt x="378" y="308"/>
                </a:lnTo>
                <a:cubicBezTo>
                  <a:pt x="370" y="308"/>
                  <a:pt x="367" y="312"/>
                  <a:pt x="367" y="320"/>
                </a:cubicBezTo>
                <a:lnTo>
                  <a:pt x="367" y="337"/>
                </a:lnTo>
                <a:cubicBezTo>
                  <a:pt x="367" y="344"/>
                  <a:pt x="370" y="347"/>
                  <a:pt x="378" y="347"/>
                </a:cubicBezTo>
                <a:close/>
                <a:moveTo>
                  <a:pt x="378" y="459"/>
                </a:moveTo>
                <a:lnTo>
                  <a:pt x="439" y="459"/>
                </a:lnTo>
                <a:cubicBezTo>
                  <a:pt x="447" y="459"/>
                  <a:pt x="448" y="457"/>
                  <a:pt x="448" y="449"/>
                </a:cubicBezTo>
                <a:lnTo>
                  <a:pt x="448" y="432"/>
                </a:lnTo>
                <a:cubicBezTo>
                  <a:pt x="448" y="424"/>
                  <a:pt x="447" y="420"/>
                  <a:pt x="439" y="420"/>
                </a:cubicBezTo>
                <a:lnTo>
                  <a:pt x="378" y="420"/>
                </a:lnTo>
                <a:cubicBezTo>
                  <a:pt x="370" y="420"/>
                  <a:pt x="367" y="424"/>
                  <a:pt x="367" y="432"/>
                </a:cubicBezTo>
                <a:lnTo>
                  <a:pt x="367" y="449"/>
                </a:lnTo>
                <a:cubicBezTo>
                  <a:pt x="367" y="457"/>
                  <a:pt x="370" y="459"/>
                  <a:pt x="378" y="459"/>
                </a:cubicBezTo>
                <a:close/>
                <a:moveTo>
                  <a:pt x="378" y="567"/>
                </a:moveTo>
                <a:lnTo>
                  <a:pt x="439" y="567"/>
                </a:lnTo>
                <a:cubicBezTo>
                  <a:pt x="447" y="567"/>
                  <a:pt x="448" y="564"/>
                  <a:pt x="448" y="556"/>
                </a:cubicBezTo>
                <a:lnTo>
                  <a:pt x="448" y="540"/>
                </a:lnTo>
                <a:cubicBezTo>
                  <a:pt x="448" y="532"/>
                  <a:pt x="447" y="529"/>
                  <a:pt x="439" y="529"/>
                </a:cubicBezTo>
                <a:lnTo>
                  <a:pt x="378" y="529"/>
                </a:lnTo>
                <a:cubicBezTo>
                  <a:pt x="370" y="529"/>
                  <a:pt x="367" y="532"/>
                  <a:pt x="367" y="540"/>
                </a:cubicBezTo>
                <a:lnTo>
                  <a:pt x="367" y="556"/>
                </a:lnTo>
                <a:cubicBezTo>
                  <a:pt x="367" y="564"/>
                  <a:pt x="370" y="567"/>
                  <a:pt x="378" y="567"/>
                </a:cubicBezTo>
                <a:close/>
                <a:moveTo>
                  <a:pt x="450" y="132"/>
                </a:moveTo>
                <a:lnTo>
                  <a:pt x="511" y="132"/>
                </a:lnTo>
                <a:cubicBezTo>
                  <a:pt x="519" y="132"/>
                  <a:pt x="520" y="129"/>
                  <a:pt x="520" y="121"/>
                </a:cubicBezTo>
                <a:lnTo>
                  <a:pt x="520" y="104"/>
                </a:lnTo>
                <a:cubicBezTo>
                  <a:pt x="520" y="96"/>
                  <a:pt x="519" y="94"/>
                  <a:pt x="511" y="94"/>
                </a:cubicBezTo>
                <a:lnTo>
                  <a:pt x="450" y="94"/>
                </a:lnTo>
                <a:cubicBezTo>
                  <a:pt x="442" y="94"/>
                  <a:pt x="439" y="96"/>
                  <a:pt x="439" y="104"/>
                </a:cubicBezTo>
                <a:lnTo>
                  <a:pt x="439" y="121"/>
                </a:lnTo>
                <a:cubicBezTo>
                  <a:pt x="439" y="129"/>
                  <a:pt x="442" y="132"/>
                  <a:pt x="450" y="132"/>
                </a:cubicBezTo>
                <a:close/>
              </a:path>
            </a:pathLst>
          </a:custGeom>
          <a:solidFill>
            <a:schemeClr val="accent2"/>
          </a:solidFill>
          <a:ln>
            <a:noFill/>
          </a:ln>
          <a:effectLst/>
        </p:spPr>
        <p:txBody>
          <a:bodyPr wrap="none" anchor="ctr"/>
          <a:lstStyle/>
          <a:p>
            <a:endParaRPr lang="en-US" sz="603"/>
          </a:p>
        </p:txBody>
      </p:sp>
      <p:sp>
        <p:nvSpPr>
          <p:cNvPr id="503" name="Freeform 116"/>
          <p:cNvSpPr>
            <a:spLocks noChangeArrowheads="1"/>
          </p:cNvSpPr>
          <p:nvPr/>
        </p:nvSpPr>
        <p:spPr bwMode="auto">
          <a:xfrm>
            <a:off x="5949870" y="3134476"/>
            <a:ext cx="205797" cy="194640"/>
          </a:xfrm>
          <a:custGeom>
            <a:avLst/>
            <a:gdLst>
              <a:gd name="T0" fmla="*/ 697 w 730"/>
              <a:gd name="T1" fmla="*/ 390 h 694"/>
              <a:gd name="T2" fmla="*/ 648 w 730"/>
              <a:gd name="T3" fmla="*/ 339 h 694"/>
              <a:gd name="T4" fmla="*/ 648 w 730"/>
              <a:gd name="T5" fmla="*/ 657 h 694"/>
              <a:gd name="T6" fmla="*/ 613 w 730"/>
              <a:gd name="T7" fmla="*/ 693 h 694"/>
              <a:gd name="T8" fmla="*/ 472 w 730"/>
              <a:gd name="T9" fmla="*/ 693 h 694"/>
              <a:gd name="T10" fmla="*/ 437 w 730"/>
              <a:gd name="T11" fmla="*/ 657 h 694"/>
              <a:gd name="T12" fmla="*/ 437 w 730"/>
              <a:gd name="T13" fmla="*/ 430 h 694"/>
              <a:gd name="T14" fmla="*/ 294 w 730"/>
              <a:gd name="T15" fmla="*/ 430 h 694"/>
              <a:gd name="T16" fmla="*/ 294 w 730"/>
              <a:gd name="T17" fmla="*/ 657 h 694"/>
              <a:gd name="T18" fmla="*/ 259 w 730"/>
              <a:gd name="T19" fmla="*/ 693 h 694"/>
              <a:gd name="T20" fmla="*/ 118 w 730"/>
              <a:gd name="T21" fmla="*/ 693 h 694"/>
              <a:gd name="T22" fmla="*/ 83 w 730"/>
              <a:gd name="T23" fmla="*/ 657 h 694"/>
              <a:gd name="T24" fmla="*/ 83 w 730"/>
              <a:gd name="T25" fmla="*/ 339 h 694"/>
              <a:gd name="T26" fmla="*/ 34 w 730"/>
              <a:gd name="T27" fmla="*/ 390 h 694"/>
              <a:gd name="T28" fmla="*/ 19 w 730"/>
              <a:gd name="T29" fmla="*/ 392 h 694"/>
              <a:gd name="T30" fmla="*/ 6 w 730"/>
              <a:gd name="T31" fmla="*/ 379 h 694"/>
              <a:gd name="T32" fmla="*/ 5 w 730"/>
              <a:gd name="T33" fmla="*/ 365 h 694"/>
              <a:gd name="T34" fmla="*/ 341 w 730"/>
              <a:gd name="T35" fmla="*/ 14 h 694"/>
              <a:gd name="T36" fmla="*/ 390 w 730"/>
              <a:gd name="T37" fmla="*/ 14 h 694"/>
              <a:gd name="T38" fmla="*/ 725 w 730"/>
              <a:gd name="T39" fmla="*/ 365 h 694"/>
              <a:gd name="T40" fmla="*/ 725 w 730"/>
              <a:gd name="T41" fmla="*/ 379 h 694"/>
              <a:gd name="T42" fmla="*/ 712 w 730"/>
              <a:gd name="T43" fmla="*/ 392 h 694"/>
              <a:gd name="T44" fmla="*/ 697 w 730"/>
              <a:gd name="T45" fmla="*/ 390 h 694"/>
              <a:gd name="T46" fmla="*/ 365 w 730"/>
              <a:gd name="T47" fmla="*/ 43 h 694"/>
              <a:gd name="T48" fmla="*/ 122 w 730"/>
              <a:gd name="T49" fmla="*/ 299 h 694"/>
              <a:gd name="T50" fmla="*/ 122 w 730"/>
              <a:gd name="T51" fmla="*/ 654 h 694"/>
              <a:gd name="T52" fmla="*/ 256 w 730"/>
              <a:gd name="T53" fmla="*/ 654 h 694"/>
              <a:gd name="T54" fmla="*/ 256 w 730"/>
              <a:gd name="T55" fmla="*/ 427 h 694"/>
              <a:gd name="T56" fmla="*/ 291 w 730"/>
              <a:gd name="T57" fmla="*/ 392 h 694"/>
              <a:gd name="T58" fmla="*/ 440 w 730"/>
              <a:gd name="T59" fmla="*/ 392 h 694"/>
              <a:gd name="T60" fmla="*/ 475 w 730"/>
              <a:gd name="T61" fmla="*/ 427 h 694"/>
              <a:gd name="T62" fmla="*/ 475 w 730"/>
              <a:gd name="T63" fmla="*/ 654 h 694"/>
              <a:gd name="T64" fmla="*/ 609 w 730"/>
              <a:gd name="T65" fmla="*/ 654 h 694"/>
              <a:gd name="T66" fmla="*/ 609 w 730"/>
              <a:gd name="T67" fmla="*/ 299 h 694"/>
              <a:gd name="T68" fmla="*/ 365 w 730"/>
              <a:gd name="T69" fmla="*/ 43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0" h="694">
                <a:moveTo>
                  <a:pt x="697" y="390"/>
                </a:moveTo>
                <a:lnTo>
                  <a:pt x="648" y="339"/>
                </a:lnTo>
                <a:lnTo>
                  <a:pt x="648" y="657"/>
                </a:lnTo>
                <a:cubicBezTo>
                  <a:pt x="648" y="677"/>
                  <a:pt x="632" y="693"/>
                  <a:pt x="613" y="693"/>
                </a:cubicBezTo>
                <a:lnTo>
                  <a:pt x="472" y="693"/>
                </a:lnTo>
                <a:cubicBezTo>
                  <a:pt x="453" y="693"/>
                  <a:pt x="437" y="677"/>
                  <a:pt x="437" y="657"/>
                </a:cubicBezTo>
                <a:lnTo>
                  <a:pt x="437" y="430"/>
                </a:lnTo>
                <a:lnTo>
                  <a:pt x="294" y="430"/>
                </a:lnTo>
                <a:lnTo>
                  <a:pt x="294" y="657"/>
                </a:lnTo>
                <a:cubicBezTo>
                  <a:pt x="294" y="677"/>
                  <a:pt x="278" y="693"/>
                  <a:pt x="259" y="693"/>
                </a:cubicBezTo>
                <a:lnTo>
                  <a:pt x="118" y="693"/>
                </a:lnTo>
                <a:cubicBezTo>
                  <a:pt x="99" y="693"/>
                  <a:pt x="83" y="677"/>
                  <a:pt x="83" y="657"/>
                </a:cubicBezTo>
                <a:lnTo>
                  <a:pt x="83" y="339"/>
                </a:lnTo>
                <a:lnTo>
                  <a:pt x="34" y="390"/>
                </a:lnTo>
                <a:cubicBezTo>
                  <a:pt x="27" y="397"/>
                  <a:pt x="24" y="397"/>
                  <a:pt x="19" y="392"/>
                </a:cubicBezTo>
                <a:lnTo>
                  <a:pt x="6" y="379"/>
                </a:lnTo>
                <a:cubicBezTo>
                  <a:pt x="0" y="374"/>
                  <a:pt x="0" y="371"/>
                  <a:pt x="5" y="365"/>
                </a:cubicBezTo>
                <a:lnTo>
                  <a:pt x="341" y="14"/>
                </a:lnTo>
                <a:cubicBezTo>
                  <a:pt x="354" y="0"/>
                  <a:pt x="378" y="0"/>
                  <a:pt x="390" y="14"/>
                </a:cubicBezTo>
                <a:lnTo>
                  <a:pt x="725" y="365"/>
                </a:lnTo>
                <a:cubicBezTo>
                  <a:pt x="729" y="371"/>
                  <a:pt x="729" y="374"/>
                  <a:pt x="725" y="379"/>
                </a:cubicBezTo>
                <a:lnTo>
                  <a:pt x="712" y="392"/>
                </a:lnTo>
                <a:cubicBezTo>
                  <a:pt x="707" y="397"/>
                  <a:pt x="702" y="397"/>
                  <a:pt x="697" y="390"/>
                </a:cubicBezTo>
                <a:close/>
                <a:moveTo>
                  <a:pt x="365" y="43"/>
                </a:moveTo>
                <a:lnTo>
                  <a:pt x="122" y="299"/>
                </a:lnTo>
                <a:lnTo>
                  <a:pt x="122" y="654"/>
                </a:lnTo>
                <a:lnTo>
                  <a:pt x="256" y="654"/>
                </a:lnTo>
                <a:lnTo>
                  <a:pt x="256" y="427"/>
                </a:lnTo>
                <a:cubicBezTo>
                  <a:pt x="256" y="408"/>
                  <a:pt x="272" y="392"/>
                  <a:pt x="291" y="392"/>
                </a:cubicBezTo>
                <a:lnTo>
                  <a:pt x="440" y="392"/>
                </a:lnTo>
                <a:cubicBezTo>
                  <a:pt x="459" y="392"/>
                  <a:pt x="475" y="408"/>
                  <a:pt x="475" y="427"/>
                </a:cubicBezTo>
                <a:lnTo>
                  <a:pt x="475" y="654"/>
                </a:lnTo>
                <a:lnTo>
                  <a:pt x="609" y="654"/>
                </a:lnTo>
                <a:lnTo>
                  <a:pt x="609" y="299"/>
                </a:lnTo>
                <a:lnTo>
                  <a:pt x="365" y="43"/>
                </a:lnTo>
                <a:close/>
              </a:path>
            </a:pathLst>
          </a:custGeom>
          <a:solidFill>
            <a:schemeClr val="accent2"/>
          </a:solidFill>
          <a:ln>
            <a:noFill/>
          </a:ln>
          <a:effectLst/>
        </p:spPr>
        <p:txBody>
          <a:bodyPr wrap="none" anchor="ctr"/>
          <a:lstStyle/>
          <a:p>
            <a:endParaRPr lang="en-US" sz="603"/>
          </a:p>
        </p:txBody>
      </p:sp>
      <p:sp>
        <p:nvSpPr>
          <p:cNvPr id="504" name="Freeform 117"/>
          <p:cNvSpPr>
            <a:spLocks noChangeArrowheads="1"/>
          </p:cNvSpPr>
          <p:nvPr/>
        </p:nvSpPr>
        <p:spPr bwMode="auto">
          <a:xfrm>
            <a:off x="6239966" y="3138198"/>
            <a:ext cx="187202" cy="187201"/>
          </a:xfrm>
          <a:custGeom>
            <a:avLst/>
            <a:gdLst>
              <a:gd name="T0" fmla="*/ 35 w 667"/>
              <a:gd name="T1" fmla="*/ 0 h 667"/>
              <a:gd name="T2" fmla="*/ 251 w 667"/>
              <a:gd name="T3" fmla="*/ 0 h 667"/>
              <a:gd name="T4" fmla="*/ 285 w 667"/>
              <a:gd name="T5" fmla="*/ 36 h 667"/>
              <a:gd name="T6" fmla="*/ 285 w 667"/>
              <a:gd name="T7" fmla="*/ 250 h 667"/>
              <a:gd name="T8" fmla="*/ 251 w 667"/>
              <a:gd name="T9" fmla="*/ 285 h 667"/>
              <a:gd name="T10" fmla="*/ 35 w 667"/>
              <a:gd name="T11" fmla="*/ 285 h 667"/>
              <a:gd name="T12" fmla="*/ 0 w 667"/>
              <a:gd name="T13" fmla="*/ 250 h 667"/>
              <a:gd name="T14" fmla="*/ 0 w 667"/>
              <a:gd name="T15" fmla="*/ 36 h 667"/>
              <a:gd name="T16" fmla="*/ 35 w 667"/>
              <a:gd name="T17" fmla="*/ 0 h 667"/>
              <a:gd name="T18" fmla="*/ 35 w 667"/>
              <a:gd name="T19" fmla="*/ 381 h 667"/>
              <a:gd name="T20" fmla="*/ 251 w 667"/>
              <a:gd name="T21" fmla="*/ 381 h 667"/>
              <a:gd name="T22" fmla="*/ 285 w 667"/>
              <a:gd name="T23" fmla="*/ 416 h 667"/>
              <a:gd name="T24" fmla="*/ 285 w 667"/>
              <a:gd name="T25" fmla="*/ 631 h 667"/>
              <a:gd name="T26" fmla="*/ 251 w 667"/>
              <a:gd name="T27" fmla="*/ 666 h 667"/>
              <a:gd name="T28" fmla="*/ 35 w 667"/>
              <a:gd name="T29" fmla="*/ 666 h 667"/>
              <a:gd name="T30" fmla="*/ 0 w 667"/>
              <a:gd name="T31" fmla="*/ 631 h 667"/>
              <a:gd name="T32" fmla="*/ 0 w 667"/>
              <a:gd name="T33" fmla="*/ 416 h 667"/>
              <a:gd name="T34" fmla="*/ 35 w 667"/>
              <a:gd name="T35" fmla="*/ 381 h 667"/>
              <a:gd name="T36" fmla="*/ 248 w 667"/>
              <a:gd name="T37" fmla="*/ 248 h 667"/>
              <a:gd name="T38" fmla="*/ 248 w 667"/>
              <a:gd name="T39" fmla="*/ 39 h 667"/>
              <a:gd name="T40" fmla="*/ 37 w 667"/>
              <a:gd name="T41" fmla="*/ 39 h 667"/>
              <a:gd name="T42" fmla="*/ 37 w 667"/>
              <a:gd name="T43" fmla="*/ 248 h 667"/>
              <a:gd name="T44" fmla="*/ 248 w 667"/>
              <a:gd name="T45" fmla="*/ 248 h 667"/>
              <a:gd name="T46" fmla="*/ 248 w 667"/>
              <a:gd name="T47" fmla="*/ 627 h 667"/>
              <a:gd name="T48" fmla="*/ 248 w 667"/>
              <a:gd name="T49" fmla="*/ 418 h 667"/>
              <a:gd name="T50" fmla="*/ 37 w 667"/>
              <a:gd name="T51" fmla="*/ 418 h 667"/>
              <a:gd name="T52" fmla="*/ 37 w 667"/>
              <a:gd name="T53" fmla="*/ 627 h 667"/>
              <a:gd name="T54" fmla="*/ 248 w 667"/>
              <a:gd name="T55" fmla="*/ 627 h 667"/>
              <a:gd name="T56" fmla="*/ 415 w 667"/>
              <a:gd name="T57" fmla="*/ 0 h 667"/>
              <a:gd name="T58" fmla="*/ 630 w 667"/>
              <a:gd name="T59" fmla="*/ 0 h 667"/>
              <a:gd name="T60" fmla="*/ 666 w 667"/>
              <a:gd name="T61" fmla="*/ 36 h 667"/>
              <a:gd name="T62" fmla="*/ 666 w 667"/>
              <a:gd name="T63" fmla="*/ 250 h 667"/>
              <a:gd name="T64" fmla="*/ 630 w 667"/>
              <a:gd name="T65" fmla="*/ 285 h 667"/>
              <a:gd name="T66" fmla="*/ 415 w 667"/>
              <a:gd name="T67" fmla="*/ 285 h 667"/>
              <a:gd name="T68" fmla="*/ 379 w 667"/>
              <a:gd name="T69" fmla="*/ 250 h 667"/>
              <a:gd name="T70" fmla="*/ 379 w 667"/>
              <a:gd name="T71" fmla="*/ 36 h 667"/>
              <a:gd name="T72" fmla="*/ 415 w 667"/>
              <a:gd name="T73" fmla="*/ 0 h 667"/>
              <a:gd name="T74" fmla="*/ 415 w 667"/>
              <a:gd name="T75" fmla="*/ 381 h 667"/>
              <a:gd name="T76" fmla="*/ 630 w 667"/>
              <a:gd name="T77" fmla="*/ 381 h 667"/>
              <a:gd name="T78" fmla="*/ 666 w 667"/>
              <a:gd name="T79" fmla="*/ 416 h 667"/>
              <a:gd name="T80" fmla="*/ 666 w 667"/>
              <a:gd name="T81" fmla="*/ 631 h 667"/>
              <a:gd name="T82" fmla="*/ 630 w 667"/>
              <a:gd name="T83" fmla="*/ 666 h 667"/>
              <a:gd name="T84" fmla="*/ 415 w 667"/>
              <a:gd name="T85" fmla="*/ 666 h 667"/>
              <a:gd name="T86" fmla="*/ 379 w 667"/>
              <a:gd name="T87" fmla="*/ 631 h 667"/>
              <a:gd name="T88" fmla="*/ 379 w 667"/>
              <a:gd name="T89" fmla="*/ 416 h 667"/>
              <a:gd name="T90" fmla="*/ 415 w 667"/>
              <a:gd name="T91" fmla="*/ 381 h 667"/>
              <a:gd name="T92" fmla="*/ 627 w 667"/>
              <a:gd name="T93" fmla="*/ 248 h 667"/>
              <a:gd name="T94" fmla="*/ 627 w 667"/>
              <a:gd name="T95" fmla="*/ 39 h 667"/>
              <a:gd name="T96" fmla="*/ 418 w 667"/>
              <a:gd name="T97" fmla="*/ 39 h 667"/>
              <a:gd name="T98" fmla="*/ 418 w 667"/>
              <a:gd name="T99" fmla="*/ 248 h 667"/>
              <a:gd name="T100" fmla="*/ 627 w 667"/>
              <a:gd name="T101" fmla="*/ 248 h 667"/>
              <a:gd name="T102" fmla="*/ 627 w 667"/>
              <a:gd name="T103" fmla="*/ 627 h 667"/>
              <a:gd name="T104" fmla="*/ 627 w 667"/>
              <a:gd name="T105" fmla="*/ 418 h 667"/>
              <a:gd name="T106" fmla="*/ 418 w 667"/>
              <a:gd name="T107" fmla="*/ 418 h 667"/>
              <a:gd name="T108" fmla="*/ 418 w 667"/>
              <a:gd name="T109" fmla="*/ 627 h 667"/>
              <a:gd name="T110" fmla="*/ 627 w 667"/>
              <a:gd name="T111" fmla="*/ 62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 h="667">
                <a:moveTo>
                  <a:pt x="35" y="0"/>
                </a:moveTo>
                <a:lnTo>
                  <a:pt x="251" y="0"/>
                </a:lnTo>
                <a:cubicBezTo>
                  <a:pt x="269" y="0"/>
                  <a:pt x="285" y="16"/>
                  <a:pt x="285" y="36"/>
                </a:cubicBezTo>
                <a:lnTo>
                  <a:pt x="285" y="250"/>
                </a:lnTo>
                <a:cubicBezTo>
                  <a:pt x="285" y="271"/>
                  <a:pt x="269" y="285"/>
                  <a:pt x="251" y="285"/>
                </a:cubicBezTo>
                <a:lnTo>
                  <a:pt x="35" y="285"/>
                </a:lnTo>
                <a:cubicBezTo>
                  <a:pt x="16" y="285"/>
                  <a:pt x="0" y="271"/>
                  <a:pt x="0" y="250"/>
                </a:cubicBezTo>
                <a:lnTo>
                  <a:pt x="0" y="36"/>
                </a:lnTo>
                <a:cubicBezTo>
                  <a:pt x="0" y="16"/>
                  <a:pt x="16" y="0"/>
                  <a:pt x="35" y="0"/>
                </a:cubicBezTo>
                <a:close/>
                <a:moveTo>
                  <a:pt x="35" y="381"/>
                </a:moveTo>
                <a:lnTo>
                  <a:pt x="251" y="381"/>
                </a:lnTo>
                <a:cubicBezTo>
                  <a:pt x="269" y="381"/>
                  <a:pt x="285" y="395"/>
                  <a:pt x="285" y="416"/>
                </a:cubicBezTo>
                <a:lnTo>
                  <a:pt x="285" y="631"/>
                </a:lnTo>
                <a:cubicBezTo>
                  <a:pt x="285" y="650"/>
                  <a:pt x="269" y="666"/>
                  <a:pt x="251" y="666"/>
                </a:cubicBezTo>
                <a:lnTo>
                  <a:pt x="35" y="666"/>
                </a:lnTo>
                <a:cubicBezTo>
                  <a:pt x="16" y="666"/>
                  <a:pt x="0" y="650"/>
                  <a:pt x="0" y="631"/>
                </a:cubicBezTo>
                <a:lnTo>
                  <a:pt x="0" y="416"/>
                </a:lnTo>
                <a:cubicBezTo>
                  <a:pt x="0" y="395"/>
                  <a:pt x="16" y="381"/>
                  <a:pt x="35" y="381"/>
                </a:cubicBezTo>
                <a:close/>
                <a:moveTo>
                  <a:pt x="248" y="248"/>
                </a:moveTo>
                <a:lnTo>
                  <a:pt x="248" y="39"/>
                </a:lnTo>
                <a:lnTo>
                  <a:pt x="37" y="39"/>
                </a:lnTo>
                <a:lnTo>
                  <a:pt x="37" y="248"/>
                </a:lnTo>
                <a:lnTo>
                  <a:pt x="248" y="248"/>
                </a:lnTo>
                <a:close/>
                <a:moveTo>
                  <a:pt x="248" y="627"/>
                </a:moveTo>
                <a:lnTo>
                  <a:pt x="248" y="418"/>
                </a:lnTo>
                <a:lnTo>
                  <a:pt x="37" y="418"/>
                </a:lnTo>
                <a:lnTo>
                  <a:pt x="37" y="627"/>
                </a:lnTo>
                <a:lnTo>
                  <a:pt x="248" y="627"/>
                </a:lnTo>
                <a:close/>
                <a:moveTo>
                  <a:pt x="415" y="0"/>
                </a:moveTo>
                <a:lnTo>
                  <a:pt x="630" y="0"/>
                </a:lnTo>
                <a:cubicBezTo>
                  <a:pt x="650" y="0"/>
                  <a:pt x="666" y="16"/>
                  <a:pt x="666" y="36"/>
                </a:cubicBezTo>
                <a:lnTo>
                  <a:pt x="666" y="250"/>
                </a:lnTo>
                <a:cubicBezTo>
                  <a:pt x="666" y="271"/>
                  <a:pt x="650" y="285"/>
                  <a:pt x="630" y="285"/>
                </a:cubicBezTo>
                <a:lnTo>
                  <a:pt x="415" y="285"/>
                </a:lnTo>
                <a:cubicBezTo>
                  <a:pt x="395" y="285"/>
                  <a:pt x="379" y="271"/>
                  <a:pt x="379" y="250"/>
                </a:cubicBezTo>
                <a:lnTo>
                  <a:pt x="379" y="36"/>
                </a:lnTo>
                <a:cubicBezTo>
                  <a:pt x="379" y="16"/>
                  <a:pt x="395" y="0"/>
                  <a:pt x="415" y="0"/>
                </a:cubicBezTo>
                <a:close/>
                <a:moveTo>
                  <a:pt x="415" y="381"/>
                </a:moveTo>
                <a:lnTo>
                  <a:pt x="630" y="381"/>
                </a:lnTo>
                <a:cubicBezTo>
                  <a:pt x="650" y="381"/>
                  <a:pt x="666" y="395"/>
                  <a:pt x="666" y="416"/>
                </a:cubicBezTo>
                <a:lnTo>
                  <a:pt x="666" y="631"/>
                </a:lnTo>
                <a:cubicBezTo>
                  <a:pt x="666" y="650"/>
                  <a:pt x="650" y="666"/>
                  <a:pt x="630" y="666"/>
                </a:cubicBezTo>
                <a:lnTo>
                  <a:pt x="415" y="666"/>
                </a:lnTo>
                <a:cubicBezTo>
                  <a:pt x="395" y="666"/>
                  <a:pt x="379" y="650"/>
                  <a:pt x="379" y="631"/>
                </a:cubicBezTo>
                <a:lnTo>
                  <a:pt x="379" y="416"/>
                </a:lnTo>
                <a:cubicBezTo>
                  <a:pt x="379" y="395"/>
                  <a:pt x="395" y="381"/>
                  <a:pt x="415" y="381"/>
                </a:cubicBezTo>
                <a:close/>
                <a:moveTo>
                  <a:pt x="627" y="248"/>
                </a:moveTo>
                <a:lnTo>
                  <a:pt x="627" y="39"/>
                </a:lnTo>
                <a:lnTo>
                  <a:pt x="418" y="39"/>
                </a:lnTo>
                <a:lnTo>
                  <a:pt x="418" y="248"/>
                </a:lnTo>
                <a:lnTo>
                  <a:pt x="627" y="248"/>
                </a:lnTo>
                <a:close/>
                <a:moveTo>
                  <a:pt x="627" y="627"/>
                </a:moveTo>
                <a:lnTo>
                  <a:pt x="627" y="418"/>
                </a:lnTo>
                <a:lnTo>
                  <a:pt x="418" y="418"/>
                </a:lnTo>
                <a:lnTo>
                  <a:pt x="418" y="627"/>
                </a:lnTo>
                <a:lnTo>
                  <a:pt x="627" y="627"/>
                </a:lnTo>
                <a:close/>
              </a:path>
            </a:pathLst>
          </a:custGeom>
          <a:solidFill>
            <a:schemeClr val="accent2"/>
          </a:solidFill>
          <a:ln>
            <a:noFill/>
          </a:ln>
          <a:effectLst/>
        </p:spPr>
        <p:txBody>
          <a:bodyPr wrap="none" anchor="ctr"/>
          <a:lstStyle/>
          <a:p>
            <a:endParaRPr lang="en-US" sz="603"/>
          </a:p>
        </p:txBody>
      </p:sp>
      <p:sp>
        <p:nvSpPr>
          <p:cNvPr id="505" name="Freeform 118"/>
          <p:cNvSpPr>
            <a:spLocks noChangeArrowheads="1"/>
          </p:cNvSpPr>
          <p:nvPr/>
        </p:nvSpPr>
        <p:spPr bwMode="auto">
          <a:xfrm>
            <a:off x="6515191" y="3143155"/>
            <a:ext cx="238031" cy="173564"/>
          </a:xfrm>
          <a:custGeom>
            <a:avLst/>
            <a:gdLst>
              <a:gd name="T0" fmla="*/ 89 w 847"/>
              <a:gd name="T1" fmla="*/ 484 h 617"/>
              <a:gd name="T2" fmla="*/ 220 w 847"/>
              <a:gd name="T3" fmla="*/ 301 h 617"/>
              <a:gd name="T4" fmla="*/ 206 w 847"/>
              <a:gd name="T5" fmla="*/ 257 h 617"/>
              <a:gd name="T6" fmla="*/ 272 w 847"/>
              <a:gd name="T7" fmla="*/ 190 h 617"/>
              <a:gd name="T8" fmla="*/ 340 w 847"/>
              <a:gd name="T9" fmla="*/ 257 h 617"/>
              <a:gd name="T10" fmla="*/ 339 w 847"/>
              <a:gd name="T11" fmla="*/ 264 h 617"/>
              <a:gd name="T12" fmla="*/ 521 w 847"/>
              <a:gd name="T13" fmla="*/ 337 h 617"/>
              <a:gd name="T14" fmla="*/ 574 w 847"/>
              <a:gd name="T15" fmla="*/ 312 h 617"/>
              <a:gd name="T16" fmla="*/ 593 w 847"/>
              <a:gd name="T17" fmla="*/ 313 h 617"/>
              <a:gd name="T18" fmla="*/ 727 w 847"/>
              <a:gd name="T19" fmla="*/ 110 h 617"/>
              <a:gd name="T20" fmla="*/ 711 w 847"/>
              <a:gd name="T21" fmla="*/ 67 h 617"/>
              <a:gd name="T22" fmla="*/ 779 w 847"/>
              <a:gd name="T23" fmla="*/ 0 h 617"/>
              <a:gd name="T24" fmla="*/ 846 w 847"/>
              <a:gd name="T25" fmla="*/ 67 h 617"/>
              <a:gd name="T26" fmla="*/ 779 w 847"/>
              <a:gd name="T27" fmla="*/ 134 h 617"/>
              <a:gd name="T28" fmla="*/ 759 w 847"/>
              <a:gd name="T29" fmla="*/ 131 h 617"/>
              <a:gd name="T30" fmla="*/ 625 w 847"/>
              <a:gd name="T31" fmla="*/ 336 h 617"/>
              <a:gd name="T32" fmla="*/ 641 w 847"/>
              <a:gd name="T33" fmla="*/ 379 h 617"/>
              <a:gd name="T34" fmla="*/ 574 w 847"/>
              <a:gd name="T35" fmla="*/ 446 h 617"/>
              <a:gd name="T36" fmla="*/ 507 w 847"/>
              <a:gd name="T37" fmla="*/ 379 h 617"/>
              <a:gd name="T38" fmla="*/ 507 w 847"/>
              <a:gd name="T39" fmla="*/ 372 h 617"/>
              <a:gd name="T40" fmla="*/ 326 w 847"/>
              <a:gd name="T41" fmla="*/ 299 h 617"/>
              <a:gd name="T42" fmla="*/ 272 w 847"/>
              <a:gd name="T43" fmla="*/ 326 h 617"/>
              <a:gd name="T44" fmla="*/ 251 w 847"/>
              <a:gd name="T45" fmla="*/ 321 h 617"/>
              <a:gd name="T46" fmla="*/ 120 w 847"/>
              <a:gd name="T47" fmla="*/ 507 h 617"/>
              <a:gd name="T48" fmla="*/ 134 w 847"/>
              <a:gd name="T49" fmla="*/ 548 h 617"/>
              <a:gd name="T50" fmla="*/ 67 w 847"/>
              <a:gd name="T51" fmla="*/ 616 h 617"/>
              <a:gd name="T52" fmla="*/ 0 w 847"/>
              <a:gd name="T53" fmla="*/ 548 h 617"/>
              <a:gd name="T54" fmla="*/ 67 w 847"/>
              <a:gd name="T55" fmla="*/ 481 h 617"/>
              <a:gd name="T56" fmla="*/ 89 w 847"/>
              <a:gd name="T57" fmla="*/ 48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47" h="617">
                <a:moveTo>
                  <a:pt x="89" y="484"/>
                </a:moveTo>
                <a:lnTo>
                  <a:pt x="220" y="301"/>
                </a:lnTo>
                <a:cubicBezTo>
                  <a:pt x="211" y="288"/>
                  <a:pt x="206" y="273"/>
                  <a:pt x="206" y="257"/>
                </a:cubicBezTo>
                <a:cubicBezTo>
                  <a:pt x="206" y="221"/>
                  <a:pt x="236" y="190"/>
                  <a:pt x="272" y="190"/>
                </a:cubicBezTo>
                <a:cubicBezTo>
                  <a:pt x="310" y="190"/>
                  <a:pt x="340" y="221"/>
                  <a:pt x="340" y="257"/>
                </a:cubicBezTo>
                <a:cubicBezTo>
                  <a:pt x="340" y="261"/>
                  <a:pt x="340" y="262"/>
                  <a:pt x="339" y="264"/>
                </a:cubicBezTo>
                <a:lnTo>
                  <a:pt x="521" y="337"/>
                </a:lnTo>
                <a:cubicBezTo>
                  <a:pt x="532" y="321"/>
                  <a:pt x="552" y="312"/>
                  <a:pt x="574" y="312"/>
                </a:cubicBezTo>
                <a:cubicBezTo>
                  <a:pt x="580" y="312"/>
                  <a:pt x="587" y="312"/>
                  <a:pt x="593" y="313"/>
                </a:cubicBezTo>
                <a:lnTo>
                  <a:pt x="727" y="110"/>
                </a:lnTo>
                <a:cubicBezTo>
                  <a:pt x="718" y="99"/>
                  <a:pt x="711" y="83"/>
                  <a:pt x="711" y="67"/>
                </a:cubicBezTo>
                <a:cubicBezTo>
                  <a:pt x="711" y="30"/>
                  <a:pt x="742" y="0"/>
                  <a:pt x="779" y="0"/>
                </a:cubicBezTo>
                <a:cubicBezTo>
                  <a:pt x="815" y="0"/>
                  <a:pt x="846" y="30"/>
                  <a:pt x="846" y="67"/>
                </a:cubicBezTo>
                <a:cubicBezTo>
                  <a:pt x="846" y="104"/>
                  <a:pt x="815" y="134"/>
                  <a:pt x="779" y="134"/>
                </a:cubicBezTo>
                <a:cubicBezTo>
                  <a:pt x="772" y="134"/>
                  <a:pt x="766" y="133"/>
                  <a:pt x="759" y="131"/>
                </a:cubicBezTo>
                <a:lnTo>
                  <a:pt x="625" y="336"/>
                </a:lnTo>
                <a:cubicBezTo>
                  <a:pt x="635" y="347"/>
                  <a:pt x="641" y="361"/>
                  <a:pt x="641" y="379"/>
                </a:cubicBezTo>
                <a:cubicBezTo>
                  <a:pt x="641" y="416"/>
                  <a:pt x="611" y="446"/>
                  <a:pt x="574" y="446"/>
                </a:cubicBezTo>
                <a:cubicBezTo>
                  <a:pt x="536" y="446"/>
                  <a:pt x="507" y="416"/>
                  <a:pt x="507" y="379"/>
                </a:cubicBezTo>
                <a:lnTo>
                  <a:pt x="507" y="372"/>
                </a:lnTo>
                <a:lnTo>
                  <a:pt x="326" y="299"/>
                </a:lnTo>
                <a:cubicBezTo>
                  <a:pt x="313" y="315"/>
                  <a:pt x="294" y="326"/>
                  <a:pt x="272" y="326"/>
                </a:cubicBezTo>
                <a:cubicBezTo>
                  <a:pt x="265" y="326"/>
                  <a:pt x="257" y="325"/>
                  <a:pt x="251" y="321"/>
                </a:cubicBezTo>
                <a:lnTo>
                  <a:pt x="120" y="507"/>
                </a:lnTo>
                <a:cubicBezTo>
                  <a:pt x="129" y="518"/>
                  <a:pt x="134" y="532"/>
                  <a:pt x="134" y="548"/>
                </a:cubicBezTo>
                <a:cubicBezTo>
                  <a:pt x="134" y="585"/>
                  <a:pt x="104" y="616"/>
                  <a:pt x="67" y="616"/>
                </a:cubicBezTo>
                <a:cubicBezTo>
                  <a:pt x="30" y="616"/>
                  <a:pt x="0" y="585"/>
                  <a:pt x="0" y="548"/>
                </a:cubicBezTo>
                <a:cubicBezTo>
                  <a:pt x="0" y="512"/>
                  <a:pt x="30" y="481"/>
                  <a:pt x="67" y="481"/>
                </a:cubicBezTo>
                <a:cubicBezTo>
                  <a:pt x="75" y="481"/>
                  <a:pt x="83" y="483"/>
                  <a:pt x="89" y="484"/>
                </a:cubicBezTo>
              </a:path>
            </a:pathLst>
          </a:custGeom>
          <a:solidFill>
            <a:schemeClr val="accent2"/>
          </a:solidFill>
          <a:ln>
            <a:noFill/>
          </a:ln>
          <a:effectLst/>
        </p:spPr>
        <p:txBody>
          <a:bodyPr wrap="none" anchor="ctr"/>
          <a:lstStyle/>
          <a:p>
            <a:endParaRPr lang="en-US" sz="603"/>
          </a:p>
        </p:txBody>
      </p:sp>
      <p:sp>
        <p:nvSpPr>
          <p:cNvPr id="506" name="Freeform 119"/>
          <p:cNvSpPr>
            <a:spLocks noChangeArrowheads="1"/>
          </p:cNvSpPr>
          <p:nvPr/>
        </p:nvSpPr>
        <p:spPr bwMode="auto">
          <a:xfrm>
            <a:off x="6830084" y="3131997"/>
            <a:ext cx="203318" cy="199599"/>
          </a:xfrm>
          <a:custGeom>
            <a:avLst/>
            <a:gdLst>
              <a:gd name="T0" fmla="*/ 85 w 721"/>
              <a:gd name="T1" fmla="*/ 264 h 711"/>
              <a:gd name="T2" fmla="*/ 85 w 721"/>
              <a:gd name="T3" fmla="*/ 11 h 711"/>
              <a:gd name="T4" fmla="*/ 96 w 721"/>
              <a:gd name="T5" fmla="*/ 0 h 711"/>
              <a:gd name="T6" fmla="*/ 112 w 721"/>
              <a:gd name="T7" fmla="*/ 0 h 711"/>
              <a:gd name="T8" fmla="*/ 123 w 721"/>
              <a:gd name="T9" fmla="*/ 11 h 711"/>
              <a:gd name="T10" fmla="*/ 123 w 721"/>
              <a:gd name="T11" fmla="*/ 264 h 711"/>
              <a:gd name="T12" fmla="*/ 208 w 721"/>
              <a:gd name="T13" fmla="*/ 366 h 711"/>
              <a:gd name="T14" fmla="*/ 123 w 721"/>
              <a:gd name="T15" fmla="*/ 469 h 711"/>
              <a:gd name="T16" fmla="*/ 123 w 721"/>
              <a:gd name="T17" fmla="*/ 701 h 711"/>
              <a:gd name="T18" fmla="*/ 112 w 721"/>
              <a:gd name="T19" fmla="*/ 710 h 711"/>
              <a:gd name="T20" fmla="*/ 96 w 721"/>
              <a:gd name="T21" fmla="*/ 710 h 711"/>
              <a:gd name="T22" fmla="*/ 85 w 721"/>
              <a:gd name="T23" fmla="*/ 701 h 711"/>
              <a:gd name="T24" fmla="*/ 85 w 721"/>
              <a:gd name="T25" fmla="*/ 469 h 711"/>
              <a:gd name="T26" fmla="*/ 0 w 721"/>
              <a:gd name="T27" fmla="*/ 366 h 711"/>
              <a:gd name="T28" fmla="*/ 85 w 721"/>
              <a:gd name="T29" fmla="*/ 264 h 711"/>
              <a:gd name="T30" fmla="*/ 104 w 721"/>
              <a:gd name="T31" fmla="*/ 301 h 711"/>
              <a:gd name="T32" fmla="*/ 37 w 721"/>
              <a:gd name="T33" fmla="*/ 366 h 711"/>
              <a:gd name="T34" fmla="*/ 104 w 721"/>
              <a:gd name="T35" fmla="*/ 433 h 711"/>
              <a:gd name="T36" fmla="*/ 171 w 721"/>
              <a:gd name="T37" fmla="*/ 366 h 711"/>
              <a:gd name="T38" fmla="*/ 104 w 721"/>
              <a:gd name="T39" fmla="*/ 301 h 711"/>
              <a:gd name="T40" fmla="*/ 341 w 721"/>
              <a:gd name="T41" fmla="*/ 405 h 711"/>
              <a:gd name="T42" fmla="*/ 341 w 721"/>
              <a:gd name="T43" fmla="*/ 11 h 711"/>
              <a:gd name="T44" fmla="*/ 352 w 721"/>
              <a:gd name="T45" fmla="*/ 0 h 711"/>
              <a:gd name="T46" fmla="*/ 370 w 721"/>
              <a:gd name="T47" fmla="*/ 0 h 711"/>
              <a:gd name="T48" fmla="*/ 379 w 721"/>
              <a:gd name="T49" fmla="*/ 11 h 711"/>
              <a:gd name="T50" fmla="*/ 379 w 721"/>
              <a:gd name="T51" fmla="*/ 405 h 711"/>
              <a:gd name="T52" fmla="*/ 464 w 721"/>
              <a:gd name="T53" fmla="*/ 507 h 711"/>
              <a:gd name="T54" fmla="*/ 379 w 721"/>
              <a:gd name="T55" fmla="*/ 609 h 711"/>
              <a:gd name="T56" fmla="*/ 379 w 721"/>
              <a:gd name="T57" fmla="*/ 701 h 711"/>
              <a:gd name="T58" fmla="*/ 370 w 721"/>
              <a:gd name="T59" fmla="*/ 710 h 711"/>
              <a:gd name="T60" fmla="*/ 352 w 721"/>
              <a:gd name="T61" fmla="*/ 710 h 711"/>
              <a:gd name="T62" fmla="*/ 341 w 721"/>
              <a:gd name="T63" fmla="*/ 701 h 711"/>
              <a:gd name="T64" fmla="*/ 341 w 721"/>
              <a:gd name="T65" fmla="*/ 609 h 711"/>
              <a:gd name="T66" fmla="*/ 256 w 721"/>
              <a:gd name="T67" fmla="*/ 507 h 711"/>
              <a:gd name="T68" fmla="*/ 341 w 721"/>
              <a:gd name="T69" fmla="*/ 405 h 711"/>
              <a:gd name="T70" fmla="*/ 360 w 721"/>
              <a:gd name="T71" fmla="*/ 441 h 711"/>
              <a:gd name="T72" fmla="*/ 295 w 721"/>
              <a:gd name="T73" fmla="*/ 507 h 711"/>
              <a:gd name="T74" fmla="*/ 360 w 721"/>
              <a:gd name="T75" fmla="*/ 573 h 711"/>
              <a:gd name="T76" fmla="*/ 427 w 721"/>
              <a:gd name="T77" fmla="*/ 507 h 711"/>
              <a:gd name="T78" fmla="*/ 360 w 721"/>
              <a:gd name="T79" fmla="*/ 441 h 711"/>
              <a:gd name="T80" fmla="*/ 597 w 721"/>
              <a:gd name="T81" fmla="*/ 86 h 711"/>
              <a:gd name="T82" fmla="*/ 597 w 721"/>
              <a:gd name="T83" fmla="*/ 11 h 711"/>
              <a:gd name="T84" fmla="*/ 608 w 721"/>
              <a:gd name="T85" fmla="*/ 0 h 711"/>
              <a:gd name="T86" fmla="*/ 626 w 721"/>
              <a:gd name="T87" fmla="*/ 0 h 711"/>
              <a:gd name="T88" fmla="*/ 635 w 721"/>
              <a:gd name="T89" fmla="*/ 11 h 711"/>
              <a:gd name="T90" fmla="*/ 635 w 721"/>
              <a:gd name="T91" fmla="*/ 86 h 711"/>
              <a:gd name="T92" fmla="*/ 720 w 721"/>
              <a:gd name="T93" fmla="*/ 190 h 711"/>
              <a:gd name="T94" fmla="*/ 635 w 721"/>
              <a:gd name="T95" fmla="*/ 293 h 711"/>
              <a:gd name="T96" fmla="*/ 635 w 721"/>
              <a:gd name="T97" fmla="*/ 701 h 711"/>
              <a:gd name="T98" fmla="*/ 626 w 721"/>
              <a:gd name="T99" fmla="*/ 710 h 711"/>
              <a:gd name="T100" fmla="*/ 608 w 721"/>
              <a:gd name="T101" fmla="*/ 710 h 711"/>
              <a:gd name="T102" fmla="*/ 597 w 721"/>
              <a:gd name="T103" fmla="*/ 701 h 711"/>
              <a:gd name="T104" fmla="*/ 597 w 721"/>
              <a:gd name="T105" fmla="*/ 293 h 711"/>
              <a:gd name="T106" fmla="*/ 512 w 721"/>
              <a:gd name="T107" fmla="*/ 190 h 711"/>
              <a:gd name="T108" fmla="*/ 597 w 721"/>
              <a:gd name="T109" fmla="*/ 86 h 711"/>
              <a:gd name="T110" fmla="*/ 616 w 721"/>
              <a:gd name="T111" fmla="*/ 123 h 711"/>
              <a:gd name="T112" fmla="*/ 550 w 721"/>
              <a:gd name="T113" fmla="*/ 190 h 711"/>
              <a:gd name="T114" fmla="*/ 616 w 721"/>
              <a:gd name="T115" fmla="*/ 256 h 711"/>
              <a:gd name="T116" fmla="*/ 683 w 721"/>
              <a:gd name="T117" fmla="*/ 190 h 711"/>
              <a:gd name="T118" fmla="*/ 616 w 721"/>
              <a:gd name="T119" fmla="*/ 12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1" h="711">
                <a:moveTo>
                  <a:pt x="85" y="264"/>
                </a:moveTo>
                <a:lnTo>
                  <a:pt x="85" y="11"/>
                </a:lnTo>
                <a:cubicBezTo>
                  <a:pt x="85" y="3"/>
                  <a:pt x="88" y="0"/>
                  <a:pt x="96" y="0"/>
                </a:cubicBezTo>
                <a:lnTo>
                  <a:pt x="112" y="0"/>
                </a:lnTo>
                <a:cubicBezTo>
                  <a:pt x="120" y="0"/>
                  <a:pt x="123" y="3"/>
                  <a:pt x="123" y="11"/>
                </a:cubicBezTo>
                <a:lnTo>
                  <a:pt x="123" y="264"/>
                </a:lnTo>
                <a:cubicBezTo>
                  <a:pt x="171" y="272"/>
                  <a:pt x="208" y="315"/>
                  <a:pt x="208" y="366"/>
                </a:cubicBezTo>
                <a:cubicBezTo>
                  <a:pt x="208" y="417"/>
                  <a:pt x="171" y="461"/>
                  <a:pt x="123" y="469"/>
                </a:cubicBezTo>
                <a:lnTo>
                  <a:pt x="123" y="701"/>
                </a:lnTo>
                <a:cubicBezTo>
                  <a:pt x="123" y="709"/>
                  <a:pt x="120" y="710"/>
                  <a:pt x="112" y="710"/>
                </a:cubicBezTo>
                <a:lnTo>
                  <a:pt x="96" y="710"/>
                </a:lnTo>
                <a:cubicBezTo>
                  <a:pt x="88" y="710"/>
                  <a:pt x="85" y="709"/>
                  <a:pt x="85" y="701"/>
                </a:cubicBezTo>
                <a:lnTo>
                  <a:pt x="85" y="469"/>
                </a:lnTo>
                <a:cubicBezTo>
                  <a:pt x="37" y="461"/>
                  <a:pt x="0" y="417"/>
                  <a:pt x="0" y="366"/>
                </a:cubicBezTo>
                <a:cubicBezTo>
                  <a:pt x="0" y="315"/>
                  <a:pt x="37" y="272"/>
                  <a:pt x="85" y="264"/>
                </a:cubicBezTo>
                <a:close/>
                <a:moveTo>
                  <a:pt x="104" y="301"/>
                </a:moveTo>
                <a:cubicBezTo>
                  <a:pt x="67" y="301"/>
                  <a:pt x="37" y="330"/>
                  <a:pt x="37" y="366"/>
                </a:cubicBezTo>
                <a:cubicBezTo>
                  <a:pt x="37" y="403"/>
                  <a:pt x="67" y="433"/>
                  <a:pt x="104" y="433"/>
                </a:cubicBezTo>
                <a:cubicBezTo>
                  <a:pt x="141" y="433"/>
                  <a:pt x="171" y="403"/>
                  <a:pt x="171" y="366"/>
                </a:cubicBezTo>
                <a:cubicBezTo>
                  <a:pt x="171" y="330"/>
                  <a:pt x="141" y="301"/>
                  <a:pt x="104" y="301"/>
                </a:cubicBezTo>
                <a:close/>
                <a:moveTo>
                  <a:pt x="341" y="405"/>
                </a:moveTo>
                <a:lnTo>
                  <a:pt x="341" y="11"/>
                </a:lnTo>
                <a:cubicBezTo>
                  <a:pt x="341" y="3"/>
                  <a:pt x="344" y="0"/>
                  <a:pt x="352" y="0"/>
                </a:cubicBezTo>
                <a:lnTo>
                  <a:pt x="370" y="0"/>
                </a:lnTo>
                <a:cubicBezTo>
                  <a:pt x="376" y="0"/>
                  <a:pt x="379" y="3"/>
                  <a:pt x="379" y="11"/>
                </a:cubicBezTo>
                <a:lnTo>
                  <a:pt x="379" y="405"/>
                </a:lnTo>
                <a:cubicBezTo>
                  <a:pt x="429" y="414"/>
                  <a:pt x="464" y="456"/>
                  <a:pt x="464" y="507"/>
                </a:cubicBezTo>
                <a:cubicBezTo>
                  <a:pt x="464" y="558"/>
                  <a:pt x="429" y="601"/>
                  <a:pt x="379" y="609"/>
                </a:cubicBezTo>
                <a:lnTo>
                  <a:pt x="379" y="701"/>
                </a:lnTo>
                <a:cubicBezTo>
                  <a:pt x="379" y="709"/>
                  <a:pt x="376" y="710"/>
                  <a:pt x="370" y="710"/>
                </a:cubicBezTo>
                <a:lnTo>
                  <a:pt x="352" y="710"/>
                </a:lnTo>
                <a:cubicBezTo>
                  <a:pt x="344" y="710"/>
                  <a:pt x="341" y="709"/>
                  <a:pt x="341" y="701"/>
                </a:cubicBezTo>
                <a:lnTo>
                  <a:pt x="341" y="609"/>
                </a:lnTo>
                <a:cubicBezTo>
                  <a:pt x="293" y="601"/>
                  <a:pt x="256" y="558"/>
                  <a:pt x="256" y="507"/>
                </a:cubicBezTo>
                <a:cubicBezTo>
                  <a:pt x="256" y="456"/>
                  <a:pt x="293" y="414"/>
                  <a:pt x="341" y="405"/>
                </a:cubicBezTo>
                <a:close/>
                <a:moveTo>
                  <a:pt x="360" y="441"/>
                </a:moveTo>
                <a:cubicBezTo>
                  <a:pt x="323" y="441"/>
                  <a:pt x="295" y="470"/>
                  <a:pt x="295" y="507"/>
                </a:cubicBezTo>
                <a:cubicBezTo>
                  <a:pt x="295" y="544"/>
                  <a:pt x="323" y="573"/>
                  <a:pt x="360" y="573"/>
                </a:cubicBezTo>
                <a:cubicBezTo>
                  <a:pt x="397" y="573"/>
                  <a:pt x="427" y="544"/>
                  <a:pt x="427" y="507"/>
                </a:cubicBezTo>
                <a:cubicBezTo>
                  <a:pt x="427" y="470"/>
                  <a:pt x="397" y="441"/>
                  <a:pt x="360" y="441"/>
                </a:cubicBezTo>
                <a:close/>
                <a:moveTo>
                  <a:pt x="597" y="86"/>
                </a:moveTo>
                <a:lnTo>
                  <a:pt x="597" y="11"/>
                </a:lnTo>
                <a:cubicBezTo>
                  <a:pt x="597" y="3"/>
                  <a:pt x="600" y="0"/>
                  <a:pt x="608" y="0"/>
                </a:cubicBezTo>
                <a:lnTo>
                  <a:pt x="626" y="0"/>
                </a:lnTo>
                <a:cubicBezTo>
                  <a:pt x="634" y="0"/>
                  <a:pt x="635" y="3"/>
                  <a:pt x="635" y="11"/>
                </a:cubicBezTo>
                <a:lnTo>
                  <a:pt x="635" y="86"/>
                </a:lnTo>
                <a:cubicBezTo>
                  <a:pt x="685" y="96"/>
                  <a:pt x="720" y="140"/>
                  <a:pt x="720" y="190"/>
                </a:cubicBezTo>
                <a:cubicBezTo>
                  <a:pt x="720" y="241"/>
                  <a:pt x="685" y="283"/>
                  <a:pt x="635" y="293"/>
                </a:cubicBezTo>
                <a:lnTo>
                  <a:pt x="635" y="701"/>
                </a:lnTo>
                <a:cubicBezTo>
                  <a:pt x="635" y="709"/>
                  <a:pt x="634" y="710"/>
                  <a:pt x="626" y="710"/>
                </a:cubicBezTo>
                <a:lnTo>
                  <a:pt x="608" y="710"/>
                </a:lnTo>
                <a:cubicBezTo>
                  <a:pt x="600" y="710"/>
                  <a:pt x="597" y="709"/>
                  <a:pt x="597" y="701"/>
                </a:cubicBezTo>
                <a:lnTo>
                  <a:pt x="597" y="293"/>
                </a:lnTo>
                <a:cubicBezTo>
                  <a:pt x="549" y="283"/>
                  <a:pt x="512" y="241"/>
                  <a:pt x="512" y="190"/>
                </a:cubicBezTo>
                <a:cubicBezTo>
                  <a:pt x="512" y="140"/>
                  <a:pt x="549" y="96"/>
                  <a:pt x="597" y="86"/>
                </a:cubicBezTo>
                <a:close/>
                <a:moveTo>
                  <a:pt x="616" y="123"/>
                </a:moveTo>
                <a:cubicBezTo>
                  <a:pt x="579" y="123"/>
                  <a:pt x="550" y="154"/>
                  <a:pt x="550" y="190"/>
                </a:cubicBezTo>
                <a:cubicBezTo>
                  <a:pt x="550" y="226"/>
                  <a:pt x="579" y="256"/>
                  <a:pt x="616" y="256"/>
                </a:cubicBezTo>
                <a:cubicBezTo>
                  <a:pt x="653" y="256"/>
                  <a:pt x="683" y="226"/>
                  <a:pt x="683" y="190"/>
                </a:cubicBezTo>
                <a:cubicBezTo>
                  <a:pt x="683" y="154"/>
                  <a:pt x="653" y="123"/>
                  <a:pt x="616" y="123"/>
                </a:cubicBezTo>
                <a:close/>
              </a:path>
            </a:pathLst>
          </a:custGeom>
          <a:solidFill>
            <a:schemeClr val="accent2"/>
          </a:solidFill>
          <a:ln>
            <a:noFill/>
          </a:ln>
          <a:effectLst/>
        </p:spPr>
        <p:txBody>
          <a:bodyPr wrap="none" anchor="ctr"/>
          <a:lstStyle/>
          <a:p>
            <a:endParaRPr lang="en-US" sz="603"/>
          </a:p>
        </p:txBody>
      </p:sp>
      <p:sp>
        <p:nvSpPr>
          <p:cNvPr id="507" name="Freeform 120"/>
          <p:cNvSpPr>
            <a:spLocks noChangeArrowheads="1"/>
          </p:cNvSpPr>
          <p:nvPr/>
        </p:nvSpPr>
        <p:spPr bwMode="auto">
          <a:xfrm>
            <a:off x="1616969" y="3409701"/>
            <a:ext cx="187201" cy="188441"/>
          </a:xfrm>
          <a:custGeom>
            <a:avLst/>
            <a:gdLst>
              <a:gd name="T0" fmla="*/ 391 w 668"/>
              <a:gd name="T1" fmla="*/ 638 h 669"/>
              <a:gd name="T2" fmla="*/ 287 w 668"/>
              <a:gd name="T3" fmla="*/ 382 h 669"/>
              <a:gd name="T4" fmla="*/ 31 w 668"/>
              <a:gd name="T5" fmla="*/ 278 h 669"/>
              <a:gd name="T6" fmla="*/ 32 w 668"/>
              <a:gd name="T7" fmla="*/ 213 h 669"/>
              <a:gd name="T8" fmla="*/ 613 w 668"/>
              <a:gd name="T9" fmla="*/ 9 h 669"/>
              <a:gd name="T10" fmla="*/ 658 w 668"/>
              <a:gd name="T11" fmla="*/ 56 h 669"/>
              <a:gd name="T12" fmla="*/ 456 w 668"/>
              <a:gd name="T13" fmla="*/ 636 h 669"/>
              <a:gd name="T14" fmla="*/ 391 w 668"/>
              <a:gd name="T15" fmla="*/ 638 h 669"/>
              <a:gd name="T16" fmla="*/ 322 w 668"/>
              <a:gd name="T17" fmla="*/ 368 h 669"/>
              <a:gd name="T18" fmla="*/ 423 w 668"/>
              <a:gd name="T19" fmla="*/ 619 h 669"/>
              <a:gd name="T20" fmla="*/ 621 w 668"/>
              <a:gd name="T21" fmla="*/ 48 h 669"/>
              <a:gd name="T22" fmla="*/ 50 w 668"/>
              <a:gd name="T23" fmla="*/ 246 h 669"/>
              <a:gd name="T24" fmla="*/ 301 w 668"/>
              <a:gd name="T25" fmla="*/ 347 h 669"/>
              <a:gd name="T26" fmla="*/ 322 w 668"/>
              <a:gd name="T27" fmla="*/ 368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8" h="669">
                <a:moveTo>
                  <a:pt x="391" y="638"/>
                </a:moveTo>
                <a:lnTo>
                  <a:pt x="287" y="382"/>
                </a:lnTo>
                <a:lnTo>
                  <a:pt x="31" y="278"/>
                </a:lnTo>
                <a:cubicBezTo>
                  <a:pt x="0" y="267"/>
                  <a:pt x="0" y="222"/>
                  <a:pt x="32" y="213"/>
                </a:cubicBezTo>
                <a:lnTo>
                  <a:pt x="613" y="9"/>
                </a:lnTo>
                <a:cubicBezTo>
                  <a:pt x="640" y="0"/>
                  <a:pt x="667" y="27"/>
                  <a:pt x="658" y="56"/>
                </a:cubicBezTo>
                <a:lnTo>
                  <a:pt x="456" y="636"/>
                </a:lnTo>
                <a:cubicBezTo>
                  <a:pt x="445" y="667"/>
                  <a:pt x="402" y="668"/>
                  <a:pt x="391" y="638"/>
                </a:cubicBezTo>
                <a:close/>
                <a:moveTo>
                  <a:pt x="322" y="368"/>
                </a:moveTo>
                <a:lnTo>
                  <a:pt x="423" y="619"/>
                </a:lnTo>
                <a:lnTo>
                  <a:pt x="621" y="48"/>
                </a:lnTo>
                <a:lnTo>
                  <a:pt x="50" y="246"/>
                </a:lnTo>
                <a:lnTo>
                  <a:pt x="301" y="347"/>
                </a:lnTo>
                <a:cubicBezTo>
                  <a:pt x="311" y="352"/>
                  <a:pt x="317" y="358"/>
                  <a:pt x="322" y="368"/>
                </a:cubicBezTo>
                <a:close/>
              </a:path>
            </a:pathLst>
          </a:custGeom>
          <a:solidFill>
            <a:schemeClr val="accent2"/>
          </a:solidFill>
          <a:ln>
            <a:noFill/>
          </a:ln>
          <a:effectLst/>
        </p:spPr>
        <p:txBody>
          <a:bodyPr wrap="none" anchor="ctr"/>
          <a:lstStyle/>
          <a:p>
            <a:endParaRPr lang="en-US" sz="603"/>
          </a:p>
        </p:txBody>
      </p:sp>
      <p:sp>
        <p:nvSpPr>
          <p:cNvPr id="508" name="Freeform 121"/>
          <p:cNvSpPr>
            <a:spLocks noChangeArrowheads="1"/>
          </p:cNvSpPr>
          <p:nvPr/>
        </p:nvSpPr>
        <p:spPr bwMode="auto">
          <a:xfrm>
            <a:off x="1892192" y="3408462"/>
            <a:ext cx="151249" cy="184721"/>
          </a:xfrm>
          <a:custGeom>
            <a:avLst/>
            <a:gdLst>
              <a:gd name="T0" fmla="*/ 485 w 539"/>
              <a:gd name="T1" fmla="*/ 638 h 655"/>
              <a:gd name="T2" fmla="*/ 37 w 539"/>
              <a:gd name="T3" fmla="*/ 359 h 655"/>
              <a:gd name="T4" fmla="*/ 37 w 539"/>
              <a:gd name="T5" fmla="*/ 627 h 655"/>
              <a:gd name="T6" fmla="*/ 27 w 539"/>
              <a:gd name="T7" fmla="*/ 638 h 655"/>
              <a:gd name="T8" fmla="*/ 10 w 539"/>
              <a:gd name="T9" fmla="*/ 638 h 655"/>
              <a:gd name="T10" fmla="*/ 0 w 539"/>
              <a:gd name="T11" fmla="*/ 627 h 655"/>
              <a:gd name="T12" fmla="*/ 0 w 539"/>
              <a:gd name="T13" fmla="*/ 27 h 655"/>
              <a:gd name="T14" fmla="*/ 10 w 539"/>
              <a:gd name="T15" fmla="*/ 16 h 655"/>
              <a:gd name="T16" fmla="*/ 27 w 539"/>
              <a:gd name="T17" fmla="*/ 16 h 655"/>
              <a:gd name="T18" fmla="*/ 37 w 539"/>
              <a:gd name="T19" fmla="*/ 27 h 655"/>
              <a:gd name="T20" fmla="*/ 37 w 539"/>
              <a:gd name="T21" fmla="*/ 298 h 655"/>
              <a:gd name="T22" fmla="*/ 485 w 539"/>
              <a:gd name="T23" fmla="*/ 16 h 655"/>
              <a:gd name="T24" fmla="*/ 538 w 539"/>
              <a:gd name="T25" fmla="*/ 47 h 655"/>
              <a:gd name="T26" fmla="*/ 538 w 539"/>
              <a:gd name="T27" fmla="*/ 608 h 655"/>
              <a:gd name="T28" fmla="*/ 485 w 539"/>
              <a:gd name="T29" fmla="*/ 638 h 655"/>
              <a:gd name="T30" fmla="*/ 501 w 539"/>
              <a:gd name="T31" fmla="*/ 605 h 655"/>
              <a:gd name="T32" fmla="*/ 501 w 539"/>
              <a:gd name="T33" fmla="*/ 51 h 655"/>
              <a:gd name="T34" fmla="*/ 61 w 539"/>
              <a:gd name="T35" fmla="*/ 328 h 655"/>
              <a:gd name="T36" fmla="*/ 501 w 539"/>
              <a:gd name="T37" fmla="*/ 60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9" h="655">
                <a:moveTo>
                  <a:pt x="485" y="638"/>
                </a:moveTo>
                <a:lnTo>
                  <a:pt x="37" y="359"/>
                </a:lnTo>
                <a:lnTo>
                  <a:pt x="37" y="627"/>
                </a:lnTo>
                <a:cubicBezTo>
                  <a:pt x="37" y="635"/>
                  <a:pt x="35" y="638"/>
                  <a:pt x="27" y="638"/>
                </a:cubicBezTo>
                <a:lnTo>
                  <a:pt x="10" y="638"/>
                </a:lnTo>
                <a:cubicBezTo>
                  <a:pt x="2" y="638"/>
                  <a:pt x="0" y="635"/>
                  <a:pt x="0" y="627"/>
                </a:cubicBezTo>
                <a:lnTo>
                  <a:pt x="0" y="27"/>
                </a:lnTo>
                <a:cubicBezTo>
                  <a:pt x="0" y="19"/>
                  <a:pt x="2" y="16"/>
                  <a:pt x="10" y="16"/>
                </a:cubicBezTo>
                <a:lnTo>
                  <a:pt x="27" y="16"/>
                </a:lnTo>
                <a:cubicBezTo>
                  <a:pt x="35" y="16"/>
                  <a:pt x="37" y="19"/>
                  <a:pt x="37" y="27"/>
                </a:cubicBezTo>
                <a:lnTo>
                  <a:pt x="37" y="298"/>
                </a:lnTo>
                <a:lnTo>
                  <a:pt x="485" y="16"/>
                </a:lnTo>
                <a:cubicBezTo>
                  <a:pt x="509" y="0"/>
                  <a:pt x="538" y="19"/>
                  <a:pt x="538" y="47"/>
                </a:cubicBezTo>
                <a:lnTo>
                  <a:pt x="538" y="608"/>
                </a:lnTo>
                <a:cubicBezTo>
                  <a:pt x="538" y="635"/>
                  <a:pt x="509" y="654"/>
                  <a:pt x="485" y="638"/>
                </a:cubicBezTo>
                <a:close/>
                <a:moveTo>
                  <a:pt x="501" y="605"/>
                </a:moveTo>
                <a:lnTo>
                  <a:pt x="501" y="51"/>
                </a:lnTo>
                <a:lnTo>
                  <a:pt x="61" y="328"/>
                </a:lnTo>
                <a:lnTo>
                  <a:pt x="501" y="605"/>
                </a:lnTo>
                <a:close/>
              </a:path>
            </a:pathLst>
          </a:custGeom>
          <a:solidFill>
            <a:schemeClr val="accent2"/>
          </a:solidFill>
          <a:ln>
            <a:noFill/>
          </a:ln>
          <a:effectLst/>
        </p:spPr>
        <p:txBody>
          <a:bodyPr wrap="none" anchor="ctr"/>
          <a:lstStyle/>
          <a:p>
            <a:endParaRPr lang="en-US" sz="603"/>
          </a:p>
        </p:txBody>
      </p:sp>
      <p:sp>
        <p:nvSpPr>
          <p:cNvPr id="509" name="Freeform 122"/>
          <p:cNvSpPr>
            <a:spLocks noChangeArrowheads="1"/>
          </p:cNvSpPr>
          <p:nvPr/>
        </p:nvSpPr>
        <p:spPr bwMode="auto">
          <a:xfrm>
            <a:off x="2130222" y="3423339"/>
            <a:ext cx="205797" cy="154967"/>
          </a:xfrm>
          <a:custGeom>
            <a:avLst/>
            <a:gdLst>
              <a:gd name="T0" fmla="*/ 390 w 732"/>
              <a:gd name="T1" fmla="*/ 538 h 553"/>
              <a:gd name="T2" fmla="*/ 21 w 732"/>
              <a:gd name="T3" fmla="*/ 306 h 553"/>
              <a:gd name="T4" fmla="*/ 21 w 732"/>
              <a:gd name="T5" fmla="*/ 247 h 553"/>
              <a:gd name="T6" fmla="*/ 390 w 732"/>
              <a:gd name="T7" fmla="*/ 15 h 553"/>
              <a:gd name="T8" fmla="*/ 443 w 732"/>
              <a:gd name="T9" fmla="*/ 45 h 553"/>
              <a:gd name="T10" fmla="*/ 443 w 732"/>
              <a:gd name="T11" fmla="*/ 162 h 553"/>
              <a:gd name="T12" fmla="*/ 676 w 732"/>
              <a:gd name="T13" fmla="*/ 15 h 553"/>
              <a:gd name="T14" fmla="*/ 731 w 732"/>
              <a:gd name="T15" fmla="*/ 45 h 553"/>
              <a:gd name="T16" fmla="*/ 731 w 732"/>
              <a:gd name="T17" fmla="*/ 509 h 553"/>
              <a:gd name="T18" fmla="*/ 676 w 732"/>
              <a:gd name="T19" fmla="*/ 538 h 553"/>
              <a:gd name="T20" fmla="*/ 443 w 732"/>
              <a:gd name="T21" fmla="*/ 391 h 553"/>
              <a:gd name="T22" fmla="*/ 443 w 732"/>
              <a:gd name="T23" fmla="*/ 509 h 553"/>
              <a:gd name="T24" fmla="*/ 390 w 732"/>
              <a:gd name="T25" fmla="*/ 538 h 553"/>
              <a:gd name="T26" fmla="*/ 459 w 732"/>
              <a:gd name="T27" fmla="*/ 356 h 553"/>
              <a:gd name="T28" fmla="*/ 692 w 732"/>
              <a:gd name="T29" fmla="*/ 503 h 553"/>
              <a:gd name="T30" fmla="*/ 692 w 732"/>
              <a:gd name="T31" fmla="*/ 50 h 553"/>
              <a:gd name="T32" fmla="*/ 459 w 732"/>
              <a:gd name="T33" fmla="*/ 197 h 553"/>
              <a:gd name="T34" fmla="*/ 406 w 732"/>
              <a:gd name="T35" fmla="*/ 167 h 553"/>
              <a:gd name="T36" fmla="*/ 406 w 732"/>
              <a:gd name="T37" fmla="*/ 50 h 553"/>
              <a:gd name="T38" fmla="*/ 45 w 732"/>
              <a:gd name="T39" fmla="*/ 277 h 553"/>
              <a:gd name="T40" fmla="*/ 406 w 732"/>
              <a:gd name="T41" fmla="*/ 503 h 553"/>
              <a:gd name="T42" fmla="*/ 406 w 732"/>
              <a:gd name="T43" fmla="*/ 386 h 553"/>
              <a:gd name="T44" fmla="*/ 459 w 732"/>
              <a:gd name="T45" fmla="*/ 356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53">
                <a:moveTo>
                  <a:pt x="390" y="538"/>
                </a:moveTo>
                <a:lnTo>
                  <a:pt x="21" y="306"/>
                </a:lnTo>
                <a:cubicBezTo>
                  <a:pt x="0" y="293"/>
                  <a:pt x="0" y="261"/>
                  <a:pt x="21" y="247"/>
                </a:cubicBezTo>
                <a:lnTo>
                  <a:pt x="390" y="15"/>
                </a:lnTo>
                <a:cubicBezTo>
                  <a:pt x="412" y="0"/>
                  <a:pt x="443" y="18"/>
                  <a:pt x="443" y="45"/>
                </a:cubicBezTo>
                <a:lnTo>
                  <a:pt x="443" y="162"/>
                </a:lnTo>
                <a:lnTo>
                  <a:pt x="676" y="15"/>
                </a:lnTo>
                <a:cubicBezTo>
                  <a:pt x="700" y="0"/>
                  <a:pt x="731" y="18"/>
                  <a:pt x="731" y="45"/>
                </a:cubicBezTo>
                <a:lnTo>
                  <a:pt x="731" y="509"/>
                </a:lnTo>
                <a:cubicBezTo>
                  <a:pt x="731" y="536"/>
                  <a:pt x="700" y="552"/>
                  <a:pt x="676" y="538"/>
                </a:cubicBezTo>
                <a:lnTo>
                  <a:pt x="443" y="391"/>
                </a:lnTo>
                <a:lnTo>
                  <a:pt x="443" y="509"/>
                </a:lnTo>
                <a:cubicBezTo>
                  <a:pt x="443" y="536"/>
                  <a:pt x="412" y="552"/>
                  <a:pt x="390" y="538"/>
                </a:cubicBezTo>
                <a:close/>
                <a:moveTo>
                  <a:pt x="459" y="356"/>
                </a:moveTo>
                <a:lnTo>
                  <a:pt x="692" y="503"/>
                </a:lnTo>
                <a:lnTo>
                  <a:pt x="692" y="50"/>
                </a:lnTo>
                <a:lnTo>
                  <a:pt x="459" y="197"/>
                </a:lnTo>
                <a:cubicBezTo>
                  <a:pt x="435" y="212"/>
                  <a:pt x="406" y="196"/>
                  <a:pt x="406" y="167"/>
                </a:cubicBezTo>
                <a:lnTo>
                  <a:pt x="406" y="50"/>
                </a:lnTo>
                <a:lnTo>
                  <a:pt x="45" y="277"/>
                </a:lnTo>
                <a:lnTo>
                  <a:pt x="406" y="503"/>
                </a:lnTo>
                <a:lnTo>
                  <a:pt x="406" y="386"/>
                </a:lnTo>
                <a:cubicBezTo>
                  <a:pt x="406" y="357"/>
                  <a:pt x="435" y="341"/>
                  <a:pt x="459" y="356"/>
                </a:cubicBezTo>
                <a:close/>
              </a:path>
            </a:pathLst>
          </a:custGeom>
          <a:solidFill>
            <a:schemeClr val="accent2"/>
          </a:solidFill>
          <a:ln>
            <a:noFill/>
          </a:ln>
          <a:effectLst/>
        </p:spPr>
        <p:txBody>
          <a:bodyPr wrap="none" anchor="ctr"/>
          <a:lstStyle/>
          <a:p>
            <a:endParaRPr lang="en-US" sz="603"/>
          </a:p>
        </p:txBody>
      </p:sp>
      <p:sp>
        <p:nvSpPr>
          <p:cNvPr id="510" name="Freeform 123"/>
          <p:cNvSpPr>
            <a:spLocks noChangeArrowheads="1"/>
          </p:cNvSpPr>
          <p:nvPr/>
        </p:nvSpPr>
        <p:spPr bwMode="auto">
          <a:xfrm>
            <a:off x="2424039" y="3408462"/>
            <a:ext cx="147530" cy="184721"/>
          </a:xfrm>
          <a:custGeom>
            <a:avLst/>
            <a:gdLst>
              <a:gd name="T0" fmla="*/ 0 w 524"/>
              <a:gd name="T1" fmla="*/ 608 h 655"/>
              <a:gd name="T2" fmla="*/ 0 w 524"/>
              <a:gd name="T3" fmla="*/ 47 h 655"/>
              <a:gd name="T4" fmla="*/ 55 w 524"/>
              <a:gd name="T5" fmla="*/ 16 h 655"/>
              <a:gd name="T6" fmla="*/ 503 w 524"/>
              <a:gd name="T7" fmla="*/ 298 h 655"/>
              <a:gd name="T8" fmla="*/ 503 w 524"/>
              <a:gd name="T9" fmla="*/ 357 h 655"/>
              <a:gd name="T10" fmla="*/ 55 w 524"/>
              <a:gd name="T11" fmla="*/ 638 h 655"/>
              <a:gd name="T12" fmla="*/ 0 w 524"/>
              <a:gd name="T13" fmla="*/ 608 h 655"/>
              <a:gd name="T14" fmla="*/ 479 w 524"/>
              <a:gd name="T15" fmla="*/ 328 h 655"/>
              <a:gd name="T16" fmla="*/ 39 w 524"/>
              <a:gd name="T17" fmla="*/ 51 h 655"/>
              <a:gd name="T18" fmla="*/ 39 w 524"/>
              <a:gd name="T19" fmla="*/ 605 h 655"/>
              <a:gd name="T20" fmla="*/ 479 w 524"/>
              <a:gd name="T21" fmla="*/ 328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655">
                <a:moveTo>
                  <a:pt x="0" y="608"/>
                </a:moveTo>
                <a:lnTo>
                  <a:pt x="0" y="47"/>
                </a:lnTo>
                <a:cubicBezTo>
                  <a:pt x="0" y="19"/>
                  <a:pt x="31" y="0"/>
                  <a:pt x="55" y="16"/>
                </a:cubicBezTo>
                <a:lnTo>
                  <a:pt x="503" y="298"/>
                </a:lnTo>
                <a:cubicBezTo>
                  <a:pt x="523" y="312"/>
                  <a:pt x="523" y="344"/>
                  <a:pt x="503" y="357"/>
                </a:cubicBezTo>
                <a:lnTo>
                  <a:pt x="55" y="638"/>
                </a:lnTo>
                <a:cubicBezTo>
                  <a:pt x="31" y="654"/>
                  <a:pt x="0" y="635"/>
                  <a:pt x="0" y="608"/>
                </a:cubicBezTo>
                <a:close/>
                <a:moveTo>
                  <a:pt x="479" y="328"/>
                </a:moveTo>
                <a:lnTo>
                  <a:pt x="39" y="51"/>
                </a:lnTo>
                <a:lnTo>
                  <a:pt x="39" y="605"/>
                </a:lnTo>
                <a:lnTo>
                  <a:pt x="479" y="328"/>
                </a:lnTo>
                <a:close/>
              </a:path>
            </a:pathLst>
          </a:custGeom>
          <a:solidFill>
            <a:schemeClr val="accent2"/>
          </a:solidFill>
          <a:ln>
            <a:noFill/>
          </a:ln>
          <a:effectLst/>
        </p:spPr>
        <p:txBody>
          <a:bodyPr wrap="none" anchor="ctr"/>
          <a:lstStyle/>
          <a:p>
            <a:endParaRPr lang="en-US" sz="603"/>
          </a:p>
        </p:txBody>
      </p:sp>
      <p:sp>
        <p:nvSpPr>
          <p:cNvPr id="511" name="Freeform 124"/>
          <p:cNvSpPr>
            <a:spLocks noChangeArrowheads="1"/>
          </p:cNvSpPr>
          <p:nvPr/>
        </p:nvSpPr>
        <p:spPr bwMode="auto">
          <a:xfrm>
            <a:off x="2658351" y="3412180"/>
            <a:ext cx="142570" cy="178523"/>
          </a:xfrm>
          <a:custGeom>
            <a:avLst/>
            <a:gdLst>
              <a:gd name="T0" fmla="*/ 35 w 508"/>
              <a:gd name="T1" fmla="*/ 0 h 634"/>
              <a:gd name="T2" fmla="*/ 179 w 508"/>
              <a:gd name="T3" fmla="*/ 0 h 634"/>
              <a:gd name="T4" fmla="*/ 214 w 508"/>
              <a:gd name="T5" fmla="*/ 35 h 634"/>
              <a:gd name="T6" fmla="*/ 214 w 508"/>
              <a:gd name="T7" fmla="*/ 600 h 634"/>
              <a:gd name="T8" fmla="*/ 179 w 508"/>
              <a:gd name="T9" fmla="*/ 633 h 634"/>
              <a:gd name="T10" fmla="*/ 35 w 508"/>
              <a:gd name="T11" fmla="*/ 633 h 634"/>
              <a:gd name="T12" fmla="*/ 0 w 508"/>
              <a:gd name="T13" fmla="*/ 600 h 634"/>
              <a:gd name="T14" fmla="*/ 0 w 508"/>
              <a:gd name="T15" fmla="*/ 35 h 634"/>
              <a:gd name="T16" fmla="*/ 35 w 508"/>
              <a:gd name="T17" fmla="*/ 0 h 634"/>
              <a:gd name="T18" fmla="*/ 177 w 508"/>
              <a:gd name="T19" fmla="*/ 596 h 634"/>
              <a:gd name="T20" fmla="*/ 177 w 508"/>
              <a:gd name="T21" fmla="*/ 37 h 634"/>
              <a:gd name="T22" fmla="*/ 36 w 508"/>
              <a:gd name="T23" fmla="*/ 37 h 634"/>
              <a:gd name="T24" fmla="*/ 36 w 508"/>
              <a:gd name="T25" fmla="*/ 596 h 634"/>
              <a:gd name="T26" fmla="*/ 177 w 508"/>
              <a:gd name="T27" fmla="*/ 596 h 634"/>
              <a:gd name="T28" fmla="*/ 326 w 508"/>
              <a:gd name="T29" fmla="*/ 0 h 634"/>
              <a:gd name="T30" fmla="*/ 472 w 508"/>
              <a:gd name="T31" fmla="*/ 0 h 634"/>
              <a:gd name="T32" fmla="*/ 507 w 508"/>
              <a:gd name="T33" fmla="*/ 35 h 634"/>
              <a:gd name="T34" fmla="*/ 507 w 508"/>
              <a:gd name="T35" fmla="*/ 600 h 634"/>
              <a:gd name="T36" fmla="*/ 472 w 508"/>
              <a:gd name="T37" fmla="*/ 633 h 634"/>
              <a:gd name="T38" fmla="*/ 326 w 508"/>
              <a:gd name="T39" fmla="*/ 633 h 634"/>
              <a:gd name="T40" fmla="*/ 291 w 508"/>
              <a:gd name="T41" fmla="*/ 600 h 634"/>
              <a:gd name="T42" fmla="*/ 291 w 508"/>
              <a:gd name="T43" fmla="*/ 35 h 634"/>
              <a:gd name="T44" fmla="*/ 326 w 508"/>
              <a:gd name="T45" fmla="*/ 0 h 634"/>
              <a:gd name="T46" fmla="*/ 468 w 508"/>
              <a:gd name="T47" fmla="*/ 596 h 634"/>
              <a:gd name="T48" fmla="*/ 468 w 508"/>
              <a:gd name="T49" fmla="*/ 37 h 634"/>
              <a:gd name="T50" fmla="*/ 328 w 508"/>
              <a:gd name="T51" fmla="*/ 37 h 634"/>
              <a:gd name="T52" fmla="*/ 328 w 508"/>
              <a:gd name="T53" fmla="*/ 596 h 634"/>
              <a:gd name="T54" fmla="*/ 468 w 508"/>
              <a:gd name="T55" fmla="*/ 59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8" h="634">
                <a:moveTo>
                  <a:pt x="35" y="0"/>
                </a:moveTo>
                <a:lnTo>
                  <a:pt x="179" y="0"/>
                </a:lnTo>
                <a:cubicBezTo>
                  <a:pt x="198" y="0"/>
                  <a:pt x="214" y="14"/>
                  <a:pt x="214" y="35"/>
                </a:cubicBezTo>
                <a:lnTo>
                  <a:pt x="214" y="600"/>
                </a:lnTo>
                <a:cubicBezTo>
                  <a:pt x="214" y="619"/>
                  <a:pt x="198" y="633"/>
                  <a:pt x="179" y="633"/>
                </a:cubicBezTo>
                <a:lnTo>
                  <a:pt x="35" y="633"/>
                </a:lnTo>
                <a:cubicBezTo>
                  <a:pt x="14" y="633"/>
                  <a:pt x="0" y="619"/>
                  <a:pt x="0" y="600"/>
                </a:cubicBezTo>
                <a:lnTo>
                  <a:pt x="0" y="35"/>
                </a:lnTo>
                <a:cubicBezTo>
                  <a:pt x="0" y="16"/>
                  <a:pt x="14" y="0"/>
                  <a:pt x="35" y="0"/>
                </a:cubicBezTo>
                <a:close/>
                <a:moveTo>
                  <a:pt x="177" y="596"/>
                </a:moveTo>
                <a:lnTo>
                  <a:pt x="177" y="37"/>
                </a:lnTo>
                <a:lnTo>
                  <a:pt x="36" y="37"/>
                </a:lnTo>
                <a:lnTo>
                  <a:pt x="36" y="596"/>
                </a:lnTo>
                <a:lnTo>
                  <a:pt x="177" y="596"/>
                </a:lnTo>
                <a:close/>
                <a:moveTo>
                  <a:pt x="326" y="0"/>
                </a:moveTo>
                <a:lnTo>
                  <a:pt x="472" y="0"/>
                </a:lnTo>
                <a:cubicBezTo>
                  <a:pt x="491" y="0"/>
                  <a:pt x="507" y="14"/>
                  <a:pt x="507" y="35"/>
                </a:cubicBezTo>
                <a:lnTo>
                  <a:pt x="507" y="600"/>
                </a:lnTo>
                <a:cubicBezTo>
                  <a:pt x="507" y="619"/>
                  <a:pt x="491" y="633"/>
                  <a:pt x="472" y="633"/>
                </a:cubicBezTo>
                <a:lnTo>
                  <a:pt x="326" y="633"/>
                </a:lnTo>
                <a:cubicBezTo>
                  <a:pt x="307" y="633"/>
                  <a:pt x="291" y="619"/>
                  <a:pt x="291" y="600"/>
                </a:cubicBezTo>
                <a:lnTo>
                  <a:pt x="291" y="35"/>
                </a:lnTo>
                <a:cubicBezTo>
                  <a:pt x="291" y="16"/>
                  <a:pt x="307" y="0"/>
                  <a:pt x="326" y="0"/>
                </a:cubicBezTo>
                <a:close/>
                <a:moveTo>
                  <a:pt x="468" y="596"/>
                </a:moveTo>
                <a:lnTo>
                  <a:pt x="468" y="37"/>
                </a:lnTo>
                <a:lnTo>
                  <a:pt x="328" y="37"/>
                </a:lnTo>
                <a:lnTo>
                  <a:pt x="328" y="596"/>
                </a:lnTo>
                <a:lnTo>
                  <a:pt x="468" y="596"/>
                </a:lnTo>
                <a:close/>
              </a:path>
            </a:pathLst>
          </a:custGeom>
          <a:solidFill>
            <a:schemeClr val="accent2"/>
          </a:solidFill>
          <a:ln>
            <a:noFill/>
          </a:ln>
          <a:effectLst/>
        </p:spPr>
        <p:txBody>
          <a:bodyPr wrap="none" anchor="ctr"/>
          <a:lstStyle/>
          <a:p>
            <a:endParaRPr lang="en-US" sz="603"/>
          </a:p>
        </p:txBody>
      </p:sp>
      <p:sp>
        <p:nvSpPr>
          <p:cNvPr id="512" name="Freeform 125"/>
          <p:cNvSpPr>
            <a:spLocks noChangeArrowheads="1"/>
          </p:cNvSpPr>
          <p:nvPr/>
        </p:nvSpPr>
        <p:spPr bwMode="auto">
          <a:xfrm>
            <a:off x="2888943" y="3402263"/>
            <a:ext cx="199598" cy="198359"/>
          </a:xfrm>
          <a:custGeom>
            <a:avLst/>
            <a:gdLst>
              <a:gd name="T0" fmla="*/ 471 w 712"/>
              <a:gd name="T1" fmla="*/ 334 h 706"/>
              <a:gd name="T2" fmla="*/ 481 w 712"/>
              <a:gd name="T3" fmla="*/ 344 h 706"/>
              <a:gd name="T4" fmla="*/ 481 w 712"/>
              <a:gd name="T5" fmla="*/ 361 h 706"/>
              <a:gd name="T6" fmla="*/ 471 w 712"/>
              <a:gd name="T7" fmla="*/ 371 h 706"/>
              <a:gd name="T8" fmla="*/ 64 w 712"/>
              <a:gd name="T9" fmla="*/ 371 h 706"/>
              <a:gd name="T10" fmla="*/ 158 w 712"/>
              <a:gd name="T11" fmla="*/ 465 h 706"/>
              <a:gd name="T12" fmla="*/ 158 w 712"/>
              <a:gd name="T13" fmla="*/ 480 h 706"/>
              <a:gd name="T14" fmla="*/ 147 w 712"/>
              <a:gd name="T15" fmla="*/ 492 h 706"/>
              <a:gd name="T16" fmla="*/ 132 w 712"/>
              <a:gd name="T17" fmla="*/ 492 h 706"/>
              <a:gd name="T18" fmla="*/ 11 w 712"/>
              <a:gd name="T19" fmla="*/ 371 h 706"/>
              <a:gd name="T20" fmla="*/ 11 w 712"/>
              <a:gd name="T21" fmla="*/ 334 h 706"/>
              <a:gd name="T22" fmla="*/ 132 w 712"/>
              <a:gd name="T23" fmla="*/ 212 h 706"/>
              <a:gd name="T24" fmla="*/ 147 w 712"/>
              <a:gd name="T25" fmla="*/ 212 h 706"/>
              <a:gd name="T26" fmla="*/ 158 w 712"/>
              <a:gd name="T27" fmla="*/ 224 h 706"/>
              <a:gd name="T28" fmla="*/ 158 w 712"/>
              <a:gd name="T29" fmla="*/ 240 h 706"/>
              <a:gd name="T30" fmla="*/ 64 w 712"/>
              <a:gd name="T31" fmla="*/ 334 h 706"/>
              <a:gd name="T32" fmla="*/ 471 w 712"/>
              <a:gd name="T33" fmla="*/ 334 h 706"/>
              <a:gd name="T34" fmla="*/ 252 w 712"/>
              <a:gd name="T35" fmla="*/ 230 h 706"/>
              <a:gd name="T36" fmla="*/ 262 w 712"/>
              <a:gd name="T37" fmla="*/ 241 h 706"/>
              <a:gd name="T38" fmla="*/ 279 w 712"/>
              <a:gd name="T39" fmla="*/ 241 h 706"/>
              <a:gd name="T40" fmla="*/ 289 w 712"/>
              <a:gd name="T41" fmla="*/ 230 h 706"/>
              <a:gd name="T42" fmla="*/ 289 w 712"/>
              <a:gd name="T43" fmla="*/ 136 h 706"/>
              <a:gd name="T44" fmla="*/ 387 w 712"/>
              <a:gd name="T45" fmla="*/ 38 h 706"/>
              <a:gd name="T46" fmla="*/ 575 w 712"/>
              <a:gd name="T47" fmla="*/ 38 h 706"/>
              <a:gd name="T48" fmla="*/ 673 w 712"/>
              <a:gd name="T49" fmla="*/ 136 h 706"/>
              <a:gd name="T50" fmla="*/ 673 w 712"/>
              <a:gd name="T51" fmla="*/ 571 h 706"/>
              <a:gd name="T52" fmla="*/ 575 w 712"/>
              <a:gd name="T53" fmla="*/ 667 h 706"/>
              <a:gd name="T54" fmla="*/ 387 w 712"/>
              <a:gd name="T55" fmla="*/ 667 h 706"/>
              <a:gd name="T56" fmla="*/ 289 w 712"/>
              <a:gd name="T57" fmla="*/ 571 h 706"/>
              <a:gd name="T58" fmla="*/ 289 w 712"/>
              <a:gd name="T59" fmla="*/ 473 h 706"/>
              <a:gd name="T60" fmla="*/ 279 w 712"/>
              <a:gd name="T61" fmla="*/ 464 h 706"/>
              <a:gd name="T62" fmla="*/ 262 w 712"/>
              <a:gd name="T63" fmla="*/ 464 h 706"/>
              <a:gd name="T64" fmla="*/ 252 w 712"/>
              <a:gd name="T65" fmla="*/ 473 h 706"/>
              <a:gd name="T66" fmla="*/ 252 w 712"/>
              <a:gd name="T67" fmla="*/ 571 h 706"/>
              <a:gd name="T68" fmla="*/ 387 w 712"/>
              <a:gd name="T69" fmla="*/ 705 h 706"/>
              <a:gd name="T70" fmla="*/ 575 w 712"/>
              <a:gd name="T71" fmla="*/ 705 h 706"/>
              <a:gd name="T72" fmla="*/ 711 w 712"/>
              <a:gd name="T73" fmla="*/ 571 h 706"/>
              <a:gd name="T74" fmla="*/ 711 w 712"/>
              <a:gd name="T75" fmla="*/ 136 h 706"/>
              <a:gd name="T76" fmla="*/ 575 w 712"/>
              <a:gd name="T77" fmla="*/ 0 h 706"/>
              <a:gd name="T78" fmla="*/ 387 w 712"/>
              <a:gd name="T79" fmla="*/ 0 h 706"/>
              <a:gd name="T80" fmla="*/ 252 w 712"/>
              <a:gd name="T81" fmla="*/ 136 h 706"/>
              <a:gd name="T82" fmla="*/ 252 w 712"/>
              <a:gd name="T83" fmla="*/ 23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2" h="706">
                <a:moveTo>
                  <a:pt x="471" y="334"/>
                </a:moveTo>
                <a:cubicBezTo>
                  <a:pt x="479" y="334"/>
                  <a:pt x="481" y="336"/>
                  <a:pt x="481" y="344"/>
                </a:cubicBezTo>
                <a:lnTo>
                  <a:pt x="481" y="361"/>
                </a:lnTo>
                <a:cubicBezTo>
                  <a:pt x="481" y="369"/>
                  <a:pt x="479" y="371"/>
                  <a:pt x="471" y="371"/>
                </a:cubicBezTo>
                <a:lnTo>
                  <a:pt x="64" y="371"/>
                </a:lnTo>
                <a:lnTo>
                  <a:pt x="158" y="465"/>
                </a:lnTo>
                <a:cubicBezTo>
                  <a:pt x="164" y="470"/>
                  <a:pt x="164" y="475"/>
                  <a:pt x="158" y="480"/>
                </a:cubicBezTo>
                <a:lnTo>
                  <a:pt x="147" y="492"/>
                </a:lnTo>
                <a:cubicBezTo>
                  <a:pt x="140" y="497"/>
                  <a:pt x="137" y="497"/>
                  <a:pt x="132" y="492"/>
                </a:cubicBezTo>
                <a:cubicBezTo>
                  <a:pt x="91" y="452"/>
                  <a:pt x="51" y="412"/>
                  <a:pt x="11" y="371"/>
                </a:cubicBezTo>
                <a:cubicBezTo>
                  <a:pt x="0" y="361"/>
                  <a:pt x="0" y="344"/>
                  <a:pt x="11" y="334"/>
                </a:cubicBezTo>
                <a:cubicBezTo>
                  <a:pt x="51" y="292"/>
                  <a:pt x="91" y="252"/>
                  <a:pt x="132" y="212"/>
                </a:cubicBezTo>
                <a:cubicBezTo>
                  <a:pt x="137" y="206"/>
                  <a:pt x="140" y="206"/>
                  <a:pt x="147" y="212"/>
                </a:cubicBezTo>
                <a:lnTo>
                  <a:pt x="158" y="224"/>
                </a:lnTo>
                <a:cubicBezTo>
                  <a:pt x="164" y="230"/>
                  <a:pt x="164" y="233"/>
                  <a:pt x="158" y="240"/>
                </a:cubicBezTo>
                <a:lnTo>
                  <a:pt x="64" y="334"/>
                </a:lnTo>
                <a:lnTo>
                  <a:pt x="471" y="334"/>
                </a:lnTo>
                <a:close/>
                <a:moveTo>
                  <a:pt x="252" y="230"/>
                </a:moveTo>
                <a:cubicBezTo>
                  <a:pt x="252" y="238"/>
                  <a:pt x="255" y="241"/>
                  <a:pt x="262" y="241"/>
                </a:cubicBezTo>
                <a:lnTo>
                  <a:pt x="279" y="241"/>
                </a:lnTo>
                <a:cubicBezTo>
                  <a:pt x="287" y="241"/>
                  <a:pt x="289" y="238"/>
                  <a:pt x="289" y="230"/>
                </a:cubicBezTo>
                <a:lnTo>
                  <a:pt x="289" y="136"/>
                </a:lnTo>
                <a:cubicBezTo>
                  <a:pt x="289" y="81"/>
                  <a:pt x="334" y="38"/>
                  <a:pt x="387" y="38"/>
                </a:cubicBezTo>
                <a:lnTo>
                  <a:pt x="575" y="38"/>
                </a:lnTo>
                <a:cubicBezTo>
                  <a:pt x="628" y="38"/>
                  <a:pt x="673" y="81"/>
                  <a:pt x="673" y="136"/>
                </a:cubicBezTo>
                <a:lnTo>
                  <a:pt x="673" y="571"/>
                </a:lnTo>
                <a:cubicBezTo>
                  <a:pt x="673" y="623"/>
                  <a:pt x="628" y="667"/>
                  <a:pt x="575" y="667"/>
                </a:cubicBezTo>
                <a:lnTo>
                  <a:pt x="387" y="667"/>
                </a:lnTo>
                <a:cubicBezTo>
                  <a:pt x="334" y="667"/>
                  <a:pt x="289" y="623"/>
                  <a:pt x="289" y="571"/>
                </a:cubicBezTo>
                <a:lnTo>
                  <a:pt x="289" y="473"/>
                </a:lnTo>
                <a:cubicBezTo>
                  <a:pt x="289" y="467"/>
                  <a:pt x="287" y="464"/>
                  <a:pt x="279" y="464"/>
                </a:cubicBezTo>
                <a:lnTo>
                  <a:pt x="262" y="464"/>
                </a:lnTo>
                <a:cubicBezTo>
                  <a:pt x="255" y="464"/>
                  <a:pt x="252" y="467"/>
                  <a:pt x="252" y="473"/>
                </a:cubicBezTo>
                <a:lnTo>
                  <a:pt x="252" y="571"/>
                </a:lnTo>
                <a:cubicBezTo>
                  <a:pt x="252" y="644"/>
                  <a:pt x="311" y="705"/>
                  <a:pt x="387" y="705"/>
                </a:cubicBezTo>
                <a:lnTo>
                  <a:pt x="575" y="705"/>
                </a:lnTo>
                <a:cubicBezTo>
                  <a:pt x="651" y="705"/>
                  <a:pt x="711" y="644"/>
                  <a:pt x="711" y="571"/>
                </a:cubicBezTo>
                <a:lnTo>
                  <a:pt x="711" y="136"/>
                </a:lnTo>
                <a:cubicBezTo>
                  <a:pt x="711" y="60"/>
                  <a:pt x="651" y="0"/>
                  <a:pt x="575" y="0"/>
                </a:cubicBezTo>
                <a:lnTo>
                  <a:pt x="387" y="0"/>
                </a:lnTo>
                <a:cubicBezTo>
                  <a:pt x="311" y="0"/>
                  <a:pt x="252" y="60"/>
                  <a:pt x="252" y="136"/>
                </a:cubicBezTo>
                <a:lnTo>
                  <a:pt x="252" y="230"/>
                </a:lnTo>
                <a:close/>
              </a:path>
            </a:pathLst>
          </a:custGeom>
          <a:solidFill>
            <a:schemeClr val="accent2"/>
          </a:solidFill>
          <a:ln>
            <a:noFill/>
          </a:ln>
          <a:effectLst/>
        </p:spPr>
        <p:txBody>
          <a:bodyPr wrap="none" anchor="ctr"/>
          <a:lstStyle/>
          <a:p>
            <a:endParaRPr lang="en-US" sz="603"/>
          </a:p>
        </p:txBody>
      </p:sp>
      <p:sp>
        <p:nvSpPr>
          <p:cNvPr id="513" name="Freeform 126"/>
          <p:cNvSpPr>
            <a:spLocks noChangeArrowheads="1"/>
          </p:cNvSpPr>
          <p:nvPr/>
        </p:nvSpPr>
        <p:spPr bwMode="auto">
          <a:xfrm>
            <a:off x="3177804" y="3402263"/>
            <a:ext cx="179763" cy="198359"/>
          </a:xfrm>
          <a:custGeom>
            <a:avLst/>
            <a:gdLst>
              <a:gd name="T0" fmla="*/ 323 w 640"/>
              <a:gd name="T1" fmla="*/ 240 h 707"/>
              <a:gd name="T2" fmla="*/ 323 w 640"/>
              <a:gd name="T3" fmla="*/ 224 h 707"/>
              <a:gd name="T4" fmla="*/ 335 w 640"/>
              <a:gd name="T5" fmla="*/ 213 h 707"/>
              <a:gd name="T6" fmla="*/ 351 w 640"/>
              <a:gd name="T7" fmla="*/ 213 h 707"/>
              <a:gd name="T8" fmla="*/ 471 w 640"/>
              <a:gd name="T9" fmla="*/ 335 h 707"/>
              <a:gd name="T10" fmla="*/ 471 w 640"/>
              <a:gd name="T11" fmla="*/ 371 h 707"/>
              <a:gd name="T12" fmla="*/ 351 w 640"/>
              <a:gd name="T13" fmla="*/ 493 h 707"/>
              <a:gd name="T14" fmla="*/ 335 w 640"/>
              <a:gd name="T15" fmla="*/ 493 h 707"/>
              <a:gd name="T16" fmla="*/ 323 w 640"/>
              <a:gd name="T17" fmla="*/ 480 h 707"/>
              <a:gd name="T18" fmla="*/ 323 w 640"/>
              <a:gd name="T19" fmla="*/ 466 h 707"/>
              <a:gd name="T20" fmla="*/ 418 w 640"/>
              <a:gd name="T21" fmla="*/ 371 h 707"/>
              <a:gd name="T22" fmla="*/ 12 w 640"/>
              <a:gd name="T23" fmla="*/ 371 h 707"/>
              <a:gd name="T24" fmla="*/ 0 w 640"/>
              <a:gd name="T25" fmla="*/ 362 h 707"/>
              <a:gd name="T26" fmla="*/ 0 w 640"/>
              <a:gd name="T27" fmla="*/ 344 h 707"/>
              <a:gd name="T28" fmla="*/ 12 w 640"/>
              <a:gd name="T29" fmla="*/ 335 h 707"/>
              <a:gd name="T30" fmla="*/ 418 w 640"/>
              <a:gd name="T31" fmla="*/ 335 h 707"/>
              <a:gd name="T32" fmla="*/ 323 w 640"/>
              <a:gd name="T33" fmla="*/ 240 h 707"/>
              <a:gd name="T34" fmla="*/ 315 w 640"/>
              <a:gd name="T35" fmla="*/ 0 h 707"/>
              <a:gd name="T36" fmla="*/ 504 w 640"/>
              <a:gd name="T37" fmla="*/ 0 h 707"/>
              <a:gd name="T38" fmla="*/ 639 w 640"/>
              <a:gd name="T39" fmla="*/ 136 h 707"/>
              <a:gd name="T40" fmla="*/ 639 w 640"/>
              <a:gd name="T41" fmla="*/ 571 h 707"/>
              <a:gd name="T42" fmla="*/ 504 w 640"/>
              <a:gd name="T43" fmla="*/ 706 h 707"/>
              <a:gd name="T44" fmla="*/ 315 w 640"/>
              <a:gd name="T45" fmla="*/ 706 h 707"/>
              <a:gd name="T46" fmla="*/ 181 w 640"/>
              <a:gd name="T47" fmla="*/ 571 h 707"/>
              <a:gd name="T48" fmla="*/ 181 w 640"/>
              <a:gd name="T49" fmla="*/ 474 h 707"/>
              <a:gd name="T50" fmla="*/ 191 w 640"/>
              <a:gd name="T51" fmla="*/ 464 h 707"/>
              <a:gd name="T52" fmla="*/ 208 w 640"/>
              <a:gd name="T53" fmla="*/ 464 h 707"/>
              <a:gd name="T54" fmla="*/ 218 w 640"/>
              <a:gd name="T55" fmla="*/ 474 h 707"/>
              <a:gd name="T56" fmla="*/ 218 w 640"/>
              <a:gd name="T57" fmla="*/ 571 h 707"/>
              <a:gd name="T58" fmla="*/ 315 w 640"/>
              <a:gd name="T59" fmla="*/ 667 h 707"/>
              <a:gd name="T60" fmla="*/ 504 w 640"/>
              <a:gd name="T61" fmla="*/ 667 h 707"/>
              <a:gd name="T62" fmla="*/ 600 w 640"/>
              <a:gd name="T63" fmla="*/ 571 h 707"/>
              <a:gd name="T64" fmla="*/ 600 w 640"/>
              <a:gd name="T65" fmla="*/ 136 h 707"/>
              <a:gd name="T66" fmla="*/ 504 w 640"/>
              <a:gd name="T67" fmla="*/ 39 h 707"/>
              <a:gd name="T68" fmla="*/ 315 w 640"/>
              <a:gd name="T69" fmla="*/ 39 h 707"/>
              <a:gd name="T70" fmla="*/ 218 w 640"/>
              <a:gd name="T71" fmla="*/ 136 h 707"/>
              <a:gd name="T72" fmla="*/ 218 w 640"/>
              <a:gd name="T73" fmla="*/ 231 h 707"/>
              <a:gd name="T74" fmla="*/ 208 w 640"/>
              <a:gd name="T75" fmla="*/ 242 h 707"/>
              <a:gd name="T76" fmla="*/ 191 w 640"/>
              <a:gd name="T77" fmla="*/ 242 h 707"/>
              <a:gd name="T78" fmla="*/ 181 w 640"/>
              <a:gd name="T79" fmla="*/ 231 h 707"/>
              <a:gd name="T80" fmla="*/ 181 w 640"/>
              <a:gd name="T81" fmla="*/ 136 h 707"/>
              <a:gd name="T82" fmla="*/ 315 w 640"/>
              <a:gd name="T83"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0" h="707">
                <a:moveTo>
                  <a:pt x="323" y="240"/>
                </a:moveTo>
                <a:cubicBezTo>
                  <a:pt x="319" y="234"/>
                  <a:pt x="319" y="231"/>
                  <a:pt x="323" y="224"/>
                </a:cubicBezTo>
                <a:lnTo>
                  <a:pt x="335" y="213"/>
                </a:lnTo>
                <a:cubicBezTo>
                  <a:pt x="341" y="207"/>
                  <a:pt x="344" y="207"/>
                  <a:pt x="351" y="213"/>
                </a:cubicBezTo>
                <a:cubicBezTo>
                  <a:pt x="391" y="253"/>
                  <a:pt x="431" y="293"/>
                  <a:pt x="471" y="335"/>
                </a:cubicBezTo>
                <a:cubicBezTo>
                  <a:pt x="482" y="344"/>
                  <a:pt x="482" y="362"/>
                  <a:pt x="471" y="371"/>
                </a:cubicBezTo>
                <a:cubicBezTo>
                  <a:pt x="431" y="413"/>
                  <a:pt x="391" y="453"/>
                  <a:pt x="351" y="493"/>
                </a:cubicBezTo>
                <a:cubicBezTo>
                  <a:pt x="344" y="498"/>
                  <a:pt x="341" y="498"/>
                  <a:pt x="335" y="493"/>
                </a:cubicBezTo>
                <a:lnTo>
                  <a:pt x="323" y="480"/>
                </a:lnTo>
                <a:cubicBezTo>
                  <a:pt x="319" y="475"/>
                  <a:pt x="319" y="471"/>
                  <a:pt x="323" y="466"/>
                </a:cubicBezTo>
                <a:lnTo>
                  <a:pt x="418" y="371"/>
                </a:lnTo>
                <a:lnTo>
                  <a:pt x="12" y="371"/>
                </a:lnTo>
                <a:cubicBezTo>
                  <a:pt x="4" y="371"/>
                  <a:pt x="0" y="370"/>
                  <a:pt x="0" y="362"/>
                </a:cubicBezTo>
                <a:lnTo>
                  <a:pt x="0" y="344"/>
                </a:lnTo>
                <a:cubicBezTo>
                  <a:pt x="0" y="336"/>
                  <a:pt x="4" y="335"/>
                  <a:pt x="12" y="335"/>
                </a:cubicBezTo>
                <a:lnTo>
                  <a:pt x="418" y="335"/>
                </a:lnTo>
                <a:lnTo>
                  <a:pt x="323" y="240"/>
                </a:lnTo>
                <a:close/>
                <a:moveTo>
                  <a:pt x="315" y="0"/>
                </a:moveTo>
                <a:lnTo>
                  <a:pt x="504" y="0"/>
                </a:lnTo>
                <a:cubicBezTo>
                  <a:pt x="579" y="0"/>
                  <a:pt x="639" y="61"/>
                  <a:pt x="639" y="136"/>
                </a:cubicBezTo>
                <a:lnTo>
                  <a:pt x="639" y="571"/>
                </a:lnTo>
                <a:cubicBezTo>
                  <a:pt x="639" y="645"/>
                  <a:pt x="579" y="706"/>
                  <a:pt x="504" y="706"/>
                </a:cubicBezTo>
                <a:lnTo>
                  <a:pt x="315" y="706"/>
                </a:lnTo>
                <a:cubicBezTo>
                  <a:pt x="242" y="706"/>
                  <a:pt x="181" y="645"/>
                  <a:pt x="181" y="571"/>
                </a:cubicBezTo>
                <a:lnTo>
                  <a:pt x="181" y="474"/>
                </a:lnTo>
                <a:cubicBezTo>
                  <a:pt x="181" y="467"/>
                  <a:pt x="183" y="464"/>
                  <a:pt x="191" y="464"/>
                </a:cubicBezTo>
                <a:lnTo>
                  <a:pt x="208" y="464"/>
                </a:lnTo>
                <a:cubicBezTo>
                  <a:pt x="216" y="464"/>
                  <a:pt x="218" y="467"/>
                  <a:pt x="218" y="474"/>
                </a:cubicBezTo>
                <a:lnTo>
                  <a:pt x="218" y="571"/>
                </a:lnTo>
                <a:cubicBezTo>
                  <a:pt x="218" y="624"/>
                  <a:pt x="263" y="667"/>
                  <a:pt x="315" y="667"/>
                </a:cubicBezTo>
                <a:lnTo>
                  <a:pt x="504" y="667"/>
                </a:lnTo>
                <a:cubicBezTo>
                  <a:pt x="559" y="667"/>
                  <a:pt x="600" y="624"/>
                  <a:pt x="600" y="571"/>
                </a:cubicBezTo>
                <a:lnTo>
                  <a:pt x="600" y="136"/>
                </a:lnTo>
                <a:cubicBezTo>
                  <a:pt x="600" y="82"/>
                  <a:pt x="559" y="39"/>
                  <a:pt x="504" y="39"/>
                </a:cubicBezTo>
                <a:lnTo>
                  <a:pt x="315" y="39"/>
                </a:lnTo>
                <a:cubicBezTo>
                  <a:pt x="263" y="39"/>
                  <a:pt x="218" y="82"/>
                  <a:pt x="218" y="136"/>
                </a:cubicBezTo>
                <a:lnTo>
                  <a:pt x="218" y="231"/>
                </a:lnTo>
                <a:cubicBezTo>
                  <a:pt x="218" y="239"/>
                  <a:pt x="216" y="242"/>
                  <a:pt x="208" y="242"/>
                </a:cubicBezTo>
                <a:lnTo>
                  <a:pt x="191" y="242"/>
                </a:lnTo>
                <a:cubicBezTo>
                  <a:pt x="183" y="242"/>
                  <a:pt x="181" y="239"/>
                  <a:pt x="181" y="231"/>
                </a:cubicBezTo>
                <a:lnTo>
                  <a:pt x="181" y="136"/>
                </a:lnTo>
                <a:cubicBezTo>
                  <a:pt x="181" y="61"/>
                  <a:pt x="242" y="0"/>
                  <a:pt x="315" y="0"/>
                </a:cubicBezTo>
                <a:close/>
              </a:path>
            </a:pathLst>
          </a:custGeom>
          <a:solidFill>
            <a:schemeClr val="accent2"/>
          </a:solidFill>
          <a:ln>
            <a:noFill/>
          </a:ln>
          <a:effectLst/>
        </p:spPr>
        <p:txBody>
          <a:bodyPr wrap="none" anchor="ctr"/>
          <a:lstStyle/>
          <a:p>
            <a:endParaRPr lang="en-US" sz="603"/>
          </a:p>
        </p:txBody>
      </p:sp>
      <p:sp>
        <p:nvSpPr>
          <p:cNvPr id="514" name="Freeform 127"/>
          <p:cNvSpPr>
            <a:spLocks noChangeArrowheads="1"/>
          </p:cNvSpPr>
          <p:nvPr/>
        </p:nvSpPr>
        <p:spPr bwMode="auto">
          <a:xfrm>
            <a:off x="3445586" y="3429536"/>
            <a:ext cx="216956" cy="173564"/>
          </a:xfrm>
          <a:custGeom>
            <a:avLst/>
            <a:gdLst>
              <a:gd name="T0" fmla="*/ 320 w 771"/>
              <a:gd name="T1" fmla="*/ 513 h 618"/>
              <a:gd name="T2" fmla="*/ 320 w 771"/>
              <a:gd name="T3" fmla="*/ 478 h 618"/>
              <a:gd name="T4" fmla="*/ 418 w 771"/>
              <a:gd name="T5" fmla="*/ 380 h 618"/>
              <a:gd name="T6" fmla="*/ 432 w 771"/>
              <a:gd name="T7" fmla="*/ 380 h 618"/>
              <a:gd name="T8" fmla="*/ 445 w 771"/>
              <a:gd name="T9" fmla="*/ 392 h 618"/>
              <a:gd name="T10" fmla="*/ 445 w 771"/>
              <a:gd name="T11" fmla="*/ 406 h 618"/>
              <a:gd name="T12" fmla="*/ 374 w 771"/>
              <a:gd name="T13" fmla="*/ 476 h 618"/>
              <a:gd name="T14" fmla="*/ 638 w 771"/>
              <a:gd name="T15" fmla="*/ 476 h 618"/>
              <a:gd name="T16" fmla="*/ 733 w 771"/>
              <a:gd name="T17" fmla="*/ 382 h 618"/>
              <a:gd name="T18" fmla="*/ 733 w 771"/>
              <a:gd name="T19" fmla="*/ 132 h 618"/>
              <a:gd name="T20" fmla="*/ 638 w 771"/>
              <a:gd name="T21" fmla="*/ 38 h 618"/>
              <a:gd name="T22" fmla="*/ 133 w 771"/>
              <a:gd name="T23" fmla="*/ 38 h 618"/>
              <a:gd name="T24" fmla="*/ 39 w 771"/>
              <a:gd name="T25" fmla="*/ 132 h 618"/>
              <a:gd name="T26" fmla="*/ 39 w 771"/>
              <a:gd name="T27" fmla="*/ 382 h 618"/>
              <a:gd name="T28" fmla="*/ 133 w 771"/>
              <a:gd name="T29" fmla="*/ 476 h 618"/>
              <a:gd name="T30" fmla="*/ 179 w 771"/>
              <a:gd name="T31" fmla="*/ 476 h 618"/>
              <a:gd name="T32" fmla="*/ 189 w 771"/>
              <a:gd name="T33" fmla="*/ 487 h 618"/>
              <a:gd name="T34" fmla="*/ 189 w 771"/>
              <a:gd name="T35" fmla="*/ 503 h 618"/>
              <a:gd name="T36" fmla="*/ 179 w 771"/>
              <a:gd name="T37" fmla="*/ 515 h 618"/>
              <a:gd name="T38" fmla="*/ 133 w 771"/>
              <a:gd name="T39" fmla="*/ 515 h 618"/>
              <a:gd name="T40" fmla="*/ 0 w 771"/>
              <a:gd name="T41" fmla="*/ 382 h 618"/>
              <a:gd name="T42" fmla="*/ 0 w 771"/>
              <a:gd name="T43" fmla="*/ 132 h 618"/>
              <a:gd name="T44" fmla="*/ 133 w 771"/>
              <a:gd name="T45" fmla="*/ 0 h 618"/>
              <a:gd name="T46" fmla="*/ 638 w 771"/>
              <a:gd name="T47" fmla="*/ 0 h 618"/>
              <a:gd name="T48" fmla="*/ 770 w 771"/>
              <a:gd name="T49" fmla="*/ 132 h 618"/>
              <a:gd name="T50" fmla="*/ 770 w 771"/>
              <a:gd name="T51" fmla="*/ 382 h 618"/>
              <a:gd name="T52" fmla="*/ 638 w 771"/>
              <a:gd name="T53" fmla="*/ 515 h 618"/>
              <a:gd name="T54" fmla="*/ 374 w 771"/>
              <a:gd name="T55" fmla="*/ 515 h 618"/>
              <a:gd name="T56" fmla="*/ 445 w 771"/>
              <a:gd name="T57" fmla="*/ 583 h 618"/>
              <a:gd name="T58" fmla="*/ 445 w 771"/>
              <a:gd name="T59" fmla="*/ 599 h 618"/>
              <a:gd name="T60" fmla="*/ 432 w 771"/>
              <a:gd name="T61" fmla="*/ 611 h 618"/>
              <a:gd name="T62" fmla="*/ 418 w 771"/>
              <a:gd name="T63" fmla="*/ 611 h 618"/>
              <a:gd name="T64" fmla="*/ 320 w 771"/>
              <a:gd name="T65" fmla="*/ 51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1" h="618">
                <a:moveTo>
                  <a:pt x="320" y="513"/>
                </a:moveTo>
                <a:cubicBezTo>
                  <a:pt x="311" y="503"/>
                  <a:pt x="311" y="487"/>
                  <a:pt x="320" y="478"/>
                </a:cubicBezTo>
                <a:lnTo>
                  <a:pt x="418" y="380"/>
                </a:lnTo>
                <a:cubicBezTo>
                  <a:pt x="422" y="374"/>
                  <a:pt x="427" y="374"/>
                  <a:pt x="432" y="380"/>
                </a:cubicBezTo>
                <a:lnTo>
                  <a:pt x="445" y="392"/>
                </a:lnTo>
                <a:cubicBezTo>
                  <a:pt x="450" y="398"/>
                  <a:pt x="450" y="401"/>
                  <a:pt x="445" y="406"/>
                </a:cubicBezTo>
                <a:lnTo>
                  <a:pt x="374" y="476"/>
                </a:lnTo>
                <a:lnTo>
                  <a:pt x="638" y="476"/>
                </a:lnTo>
                <a:cubicBezTo>
                  <a:pt x="690" y="476"/>
                  <a:pt x="733" y="435"/>
                  <a:pt x="733" y="382"/>
                </a:cubicBezTo>
                <a:lnTo>
                  <a:pt x="733" y="132"/>
                </a:lnTo>
                <a:cubicBezTo>
                  <a:pt x="733" y="81"/>
                  <a:pt x="690" y="38"/>
                  <a:pt x="638" y="38"/>
                </a:cubicBezTo>
                <a:lnTo>
                  <a:pt x="133" y="38"/>
                </a:lnTo>
                <a:cubicBezTo>
                  <a:pt x="80" y="38"/>
                  <a:pt x="39" y="81"/>
                  <a:pt x="39" y="132"/>
                </a:cubicBezTo>
                <a:lnTo>
                  <a:pt x="39" y="382"/>
                </a:lnTo>
                <a:cubicBezTo>
                  <a:pt x="39" y="435"/>
                  <a:pt x="80" y="476"/>
                  <a:pt x="133" y="476"/>
                </a:cubicBezTo>
                <a:lnTo>
                  <a:pt x="179" y="476"/>
                </a:lnTo>
                <a:cubicBezTo>
                  <a:pt x="187" y="476"/>
                  <a:pt x="189" y="479"/>
                  <a:pt x="189" y="487"/>
                </a:cubicBezTo>
                <a:lnTo>
                  <a:pt x="189" y="503"/>
                </a:lnTo>
                <a:cubicBezTo>
                  <a:pt x="189" y="511"/>
                  <a:pt x="187" y="515"/>
                  <a:pt x="179" y="515"/>
                </a:cubicBezTo>
                <a:lnTo>
                  <a:pt x="133" y="515"/>
                </a:lnTo>
                <a:cubicBezTo>
                  <a:pt x="59" y="515"/>
                  <a:pt x="0" y="456"/>
                  <a:pt x="0" y="382"/>
                </a:cubicBezTo>
                <a:lnTo>
                  <a:pt x="0" y="132"/>
                </a:lnTo>
                <a:cubicBezTo>
                  <a:pt x="0" y="60"/>
                  <a:pt x="59" y="0"/>
                  <a:pt x="133" y="0"/>
                </a:cubicBezTo>
                <a:lnTo>
                  <a:pt x="638" y="0"/>
                </a:lnTo>
                <a:cubicBezTo>
                  <a:pt x="710" y="0"/>
                  <a:pt x="770" y="60"/>
                  <a:pt x="770" y="132"/>
                </a:cubicBezTo>
                <a:lnTo>
                  <a:pt x="770" y="382"/>
                </a:lnTo>
                <a:cubicBezTo>
                  <a:pt x="770" y="456"/>
                  <a:pt x="710" y="515"/>
                  <a:pt x="638" y="515"/>
                </a:cubicBezTo>
                <a:lnTo>
                  <a:pt x="374" y="515"/>
                </a:lnTo>
                <a:lnTo>
                  <a:pt x="445" y="583"/>
                </a:lnTo>
                <a:cubicBezTo>
                  <a:pt x="450" y="590"/>
                  <a:pt x="450" y="593"/>
                  <a:pt x="445" y="599"/>
                </a:cubicBezTo>
                <a:lnTo>
                  <a:pt x="432" y="611"/>
                </a:lnTo>
                <a:cubicBezTo>
                  <a:pt x="427" y="617"/>
                  <a:pt x="422" y="617"/>
                  <a:pt x="418" y="611"/>
                </a:cubicBezTo>
                <a:lnTo>
                  <a:pt x="320" y="513"/>
                </a:lnTo>
              </a:path>
            </a:pathLst>
          </a:custGeom>
          <a:solidFill>
            <a:schemeClr val="accent2"/>
          </a:solidFill>
          <a:ln>
            <a:noFill/>
          </a:ln>
          <a:effectLst/>
        </p:spPr>
        <p:txBody>
          <a:bodyPr wrap="none" anchor="ctr"/>
          <a:lstStyle/>
          <a:p>
            <a:endParaRPr lang="en-US" sz="603"/>
          </a:p>
        </p:txBody>
      </p:sp>
      <p:sp>
        <p:nvSpPr>
          <p:cNvPr id="515" name="Freeform 128"/>
          <p:cNvSpPr>
            <a:spLocks noChangeArrowheads="1"/>
          </p:cNvSpPr>
          <p:nvPr/>
        </p:nvSpPr>
        <p:spPr bwMode="auto">
          <a:xfrm>
            <a:off x="3761724" y="3399782"/>
            <a:ext cx="214475" cy="203318"/>
          </a:xfrm>
          <a:custGeom>
            <a:avLst/>
            <a:gdLst>
              <a:gd name="T0" fmla="*/ 141 w 761"/>
              <a:gd name="T1" fmla="*/ 120 h 721"/>
              <a:gd name="T2" fmla="*/ 232 w 761"/>
              <a:gd name="T3" fmla="*/ 120 h 721"/>
              <a:gd name="T4" fmla="*/ 232 w 761"/>
              <a:gd name="T5" fmla="*/ 111 h 721"/>
              <a:gd name="T6" fmla="*/ 339 w 761"/>
              <a:gd name="T7" fmla="*/ 0 h 721"/>
              <a:gd name="T8" fmla="*/ 419 w 761"/>
              <a:gd name="T9" fmla="*/ 0 h 721"/>
              <a:gd name="T10" fmla="*/ 526 w 761"/>
              <a:gd name="T11" fmla="*/ 111 h 721"/>
              <a:gd name="T12" fmla="*/ 526 w 761"/>
              <a:gd name="T13" fmla="*/ 120 h 721"/>
              <a:gd name="T14" fmla="*/ 619 w 761"/>
              <a:gd name="T15" fmla="*/ 120 h 721"/>
              <a:gd name="T16" fmla="*/ 760 w 761"/>
              <a:gd name="T17" fmla="*/ 261 h 721"/>
              <a:gd name="T18" fmla="*/ 760 w 761"/>
              <a:gd name="T19" fmla="*/ 579 h 721"/>
              <a:gd name="T20" fmla="*/ 619 w 761"/>
              <a:gd name="T21" fmla="*/ 720 h 721"/>
              <a:gd name="T22" fmla="*/ 141 w 761"/>
              <a:gd name="T23" fmla="*/ 720 h 721"/>
              <a:gd name="T24" fmla="*/ 0 w 761"/>
              <a:gd name="T25" fmla="*/ 579 h 721"/>
              <a:gd name="T26" fmla="*/ 0 w 761"/>
              <a:gd name="T27" fmla="*/ 261 h 721"/>
              <a:gd name="T28" fmla="*/ 141 w 761"/>
              <a:gd name="T29" fmla="*/ 120 h 721"/>
              <a:gd name="T30" fmla="*/ 619 w 761"/>
              <a:gd name="T31" fmla="*/ 159 h 721"/>
              <a:gd name="T32" fmla="*/ 141 w 761"/>
              <a:gd name="T33" fmla="*/ 159 h 721"/>
              <a:gd name="T34" fmla="*/ 37 w 761"/>
              <a:gd name="T35" fmla="*/ 261 h 721"/>
              <a:gd name="T36" fmla="*/ 37 w 761"/>
              <a:gd name="T37" fmla="*/ 335 h 721"/>
              <a:gd name="T38" fmla="*/ 301 w 761"/>
              <a:gd name="T39" fmla="*/ 335 h 721"/>
              <a:gd name="T40" fmla="*/ 301 w 761"/>
              <a:gd name="T41" fmla="*/ 295 h 721"/>
              <a:gd name="T42" fmla="*/ 336 w 761"/>
              <a:gd name="T43" fmla="*/ 258 h 721"/>
              <a:gd name="T44" fmla="*/ 422 w 761"/>
              <a:gd name="T45" fmla="*/ 258 h 721"/>
              <a:gd name="T46" fmla="*/ 459 w 761"/>
              <a:gd name="T47" fmla="*/ 295 h 721"/>
              <a:gd name="T48" fmla="*/ 459 w 761"/>
              <a:gd name="T49" fmla="*/ 335 h 721"/>
              <a:gd name="T50" fmla="*/ 723 w 761"/>
              <a:gd name="T51" fmla="*/ 335 h 721"/>
              <a:gd name="T52" fmla="*/ 723 w 761"/>
              <a:gd name="T53" fmla="*/ 261 h 721"/>
              <a:gd name="T54" fmla="*/ 619 w 761"/>
              <a:gd name="T55" fmla="*/ 159 h 721"/>
              <a:gd name="T56" fmla="*/ 301 w 761"/>
              <a:gd name="T57" fmla="*/ 442 h 721"/>
              <a:gd name="T58" fmla="*/ 301 w 761"/>
              <a:gd name="T59" fmla="*/ 373 h 721"/>
              <a:gd name="T60" fmla="*/ 37 w 761"/>
              <a:gd name="T61" fmla="*/ 373 h 721"/>
              <a:gd name="T62" fmla="*/ 37 w 761"/>
              <a:gd name="T63" fmla="*/ 579 h 721"/>
              <a:gd name="T64" fmla="*/ 141 w 761"/>
              <a:gd name="T65" fmla="*/ 682 h 721"/>
              <a:gd name="T66" fmla="*/ 619 w 761"/>
              <a:gd name="T67" fmla="*/ 682 h 721"/>
              <a:gd name="T68" fmla="*/ 723 w 761"/>
              <a:gd name="T69" fmla="*/ 579 h 721"/>
              <a:gd name="T70" fmla="*/ 723 w 761"/>
              <a:gd name="T71" fmla="*/ 373 h 721"/>
              <a:gd name="T72" fmla="*/ 459 w 761"/>
              <a:gd name="T73" fmla="*/ 373 h 721"/>
              <a:gd name="T74" fmla="*/ 459 w 761"/>
              <a:gd name="T75" fmla="*/ 442 h 721"/>
              <a:gd name="T76" fmla="*/ 422 w 761"/>
              <a:gd name="T77" fmla="*/ 479 h 721"/>
              <a:gd name="T78" fmla="*/ 336 w 761"/>
              <a:gd name="T79" fmla="*/ 479 h 721"/>
              <a:gd name="T80" fmla="*/ 301 w 761"/>
              <a:gd name="T81" fmla="*/ 442 h 721"/>
              <a:gd name="T82" fmla="*/ 270 w 761"/>
              <a:gd name="T83" fmla="*/ 120 h 721"/>
              <a:gd name="T84" fmla="*/ 489 w 761"/>
              <a:gd name="T85" fmla="*/ 120 h 721"/>
              <a:gd name="T86" fmla="*/ 489 w 761"/>
              <a:gd name="T87" fmla="*/ 111 h 721"/>
              <a:gd name="T88" fmla="*/ 419 w 761"/>
              <a:gd name="T89" fmla="*/ 39 h 721"/>
              <a:gd name="T90" fmla="*/ 339 w 761"/>
              <a:gd name="T91" fmla="*/ 39 h 721"/>
              <a:gd name="T92" fmla="*/ 270 w 761"/>
              <a:gd name="T93" fmla="*/ 111 h 721"/>
              <a:gd name="T94" fmla="*/ 270 w 761"/>
              <a:gd name="T95" fmla="*/ 120 h 721"/>
              <a:gd name="T96" fmla="*/ 425 w 761"/>
              <a:gd name="T97" fmla="*/ 442 h 721"/>
              <a:gd name="T98" fmla="*/ 425 w 761"/>
              <a:gd name="T99" fmla="*/ 295 h 721"/>
              <a:gd name="T100" fmla="*/ 422 w 761"/>
              <a:gd name="T101" fmla="*/ 293 h 721"/>
              <a:gd name="T102" fmla="*/ 336 w 761"/>
              <a:gd name="T103" fmla="*/ 293 h 721"/>
              <a:gd name="T104" fmla="*/ 334 w 761"/>
              <a:gd name="T105" fmla="*/ 295 h 721"/>
              <a:gd name="T106" fmla="*/ 334 w 761"/>
              <a:gd name="T107" fmla="*/ 442 h 721"/>
              <a:gd name="T108" fmla="*/ 336 w 761"/>
              <a:gd name="T109" fmla="*/ 445 h 721"/>
              <a:gd name="T110" fmla="*/ 422 w 761"/>
              <a:gd name="T111" fmla="*/ 445 h 721"/>
              <a:gd name="T112" fmla="*/ 425 w 761"/>
              <a:gd name="T113" fmla="*/ 44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1" h="721">
                <a:moveTo>
                  <a:pt x="141" y="120"/>
                </a:moveTo>
                <a:lnTo>
                  <a:pt x="232" y="120"/>
                </a:lnTo>
                <a:lnTo>
                  <a:pt x="232" y="111"/>
                </a:lnTo>
                <a:cubicBezTo>
                  <a:pt x="232" y="43"/>
                  <a:pt x="272" y="0"/>
                  <a:pt x="339" y="0"/>
                </a:cubicBezTo>
                <a:lnTo>
                  <a:pt x="419" y="0"/>
                </a:lnTo>
                <a:cubicBezTo>
                  <a:pt x="488" y="0"/>
                  <a:pt x="526" y="43"/>
                  <a:pt x="526" y="111"/>
                </a:cubicBezTo>
                <a:lnTo>
                  <a:pt x="526" y="120"/>
                </a:lnTo>
                <a:lnTo>
                  <a:pt x="619" y="120"/>
                </a:lnTo>
                <a:cubicBezTo>
                  <a:pt x="697" y="120"/>
                  <a:pt x="760" y="183"/>
                  <a:pt x="760" y="261"/>
                </a:cubicBezTo>
                <a:lnTo>
                  <a:pt x="760" y="579"/>
                </a:lnTo>
                <a:cubicBezTo>
                  <a:pt x="760" y="656"/>
                  <a:pt x="697" y="720"/>
                  <a:pt x="619" y="720"/>
                </a:cubicBezTo>
                <a:lnTo>
                  <a:pt x="141" y="720"/>
                </a:lnTo>
                <a:cubicBezTo>
                  <a:pt x="62" y="720"/>
                  <a:pt x="0" y="656"/>
                  <a:pt x="0" y="579"/>
                </a:cubicBezTo>
                <a:lnTo>
                  <a:pt x="0" y="261"/>
                </a:lnTo>
                <a:cubicBezTo>
                  <a:pt x="0" y="183"/>
                  <a:pt x="62" y="120"/>
                  <a:pt x="141" y="120"/>
                </a:cubicBezTo>
                <a:close/>
                <a:moveTo>
                  <a:pt x="619" y="159"/>
                </a:moveTo>
                <a:lnTo>
                  <a:pt x="141" y="159"/>
                </a:lnTo>
                <a:cubicBezTo>
                  <a:pt x="83" y="159"/>
                  <a:pt x="37" y="205"/>
                  <a:pt x="37" y="261"/>
                </a:cubicBezTo>
                <a:lnTo>
                  <a:pt x="37" y="335"/>
                </a:lnTo>
                <a:lnTo>
                  <a:pt x="301" y="335"/>
                </a:lnTo>
                <a:lnTo>
                  <a:pt x="301" y="295"/>
                </a:lnTo>
                <a:cubicBezTo>
                  <a:pt x="301" y="274"/>
                  <a:pt x="317" y="258"/>
                  <a:pt x="336" y="258"/>
                </a:cubicBezTo>
                <a:lnTo>
                  <a:pt x="422" y="258"/>
                </a:lnTo>
                <a:cubicBezTo>
                  <a:pt x="443" y="258"/>
                  <a:pt x="459" y="274"/>
                  <a:pt x="459" y="295"/>
                </a:cubicBezTo>
                <a:lnTo>
                  <a:pt x="459" y="335"/>
                </a:lnTo>
                <a:lnTo>
                  <a:pt x="723" y="335"/>
                </a:lnTo>
                <a:lnTo>
                  <a:pt x="723" y="261"/>
                </a:lnTo>
                <a:cubicBezTo>
                  <a:pt x="723" y="205"/>
                  <a:pt x="675" y="159"/>
                  <a:pt x="619" y="159"/>
                </a:cubicBezTo>
                <a:close/>
                <a:moveTo>
                  <a:pt x="301" y="442"/>
                </a:moveTo>
                <a:lnTo>
                  <a:pt x="301" y="373"/>
                </a:lnTo>
                <a:lnTo>
                  <a:pt x="37" y="373"/>
                </a:lnTo>
                <a:lnTo>
                  <a:pt x="37" y="579"/>
                </a:lnTo>
                <a:cubicBezTo>
                  <a:pt x="37" y="635"/>
                  <a:pt x="83" y="682"/>
                  <a:pt x="141" y="682"/>
                </a:cubicBezTo>
                <a:lnTo>
                  <a:pt x="619" y="682"/>
                </a:lnTo>
                <a:cubicBezTo>
                  <a:pt x="675" y="682"/>
                  <a:pt x="723" y="635"/>
                  <a:pt x="723" y="579"/>
                </a:cubicBezTo>
                <a:lnTo>
                  <a:pt x="723" y="373"/>
                </a:lnTo>
                <a:lnTo>
                  <a:pt x="459" y="373"/>
                </a:lnTo>
                <a:lnTo>
                  <a:pt x="459" y="442"/>
                </a:lnTo>
                <a:cubicBezTo>
                  <a:pt x="459" y="463"/>
                  <a:pt x="443" y="479"/>
                  <a:pt x="422" y="479"/>
                </a:cubicBezTo>
                <a:lnTo>
                  <a:pt x="336" y="479"/>
                </a:lnTo>
                <a:cubicBezTo>
                  <a:pt x="317" y="479"/>
                  <a:pt x="301" y="463"/>
                  <a:pt x="301" y="442"/>
                </a:cubicBezTo>
                <a:close/>
                <a:moveTo>
                  <a:pt x="270" y="120"/>
                </a:moveTo>
                <a:lnTo>
                  <a:pt x="489" y="120"/>
                </a:lnTo>
                <a:lnTo>
                  <a:pt x="489" y="111"/>
                </a:lnTo>
                <a:cubicBezTo>
                  <a:pt x="489" y="64"/>
                  <a:pt x="467" y="39"/>
                  <a:pt x="419" y="39"/>
                </a:cubicBezTo>
                <a:lnTo>
                  <a:pt x="339" y="39"/>
                </a:lnTo>
                <a:cubicBezTo>
                  <a:pt x="293" y="39"/>
                  <a:pt x="270" y="64"/>
                  <a:pt x="270" y="111"/>
                </a:cubicBezTo>
                <a:lnTo>
                  <a:pt x="270" y="120"/>
                </a:lnTo>
                <a:close/>
                <a:moveTo>
                  <a:pt x="425" y="442"/>
                </a:moveTo>
                <a:lnTo>
                  <a:pt x="425" y="295"/>
                </a:lnTo>
                <a:cubicBezTo>
                  <a:pt x="425" y="293"/>
                  <a:pt x="424" y="293"/>
                  <a:pt x="422" y="293"/>
                </a:cubicBezTo>
                <a:lnTo>
                  <a:pt x="336" y="293"/>
                </a:lnTo>
                <a:cubicBezTo>
                  <a:pt x="336" y="293"/>
                  <a:pt x="334" y="293"/>
                  <a:pt x="334" y="295"/>
                </a:cubicBezTo>
                <a:lnTo>
                  <a:pt x="334" y="442"/>
                </a:lnTo>
                <a:cubicBezTo>
                  <a:pt x="334" y="443"/>
                  <a:pt x="336" y="445"/>
                  <a:pt x="336" y="445"/>
                </a:cubicBezTo>
                <a:lnTo>
                  <a:pt x="422" y="445"/>
                </a:lnTo>
                <a:cubicBezTo>
                  <a:pt x="424" y="445"/>
                  <a:pt x="425" y="443"/>
                  <a:pt x="425" y="442"/>
                </a:cubicBezTo>
                <a:close/>
              </a:path>
            </a:pathLst>
          </a:custGeom>
          <a:solidFill>
            <a:schemeClr val="accent2"/>
          </a:solidFill>
          <a:ln>
            <a:noFill/>
          </a:ln>
          <a:effectLst/>
        </p:spPr>
        <p:txBody>
          <a:bodyPr wrap="none" anchor="ctr"/>
          <a:lstStyle/>
          <a:p>
            <a:endParaRPr lang="en-US" sz="603"/>
          </a:p>
        </p:txBody>
      </p:sp>
      <p:sp>
        <p:nvSpPr>
          <p:cNvPr id="516" name="Freeform 129"/>
          <p:cNvSpPr>
            <a:spLocks noChangeArrowheads="1"/>
          </p:cNvSpPr>
          <p:nvPr/>
        </p:nvSpPr>
        <p:spPr bwMode="auto">
          <a:xfrm>
            <a:off x="4084055" y="3401022"/>
            <a:ext cx="199598" cy="200838"/>
          </a:xfrm>
          <a:custGeom>
            <a:avLst/>
            <a:gdLst>
              <a:gd name="T0" fmla="*/ 45 w 708"/>
              <a:gd name="T1" fmla="*/ 71 h 715"/>
              <a:gd name="T2" fmla="*/ 352 w 708"/>
              <a:gd name="T3" fmla="*/ 166 h 715"/>
              <a:gd name="T4" fmla="*/ 661 w 708"/>
              <a:gd name="T5" fmla="*/ 71 h 715"/>
              <a:gd name="T6" fmla="*/ 707 w 708"/>
              <a:gd name="T7" fmla="*/ 105 h 715"/>
              <a:gd name="T8" fmla="*/ 707 w 708"/>
              <a:gd name="T9" fmla="*/ 580 h 715"/>
              <a:gd name="T10" fmla="*/ 682 w 708"/>
              <a:gd name="T11" fmla="*/ 614 h 715"/>
              <a:gd name="T12" fmla="*/ 363 w 708"/>
              <a:gd name="T13" fmla="*/ 713 h 715"/>
              <a:gd name="T14" fmla="*/ 343 w 708"/>
              <a:gd name="T15" fmla="*/ 713 h 715"/>
              <a:gd name="T16" fmla="*/ 24 w 708"/>
              <a:gd name="T17" fmla="*/ 614 h 715"/>
              <a:gd name="T18" fmla="*/ 0 w 708"/>
              <a:gd name="T19" fmla="*/ 580 h 715"/>
              <a:gd name="T20" fmla="*/ 0 w 708"/>
              <a:gd name="T21" fmla="*/ 105 h 715"/>
              <a:gd name="T22" fmla="*/ 45 w 708"/>
              <a:gd name="T23" fmla="*/ 71 h 715"/>
              <a:gd name="T24" fmla="*/ 39 w 708"/>
              <a:gd name="T25" fmla="*/ 578 h 715"/>
              <a:gd name="T26" fmla="*/ 335 w 708"/>
              <a:gd name="T27" fmla="*/ 670 h 715"/>
              <a:gd name="T28" fmla="*/ 335 w 708"/>
              <a:gd name="T29" fmla="*/ 201 h 715"/>
              <a:gd name="T30" fmla="*/ 39 w 708"/>
              <a:gd name="T31" fmla="*/ 108 h 715"/>
              <a:gd name="T32" fmla="*/ 39 w 708"/>
              <a:gd name="T33" fmla="*/ 578 h 715"/>
              <a:gd name="T34" fmla="*/ 352 w 708"/>
              <a:gd name="T35" fmla="*/ 87 h 715"/>
              <a:gd name="T36" fmla="*/ 631 w 708"/>
              <a:gd name="T37" fmla="*/ 1 h 715"/>
              <a:gd name="T38" fmla="*/ 643 w 708"/>
              <a:gd name="T39" fmla="*/ 9 h 715"/>
              <a:gd name="T40" fmla="*/ 648 w 708"/>
              <a:gd name="T41" fmla="*/ 25 h 715"/>
              <a:gd name="T42" fmla="*/ 642 w 708"/>
              <a:gd name="T43" fmla="*/ 38 h 715"/>
              <a:gd name="T44" fmla="*/ 363 w 708"/>
              <a:gd name="T45" fmla="*/ 124 h 715"/>
              <a:gd name="T46" fmla="*/ 343 w 708"/>
              <a:gd name="T47" fmla="*/ 124 h 715"/>
              <a:gd name="T48" fmla="*/ 64 w 708"/>
              <a:gd name="T49" fmla="*/ 38 h 715"/>
              <a:gd name="T50" fmla="*/ 58 w 708"/>
              <a:gd name="T51" fmla="*/ 25 h 715"/>
              <a:gd name="T52" fmla="*/ 64 w 708"/>
              <a:gd name="T53" fmla="*/ 9 h 715"/>
              <a:gd name="T54" fmla="*/ 76 w 708"/>
              <a:gd name="T55" fmla="*/ 1 h 715"/>
              <a:gd name="T56" fmla="*/ 352 w 708"/>
              <a:gd name="T57" fmla="*/ 87 h 715"/>
              <a:gd name="T58" fmla="*/ 669 w 708"/>
              <a:gd name="T59" fmla="*/ 108 h 715"/>
              <a:gd name="T60" fmla="*/ 371 w 708"/>
              <a:gd name="T61" fmla="*/ 201 h 715"/>
              <a:gd name="T62" fmla="*/ 371 w 708"/>
              <a:gd name="T63" fmla="*/ 670 h 715"/>
              <a:gd name="T64" fmla="*/ 669 w 708"/>
              <a:gd name="T65" fmla="*/ 578 h 715"/>
              <a:gd name="T66" fmla="*/ 669 w 708"/>
              <a:gd name="T67" fmla="*/ 10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8" h="715">
                <a:moveTo>
                  <a:pt x="45" y="71"/>
                </a:moveTo>
                <a:lnTo>
                  <a:pt x="352" y="166"/>
                </a:lnTo>
                <a:lnTo>
                  <a:pt x="661" y="71"/>
                </a:lnTo>
                <a:cubicBezTo>
                  <a:pt x="683" y="63"/>
                  <a:pt x="707" y="81"/>
                  <a:pt x="707" y="105"/>
                </a:cubicBezTo>
                <a:lnTo>
                  <a:pt x="707" y="580"/>
                </a:lnTo>
                <a:cubicBezTo>
                  <a:pt x="707" y="596"/>
                  <a:pt x="696" y="609"/>
                  <a:pt x="682" y="614"/>
                </a:cubicBezTo>
                <a:lnTo>
                  <a:pt x="363" y="713"/>
                </a:lnTo>
                <a:cubicBezTo>
                  <a:pt x="357" y="714"/>
                  <a:pt x="349" y="714"/>
                  <a:pt x="343" y="713"/>
                </a:cubicBezTo>
                <a:lnTo>
                  <a:pt x="24" y="614"/>
                </a:lnTo>
                <a:cubicBezTo>
                  <a:pt x="10" y="609"/>
                  <a:pt x="0" y="596"/>
                  <a:pt x="0" y="580"/>
                </a:cubicBezTo>
                <a:lnTo>
                  <a:pt x="0" y="105"/>
                </a:lnTo>
                <a:cubicBezTo>
                  <a:pt x="0" y="81"/>
                  <a:pt x="23" y="63"/>
                  <a:pt x="45" y="71"/>
                </a:cubicBezTo>
                <a:close/>
                <a:moveTo>
                  <a:pt x="39" y="578"/>
                </a:moveTo>
                <a:lnTo>
                  <a:pt x="335" y="670"/>
                </a:lnTo>
                <a:lnTo>
                  <a:pt x="335" y="201"/>
                </a:lnTo>
                <a:lnTo>
                  <a:pt x="39" y="108"/>
                </a:lnTo>
                <a:lnTo>
                  <a:pt x="39" y="578"/>
                </a:lnTo>
                <a:close/>
                <a:moveTo>
                  <a:pt x="352" y="87"/>
                </a:moveTo>
                <a:lnTo>
                  <a:pt x="631" y="1"/>
                </a:lnTo>
                <a:cubicBezTo>
                  <a:pt x="637" y="0"/>
                  <a:pt x="640" y="1"/>
                  <a:pt x="643" y="9"/>
                </a:cubicBezTo>
                <a:lnTo>
                  <a:pt x="648" y="25"/>
                </a:lnTo>
                <a:cubicBezTo>
                  <a:pt x="650" y="33"/>
                  <a:pt x="648" y="36"/>
                  <a:pt x="642" y="38"/>
                </a:cubicBezTo>
                <a:lnTo>
                  <a:pt x="363" y="124"/>
                </a:lnTo>
                <a:cubicBezTo>
                  <a:pt x="357" y="127"/>
                  <a:pt x="349" y="127"/>
                  <a:pt x="343" y="124"/>
                </a:cubicBezTo>
                <a:lnTo>
                  <a:pt x="64" y="38"/>
                </a:lnTo>
                <a:cubicBezTo>
                  <a:pt x="58" y="36"/>
                  <a:pt x="56" y="33"/>
                  <a:pt x="58" y="25"/>
                </a:cubicBezTo>
                <a:lnTo>
                  <a:pt x="64" y="9"/>
                </a:lnTo>
                <a:cubicBezTo>
                  <a:pt x="66" y="1"/>
                  <a:pt x="69" y="0"/>
                  <a:pt x="76" y="1"/>
                </a:cubicBezTo>
                <a:lnTo>
                  <a:pt x="352" y="87"/>
                </a:lnTo>
                <a:close/>
                <a:moveTo>
                  <a:pt x="669" y="108"/>
                </a:moveTo>
                <a:lnTo>
                  <a:pt x="371" y="201"/>
                </a:lnTo>
                <a:lnTo>
                  <a:pt x="371" y="670"/>
                </a:lnTo>
                <a:lnTo>
                  <a:pt x="669" y="578"/>
                </a:lnTo>
                <a:lnTo>
                  <a:pt x="669" y="108"/>
                </a:lnTo>
                <a:close/>
              </a:path>
            </a:pathLst>
          </a:custGeom>
          <a:solidFill>
            <a:schemeClr val="accent2"/>
          </a:solidFill>
          <a:ln>
            <a:noFill/>
          </a:ln>
          <a:effectLst/>
        </p:spPr>
        <p:txBody>
          <a:bodyPr wrap="none" anchor="ctr"/>
          <a:lstStyle/>
          <a:p>
            <a:endParaRPr lang="en-US" sz="603"/>
          </a:p>
        </p:txBody>
      </p:sp>
      <p:sp>
        <p:nvSpPr>
          <p:cNvPr id="517" name="Freeform 130"/>
          <p:cNvSpPr>
            <a:spLocks noChangeArrowheads="1"/>
          </p:cNvSpPr>
          <p:nvPr/>
        </p:nvSpPr>
        <p:spPr bwMode="auto">
          <a:xfrm>
            <a:off x="4393990" y="3404741"/>
            <a:ext cx="199598" cy="193400"/>
          </a:xfrm>
          <a:custGeom>
            <a:avLst/>
            <a:gdLst>
              <a:gd name="T0" fmla="*/ 352 w 708"/>
              <a:gd name="T1" fmla="*/ 103 h 686"/>
              <a:gd name="T2" fmla="*/ 707 w 708"/>
              <a:gd name="T3" fmla="*/ 40 h 686"/>
              <a:gd name="T4" fmla="*/ 681 w 708"/>
              <a:gd name="T5" fmla="*/ 584 h 686"/>
              <a:gd name="T6" fmla="*/ 342 w 708"/>
              <a:gd name="T7" fmla="*/ 683 h 686"/>
              <a:gd name="T8" fmla="*/ 0 w 708"/>
              <a:gd name="T9" fmla="*/ 551 h 686"/>
              <a:gd name="T10" fmla="*/ 45 w 708"/>
              <a:gd name="T11" fmla="*/ 7 h 686"/>
              <a:gd name="T12" fmla="*/ 332 w 708"/>
              <a:gd name="T13" fmla="*/ 642 h 686"/>
              <a:gd name="T14" fmla="*/ 37 w 708"/>
              <a:gd name="T15" fmla="*/ 45 h 686"/>
              <a:gd name="T16" fmla="*/ 264 w 708"/>
              <a:gd name="T17" fmla="*/ 288 h 686"/>
              <a:gd name="T18" fmla="*/ 86 w 708"/>
              <a:gd name="T19" fmla="*/ 221 h 686"/>
              <a:gd name="T20" fmla="*/ 99 w 708"/>
              <a:gd name="T21" fmla="*/ 195 h 686"/>
              <a:gd name="T22" fmla="*/ 280 w 708"/>
              <a:gd name="T23" fmla="*/ 264 h 686"/>
              <a:gd name="T24" fmla="*/ 264 w 708"/>
              <a:gd name="T25" fmla="*/ 288 h 686"/>
              <a:gd name="T26" fmla="*/ 93 w 708"/>
              <a:gd name="T27" fmla="*/ 354 h 686"/>
              <a:gd name="T28" fmla="*/ 86 w 708"/>
              <a:gd name="T29" fmla="*/ 323 h 686"/>
              <a:gd name="T30" fmla="*/ 270 w 708"/>
              <a:gd name="T31" fmla="*/ 370 h 686"/>
              <a:gd name="T32" fmla="*/ 278 w 708"/>
              <a:gd name="T33" fmla="*/ 400 h 686"/>
              <a:gd name="T34" fmla="*/ 264 w 708"/>
              <a:gd name="T35" fmla="*/ 533 h 686"/>
              <a:gd name="T36" fmla="*/ 86 w 708"/>
              <a:gd name="T37" fmla="*/ 466 h 686"/>
              <a:gd name="T38" fmla="*/ 99 w 708"/>
              <a:gd name="T39" fmla="*/ 442 h 686"/>
              <a:gd name="T40" fmla="*/ 280 w 708"/>
              <a:gd name="T41" fmla="*/ 509 h 686"/>
              <a:gd name="T42" fmla="*/ 264 w 708"/>
              <a:gd name="T43" fmla="*/ 533 h 686"/>
              <a:gd name="T44" fmla="*/ 371 w 708"/>
              <a:gd name="T45" fmla="*/ 138 h 686"/>
              <a:gd name="T46" fmla="*/ 668 w 708"/>
              <a:gd name="T47" fmla="*/ 549 h 686"/>
              <a:gd name="T48" fmla="*/ 438 w 708"/>
              <a:gd name="T49" fmla="*/ 288 h 686"/>
              <a:gd name="T50" fmla="*/ 616 w 708"/>
              <a:gd name="T51" fmla="*/ 221 h 686"/>
              <a:gd name="T52" fmla="*/ 603 w 708"/>
              <a:gd name="T53" fmla="*/ 195 h 686"/>
              <a:gd name="T54" fmla="*/ 424 w 708"/>
              <a:gd name="T55" fmla="*/ 264 h 686"/>
              <a:gd name="T56" fmla="*/ 438 w 708"/>
              <a:gd name="T57" fmla="*/ 288 h 686"/>
              <a:gd name="T58" fmla="*/ 609 w 708"/>
              <a:gd name="T59" fmla="*/ 354 h 686"/>
              <a:gd name="T60" fmla="*/ 616 w 708"/>
              <a:gd name="T61" fmla="*/ 323 h 686"/>
              <a:gd name="T62" fmla="*/ 433 w 708"/>
              <a:gd name="T63" fmla="*/ 370 h 686"/>
              <a:gd name="T64" fmla="*/ 424 w 708"/>
              <a:gd name="T65" fmla="*/ 400 h 686"/>
              <a:gd name="T66" fmla="*/ 438 w 708"/>
              <a:gd name="T67" fmla="*/ 533 h 686"/>
              <a:gd name="T68" fmla="*/ 616 w 708"/>
              <a:gd name="T69" fmla="*/ 466 h 686"/>
              <a:gd name="T70" fmla="*/ 603 w 708"/>
              <a:gd name="T71" fmla="*/ 442 h 686"/>
              <a:gd name="T72" fmla="*/ 424 w 708"/>
              <a:gd name="T73" fmla="*/ 509 h 686"/>
              <a:gd name="T74" fmla="*/ 438 w 708"/>
              <a:gd name="T75" fmla="*/ 533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8" h="686">
                <a:moveTo>
                  <a:pt x="45" y="7"/>
                </a:moveTo>
                <a:lnTo>
                  <a:pt x="352" y="103"/>
                </a:lnTo>
                <a:lnTo>
                  <a:pt x="660" y="7"/>
                </a:lnTo>
                <a:cubicBezTo>
                  <a:pt x="683" y="0"/>
                  <a:pt x="707" y="16"/>
                  <a:pt x="707" y="40"/>
                </a:cubicBezTo>
                <a:lnTo>
                  <a:pt x="707" y="551"/>
                </a:lnTo>
                <a:cubicBezTo>
                  <a:pt x="707" y="566"/>
                  <a:pt x="695" y="579"/>
                  <a:pt x="681" y="584"/>
                </a:cubicBezTo>
                <a:lnTo>
                  <a:pt x="363" y="683"/>
                </a:lnTo>
                <a:cubicBezTo>
                  <a:pt x="355" y="685"/>
                  <a:pt x="348" y="685"/>
                  <a:pt x="342" y="683"/>
                </a:cubicBezTo>
                <a:lnTo>
                  <a:pt x="24" y="584"/>
                </a:lnTo>
                <a:cubicBezTo>
                  <a:pt x="9" y="579"/>
                  <a:pt x="0" y="566"/>
                  <a:pt x="0" y="551"/>
                </a:cubicBezTo>
                <a:lnTo>
                  <a:pt x="0" y="40"/>
                </a:lnTo>
                <a:cubicBezTo>
                  <a:pt x="0" y="16"/>
                  <a:pt x="22" y="0"/>
                  <a:pt x="45" y="7"/>
                </a:cubicBezTo>
                <a:close/>
                <a:moveTo>
                  <a:pt x="37" y="549"/>
                </a:moveTo>
                <a:lnTo>
                  <a:pt x="332" y="642"/>
                </a:lnTo>
                <a:lnTo>
                  <a:pt x="332" y="138"/>
                </a:lnTo>
                <a:lnTo>
                  <a:pt x="37" y="45"/>
                </a:lnTo>
                <a:lnTo>
                  <a:pt x="37" y="549"/>
                </a:lnTo>
                <a:close/>
                <a:moveTo>
                  <a:pt x="264" y="288"/>
                </a:moveTo>
                <a:lnTo>
                  <a:pt x="93" y="234"/>
                </a:lnTo>
                <a:cubicBezTo>
                  <a:pt x="85" y="231"/>
                  <a:pt x="85" y="229"/>
                  <a:pt x="86" y="221"/>
                </a:cubicBezTo>
                <a:lnTo>
                  <a:pt x="86" y="203"/>
                </a:lnTo>
                <a:cubicBezTo>
                  <a:pt x="88" y="195"/>
                  <a:pt x="91" y="194"/>
                  <a:pt x="99" y="195"/>
                </a:cubicBezTo>
                <a:lnTo>
                  <a:pt x="270" y="250"/>
                </a:lnTo>
                <a:cubicBezTo>
                  <a:pt x="276" y="253"/>
                  <a:pt x="280" y="256"/>
                  <a:pt x="280" y="264"/>
                </a:cubicBezTo>
                <a:lnTo>
                  <a:pt x="278" y="280"/>
                </a:lnTo>
                <a:cubicBezTo>
                  <a:pt x="278" y="288"/>
                  <a:pt x="270" y="290"/>
                  <a:pt x="264" y="288"/>
                </a:cubicBezTo>
                <a:close/>
                <a:moveTo>
                  <a:pt x="264" y="408"/>
                </a:moveTo>
                <a:lnTo>
                  <a:pt x="93" y="354"/>
                </a:lnTo>
                <a:cubicBezTo>
                  <a:pt x="85" y="352"/>
                  <a:pt x="85" y="349"/>
                  <a:pt x="86" y="341"/>
                </a:cubicBezTo>
                <a:lnTo>
                  <a:pt x="86" y="323"/>
                </a:lnTo>
                <a:cubicBezTo>
                  <a:pt x="88" y="315"/>
                  <a:pt x="91" y="314"/>
                  <a:pt x="99" y="315"/>
                </a:cubicBezTo>
                <a:lnTo>
                  <a:pt x="270" y="370"/>
                </a:lnTo>
                <a:cubicBezTo>
                  <a:pt x="276" y="373"/>
                  <a:pt x="280" y="376"/>
                  <a:pt x="280" y="384"/>
                </a:cubicBezTo>
                <a:lnTo>
                  <a:pt x="278" y="400"/>
                </a:lnTo>
                <a:cubicBezTo>
                  <a:pt x="278" y="408"/>
                  <a:pt x="270" y="410"/>
                  <a:pt x="264" y="408"/>
                </a:cubicBezTo>
                <a:close/>
                <a:moveTo>
                  <a:pt x="264" y="533"/>
                </a:moveTo>
                <a:lnTo>
                  <a:pt x="93" y="479"/>
                </a:lnTo>
                <a:cubicBezTo>
                  <a:pt x="85" y="477"/>
                  <a:pt x="85" y="474"/>
                  <a:pt x="86" y="466"/>
                </a:cubicBezTo>
                <a:lnTo>
                  <a:pt x="86" y="450"/>
                </a:lnTo>
                <a:cubicBezTo>
                  <a:pt x="88" y="442"/>
                  <a:pt x="91" y="439"/>
                  <a:pt x="99" y="442"/>
                </a:cubicBezTo>
                <a:lnTo>
                  <a:pt x="270" y="495"/>
                </a:lnTo>
                <a:cubicBezTo>
                  <a:pt x="276" y="498"/>
                  <a:pt x="280" y="503"/>
                  <a:pt x="280" y="509"/>
                </a:cubicBezTo>
                <a:lnTo>
                  <a:pt x="278" y="525"/>
                </a:lnTo>
                <a:cubicBezTo>
                  <a:pt x="278" y="535"/>
                  <a:pt x="270" y="535"/>
                  <a:pt x="264" y="533"/>
                </a:cubicBezTo>
                <a:close/>
                <a:moveTo>
                  <a:pt x="668" y="45"/>
                </a:moveTo>
                <a:lnTo>
                  <a:pt x="371" y="138"/>
                </a:lnTo>
                <a:lnTo>
                  <a:pt x="371" y="642"/>
                </a:lnTo>
                <a:lnTo>
                  <a:pt x="668" y="549"/>
                </a:lnTo>
                <a:lnTo>
                  <a:pt x="668" y="45"/>
                </a:lnTo>
                <a:close/>
                <a:moveTo>
                  <a:pt x="438" y="288"/>
                </a:moveTo>
                <a:lnTo>
                  <a:pt x="609" y="234"/>
                </a:lnTo>
                <a:cubicBezTo>
                  <a:pt x="617" y="231"/>
                  <a:pt x="617" y="229"/>
                  <a:pt x="616" y="221"/>
                </a:cubicBezTo>
                <a:lnTo>
                  <a:pt x="616" y="203"/>
                </a:lnTo>
                <a:cubicBezTo>
                  <a:pt x="614" y="195"/>
                  <a:pt x="611" y="194"/>
                  <a:pt x="603" y="195"/>
                </a:cubicBezTo>
                <a:lnTo>
                  <a:pt x="433" y="250"/>
                </a:lnTo>
                <a:cubicBezTo>
                  <a:pt x="425" y="253"/>
                  <a:pt x="422" y="256"/>
                  <a:pt x="424" y="264"/>
                </a:cubicBezTo>
                <a:lnTo>
                  <a:pt x="424" y="280"/>
                </a:lnTo>
                <a:cubicBezTo>
                  <a:pt x="424" y="288"/>
                  <a:pt x="432" y="290"/>
                  <a:pt x="438" y="288"/>
                </a:cubicBezTo>
                <a:close/>
                <a:moveTo>
                  <a:pt x="438" y="408"/>
                </a:moveTo>
                <a:lnTo>
                  <a:pt x="609" y="354"/>
                </a:lnTo>
                <a:cubicBezTo>
                  <a:pt x="617" y="352"/>
                  <a:pt x="617" y="349"/>
                  <a:pt x="616" y="341"/>
                </a:cubicBezTo>
                <a:lnTo>
                  <a:pt x="616" y="323"/>
                </a:lnTo>
                <a:cubicBezTo>
                  <a:pt x="614" y="315"/>
                  <a:pt x="611" y="314"/>
                  <a:pt x="603" y="315"/>
                </a:cubicBezTo>
                <a:lnTo>
                  <a:pt x="433" y="370"/>
                </a:lnTo>
                <a:cubicBezTo>
                  <a:pt x="425" y="373"/>
                  <a:pt x="422" y="376"/>
                  <a:pt x="424" y="384"/>
                </a:cubicBezTo>
                <a:lnTo>
                  <a:pt x="424" y="400"/>
                </a:lnTo>
                <a:cubicBezTo>
                  <a:pt x="424" y="408"/>
                  <a:pt x="432" y="410"/>
                  <a:pt x="438" y="408"/>
                </a:cubicBezTo>
                <a:close/>
                <a:moveTo>
                  <a:pt x="438" y="533"/>
                </a:moveTo>
                <a:lnTo>
                  <a:pt x="609" y="479"/>
                </a:lnTo>
                <a:cubicBezTo>
                  <a:pt x="617" y="477"/>
                  <a:pt x="617" y="474"/>
                  <a:pt x="616" y="466"/>
                </a:cubicBezTo>
                <a:lnTo>
                  <a:pt x="616" y="450"/>
                </a:lnTo>
                <a:cubicBezTo>
                  <a:pt x="614" y="442"/>
                  <a:pt x="611" y="439"/>
                  <a:pt x="603" y="442"/>
                </a:cubicBezTo>
                <a:lnTo>
                  <a:pt x="433" y="495"/>
                </a:lnTo>
                <a:cubicBezTo>
                  <a:pt x="425" y="498"/>
                  <a:pt x="422" y="503"/>
                  <a:pt x="424" y="509"/>
                </a:cubicBezTo>
                <a:lnTo>
                  <a:pt x="424" y="525"/>
                </a:lnTo>
                <a:cubicBezTo>
                  <a:pt x="424" y="535"/>
                  <a:pt x="432" y="535"/>
                  <a:pt x="438" y="533"/>
                </a:cubicBezTo>
                <a:close/>
              </a:path>
            </a:pathLst>
          </a:custGeom>
          <a:solidFill>
            <a:schemeClr val="accent2"/>
          </a:solidFill>
          <a:ln>
            <a:noFill/>
          </a:ln>
          <a:effectLst/>
        </p:spPr>
        <p:txBody>
          <a:bodyPr wrap="none" anchor="ctr"/>
          <a:lstStyle/>
          <a:p>
            <a:endParaRPr lang="en-US" sz="603"/>
          </a:p>
        </p:txBody>
      </p:sp>
      <p:sp>
        <p:nvSpPr>
          <p:cNvPr id="518" name="Freeform 131"/>
          <p:cNvSpPr>
            <a:spLocks noChangeArrowheads="1"/>
          </p:cNvSpPr>
          <p:nvPr/>
        </p:nvSpPr>
        <p:spPr bwMode="auto">
          <a:xfrm>
            <a:off x="4701448" y="3399784"/>
            <a:ext cx="157447" cy="208277"/>
          </a:xfrm>
          <a:custGeom>
            <a:avLst/>
            <a:gdLst>
              <a:gd name="T0" fmla="*/ 127 w 560"/>
              <a:gd name="T1" fmla="*/ 117 h 739"/>
              <a:gd name="T2" fmla="*/ 160 w 560"/>
              <a:gd name="T3" fmla="*/ 117 h 739"/>
              <a:gd name="T4" fmla="*/ 160 w 560"/>
              <a:gd name="T5" fmla="*/ 35 h 739"/>
              <a:gd name="T6" fmla="*/ 194 w 560"/>
              <a:gd name="T7" fmla="*/ 0 h 739"/>
              <a:gd name="T8" fmla="*/ 365 w 560"/>
              <a:gd name="T9" fmla="*/ 0 h 739"/>
              <a:gd name="T10" fmla="*/ 399 w 560"/>
              <a:gd name="T11" fmla="*/ 35 h 739"/>
              <a:gd name="T12" fmla="*/ 399 w 560"/>
              <a:gd name="T13" fmla="*/ 117 h 739"/>
              <a:gd name="T14" fmla="*/ 434 w 560"/>
              <a:gd name="T15" fmla="*/ 117 h 739"/>
              <a:gd name="T16" fmla="*/ 559 w 560"/>
              <a:gd name="T17" fmla="*/ 243 h 739"/>
              <a:gd name="T18" fmla="*/ 559 w 560"/>
              <a:gd name="T19" fmla="*/ 613 h 739"/>
              <a:gd name="T20" fmla="*/ 434 w 560"/>
              <a:gd name="T21" fmla="*/ 738 h 739"/>
              <a:gd name="T22" fmla="*/ 127 w 560"/>
              <a:gd name="T23" fmla="*/ 738 h 739"/>
              <a:gd name="T24" fmla="*/ 0 w 560"/>
              <a:gd name="T25" fmla="*/ 613 h 739"/>
              <a:gd name="T26" fmla="*/ 0 w 560"/>
              <a:gd name="T27" fmla="*/ 243 h 739"/>
              <a:gd name="T28" fmla="*/ 127 w 560"/>
              <a:gd name="T29" fmla="*/ 117 h 739"/>
              <a:gd name="T30" fmla="*/ 434 w 560"/>
              <a:gd name="T31" fmla="*/ 155 h 739"/>
              <a:gd name="T32" fmla="*/ 399 w 560"/>
              <a:gd name="T33" fmla="*/ 155 h 739"/>
              <a:gd name="T34" fmla="*/ 399 w 560"/>
              <a:gd name="T35" fmla="*/ 234 h 739"/>
              <a:gd name="T36" fmla="*/ 389 w 560"/>
              <a:gd name="T37" fmla="*/ 245 h 739"/>
              <a:gd name="T38" fmla="*/ 371 w 560"/>
              <a:gd name="T39" fmla="*/ 245 h 739"/>
              <a:gd name="T40" fmla="*/ 362 w 560"/>
              <a:gd name="T41" fmla="*/ 234 h 739"/>
              <a:gd name="T42" fmla="*/ 362 w 560"/>
              <a:gd name="T43" fmla="*/ 155 h 739"/>
              <a:gd name="T44" fmla="*/ 199 w 560"/>
              <a:gd name="T45" fmla="*/ 155 h 739"/>
              <a:gd name="T46" fmla="*/ 199 w 560"/>
              <a:gd name="T47" fmla="*/ 234 h 739"/>
              <a:gd name="T48" fmla="*/ 187 w 560"/>
              <a:gd name="T49" fmla="*/ 245 h 739"/>
              <a:gd name="T50" fmla="*/ 170 w 560"/>
              <a:gd name="T51" fmla="*/ 245 h 739"/>
              <a:gd name="T52" fmla="*/ 160 w 560"/>
              <a:gd name="T53" fmla="*/ 234 h 739"/>
              <a:gd name="T54" fmla="*/ 160 w 560"/>
              <a:gd name="T55" fmla="*/ 155 h 739"/>
              <a:gd name="T56" fmla="*/ 127 w 560"/>
              <a:gd name="T57" fmla="*/ 155 h 739"/>
              <a:gd name="T58" fmla="*/ 39 w 560"/>
              <a:gd name="T59" fmla="*/ 243 h 739"/>
              <a:gd name="T60" fmla="*/ 39 w 560"/>
              <a:gd name="T61" fmla="*/ 613 h 739"/>
              <a:gd name="T62" fmla="*/ 127 w 560"/>
              <a:gd name="T63" fmla="*/ 699 h 739"/>
              <a:gd name="T64" fmla="*/ 434 w 560"/>
              <a:gd name="T65" fmla="*/ 699 h 739"/>
              <a:gd name="T66" fmla="*/ 522 w 560"/>
              <a:gd name="T67" fmla="*/ 613 h 739"/>
              <a:gd name="T68" fmla="*/ 522 w 560"/>
              <a:gd name="T69" fmla="*/ 243 h 739"/>
              <a:gd name="T70" fmla="*/ 434 w 560"/>
              <a:gd name="T71" fmla="*/ 155 h 739"/>
              <a:gd name="T72" fmla="*/ 199 w 560"/>
              <a:gd name="T73" fmla="*/ 39 h 739"/>
              <a:gd name="T74" fmla="*/ 199 w 560"/>
              <a:gd name="T75" fmla="*/ 117 h 739"/>
              <a:gd name="T76" fmla="*/ 362 w 560"/>
              <a:gd name="T77" fmla="*/ 117 h 739"/>
              <a:gd name="T78" fmla="*/ 362 w 560"/>
              <a:gd name="T79" fmla="*/ 39 h 739"/>
              <a:gd name="T80" fmla="*/ 199 w 560"/>
              <a:gd name="T81" fmla="*/ 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0" h="739">
                <a:moveTo>
                  <a:pt x="127" y="117"/>
                </a:moveTo>
                <a:lnTo>
                  <a:pt x="160" y="117"/>
                </a:lnTo>
                <a:lnTo>
                  <a:pt x="160" y="35"/>
                </a:lnTo>
                <a:cubicBezTo>
                  <a:pt x="160" y="16"/>
                  <a:pt x="176" y="0"/>
                  <a:pt x="194" y="0"/>
                </a:cubicBezTo>
                <a:lnTo>
                  <a:pt x="365" y="0"/>
                </a:lnTo>
                <a:cubicBezTo>
                  <a:pt x="384" y="0"/>
                  <a:pt x="399" y="16"/>
                  <a:pt x="399" y="35"/>
                </a:cubicBezTo>
                <a:lnTo>
                  <a:pt x="399" y="117"/>
                </a:lnTo>
                <a:lnTo>
                  <a:pt x="434" y="117"/>
                </a:lnTo>
                <a:cubicBezTo>
                  <a:pt x="503" y="117"/>
                  <a:pt x="559" y="173"/>
                  <a:pt x="559" y="243"/>
                </a:cubicBezTo>
                <a:lnTo>
                  <a:pt x="559" y="613"/>
                </a:lnTo>
                <a:cubicBezTo>
                  <a:pt x="559" y="682"/>
                  <a:pt x="503" y="738"/>
                  <a:pt x="434" y="738"/>
                </a:cubicBezTo>
                <a:lnTo>
                  <a:pt x="127" y="738"/>
                </a:lnTo>
                <a:cubicBezTo>
                  <a:pt x="58" y="738"/>
                  <a:pt x="0" y="682"/>
                  <a:pt x="0" y="613"/>
                </a:cubicBezTo>
                <a:lnTo>
                  <a:pt x="0" y="243"/>
                </a:lnTo>
                <a:cubicBezTo>
                  <a:pt x="0" y="173"/>
                  <a:pt x="58" y="117"/>
                  <a:pt x="127" y="117"/>
                </a:cubicBezTo>
                <a:close/>
                <a:moveTo>
                  <a:pt x="434" y="155"/>
                </a:moveTo>
                <a:lnTo>
                  <a:pt x="399" y="155"/>
                </a:lnTo>
                <a:lnTo>
                  <a:pt x="399" y="234"/>
                </a:lnTo>
                <a:cubicBezTo>
                  <a:pt x="399" y="242"/>
                  <a:pt x="397" y="245"/>
                  <a:pt x="389" y="245"/>
                </a:cubicBezTo>
                <a:lnTo>
                  <a:pt x="371" y="245"/>
                </a:lnTo>
                <a:cubicBezTo>
                  <a:pt x="363" y="245"/>
                  <a:pt x="362" y="242"/>
                  <a:pt x="362" y="234"/>
                </a:cubicBezTo>
                <a:lnTo>
                  <a:pt x="362" y="155"/>
                </a:lnTo>
                <a:lnTo>
                  <a:pt x="199" y="155"/>
                </a:lnTo>
                <a:lnTo>
                  <a:pt x="199" y="234"/>
                </a:lnTo>
                <a:cubicBezTo>
                  <a:pt x="199" y="242"/>
                  <a:pt x="195" y="245"/>
                  <a:pt x="187" y="245"/>
                </a:cubicBezTo>
                <a:lnTo>
                  <a:pt x="170" y="245"/>
                </a:lnTo>
                <a:cubicBezTo>
                  <a:pt x="162" y="245"/>
                  <a:pt x="160" y="242"/>
                  <a:pt x="160" y="234"/>
                </a:cubicBezTo>
                <a:lnTo>
                  <a:pt x="160" y="155"/>
                </a:lnTo>
                <a:lnTo>
                  <a:pt x="127" y="155"/>
                </a:lnTo>
                <a:cubicBezTo>
                  <a:pt x="77" y="155"/>
                  <a:pt x="39" y="194"/>
                  <a:pt x="39" y="243"/>
                </a:cubicBezTo>
                <a:lnTo>
                  <a:pt x="39" y="613"/>
                </a:lnTo>
                <a:cubicBezTo>
                  <a:pt x="39" y="661"/>
                  <a:pt x="77" y="699"/>
                  <a:pt x="127" y="699"/>
                </a:cubicBezTo>
                <a:lnTo>
                  <a:pt x="434" y="699"/>
                </a:lnTo>
                <a:cubicBezTo>
                  <a:pt x="482" y="699"/>
                  <a:pt x="522" y="661"/>
                  <a:pt x="522" y="613"/>
                </a:cubicBezTo>
                <a:lnTo>
                  <a:pt x="522" y="243"/>
                </a:lnTo>
                <a:cubicBezTo>
                  <a:pt x="522" y="194"/>
                  <a:pt x="482" y="155"/>
                  <a:pt x="434" y="155"/>
                </a:cubicBezTo>
                <a:close/>
                <a:moveTo>
                  <a:pt x="199" y="39"/>
                </a:moveTo>
                <a:lnTo>
                  <a:pt x="199" y="117"/>
                </a:lnTo>
                <a:lnTo>
                  <a:pt x="362" y="117"/>
                </a:lnTo>
                <a:lnTo>
                  <a:pt x="362" y="39"/>
                </a:lnTo>
                <a:lnTo>
                  <a:pt x="199" y="39"/>
                </a:lnTo>
                <a:close/>
              </a:path>
            </a:pathLst>
          </a:custGeom>
          <a:solidFill>
            <a:schemeClr val="accent2"/>
          </a:solidFill>
          <a:ln>
            <a:noFill/>
          </a:ln>
          <a:effectLst/>
        </p:spPr>
        <p:txBody>
          <a:bodyPr wrap="none" anchor="ctr"/>
          <a:lstStyle/>
          <a:p>
            <a:endParaRPr lang="en-US" sz="603"/>
          </a:p>
        </p:txBody>
      </p:sp>
      <p:sp>
        <p:nvSpPr>
          <p:cNvPr id="519" name="Freeform 132"/>
          <p:cNvSpPr>
            <a:spLocks noChangeArrowheads="1"/>
          </p:cNvSpPr>
          <p:nvPr/>
        </p:nvSpPr>
        <p:spPr bwMode="auto">
          <a:xfrm>
            <a:off x="4953115" y="3407220"/>
            <a:ext cx="218195" cy="189681"/>
          </a:xfrm>
          <a:custGeom>
            <a:avLst/>
            <a:gdLst>
              <a:gd name="T0" fmla="*/ 363 w 776"/>
              <a:gd name="T1" fmla="*/ 45 h 675"/>
              <a:gd name="T2" fmla="*/ 363 w 776"/>
              <a:gd name="T3" fmla="*/ 160 h 675"/>
              <a:gd name="T4" fmla="*/ 773 w 776"/>
              <a:gd name="T5" fmla="*/ 626 h 675"/>
              <a:gd name="T6" fmla="*/ 707 w 776"/>
              <a:gd name="T7" fmla="*/ 643 h 675"/>
              <a:gd name="T8" fmla="*/ 363 w 776"/>
              <a:gd name="T9" fmla="*/ 445 h 675"/>
              <a:gd name="T10" fmla="*/ 363 w 776"/>
              <a:gd name="T11" fmla="*/ 570 h 675"/>
              <a:gd name="T12" fmla="*/ 306 w 776"/>
              <a:gd name="T13" fmla="*/ 595 h 675"/>
              <a:gd name="T14" fmla="*/ 16 w 776"/>
              <a:gd name="T15" fmla="*/ 333 h 675"/>
              <a:gd name="T16" fmla="*/ 16 w 776"/>
              <a:gd name="T17" fmla="*/ 282 h 675"/>
              <a:gd name="T18" fmla="*/ 306 w 776"/>
              <a:gd name="T19" fmla="*/ 19 h 675"/>
              <a:gd name="T20" fmla="*/ 363 w 776"/>
              <a:gd name="T21" fmla="*/ 45 h 675"/>
              <a:gd name="T22" fmla="*/ 325 w 776"/>
              <a:gd name="T23" fmla="*/ 195 h 675"/>
              <a:gd name="T24" fmla="*/ 325 w 776"/>
              <a:gd name="T25" fmla="*/ 53 h 675"/>
              <a:gd name="T26" fmla="*/ 44 w 776"/>
              <a:gd name="T27" fmla="*/ 307 h 675"/>
              <a:gd name="T28" fmla="*/ 325 w 776"/>
              <a:gd name="T29" fmla="*/ 562 h 675"/>
              <a:gd name="T30" fmla="*/ 325 w 776"/>
              <a:gd name="T31" fmla="*/ 407 h 675"/>
              <a:gd name="T32" fmla="*/ 736 w 776"/>
              <a:gd name="T33" fmla="*/ 618 h 675"/>
              <a:gd name="T34" fmla="*/ 325 w 776"/>
              <a:gd name="T35" fmla="*/ 195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675">
                <a:moveTo>
                  <a:pt x="363" y="45"/>
                </a:moveTo>
                <a:lnTo>
                  <a:pt x="363" y="160"/>
                </a:lnTo>
                <a:cubicBezTo>
                  <a:pt x="647" y="186"/>
                  <a:pt x="768" y="347"/>
                  <a:pt x="773" y="626"/>
                </a:cubicBezTo>
                <a:cubicBezTo>
                  <a:pt x="775" y="661"/>
                  <a:pt x="725" y="674"/>
                  <a:pt x="707" y="643"/>
                </a:cubicBezTo>
                <a:cubicBezTo>
                  <a:pt x="631" y="512"/>
                  <a:pt x="514" y="450"/>
                  <a:pt x="363" y="445"/>
                </a:cubicBezTo>
                <a:lnTo>
                  <a:pt x="363" y="570"/>
                </a:lnTo>
                <a:cubicBezTo>
                  <a:pt x="363" y="600"/>
                  <a:pt x="328" y="616"/>
                  <a:pt x="306" y="595"/>
                </a:cubicBezTo>
                <a:lnTo>
                  <a:pt x="16" y="333"/>
                </a:lnTo>
                <a:cubicBezTo>
                  <a:pt x="0" y="320"/>
                  <a:pt x="0" y="295"/>
                  <a:pt x="16" y="282"/>
                </a:cubicBezTo>
                <a:lnTo>
                  <a:pt x="306" y="19"/>
                </a:lnTo>
                <a:cubicBezTo>
                  <a:pt x="328" y="0"/>
                  <a:pt x="363" y="16"/>
                  <a:pt x="363" y="45"/>
                </a:cubicBezTo>
                <a:close/>
                <a:moveTo>
                  <a:pt x="325" y="195"/>
                </a:moveTo>
                <a:lnTo>
                  <a:pt x="325" y="53"/>
                </a:lnTo>
                <a:lnTo>
                  <a:pt x="44" y="307"/>
                </a:lnTo>
                <a:lnTo>
                  <a:pt x="325" y="562"/>
                </a:lnTo>
                <a:lnTo>
                  <a:pt x="325" y="407"/>
                </a:lnTo>
                <a:cubicBezTo>
                  <a:pt x="504" y="407"/>
                  <a:pt x="640" y="459"/>
                  <a:pt x="736" y="618"/>
                </a:cubicBezTo>
                <a:cubicBezTo>
                  <a:pt x="728" y="338"/>
                  <a:pt x="603" y="215"/>
                  <a:pt x="325" y="195"/>
                </a:cubicBezTo>
                <a:close/>
              </a:path>
            </a:pathLst>
          </a:custGeom>
          <a:solidFill>
            <a:schemeClr val="accent2"/>
          </a:solidFill>
          <a:ln>
            <a:noFill/>
          </a:ln>
          <a:effectLst/>
        </p:spPr>
        <p:txBody>
          <a:bodyPr wrap="none" anchor="ctr"/>
          <a:lstStyle/>
          <a:p>
            <a:endParaRPr lang="en-US" sz="603"/>
          </a:p>
        </p:txBody>
      </p:sp>
      <p:sp>
        <p:nvSpPr>
          <p:cNvPr id="520" name="Freeform 133"/>
          <p:cNvSpPr>
            <a:spLocks noChangeArrowheads="1"/>
          </p:cNvSpPr>
          <p:nvPr/>
        </p:nvSpPr>
        <p:spPr bwMode="auto">
          <a:xfrm>
            <a:off x="5259332" y="3405980"/>
            <a:ext cx="218195" cy="189680"/>
          </a:xfrm>
          <a:custGeom>
            <a:avLst/>
            <a:gdLst>
              <a:gd name="T0" fmla="*/ 469 w 777"/>
              <a:gd name="T1" fmla="*/ 20 h 676"/>
              <a:gd name="T2" fmla="*/ 760 w 777"/>
              <a:gd name="T3" fmla="*/ 281 h 676"/>
              <a:gd name="T4" fmla="*/ 760 w 777"/>
              <a:gd name="T5" fmla="*/ 334 h 676"/>
              <a:gd name="T6" fmla="*/ 469 w 777"/>
              <a:gd name="T7" fmla="*/ 596 h 676"/>
              <a:gd name="T8" fmla="*/ 413 w 777"/>
              <a:gd name="T9" fmla="*/ 569 h 676"/>
              <a:gd name="T10" fmla="*/ 413 w 777"/>
              <a:gd name="T11" fmla="*/ 444 h 676"/>
              <a:gd name="T12" fmla="*/ 67 w 777"/>
              <a:gd name="T13" fmla="*/ 644 h 676"/>
              <a:gd name="T14" fmla="*/ 2 w 777"/>
              <a:gd name="T15" fmla="*/ 627 h 676"/>
              <a:gd name="T16" fmla="*/ 413 w 777"/>
              <a:gd name="T17" fmla="*/ 161 h 676"/>
              <a:gd name="T18" fmla="*/ 413 w 777"/>
              <a:gd name="T19" fmla="*/ 46 h 676"/>
              <a:gd name="T20" fmla="*/ 469 w 777"/>
              <a:gd name="T21" fmla="*/ 20 h 676"/>
              <a:gd name="T22" fmla="*/ 40 w 777"/>
              <a:gd name="T23" fmla="*/ 619 h 676"/>
              <a:gd name="T24" fmla="*/ 449 w 777"/>
              <a:gd name="T25" fmla="*/ 406 h 676"/>
              <a:gd name="T26" fmla="*/ 449 w 777"/>
              <a:gd name="T27" fmla="*/ 563 h 676"/>
              <a:gd name="T28" fmla="*/ 733 w 777"/>
              <a:gd name="T29" fmla="*/ 307 h 676"/>
              <a:gd name="T30" fmla="*/ 449 w 777"/>
              <a:gd name="T31" fmla="*/ 54 h 676"/>
              <a:gd name="T32" fmla="*/ 449 w 777"/>
              <a:gd name="T33" fmla="*/ 195 h 676"/>
              <a:gd name="T34" fmla="*/ 40 w 777"/>
              <a:gd name="T35" fmla="*/ 619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7" h="676">
                <a:moveTo>
                  <a:pt x="469" y="20"/>
                </a:moveTo>
                <a:lnTo>
                  <a:pt x="760" y="281"/>
                </a:lnTo>
                <a:cubicBezTo>
                  <a:pt x="776" y="296"/>
                  <a:pt x="776" y="320"/>
                  <a:pt x="760" y="334"/>
                </a:cubicBezTo>
                <a:lnTo>
                  <a:pt x="469" y="596"/>
                </a:lnTo>
                <a:cubicBezTo>
                  <a:pt x="448" y="615"/>
                  <a:pt x="413" y="599"/>
                  <a:pt x="413" y="569"/>
                </a:cubicBezTo>
                <a:lnTo>
                  <a:pt x="413" y="444"/>
                </a:lnTo>
                <a:cubicBezTo>
                  <a:pt x="261" y="449"/>
                  <a:pt x="146" y="512"/>
                  <a:pt x="67" y="644"/>
                </a:cubicBezTo>
                <a:cubicBezTo>
                  <a:pt x="50" y="675"/>
                  <a:pt x="0" y="662"/>
                  <a:pt x="2" y="627"/>
                </a:cubicBezTo>
                <a:cubicBezTo>
                  <a:pt x="6" y="348"/>
                  <a:pt x="128" y="187"/>
                  <a:pt x="413" y="161"/>
                </a:cubicBezTo>
                <a:lnTo>
                  <a:pt x="413" y="46"/>
                </a:lnTo>
                <a:cubicBezTo>
                  <a:pt x="413" y="16"/>
                  <a:pt x="446" y="0"/>
                  <a:pt x="469" y="20"/>
                </a:cubicBezTo>
                <a:close/>
                <a:moveTo>
                  <a:pt x="40" y="619"/>
                </a:moveTo>
                <a:cubicBezTo>
                  <a:pt x="136" y="460"/>
                  <a:pt x="270" y="406"/>
                  <a:pt x="449" y="406"/>
                </a:cubicBezTo>
                <a:lnTo>
                  <a:pt x="449" y="563"/>
                </a:lnTo>
                <a:lnTo>
                  <a:pt x="733" y="307"/>
                </a:lnTo>
                <a:lnTo>
                  <a:pt x="449" y="54"/>
                </a:lnTo>
                <a:lnTo>
                  <a:pt x="449" y="195"/>
                </a:lnTo>
                <a:cubicBezTo>
                  <a:pt x="173" y="216"/>
                  <a:pt x="46" y="337"/>
                  <a:pt x="40" y="619"/>
                </a:cubicBezTo>
                <a:close/>
              </a:path>
            </a:pathLst>
          </a:custGeom>
          <a:solidFill>
            <a:schemeClr val="accent2"/>
          </a:solidFill>
          <a:ln>
            <a:noFill/>
          </a:ln>
          <a:effectLst/>
        </p:spPr>
        <p:txBody>
          <a:bodyPr wrap="none" anchor="ctr"/>
          <a:lstStyle/>
          <a:p>
            <a:endParaRPr lang="en-US" sz="603"/>
          </a:p>
        </p:txBody>
      </p:sp>
      <p:sp>
        <p:nvSpPr>
          <p:cNvPr id="521" name="Freeform 134"/>
          <p:cNvSpPr>
            <a:spLocks noChangeArrowheads="1"/>
          </p:cNvSpPr>
          <p:nvPr/>
        </p:nvSpPr>
        <p:spPr bwMode="auto">
          <a:xfrm>
            <a:off x="5563068" y="3407220"/>
            <a:ext cx="213236" cy="189681"/>
          </a:xfrm>
          <a:custGeom>
            <a:avLst/>
            <a:gdLst>
              <a:gd name="T0" fmla="*/ 179 w 759"/>
              <a:gd name="T1" fmla="*/ 532 h 673"/>
              <a:gd name="T2" fmla="*/ 0 w 759"/>
              <a:gd name="T3" fmla="*/ 386 h 673"/>
              <a:gd name="T4" fmla="*/ 133 w 759"/>
              <a:gd name="T5" fmla="*/ 242 h 673"/>
              <a:gd name="T6" fmla="*/ 141 w 759"/>
              <a:gd name="T7" fmla="*/ 242 h 673"/>
              <a:gd name="T8" fmla="*/ 325 w 759"/>
              <a:gd name="T9" fmla="*/ 21 h 673"/>
              <a:gd name="T10" fmla="*/ 578 w 759"/>
              <a:gd name="T11" fmla="*/ 156 h 673"/>
              <a:gd name="T12" fmla="*/ 758 w 759"/>
              <a:gd name="T13" fmla="*/ 340 h 673"/>
              <a:gd name="T14" fmla="*/ 600 w 759"/>
              <a:gd name="T15" fmla="*/ 532 h 673"/>
              <a:gd name="T16" fmla="*/ 587 w 759"/>
              <a:gd name="T17" fmla="*/ 522 h 673"/>
              <a:gd name="T18" fmla="*/ 586 w 759"/>
              <a:gd name="T19" fmla="*/ 506 h 673"/>
              <a:gd name="T20" fmla="*/ 595 w 759"/>
              <a:gd name="T21" fmla="*/ 495 h 673"/>
              <a:gd name="T22" fmla="*/ 720 w 759"/>
              <a:gd name="T23" fmla="*/ 340 h 673"/>
              <a:gd name="T24" fmla="*/ 574 w 759"/>
              <a:gd name="T25" fmla="*/ 192 h 673"/>
              <a:gd name="T26" fmla="*/ 542 w 759"/>
              <a:gd name="T27" fmla="*/ 172 h 673"/>
              <a:gd name="T28" fmla="*/ 333 w 759"/>
              <a:gd name="T29" fmla="*/ 60 h 673"/>
              <a:gd name="T30" fmla="*/ 178 w 759"/>
              <a:gd name="T31" fmla="*/ 245 h 673"/>
              <a:gd name="T32" fmla="*/ 141 w 759"/>
              <a:gd name="T33" fmla="*/ 280 h 673"/>
              <a:gd name="T34" fmla="*/ 39 w 759"/>
              <a:gd name="T35" fmla="*/ 386 h 673"/>
              <a:gd name="T36" fmla="*/ 179 w 759"/>
              <a:gd name="T37" fmla="*/ 495 h 673"/>
              <a:gd name="T38" fmla="*/ 189 w 759"/>
              <a:gd name="T39" fmla="*/ 504 h 673"/>
              <a:gd name="T40" fmla="*/ 189 w 759"/>
              <a:gd name="T41" fmla="*/ 522 h 673"/>
              <a:gd name="T42" fmla="*/ 179 w 759"/>
              <a:gd name="T43" fmla="*/ 532 h 673"/>
              <a:gd name="T44" fmla="*/ 403 w 759"/>
              <a:gd name="T45" fmla="*/ 663 h 673"/>
              <a:gd name="T46" fmla="*/ 373 w 759"/>
              <a:gd name="T47" fmla="*/ 663 h 673"/>
              <a:gd name="T48" fmla="*/ 256 w 759"/>
              <a:gd name="T49" fmla="*/ 547 h 673"/>
              <a:gd name="T50" fmla="*/ 256 w 759"/>
              <a:gd name="T51" fmla="*/ 532 h 673"/>
              <a:gd name="T52" fmla="*/ 266 w 759"/>
              <a:gd name="T53" fmla="*/ 524 h 673"/>
              <a:gd name="T54" fmla="*/ 280 w 759"/>
              <a:gd name="T55" fmla="*/ 524 h 673"/>
              <a:gd name="T56" fmla="*/ 370 w 759"/>
              <a:gd name="T57" fmla="*/ 611 h 673"/>
              <a:gd name="T58" fmla="*/ 370 w 759"/>
              <a:gd name="T59" fmla="*/ 346 h 673"/>
              <a:gd name="T60" fmla="*/ 379 w 759"/>
              <a:gd name="T61" fmla="*/ 336 h 673"/>
              <a:gd name="T62" fmla="*/ 397 w 759"/>
              <a:gd name="T63" fmla="*/ 336 h 673"/>
              <a:gd name="T64" fmla="*/ 408 w 759"/>
              <a:gd name="T65" fmla="*/ 346 h 673"/>
              <a:gd name="T66" fmla="*/ 408 w 759"/>
              <a:gd name="T67" fmla="*/ 611 h 673"/>
              <a:gd name="T68" fmla="*/ 498 w 759"/>
              <a:gd name="T69" fmla="*/ 524 h 673"/>
              <a:gd name="T70" fmla="*/ 512 w 759"/>
              <a:gd name="T71" fmla="*/ 524 h 673"/>
              <a:gd name="T72" fmla="*/ 522 w 759"/>
              <a:gd name="T73" fmla="*/ 532 h 673"/>
              <a:gd name="T74" fmla="*/ 522 w 759"/>
              <a:gd name="T75" fmla="*/ 547 h 673"/>
              <a:gd name="T76" fmla="*/ 403 w 759"/>
              <a:gd name="T77" fmla="*/ 66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9" h="673">
                <a:moveTo>
                  <a:pt x="179" y="532"/>
                </a:moveTo>
                <a:cubicBezTo>
                  <a:pt x="77" y="532"/>
                  <a:pt x="0" y="504"/>
                  <a:pt x="0" y="386"/>
                </a:cubicBezTo>
                <a:cubicBezTo>
                  <a:pt x="0" y="312"/>
                  <a:pt x="55" y="242"/>
                  <a:pt x="133" y="242"/>
                </a:cubicBezTo>
                <a:lnTo>
                  <a:pt x="141" y="242"/>
                </a:lnTo>
                <a:cubicBezTo>
                  <a:pt x="143" y="130"/>
                  <a:pt x="216" y="42"/>
                  <a:pt x="325" y="21"/>
                </a:cubicBezTo>
                <a:cubicBezTo>
                  <a:pt x="434" y="0"/>
                  <a:pt x="536" y="53"/>
                  <a:pt x="578" y="156"/>
                </a:cubicBezTo>
                <a:cubicBezTo>
                  <a:pt x="682" y="157"/>
                  <a:pt x="758" y="236"/>
                  <a:pt x="758" y="340"/>
                </a:cubicBezTo>
                <a:cubicBezTo>
                  <a:pt x="758" y="436"/>
                  <a:pt x="701" y="522"/>
                  <a:pt x="600" y="532"/>
                </a:cubicBezTo>
                <a:cubicBezTo>
                  <a:pt x="592" y="533"/>
                  <a:pt x="589" y="532"/>
                  <a:pt x="587" y="522"/>
                </a:cubicBezTo>
                <a:lnTo>
                  <a:pt x="586" y="506"/>
                </a:lnTo>
                <a:cubicBezTo>
                  <a:pt x="586" y="498"/>
                  <a:pt x="587" y="495"/>
                  <a:pt x="595" y="495"/>
                </a:cubicBezTo>
                <a:cubicBezTo>
                  <a:pt x="677" y="487"/>
                  <a:pt x="720" y="416"/>
                  <a:pt x="720" y="340"/>
                </a:cubicBezTo>
                <a:cubicBezTo>
                  <a:pt x="720" y="256"/>
                  <a:pt x="659" y="194"/>
                  <a:pt x="574" y="192"/>
                </a:cubicBezTo>
                <a:cubicBezTo>
                  <a:pt x="560" y="192"/>
                  <a:pt x="549" y="184"/>
                  <a:pt x="542" y="172"/>
                </a:cubicBezTo>
                <a:cubicBezTo>
                  <a:pt x="509" y="85"/>
                  <a:pt x="422" y="42"/>
                  <a:pt x="333" y="60"/>
                </a:cubicBezTo>
                <a:cubicBezTo>
                  <a:pt x="240" y="77"/>
                  <a:pt x="179" y="149"/>
                  <a:pt x="178" y="245"/>
                </a:cubicBezTo>
                <a:cubicBezTo>
                  <a:pt x="178" y="266"/>
                  <a:pt x="160" y="282"/>
                  <a:pt x="141" y="280"/>
                </a:cubicBezTo>
                <a:cubicBezTo>
                  <a:pt x="80" y="276"/>
                  <a:pt x="39" y="330"/>
                  <a:pt x="39" y="386"/>
                </a:cubicBezTo>
                <a:cubicBezTo>
                  <a:pt x="39" y="480"/>
                  <a:pt x="99" y="493"/>
                  <a:pt x="179" y="495"/>
                </a:cubicBezTo>
                <a:cubicBezTo>
                  <a:pt x="187" y="495"/>
                  <a:pt x="189" y="496"/>
                  <a:pt x="189" y="504"/>
                </a:cubicBezTo>
                <a:lnTo>
                  <a:pt x="189" y="522"/>
                </a:lnTo>
                <a:cubicBezTo>
                  <a:pt x="189" y="530"/>
                  <a:pt x="187" y="532"/>
                  <a:pt x="179" y="532"/>
                </a:cubicBezTo>
                <a:close/>
                <a:moveTo>
                  <a:pt x="403" y="663"/>
                </a:moveTo>
                <a:cubicBezTo>
                  <a:pt x="395" y="672"/>
                  <a:pt x="381" y="672"/>
                  <a:pt x="373" y="663"/>
                </a:cubicBezTo>
                <a:lnTo>
                  <a:pt x="256" y="547"/>
                </a:lnTo>
                <a:cubicBezTo>
                  <a:pt x="251" y="541"/>
                  <a:pt x="251" y="538"/>
                  <a:pt x="256" y="532"/>
                </a:cubicBezTo>
                <a:lnTo>
                  <a:pt x="266" y="524"/>
                </a:lnTo>
                <a:cubicBezTo>
                  <a:pt x="272" y="517"/>
                  <a:pt x="275" y="517"/>
                  <a:pt x="280" y="524"/>
                </a:cubicBezTo>
                <a:lnTo>
                  <a:pt x="370" y="611"/>
                </a:lnTo>
                <a:lnTo>
                  <a:pt x="370" y="346"/>
                </a:lnTo>
                <a:cubicBezTo>
                  <a:pt x="370" y="338"/>
                  <a:pt x="371" y="336"/>
                  <a:pt x="379" y="336"/>
                </a:cubicBezTo>
                <a:lnTo>
                  <a:pt x="397" y="336"/>
                </a:lnTo>
                <a:cubicBezTo>
                  <a:pt x="405" y="336"/>
                  <a:pt x="408" y="338"/>
                  <a:pt x="408" y="346"/>
                </a:cubicBezTo>
                <a:lnTo>
                  <a:pt x="408" y="611"/>
                </a:lnTo>
                <a:lnTo>
                  <a:pt x="498" y="524"/>
                </a:lnTo>
                <a:cubicBezTo>
                  <a:pt x="502" y="517"/>
                  <a:pt x="506" y="517"/>
                  <a:pt x="512" y="524"/>
                </a:cubicBezTo>
                <a:lnTo>
                  <a:pt x="522" y="532"/>
                </a:lnTo>
                <a:cubicBezTo>
                  <a:pt x="526" y="538"/>
                  <a:pt x="526" y="541"/>
                  <a:pt x="522" y="547"/>
                </a:cubicBezTo>
                <a:lnTo>
                  <a:pt x="403" y="663"/>
                </a:lnTo>
                <a:close/>
              </a:path>
            </a:pathLst>
          </a:custGeom>
          <a:solidFill>
            <a:schemeClr val="accent2"/>
          </a:solidFill>
          <a:ln>
            <a:noFill/>
          </a:ln>
          <a:effectLst/>
        </p:spPr>
        <p:txBody>
          <a:bodyPr wrap="none" anchor="ctr"/>
          <a:lstStyle/>
          <a:p>
            <a:endParaRPr lang="en-US" sz="603"/>
          </a:p>
        </p:txBody>
      </p:sp>
      <p:sp>
        <p:nvSpPr>
          <p:cNvPr id="522" name="Freeform 135"/>
          <p:cNvSpPr>
            <a:spLocks noChangeArrowheads="1"/>
          </p:cNvSpPr>
          <p:nvPr/>
        </p:nvSpPr>
        <p:spPr bwMode="auto">
          <a:xfrm>
            <a:off x="5869285" y="3407220"/>
            <a:ext cx="213236" cy="181002"/>
          </a:xfrm>
          <a:custGeom>
            <a:avLst/>
            <a:gdLst>
              <a:gd name="T0" fmla="*/ 179 w 759"/>
              <a:gd name="T1" fmla="*/ 532 h 643"/>
              <a:gd name="T2" fmla="*/ 0 w 759"/>
              <a:gd name="T3" fmla="*/ 386 h 643"/>
              <a:gd name="T4" fmla="*/ 134 w 759"/>
              <a:gd name="T5" fmla="*/ 242 h 643"/>
              <a:gd name="T6" fmla="*/ 141 w 759"/>
              <a:gd name="T7" fmla="*/ 242 h 643"/>
              <a:gd name="T8" fmla="*/ 326 w 759"/>
              <a:gd name="T9" fmla="*/ 21 h 643"/>
              <a:gd name="T10" fmla="*/ 577 w 759"/>
              <a:gd name="T11" fmla="*/ 156 h 643"/>
              <a:gd name="T12" fmla="*/ 758 w 759"/>
              <a:gd name="T13" fmla="*/ 340 h 643"/>
              <a:gd name="T14" fmla="*/ 600 w 759"/>
              <a:gd name="T15" fmla="*/ 532 h 643"/>
              <a:gd name="T16" fmla="*/ 589 w 759"/>
              <a:gd name="T17" fmla="*/ 522 h 643"/>
              <a:gd name="T18" fmla="*/ 587 w 759"/>
              <a:gd name="T19" fmla="*/ 506 h 643"/>
              <a:gd name="T20" fmla="*/ 597 w 759"/>
              <a:gd name="T21" fmla="*/ 495 h 643"/>
              <a:gd name="T22" fmla="*/ 720 w 759"/>
              <a:gd name="T23" fmla="*/ 340 h 643"/>
              <a:gd name="T24" fmla="*/ 576 w 759"/>
              <a:gd name="T25" fmla="*/ 192 h 643"/>
              <a:gd name="T26" fmla="*/ 544 w 759"/>
              <a:gd name="T27" fmla="*/ 172 h 643"/>
              <a:gd name="T28" fmla="*/ 333 w 759"/>
              <a:gd name="T29" fmla="*/ 60 h 643"/>
              <a:gd name="T30" fmla="*/ 179 w 759"/>
              <a:gd name="T31" fmla="*/ 245 h 643"/>
              <a:gd name="T32" fmla="*/ 141 w 759"/>
              <a:gd name="T33" fmla="*/ 280 h 643"/>
              <a:gd name="T34" fmla="*/ 38 w 759"/>
              <a:gd name="T35" fmla="*/ 386 h 643"/>
              <a:gd name="T36" fmla="*/ 179 w 759"/>
              <a:gd name="T37" fmla="*/ 495 h 643"/>
              <a:gd name="T38" fmla="*/ 190 w 759"/>
              <a:gd name="T39" fmla="*/ 504 h 643"/>
              <a:gd name="T40" fmla="*/ 190 w 759"/>
              <a:gd name="T41" fmla="*/ 522 h 643"/>
              <a:gd name="T42" fmla="*/ 179 w 759"/>
              <a:gd name="T43" fmla="*/ 532 h 643"/>
              <a:gd name="T44" fmla="*/ 405 w 759"/>
              <a:gd name="T45" fmla="*/ 316 h 643"/>
              <a:gd name="T46" fmla="*/ 373 w 759"/>
              <a:gd name="T47" fmla="*/ 316 h 643"/>
              <a:gd name="T48" fmla="*/ 256 w 759"/>
              <a:gd name="T49" fmla="*/ 432 h 643"/>
              <a:gd name="T50" fmla="*/ 256 w 759"/>
              <a:gd name="T51" fmla="*/ 447 h 643"/>
              <a:gd name="T52" fmla="*/ 265 w 759"/>
              <a:gd name="T53" fmla="*/ 456 h 643"/>
              <a:gd name="T54" fmla="*/ 280 w 759"/>
              <a:gd name="T55" fmla="*/ 456 h 643"/>
              <a:gd name="T56" fmla="*/ 369 w 759"/>
              <a:gd name="T57" fmla="*/ 368 h 643"/>
              <a:gd name="T58" fmla="*/ 369 w 759"/>
              <a:gd name="T59" fmla="*/ 632 h 643"/>
              <a:gd name="T60" fmla="*/ 381 w 759"/>
              <a:gd name="T61" fmla="*/ 642 h 643"/>
              <a:gd name="T62" fmla="*/ 397 w 759"/>
              <a:gd name="T63" fmla="*/ 642 h 643"/>
              <a:gd name="T64" fmla="*/ 408 w 759"/>
              <a:gd name="T65" fmla="*/ 632 h 643"/>
              <a:gd name="T66" fmla="*/ 408 w 759"/>
              <a:gd name="T67" fmla="*/ 368 h 643"/>
              <a:gd name="T68" fmla="*/ 496 w 759"/>
              <a:gd name="T69" fmla="*/ 456 h 643"/>
              <a:gd name="T70" fmla="*/ 512 w 759"/>
              <a:gd name="T71" fmla="*/ 456 h 643"/>
              <a:gd name="T72" fmla="*/ 521 w 759"/>
              <a:gd name="T73" fmla="*/ 447 h 643"/>
              <a:gd name="T74" fmla="*/ 521 w 759"/>
              <a:gd name="T75" fmla="*/ 432 h 643"/>
              <a:gd name="T76" fmla="*/ 405 w 759"/>
              <a:gd name="T77" fmla="*/ 31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9" h="643">
                <a:moveTo>
                  <a:pt x="179" y="532"/>
                </a:moveTo>
                <a:cubicBezTo>
                  <a:pt x="78" y="532"/>
                  <a:pt x="0" y="504"/>
                  <a:pt x="0" y="386"/>
                </a:cubicBezTo>
                <a:cubicBezTo>
                  <a:pt x="0" y="312"/>
                  <a:pt x="54" y="242"/>
                  <a:pt x="134" y="242"/>
                </a:cubicBezTo>
                <a:lnTo>
                  <a:pt x="141" y="242"/>
                </a:lnTo>
                <a:cubicBezTo>
                  <a:pt x="142" y="130"/>
                  <a:pt x="216" y="42"/>
                  <a:pt x="326" y="21"/>
                </a:cubicBezTo>
                <a:cubicBezTo>
                  <a:pt x="433" y="0"/>
                  <a:pt x="536" y="53"/>
                  <a:pt x="577" y="156"/>
                </a:cubicBezTo>
                <a:cubicBezTo>
                  <a:pt x="681" y="157"/>
                  <a:pt x="758" y="236"/>
                  <a:pt x="758" y="340"/>
                </a:cubicBezTo>
                <a:cubicBezTo>
                  <a:pt x="758" y="436"/>
                  <a:pt x="702" y="522"/>
                  <a:pt x="600" y="532"/>
                </a:cubicBezTo>
                <a:cubicBezTo>
                  <a:pt x="593" y="533"/>
                  <a:pt x="589" y="532"/>
                  <a:pt x="589" y="522"/>
                </a:cubicBezTo>
                <a:lnTo>
                  <a:pt x="587" y="506"/>
                </a:lnTo>
                <a:cubicBezTo>
                  <a:pt x="585" y="498"/>
                  <a:pt x="589" y="495"/>
                  <a:pt x="597" y="495"/>
                </a:cubicBezTo>
                <a:cubicBezTo>
                  <a:pt x="678" y="487"/>
                  <a:pt x="720" y="416"/>
                  <a:pt x="720" y="340"/>
                </a:cubicBezTo>
                <a:cubicBezTo>
                  <a:pt x="720" y="256"/>
                  <a:pt x="659" y="194"/>
                  <a:pt x="576" y="192"/>
                </a:cubicBezTo>
                <a:cubicBezTo>
                  <a:pt x="561" y="192"/>
                  <a:pt x="549" y="184"/>
                  <a:pt x="544" y="172"/>
                </a:cubicBezTo>
                <a:cubicBezTo>
                  <a:pt x="509" y="85"/>
                  <a:pt x="424" y="42"/>
                  <a:pt x="333" y="60"/>
                </a:cubicBezTo>
                <a:cubicBezTo>
                  <a:pt x="240" y="77"/>
                  <a:pt x="179" y="149"/>
                  <a:pt x="179" y="245"/>
                </a:cubicBezTo>
                <a:cubicBezTo>
                  <a:pt x="179" y="266"/>
                  <a:pt x="162" y="282"/>
                  <a:pt x="141" y="280"/>
                </a:cubicBezTo>
                <a:cubicBezTo>
                  <a:pt x="80" y="276"/>
                  <a:pt x="38" y="330"/>
                  <a:pt x="38" y="386"/>
                </a:cubicBezTo>
                <a:cubicBezTo>
                  <a:pt x="38" y="480"/>
                  <a:pt x="99" y="493"/>
                  <a:pt x="179" y="495"/>
                </a:cubicBezTo>
                <a:cubicBezTo>
                  <a:pt x="187" y="495"/>
                  <a:pt x="190" y="496"/>
                  <a:pt x="190" y="504"/>
                </a:cubicBezTo>
                <a:lnTo>
                  <a:pt x="190" y="522"/>
                </a:lnTo>
                <a:cubicBezTo>
                  <a:pt x="190" y="530"/>
                  <a:pt x="187" y="532"/>
                  <a:pt x="179" y="532"/>
                </a:cubicBezTo>
                <a:close/>
                <a:moveTo>
                  <a:pt x="405" y="316"/>
                </a:moveTo>
                <a:cubicBezTo>
                  <a:pt x="395" y="308"/>
                  <a:pt x="382" y="308"/>
                  <a:pt x="373" y="316"/>
                </a:cubicBezTo>
                <a:cubicBezTo>
                  <a:pt x="334" y="354"/>
                  <a:pt x="296" y="392"/>
                  <a:pt x="256" y="432"/>
                </a:cubicBezTo>
                <a:cubicBezTo>
                  <a:pt x="251" y="437"/>
                  <a:pt x="251" y="442"/>
                  <a:pt x="256" y="447"/>
                </a:cubicBezTo>
                <a:lnTo>
                  <a:pt x="265" y="456"/>
                </a:lnTo>
                <a:cubicBezTo>
                  <a:pt x="272" y="461"/>
                  <a:pt x="275" y="461"/>
                  <a:pt x="280" y="456"/>
                </a:cubicBezTo>
                <a:lnTo>
                  <a:pt x="369" y="368"/>
                </a:lnTo>
                <a:lnTo>
                  <a:pt x="369" y="632"/>
                </a:lnTo>
                <a:cubicBezTo>
                  <a:pt x="369" y="639"/>
                  <a:pt x="373" y="642"/>
                  <a:pt x="381" y="642"/>
                </a:cubicBezTo>
                <a:lnTo>
                  <a:pt x="397" y="642"/>
                </a:lnTo>
                <a:cubicBezTo>
                  <a:pt x="405" y="642"/>
                  <a:pt x="408" y="639"/>
                  <a:pt x="408" y="632"/>
                </a:cubicBezTo>
                <a:lnTo>
                  <a:pt x="408" y="368"/>
                </a:lnTo>
                <a:lnTo>
                  <a:pt x="496" y="456"/>
                </a:lnTo>
                <a:cubicBezTo>
                  <a:pt x="502" y="461"/>
                  <a:pt x="505" y="461"/>
                  <a:pt x="512" y="456"/>
                </a:cubicBezTo>
                <a:lnTo>
                  <a:pt x="521" y="447"/>
                </a:lnTo>
                <a:cubicBezTo>
                  <a:pt x="526" y="442"/>
                  <a:pt x="526" y="437"/>
                  <a:pt x="521" y="432"/>
                </a:cubicBezTo>
                <a:cubicBezTo>
                  <a:pt x="481" y="394"/>
                  <a:pt x="443" y="354"/>
                  <a:pt x="405" y="316"/>
                </a:cubicBezTo>
                <a:close/>
              </a:path>
            </a:pathLst>
          </a:custGeom>
          <a:solidFill>
            <a:schemeClr val="accent2"/>
          </a:solidFill>
          <a:ln>
            <a:noFill/>
          </a:ln>
          <a:effectLst/>
        </p:spPr>
        <p:txBody>
          <a:bodyPr wrap="none" anchor="ctr"/>
          <a:lstStyle/>
          <a:p>
            <a:endParaRPr lang="en-US" sz="603"/>
          </a:p>
        </p:txBody>
      </p:sp>
      <p:sp>
        <p:nvSpPr>
          <p:cNvPr id="523" name="Freeform 136"/>
          <p:cNvSpPr>
            <a:spLocks noChangeArrowheads="1"/>
          </p:cNvSpPr>
          <p:nvPr/>
        </p:nvSpPr>
        <p:spPr bwMode="auto">
          <a:xfrm>
            <a:off x="6179219" y="3401021"/>
            <a:ext cx="199598" cy="199598"/>
          </a:xfrm>
          <a:custGeom>
            <a:avLst/>
            <a:gdLst>
              <a:gd name="T0" fmla="*/ 436 w 711"/>
              <a:gd name="T1" fmla="*/ 89 h 711"/>
              <a:gd name="T2" fmla="*/ 536 w 711"/>
              <a:gd name="T3" fmla="*/ 76 h 711"/>
              <a:gd name="T4" fmla="*/ 632 w 711"/>
              <a:gd name="T5" fmla="*/ 134 h 711"/>
              <a:gd name="T6" fmla="*/ 600 w 711"/>
              <a:gd name="T7" fmla="*/ 225 h 711"/>
              <a:gd name="T8" fmla="*/ 680 w 711"/>
              <a:gd name="T9" fmla="*/ 286 h 711"/>
              <a:gd name="T10" fmla="*/ 707 w 711"/>
              <a:gd name="T11" fmla="*/ 393 h 711"/>
              <a:gd name="T12" fmla="*/ 620 w 711"/>
              <a:gd name="T13" fmla="*/ 436 h 711"/>
              <a:gd name="T14" fmla="*/ 633 w 711"/>
              <a:gd name="T15" fmla="*/ 537 h 711"/>
              <a:gd name="T16" fmla="*/ 577 w 711"/>
              <a:gd name="T17" fmla="*/ 631 h 711"/>
              <a:gd name="T18" fmla="*/ 486 w 711"/>
              <a:gd name="T19" fmla="*/ 601 h 711"/>
              <a:gd name="T20" fmla="*/ 424 w 711"/>
              <a:gd name="T21" fmla="*/ 679 h 711"/>
              <a:gd name="T22" fmla="*/ 318 w 711"/>
              <a:gd name="T23" fmla="*/ 706 h 711"/>
              <a:gd name="T24" fmla="*/ 273 w 711"/>
              <a:gd name="T25" fmla="*/ 622 h 711"/>
              <a:gd name="T26" fmla="*/ 174 w 711"/>
              <a:gd name="T27" fmla="*/ 633 h 711"/>
              <a:gd name="T28" fmla="*/ 80 w 711"/>
              <a:gd name="T29" fmla="*/ 577 h 711"/>
              <a:gd name="T30" fmla="*/ 109 w 711"/>
              <a:gd name="T31" fmla="*/ 486 h 711"/>
              <a:gd name="T32" fmla="*/ 30 w 711"/>
              <a:gd name="T33" fmla="*/ 423 h 711"/>
              <a:gd name="T34" fmla="*/ 3 w 711"/>
              <a:gd name="T35" fmla="*/ 318 h 711"/>
              <a:gd name="T36" fmla="*/ 89 w 711"/>
              <a:gd name="T37" fmla="*/ 273 h 711"/>
              <a:gd name="T38" fmla="*/ 77 w 711"/>
              <a:gd name="T39" fmla="*/ 174 h 711"/>
              <a:gd name="T40" fmla="*/ 133 w 711"/>
              <a:gd name="T41" fmla="*/ 79 h 711"/>
              <a:gd name="T42" fmla="*/ 225 w 711"/>
              <a:gd name="T43" fmla="*/ 110 h 711"/>
              <a:gd name="T44" fmla="*/ 286 w 711"/>
              <a:gd name="T45" fmla="*/ 30 h 711"/>
              <a:gd name="T46" fmla="*/ 393 w 711"/>
              <a:gd name="T47" fmla="*/ 3 h 711"/>
              <a:gd name="T48" fmla="*/ 424 w 711"/>
              <a:gd name="T49" fmla="*/ 126 h 711"/>
              <a:gd name="T50" fmla="*/ 387 w 711"/>
              <a:gd name="T51" fmla="*/ 41 h 711"/>
              <a:gd name="T52" fmla="*/ 310 w 711"/>
              <a:gd name="T53" fmla="*/ 99 h 711"/>
              <a:gd name="T54" fmla="*/ 241 w 711"/>
              <a:gd name="T55" fmla="*/ 143 h 711"/>
              <a:gd name="T56" fmla="*/ 155 w 711"/>
              <a:gd name="T57" fmla="*/ 110 h 711"/>
              <a:gd name="T58" fmla="*/ 142 w 711"/>
              <a:gd name="T59" fmla="*/ 206 h 711"/>
              <a:gd name="T60" fmla="*/ 125 w 711"/>
              <a:gd name="T61" fmla="*/ 286 h 711"/>
              <a:gd name="T62" fmla="*/ 41 w 711"/>
              <a:gd name="T63" fmla="*/ 323 h 711"/>
              <a:gd name="T64" fmla="*/ 99 w 711"/>
              <a:gd name="T65" fmla="*/ 399 h 711"/>
              <a:gd name="T66" fmla="*/ 144 w 711"/>
              <a:gd name="T67" fmla="*/ 468 h 711"/>
              <a:gd name="T68" fmla="*/ 110 w 711"/>
              <a:gd name="T69" fmla="*/ 555 h 711"/>
              <a:gd name="T70" fmla="*/ 206 w 711"/>
              <a:gd name="T71" fmla="*/ 567 h 711"/>
              <a:gd name="T72" fmla="*/ 286 w 711"/>
              <a:gd name="T73" fmla="*/ 585 h 711"/>
              <a:gd name="T74" fmla="*/ 323 w 711"/>
              <a:gd name="T75" fmla="*/ 670 h 711"/>
              <a:gd name="T76" fmla="*/ 400 w 711"/>
              <a:gd name="T77" fmla="*/ 612 h 711"/>
              <a:gd name="T78" fmla="*/ 468 w 711"/>
              <a:gd name="T79" fmla="*/ 567 h 711"/>
              <a:gd name="T80" fmla="*/ 555 w 711"/>
              <a:gd name="T81" fmla="*/ 601 h 711"/>
              <a:gd name="T82" fmla="*/ 568 w 711"/>
              <a:gd name="T83" fmla="*/ 505 h 711"/>
              <a:gd name="T84" fmla="*/ 585 w 711"/>
              <a:gd name="T85" fmla="*/ 423 h 711"/>
              <a:gd name="T86" fmla="*/ 670 w 711"/>
              <a:gd name="T87" fmla="*/ 388 h 711"/>
              <a:gd name="T88" fmla="*/ 611 w 711"/>
              <a:gd name="T89" fmla="*/ 310 h 711"/>
              <a:gd name="T90" fmla="*/ 566 w 711"/>
              <a:gd name="T91" fmla="*/ 241 h 711"/>
              <a:gd name="T92" fmla="*/ 600 w 711"/>
              <a:gd name="T93" fmla="*/ 156 h 711"/>
              <a:gd name="T94" fmla="*/ 505 w 711"/>
              <a:gd name="T95" fmla="*/ 143 h 711"/>
              <a:gd name="T96" fmla="*/ 424 w 711"/>
              <a:gd name="T97" fmla="*/ 126 h 711"/>
              <a:gd name="T98" fmla="*/ 496 w 711"/>
              <a:gd name="T99" fmla="*/ 355 h 711"/>
              <a:gd name="T100" fmla="*/ 216 w 711"/>
              <a:gd name="T101" fmla="*/ 355 h 711"/>
              <a:gd name="T102" fmla="*/ 355 w 711"/>
              <a:gd name="T103" fmla="*/ 254 h 711"/>
              <a:gd name="T104" fmla="*/ 355 w 711"/>
              <a:gd name="T105" fmla="*/ 457 h 711"/>
              <a:gd name="T106" fmla="*/ 355 w 711"/>
              <a:gd name="T107" fmla="*/ 254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1" h="711">
                <a:moveTo>
                  <a:pt x="424" y="30"/>
                </a:moveTo>
                <a:lnTo>
                  <a:pt x="436" y="89"/>
                </a:lnTo>
                <a:cubicBezTo>
                  <a:pt x="454" y="94"/>
                  <a:pt x="470" y="102"/>
                  <a:pt x="486" y="110"/>
                </a:cubicBezTo>
                <a:lnTo>
                  <a:pt x="536" y="76"/>
                </a:lnTo>
                <a:cubicBezTo>
                  <a:pt x="548" y="68"/>
                  <a:pt x="564" y="70"/>
                  <a:pt x="577" y="79"/>
                </a:cubicBezTo>
                <a:cubicBezTo>
                  <a:pt x="598" y="95"/>
                  <a:pt x="614" y="113"/>
                  <a:pt x="632" y="134"/>
                </a:cubicBezTo>
                <a:cubicBezTo>
                  <a:pt x="641" y="145"/>
                  <a:pt x="641" y="161"/>
                  <a:pt x="633" y="174"/>
                </a:cubicBezTo>
                <a:lnTo>
                  <a:pt x="600" y="225"/>
                </a:lnTo>
                <a:cubicBezTo>
                  <a:pt x="609" y="239"/>
                  <a:pt x="616" y="257"/>
                  <a:pt x="620" y="273"/>
                </a:cubicBezTo>
                <a:lnTo>
                  <a:pt x="680" y="286"/>
                </a:lnTo>
                <a:cubicBezTo>
                  <a:pt x="694" y="289"/>
                  <a:pt x="705" y="302"/>
                  <a:pt x="707" y="318"/>
                </a:cubicBezTo>
                <a:cubicBezTo>
                  <a:pt x="710" y="343"/>
                  <a:pt x="710" y="367"/>
                  <a:pt x="707" y="393"/>
                </a:cubicBezTo>
                <a:cubicBezTo>
                  <a:pt x="705" y="409"/>
                  <a:pt x="694" y="420"/>
                  <a:pt x="680" y="423"/>
                </a:cubicBezTo>
                <a:lnTo>
                  <a:pt x="620" y="436"/>
                </a:lnTo>
                <a:cubicBezTo>
                  <a:pt x="616" y="454"/>
                  <a:pt x="609" y="470"/>
                  <a:pt x="600" y="486"/>
                </a:cubicBezTo>
                <a:lnTo>
                  <a:pt x="633" y="537"/>
                </a:lnTo>
                <a:cubicBezTo>
                  <a:pt x="641" y="550"/>
                  <a:pt x="641" y="566"/>
                  <a:pt x="632" y="577"/>
                </a:cubicBezTo>
                <a:cubicBezTo>
                  <a:pt x="614" y="598"/>
                  <a:pt x="598" y="615"/>
                  <a:pt x="577" y="631"/>
                </a:cubicBezTo>
                <a:cubicBezTo>
                  <a:pt x="564" y="641"/>
                  <a:pt x="548" y="642"/>
                  <a:pt x="536" y="633"/>
                </a:cubicBezTo>
                <a:lnTo>
                  <a:pt x="486" y="601"/>
                </a:lnTo>
                <a:cubicBezTo>
                  <a:pt x="470" y="609"/>
                  <a:pt x="454" y="615"/>
                  <a:pt x="436" y="622"/>
                </a:cubicBezTo>
                <a:lnTo>
                  <a:pt x="424" y="679"/>
                </a:lnTo>
                <a:cubicBezTo>
                  <a:pt x="420" y="694"/>
                  <a:pt x="408" y="705"/>
                  <a:pt x="393" y="706"/>
                </a:cubicBezTo>
                <a:cubicBezTo>
                  <a:pt x="368" y="710"/>
                  <a:pt x="342" y="710"/>
                  <a:pt x="318" y="706"/>
                </a:cubicBezTo>
                <a:cubicBezTo>
                  <a:pt x="302" y="705"/>
                  <a:pt x="289" y="694"/>
                  <a:pt x="286" y="679"/>
                </a:cubicBezTo>
                <a:lnTo>
                  <a:pt x="273" y="622"/>
                </a:lnTo>
                <a:cubicBezTo>
                  <a:pt x="257" y="615"/>
                  <a:pt x="240" y="609"/>
                  <a:pt x="225" y="601"/>
                </a:cubicBezTo>
                <a:lnTo>
                  <a:pt x="174" y="633"/>
                </a:lnTo>
                <a:cubicBezTo>
                  <a:pt x="161" y="642"/>
                  <a:pt x="145" y="641"/>
                  <a:pt x="133" y="631"/>
                </a:cubicBezTo>
                <a:cubicBezTo>
                  <a:pt x="112" y="615"/>
                  <a:pt x="96" y="598"/>
                  <a:pt x="80" y="577"/>
                </a:cubicBezTo>
                <a:cubicBezTo>
                  <a:pt x="70" y="566"/>
                  <a:pt x="69" y="550"/>
                  <a:pt x="77" y="537"/>
                </a:cubicBezTo>
                <a:lnTo>
                  <a:pt x="109" y="486"/>
                </a:lnTo>
                <a:cubicBezTo>
                  <a:pt x="101" y="470"/>
                  <a:pt x="94" y="454"/>
                  <a:pt x="89" y="436"/>
                </a:cubicBezTo>
                <a:lnTo>
                  <a:pt x="30" y="423"/>
                </a:lnTo>
                <a:cubicBezTo>
                  <a:pt x="16" y="420"/>
                  <a:pt x="5" y="409"/>
                  <a:pt x="3" y="393"/>
                </a:cubicBezTo>
                <a:cubicBezTo>
                  <a:pt x="0" y="367"/>
                  <a:pt x="0" y="343"/>
                  <a:pt x="3" y="318"/>
                </a:cubicBezTo>
                <a:cubicBezTo>
                  <a:pt x="5" y="302"/>
                  <a:pt x="16" y="289"/>
                  <a:pt x="30" y="286"/>
                </a:cubicBezTo>
                <a:lnTo>
                  <a:pt x="89" y="273"/>
                </a:lnTo>
                <a:cubicBezTo>
                  <a:pt x="94" y="257"/>
                  <a:pt x="101" y="239"/>
                  <a:pt x="109" y="225"/>
                </a:cubicBezTo>
                <a:lnTo>
                  <a:pt x="77" y="174"/>
                </a:lnTo>
                <a:cubicBezTo>
                  <a:pt x="69" y="161"/>
                  <a:pt x="70" y="145"/>
                  <a:pt x="80" y="134"/>
                </a:cubicBezTo>
                <a:cubicBezTo>
                  <a:pt x="96" y="113"/>
                  <a:pt x="112" y="95"/>
                  <a:pt x="133" y="79"/>
                </a:cubicBezTo>
                <a:cubicBezTo>
                  <a:pt x="145" y="70"/>
                  <a:pt x="161" y="68"/>
                  <a:pt x="174" y="76"/>
                </a:cubicBezTo>
                <a:lnTo>
                  <a:pt x="225" y="110"/>
                </a:lnTo>
                <a:cubicBezTo>
                  <a:pt x="240" y="102"/>
                  <a:pt x="257" y="94"/>
                  <a:pt x="273" y="89"/>
                </a:cubicBezTo>
                <a:lnTo>
                  <a:pt x="286" y="30"/>
                </a:lnTo>
                <a:cubicBezTo>
                  <a:pt x="289" y="15"/>
                  <a:pt x="302" y="4"/>
                  <a:pt x="318" y="3"/>
                </a:cubicBezTo>
                <a:cubicBezTo>
                  <a:pt x="342" y="0"/>
                  <a:pt x="368" y="0"/>
                  <a:pt x="393" y="3"/>
                </a:cubicBezTo>
                <a:cubicBezTo>
                  <a:pt x="408" y="4"/>
                  <a:pt x="420" y="15"/>
                  <a:pt x="424" y="30"/>
                </a:cubicBezTo>
                <a:close/>
                <a:moveTo>
                  <a:pt x="424" y="126"/>
                </a:moveTo>
                <a:cubicBezTo>
                  <a:pt x="411" y="121"/>
                  <a:pt x="403" y="111"/>
                  <a:pt x="400" y="99"/>
                </a:cubicBezTo>
                <a:lnTo>
                  <a:pt x="387" y="41"/>
                </a:lnTo>
                <a:cubicBezTo>
                  <a:pt x="366" y="38"/>
                  <a:pt x="344" y="38"/>
                  <a:pt x="323" y="41"/>
                </a:cubicBezTo>
                <a:lnTo>
                  <a:pt x="310" y="99"/>
                </a:lnTo>
                <a:cubicBezTo>
                  <a:pt x="308" y="111"/>
                  <a:pt x="299" y="121"/>
                  <a:pt x="286" y="126"/>
                </a:cubicBezTo>
                <a:cubicBezTo>
                  <a:pt x="270" y="131"/>
                  <a:pt x="256" y="137"/>
                  <a:pt x="241" y="143"/>
                </a:cubicBezTo>
                <a:cubicBezTo>
                  <a:pt x="230" y="150"/>
                  <a:pt x="216" y="150"/>
                  <a:pt x="206" y="143"/>
                </a:cubicBezTo>
                <a:lnTo>
                  <a:pt x="155" y="110"/>
                </a:lnTo>
                <a:cubicBezTo>
                  <a:pt x="139" y="123"/>
                  <a:pt x="123" y="140"/>
                  <a:pt x="110" y="156"/>
                </a:cubicBezTo>
                <a:lnTo>
                  <a:pt x="142" y="206"/>
                </a:lnTo>
                <a:cubicBezTo>
                  <a:pt x="149" y="215"/>
                  <a:pt x="150" y="230"/>
                  <a:pt x="144" y="241"/>
                </a:cubicBezTo>
                <a:cubicBezTo>
                  <a:pt x="136" y="255"/>
                  <a:pt x="129" y="270"/>
                  <a:pt x="125" y="286"/>
                </a:cubicBezTo>
                <a:cubicBezTo>
                  <a:pt x="121" y="299"/>
                  <a:pt x="112" y="308"/>
                  <a:pt x="99" y="310"/>
                </a:cubicBezTo>
                <a:lnTo>
                  <a:pt x="41" y="323"/>
                </a:lnTo>
                <a:cubicBezTo>
                  <a:pt x="38" y="343"/>
                  <a:pt x="38" y="367"/>
                  <a:pt x="41" y="388"/>
                </a:cubicBezTo>
                <a:lnTo>
                  <a:pt x="99" y="399"/>
                </a:lnTo>
                <a:cubicBezTo>
                  <a:pt x="112" y="403"/>
                  <a:pt x="121" y="412"/>
                  <a:pt x="125" y="423"/>
                </a:cubicBezTo>
                <a:cubicBezTo>
                  <a:pt x="129" y="439"/>
                  <a:pt x="136" y="454"/>
                  <a:pt x="144" y="468"/>
                </a:cubicBezTo>
                <a:cubicBezTo>
                  <a:pt x="150" y="479"/>
                  <a:pt x="149" y="494"/>
                  <a:pt x="142" y="505"/>
                </a:cubicBezTo>
                <a:lnTo>
                  <a:pt x="110" y="555"/>
                </a:lnTo>
                <a:cubicBezTo>
                  <a:pt x="123" y="570"/>
                  <a:pt x="139" y="588"/>
                  <a:pt x="155" y="601"/>
                </a:cubicBezTo>
                <a:lnTo>
                  <a:pt x="206" y="567"/>
                </a:lnTo>
                <a:cubicBezTo>
                  <a:pt x="216" y="561"/>
                  <a:pt x="230" y="561"/>
                  <a:pt x="241" y="567"/>
                </a:cubicBezTo>
                <a:cubicBezTo>
                  <a:pt x="256" y="574"/>
                  <a:pt x="270" y="580"/>
                  <a:pt x="286" y="585"/>
                </a:cubicBezTo>
                <a:cubicBezTo>
                  <a:pt x="299" y="590"/>
                  <a:pt x="308" y="599"/>
                  <a:pt x="310" y="612"/>
                </a:cubicBezTo>
                <a:lnTo>
                  <a:pt x="323" y="670"/>
                </a:lnTo>
                <a:cubicBezTo>
                  <a:pt x="344" y="671"/>
                  <a:pt x="366" y="671"/>
                  <a:pt x="387" y="670"/>
                </a:cubicBezTo>
                <a:lnTo>
                  <a:pt x="400" y="612"/>
                </a:lnTo>
                <a:cubicBezTo>
                  <a:pt x="403" y="599"/>
                  <a:pt x="411" y="590"/>
                  <a:pt x="424" y="585"/>
                </a:cubicBezTo>
                <a:cubicBezTo>
                  <a:pt x="440" y="580"/>
                  <a:pt x="454" y="574"/>
                  <a:pt x="468" y="567"/>
                </a:cubicBezTo>
                <a:cubicBezTo>
                  <a:pt x="480" y="561"/>
                  <a:pt x="494" y="561"/>
                  <a:pt x="505" y="567"/>
                </a:cubicBezTo>
                <a:lnTo>
                  <a:pt x="555" y="601"/>
                </a:lnTo>
                <a:cubicBezTo>
                  <a:pt x="571" y="588"/>
                  <a:pt x="587" y="570"/>
                  <a:pt x="600" y="555"/>
                </a:cubicBezTo>
                <a:lnTo>
                  <a:pt x="568" y="505"/>
                </a:lnTo>
                <a:cubicBezTo>
                  <a:pt x="561" y="494"/>
                  <a:pt x="561" y="479"/>
                  <a:pt x="566" y="468"/>
                </a:cubicBezTo>
                <a:cubicBezTo>
                  <a:pt x="574" y="454"/>
                  <a:pt x="580" y="439"/>
                  <a:pt x="585" y="423"/>
                </a:cubicBezTo>
                <a:cubicBezTo>
                  <a:pt x="588" y="412"/>
                  <a:pt x="598" y="403"/>
                  <a:pt x="611" y="399"/>
                </a:cubicBezTo>
                <a:lnTo>
                  <a:pt x="670" y="388"/>
                </a:lnTo>
                <a:cubicBezTo>
                  <a:pt x="672" y="367"/>
                  <a:pt x="672" y="343"/>
                  <a:pt x="670" y="323"/>
                </a:cubicBezTo>
                <a:lnTo>
                  <a:pt x="611" y="310"/>
                </a:lnTo>
                <a:cubicBezTo>
                  <a:pt x="598" y="308"/>
                  <a:pt x="588" y="299"/>
                  <a:pt x="585" y="286"/>
                </a:cubicBezTo>
                <a:cubicBezTo>
                  <a:pt x="580" y="270"/>
                  <a:pt x="574" y="255"/>
                  <a:pt x="566" y="241"/>
                </a:cubicBezTo>
                <a:cubicBezTo>
                  <a:pt x="561" y="230"/>
                  <a:pt x="561" y="215"/>
                  <a:pt x="568" y="206"/>
                </a:cubicBezTo>
                <a:lnTo>
                  <a:pt x="600" y="156"/>
                </a:lnTo>
                <a:cubicBezTo>
                  <a:pt x="587" y="140"/>
                  <a:pt x="571" y="123"/>
                  <a:pt x="555" y="110"/>
                </a:cubicBezTo>
                <a:lnTo>
                  <a:pt x="505" y="143"/>
                </a:lnTo>
                <a:cubicBezTo>
                  <a:pt x="494" y="150"/>
                  <a:pt x="480" y="150"/>
                  <a:pt x="468" y="143"/>
                </a:cubicBezTo>
                <a:cubicBezTo>
                  <a:pt x="454" y="137"/>
                  <a:pt x="440" y="131"/>
                  <a:pt x="424" y="126"/>
                </a:cubicBezTo>
                <a:close/>
                <a:moveTo>
                  <a:pt x="355" y="215"/>
                </a:moveTo>
                <a:cubicBezTo>
                  <a:pt x="432" y="215"/>
                  <a:pt x="496" y="278"/>
                  <a:pt x="496" y="355"/>
                </a:cubicBezTo>
                <a:cubicBezTo>
                  <a:pt x="496" y="431"/>
                  <a:pt x="432" y="495"/>
                  <a:pt x="355" y="495"/>
                </a:cubicBezTo>
                <a:cubicBezTo>
                  <a:pt x="278" y="495"/>
                  <a:pt x="216" y="431"/>
                  <a:pt x="216" y="355"/>
                </a:cubicBezTo>
                <a:cubicBezTo>
                  <a:pt x="216" y="278"/>
                  <a:pt x="278" y="215"/>
                  <a:pt x="355" y="215"/>
                </a:cubicBezTo>
                <a:close/>
                <a:moveTo>
                  <a:pt x="355" y="254"/>
                </a:moveTo>
                <a:cubicBezTo>
                  <a:pt x="299" y="254"/>
                  <a:pt x="254" y="299"/>
                  <a:pt x="254" y="355"/>
                </a:cubicBezTo>
                <a:cubicBezTo>
                  <a:pt x="254" y="411"/>
                  <a:pt x="299" y="457"/>
                  <a:pt x="355" y="457"/>
                </a:cubicBezTo>
                <a:cubicBezTo>
                  <a:pt x="411" y="457"/>
                  <a:pt x="457" y="411"/>
                  <a:pt x="457" y="355"/>
                </a:cubicBezTo>
                <a:cubicBezTo>
                  <a:pt x="457" y="299"/>
                  <a:pt x="411" y="254"/>
                  <a:pt x="355" y="254"/>
                </a:cubicBezTo>
                <a:close/>
              </a:path>
            </a:pathLst>
          </a:custGeom>
          <a:solidFill>
            <a:schemeClr val="accent2"/>
          </a:solidFill>
          <a:ln>
            <a:noFill/>
          </a:ln>
          <a:effectLst/>
        </p:spPr>
        <p:txBody>
          <a:bodyPr wrap="none" anchor="ctr"/>
          <a:lstStyle/>
          <a:p>
            <a:endParaRPr lang="en-US" sz="603"/>
          </a:p>
        </p:txBody>
      </p:sp>
      <p:sp>
        <p:nvSpPr>
          <p:cNvPr id="524" name="Freeform 137"/>
          <p:cNvSpPr>
            <a:spLocks noChangeArrowheads="1"/>
          </p:cNvSpPr>
          <p:nvPr/>
        </p:nvSpPr>
        <p:spPr bwMode="auto">
          <a:xfrm>
            <a:off x="6451963" y="3399782"/>
            <a:ext cx="200838" cy="200838"/>
          </a:xfrm>
          <a:custGeom>
            <a:avLst/>
            <a:gdLst>
              <a:gd name="T0" fmla="*/ 709 w 715"/>
              <a:gd name="T1" fmla="*/ 133 h 716"/>
              <a:gd name="T2" fmla="*/ 688 w 715"/>
              <a:gd name="T3" fmla="*/ 211 h 716"/>
              <a:gd name="T4" fmla="*/ 247 w 715"/>
              <a:gd name="T5" fmla="*/ 653 h 716"/>
              <a:gd name="T6" fmla="*/ 231 w 715"/>
              <a:gd name="T7" fmla="*/ 661 h 716"/>
              <a:gd name="T8" fmla="*/ 47 w 715"/>
              <a:gd name="T9" fmla="*/ 710 h 716"/>
              <a:gd name="T10" fmla="*/ 7 w 715"/>
              <a:gd name="T11" fmla="*/ 670 h 716"/>
              <a:gd name="T12" fmla="*/ 53 w 715"/>
              <a:gd name="T13" fmla="*/ 485 h 716"/>
              <a:gd name="T14" fmla="*/ 63 w 715"/>
              <a:gd name="T15" fmla="*/ 467 h 716"/>
              <a:gd name="T16" fmla="*/ 504 w 715"/>
              <a:gd name="T17" fmla="*/ 27 h 716"/>
              <a:gd name="T18" fmla="*/ 581 w 715"/>
              <a:gd name="T19" fmla="*/ 7 h 716"/>
              <a:gd name="T20" fmla="*/ 709 w 715"/>
              <a:gd name="T21" fmla="*/ 133 h 716"/>
              <a:gd name="T22" fmla="*/ 45 w 715"/>
              <a:gd name="T23" fmla="*/ 670 h 716"/>
              <a:gd name="T24" fmla="*/ 207 w 715"/>
              <a:gd name="T25" fmla="*/ 629 h 716"/>
              <a:gd name="T26" fmla="*/ 85 w 715"/>
              <a:gd name="T27" fmla="*/ 509 h 716"/>
              <a:gd name="T28" fmla="*/ 45 w 715"/>
              <a:gd name="T29" fmla="*/ 670 h 716"/>
              <a:gd name="T30" fmla="*/ 462 w 715"/>
              <a:gd name="T31" fmla="*/ 122 h 716"/>
              <a:gd name="T32" fmla="*/ 107 w 715"/>
              <a:gd name="T33" fmla="*/ 477 h 716"/>
              <a:gd name="T34" fmla="*/ 239 w 715"/>
              <a:gd name="T35" fmla="*/ 608 h 716"/>
              <a:gd name="T36" fmla="*/ 594 w 715"/>
              <a:gd name="T37" fmla="*/ 251 h 716"/>
              <a:gd name="T38" fmla="*/ 462 w 715"/>
              <a:gd name="T39" fmla="*/ 122 h 716"/>
              <a:gd name="T40" fmla="*/ 531 w 715"/>
              <a:gd name="T41" fmla="*/ 55 h 716"/>
              <a:gd name="T42" fmla="*/ 493 w 715"/>
              <a:gd name="T43" fmla="*/ 91 h 716"/>
              <a:gd name="T44" fmla="*/ 622 w 715"/>
              <a:gd name="T45" fmla="*/ 223 h 716"/>
              <a:gd name="T46" fmla="*/ 661 w 715"/>
              <a:gd name="T47" fmla="*/ 184 h 716"/>
              <a:gd name="T48" fmla="*/ 670 w 715"/>
              <a:gd name="T49" fmla="*/ 141 h 716"/>
              <a:gd name="T50" fmla="*/ 574 w 715"/>
              <a:gd name="T51" fmla="*/ 43 h 716"/>
              <a:gd name="T52" fmla="*/ 531 w 715"/>
              <a:gd name="T53" fmla="*/ 5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5" h="716">
                <a:moveTo>
                  <a:pt x="709" y="133"/>
                </a:moveTo>
                <a:cubicBezTo>
                  <a:pt x="714" y="163"/>
                  <a:pt x="707" y="192"/>
                  <a:pt x="688" y="211"/>
                </a:cubicBezTo>
                <a:lnTo>
                  <a:pt x="247" y="653"/>
                </a:lnTo>
                <a:cubicBezTo>
                  <a:pt x="242" y="658"/>
                  <a:pt x="237" y="661"/>
                  <a:pt x="231" y="661"/>
                </a:cubicBezTo>
                <a:lnTo>
                  <a:pt x="47" y="710"/>
                </a:lnTo>
                <a:cubicBezTo>
                  <a:pt x="23" y="715"/>
                  <a:pt x="0" y="693"/>
                  <a:pt x="7" y="670"/>
                </a:cubicBezTo>
                <a:lnTo>
                  <a:pt x="53" y="485"/>
                </a:lnTo>
                <a:cubicBezTo>
                  <a:pt x="55" y="479"/>
                  <a:pt x="58" y="472"/>
                  <a:pt x="63" y="467"/>
                </a:cubicBezTo>
                <a:lnTo>
                  <a:pt x="504" y="27"/>
                </a:lnTo>
                <a:cubicBezTo>
                  <a:pt x="523" y="7"/>
                  <a:pt x="550" y="0"/>
                  <a:pt x="581" y="7"/>
                </a:cubicBezTo>
                <a:cubicBezTo>
                  <a:pt x="642" y="18"/>
                  <a:pt x="698" y="74"/>
                  <a:pt x="709" y="133"/>
                </a:cubicBezTo>
                <a:close/>
                <a:moveTo>
                  <a:pt x="45" y="670"/>
                </a:moveTo>
                <a:lnTo>
                  <a:pt x="207" y="629"/>
                </a:lnTo>
                <a:cubicBezTo>
                  <a:pt x="187" y="576"/>
                  <a:pt x="139" y="528"/>
                  <a:pt x="85" y="509"/>
                </a:cubicBezTo>
                <a:lnTo>
                  <a:pt x="45" y="670"/>
                </a:lnTo>
                <a:close/>
                <a:moveTo>
                  <a:pt x="462" y="122"/>
                </a:moveTo>
                <a:lnTo>
                  <a:pt x="107" y="477"/>
                </a:lnTo>
                <a:cubicBezTo>
                  <a:pt x="165" y="499"/>
                  <a:pt x="215" y="549"/>
                  <a:pt x="239" y="608"/>
                </a:cubicBezTo>
                <a:lnTo>
                  <a:pt x="594" y="251"/>
                </a:lnTo>
                <a:cubicBezTo>
                  <a:pt x="574" y="192"/>
                  <a:pt x="522" y="139"/>
                  <a:pt x="462" y="122"/>
                </a:cubicBezTo>
                <a:close/>
                <a:moveTo>
                  <a:pt x="531" y="55"/>
                </a:moveTo>
                <a:lnTo>
                  <a:pt x="493" y="91"/>
                </a:lnTo>
                <a:cubicBezTo>
                  <a:pt x="549" y="115"/>
                  <a:pt x="598" y="165"/>
                  <a:pt x="622" y="223"/>
                </a:cubicBezTo>
                <a:lnTo>
                  <a:pt x="661" y="184"/>
                </a:lnTo>
                <a:cubicBezTo>
                  <a:pt x="670" y="175"/>
                  <a:pt x="674" y="159"/>
                  <a:pt x="670" y="141"/>
                </a:cubicBezTo>
                <a:cubicBezTo>
                  <a:pt x="662" y="96"/>
                  <a:pt x="619" y="51"/>
                  <a:pt x="574" y="43"/>
                </a:cubicBezTo>
                <a:cubicBezTo>
                  <a:pt x="557" y="40"/>
                  <a:pt x="539" y="43"/>
                  <a:pt x="531" y="55"/>
                </a:cubicBezTo>
                <a:close/>
              </a:path>
            </a:pathLst>
          </a:custGeom>
          <a:solidFill>
            <a:schemeClr val="accent2"/>
          </a:solidFill>
          <a:ln>
            <a:noFill/>
          </a:ln>
          <a:effectLst/>
        </p:spPr>
        <p:txBody>
          <a:bodyPr wrap="none" anchor="ctr"/>
          <a:lstStyle/>
          <a:p>
            <a:endParaRPr lang="en-US" sz="603"/>
          </a:p>
        </p:txBody>
      </p:sp>
      <p:sp>
        <p:nvSpPr>
          <p:cNvPr id="525" name="Freeform 138"/>
          <p:cNvSpPr>
            <a:spLocks noChangeArrowheads="1"/>
          </p:cNvSpPr>
          <p:nvPr/>
        </p:nvSpPr>
        <p:spPr bwMode="auto">
          <a:xfrm>
            <a:off x="6748263" y="3424576"/>
            <a:ext cx="162407" cy="173564"/>
          </a:xfrm>
          <a:custGeom>
            <a:avLst/>
            <a:gdLst>
              <a:gd name="T0" fmla="*/ 566 w 578"/>
              <a:gd name="T1" fmla="*/ 269 h 619"/>
              <a:gd name="T2" fmla="*/ 548 w 578"/>
              <a:gd name="T3" fmla="*/ 269 h 619"/>
              <a:gd name="T4" fmla="*/ 539 w 578"/>
              <a:gd name="T5" fmla="*/ 279 h 619"/>
              <a:gd name="T6" fmla="*/ 539 w 578"/>
              <a:gd name="T7" fmla="*/ 579 h 619"/>
              <a:gd name="T8" fmla="*/ 38 w 578"/>
              <a:gd name="T9" fmla="*/ 579 h 619"/>
              <a:gd name="T10" fmla="*/ 38 w 578"/>
              <a:gd name="T11" fmla="*/ 39 h 619"/>
              <a:gd name="T12" fmla="*/ 318 w 578"/>
              <a:gd name="T13" fmla="*/ 39 h 619"/>
              <a:gd name="T14" fmla="*/ 329 w 578"/>
              <a:gd name="T15" fmla="*/ 29 h 619"/>
              <a:gd name="T16" fmla="*/ 329 w 578"/>
              <a:gd name="T17" fmla="*/ 11 h 619"/>
              <a:gd name="T18" fmla="*/ 318 w 578"/>
              <a:gd name="T19" fmla="*/ 0 h 619"/>
              <a:gd name="T20" fmla="*/ 35 w 578"/>
              <a:gd name="T21" fmla="*/ 0 h 619"/>
              <a:gd name="T22" fmla="*/ 11 w 578"/>
              <a:gd name="T23" fmla="*/ 11 h 619"/>
              <a:gd name="T24" fmla="*/ 0 w 578"/>
              <a:gd name="T25" fmla="*/ 35 h 619"/>
              <a:gd name="T26" fmla="*/ 0 w 578"/>
              <a:gd name="T27" fmla="*/ 582 h 619"/>
              <a:gd name="T28" fmla="*/ 11 w 578"/>
              <a:gd name="T29" fmla="*/ 606 h 619"/>
              <a:gd name="T30" fmla="*/ 35 w 578"/>
              <a:gd name="T31" fmla="*/ 618 h 619"/>
              <a:gd name="T32" fmla="*/ 542 w 578"/>
              <a:gd name="T33" fmla="*/ 618 h 619"/>
              <a:gd name="T34" fmla="*/ 566 w 578"/>
              <a:gd name="T35" fmla="*/ 606 h 619"/>
              <a:gd name="T36" fmla="*/ 577 w 578"/>
              <a:gd name="T37" fmla="*/ 582 h 619"/>
              <a:gd name="T38" fmla="*/ 577 w 578"/>
              <a:gd name="T39" fmla="*/ 279 h 619"/>
              <a:gd name="T40" fmla="*/ 566 w 578"/>
              <a:gd name="T41" fmla="*/ 26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8" h="619">
                <a:moveTo>
                  <a:pt x="566" y="269"/>
                </a:moveTo>
                <a:lnTo>
                  <a:pt x="548" y="269"/>
                </a:lnTo>
                <a:cubicBezTo>
                  <a:pt x="540" y="269"/>
                  <a:pt x="539" y="271"/>
                  <a:pt x="539" y="279"/>
                </a:cubicBezTo>
                <a:lnTo>
                  <a:pt x="539" y="579"/>
                </a:lnTo>
                <a:lnTo>
                  <a:pt x="38" y="579"/>
                </a:lnTo>
                <a:lnTo>
                  <a:pt x="38" y="39"/>
                </a:lnTo>
                <a:lnTo>
                  <a:pt x="318" y="39"/>
                </a:lnTo>
                <a:cubicBezTo>
                  <a:pt x="326" y="39"/>
                  <a:pt x="329" y="35"/>
                  <a:pt x="329" y="29"/>
                </a:cubicBezTo>
                <a:lnTo>
                  <a:pt x="329" y="11"/>
                </a:lnTo>
                <a:cubicBezTo>
                  <a:pt x="329" y="3"/>
                  <a:pt x="326" y="0"/>
                  <a:pt x="318" y="0"/>
                </a:cubicBezTo>
                <a:lnTo>
                  <a:pt x="35" y="0"/>
                </a:lnTo>
                <a:cubicBezTo>
                  <a:pt x="25" y="0"/>
                  <a:pt x="17" y="5"/>
                  <a:pt x="11" y="11"/>
                </a:cubicBezTo>
                <a:cubicBezTo>
                  <a:pt x="4" y="18"/>
                  <a:pt x="0" y="26"/>
                  <a:pt x="0" y="35"/>
                </a:cubicBezTo>
                <a:lnTo>
                  <a:pt x="0" y="582"/>
                </a:lnTo>
                <a:cubicBezTo>
                  <a:pt x="0" y="592"/>
                  <a:pt x="4" y="600"/>
                  <a:pt x="11" y="606"/>
                </a:cubicBezTo>
                <a:cubicBezTo>
                  <a:pt x="19" y="614"/>
                  <a:pt x="28" y="618"/>
                  <a:pt x="35" y="618"/>
                </a:cubicBezTo>
                <a:lnTo>
                  <a:pt x="542" y="618"/>
                </a:lnTo>
                <a:cubicBezTo>
                  <a:pt x="551" y="618"/>
                  <a:pt x="559" y="613"/>
                  <a:pt x="566" y="606"/>
                </a:cubicBezTo>
                <a:cubicBezTo>
                  <a:pt x="574" y="598"/>
                  <a:pt x="577" y="589"/>
                  <a:pt x="577" y="582"/>
                </a:cubicBezTo>
                <a:lnTo>
                  <a:pt x="577" y="279"/>
                </a:lnTo>
                <a:cubicBezTo>
                  <a:pt x="577" y="271"/>
                  <a:pt x="574" y="269"/>
                  <a:pt x="566" y="269"/>
                </a:cubicBezTo>
              </a:path>
            </a:pathLst>
          </a:custGeom>
          <a:solidFill>
            <a:schemeClr val="accent2"/>
          </a:solidFill>
          <a:ln>
            <a:noFill/>
          </a:ln>
          <a:effectLst/>
        </p:spPr>
        <p:txBody>
          <a:bodyPr wrap="none" anchor="ctr"/>
          <a:lstStyle/>
          <a:p>
            <a:endParaRPr lang="en-US" sz="603"/>
          </a:p>
        </p:txBody>
      </p:sp>
      <p:sp>
        <p:nvSpPr>
          <p:cNvPr id="526" name="Freeform 139"/>
          <p:cNvSpPr>
            <a:spLocks noChangeArrowheads="1"/>
          </p:cNvSpPr>
          <p:nvPr/>
        </p:nvSpPr>
        <p:spPr bwMode="auto">
          <a:xfrm>
            <a:off x="6792894" y="3403501"/>
            <a:ext cx="142571" cy="142570"/>
          </a:xfrm>
          <a:custGeom>
            <a:avLst/>
            <a:gdLst>
              <a:gd name="T0" fmla="*/ 502 w 508"/>
              <a:gd name="T1" fmla="*/ 96 h 508"/>
              <a:gd name="T2" fmla="*/ 409 w 508"/>
              <a:gd name="T3" fmla="*/ 3 h 508"/>
              <a:gd name="T4" fmla="*/ 350 w 508"/>
              <a:gd name="T5" fmla="*/ 19 h 508"/>
              <a:gd name="T6" fmla="*/ 46 w 508"/>
              <a:gd name="T7" fmla="*/ 325 h 508"/>
              <a:gd name="T8" fmla="*/ 37 w 508"/>
              <a:gd name="T9" fmla="*/ 339 h 508"/>
              <a:gd name="T10" fmla="*/ 5 w 508"/>
              <a:gd name="T11" fmla="*/ 467 h 508"/>
              <a:gd name="T12" fmla="*/ 40 w 508"/>
              <a:gd name="T13" fmla="*/ 502 h 508"/>
              <a:gd name="T14" fmla="*/ 166 w 508"/>
              <a:gd name="T15" fmla="*/ 469 h 508"/>
              <a:gd name="T16" fmla="*/ 181 w 508"/>
              <a:gd name="T17" fmla="*/ 461 h 508"/>
              <a:gd name="T18" fmla="*/ 486 w 508"/>
              <a:gd name="T19" fmla="*/ 155 h 508"/>
              <a:gd name="T20" fmla="*/ 502 w 508"/>
              <a:gd name="T21" fmla="*/ 96 h 508"/>
              <a:gd name="T22" fmla="*/ 459 w 508"/>
              <a:gd name="T23" fmla="*/ 129 h 508"/>
              <a:gd name="T24" fmla="*/ 155 w 508"/>
              <a:gd name="T25" fmla="*/ 432 h 508"/>
              <a:gd name="T26" fmla="*/ 45 w 508"/>
              <a:gd name="T27" fmla="*/ 461 h 508"/>
              <a:gd name="T28" fmla="*/ 74 w 508"/>
              <a:gd name="T29" fmla="*/ 350 h 508"/>
              <a:gd name="T30" fmla="*/ 377 w 508"/>
              <a:gd name="T31" fmla="*/ 46 h 508"/>
              <a:gd name="T32" fmla="*/ 403 w 508"/>
              <a:gd name="T33" fmla="*/ 41 h 508"/>
              <a:gd name="T34" fmla="*/ 465 w 508"/>
              <a:gd name="T35" fmla="*/ 102 h 508"/>
              <a:gd name="T36" fmla="*/ 459 w 508"/>
              <a:gd name="T37" fmla="*/ 129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8" h="508">
                <a:moveTo>
                  <a:pt x="502" y="96"/>
                </a:moveTo>
                <a:cubicBezTo>
                  <a:pt x="494" y="53"/>
                  <a:pt x="454" y="11"/>
                  <a:pt x="409" y="3"/>
                </a:cubicBezTo>
                <a:cubicBezTo>
                  <a:pt x="389" y="0"/>
                  <a:pt x="366" y="3"/>
                  <a:pt x="350" y="19"/>
                </a:cubicBezTo>
                <a:lnTo>
                  <a:pt x="46" y="325"/>
                </a:lnTo>
                <a:cubicBezTo>
                  <a:pt x="42" y="328"/>
                  <a:pt x="38" y="333"/>
                  <a:pt x="37" y="339"/>
                </a:cubicBezTo>
                <a:lnTo>
                  <a:pt x="5" y="467"/>
                </a:lnTo>
                <a:cubicBezTo>
                  <a:pt x="0" y="488"/>
                  <a:pt x="19" y="507"/>
                  <a:pt x="40" y="502"/>
                </a:cubicBezTo>
                <a:lnTo>
                  <a:pt x="166" y="469"/>
                </a:lnTo>
                <a:cubicBezTo>
                  <a:pt x="173" y="467"/>
                  <a:pt x="177" y="464"/>
                  <a:pt x="181" y="461"/>
                </a:cubicBezTo>
                <a:lnTo>
                  <a:pt x="486" y="155"/>
                </a:lnTo>
                <a:cubicBezTo>
                  <a:pt x="502" y="141"/>
                  <a:pt x="507" y="118"/>
                  <a:pt x="502" y="96"/>
                </a:cubicBezTo>
                <a:close/>
                <a:moveTo>
                  <a:pt x="459" y="129"/>
                </a:moveTo>
                <a:lnTo>
                  <a:pt x="155" y="432"/>
                </a:lnTo>
                <a:lnTo>
                  <a:pt x="45" y="461"/>
                </a:lnTo>
                <a:lnTo>
                  <a:pt x="74" y="350"/>
                </a:lnTo>
                <a:lnTo>
                  <a:pt x="377" y="46"/>
                </a:lnTo>
                <a:cubicBezTo>
                  <a:pt x="384" y="40"/>
                  <a:pt x="393" y="40"/>
                  <a:pt x="403" y="41"/>
                </a:cubicBezTo>
                <a:cubicBezTo>
                  <a:pt x="430" y="46"/>
                  <a:pt x="459" y="75"/>
                  <a:pt x="465" y="102"/>
                </a:cubicBezTo>
                <a:cubicBezTo>
                  <a:pt x="467" y="113"/>
                  <a:pt x="465" y="123"/>
                  <a:pt x="459" y="129"/>
                </a:cubicBezTo>
                <a:close/>
              </a:path>
            </a:pathLst>
          </a:custGeom>
          <a:solidFill>
            <a:schemeClr val="accent2"/>
          </a:solidFill>
          <a:ln>
            <a:noFill/>
          </a:ln>
          <a:effectLst/>
        </p:spPr>
        <p:txBody>
          <a:bodyPr wrap="none" anchor="ctr"/>
          <a:lstStyle/>
          <a:p>
            <a:endParaRPr lang="en-US" sz="603"/>
          </a:p>
        </p:txBody>
      </p:sp>
      <p:sp>
        <p:nvSpPr>
          <p:cNvPr id="527" name="Freeform 140"/>
          <p:cNvSpPr>
            <a:spLocks noChangeArrowheads="1"/>
          </p:cNvSpPr>
          <p:nvPr/>
        </p:nvSpPr>
        <p:spPr bwMode="auto">
          <a:xfrm>
            <a:off x="7037123" y="3405980"/>
            <a:ext cx="207037" cy="192160"/>
          </a:xfrm>
          <a:custGeom>
            <a:avLst/>
            <a:gdLst>
              <a:gd name="T0" fmla="*/ 471 w 736"/>
              <a:gd name="T1" fmla="*/ 0 h 685"/>
              <a:gd name="T2" fmla="*/ 699 w 736"/>
              <a:gd name="T3" fmla="*/ 0 h 685"/>
              <a:gd name="T4" fmla="*/ 735 w 736"/>
              <a:gd name="T5" fmla="*/ 33 h 685"/>
              <a:gd name="T6" fmla="*/ 735 w 736"/>
              <a:gd name="T7" fmla="*/ 571 h 685"/>
              <a:gd name="T8" fmla="*/ 699 w 736"/>
              <a:gd name="T9" fmla="*/ 604 h 685"/>
              <a:gd name="T10" fmla="*/ 472 w 736"/>
              <a:gd name="T11" fmla="*/ 604 h 685"/>
              <a:gd name="T12" fmla="*/ 391 w 736"/>
              <a:gd name="T13" fmla="*/ 663 h 685"/>
              <a:gd name="T14" fmla="*/ 344 w 736"/>
              <a:gd name="T15" fmla="*/ 663 h 685"/>
              <a:gd name="T16" fmla="*/ 261 w 736"/>
              <a:gd name="T17" fmla="*/ 604 h 685"/>
              <a:gd name="T18" fmla="*/ 36 w 736"/>
              <a:gd name="T19" fmla="*/ 604 h 685"/>
              <a:gd name="T20" fmla="*/ 0 w 736"/>
              <a:gd name="T21" fmla="*/ 571 h 685"/>
              <a:gd name="T22" fmla="*/ 0 w 736"/>
              <a:gd name="T23" fmla="*/ 33 h 685"/>
              <a:gd name="T24" fmla="*/ 36 w 736"/>
              <a:gd name="T25" fmla="*/ 0 h 685"/>
              <a:gd name="T26" fmla="*/ 263 w 736"/>
              <a:gd name="T27" fmla="*/ 0 h 685"/>
              <a:gd name="T28" fmla="*/ 367 w 736"/>
              <a:gd name="T29" fmla="*/ 54 h 685"/>
              <a:gd name="T30" fmla="*/ 471 w 736"/>
              <a:gd name="T31" fmla="*/ 0 h 685"/>
              <a:gd name="T32" fmla="*/ 349 w 736"/>
              <a:gd name="T33" fmla="*/ 601 h 685"/>
              <a:gd name="T34" fmla="*/ 349 w 736"/>
              <a:gd name="T35" fmla="*/ 116 h 685"/>
              <a:gd name="T36" fmla="*/ 263 w 736"/>
              <a:gd name="T37" fmla="*/ 38 h 685"/>
              <a:gd name="T38" fmla="*/ 39 w 736"/>
              <a:gd name="T39" fmla="*/ 38 h 685"/>
              <a:gd name="T40" fmla="*/ 39 w 736"/>
              <a:gd name="T41" fmla="*/ 566 h 685"/>
              <a:gd name="T42" fmla="*/ 261 w 736"/>
              <a:gd name="T43" fmla="*/ 566 h 685"/>
              <a:gd name="T44" fmla="*/ 349 w 736"/>
              <a:gd name="T45" fmla="*/ 601 h 685"/>
              <a:gd name="T46" fmla="*/ 386 w 736"/>
              <a:gd name="T47" fmla="*/ 116 h 685"/>
              <a:gd name="T48" fmla="*/ 386 w 736"/>
              <a:gd name="T49" fmla="*/ 601 h 685"/>
              <a:gd name="T50" fmla="*/ 472 w 736"/>
              <a:gd name="T51" fmla="*/ 566 h 685"/>
              <a:gd name="T52" fmla="*/ 696 w 736"/>
              <a:gd name="T53" fmla="*/ 566 h 685"/>
              <a:gd name="T54" fmla="*/ 696 w 736"/>
              <a:gd name="T55" fmla="*/ 38 h 685"/>
              <a:gd name="T56" fmla="*/ 471 w 736"/>
              <a:gd name="T57" fmla="*/ 38 h 685"/>
              <a:gd name="T58" fmla="*/ 386 w 736"/>
              <a:gd name="T59" fmla="*/ 116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36" h="685">
                <a:moveTo>
                  <a:pt x="471" y="0"/>
                </a:moveTo>
                <a:lnTo>
                  <a:pt x="699" y="0"/>
                </a:lnTo>
                <a:cubicBezTo>
                  <a:pt x="719" y="0"/>
                  <a:pt x="735" y="16"/>
                  <a:pt x="735" y="33"/>
                </a:cubicBezTo>
                <a:lnTo>
                  <a:pt x="735" y="571"/>
                </a:lnTo>
                <a:cubicBezTo>
                  <a:pt x="735" y="588"/>
                  <a:pt x="719" y="604"/>
                  <a:pt x="699" y="604"/>
                </a:cubicBezTo>
                <a:lnTo>
                  <a:pt x="472" y="604"/>
                </a:lnTo>
                <a:cubicBezTo>
                  <a:pt x="432" y="604"/>
                  <a:pt x="405" y="627"/>
                  <a:pt x="391" y="663"/>
                </a:cubicBezTo>
                <a:cubicBezTo>
                  <a:pt x="383" y="684"/>
                  <a:pt x="352" y="684"/>
                  <a:pt x="344" y="663"/>
                </a:cubicBezTo>
                <a:cubicBezTo>
                  <a:pt x="330" y="627"/>
                  <a:pt x="301" y="604"/>
                  <a:pt x="261" y="604"/>
                </a:cubicBezTo>
                <a:lnTo>
                  <a:pt x="36" y="604"/>
                </a:lnTo>
                <a:cubicBezTo>
                  <a:pt x="16" y="604"/>
                  <a:pt x="0" y="588"/>
                  <a:pt x="0" y="571"/>
                </a:cubicBezTo>
                <a:lnTo>
                  <a:pt x="0" y="33"/>
                </a:lnTo>
                <a:cubicBezTo>
                  <a:pt x="0" y="16"/>
                  <a:pt x="16" y="0"/>
                  <a:pt x="36" y="0"/>
                </a:cubicBezTo>
                <a:lnTo>
                  <a:pt x="263" y="0"/>
                </a:lnTo>
                <a:cubicBezTo>
                  <a:pt x="304" y="0"/>
                  <a:pt x="344" y="20"/>
                  <a:pt x="367" y="54"/>
                </a:cubicBezTo>
                <a:cubicBezTo>
                  <a:pt x="391" y="20"/>
                  <a:pt x="431" y="0"/>
                  <a:pt x="471" y="0"/>
                </a:cubicBezTo>
                <a:close/>
                <a:moveTo>
                  <a:pt x="349" y="601"/>
                </a:moveTo>
                <a:lnTo>
                  <a:pt x="349" y="116"/>
                </a:lnTo>
                <a:cubicBezTo>
                  <a:pt x="349" y="70"/>
                  <a:pt x="307" y="38"/>
                  <a:pt x="263" y="38"/>
                </a:cubicBezTo>
                <a:lnTo>
                  <a:pt x="39" y="38"/>
                </a:lnTo>
                <a:lnTo>
                  <a:pt x="39" y="566"/>
                </a:lnTo>
                <a:lnTo>
                  <a:pt x="261" y="566"/>
                </a:lnTo>
                <a:cubicBezTo>
                  <a:pt x="295" y="566"/>
                  <a:pt x="325" y="579"/>
                  <a:pt x="349" y="601"/>
                </a:cubicBezTo>
                <a:close/>
                <a:moveTo>
                  <a:pt x="386" y="116"/>
                </a:moveTo>
                <a:lnTo>
                  <a:pt x="386" y="601"/>
                </a:lnTo>
                <a:cubicBezTo>
                  <a:pt x="410" y="579"/>
                  <a:pt x="440" y="566"/>
                  <a:pt x="472" y="566"/>
                </a:cubicBezTo>
                <a:lnTo>
                  <a:pt x="696" y="566"/>
                </a:lnTo>
                <a:lnTo>
                  <a:pt x="696" y="38"/>
                </a:lnTo>
                <a:lnTo>
                  <a:pt x="471" y="38"/>
                </a:lnTo>
                <a:cubicBezTo>
                  <a:pt x="427" y="38"/>
                  <a:pt x="386" y="70"/>
                  <a:pt x="386" y="116"/>
                </a:cubicBezTo>
                <a:close/>
              </a:path>
            </a:pathLst>
          </a:custGeom>
          <a:solidFill>
            <a:schemeClr val="accent2"/>
          </a:solidFill>
          <a:ln>
            <a:noFill/>
          </a:ln>
          <a:effectLst/>
        </p:spPr>
        <p:txBody>
          <a:bodyPr wrap="none" anchor="ctr"/>
          <a:lstStyle/>
          <a:p>
            <a:endParaRPr lang="en-US" sz="603"/>
          </a:p>
        </p:txBody>
      </p:sp>
      <p:sp>
        <p:nvSpPr>
          <p:cNvPr id="528" name="Freeform 141"/>
          <p:cNvSpPr>
            <a:spLocks noChangeArrowheads="1"/>
          </p:cNvSpPr>
          <p:nvPr/>
        </p:nvSpPr>
        <p:spPr bwMode="auto">
          <a:xfrm>
            <a:off x="1619448" y="3682443"/>
            <a:ext cx="176043" cy="176043"/>
          </a:xfrm>
          <a:custGeom>
            <a:avLst/>
            <a:gdLst>
              <a:gd name="T0" fmla="*/ 36 w 625"/>
              <a:gd name="T1" fmla="*/ 141 h 624"/>
              <a:gd name="T2" fmla="*/ 447 w 625"/>
              <a:gd name="T3" fmla="*/ 141 h 624"/>
              <a:gd name="T4" fmla="*/ 482 w 625"/>
              <a:gd name="T5" fmla="*/ 176 h 624"/>
              <a:gd name="T6" fmla="*/ 482 w 625"/>
              <a:gd name="T7" fmla="*/ 587 h 624"/>
              <a:gd name="T8" fmla="*/ 447 w 625"/>
              <a:gd name="T9" fmla="*/ 623 h 624"/>
              <a:gd name="T10" fmla="*/ 36 w 625"/>
              <a:gd name="T11" fmla="*/ 623 h 624"/>
              <a:gd name="T12" fmla="*/ 0 w 625"/>
              <a:gd name="T13" fmla="*/ 587 h 624"/>
              <a:gd name="T14" fmla="*/ 0 w 625"/>
              <a:gd name="T15" fmla="*/ 176 h 624"/>
              <a:gd name="T16" fmla="*/ 36 w 625"/>
              <a:gd name="T17" fmla="*/ 141 h 624"/>
              <a:gd name="T18" fmla="*/ 444 w 625"/>
              <a:gd name="T19" fmla="*/ 584 h 624"/>
              <a:gd name="T20" fmla="*/ 444 w 625"/>
              <a:gd name="T21" fmla="*/ 179 h 624"/>
              <a:gd name="T22" fmla="*/ 37 w 625"/>
              <a:gd name="T23" fmla="*/ 179 h 624"/>
              <a:gd name="T24" fmla="*/ 37 w 625"/>
              <a:gd name="T25" fmla="*/ 584 h 624"/>
              <a:gd name="T26" fmla="*/ 444 w 625"/>
              <a:gd name="T27" fmla="*/ 584 h 624"/>
              <a:gd name="T28" fmla="*/ 523 w 625"/>
              <a:gd name="T29" fmla="*/ 482 h 624"/>
              <a:gd name="T30" fmla="*/ 514 w 625"/>
              <a:gd name="T31" fmla="*/ 471 h 624"/>
              <a:gd name="T32" fmla="*/ 514 w 625"/>
              <a:gd name="T33" fmla="*/ 455 h 624"/>
              <a:gd name="T34" fmla="*/ 523 w 625"/>
              <a:gd name="T35" fmla="*/ 443 h 624"/>
              <a:gd name="T36" fmla="*/ 586 w 625"/>
              <a:gd name="T37" fmla="*/ 443 h 624"/>
              <a:gd name="T38" fmla="*/ 586 w 625"/>
              <a:gd name="T39" fmla="*/ 39 h 624"/>
              <a:gd name="T40" fmla="*/ 180 w 625"/>
              <a:gd name="T41" fmla="*/ 39 h 624"/>
              <a:gd name="T42" fmla="*/ 180 w 625"/>
              <a:gd name="T43" fmla="*/ 100 h 624"/>
              <a:gd name="T44" fmla="*/ 170 w 625"/>
              <a:gd name="T45" fmla="*/ 109 h 624"/>
              <a:gd name="T46" fmla="*/ 152 w 625"/>
              <a:gd name="T47" fmla="*/ 109 h 624"/>
              <a:gd name="T48" fmla="*/ 143 w 625"/>
              <a:gd name="T49" fmla="*/ 100 h 624"/>
              <a:gd name="T50" fmla="*/ 143 w 625"/>
              <a:gd name="T51" fmla="*/ 36 h 624"/>
              <a:gd name="T52" fmla="*/ 176 w 625"/>
              <a:gd name="T53" fmla="*/ 0 h 624"/>
              <a:gd name="T54" fmla="*/ 589 w 625"/>
              <a:gd name="T55" fmla="*/ 0 h 624"/>
              <a:gd name="T56" fmla="*/ 624 w 625"/>
              <a:gd name="T57" fmla="*/ 36 h 624"/>
              <a:gd name="T58" fmla="*/ 624 w 625"/>
              <a:gd name="T59" fmla="*/ 447 h 624"/>
              <a:gd name="T60" fmla="*/ 589 w 625"/>
              <a:gd name="T61" fmla="*/ 482 h 624"/>
              <a:gd name="T62" fmla="*/ 523 w 625"/>
              <a:gd name="T63" fmla="*/ 482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5" h="624">
                <a:moveTo>
                  <a:pt x="36" y="141"/>
                </a:moveTo>
                <a:lnTo>
                  <a:pt x="447" y="141"/>
                </a:lnTo>
                <a:cubicBezTo>
                  <a:pt x="466" y="141"/>
                  <a:pt x="482" y="157"/>
                  <a:pt x="482" y="176"/>
                </a:cubicBezTo>
                <a:lnTo>
                  <a:pt x="482" y="587"/>
                </a:lnTo>
                <a:cubicBezTo>
                  <a:pt x="482" y="607"/>
                  <a:pt x="466" y="623"/>
                  <a:pt x="447" y="623"/>
                </a:cubicBezTo>
                <a:lnTo>
                  <a:pt x="36" y="623"/>
                </a:lnTo>
                <a:cubicBezTo>
                  <a:pt x="15" y="623"/>
                  <a:pt x="0" y="607"/>
                  <a:pt x="0" y="587"/>
                </a:cubicBezTo>
                <a:lnTo>
                  <a:pt x="0" y="176"/>
                </a:lnTo>
                <a:cubicBezTo>
                  <a:pt x="0" y="157"/>
                  <a:pt x="15" y="141"/>
                  <a:pt x="36" y="141"/>
                </a:cubicBezTo>
                <a:close/>
                <a:moveTo>
                  <a:pt x="444" y="584"/>
                </a:moveTo>
                <a:lnTo>
                  <a:pt x="444" y="179"/>
                </a:lnTo>
                <a:lnTo>
                  <a:pt x="37" y="179"/>
                </a:lnTo>
                <a:lnTo>
                  <a:pt x="37" y="584"/>
                </a:lnTo>
                <a:lnTo>
                  <a:pt x="444" y="584"/>
                </a:lnTo>
                <a:close/>
                <a:moveTo>
                  <a:pt x="523" y="482"/>
                </a:moveTo>
                <a:cubicBezTo>
                  <a:pt x="517" y="482"/>
                  <a:pt x="514" y="479"/>
                  <a:pt x="514" y="471"/>
                </a:cubicBezTo>
                <a:lnTo>
                  <a:pt x="514" y="455"/>
                </a:lnTo>
                <a:cubicBezTo>
                  <a:pt x="514" y="447"/>
                  <a:pt x="517" y="443"/>
                  <a:pt x="523" y="443"/>
                </a:cubicBezTo>
                <a:lnTo>
                  <a:pt x="586" y="443"/>
                </a:lnTo>
                <a:lnTo>
                  <a:pt x="586" y="39"/>
                </a:lnTo>
                <a:lnTo>
                  <a:pt x="180" y="39"/>
                </a:lnTo>
                <a:lnTo>
                  <a:pt x="180" y="100"/>
                </a:lnTo>
                <a:cubicBezTo>
                  <a:pt x="180" y="108"/>
                  <a:pt x="178" y="109"/>
                  <a:pt x="170" y="109"/>
                </a:cubicBezTo>
                <a:lnTo>
                  <a:pt x="152" y="109"/>
                </a:lnTo>
                <a:cubicBezTo>
                  <a:pt x="146" y="109"/>
                  <a:pt x="143" y="108"/>
                  <a:pt x="143" y="100"/>
                </a:cubicBezTo>
                <a:lnTo>
                  <a:pt x="143" y="36"/>
                </a:lnTo>
                <a:cubicBezTo>
                  <a:pt x="143" y="16"/>
                  <a:pt x="159" y="0"/>
                  <a:pt x="176" y="0"/>
                </a:cubicBezTo>
                <a:lnTo>
                  <a:pt x="589" y="0"/>
                </a:lnTo>
                <a:cubicBezTo>
                  <a:pt x="608" y="0"/>
                  <a:pt x="624" y="16"/>
                  <a:pt x="624" y="36"/>
                </a:cubicBezTo>
                <a:lnTo>
                  <a:pt x="624" y="447"/>
                </a:lnTo>
                <a:cubicBezTo>
                  <a:pt x="624" y="466"/>
                  <a:pt x="608" y="482"/>
                  <a:pt x="589" y="482"/>
                </a:cubicBezTo>
                <a:lnTo>
                  <a:pt x="523" y="482"/>
                </a:lnTo>
                <a:close/>
              </a:path>
            </a:pathLst>
          </a:custGeom>
          <a:solidFill>
            <a:schemeClr val="accent2"/>
          </a:solidFill>
          <a:ln>
            <a:noFill/>
          </a:ln>
          <a:effectLst/>
        </p:spPr>
        <p:txBody>
          <a:bodyPr wrap="none" anchor="ctr"/>
          <a:lstStyle/>
          <a:p>
            <a:endParaRPr lang="en-US" sz="603"/>
          </a:p>
        </p:txBody>
      </p:sp>
      <p:sp>
        <p:nvSpPr>
          <p:cNvPr id="529" name="Freeform 142"/>
          <p:cNvSpPr>
            <a:spLocks noChangeArrowheads="1"/>
          </p:cNvSpPr>
          <p:nvPr/>
        </p:nvSpPr>
        <p:spPr bwMode="auto">
          <a:xfrm>
            <a:off x="1905828" y="3667567"/>
            <a:ext cx="156207" cy="198359"/>
          </a:xfrm>
          <a:custGeom>
            <a:avLst/>
            <a:gdLst>
              <a:gd name="T0" fmla="*/ 2 w 556"/>
              <a:gd name="T1" fmla="*/ 69 h 705"/>
              <a:gd name="T2" fmla="*/ 29 w 556"/>
              <a:gd name="T3" fmla="*/ 34 h 705"/>
              <a:gd name="T4" fmla="*/ 506 w 556"/>
              <a:gd name="T5" fmla="*/ 66 h 705"/>
              <a:gd name="T6" fmla="*/ 555 w 556"/>
              <a:gd name="T7" fmla="*/ 98 h 705"/>
              <a:gd name="T8" fmla="*/ 555 w 556"/>
              <a:gd name="T9" fmla="*/ 381 h 705"/>
              <a:gd name="T10" fmla="*/ 534 w 556"/>
              <a:gd name="T11" fmla="*/ 413 h 705"/>
              <a:gd name="T12" fmla="*/ 38 w 556"/>
              <a:gd name="T13" fmla="*/ 390 h 705"/>
              <a:gd name="T14" fmla="*/ 38 w 556"/>
              <a:gd name="T15" fmla="*/ 693 h 705"/>
              <a:gd name="T16" fmla="*/ 27 w 556"/>
              <a:gd name="T17" fmla="*/ 704 h 705"/>
              <a:gd name="T18" fmla="*/ 11 w 556"/>
              <a:gd name="T19" fmla="*/ 704 h 705"/>
              <a:gd name="T20" fmla="*/ 0 w 556"/>
              <a:gd name="T21" fmla="*/ 693 h 705"/>
              <a:gd name="T22" fmla="*/ 0 w 556"/>
              <a:gd name="T23" fmla="*/ 69 h 705"/>
              <a:gd name="T24" fmla="*/ 2 w 556"/>
              <a:gd name="T25" fmla="*/ 69 h 705"/>
              <a:gd name="T26" fmla="*/ 517 w 556"/>
              <a:gd name="T27" fmla="*/ 379 h 705"/>
              <a:gd name="T28" fmla="*/ 517 w 556"/>
              <a:gd name="T29" fmla="*/ 102 h 705"/>
              <a:gd name="T30" fmla="*/ 38 w 556"/>
              <a:gd name="T31" fmla="*/ 72 h 705"/>
              <a:gd name="T32" fmla="*/ 38 w 556"/>
              <a:gd name="T33" fmla="*/ 352 h 705"/>
              <a:gd name="T34" fmla="*/ 517 w 556"/>
              <a:gd name="T35" fmla="*/ 379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6" h="705">
                <a:moveTo>
                  <a:pt x="2" y="69"/>
                </a:moveTo>
                <a:cubicBezTo>
                  <a:pt x="2" y="51"/>
                  <a:pt x="13" y="37"/>
                  <a:pt x="29" y="34"/>
                </a:cubicBezTo>
                <a:cubicBezTo>
                  <a:pt x="221" y="0"/>
                  <a:pt x="318" y="150"/>
                  <a:pt x="506" y="66"/>
                </a:cubicBezTo>
                <a:cubicBezTo>
                  <a:pt x="528" y="54"/>
                  <a:pt x="555" y="72"/>
                  <a:pt x="555" y="98"/>
                </a:cubicBezTo>
                <a:lnTo>
                  <a:pt x="555" y="381"/>
                </a:lnTo>
                <a:cubicBezTo>
                  <a:pt x="555" y="395"/>
                  <a:pt x="547" y="406"/>
                  <a:pt x="534" y="413"/>
                </a:cubicBezTo>
                <a:cubicBezTo>
                  <a:pt x="317" y="521"/>
                  <a:pt x="230" y="358"/>
                  <a:pt x="38" y="390"/>
                </a:cubicBezTo>
                <a:lnTo>
                  <a:pt x="38" y="693"/>
                </a:lnTo>
                <a:cubicBezTo>
                  <a:pt x="38" y="701"/>
                  <a:pt x="35" y="704"/>
                  <a:pt x="27" y="704"/>
                </a:cubicBezTo>
                <a:lnTo>
                  <a:pt x="11" y="704"/>
                </a:lnTo>
                <a:cubicBezTo>
                  <a:pt x="3" y="704"/>
                  <a:pt x="0" y="701"/>
                  <a:pt x="0" y="693"/>
                </a:cubicBezTo>
                <a:lnTo>
                  <a:pt x="0" y="69"/>
                </a:lnTo>
                <a:lnTo>
                  <a:pt x="2" y="69"/>
                </a:lnTo>
                <a:close/>
                <a:moveTo>
                  <a:pt x="517" y="379"/>
                </a:moveTo>
                <a:lnTo>
                  <a:pt x="517" y="102"/>
                </a:lnTo>
                <a:cubicBezTo>
                  <a:pt x="314" y="192"/>
                  <a:pt x="222" y="40"/>
                  <a:pt x="38" y="72"/>
                </a:cubicBezTo>
                <a:lnTo>
                  <a:pt x="38" y="352"/>
                </a:lnTo>
                <a:cubicBezTo>
                  <a:pt x="230" y="323"/>
                  <a:pt x="323" y="475"/>
                  <a:pt x="517" y="379"/>
                </a:cubicBezTo>
                <a:close/>
              </a:path>
            </a:pathLst>
          </a:custGeom>
          <a:solidFill>
            <a:schemeClr val="accent2"/>
          </a:solidFill>
          <a:ln>
            <a:noFill/>
          </a:ln>
          <a:effectLst/>
        </p:spPr>
        <p:txBody>
          <a:bodyPr wrap="none" anchor="ctr"/>
          <a:lstStyle/>
          <a:p>
            <a:endParaRPr lang="en-US" sz="603"/>
          </a:p>
        </p:txBody>
      </p:sp>
      <p:sp>
        <p:nvSpPr>
          <p:cNvPr id="530" name="Freeform 143"/>
          <p:cNvSpPr>
            <a:spLocks noChangeArrowheads="1"/>
          </p:cNvSpPr>
          <p:nvPr/>
        </p:nvSpPr>
        <p:spPr bwMode="auto">
          <a:xfrm>
            <a:off x="2163693" y="3670047"/>
            <a:ext cx="199599" cy="199599"/>
          </a:xfrm>
          <a:custGeom>
            <a:avLst/>
            <a:gdLst>
              <a:gd name="T0" fmla="*/ 354 w 708"/>
              <a:gd name="T1" fmla="*/ 0 h 708"/>
              <a:gd name="T2" fmla="*/ 707 w 708"/>
              <a:gd name="T3" fmla="*/ 355 h 708"/>
              <a:gd name="T4" fmla="*/ 354 w 708"/>
              <a:gd name="T5" fmla="*/ 707 h 708"/>
              <a:gd name="T6" fmla="*/ 0 w 708"/>
              <a:gd name="T7" fmla="*/ 355 h 708"/>
              <a:gd name="T8" fmla="*/ 354 w 708"/>
              <a:gd name="T9" fmla="*/ 0 h 708"/>
              <a:gd name="T10" fmla="*/ 354 w 708"/>
              <a:gd name="T11" fmla="*/ 38 h 708"/>
              <a:gd name="T12" fmla="*/ 39 w 708"/>
              <a:gd name="T13" fmla="*/ 355 h 708"/>
              <a:gd name="T14" fmla="*/ 354 w 708"/>
              <a:gd name="T15" fmla="*/ 668 h 708"/>
              <a:gd name="T16" fmla="*/ 669 w 708"/>
              <a:gd name="T17" fmla="*/ 355 h 708"/>
              <a:gd name="T18" fmla="*/ 354 w 708"/>
              <a:gd name="T19" fmla="*/ 38 h 708"/>
              <a:gd name="T20" fmla="*/ 219 w 708"/>
              <a:gd name="T21" fmla="*/ 247 h 708"/>
              <a:gd name="T22" fmla="*/ 226 w 708"/>
              <a:gd name="T23" fmla="*/ 262 h 708"/>
              <a:gd name="T24" fmla="*/ 243 w 708"/>
              <a:gd name="T25" fmla="*/ 267 h 708"/>
              <a:gd name="T26" fmla="*/ 256 w 708"/>
              <a:gd name="T27" fmla="*/ 260 h 708"/>
              <a:gd name="T28" fmla="*/ 360 w 708"/>
              <a:gd name="T29" fmla="*/ 191 h 708"/>
              <a:gd name="T30" fmla="*/ 456 w 708"/>
              <a:gd name="T31" fmla="*/ 271 h 708"/>
              <a:gd name="T32" fmla="*/ 389 w 708"/>
              <a:gd name="T33" fmla="*/ 372 h 708"/>
              <a:gd name="T34" fmla="*/ 327 w 708"/>
              <a:gd name="T35" fmla="*/ 473 h 708"/>
              <a:gd name="T36" fmla="*/ 338 w 708"/>
              <a:gd name="T37" fmla="*/ 483 h 708"/>
              <a:gd name="T38" fmla="*/ 351 w 708"/>
              <a:gd name="T39" fmla="*/ 483 h 708"/>
              <a:gd name="T40" fmla="*/ 362 w 708"/>
              <a:gd name="T41" fmla="*/ 473 h 708"/>
              <a:gd name="T42" fmla="*/ 411 w 708"/>
              <a:gd name="T43" fmla="*/ 398 h 708"/>
              <a:gd name="T44" fmla="*/ 496 w 708"/>
              <a:gd name="T45" fmla="*/ 270 h 708"/>
              <a:gd name="T46" fmla="*/ 362 w 708"/>
              <a:gd name="T47" fmla="*/ 155 h 708"/>
              <a:gd name="T48" fmla="*/ 219 w 708"/>
              <a:gd name="T49" fmla="*/ 247 h 708"/>
              <a:gd name="T50" fmla="*/ 346 w 708"/>
              <a:gd name="T51" fmla="*/ 526 h 708"/>
              <a:gd name="T52" fmla="*/ 343 w 708"/>
              <a:gd name="T53" fmla="*/ 526 h 708"/>
              <a:gd name="T54" fmla="*/ 320 w 708"/>
              <a:gd name="T55" fmla="*/ 548 h 708"/>
              <a:gd name="T56" fmla="*/ 320 w 708"/>
              <a:gd name="T57" fmla="*/ 551 h 708"/>
              <a:gd name="T58" fmla="*/ 343 w 708"/>
              <a:gd name="T59" fmla="*/ 574 h 708"/>
              <a:gd name="T60" fmla="*/ 346 w 708"/>
              <a:gd name="T61" fmla="*/ 574 h 708"/>
              <a:gd name="T62" fmla="*/ 368 w 708"/>
              <a:gd name="T63" fmla="*/ 551 h 708"/>
              <a:gd name="T64" fmla="*/ 368 w 708"/>
              <a:gd name="T65" fmla="*/ 548 h 708"/>
              <a:gd name="T66" fmla="*/ 346 w 708"/>
              <a:gd name="T67" fmla="*/ 526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8" h="708">
                <a:moveTo>
                  <a:pt x="354" y="0"/>
                </a:moveTo>
                <a:cubicBezTo>
                  <a:pt x="547" y="0"/>
                  <a:pt x="707" y="159"/>
                  <a:pt x="707" y="355"/>
                </a:cubicBezTo>
                <a:cubicBezTo>
                  <a:pt x="707" y="551"/>
                  <a:pt x="547" y="707"/>
                  <a:pt x="354" y="707"/>
                </a:cubicBezTo>
                <a:cubicBezTo>
                  <a:pt x="159" y="707"/>
                  <a:pt x="0" y="551"/>
                  <a:pt x="0" y="355"/>
                </a:cubicBezTo>
                <a:cubicBezTo>
                  <a:pt x="0" y="159"/>
                  <a:pt x="159" y="0"/>
                  <a:pt x="354" y="0"/>
                </a:cubicBezTo>
                <a:close/>
                <a:moveTo>
                  <a:pt x="354" y="38"/>
                </a:moveTo>
                <a:cubicBezTo>
                  <a:pt x="179" y="38"/>
                  <a:pt x="39" y="179"/>
                  <a:pt x="39" y="355"/>
                </a:cubicBezTo>
                <a:cubicBezTo>
                  <a:pt x="39" y="527"/>
                  <a:pt x="179" y="668"/>
                  <a:pt x="354" y="668"/>
                </a:cubicBezTo>
                <a:cubicBezTo>
                  <a:pt x="528" y="668"/>
                  <a:pt x="669" y="527"/>
                  <a:pt x="669" y="355"/>
                </a:cubicBezTo>
                <a:cubicBezTo>
                  <a:pt x="669" y="179"/>
                  <a:pt x="528" y="38"/>
                  <a:pt x="354" y="38"/>
                </a:cubicBezTo>
                <a:close/>
                <a:moveTo>
                  <a:pt x="219" y="247"/>
                </a:moveTo>
                <a:cubicBezTo>
                  <a:pt x="216" y="255"/>
                  <a:pt x="218" y="259"/>
                  <a:pt x="226" y="262"/>
                </a:cubicBezTo>
                <a:lnTo>
                  <a:pt x="243" y="267"/>
                </a:lnTo>
                <a:cubicBezTo>
                  <a:pt x="250" y="270"/>
                  <a:pt x="253" y="268"/>
                  <a:pt x="256" y="260"/>
                </a:cubicBezTo>
                <a:cubicBezTo>
                  <a:pt x="274" y="219"/>
                  <a:pt x="303" y="191"/>
                  <a:pt x="360" y="191"/>
                </a:cubicBezTo>
                <a:cubicBezTo>
                  <a:pt x="423" y="191"/>
                  <a:pt x="456" y="227"/>
                  <a:pt x="456" y="271"/>
                </a:cubicBezTo>
                <a:cubicBezTo>
                  <a:pt x="456" y="329"/>
                  <a:pt x="421" y="350"/>
                  <a:pt x="389" y="372"/>
                </a:cubicBezTo>
                <a:cubicBezTo>
                  <a:pt x="357" y="393"/>
                  <a:pt x="327" y="415"/>
                  <a:pt x="327" y="473"/>
                </a:cubicBezTo>
                <a:cubicBezTo>
                  <a:pt x="327" y="481"/>
                  <a:pt x="330" y="483"/>
                  <a:pt x="338" y="483"/>
                </a:cubicBezTo>
                <a:lnTo>
                  <a:pt x="351" y="483"/>
                </a:lnTo>
                <a:cubicBezTo>
                  <a:pt x="359" y="483"/>
                  <a:pt x="362" y="481"/>
                  <a:pt x="362" y="473"/>
                </a:cubicBezTo>
                <a:cubicBezTo>
                  <a:pt x="362" y="435"/>
                  <a:pt x="386" y="415"/>
                  <a:pt x="411" y="398"/>
                </a:cubicBezTo>
                <a:cubicBezTo>
                  <a:pt x="448" y="375"/>
                  <a:pt x="496" y="350"/>
                  <a:pt x="496" y="270"/>
                </a:cubicBezTo>
                <a:cubicBezTo>
                  <a:pt x="496" y="207"/>
                  <a:pt x="447" y="155"/>
                  <a:pt x="362" y="155"/>
                </a:cubicBezTo>
                <a:cubicBezTo>
                  <a:pt x="283" y="155"/>
                  <a:pt x="240" y="193"/>
                  <a:pt x="219" y="247"/>
                </a:cubicBezTo>
                <a:close/>
                <a:moveTo>
                  <a:pt x="346" y="526"/>
                </a:moveTo>
                <a:lnTo>
                  <a:pt x="343" y="526"/>
                </a:lnTo>
                <a:cubicBezTo>
                  <a:pt x="325" y="526"/>
                  <a:pt x="320" y="531"/>
                  <a:pt x="320" y="548"/>
                </a:cubicBezTo>
                <a:lnTo>
                  <a:pt x="320" y="551"/>
                </a:lnTo>
                <a:cubicBezTo>
                  <a:pt x="320" y="569"/>
                  <a:pt x="325" y="574"/>
                  <a:pt x="343" y="574"/>
                </a:cubicBezTo>
                <a:lnTo>
                  <a:pt x="346" y="574"/>
                </a:lnTo>
                <a:cubicBezTo>
                  <a:pt x="363" y="574"/>
                  <a:pt x="368" y="567"/>
                  <a:pt x="368" y="551"/>
                </a:cubicBezTo>
                <a:lnTo>
                  <a:pt x="368" y="548"/>
                </a:lnTo>
                <a:cubicBezTo>
                  <a:pt x="368" y="531"/>
                  <a:pt x="363" y="526"/>
                  <a:pt x="346" y="526"/>
                </a:cubicBezTo>
                <a:close/>
              </a:path>
            </a:pathLst>
          </a:custGeom>
          <a:solidFill>
            <a:schemeClr val="accent2"/>
          </a:solidFill>
          <a:ln>
            <a:noFill/>
          </a:ln>
          <a:effectLst/>
        </p:spPr>
        <p:txBody>
          <a:bodyPr wrap="none" anchor="ctr"/>
          <a:lstStyle/>
          <a:p>
            <a:endParaRPr lang="en-US" sz="603"/>
          </a:p>
        </p:txBody>
      </p:sp>
      <p:sp>
        <p:nvSpPr>
          <p:cNvPr id="531" name="Freeform 144"/>
          <p:cNvSpPr>
            <a:spLocks noChangeArrowheads="1"/>
          </p:cNvSpPr>
          <p:nvPr/>
        </p:nvSpPr>
        <p:spPr bwMode="auto">
          <a:xfrm>
            <a:off x="2459994" y="3678723"/>
            <a:ext cx="176043" cy="182242"/>
          </a:xfrm>
          <a:custGeom>
            <a:avLst/>
            <a:gdLst>
              <a:gd name="T0" fmla="*/ 522 w 627"/>
              <a:gd name="T1" fmla="*/ 0 h 649"/>
              <a:gd name="T2" fmla="*/ 626 w 627"/>
              <a:gd name="T3" fmla="*/ 104 h 649"/>
              <a:gd name="T4" fmla="*/ 522 w 627"/>
              <a:gd name="T5" fmla="*/ 209 h 649"/>
              <a:gd name="T6" fmla="*/ 435 w 627"/>
              <a:gd name="T7" fmla="*/ 165 h 649"/>
              <a:gd name="T8" fmla="*/ 202 w 627"/>
              <a:gd name="T9" fmla="*/ 286 h 649"/>
              <a:gd name="T10" fmla="*/ 210 w 627"/>
              <a:gd name="T11" fmla="*/ 323 h 649"/>
              <a:gd name="T12" fmla="*/ 205 w 627"/>
              <a:gd name="T13" fmla="*/ 357 h 649"/>
              <a:gd name="T14" fmla="*/ 438 w 627"/>
              <a:gd name="T15" fmla="*/ 478 h 649"/>
              <a:gd name="T16" fmla="*/ 522 w 627"/>
              <a:gd name="T17" fmla="*/ 438 h 649"/>
              <a:gd name="T18" fmla="*/ 626 w 627"/>
              <a:gd name="T19" fmla="*/ 544 h 649"/>
              <a:gd name="T20" fmla="*/ 522 w 627"/>
              <a:gd name="T21" fmla="*/ 648 h 649"/>
              <a:gd name="T22" fmla="*/ 416 w 627"/>
              <a:gd name="T23" fmla="*/ 544 h 649"/>
              <a:gd name="T24" fmla="*/ 421 w 627"/>
              <a:gd name="T25" fmla="*/ 512 h 649"/>
              <a:gd name="T26" fmla="*/ 186 w 627"/>
              <a:gd name="T27" fmla="*/ 390 h 649"/>
              <a:gd name="T28" fmla="*/ 106 w 627"/>
              <a:gd name="T29" fmla="*/ 429 h 649"/>
              <a:gd name="T30" fmla="*/ 0 w 627"/>
              <a:gd name="T31" fmla="*/ 323 h 649"/>
              <a:gd name="T32" fmla="*/ 106 w 627"/>
              <a:gd name="T33" fmla="*/ 219 h 649"/>
              <a:gd name="T34" fmla="*/ 182 w 627"/>
              <a:gd name="T35" fmla="*/ 253 h 649"/>
              <a:gd name="T36" fmla="*/ 419 w 627"/>
              <a:gd name="T37" fmla="*/ 131 h 649"/>
              <a:gd name="T38" fmla="*/ 416 w 627"/>
              <a:gd name="T39" fmla="*/ 104 h 649"/>
              <a:gd name="T40" fmla="*/ 522 w 627"/>
              <a:gd name="T41" fmla="*/ 0 h 649"/>
              <a:gd name="T42" fmla="*/ 106 w 627"/>
              <a:gd name="T43" fmla="*/ 257 h 649"/>
              <a:gd name="T44" fmla="*/ 39 w 627"/>
              <a:gd name="T45" fmla="*/ 323 h 649"/>
              <a:gd name="T46" fmla="*/ 106 w 627"/>
              <a:gd name="T47" fmla="*/ 390 h 649"/>
              <a:gd name="T48" fmla="*/ 171 w 627"/>
              <a:gd name="T49" fmla="*/ 323 h 649"/>
              <a:gd name="T50" fmla="*/ 106 w 627"/>
              <a:gd name="T51" fmla="*/ 257 h 649"/>
              <a:gd name="T52" fmla="*/ 522 w 627"/>
              <a:gd name="T53" fmla="*/ 37 h 649"/>
              <a:gd name="T54" fmla="*/ 454 w 627"/>
              <a:gd name="T55" fmla="*/ 104 h 649"/>
              <a:gd name="T56" fmla="*/ 522 w 627"/>
              <a:gd name="T57" fmla="*/ 171 h 649"/>
              <a:gd name="T58" fmla="*/ 589 w 627"/>
              <a:gd name="T59" fmla="*/ 104 h 649"/>
              <a:gd name="T60" fmla="*/ 522 w 627"/>
              <a:gd name="T61" fmla="*/ 37 h 649"/>
              <a:gd name="T62" fmla="*/ 522 w 627"/>
              <a:gd name="T63" fmla="*/ 477 h 649"/>
              <a:gd name="T64" fmla="*/ 454 w 627"/>
              <a:gd name="T65" fmla="*/ 544 h 649"/>
              <a:gd name="T66" fmla="*/ 522 w 627"/>
              <a:gd name="T67" fmla="*/ 609 h 649"/>
              <a:gd name="T68" fmla="*/ 589 w 627"/>
              <a:gd name="T69" fmla="*/ 544 h 649"/>
              <a:gd name="T70" fmla="*/ 522 w 627"/>
              <a:gd name="T71" fmla="*/ 47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7" h="649">
                <a:moveTo>
                  <a:pt x="522" y="0"/>
                </a:moveTo>
                <a:cubicBezTo>
                  <a:pt x="579" y="0"/>
                  <a:pt x="626" y="46"/>
                  <a:pt x="626" y="104"/>
                </a:cubicBezTo>
                <a:cubicBezTo>
                  <a:pt x="626" y="161"/>
                  <a:pt x="579" y="209"/>
                  <a:pt x="522" y="209"/>
                </a:cubicBezTo>
                <a:cubicBezTo>
                  <a:pt x="486" y="209"/>
                  <a:pt x="456" y="192"/>
                  <a:pt x="435" y="165"/>
                </a:cubicBezTo>
                <a:lnTo>
                  <a:pt x="202" y="286"/>
                </a:lnTo>
                <a:cubicBezTo>
                  <a:pt x="206" y="297"/>
                  <a:pt x="210" y="310"/>
                  <a:pt x="210" y="323"/>
                </a:cubicBezTo>
                <a:cubicBezTo>
                  <a:pt x="210" y="336"/>
                  <a:pt x="208" y="345"/>
                  <a:pt x="205" y="357"/>
                </a:cubicBezTo>
                <a:lnTo>
                  <a:pt x="438" y="478"/>
                </a:lnTo>
                <a:cubicBezTo>
                  <a:pt x="459" y="453"/>
                  <a:pt x="490" y="438"/>
                  <a:pt x="522" y="438"/>
                </a:cubicBezTo>
                <a:cubicBezTo>
                  <a:pt x="579" y="438"/>
                  <a:pt x="626" y="485"/>
                  <a:pt x="626" y="544"/>
                </a:cubicBezTo>
                <a:cubicBezTo>
                  <a:pt x="626" y="600"/>
                  <a:pt x="579" y="648"/>
                  <a:pt x="522" y="648"/>
                </a:cubicBezTo>
                <a:cubicBezTo>
                  <a:pt x="462" y="648"/>
                  <a:pt x="416" y="600"/>
                  <a:pt x="416" y="544"/>
                </a:cubicBezTo>
                <a:cubicBezTo>
                  <a:pt x="416" y="533"/>
                  <a:pt x="418" y="521"/>
                  <a:pt x="421" y="512"/>
                </a:cubicBezTo>
                <a:lnTo>
                  <a:pt x="186" y="390"/>
                </a:lnTo>
                <a:cubicBezTo>
                  <a:pt x="165" y="414"/>
                  <a:pt x="136" y="429"/>
                  <a:pt x="106" y="429"/>
                </a:cubicBezTo>
                <a:cubicBezTo>
                  <a:pt x="47" y="429"/>
                  <a:pt x="0" y="381"/>
                  <a:pt x="0" y="323"/>
                </a:cubicBezTo>
                <a:cubicBezTo>
                  <a:pt x="0" y="265"/>
                  <a:pt x="47" y="219"/>
                  <a:pt x="106" y="219"/>
                </a:cubicBezTo>
                <a:cubicBezTo>
                  <a:pt x="135" y="219"/>
                  <a:pt x="162" y="232"/>
                  <a:pt x="182" y="253"/>
                </a:cubicBezTo>
                <a:lnTo>
                  <a:pt x="419" y="131"/>
                </a:lnTo>
                <a:cubicBezTo>
                  <a:pt x="418" y="122"/>
                  <a:pt x="416" y="114"/>
                  <a:pt x="416" y="104"/>
                </a:cubicBezTo>
                <a:cubicBezTo>
                  <a:pt x="416" y="46"/>
                  <a:pt x="462" y="0"/>
                  <a:pt x="522" y="0"/>
                </a:cubicBezTo>
                <a:close/>
                <a:moveTo>
                  <a:pt x="106" y="257"/>
                </a:moveTo>
                <a:cubicBezTo>
                  <a:pt x="67" y="257"/>
                  <a:pt x="39" y="286"/>
                  <a:pt x="39" y="323"/>
                </a:cubicBezTo>
                <a:cubicBezTo>
                  <a:pt x="39" y="360"/>
                  <a:pt x="67" y="390"/>
                  <a:pt x="106" y="390"/>
                </a:cubicBezTo>
                <a:cubicBezTo>
                  <a:pt x="141" y="390"/>
                  <a:pt x="171" y="360"/>
                  <a:pt x="171" y="323"/>
                </a:cubicBezTo>
                <a:cubicBezTo>
                  <a:pt x="171" y="286"/>
                  <a:pt x="141" y="257"/>
                  <a:pt x="106" y="257"/>
                </a:cubicBezTo>
                <a:close/>
                <a:moveTo>
                  <a:pt x="522" y="37"/>
                </a:moveTo>
                <a:cubicBezTo>
                  <a:pt x="485" y="37"/>
                  <a:pt x="454" y="67"/>
                  <a:pt x="454" y="104"/>
                </a:cubicBezTo>
                <a:cubicBezTo>
                  <a:pt x="454" y="141"/>
                  <a:pt x="485" y="171"/>
                  <a:pt x="522" y="171"/>
                </a:cubicBezTo>
                <a:cubicBezTo>
                  <a:pt x="558" y="171"/>
                  <a:pt x="589" y="141"/>
                  <a:pt x="589" y="104"/>
                </a:cubicBezTo>
                <a:cubicBezTo>
                  <a:pt x="589" y="67"/>
                  <a:pt x="558" y="37"/>
                  <a:pt x="522" y="37"/>
                </a:cubicBezTo>
                <a:close/>
                <a:moveTo>
                  <a:pt x="522" y="477"/>
                </a:moveTo>
                <a:cubicBezTo>
                  <a:pt x="485" y="477"/>
                  <a:pt x="454" y="505"/>
                  <a:pt x="454" y="544"/>
                </a:cubicBezTo>
                <a:cubicBezTo>
                  <a:pt x="454" y="579"/>
                  <a:pt x="485" y="609"/>
                  <a:pt x="522" y="609"/>
                </a:cubicBezTo>
                <a:cubicBezTo>
                  <a:pt x="558" y="609"/>
                  <a:pt x="589" y="579"/>
                  <a:pt x="589" y="544"/>
                </a:cubicBezTo>
                <a:cubicBezTo>
                  <a:pt x="589" y="505"/>
                  <a:pt x="558" y="477"/>
                  <a:pt x="522" y="477"/>
                </a:cubicBezTo>
                <a:close/>
              </a:path>
            </a:pathLst>
          </a:custGeom>
          <a:solidFill>
            <a:schemeClr val="accent2"/>
          </a:solidFill>
          <a:ln>
            <a:noFill/>
          </a:ln>
          <a:effectLst/>
        </p:spPr>
        <p:txBody>
          <a:bodyPr wrap="none" anchor="ctr"/>
          <a:lstStyle/>
          <a:p>
            <a:endParaRPr lang="en-US" sz="603"/>
          </a:p>
        </p:txBody>
      </p:sp>
      <p:sp>
        <p:nvSpPr>
          <p:cNvPr id="532" name="Freeform 145"/>
          <p:cNvSpPr>
            <a:spLocks noChangeArrowheads="1"/>
          </p:cNvSpPr>
          <p:nvPr/>
        </p:nvSpPr>
        <p:spPr bwMode="auto">
          <a:xfrm>
            <a:off x="2727776" y="3676246"/>
            <a:ext cx="199598" cy="187201"/>
          </a:xfrm>
          <a:custGeom>
            <a:avLst/>
            <a:gdLst>
              <a:gd name="T0" fmla="*/ 441 w 709"/>
              <a:gd name="T1" fmla="*/ 116 h 668"/>
              <a:gd name="T2" fmla="*/ 470 w 709"/>
              <a:gd name="T3" fmla="*/ 101 h 668"/>
              <a:gd name="T4" fmla="*/ 641 w 709"/>
              <a:gd name="T5" fmla="*/ 101 h 668"/>
              <a:gd name="T6" fmla="*/ 572 w 709"/>
              <a:gd name="T7" fmla="*/ 32 h 668"/>
              <a:gd name="T8" fmla="*/ 572 w 709"/>
              <a:gd name="T9" fmla="*/ 18 h 668"/>
              <a:gd name="T10" fmla="*/ 585 w 709"/>
              <a:gd name="T11" fmla="*/ 5 h 668"/>
              <a:gd name="T12" fmla="*/ 600 w 709"/>
              <a:gd name="T13" fmla="*/ 5 h 668"/>
              <a:gd name="T14" fmla="*/ 697 w 709"/>
              <a:gd name="T15" fmla="*/ 103 h 668"/>
              <a:gd name="T16" fmla="*/ 697 w 709"/>
              <a:gd name="T17" fmla="*/ 136 h 668"/>
              <a:gd name="T18" fmla="*/ 600 w 709"/>
              <a:gd name="T19" fmla="*/ 234 h 668"/>
              <a:gd name="T20" fmla="*/ 585 w 709"/>
              <a:gd name="T21" fmla="*/ 234 h 668"/>
              <a:gd name="T22" fmla="*/ 572 w 709"/>
              <a:gd name="T23" fmla="*/ 221 h 668"/>
              <a:gd name="T24" fmla="*/ 572 w 709"/>
              <a:gd name="T25" fmla="*/ 207 h 668"/>
              <a:gd name="T26" fmla="*/ 641 w 709"/>
              <a:gd name="T27" fmla="*/ 138 h 668"/>
              <a:gd name="T28" fmla="*/ 472 w 709"/>
              <a:gd name="T29" fmla="*/ 138 h 668"/>
              <a:gd name="T30" fmla="*/ 182 w 709"/>
              <a:gd name="T31" fmla="*/ 551 h 668"/>
              <a:gd name="T32" fmla="*/ 153 w 709"/>
              <a:gd name="T33" fmla="*/ 567 h 668"/>
              <a:gd name="T34" fmla="*/ 9 w 709"/>
              <a:gd name="T35" fmla="*/ 567 h 668"/>
              <a:gd name="T36" fmla="*/ 0 w 709"/>
              <a:gd name="T37" fmla="*/ 555 h 668"/>
              <a:gd name="T38" fmla="*/ 0 w 709"/>
              <a:gd name="T39" fmla="*/ 539 h 668"/>
              <a:gd name="T40" fmla="*/ 9 w 709"/>
              <a:gd name="T41" fmla="*/ 528 h 668"/>
              <a:gd name="T42" fmla="*/ 152 w 709"/>
              <a:gd name="T43" fmla="*/ 528 h 668"/>
              <a:gd name="T44" fmla="*/ 441 w 709"/>
              <a:gd name="T45" fmla="*/ 116 h 668"/>
              <a:gd name="T46" fmla="*/ 153 w 709"/>
              <a:gd name="T47" fmla="*/ 101 h 668"/>
              <a:gd name="T48" fmla="*/ 182 w 709"/>
              <a:gd name="T49" fmla="*/ 116 h 668"/>
              <a:gd name="T50" fmla="*/ 276 w 709"/>
              <a:gd name="T51" fmla="*/ 251 h 668"/>
              <a:gd name="T52" fmla="*/ 275 w 709"/>
              <a:gd name="T53" fmla="*/ 266 h 668"/>
              <a:gd name="T54" fmla="*/ 262 w 709"/>
              <a:gd name="T55" fmla="*/ 277 h 668"/>
              <a:gd name="T56" fmla="*/ 246 w 709"/>
              <a:gd name="T57" fmla="*/ 274 h 668"/>
              <a:gd name="T58" fmla="*/ 152 w 709"/>
              <a:gd name="T59" fmla="*/ 138 h 668"/>
              <a:gd name="T60" fmla="*/ 9 w 709"/>
              <a:gd name="T61" fmla="*/ 138 h 668"/>
              <a:gd name="T62" fmla="*/ 0 w 709"/>
              <a:gd name="T63" fmla="*/ 128 h 668"/>
              <a:gd name="T64" fmla="*/ 0 w 709"/>
              <a:gd name="T65" fmla="*/ 111 h 668"/>
              <a:gd name="T66" fmla="*/ 9 w 709"/>
              <a:gd name="T67" fmla="*/ 101 h 668"/>
              <a:gd name="T68" fmla="*/ 153 w 709"/>
              <a:gd name="T69" fmla="*/ 101 h 668"/>
              <a:gd name="T70" fmla="*/ 472 w 709"/>
              <a:gd name="T71" fmla="*/ 528 h 668"/>
              <a:gd name="T72" fmla="*/ 643 w 709"/>
              <a:gd name="T73" fmla="*/ 528 h 668"/>
              <a:gd name="T74" fmla="*/ 574 w 709"/>
              <a:gd name="T75" fmla="*/ 459 h 668"/>
              <a:gd name="T76" fmla="*/ 574 w 709"/>
              <a:gd name="T77" fmla="*/ 445 h 668"/>
              <a:gd name="T78" fmla="*/ 587 w 709"/>
              <a:gd name="T79" fmla="*/ 432 h 668"/>
              <a:gd name="T80" fmla="*/ 601 w 709"/>
              <a:gd name="T81" fmla="*/ 432 h 668"/>
              <a:gd name="T82" fmla="*/ 699 w 709"/>
              <a:gd name="T83" fmla="*/ 530 h 668"/>
              <a:gd name="T84" fmla="*/ 699 w 709"/>
              <a:gd name="T85" fmla="*/ 565 h 668"/>
              <a:gd name="T86" fmla="*/ 601 w 709"/>
              <a:gd name="T87" fmla="*/ 661 h 668"/>
              <a:gd name="T88" fmla="*/ 587 w 709"/>
              <a:gd name="T89" fmla="*/ 661 h 668"/>
              <a:gd name="T90" fmla="*/ 574 w 709"/>
              <a:gd name="T91" fmla="*/ 650 h 668"/>
              <a:gd name="T92" fmla="*/ 574 w 709"/>
              <a:gd name="T93" fmla="*/ 634 h 668"/>
              <a:gd name="T94" fmla="*/ 643 w 709"/>
              <a:gd name="T95" fmla="*/ 567 h 668"/>
              <a:gd name="T96" fmla="*/ 470 w 709"/>
              <a:gd name="T97" fmla="*/ 567 h 668"/>
              <a:gd name="T98" fmla="*/ 441 w 709"/>
              <a:gd name="T99" fmla="*/ 551 h 668"/>
              <a:gd name="T100" fmla="*/ 348 w 709"/>
              <a:gd name="T101" fmla="*/ 418 h 668"/>
              <a:gd name="T102" fmla="*/ 350 w 709"/>
              <a:gd name="T103" fmla="*/ 403 h 668"/>
              <a:gd name="T104" fmla="*/ 364 w 709"/>
              <a:gd name="T105" fmla="*/ 394 h 668"/>
              <a:gd name="T106" fmla="*/ 379 w 709"/>
              <a:gd name="T107" fmla="*/ 395 h 668"/>
              <a:gd name="T108" fmla="*/ 472 w 709"/>
              <a:gd name="T109" fmla="*/ 52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9" h="668">
                <a:moveTo>
                  <a:pt x="441" y="116"/>
                </a:moveTo>
                <a:cubicBezTo>
                  <a:pt x="448" y="106"/>
                  <a:pt x="459" y="101"/>
                  <a:pt x="470" y="101"/>
                </a:cubicBezTo>
                <a:lnTo>
                  <a:pt x="641" y="101"/>
                </a:lnTo>
                <a:lnTo>
                  <a:pt x="572" y="32"/>
                </a:lnTo>
                <a:cubicBezTo>
                  <a:pt x="568" y="26"/>
                  <a:pt x="568" y="23"/>
                  <a:pt x="572" y="18"/>
                </a:cubicBezTo>
                <a:lnTo>
                  <a:pt x="585" y="5"/>
                </a:lnTo>
                <a:cubicBezTo>
                  <a:pt x="592" y="0"/>
                  <a:pt x="595" y="0"/>
                  <a:pt x="600" y="5"/>
                </a:cubicBezTo>
                <a:lnTo>
                  <a:pt x="697" y="103"/>
                </a:lnTo>
                <a:cubicBezTo>
                  <a:pt x="707" y="111"/>
                  <a:pt x="707" y="127"/>
                  <a:pt x="697" y="136"/>
                </a:cubicBezTo>
                <a:lnTo>
                  <a:pt x="600" y="234"/>
                </a:lnTo>
                <a:cubicBezTo>
                  <a:pt x="595" y="239"/>
                  <a:pt x="592" y="240"/>
                  <a:pt x="585" y="234"/>
                </a:cubicBezTo>
                <a:lnTo>
                  <a:pt x="572" y="221"/>
                </a:lnTo>
                <a:cubicBezTo>
                  <a:pt x="568" y="216"/>
                  <a:pt x="568" y="213"/>
                  <a:pt x="572" y="207"/>
                </a:cubicBezTo>
                <a:lnTo>
                  <a:pt x="641" y="138"/>
                </a:lnTo>
                <a:lnTo>
                  <a:pt x="472" y="138"/>
                </a:lnTo>
                <a:lnTo>
                  <a:pt x="182" y="551"/>
                </a:lnTo>
                <a:cubicBezTo>
                  <a:pt x="176" y="560"/>
                  <a:pt x="165" y="567"/>
                  <a:pt x="153" y="567"/>
                </a:cubicBezTo>
                <a:lnTo>
                  <a:pt x="9" y="567"/>
                </a:lnTo>
                <a:cubicBezTo>
                  <a:pt x="1" y="567"/>
                  <a:pt x="0" y="563"/>
                  <a:pt x="0" y="555"/>
                </a:cubicBezTo>
                <a:lnTo>
                  <a:pt x="0" y="539"/>
                </a:lnTo>
                <a:cubicBezTo>
                  <a:pt x="0" y="531"/>
                  <a:pt x="1" y="528"/>
                  <a:pt x="9" y="528"/>
                </a:cubicBezTo>
                <a:lnTo>
                  <a:pt x="152" y="528"/>
                </a:lnTo>
                <a:lnTo>
                  <a:pt x="441" y="116"/>
                </a:lnTo>
                <a:close/>
                <a:moveTo>
                  <a:pt x="153" y="101"/>
                </a:moveTo>
                <a:cubicBezTo>
                  <a:pt x="165" y="101"/>
                  <a:pt x="176" y="106"/>
                  <a:pt x="182" y="116"/>
                </a:cubicBezTo>
                <a:lnTo>
                  <a:pt x="276" y="251"/>
                </a:lnTo>
                <a:cubicBezTo>
                  <a:pt x="281" y="258"/>
                  <a:pt x="281" y="263"/>
                  <a:pt x="275" y="266"/>
                </a:cubicBezTo>
                <a:lnTo>
                  <a:pt x="262" y="277"/>
                </a:lnTo>
                <a:cubicBezTo>
                  <a:pt x="256" y="280"/>
                  <a:pt x="251" y="280"/>
                  <a:pt x="246" y="274"/>
                </a:cubicBezTo>
                <a:cubicBezTo>
                  <a:pt x="214" y="229"/>
                  <a:pt x="184" y="184"/>
                  <a:pt x="152" y="138"/>
                </a:cubicBezTo>
                <a:lnTo>
                  <a:pt x="9" y="138"/>
                </a:lnTo>
                <a:cubicBezTo>
                  <a:pt x="1" y="138"/>
                  <a:pt x="0" y="136"/>
                  <a:pt x="0" y="128"/>
                </a:cubicBezTo>
                <a:lnTo>
                  <a:pt x="0" y="111"/>
                </a:lnTo>
                <a:cubicBezTo>
                  <a:pt x="0" y="104"/>
                  <a:pt x="1" y="101"/>
                  <a:pt x="9" y="101"/>
                </a:cubicBezTo>
                <a:lnTo>
                  <a:pt x="153" y="101"/>
                </a:lnTo>
                <a:close/>
                <a:moveTo>
                  <a:pt x="472" y="528"/>
                </a:moveTo>
                <a:lnTo>
                  <a:pt x="643" y="528"/>
                </a:lnTo>
                <a:lnTo>
                  <a:pt x="574" y="459"/>
                </a:lnTo>
                <a:cubicBezTo>
                  <a:pt x="569" y="455"/>
                  <a:pt x="569" y="450"/>
                  <a:pt x="574" y="445"/>
                </a:cubicBezTo>
                <a:lnTo>
                  <a:pt x="587" y="432"/>
                </a:lnTo>
                <a:cubicBezTo>
                  <a:pt x="593" y="427"/>
                  <a:pt x="596" y="427"/>
                  <a:pt x="601" y="432"/>
                </a:cubicBezTo>
                <a:lnTo>
                  <a:pt x="699" y="530"/>
                </a:lnTo>
                <a:cubicBezTo>
                  <a:pt x="708" y="539"/>
                  <a:pt x="708" y="555"/>
                  <a:pt x="699" y="565"/>
                </a:cubicBezTo>
                <a:lnTo>
                  <a:pt x="601" y="661"/>
                </a:lnTo>
                <a:cubicBezTo>
                  <a:pt x="596" y="667"/>
                  <a:pt x="593" y="667"/>
                  <a:pt x="587" y="661"/>
                </a:cubicBezTo>
                <a:lnTo>
                  <a:pt x="574" y="650"/>
                </a:lnTo>
                <a:cubicBezTo>
                  <a:pt x="569" y="643"/>
                  <a:pt x="569" y="640"/>
                  <a:pt x="574" y="634"/>
                </a:cubicBezTo>
                <a:lnTo>
                  <a:pt x="643" y="567"/>
                </a:lnTo>
                <a:lnTo>
                  <a:pt x="470" y="567"/>
                </a:lnTo>
                <a:cubicBezTo>
                  <a:pt x="459" y="567"/>
                  <a:pt x="448" y="560"/>
                  <a:pt x="441" y="551"/>
                </a:cubicBezTo>
                <a:lnTo>
                  <a:pt x="348" y="418"/>
                </a:lnTo>
                <a:cubicBezTo>
                  <a:pt x="344" y="411"/>
                  <a:pt x="344" y="408"/>
                  <a:pt x="350" y="403"/>
                </a:cubicBezTo>
                <a:lnTo>
                  <a:pt x="364" y="394"/>
                </a:lnTo>
                <a:cubicBezTo>
                  <a:pt x="371" y="389"/>
                  <a:pt x="374" y="391"/>
                  <a:pt x="379" y="395"/>
                </a:cubicBezTo>
                <a:cubicBezTo>
                  <a:pt x="409" y="440"/>
                  <a:pt x="441" y="483"/>
                  <a:pt x="472" y="528"/>
                </a:cubicBezTo>
                <a:close/>
              </a:path>
            </a:pathLst>
          </a:custGeom>
          <a:solidFill>
            <a:schemeClr val="accent2"/>
          </a:solidFill>
          <a:ln>
            <a:noFill/>
          </a:ln>
          <a:effectLst/>
        </p:spPr>
        <p:txBody>
          <a:bodyPr wrap="none" anchor="ctr"/>
          <a:lstStyle/>
          <a:p>
            <a:endParaRPr lang="en-US" sz="603"/>
          </a:p>
        </p:txBody>
      </p:sp>
      <p:sp>
        <p:nvSpPr>
          <p:cNvPr id="533" name="Freeform 146"/>
          <p:cNvSpPr>
            <a:spLocks noChangeArrowheads="1"/>
          </p:cNvSpPr>
          <p:nvPr/>
        </p:nvSpPr>
        <p:spPr bwMode="auto">
          <a:xfrm>
            <a:off x="3022837" y="3679963"/>
            <a:ext cx="194639" cy="174804"/>
          </a:xfrm>
          <a:custGeom>
            <a:avLst/>
            <a:gdLst>
              <a:gd name="T0" fmla="*/ 270 w 692"/>
              <a:gd name="T1" fmla="*/ 130 h 623"/>
              <a:gd name="T2" fmla="*/ 131 w 692"/>
              <a:gd name="T3" fmla="*/ 130 h 623"/>
              <a:gd name="T4" fmla="*/ 66 w 692"/>
              <a:gd name="T5" fmla="*/ 157 h 623"/>
              <a:gd name="T6" fmla="*/ 39 w 692"/>
              <a:gd name="T7" fmla="*/ 224 h 623"/>
              <a:gd name="T8" fmla="*/ 39 w 692"/>
              <a:gd name="T9" fmla="*/ 491 h 623"/>
              <a:gd name="T10" fmla="*/ 66 w 692"/>
              <a:gd name="T11" fmla="*/ 558 h 623"/>
              <a:gd name="T12" fmla="*/ 131 w 692"/>
              <a:gd name="T13" fmla="*/ 586 h 623"/>
              <a:gd name="T14" fmla="*/ 536 w 692"/>
              <a:gd name="T15" fmla="*/ 586 h 623"/>
              <a:gd name="T16" fmla="*/ 603 w 692"/>
              <a:gd name="T17" fmla="*/ 558 h 623"/>
              <a:gd name="T18" fmla="*/ 630 w 692"/>
              <a:gd name="T19" fmla="*/ 491 h 623"/>
              <a:gd name="T20" fmla="*/ 630 w 692"/>
              <a:gd name="T21" fmla="*/ 322 h 623"/>
              <a:gd name="T22" fmla="*/ 640 w 692"/>
              <a:gd name="T23" fmla="*/ 312 h 623"/>
              <a:gd name="T24" fmla="*/ 658 w 692"/>
              <a:gd name="T25" fmla="*/ 312 h 623"/>
              <a:gd name="T26" fmla="*/ 669 w 692"/>
              <a:gd name="T27" fmla="*/ 322 h 623"/>
              <a:gd name="T28" fmla="*/ 669 w 692"/>
              <a:gd name="T29" fmla="*/ 491 h 623"/>
              <a:gd name="T30" fmla="*/ 629 w 692"/>
              <a:gd name="T31" fmla="*/ 586 h 623"/>
              <a:gd name="T32" fmla="*/ 536 w 692"/>
              <a:gd name="T33" fmla="*/ 622 h 623"/>
              <a:gd name="T34" fmla="*/ 131 w 692"/>
              <a:gd name="T35" fmla="*/ 622 h 623"/>
              <a:gd name="T36" fmla="*/ 39 w 692"/>
              <a:gd name="T37" fmla="*/ 586 h 623"/>
              <a:gd name="T38" fmla="*/ 0 w 692"/>
              <a:gd name="T39" fmla="*/ 491 h 623"/>
              <a:gd name="T40" fmla="*/ 0 w 692"/>
              <a:gd name="T41" fmla="*/ 224 h 623"/>
              <a:gd name="T42" fmla="*/ 39 w 692"/>
              <a:gd name="T43" fmla="*/ 130 h 623"/>
              <a:gd name="T44" fmla="*/ 131 w 692"/>
              <a:gd name="T45" fmla="*/ 91 h 623"/>
              <a:gd name="T46" fmla="*/ 270 w 692"/>
              <a:gd name="T47" fmla="*/ 91 h 623"/>
              <a:gd name="T48" fmla="*/ 280 w 692"/>
              <a:gd name="T49" fmla="*/ 103 h 623"/>
              <a:gd name="T50" fmla="*/ 280 w 692"/>
              <a:gd name="T51" fmla="*/ 119 h 623"/>
              <a:gd name="T52" fmla="*/ 270 w 692"/>
              <a:gd name="T53" fmla="*/ 130 h 623"/>
              <a:gd name="T54" fmla="*/ 558 w 692"/>
              <a:gd name="T55" fmla="*/ 7 h 623"/>
              <a:gd name="T56" fmla="*/ 546 w 692"/>
              <a:gd name="T57" fmla="*/ 19 h 623"/>
              <a:gd name="T58" fmla="*/ 546 w 692"/>
              <a:gd name="T59" fmla="*/ 34 h 623"/>
              <a:gd name="T60" fmla="*/ 627 w 692"/>
              <a:gd name="T61" fmla="*/ 114 h 623"/>
              <a:gd name="T62" fmla="*/ 179 w 692"/>
              <a:gd name="T63" fmla="*/ 437 h 623"/>
              <a:gd name="T64" fmla="*/ 187 w 692"/>
              <a:gd name="T65" fmla="*/ 450 h 623"/>
              <a:gd name="T66" fmla="*/ 203 w 692"/>
              <a:gd name="T67" fmla="*/ 454 h 623"/>
              <a:gd name="T68" fmla="*/ 216 w 692"/>
              <a:gd name="T69" fmla="*/ 446 h 623"/>
              <a:gd name="T70" fmla="*/ 629 w 692"/>
              <a:gd name="T71" fmla="*/ 150 h 623"/>
              <a:gd name="T72" fmla="*/ 542 w 692"/>
              <a:gd name="T73" fmla="*/ 235 h 623"/>
              <a:gd name="T74" fmla="*/ 542 w 692"/>
              <a:gd name="T75" fmla="*/ 251 h 623"/>
              <a:gd name="T76" fmla="*/ 555 w 692"/>
              <a:gd name="T77" fmla="*/ 262 h 623"/>
              <a:gd name="T78" fmla="*/ 570 w 692"/>
              <a:gd name="T79" fmla="*/ 262 h 623"/>
              <a:gd name="T80" fmla="*/ 682 w 692"/>
              <a:gd name="T81" fmla="*/ 150 h 623"/>
              <a:gd name="T82" fmla="*/ 682 w 692"/>
              <a:gd name="T83" fmla="*/ 115 h 623"/>
              <a:gd name="T84" fmla="*/ 573 w 692"/>
              <a:gd name="T85" fmla="*/ 7 h 623"/>
              <a:gd name="T86" fmla="*/ 558 w 692"/>
              <a:gd name="T87" fmla="*/ 7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2" h="623">
                <a:moveTo>
                  <a:pt x="270" y="130"/>
                </a:moveTo>
                <a:lnTo>
                  <a:pt x="131" y="130"/>
                </a:lnTo>
                <a:cubicBezTo>
                  <a:pt x="106" y="130"/>
                  <a:pt x="83" y="139"/>
                  <a:pt x="66" y="157"/>
                </a:cubicBezTo>
                <a:cubicBezTo>
                  <a:pt x="48" y="174"/>
                  <a:pt x="39" y="197"/>
                  <a:pt x="39" y="224"/>
                </a:cubicBezTo>
                <a:lnTo>
                  <a:pt x="39" y="491"/>
                </a:lnTo>
                <a:cubicBezTo>
                  <a:pt x="39" y="517"/>
                  <a:pt x="48" y="541"/>
                  <a:pt x="66" y="558"/>
                </a:cubicBezTo>
                <a:cubicBezTo>
                  <a:pt x="83" y="574"/>
                  <a:pt x="106" y="586"/>
                  <a:pt x="131" y="586"/>
                </a:cubicBezTo>
                <a:lnTo>
                  <a:pt x="536" y="586"/>
                </a:lnTo>
                <a:cubicBezTo>
                  <a:pt x="563" y="586"/>
                  <a:pt x="586" y="574"/>
                  <a:pt x="603" y="558"/>
                </a:cubicBezTo>
                <a:cubicBezTo>
                  <a:pt x="619" y="541"/>
                  <a:pt x="630" y="517"/>
                  <a:pt x="630" y="491"/>
                </a:cubicBezTo>
                <a:lnTo>
                  <a:pt x="630" y="322"/>
                </a:lnTo>
                <a:cubicBezTo>
                  <a:pt x="630" y="314"/>
                  <a:pt x="632" y="312"/>
                  <a:pt x="640" y="312"/>
                </a:cubicBezTo>
                <a:lnTo>
                  <a:pt x="658" y="312"/>
                </a:lnTo>
                <a:cubicBezTo>
                  <a:pt x="666" y="312"/>
                  <a:pt x="669" y="314"/>
                  <a:pt x="669" y="322"/>
                </a:cubicBezTo>
                <a:lnTo>
                  <a:pt x="669" y="491"/>
                </a:lnTo>
                <a:cubicBezTo>
                  <a:pt x="669" y="528"/>
                  <a:pt x="653" y="562"/>
                  <a:pt x="629" y="586"/>
                </a:cubicBezTo>
                <a:cubicBezTo>
                  <a:pt x="605" y="608"/>
                  <a:pt x="573" y="622"/>
                  <a:pt x="536" y="622"/>
                </a:cubicBezTo>
                <a:lnTo>
                  <a:pt x="131" y="622"/>
                </a:lnTo>
                <a:cubicBezTo>
                  <a:pt x="96" y="622"/>
                  <a:pt x="63" y="608"/>
                  <a:pt x="39" y="586"/>
                </a:cubicBezTo>
                <a:cubicBezTo>
                  <a:pt x="15" y="562"/>
                  <a:pt x="0" y="528"/>
                  <a:pt x="0" y="491"/>
                </a:cubicBezTo>
                <a:lnTo>
                  <a:pt x="0" y="224"/>
                </a:lnTo>
                <a:cubicBezTo>
                  <a:pt x="0" y="187"/>
                  <a:pt x="15" y="154"/>
                  <a:pt x="39" y="130"/>
                </a:cubicBezTo>
                <a:cubicBezTo>
                  <a:pt x="63" y="106"/>
                  <a:pt x="96" y="91"/>
                  <a:pt x="131" y="91"/>
                </a:cubicBezTo>
                <a:lnTo>
                  <a:pt x="270" y="91"/>
                </a:lnTo>
                <a:cubicBezTo>
                  <a:pt x="278" y="91"/>
                  <a:pt x="280" y="95"/>
                  <a:pt x="280" y="103"/>
                </a:cubicBezTo>
                <a:lnTo>
                  <a:pt x="280" y="119"/>
                </a:lnTo>
                <a:cubicBezTo>
                  <a:pt x="280" y="127"/>
                  <a:pt x="278" y="130"/>
                  <a:pt x="270" y="130"/>
                </a:cubicBezTo>
                <a:close/>
                <a:moveTo>
                  <a:pt x="558" y="7"/>
                </a:moveTo>
                <a:lnTo>
                  <a:pt x="546" y="19"/>
                </a:lnTo>
                <a:cubicBezTo>
                  <a:pt x="541" y="24"/>
                  <a:pt x="541" y="27"/>
                  <a:pt x="546" y="34"/>
                </a:cubicBezTo>
                <a:lnTo>
                  <a:pt x="627" y="114"/>
                </a:lnTo>
                <a:cubicBezTo>
                  <a:pt x="397" y="115"/>
                  <a:pt x="242" y="205"/>
                  <a:pt x="179" y="437"/>
                </a:cubicBezTo>
                <a:cubicBezTo>
                  <a:pt x="178" y="445"/>
                  <a:pt x="179" y="448"/>
                  <a:pt x="187" y="450"/>
                </a:cubicBezTo>
                <a:lnTo>
                  <a:pt x="203" y="454"/>
                </a:lnTo>
                <a:cubicBezTo>
                  <a:pt x="211" y="456"/>
                  <a:pt x="215" y="454"/>
                  <a:pt x="216" y="446"/>
                </a:cubicBezTo>
                <a:cubicBezTo>
                  <a:pt x="274" y="232"/>
                  <a:pt x="414" y="152"/>
                  <a:pt x="629" y="150"/>
                </a:cubicBezTo>
                <a:lnTo>
                  <a:pt x="542" y="235"/>
                </a:lnTo>
                <a:cubicBezTo>
                  <a:pt x="538" y="242"/>
                  <a:pt x="536" y="245"/>
                  <a:pt x="542" y="251"/>
                </a:cubicBezTo>
                <a:lnTo>
                  <a:pt x="555" y="262"/>
                </a:lnTo>
                <a:cubicBezTo>
                  <a:pt x="560" y="269"/>
                  <a:pt x="563" y="267"/>
                  <a:pt x="570" y="262"/>
                </a:cubicBezTo>
                <a:lnTo>
                  <a:pt x="682" y="150"/>
                </a:lnTo>
                <a:cubicBezTo>
                  <a:pt x="691" y="139"/>
                  <a:pt x="691" y="125"/>
                  <a:pt x="682" y="115"/>
                </a:cubicBezTo>
                <a:lnTo>
                  <a:pt x="573" y="7"/>
                </a:lnTo>
                <a:cubicBezTo>
                  <a:pt x="568" y="2"/>
                  <a:pt x="565" y="0"/>
                  <a:pt x="558" y="7"/>
                </a:cubicBezTo>
                <a:close/>
              </a:path>
            </a:pathLst>
          </a:custGeom>
          <a:solidFill>
            <a:schemeClr val="accent2"/>
          </a:solidFill>
          <a:ln>
            <a:noFill/>
          </a:ln>
          <a:effectLst/>
        </p:spPr>
        <p:txBody>
          <a:bodyPr wrap="none" anchor="ctr"/>
          <a:lstStyle/>
          <a:p>
            <a:endParaRPr lang="en-US" sz="603"/>
          </a:p>
        </p:txBody>
      </p:sp>
      <p:sp>
        <p:nvSpPr>
          <p:cNvPr id="534" name="Freeform 147"/>
          <p:cNvSpPr>
            <a:spLocks noChangeArrowheads="1"/>
          </p:cNvSpPr>
          <p:nvPr/>
        </p:nvSpPr>
        <p:spPr bwMode="auto">
          <a:xfrm>
            <a:off x="3317894" y="3676245"/>
            <a:ext cx="146290" cy="195879"/>
          </a:xfrm>
          <a:custGeom>
            <a:avLst/>
            <a:gdLst>
              <a:gd name="T0" fmla="*/ 158 w 519"/>
              <a:gd name="T1" fmla="*/ 212 h 695"/>
              <a:gd name="T2" fmla="*/ 131 w 519"/>
              <a:gd name="T3" fmla="*/ 212 h 695"/>
              <a:gd name="T4" fmla="*/ 37 w 519"/>
              <a:gd name="T5" fmla="*/ 307 h 695"/>
              <a:gd name="T6" fmla="*/ 37 w 519"/>
              <a:gd name="T7" fmla="*/ 561 h 695"/>
              <a:gd name="T8" fmla="*/ 131 w 519"/>
              <a:gd name="T9" fmla="*/ 656 h 695"/>
              <a:gd name="T10" fmla="*/ 387 w 519"/>
              <a:gd name="T11" fmla="*/ 656 h 695"/>
              <a:gd name="T12" fmla="*/ 480 w 519"/>
              <a:gd name="T13" fmla="*/ 561 h 695"/>
              <a:gd name="T14" fmla="*/ 480 w 519"/>
              <a:gd name="T15" fmla="*/ 307 h 695"/>
              <a:gd name="T16" fmla="*/ 387 w 519"/>
              <a:gd name="T17" fmla="*/ 212 h 695"/>
              <a:gd name="T18" fmla="*/ 360 w 519"/>
              <a:gd name="T19" fmla="*/ 212 h 695"/>
              <a:gd name="T20" fmla="*/ 350 w 519"/>
              <a:gd name="T21" fmla="*/ 201 h 695"/>
              <a:gd name="T22" fmla="*/ 350 w 519"/>
              <a:gd name="T23" fmla="*/ 185 h 695"/>
              <a:gd name="T24" fmla="*/ 360 w 519"/>
              <a:gd name="T25" fmla="*/ 174 h 695"/>
              <a:gd name="T26" fmla="*/ 387 w 519"/>
              <a:gd name="T27" fmla="*/ 174 h 695"/>
              <a:gd name="T28" fmla="*/ 518 w 519"/>
              <a:gd name="T29" fmla="*/ 307 h 695"/>
              <a:gd name="T30" fmla="*/ 518 w 519"/>
              <a:gd name="T31" fmla="*/ 561 h 695"/>
              <a:gd name="T32" fmla="*/ 387 w 519"/>
              <a:gd name="T33" fmla="*/ 694 h 695"/>
              <a:gd name="T34" fmla="*/ 131 w 519"/>
              <a:gd name="T35" fmla="*/ 694 h 695"/>
              <a:gd name="T36" fmla="*/ 0 w 519"/>
              <a:gd name="T37" fmla="*/ 561 h 695"/>
              <a:gd name="T38" fmla="*/ 0 w 519"/>
              <a:gd name="T39" fmla="*/ 307 h 695"/>
              <a:gd name="T40" fmla="*/ 131 w 519"/>
              <a:gd name="T41" fmla="*/ 174 h 695"/>
              <a:gd name="T42" fmla="*/ 158 w 519"/>
              <a:gd name="T43" fmla="*/ 174 h 695"/>
              <a:gd name="T44" fmla="*/ 169 w 519"/>
              <a:gd name="T45" fmla="*/ 185 h 695"/>
              <a:gd name="T46" fmla="*/ 169 w 519"/>
              <a:gd name="T47" fmla="*/ 201 h 695"/>
              <a:gd name="T48" fmla="*/ 158 w 519"/>
              <a:gd name="T49" fmla="*/ 212 h 695"/>
              <a:gd name="T50" fmla="*/ 168 w 519"/>
              <a:gd name="T51" fmla="*/ 321 h 695"/>
              <a:gd name="T52" fmla="*/ 152 w 519"/>
              <a:gd name="T53" fmla="*/ 321 h 695"/>
              <a:gd name="T54" fmla="*/ 141 w 519"/>
              <a:gd name="T55" fmla="*/ 332 h 695"/>
              <a:gd name="T56" fmla="*/ 141 w 519"/>
              <a:gd name="T57" fmla="*/ 348 h 695"/>
              <a:gd name="T58" fmla="*/ 241 w 519"/>
              <a:gd name="T59" fmla="*/ 449 h 695"/>
              <a:gd name="T60" fmla="*/ 276 w 519"/>
              <a:gd name="T61" fmla="*/ 449 h 695"/>
              <a:gd name="T62" fmla="*/ 379 w 519"/>
              <a:gd name="T63" fmla="*/ 348 h 695"/>
              <a:gd name="T64" fmla="*/ 379 w 519"/>
              <a:gd name="T65" fmla="*/ 332 h 695"/>
              <a:gd name="T66" fmla="*/ 366 w 519"/>
              <a:gd name="T67" fmla="*/ 321 h 695"/>
              <a:gd name="T68" fmla="*/ 352 w 519"/>
              <a:gd name="T69" fmla="*/ 321 h 695"/>
              <a:gd name="T70" fmla="*/ 278 w 519"/>
              <a:gd name="T71" fmla="*/ 393 h 695"/>
              <a:gd name="T72" fmla="*/ 278 w 519"/>
              <a:gd name="T73" fmla="*/ 11 h 695"/>
              <a:gd name="T74" fmla="*/ 267 w 519"/>
              <a:gd name="T75" fmla="*/ 0 h 695"/>
              <a:gd name="T76" fmla="*/ 251 w 519"/>
              <a:gd name="T77" fmla="*/ 0 h 695"/>
              <a:gd name="T78" fmla="*/ 240 w 519"/>
              <a:gd name="T79" fmla="*/ 11 h 695"/>
              <a:gd name="T80" fmla="*/ 240 w 519"/>
              <a:gd name="T81" fmla="*/ 393 h 695"/>
              <a:gd name="T82" fmla="*/ 168 w 519"/>
              <a:gd name="T83" fmla="*/ 321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9" h="695">
                <a:moveTo>
                  <a:pt x="158" y="212"/>
                </a:moveTo>
                <a:lnTo>
                  <a:pt x="131" y="212"/>
                </a:lnTo>
                <a:cubicBezTo>
                  <a:pt x="80" y="212"/>
                  <a:pt x="37" y="254"/>
                  <a:pt x="37" y="307"/>
                </a:cubicBezTo>
                <a:lnTo>
                  <a:pt x="37" y="561"/>
                </a:lnTo>
                <a:cubicBezTo>
                  <a:pt x="37" y="612"/>
                  <a:pt x="80" y="656"/>
                  <a:pt x="131" y="656"/>
                </a:cubicBezTo>
                <a:lnTo>
                  <a:pt x="387" y="656"/>
                </a:lnTo>
                <a:cubicBezTo>
                  <a:pt x="438" y="656"/>
                  <a:pt x="480" y="612"/>
                  <a:pt x="480" y="561"/>
                </a:cubicBezTo>
                <a:lnTo>
                  <a:pt x="480" y="307"/>
                </a:lnTo>
                <a:cubicBezTo>
                  <a:pt x="480" y="254"/>
                  <a:pt x="438" y="212"/>
                  <a:pt x="387" y="212"/>
                </a:cubicBezTo>
                <a:lnTo>
                  <a:pt x="360" y="212"/>
                </a:lnTo>
                <a:cubicBezTo>
                  <a:pt x="352" y="212"/>
                  <a:pt x="350" y="209"/>
                  <a:pt x="350" y="201"/>
                </a:cubicBezTo>
                <a:lnTo>
                  <a:pt x="350" y="185"/>
                </a:lnTo>
                <a:cubicBezTo>
                  <a:pt x="350" y="177"/>
                  <a:pt x="352" y="174"/>
                  <a:pt x="360" y="174"/>
                </a:cubicBezTo>
                <a:lnTo>
                  <a:pt x="387" y="174"/>
                </a:lnTo>
                <a:cubicBezTo>
                  <a:pt x="459" y="174"/>
                  <a:pt x="518" y="233"/>
                  <a:pt x="518" y="307"/>
                </a:cubicBezTo>
                <a:lnTo>
                  <a:pt x="518" y="561"/>
                </a:lnTo>
                <a:cubicBezTo>
                  <a:pt x="518" y="635"/>
                  <a:pt x="459" y="694"/>
                  <a:pt x="387" y="694"/>
                </a:cubicBezTo>
                <a:lnTo>
                  <a:pt x="131" y="694"/>
                </a:lnTo>
                <a:cubicBezTo>
                  <a:pt x="59" y="694"/>
                  <a:pt x="0" y="635"/>
                  <a:pt x="0" y="561"/>
                </a:cubicBezTo>
                <a:lnTo>
                  <a:pt x="0" y="307"/>
                </a:lnTo>
                <a:cubicBezTo>
                  <a:pt x="0" y="233"/>
                  <a:pt x="59" y="174"/>
                  <a:pt x="131" y="174"/>
                </a:cubicBezTo>
                <a:lnTo>
                  <a:pt x="158" y="174"/>
                </a:lnTo>
                <a:cubicBezTo>
                  <a:pt x="166" y="174"/>
                  <a:pt x="169" y="177"/>
                  <a:pt x="169" y="185"/>
                </a:cubicBezTo>
                <a:lnTo>
                  <a:pt x="169" y="201"/>
                </a:lnTo>
                <a:cubicBezTo>
                  <a:pt x="169" y="209"/>
                  <a:pt x="166" y="212"/>
                  <a:pt x="158" y="212"/>
                </a:cubicBezTo>
                <a:close/>
                <a:moveTo>
                  <a:pt x="168" y="321"/>
                </a:moveTo>
                <a:cubicBezTo>
                  <a:pt x="161" y="315"/>
                  <a:pt x="158" y="315"/>
                  <a:pt x="152" y="321"/>
                </a:cubicBezTo>
                <a:lnTo>
                  <a:pt x="141" y="332"/>
                </a:lnTo>
                <a:cubicBezTo>
                  <a:pt x="134" y="339"/>
                  <a:pt x="134" y="342"/>
                  <a:pt x="141" y="348"/>
                </a:cubicBezTo>
                <a:lnTo>
                  <a:pt x="241" y="449"/>
                </a:lnTo>
                <a:cubicBezTo>
                  <a:pt x="251" y="459"/>
                  <a:pt x="267" y="459"/>
                  <a:pt x="276" y="449"/>
                </a:cubicBezTo>
                <a:lnTo>
                  <a:pt x="379" y="348"/>
                </a:lnTo>
                <a:cubicBezTo>
                  <a:pt x="384" y="342"/>
                  <a:pt x="384" y="339"/>
                  <a:pt x="379" y="332"/>
                </a:cubicBezTo>
                <a:lnTo>
                  <a:pt x="366" y="321"/>
                </a:lnTo>
                <a:cubicBezTo>
                  <a:pt x="361" y="315"/>
                  <a:pt x="356" y="315"/>
                  <a:pt x="352" y="321"/>
                </a:cubicBezTo>
                <a:lnTo>
                  <a:pt x="278" y="393"/>
                </a:lnTo>
                <a:lnTo>
                  <a:pt x="278" y="11"/>
                </a:lnTo>
                <a:cubicBezTo>
                  <a:pt x="278" y="3"/>
                  <a:pt x="275" y="0"/>
                  <a:pt x="267" y="0"/>
                </a:cubicBezTo>
                <a:lnTo>
                  <a:pt x="251" y="0"/>
                </a:lnTo>
                <a:cubicBezTo>
                  <a:pt x="243" y="0"/>
                  <a:pt x="240" y="3"/>
                  <a:pt x="240" y="11"/>
                </a:cubicBezTo>
                <a:lnTo>
                  <a:pt x="240" y="393"/>
                </a:lnTo>
                <a:lnTo>
                  <a:pt x="168" y="321"/>
                </a:lnTo>
                <a:close/>
              </a:path>
            </a:pathLst>
          </a:custGeom>
          <a:solidFill>
            <a:schemeClr val="accent2"/>
          </a:solidFill>
          <a:ln>
            <a:noFill/>
          </a:ln>
          <a:effectLst/>
        </p:spPr>
        <p:txBody>
          <a:bodyPr wrap="none" anchor="ctr"/>
          <a:lstStyle/>
          <a:p>
            <a:endParaRPr lang="en-US" sz="603"/>
          </a:p>
        </p:txBody>
      </p:sp>
      <p:sp>
        <p:nvSpPr>
          <p:cNvPr id="535" name="Freeform 148"/>
          <p:cNvSpPr>
            <a:spLocks noChangeArrowheads="1"/>
          </p:cNvSpPr>
          <p:nvPr/>
        </p:nvSpPr>
        <p:spPr bwMode="auto">
          <a:xfrm>
            <a:off x="3567082" y="3665088"/>
            <a:ext cx="146290" cy="205797"/>
          </a:xfrm>
          <a:custGeom>
            <a:avLst/>
            <a:gdLst>
              <a:gd name="T0" fmla="*/ 158 w 519"/>
              <a:gd name="T1" fmla="*/ 249 h 732"/>
              <a:gd name="T2" fmla="*/ 131 w 519"/>
              <a:gd name="T3" fmla="*/ 249 h 732"/>
              <a:gd name="T4" fmla="*/ 38 w 519"/>
              <a:gd name="T5" fmla="*/ 344 h 732"/>
              <a:gd name="T6" fmla="*/ 38 w 519"/>
              <a:gd name="T7" fmla="*/ 598 h 732"/>
              <a:gd name="T8" fmla="*/ 131 w 519"/>
              <a:gd name="T9" fmla="*/ 693 h 732"/>
              <a:gd name="T10" fmla="*/ 387 w 519"/>
              <a:gd name="T11" fmla="*/ 693 h 732"/>
              <a:gd name="T12" fmla="*/ 480 w 519"/>
              <a:gd name="T13" fmla="*/ 598 h 732"/>
              <a:gd name="T14" fmla="*/ 480 w 519"/>
              <a:gd name="T15" fmla="*/ 344 h 732"/>
              <a:gd name="T16" fmla="*/ 387 w 519"/>
              <a:gd name="T17" fmla="*/ 249 h 732"/>
              <a:gd name="T18" fmla="*/ 360 w 519"/>
              <a:gd name="T19" fmla="*/ 249 h 732"/>
              <a:gd name="T20" fmla="*/ 349 w 519"/>
              <a:gd name="T21" fmla="*/ 238 h 732"/>
              <a:gd name="T22" fmla="*/ 349 w 519"/>
              <a:gd name="T23" fmla="*/ 222 h 732"/>
              <a:gd name="T24" fmla="*/ 360 w 519"/>
              <a:gd name="T25" fmla="*/ 211 h 732"/>
              <a:gd name="T26" fmla="*/ 387 w 519"/>
              <a:gd name="T27" fmla="*/ 211 h 732"/>
              <a:gd name="T28" fmla="*/ 518 w 519"/>
              <a:gd name="T29" fmla="*/ 344 h 732"/>
              <a:gd name="T30" fmla="*/ 518 w 519"/>
              <a:gd name="T31" fmla="*/ 598 h 732"/>
              <a:gd name="T32" fmla="*/ 387 w 519"/>
              <a:gd name="T33" fmla="*/ 731 h 732"/>
              <a:gd name="T34" fmla="*/ 131 w 519"/>
              <a:gd name="T35" fmla="*/ 731 h 732"/>
              <a:gd name="T36" fmla="*/ 0 w 519"/>
              <a:gd name="T37" fmla="*/ 598 h 732"/>
              <a:gd name="T38" fmla="*/ 0 w 519"/>
              <a:gd name="T39" fmla="*/ 344 h 732"/>
              <a:gd name="T40" fmla="*/ 131 w 519"/>
              <a:gd name="T41" fmla="*/ 211 h 732"/>
              <a:gd name="T42" fmla="*/ 158 w 519"/>
              <a:gd name="T43" fmla="*/ 211 h 732"/>
              <a:gd name="T44" fmla="*/ 168 w 519"/>
              <a:gd name="T45" fmla="*/ 222 h 732"/>
              <a:gd name="T46" fmla="*/ 168 w 519"/>
              <a:gd name="T47" fmla="*/ 238 h 732"/>
              <a:gd name="T48" fmla="*/ 158 w 519"/>
              <a:gd name="T49" fmla="*/ 249 h 732"/>
              <a:gd name="T50" fmla="*/ 166 w 519"/>
              <a:gd name="T51" fmla="*/ 139 h 732"/>
              <a:gd name="T52" fmla="*/ 152 w 519"/>
              <a:gd name="T53" fmla="*/ 139 h 732"/>
              <a:gd name="T54" fmla="*/ 139 w 519"/>
              <a:gd name="T55" fmla="*/ 126 h 732"/>
              <a:gd name="T56" fmla="*/ 139 w 519"/>
              <a:gd name="T57" fmla="*/ 112 h 732"/>
              <a:gd name="T58" fmla="*/ 242 w 519"/>
              <a:gd name="T59" fmla="*/ 10 h 732"/>
              <a:gd name="T60" fmla="*/ 277 w 519"/>
              <a:gd name="T61" fmla="*/ 10 h 732"/>
              <a:gd name="T62" fmla="*/ 378 w 519"/>
              <a:gd name="T63" fmla="*/ 112 h 732"/>
              <a:gd name="T64" fmla="*/ 378 w 519"/>
              <a:gd name="T65" fmla="*/ 126 h 732"/>
              <a:gd name="T66" fmla="*/ 366 w 519"/>
              <a:gd name="T67" fmla="*/ 139 h 732"/>
              <a:gd name="T68" fmla="*/ 352 w 519"/>
              <a:gd name="T69" fmla="*/ 139 h 732"/>
              <a:gd name="T70" fmla="*/ 278 w 519"/>
              <a:gd name="T71" fmla="*/ 66 h 732"/>
              <a:gd name="T72" fmla="*/ 278 w 519"/>
              <a:gd name="T73" fmla="*/ 448 h 732"/>
              <a:gd name="T74" fmla="*/ 269 w 519"/>
              <a:gd name="T75" fmla="*/ 459 h 732"/>
              <a:gd name="T76" fmla="*/ 251 w 519"/>
              <a:gd name="T77" fmla="*/ 459 h 732"/>
              <a:gd name="T78" fmla="*/ 240 w 519"/>
              <a:gd name="T79" fmla="*/ 448 h 732"/>
              <a:gd name="T80" fmla="*/ 240 w 519"/>
              <a:gd name="T81" fmla="*/ 66 h 732"/>
              <a:gd name="T82" fmla="*/ 166 w 519"/>
              <a:gd name="T83" fmla="*/ 13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9" h="732">
                <a:moveTo>
                  <a:pt x="158" y="249"/>
                </a:moveTo>
                <a:lnTo>
                  <a:pt x="131" y="249"/>
                </a:lnTo>
                <a:cubicBezTo>
                  <a:pt x="80" y="249"/>
                  <a:pt x="38" y="291"/>
                  <a:pt x="38" y="344"/>
                </a:cubicBezTo>
                <a:lnTo>
                  <a:pt x="38" y="598"/>
                </a:lnTo>
                <a:cubicBezTo>
                  <a:pt x="38" y="649"/>
                  <a:pt x="80" y="693"/>
                  <a:pt x="131" y="693"/>
                </a:cubicBezTo>
                <a:lnTo>
                  <a:pt x="387" y="693"/>
                </a:lnTo>
                <a:cubicBezTo>
                  <a:pt x="438" y="693"/>
                  <a:pt x="480" y="649"/>
                  <a:pt x="480" y="598"/>
                </a:cubicBezTo>
                <a:lnTo>
                  <a:pt x="480" y="344"/>
                </a:lnTo>
                <a:cubicBezTo>
                  <a:pt x="480" y="291"/>
                  <a:pt x="438" y="249"/>
                  <a:pt x="387" y="249"/>
                </a:cubicBezTo>
                <a:lnTo>
                  <a:pt x="360" y="249"/>
                </a:lnTo>
                <a:cubicBezTo>
                  <a:pt x="352" y="249"/>
                  <a:pt x="349" y="246"/>
                  <a:pt x="349" y="238"/>
                </a:cubicBezTo>
                <a:lnTo>
                  <a:pt x="349" y="222"/>
                </a:lnTo>
                <a:cubicBezTo>
                  <a:pt x="349" y="214"/>
                  <a:pt x="352" y="211"/>
                  <a:pt x="360" y="211"/>
                </a:cubicBezTo>
                <a:lnTo>
                  <a:pt x="387" y="211"/>
                </a:lnTo>
                <a:cubicBezTo>
                  <a:pt x="459" y="211"/>
                  <a:pt x="518" y="270"/>
                  <a:pt x="518" y="344"/>
                </a:cubicBezTo>
                <a:lnTo>
                  <a:pt x="518" y="598"/>
                </a:lnTo>
                <a:cubicBezTo>
                  <a:pt x="518" y="672"/>
                  <a:pt x="459" y="731"/>
                  <a:pt x="387" y="731"/>
                </a:cubicBezTo>
                <a:lnTo>
                  <a:pt x="131" y="731"/>
                </a:lnTo>
                <a:cubicBezTo>
                  <a:pt x="58" y="731"/>
                  <a:pt x="0" y="672"/>
                  <a:pt x="0" y="598"/>
                </a:cubicBezTo>
                <a:lnTo>
                  <a:pt x="0" y="344"/>
                </a:lnTo>
                <a:cubicBezTo>
                  <a:pt x="0" y="270"/>
                  <a:pt x="58" y="211"/>
                  <a:pt x="131" y="211"/>
                </a:cubicBezTo>
                <a:lnTo>
                  <a:pt x="158" y="211"/>
                </a:lnTo>
                <a:cubicBezTo>
                  <a:pt x="166" y="211"/>
                  <a:pt x="168" y="214"/>
                  <a:pt x="168" y="222"/>
                </a:cubicBezTo>
                <a:lnTo>
                  <a:pt x="168" y="238"/>
                </a:lnTo>
                <a:cubicBezTo>
                  <a:pt x="168" y="246"/>
                  <a:pt x="166" y="249"/>
                  <a:pt x="158" y="249"/>
                </a:cubicBezTo>
                <a:close/>
                <a:moveTo>
                  <a:pt x="166" y="139"/>
                </a:moveTo>
                <a:cubicBezTo>
                  <a:pt x="162" y="144"/>
                  <a:pt x="157" y="144"/>
                  <a:pt x="152" y="139"/>
                </a:cubicBezTo>
                <a:lnTo>
                  <a:pt x="139" y="126"/>
                </a:lnTo>
                <a:cubicBezTo>
                  <a:pt x="134" y="122"/>
                  <a:pt x="134" y="117"/>
                  <a:pt x="139" y="112"/>
                </a:cubicBezTo>
                <a:lnTo>
                  <a:pt x="242" y="10"/>
                </a:lnTo>
                <a:cubicBezTo>
                  <a:pt x="251" y="0"/>
                  <a:pt x="267" y="0"/>
                  <a:pt x="277" y="10"/>
                </a:cubicBezTo>
                <a:lnTo>
                  <a:pt x="378" y="112"/>
                </a:lnTo>
                <a:cubicBezTo>
                  <a:pt x="384" y="117"/>
                  <a:pt x="384" y="122"/>
                  <a:pt x="378" y="126"/>
                </a:cubicBezTo>
                <a:lnTo>
                  <a:pt x="366" y="139"/>
                </a:lnTo>
                <a:cubicBezTo>
                  <a:pt x="360" y="144"/>
                  <a:pt x="357" y="144"/>
                  <a:pt x="352" y="139"/>
                </a:cubicBezTo>
                <a:lnTo>
                  <a:pt x="278" y="66"/>
                </a:lnTo>
                <a:lnTo>
                  <a:pt x="278" y="448"/>
                </a:lnTo>
                <a:cubicBezTo>
                  <a:pt x="278" y="456"/>
                  <a:pt x="275" y="459"/>
                  <a:pt x="269" y="459"/>
                </a:cubicBezTo>
                <a:lnTo>
                  <a:pt x="251" y="459"/>
                </a:lnTo>
                <a:cubicBezTo>
                  <a:pt x="243" y="459"/>
                  <a:pt x="240" y="456"/>
                  <a:pt x="240" y="448"/>
                </a:cubicBezTo>
                <a:lnTo>
                  <a:pt x="240" y="66"/>
                </a:lnTo>
                <a:lnTo>
                  <a:pt x="166" y="139"/>
                </a:lnTo>
                <a:close/>
              </a:path>
            </a:pathLst>
          </a:custGeom>
          <a:solidFill>
            <a:schemeClr val="accent2"/>
          </a:solidFill>
          <a:ln>
            <a:noFill/>
          </a:ln>
          <a:effectLst/>
        </p:spPr>
        <p:txBody>
          <a:bodyPr wrap="none" anchor="ctr"/>
          <a:lstStyle/>
          <a:p>
            <a:endParaRPr lang="en-US" sz="603"/>
          </a:p>
        </p:txBody>
      </p:sp>
      <p:sp>
        <p:nvSpPr>
          <p:cNvPr id="536" name="Freeform 149"/>
          <p:cNvSpPr>
            <a:spLocks noChangeArrowheads="1"/>
          </p:cNvSpPr>
          <p:nvPr/>
        </p:nvSpPr>
        <p:spPr bwMode="auto">
          <a:xfrm>
            <a:off x="3800153" y="3670045"/>
            <a:ext cx="193400" cy="194640"/>
          </a:xfrm>
          <a:custGeom>
            <a:avLst/>
            <a:gdLst>
              <a:gd name="T0" fmla="*/ 193 w 690"/>
              <a:gd name="T1" fmla="*/ 623 h 692"/>
              <a:gd name="T2" fmla="*/ 38 w 690"/>
              <a:gd name="T3" fmla="*/ 689 h 692"/>
              <a:gd name="T4" fmla="*/ 1 w 690"/>
              <a:gd name="T5" fmla="*/ 652 h 692"/>
              <a:gd name="T6" fmla="*/ 70 w 690"/>
              <a:gd name="T7" fmla="*/ 495 h 692"/>
              <a:gd name="T8" fmla="*/ 84 w 690"/>
              <a:gd name="T9" fmla="*/ 495 h 692"/>
              <a:gd name="T10" fmla="*/ 97 w 690"/>
              <a:gd name="T11" fmla="*/ 507 h 692"/>
              <a:gd name="T12" fmla="*/ 96 w 690"/>
              <a:gd name="T13" fmla="*/ 521 h 692"/>
              <a:gd name="T14" fmla="*/ 38 w 690"/>
              <a:gd name="T15" fmla="*/ 651 h 692"/>
              <a:gd name="T16" fmla="*/ 167 w 690"/>
              <a:gd name="T17" fmla="*/ 596 h 692"/>
              <a:gd name="T18" fmla="*/ 182 w 690"/>
              <a:gd name="T19" fmla="*/ 596 h 692"/>
              <a:gd name="T20" fmla="*/ 193 w 690"/>
              <a:gd name="T21" fmla="*/ 609 h 692"/>
              <a:gd name="T22" fmla="*/ 193 w 690"/>
              <a:gd name="T23" fmla="*/ 623 h 692"/>
              <a:gd name="T24" fmla="*/ 646 w 690"/>
              <a:gd name="T25" fmla="*/ 17 h 692"/>
              <a:gd name="T26" fmla="*/ 674 w 690"/>
              <a:gd name="T27" fmla="*/ 46 h 692"/>
              <a:gd name="T28" fmla="*/ 601 w 690"/>
              <a:gd name="T29" fmla="*/ 331 h 692"/>
              <a:gd name="T30" fmla="*/ 377 w 690"/>
              <a:gd name="T31" fmla="*/ 436 h 692"/>
              <a:gd name="T32" fmla="*/ 382 w 690"/>
              <a:gd name="T33" fmla="*/ 526 h 692"/>
              <a:gd name="T34" fmla="*/ 372 w 690"/>
              <a:gd name="T35" fmla="*/ 553 h 692"/>
              <a:gd name="T36" fmla="*/ 294 w 690"/>
              <a:gd name="T37" fmla="*/ 631 h 692"/>
              <a:gd name="T38" fmla="*/ 235 w 690"/>
              <a:gd name="T39" fmla="*/ 619 h 692"/>
              <a:gd name="T40" fmla="*/ 193 w 690"/>
              <a:gd name="T41" fmla="*/ 499 h 692"/>
              <a:gd name="T42" fmla="*/ 75 w 690"/>
              <a:gd name="T43" fmla="*/ 455 h 692"/>
              <a:gd name="T44" fmla="*/ 62 w 690"/>
              <a:gd name="T45" fmla="*/ 399 h 692"/>
              <a:gd name="T46" fmla="*/ 140 w 690"/>
              <a:gd name="T47" fmla="*/ 319 h 692"/>
              <a:gd name="T48" fmla="*/ 167 w 690"/>
              <a:gd name="T49" fmla="*/ 310 h 692"/>
              <a:gd name="T50" fmla="*/ 255 w 690"/>
              <a:gd name="T51" fmla="*/ 315 h 692"/>
              <a:gd name="T52" fmla="*/ 361 w 690"/>
              <a:gd name="T53" fmla="*/ 92 h 692"/>
              <a:gd name="T54" fmla="*/ 646 w 690"/>
              <a:gd name="T55" fmla="*/ 17 h 692"/>
              <a:gd name="T56" fmla="*/ 638 w 690"/>
              <a:gd name="T57" fmla="*/ 54 h 692"/>
              <a:gd name="T58" fmla="*/ 388 w 690"/>
              <a:gd name="T59" fmla="*/ 118 h 692"/>
              <a:gd name="T60" fmla="*/ 292 w 690"/>
              <a:gd name="T61" fmla="*/ 326 h 692"/>
              <a:gd name="T62" fmla="*/ 255 w 690"/>
              <a:gd name="T63" fmla="*/ 353 h 692"/>
              <a:gd name="T64" fmla="*/ 166 w 690"/>
              <a:gd name="T65" fmla="*/ 348 h 692"/>
              <a:gd name="T66" fmla="*/ 91 w 690"/>
              <a:gd name="T67" fmla="*/ 422 h 692"/>
              <a:gd name="T68" fmla="*/ 207 w 690"/>
              <a:gd name="T69" fmla="*/ 463 h 692"/>
              <a:gd name="T70" fmla="*/ 228 w 690"/>
              <a:gd name="T71" fmla="*/ 484 h 692"/>
              <a:gd name="T72" fmla="*/ 270 w 690"/>
              <a:gd name="T73" fmla="*/ 601 h 692"/>
              <a:gd name="T74" fmla="*/ 345 w 690"/>
              <a:gd name="T75" fmla="*/ 526 h 692"/>
              <a:gd name="T76" fmla="*/ 339 w 690"/>
              <a:gd name="T77" fmla="*/ 436 h 692"/>
              <a:gd name="T78" fmla="*/ 367 w 690"/>
              <a:gd name="T79" fmla="*/ 399 h 692"/>
              <a:gd name="T80" fmla="*/ 574 w 690"/>
              <a:gd name="T81" fmla="*/ 303 h 692"/>
              <a:gd name="T82" fmla="*/ 638 w 690"/>
              <a:gd name="T83" fmla="*/ 54 h 692"/>
              <a:gd name="T84" fmla="*/ 577 w 690"/>
              <a:gd name="T85" fmla="*/ 188 h 692"/>
              <a:gd name="T86" fmla="*/ 502 w 690"/>
              <a:gd name="T87" fmla="*/ 263 h 692"/>
              <a:gd name="T88" fmla="*/ 427 w 690"/>
              <a:gd name="T89" fmla="*/ 188 h 692"/>
              <a:gd name="T90" fmla="*/ 502 w 690"/>
              <a:gd name="T91" fmla="*/ 113 h 692"/>
              <a:gd name="T92" fmla="*/ 577 w 690"/>
              <a:gd name="T93" fmla="*/ 188 h 692"/>
              <a:gd name="T94" fmla="*/ 502 w 690"/>
              <a:gd name="T95" fmla="*/ 147 h 692"/>
              <a:gd name="T96" fmla="*/ 460 w 690"/>
              <a:gd name="T97" fmla="*/ 188 h 692"/>
              <a:gd name="T98" fmla="*/ 502 w 690"/>
              <a:gd name="T99" fmla="*/ 228 h 692"/>
              <a:gd name="T100" fmla="*/ 543 w 690"/>
              <a:gd name="T101" fmla="*/ 188 h 692"/>
              <a:gd name="T102" fmla="*/ 502 w 690"/>
              <a:gd name="T103" fmla="*/ 147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0" h="692">
                <a:moveTo>
                  <a:pt x="193" y="623"/>
                </a:moveTo>
                <a:cubicBezTo>
                  <a:pt x="153" y="662"/>
                  <a:pt x="94" y="686"/>
                  <a:pt x="38" y="689"/>
                </a:cubicBezTo>
                <a:cubicBezTo>
                  <a:pt x="17" y="691"/>
                  <a:pt x="0" y="673"/>
                  <a:pt x="1" y="652"/>
                </a:cubicBezTo>
                <a:cubicBezTo>
                  <a:pt x="4" y="596"/>
                  <a:pt x="30" y="535"/>
                  <a:pt x="70" y="495"/>
                </a:cubicBezTo>
                <a:cubicBezTo>
                  <a:pt x="75" y="489"/>
                  <a:pt x="78" y="489"/>
                  <a:pt x="84" y="495"/>
                </a:cubicBezTo>
                <a:lnTo>
                  <a:pt x="97" y="507"/>
                </a:lnTo>
                <a:cubicBezTo>
                  <a:pt x="102" y="513"/>
                  <a:pt x="102" y="516"/>
                  <a:pt x="96" y="521"/>
                </a:cubicBezTo>
                <a:cubicBezTo>
                  <a:pt x="64" y="555"/>
                  <a:pt x="43" y="606"/>
                  <a:pt x="38" y="651"/>
                </a:cubicBezTo>
                <a:cubicBezTo>
                  <a:pt x="84" y="647"/>
                  <a:pt x="134" y="628"/>
                  <a:pt x="167" y="596"/>
                </a:cubicBezTo>
                <a:cubicBezTo>
                  <a:pt x="172" y="591"/>
                  <a:pt x="177" y="590"/>
                  <a:pt x="182" y="596"/>
                </a:cubicBezTo>
                <a:lnTo>
                  <a:pt x="193" y="609"/>
                </a:lnTo>
                <a:cubicBezTo>
                  <a:pt x="199" y="614"/>
                  <a:pt x="199" y="617"/>
                  <a:pt x="193" y="623"/>
                </a:cubicBezTo>
                <a:close/>
                <a:moveTo>
                  <a:pt x="646" y="17"/>
                </a:moveTo>
                <a:cubicBezTo>
                  <a:pt x="660" y="20"/>
                  <a:pt x="671" y="32"/>
                  <a:pt x="674" y="46"/>
                </a:cubicBezTo>
                <a:cubicBezTo>
                  <a:pt x="689" y="134"/>
                  <a:pt x="667" y="265"/>
                  <a:pt x="601" y="331"/>
                </a:cubicBezTo>
                <a:cubicBezTo>
                  <a:pt x="545" y="387"/>
                  <a:pt x="452" y="420"/>
                  <a:pt x="377" y="436"/>
                </a:cubicBezTo>
                <a:lnTo>
                  <a:pt x="382" y="526"/>
                </a:lnTo>
                <a:cubicBezTo>
                  <a:pt x="383" y="535"/>
                  <a:pt x="379" y="545"/>
                  <a:pt x="372" y="553"/>
                </a:cubicBezTo>
                <a:lnTo>
                  <a:pt x="294" y="631"/>
                </a:lnTo>
                <a:cubicBezTo>
                  <a:pt x="292" y="631"/>
                  <a:pt x="251" y="659"/>
                  <a:pt x="235" y="619"/>
                </a:cubicBezTo>
                <a:lnTo>
                  <a:pt x="193" y="499"/>
                </a:lnTo>
                <a:lnTo>
                  <a:pt x="75" y="455"/>
                </a:lnTo>
                <a:cubicBezTo>
                  <a:pt x="51" y="447"/>
                  <a:pt x="43" y="415"/>
                  <a:pt x="62" y="399"/>
                </a:cubicBezTo>
                <a:lnTo>
                  <a:pt x="140" y="319"/>
                </a:lnTo>
                <a:cubicBezTo>
                  <a:pt x="147" y="313"/>
                  <a:pt x="156" y="310"/>
                  <a:pt x="167" y="310"/>
                </a:cubicBezTo>
                <a:lnTo>
                  <a:pt x="255" y="315"/>
                </a:lnTo>
                <a:cubicBezTo>
                  <a:pt x="271" y="239"/>
                  <a:pt x="305" y="147"/>
                  <a:pt x="361" y="92"/>
                </a:cubicBezTo>
                <a:cubicBezTo>
                  <a:pt x="428" y="25"/>
                  <a:pt x="556" y="0"/>
                  <a:pt x="646" y="17"/>
                </a:cubicBezTo>
                <a:close/>
                <a:moveTo>
                  <a:pt x="638" y="54"/>
                </a:moveTo>
                <a:cubicBezTo>
                  <a:pt x="559" y="40"/>
                  <a:pt x="446" y="60"/>
                  <a:pt x="388" y="118"/>
                </a:cubicBezTo>
                <a:cubicBezTo>
                  <a:pt x="337" y="169"/>
                  <a:pt x="307" y="257"/>
                  <a:pt x="292" y="326"/>
                </a:cubicBezTo>
                <a:cubicBezTo>
                  <a:pt x="287" y="342"/>
                  <a:pt x="273" y="353"/>
                  <a:pt x="255" y="353"/>
                </a:cubicBezTo>
                <a:lnTo>
                  <a:pt x="166" y="348"/>
                </a:lnTo>
                <a:lnTo>
                  <a:pt x="91" y="422"/>
                </a:lnTo>
                <a:lnTo>
                  <a:pt x="207" y="463"/>
                </a:lnTo>
                <a:cubicBezTo>
                  <a:pt x="217" y="468"/>
                  <a:pt x="223" y="475"/>
                  <a:pt x="228" y="484"/>
                </a:cubicBezTo>
                <a:lnTo>
                  <a:pt x="270" y="601"/>
                </a:lnTo>
                <a:lnTo>
                  <a:pt x="345" y="526"/>
                </a:lnTo>
                <a:lnTo>
                  <a:pt x="339" y="436"/>
                </a:lnTo>
                <a:cubicBezTo>
                  <a:pt x="339" y="419"/>
                  <a:pt x="350" y="404"/>
                  <a:pt x="367" y="399"/>
                </a:cubicBezTo>
                <a:cubicBezTo>
                  <a:pt x="436" y="385"/>
                  <a:pt x="523" y="355"/>
                  <a:pt x="574" y="303"/>
                </a:cubicBezTo>
                <a:cubicBezTo>
                  <a:pt x="630" y="247"/>
                  <a:pt x="649" y="129"/>
                  <a:pt x="638" y="54"/>
                </a:cubicBezTo>
                <a:close/>
                <a:moveTo>
                  <a:pt x="577" y="188"/>
                </a:moveTo>
                <a:cubicBezTo>
                  <a:pt x="577" y="230"/>
                  <a:pt x="543" y="263"/>
                  <a:pt x="502" y="263"/>
                </a:cubicBezTo>
                <a:cubicBezTo>
                  <a:pt x="460" y="263"/>
                  <a:pt x="427" y="230"/>
                  <a:pt x="427" y="188"/>
                </a:cubicBezTo>
                <a:cubicBezTo>
                  <a:pt x="427" y="147"/>
                  <a:pt x="460" y="113"/>
                  <a:pt x="502" y="113"/>
                </a:cubicBezTo>
                <a:cubicBezTo>
                  <a:pt x="543" y="113"/>
                  <a:pt x="577" y="147"/>
                  <a:pt x="577" y="188"/>
                </a:cubicBezTo>
                <a:close/>
                <a:moveTo>
                  <a:pt x="502" y="147"/>
                </a:moveTo>
                <a:cubicBezTo>
                  <a:pt x="479" y="147"/>
                  <a:pt x="460" y="164"/>
                  <a:pt x="460" y="188"/>
                </a:cubicBezTo>
                <a:cubicBezTo>
                  <a:pt x="460" y="211"/>
                  <a:pt x="479" y="228"/>
                  <a:pt x="502" y="228"/>
                </a:cubicBezTo>
                <a:cubicBezTo>
                  <a:pt x="524" y="228"/>
                  <a:pt x="543" y="211"/>
                  <a:pt x="543" y="188"/>
                </a:cubicBezTo>
                <a:cubicBezTo>
                  <a:pt x="543" y="164"/>
                  <a:pt x="524" y="147"/>
                  <a:pt x="502" y="147"/>
                </a:cubicBezTo>
                <a:close/>
              </a:path>
            </a:pathLst>
          </a:custGeom>
          <a:solidFill>
            <a:schemeClr val="accent2"/>
          </a:solidFill>
          <a:ln>
            <a:noFill/>
          </a:ln>
          <a:effectLst/>
        </p:spPr>
        <p:txBody>
          <a:bodyPr wrap="none" anchor="ctr"/>
          <a:lstStyle/>
          <a:p>
            <a:endParaRPr lang="en-US" sz="603"/>
          </a:p>
        </p:txBody>
      </p:sp>
      <p:sp>
        <p:nvSpPr>
          <p:cNvPr id="537" name="Freeform 150"/>
          <p:cNvSpPr>
            <a:spLocks noChangeArrowheads="1"/>
          </p:cNvSpPr>
          <p:nvPr/>
        </p:nvSpPr>
        <p:spPr bwMode="auto">
          <a:xfrm>
            <a:off x="4084055" y="3665088"/>
            <a:ext cx="209516" cy="208277"/>
          </a:xfrm>
          <a:custGeom>
            <a:avLst/>
            <a:gdLst>
              <a:gd name="T0" fmla="*/ 1 w 744"/>
              <a:gd name="T1" fmla="*/ 320 h 743"/>
              <a:gd name="T2" fmla="*/ 320 w 744"/>
              <a:gd name="T3" fmla="*/ 0 h 743"/>
              <a:gd name="T4" fmla="*/ 356 w 744"/>
              <a:gd name="T5" fmla="*/ 35 h 743"/>
              <a:gd name="T6" fmla="*/ 356 w 744"/>
              <a:gd name="T7" fmla="*/ 321 h 743"/>
              <a:gd name="T8" fmla="*/ 321 w 744"/>
              <a:gd name="T9" fmla="*/ 357 h 743"/>
              <a:gd name="T10" fmla="*/ 37 w 744"/>
              <a:gd name="T11" fmla="*/ 357 h 743"/>
              <a:gd name="T12" fmla="*/ 1 w 744"/>
              <a:gd name="T13" fmla="*/ 320 h 743"/>
              <a:gd name="T14" fmla="*/ 126 w 744"/>
              <a:gd name="T15" fmla="*/ 126 h 743"/>
              <a:gd name="T16" fmla="*/ 40 w 744"/>
              <a:gd name="T17" fmla="*/ 318 h 743"/>
              <a:gd name="T18" fmla="*/ 320 w 744"/>
              <a:gd name="T19" fmla="*/ 318 h 743"/>
              <a:gd name="T20" fmla="*/ 320 w 744"/>
              <a:gd name="T21" fmla="*/ 38 h 743"/>
              <a:gd name="T22" fmla="*/ 126 w 744"/>
              <a:gd name="T23" fmla="*/ 126 h 743"/>
              <a:gd name="T24" fmla="*/ 107 w 744"/>
              <a:gd name="T25" fmla="*/ 425 h 743"/>
              <a:gd name="T26" fmla="*/ 406 w 744"/>
              <a:gd name="T27" fmla="*/ 705 h 743"/>
              <a:gd name="T28" fmla="*/ 707 w 744"/>
              <a:gd name="T29" fmla="*/ 405 h 743"/>
              <a:gd name="T30" fmla="*/ 424 w 744"/>
              <a:gd name="T31" fmla="*/ 106 h 743"/>
              <a:gd name="T32" fmla="*/ 414 w 744"/>
              <a:gd name="T33" fmla="*/ 96 h 743"/>
              <a:gd name="T34" fmla="*/ 416 w 744"/>
              <a:gd name="T35" fmla="*/ 78 h 743"/>
              <a:gd name="T36" fmla="*/ 427 w 744"/>
              <a:gd name="T37" fmla="*/ 69 h 743"/>
              <a:gd name="T38" fmla="*/ 743 w 744"/>
              <a:gd name="T39" fmla="*/ 405 h 743"/>
              <a:gd name="T40" fmla="*/ 406 w 744"/>
              <a:gd name="T41" fmla="*/ 742 h 743"/>
              <a:gd name="T42" fmla="*/ 70 w 744"/>
              <a:gd name="T43" fmla="*/ 429 h 743"/>
              <a:gd name="T44" fmla="*/ 78 w 744"/>
              <a:gd name="T45" fmla="*/ 417 h 743"/>
              <a:gd name="T46" fmla="*/ 96 w 744"/>
              <a:gd name="T47" fmla="*/ 416 h 743"/>
              <a:gd name="T48" fmla="*/ 107 w 744"/>
              <a:gd name="T49" fmla="*/ 42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4" h="743">
                <a:moveTo>
                  <a:pt x="1" y="320"/>
                </a:moveTo>
                <a:cubicBezTo>
                  <a:pt x="9" y="147"/>
                  <a:pt x="147" y="10"/>
                  <a:pt x="320" y="0"/>
                </a:cubicBezTo>
                <a:cubicBezTo>
                  <a:pt x="339" y="0"/>
                  <a:pt x="356" y="16"/>
                  <a:pt x="356" y="35"/>
                </a:cubicBezTo>
                <a:lnTo>
                  <a:pt x="356" y="321"/>
                </a:lnTo>
                <a:cubicBezTo>
                  <a:pt x="356" y="341"/>
                  <a:pt x="340" y="357"/>
                  <a:pt x="321" y="357"/>
                </a:cubicBezTo>
                <a:lnTo>
                  <a:pt x="37" y="357"/>
                </a:lnTo>
                <a:cubicBezTo>
                  <a:pt x="16" y="357"/>
                  <a:pt x="0" y="341"/>
                  <a:pt x="1" y="320"/>
                </a:cubicBezTo>
                <a:close/>
                <a:moveTo>
                  <a:pt x="126" y="126"/>
                </a:moveTo>
                <a:cubicBezTo>
                  <a:pt x="77" y="176"/>
                  <a:pt x="45" y="243"/>
                  <a:pt x="40" y="318"/>
                </a:cubicBezTo>
                <a:lnTo>
                  <a:pt x="320" y="318"/>
                </a:lnTo>
                <a:lnTo>
                  <a:pt x="320" y="38"/>
                </a:lnTo>
                <a:cubicBezTo>
                  <a:pt x="244" y="43"/>
                  <a:pt x="176" y="75"/>
                  <a:pt x="126" y="126"/>
                </a:cubicBezTo>
                <a:close/>
                <a:moveTo>
                  <a:pt x="107" y="425"/>
                </a:moveTo>
                <a:cubicBezTo>
                  <a:pt x="118" y="582"/>
                  <a:pt x="251" y="705"/>
                  <a:pt x="406" y="705"/>
                </a:cubicBezTo>
                <a:cubicBezTo>
                  <a:pt x="571" y="705"/>
                  <a:pt x="707" y="571"/>
                  <a:pt x="707" y="405"/>
                </a:cubicBezTo>
                <a:cubicBezTo>
                  <a:pt x="707" y="248"/>
                  <a:pt x="582" y="117"/>
                  <a:pt x="424" y="106"/>
                </a:cubicBezTo>
                <a:cubicBezTo>
                  <a:pt x="416" y="106"/>
                  <a:pt x="414" y="102"/>
                  <a:pt x="414" y="96"/>
                </a:cubicBezTo>
                <a:lnTo>
                  <a:pt x="416" y="78"/>
                </a:lnTo>
                <a:cubicBezTo>
                  <a:pt x="416" y="70"/>
                  <a:pt x="419" y="67"/>
                  <a:pt x="427" y="69"/>
                </a:cubicBezTo>
                <a:cubicBezTo>
                  <a:pt x="604" y="80"/>
                  <a:pt x="743" y="227"/>
                  <a:pt x="743" y="405"/>
                </a:cubicBezTo>
                <a:cubicBezTo>
                  <a:pt x="743" y="592"/>
                  <a:pt x="593" y="742"/>
                  <a:pt x="406" y="742"/>
                </a:cubicBezTo>
                <a:cubicBezTo>
                  <a:pt x="230" y="742"/>
                  <a:pt x="83" y="605"/>
                  <a:pt x="70" y="429"/>
                </a:cubicBezTo>
                <a:cubicBezTo>
                  <a:pt x="69" y="421"/>
                  <a:pt x="72" y="417"/>
                  <a:pt x="78" y="417"/>
                </a:cubicBezTo>
                <a:lnTo>
                  <a:pt x="96" y="416"/>
                </a:lnTo>
                <a:cubicBezTo>
                  <a:pt x="104" y="416"/>
                  <a:pt x="107" y="419"/>
                  <a:pt x="107" y="425"/>
                </a:cubicBezTo>
                <a:close/>
              </a:path>
            </a:pathLst>
          </a:custGeom>
          <a:solidFill>
            <a:schemeClr val="accent2"/>
          </a:solidFill>
          <a:ln>
            <a:noFill/>
          </a:ln>
          <a:effectLst/>
        </p:spPr>
        <p:txBody>
          <a:bodyPr wrap="none" anchor="ctr"/>
          <a:lstStyle/>
          <a:p>
            <a:endParaRPr lang="en-US" sz="603"/>
          </a:p>
        </p:txBody>
      </p:sp>
      <p:sp>
        <p:nvSpPr>
          <p:cNvPr id="538" name="Freeform 151"/>
          <p:cNvSpPr>
            <a:spLocks noChangeArrowheads="1"/>
          </p:cNvSpPr>
          <p:nvPr/>
        </p:nvSpPr>
        <p:spPr bwMode="auto">
          <a:xfrm>
            <a:off x="4398949" y="3687401"/>
            <a:ext cx="223154" cy="164886"/>
          </a:xfrm>
          <a:custGeom>
            <a:avLst/>
            <a:gdLst>
              <a:gd name="T0" fmla="*/ 555 w 793"/>
              <a:gd name="T1" fmla="*/ 133 h 588"/>
              <a:gd name="T2" fmla="*/ 555 w 793"/>
              <a:gd name="T3" fmla="*/ 184 h 588"/>
              <a:gd name="T4" fmla="*/ 740 w 793"/>
              <a:gd name="T5" fmla="*/ 85 h 588"/>
              <a:gd name="T6" fmla="*/ 792 w 793"/>
              <a:gd name="T7" fmla="*/ 117 h 588"/>
              <a:gd name="T8" fmla="*/ 792 w 793"/>
              <a:gd name="T9" fmla="*/ 470 h 588"/>
              <a:gd name="T10" fmla="*/ 740 w 793"/>
              <a:gd name="T11" fmla="*/ 501 h 588"/>
              <a:gd name="T12" fmla="*/ 555 w 793"/>
              <a:gd name="T13" fmla="*/ 403 h 588"/>
              <a:gd name="T14" fmla="*/ 555 w 793"/>
              <a:gd name="T15" fmla="*/ 456 h 588"/>
              <a:gd name="T16" fmla="*/ 422 w 793"/>
              <a:gd name="T17" fmla="*/ 587 h 588"/>
              <a:gd name="T18" fmla="*/ 133 w 793"/>
              <a:gd name="T19" fmla="*/ 587 h 588"/>
              <a:gd name="T20" fmla="*/ 0 w 793"/>
              <a:gd name="T21" fmla="*/ 456 h 588"/>
              <a:gd name="T22" fmla="*/ 0 w 793"/>
              <a:gd name="T23" fmla="*/ 133 h 588"/>
              <a:gd name="T24" fmla="*/ 133 w 793"/>
              <a:gd name="T25" fmla="*/ 0 h 588"/>
              <a:gd name="T26" fmla="*/ 422 w 793"/>
              <a:gd name="T27" fmla="*/ 0 h 588"/>
              <a:gd name="T28" fmla="*/ 555 w 793"/>
              <a:gd name="T29" fmla="*/ 133 h 588"/>
              <a:gd name="T30" fmla="*/ 517 w 793"/>
              <a:gd name="T31" fmla="*/ 189 h 588"/>
              <a:gd name="T32" fmla="*/ 517 w 793"/>
              <a:gd name="T33" fmla="*/ 133 h 588"/>
              <a:gd name="T34" fmla="*/ 422 w 793"/>
              <a:gd name="T35" fmla="*/ 38 h 588"/>
              <a:gd name="T36" fmla="*/ 133 w 793"/>
              <a:gd name="T37" fmla="*/ 38 h 588"/>
              <a:gd name="T38" fmla="*/ 38 w 793"/>
              <a:gd name="T39" fmla="*/ 133 h 588"/>
              <a:gd name="T40" fmla="*/ 38 w 793"/>
              <a:gd name="T41" fmla="*/ 456 h 588"/>
              <a:gd name="T42" fmla="*/ 133 w 793"/>
              <a:gd name="T43" fmla="*/ 549 h 588"/>
              <a:gd name="T44" fmla="*/ 422 w 793"/>
              <a:gd name="T45" fmla="*/ 549 h 588"/>
              <a:gd name="T46" fmla="*/ 517 w 793"/>
              <a:gd name="T47" fmla="*/ 456 h 588"/>
              <a:gd name="T48" fmla="*/ 517 w 793"/>
              <a:gd name="T49" fmla="*/ 400 h 588"/>
              <a:gd name="T50" fmla="*/ 569 w 793"/>
              <a:gd name="T51" fmla="*/ 368 h 588"/>
              <a:gd name="T52" fmla="*/ 753 w 793"/>
              <a:gd name="T53" fmla="*/ 465 h 588"/>
              <a:gd name="T54" fmla="*/ 753 w 793"/>
              <a:gd name="T55" fmla="*/ 121 h 588"/>
              <a:gd name="T56" fmla="*/ 571 w 793"/>
              <a:gd name="T57" fmla="*/ 217 h 588"/>
              <a:gd name="T58" fmla="*/ 517 w 793"/>
              <a:gd name="T59" fmla="*/ 189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3" h="588">
                <a:moveTo>
                  <a:pt x="555" y="133"/>
                </a:moveTo>
                <a:lnTo>
                  <a:pt x="555" y="184"/>
                </a:lnTo>
                <a:lnTo>
                  <a:pt x="740" y="85"/>
                </a:lnTo>
                <a:cubicBezTo>
                  <a:pt x="764" y="74"/>
                  <a:pt x="792" y="91"/>
                  <a:pt x="792" y="117"/>
                </a:cubicBezTo>
                <a:lnTo>
                  <a:pt x="792" y="470"/>
                </a:lnTo>
                <a:cubicBezTo>
                  <a:pt x="792" y="496"/>
                  <a:pt x="764" y="513"/>
                  <a:pt x="740" y="501"/>
                </a:cubicBezTo>
                <a:lnTo>
                  <a:pt x="555" y="403"/>
                </a:lnTo>
                <a:lnTo>
                  <a:pt x="555" y="456"/>
                </a:lnTo>
                <a:cubicBezTo>
                  <a:pt x="555" y="528"/>
                  <a:pt x="496" y="587"/>
                  <a:pt x="422" y="587"/>
                </a:cubicBezTo>
                <a:lnTo>
                  <a:pt x="133" y="587"/>
                </a:lnTo>
                <a:cubicBezTo>
                  <a:pt x="59" y="587"/>
                  <a:pt x="0" y="528"/>
                  <a:pt x="0" y="456"/>
                </a:cubicBezTo>
                <a:lnTo>
                  <a:pt x="0" y="133"/>
                </a:lnTo>
                <a:cubicBezTo>
                  <a:pt x="0" y="59"/>
                  <a:pt x="59" y="0"/>
                  <a:pt x="133" y="0"/>
                </a:cubicBezTo>
                <a:lnTo>
                  <a:pt x="422" y="0"/>
                </a:lnTo>
                <a:cubicBezTo>
                  <a:pt x="496" y="0"/>
                  <a:pt x="555" y="59"/>
                  <a:pt x="555" y="133"/>
                </a:cubicBezTo>
                <a:close/>
                <a:moveTo>
                  <a:pt x="517" y="189"/>
                </a:moveTo>
                <a:lnTo>
                  <a:pt x="517" y="133"/>
                </a:lnTo>
                <a:cubicBezTo>
                  <a:pt x="517" y="80"/>
                  <a:pt x="475" y="38"/>
                  <a:pt x="422" y="38"/>
                </a:cubicBezTo>
                <a:lnTo>
                  <a:pt x="133" y="38"/>
                </a:lnTo>
                <a:cubicBezTo>
                  <a:pt x="80" y="38"/>
                  <a:pt x="38" y="80"/>
                  <a:pt x="38" y="133"/>
                </a:cubicBezTo>
                <a:lnTo>
                  <a:pt x="38" y="456"/>
                </a:lnTo>
                <a:cubicBezTo>
                  <a:pt x="38" y="507"/>
                  <a:pt x="80" y="549"/>
                  <a:pt x="133" y="549"/>
                </a:cubicBezTo>
                <a:lnTo>
                  <a:pt x="422" y="549"/>
                </a:lnTo>
                <a:cubicBezTo>
                  <a:pt x="475" y="549"/>
                  <a:pt x="517" y="507"/>
                  <a:pt x="517" y="456"/>
                </a:cubicBezTo>
                <a:lnTo>
                  <a:pt x="517" y="400"/>
                </a:lnTo>
                <a:cubicBezTo>
                  <a:pt x="517" y="373"/>
                  <a:pt x="545" y="355"/>
                  <a:pt x="569" y="368"/>
                </a:cubicBezTo>
                <a:lnTo>
                  <a:pt x="753" y="465"/>
                </a:lnTo>
                <a:lnTo>
                  <a:pt x="753" y="121"/>
                </a:lnTo>
                <a:lnTo>
                  <a:pt x="571" y="217"/>
                </a:lnTo>
                <a:cubicBezTo>
                  <a:pt x="547" y="232"/>
                  <a:pt x="517" y="217"/>
                  <a:pt x="517" y="189"/>
                </a:cubicBezTo>
                <a:close/>
              </a:path>
            </a:pathLst>
          </a:custGeom>
          <a:solidFill>
            <a:schemeClr val="accent2"/>
          </a:solidFill>
          <a:ln>
            <a:noFill/>
          </a:ln>
          <a:effectLst/>
        </p:spPr>
        <p:txBody>
          <a:bodyPr wrap="none" anchor="ctr"/>
          <a:lstStyle/>
          <a:p>
            <a:endParaRPr lang="en-US" sz="603"/>
          </a:p>
        </p:txBody>
      </p:sp>
      <p:sp>
        <p:nvSpPr>
          <p:cNvPr id="539" name="Freeform 152"/>
          <p:cNvSpPr>
            <a:spLocks noChangeArrowheads="1"/>
          </p:cNvSpPr>
          <p:nvPr/>
        </p:nvSpPr>
        <p:spPr bwMode="auto">
          <a:xfrm>
            <a:off x="4728723" y="3657648"/>
            <a:ext cx="138851" cy="210756"/>
          </a:xfrm>
          <a:custGeom>
            <a:avLst/>
            <a:gdLst>
              <a:gd name="T0" fmla="*/ 267 w 495"/>
              <a:gd name="T1" fmla="*/ 632 h 748"/>
              <a:gd name="T2" fmla="*/ 267 w 495"/>
              <a:gd name="T3" fmla="*/ 708 h 748"/>
              <a:gd name="T4" fmla="*/ 376 w 495"/>
              <a:gd name="T5" fmla="*/ 708 h 748"/>
              <a:gd name="T6" fmla="*/ 387 w 495"/>
              <a:gd name="T7" fmla="*/ 720 h 748"/>
              <a:gd name="T8" fmla="*/ 387 w 495"/>
              <a:gd name="T9" fmla="*/ 736 h 748"/>
              <a:gd name="T10" fmla="*/ 376 w 495"/>
              <a:gd name="T11" fmla="*/ 747 h 748"/>
              <a:gd name="T12" fmla="*/ 120 w 495"/>
              <a:gd name="T13" fmla="*/ 747 h 748"/>
              <a:gd name="T14" fmla="*/ 108 w 495"/>
              <a:gd name="T15" fmla="*/ 736 h 748"/>
              <a:gd name="T16" fmla="*/ 108 w 495"/>
              <a:gd name="T17" fmla="*/ 720 h 748"/>
              <a:gd name="T18" fmla="*/ 120 w 495"/>
              <a:gd name="T19" fmla="*/ 708 h 748"/>
              <a:gd name="T20" fmla="*/ 228 w 495"/>
              <a:gd name="T21" fmla="*/ 708 h 748"/>
              <a:gd name="T22" fmla="*/ 228 w 495"/>
              <a:gd name="T23" fmla="*/ 632 h 748"/>
              <a:gd name="T24" fmla="*/ 0 w 495"/>
              <a:gd name="T25" fmla="*/ 390 h 748"/>
              <a:gd name="T26" fmla="*/ 0 w 495"/>
              <a:gd name="T27" fmla="*/ 297 h 748"/>
              <a:gd name="T28" fmla="*/ 11 w 495"/>
              <a:gd name="T29" fmla="*/ 288 h 748"/>
              <a:gd name="T30" fmla="*/ 28 w 495"/>
              <a:gd name="T31" fmla="*/ 288 h 748"/>
              <a:gd name="T32" fmla="*/ 38 w 495"/>
              <a:gd name="T33" fmla="*/ 297 h 748"/>
              <a:gd name="T34" fmla="*/ 38 w 495"/>
              <a:gd name="T35" fmla="*/ 390 h 748"/>
              <a:gd name="T36" fmla="*/ 457 w 495"/>
              <a:gd name="T37" fmla="*/ 390 h 748"/>
              <a:gd name="T38" fmla="*/ 457 w 495"/>
              <a:gd name="T39" fmla="*/ 297 h 748"/>
              <a:gd name="T40" fmla="*/ 467 w 495"/>
              <a:gd name="T41" fmla="*/ 288 h 748"/>
              <a:gd name="T42" fmla="*/ 484 w 495"/>
              <a:gd name="T43" fmla="*/ 288 h 748"/>
              <a:gd name="T44" fmla="*/ 494 w 495"/>
              <a:gd name="T45" fmla="*/ 297 h 748"/>
              <a:gd name="T46" fmla="*/ 494 w 495"/>
              <a:gd name="T47" fmla="*/ 390 h 748"/>
              <a:gd name="T48" fmla="*/ 267 w 495"/>
              <a:gd name="T49" fmla="*/ 632 h 748"/>
              <a:gd name="T50" fmla="*/ 107 w 495"/>
              <a:gd name="T51" fmla="*/ 390 h 748"/>
              <a:gd name="T52" fmla="*/ 107 w 495"/>
              <a:gd name="T53" fmla="*/ 184 h 748"/>
              <a:gd name="T54" fmla="*/ 388 w 495"/>
              <a:gd name="T55" fmla="*/ 184 h 748"/>
              <a:gd name="T56" fmla="*/ 388 w 495"/>
              <a:gd name="T57" fmla="*/ 390 h 748"/>
              <a:gd name="T58" fmla="*/ 107 w 495"/>
              <a:gd name="T59" fmla="*/ 390 h 748"/>
              <a:gd name="T60" fmla="*/ 145 w 495"/>
              <a:gd name="T61" fmla="*/ 184 h 748"/>
              <a:gd name="T62" fmla="*/ 145 w 495"/>
              <a:gd name="T63" fmla="*/ 390 h 748"/>
              <a:gd name="T64" fmla="*/ 350 w 495"/>
              <a:gd name="T65" fmla="*/ 390 h 748"/>
              <a:gd name="T66" fmla="*/ 350 w 495"/>
              <a:gd name="T67" fmla="*/ 184 h 748"/>
              <a:gd name="T68" fmla="*/ 145 w 495"/>
              <a:gd name="T69" fmla="*/ 18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748">
                <a:moveTo>
                  <a:pt x="267" y="632"/>
                </a:moveTo>
                <a:lnTo>
                  <a:pt x="267" y="708"/>
                </a:lnTo>
                <a:lnTo>
                  <a:pt x="376" y="708"/>
                </a:lnTo>
                <a:cubicBezTo>
                  <a:pt x="384" y="708"/>
                  <a:pt x="387" y="712"/>
                  <a:pt x="387" y="720"/>
                </a:cubicBezTo>
                <a:lnTo>
                  <a:pt x="387" y="736"/>
                </a:lnTo>
                <a:cubicBezTo>
                  <a:pt x="387" y="744"/>
                  <a:pt x="384" y="747"/>
                  <a:pt x="376" y="747"/>
                </a:cubicBezTo>
                <a:lnTo>
                  <a:pt x="120" y="747"/>
                </a:lnTo>
                <a:cubicBezTo>
                  <a:pt x="112" y="747"/>
                  <a:pt x="108" y="744"/>
                  <a:pt x="108" y="736"/>
                </a:cubicBezTo>
                <a:lnTo>
                  <a:pt x="108" y="720"/>
                </a:lnTo>
                <a:cubicBezTo>
                  <a:pt x="108" y="712"/>
                  <a:pt x="112" y="708"/>
                  <a:pt x="120" y="708"/>
                </a:cubicBezTo>
                <a:lnTo>
                  <a:pt x="228" y="708"/>
                </a:lnTo>
                <a:lnTo>
                  <a:pt x="228" y="632"/>
                </a:lnTo>
                <a:cubicBezTo>
                  <a:pt x="112" y="624"/>
                  <a:pt x="0" y="544"/>
                  <a:pt x="0" y="390"/>
                </a:cubicBezTo>
                <a:lnTo>
                  <a:pt x="0" y="297"/>
                </a:lnTo>
                <a:cubicBezTo>
                  <a:pt x="0" y="289"/>
                  <a:pt x="3" y="288"/>
                  <a:pt x="11" y="288"/>
                </a:cubicBezTo>
                <a:lnTo>
                  <a:pt x="28" y="288"/>
                </a:lnTo>
                <a:cubicBezTo>
                  <a:pt x="36" y="288"/>
                  <a:pt x="38" y="289"/>
                  <a:pt x="38" y="297"/>
                </a:cubicBezTo>
                <a:lnTo>
                  <a:pt x="38" y="390"/>
                </a:lnTo>
                <a:cubicBezTo>
                  <a:pt x="38" y="662"/>
                  <a:pt x="457" y="662"/>
                  <a:pt x="457" y="390"/>
                </a:cubicBezTo>
                <a:lnTo>
                  <a:pt x="457" y="297"/>
                </a:lnTo>
                <a:cubicBezTo>
                  <a:pt x="457" y="289"/>
                  <a:pt x="459" y="288"/>
                  <a:pt x="467" y="288"/>
                </a:cubicBezTo>
                <a:lnTo>
                  <a:pt x="484" y="288"/>
                </a:lnTo>
                <a:cubicBezTo>
                  <a:pt x="492" y="288"/>
                  <a:pt x="494" y="289"/>
                  <a:pt x="494" y="297"/>
                </a:cubicBezTo>
                <a:lnTo>
                  <a:pt x="494" y="390"/>
                </a:lnTo>
                <a:cubicBezTo>
                  <a:pt x="494" y="544"/>
                  <a:pt x="384" y="624"/>
                  <a:pt x="267" y="632"/>
                </a:cubicBezTo>
                <a:close/>
                <a:moveTo>
                  <a:pt x="107" y="390"/>
                </a:moveTo>
                <a:lnTo>
                  <a:pt x="107" y="184"/>
                </a:lnTo>
                <a:cubicBezTo>
                  <a:pt x="107" y="0"/>
                  <a:pt x="388" y="0"/>
                  <a:pt x="388" y="184"/>
                </a:cubicBezTo>
                <a:lnTo>
                  <a:pt x="388" y="390"/>
                </a:lnTo>
                <a:cubicBezTo>
                  <a:pt x="388" y="576"/>
                  <a:pt x="107" y="576"/>
                  <a:pt x="107" y="390"/>
                </a:cubicBezTo>
                <a:close/>
                <a:moveTo>
                  <a:pt x="145" y="184"/>
                </a:moveTo>
                <a:lnTo>
                  <a:pt x="145" y="390"/>
                </a:lnTo>
                <a:cubicBezTo>
                  <a:pt x="145" y="524"/>
                  <a:pt x="350" y="524"/>
                  <a:pt x="350" y="390"/>
                </a:cubicBezTo>
                <a:lnTo>
                  <a:pt x="350" y="184"/>
                </a:lnTo>
                <a:cubicBezTo>
                  <a:pt x="350" y="49"/>
                  <a:pt x="145" y="49"/>
                  <a:pt x="145" y="184"/>
                </a:cubicBezTo>
                <a:close/>
              </a:path>
            </a:pathLst>
          </a:custGeom>
          <a:solidFill>
            <a:schemeClr val="accent2"/>
          </a:solidFill>
          <a:ln>
            <a:noFill/>
          </a:ln>
          <a:effectLst/>
        </p:spPr>
        <p:txBody>
          <a:bodyPr wrap="none" anchor="ctr"/>
          <a:lstStyle/>
          <a:p>
            <a:endParaRPr lang="en-US" sz="603"/>
          </a:p>
        </p:txBody>
      </p:sp>
      <p:sp>
        <p:nvSpPr>
          <p:cNvPr id="540" name="Freeform 153"/>
          <p:cNvSpPr>
            <a:spLocks noChangeArrowheads="1"/>
          </p:cNvSpPr>
          <p:nvPr/>
        </p:nvSpPr>
        <p:spPr bwMode="auto">
          <a:xfrm>
            <a:off x="4955593" y="3675004"/>
            <a:ext cx="224394" cy="187202"/>
          </a:xfrm>
          <a:custGeom>
            <a:avLst/>
            <a:gdLst>
              <a:gd name="T0" fmla="*/ 372 w 796"/>
              <a:gd name="T1" fmla="*/ 649 h 666"/>
              <a:gd name="T2" fmla="*/ 77 w 796"/>
              <a:gd name="T3" fmla="*/ 340 h 666"/>
              <a:gd name="T4" fmla="*/ 102 w 796"/>
              <a:gd name="T5" fmla="*/ 73 h 666"/>
              <a:gd name="T6" fmla="*/ 368 w 796"/>
              <a:gd name="T7" fmla="*/ 97 h 666"/>
              <a:gd name="T8" fmla="*/ 398 w 796"/>
              <a:gd name="T9" fmla="*/ 131 h 666"/>
              <a:gd name="T10" fmla="*/ 427 w 796"/>
              <a:gd name="T11" fmla="*/ 97 h 666"/>
              <a:gd name="T12" fmla="*/ 692 w 796"/>
              <a:gd name="T13" fmla="*/ 73 h 666"/>
              <a:gd name="T14" fmla="*/ 718 w 796"/>
              <a:gd name="T15" fmla="*/ 340 h 666"/>
              <a:gd name="T16" fmla="*/ 422 w 796"/>
              <a:gd name="T17" fmla="*/ 649 h 666"/>
              <a:gd name="T18" fmla="*/ 372 w 796"/>
              <a:gd name="T19" fmla="*/ 649 h 666"/>
              <a:gd name="T20" fmla="*/ 372 w 796"/>
              <a:gd name="T21" fmla="*/ 159 h 666"/>
              <a:gd name="T22" fmla="*/ 339 w 796"/>
              <a:gd name="T23" fmla="*/ 123 h 666"/>
              <a:gd name="T24" fmla="*/ 126 w 796"/>
              <a:gd name="T25" fmla="*/ 102 h 666"/>
              <a:gd name="T26" fmla="*/ 105 w 796"/>
              <a:gd name="T27" fmla="*/ 316 h 666"/>
              <a:gd name="T28" fmla="*/ 398 w 796"/>
              <a:gd name="T29" fmla="*/ 620 h 666"/>
              <a:gd name="T30" fmla="*/ 689 w 796"/>
              <a:gd name="T31" fmla="*/ 316 h 666"/>
              <a:gd name="T32" fmla="*/ 668 w 796"/>
              <a:gd name="T33" fmla="*/ 102 h 666"/>
              <a:gd name="T34" fmla="*/ 456 w 796"/>
              <a:gd name="T35" fmla="*/ 123 h 666"/>
              <a:gd name="T36" fmla="*/ 422 w 796"/>
              <a:gd name="T37" fmla="*/ 159 h 666"/>
              <a:gd name="T38" fmla="*/ 372 w 796"/>
              <a:gd name="T39" fmla="*/ 15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6" h="666">
                <a:moveTo>
                  <a:pt x="372" y="649"/>
                </a:moveTo>
                <a:lnTo>
                  <a:pt x="77" y="340"/>
                </a:lnTo>
                <a:cubicBezTo>
                  <a:pt x="0" y="262"/>
                  <a:pt x="19" y="139"/>
                  <a:pt x="102" y="73"/>
                </a:cubicBezTo>
                <a:cubicBezTo>
                  <a:pt x="189" y="0"/>
                  <a:pt x="291" y="12"/>
                  <a:pt x="368" y="97"/>
                </a:cubicBezTo>
                <a:lnTo>
                  <a:pt x="398" y="131"/>
                </a:lnTo>
                <a:lnTo>
                  <a:pt x="427" y="97"/>
                </a:lnTo>
                <a:cubicBezTo>
                  <a:pt x="504" y="12"/>
                  <a:pt x="606" y="0"/>
                  <a:pt x="692" y="73"/>
                </a:cubicBezTo>
                <a:cubicBezTo>
                  <a:pt x="774" y="139"/>
                  <a:pt x="795" y="262"/>
                  <a:pt x="718" y="340"/>
                </a:cubicBezTo>
                <a:lnTo>
                  <a:pt x="422" y="649"/>
                </a:lnTo>
                <a:cubicBezTo>
                  <a:pt x="408" y="665"/>
                  <a:pt x="387" y="665"/>
                  <a:pt x="372" y="649"/>
                </a:cubicBezTo>
                <a:close/>
                <a:moveTo>
                  <a:pt x="372" y="159"/>
                </a:moveTo>
                <a:lnTo>
                  <a:pt x="339" y="123"/>
                </a:lnTo>
                <a:cubicBezTo>
                  <a:pt x="277" y="54"/>
                  <a:pt x="197" y="43"/>
                  <a:pt x="126" y="102"/>
                </a:cubicBezTo>
                <a:cubicBezTo>
                  <a:pt x="61" y="155"/>
                  <a:pt x="43" y="252"/>
                  <a:pt x="105" y="316"/>
                </a:cubicBezTo>
                <a:lnTo>
                  <a:pt x="398" y="620"/>
                </a:lnTo>
                <a:lnTo>
                  <a:pt x="689" y="316"/>
                </a:lnTo>
                <a:cubicBezTo>
                  <a:pt x="752" y="252"/>
                  <a:pt x="734" y="155"/>
                  <a:pt x="668" y="102"/>
                </a:cubicBezTo>
                <a:cubicBezTo>
                  <a:pt x="598" y="43"/>
                  <a:pt x="518" y="54"/>
                  <a:pt x="456" y="123"/>
                </a:cubicBezTo>
                <a:lnTo>
                  <a:pt x="422" y="159"/>
                </a:lnTo>
                <a:cubicBezTo>
                  <a:pt x="409" y="174"/>
                  <a:pt x="385" y="174"/>
                  <a:pt x="372" y="159"/>
                </a:cubicBezTo>
                <a:close/>
              </a:path>
            </a:pathLst>
          </a:custGeom>
          <a:solidFill>
            <a:schemeClr val="accent2"/>
          </a:solidFill>
          <a:ln>
            <a:noFill/>
          </a:ln>
          <a:effectLst/>
        </p:spPr>
        <p:txBody>
          <a:bodyPr wrap="none" anchor="ctr"/>
          <a:lstStyle/>
          <a:p>
            <a:endParaRPr lang="en-US" sz="603"/>
          </a:p>
        </p:txBody>
      </p:sp>
      <p:sp>
        <p:nvSpPr>
          <p:cNvPr id="541" name="Freeform 154"/>
          <p:cNvSpPr>
            <a:spLocks noChangeArrowheads="1"/>
          </p:cNvSpPr>
          <p:nvPr/>
        </p:nvSpPr>
        <p:spPr bwMode="auto">
          <a:xfrm>
            <a:off x="5270490" y="3672524"/>
            <a:ext cx="205797" cy="193400"/>
          </a:xfrm>
          <a:custGeom>
            <a:avLst/>
            <a:gdLst>
              <a:gd name="T0" fmla="*/ 475 w 730"/>
              <a:gd name="T1" fmla="*/ 0 h 686"/>
              <a:gd name="T2" fmla="*/ 503 w 730"/>
              <a:gd name="T3" fmla="*/ 10 h 686"/>
              <a:gd name="T4" fmla="*/ 598 w 730"/>
              <a:gd name="T5" fmla="*/ 77 h 686"/>
              <a:gd name="T6" fmla="*/ 729 w 730"/>
              <a:gd name="T7" fmla="*/ 553 h 686"/>
              <a:gd name="T8" fmla="*/ 132 w 730"/>
              <a:gd name="T9" fmla="*/ 685 h 686"/>
              <a:gd name="T10" fmla="*/ 0 w 730"/>
              <a:gd name="T11" fmla="*/ 208 h 686"/>
              <a:gd name="T12" fmla="*/ 225 w 730"/>
              <a:gd name="T13" fmla="*/ 77 h 686"/>
              <a:gd name="T14" fmla="*/ 236 w 730"/>
              <a:gd name="T15" fmla="*/ 0 h 686"/>
              <a:gd name="T16" fmla="*/ 263 w 730"/>
              <a:gd name="T17" fmla="*/ 10 h 686"/>
              <a:gd name="T18" fmla="*/ 465 w 730"/>
              <a:gd name="T19" fmla="*/ 77 h 686"/>
              <a:gd name="T20" fmla="*/ 38 w 730"/>
              <a:gd name="T21" fmla="*/ 208 h 686"/>
              <a:gd name="T22" fmla="*/ 132 w 730"/>
              <a:gd name="T23" fmla="*/ 646 h 686"/>
              <a:gd name="T24" fmla="*/ 691 w 730"/>
              <a:gd name="T25" fmla="*/ 553 h 686"/>
              <a:gd name="T26" fmla="*/ 598 w 730"/>
              <a:gd name="T27" fmla="*/ 115 h 686"/>
              <a:gd name="T28" fmla="*/ 503 w 730"/>
              <a:gd name="T29" fmla="*/ 155 h 686"/>
              <a:gd name="T30" fmla="*/ 475 w 730"/>
              <a:gd name="T31" fmla="*/ 166 h 686"/>
              <a:gd name="T32" fmla="*/ 465 w 730"/>
              <a:gd name="T33" fmla="*/ 115 h 686"/>
              <a:gd name="T34" fmla="*/ 263 w 730"/>
              <a:gd name="T35" fmla="*/ 155 h 686"/>
              <a:gd name="T36" fmla="*/ 236 w 730"/>
              <a:gd name="T37" fmla="*/ 166 h 686"/>
              <a:gd name="T38" fmla="*/ 225 w 730"/>
              <a:gd name="T39" fmla="*/ 115 h 686"/>
              <a:gd name="T40" fmla="*/ 38 w 730"/>
              <a:gd name="T41" fmla="*/ 208 h 686"/>
              <a:gd name="T42" fmla="*/ 179 w 730"/>
              <a:gd name="T43" fmla="*/ 352 h 686"/>
              <a:gd name="T44" fmla="*/ 179 w 730"/>
              <a:gd name="T45" fmla="*/ 256 h 686"/>
              <a:gd name="T46" fmla="*/ 225 w 730"/>
              <a:gd name="T47" fmla="*/ 472 h 686"/>
              <a:gd name="T48" fmla="*/ 131 w 730"/>
              <a:gd name="T49" fmla="*/ 472 h 686"/>
              <a:gd name="T50" fmla="*/ 225 w 730"/>
              <a:gd name="T51" fmla="*/ 472 h 686"/>
              <a:gd name="T52" fmla="*/ 364 w 730"/>
              <a:gd name="T53" fmla="*/ 352 h 686"/>
              <a:gd name="T54" fmla="*/ 364 w 730"/>
              <a:gd name="T55" fmla="*/ 256 h 686"/>
              <a:gd name="T56" fmla="*/ 412 w 730"/>
              <a:gd name="T57" fmla="*/ 472 h 686"/>
              <a:gd name="T58" fmla="*/ 316 w 730"/>
              <a:gd name="T59" fmla="*/ 472 h 686"/>
              <a:gd name="T60" fmla="*/ 412 w 730"/>
              <a:gd name="T61" fmla="*/ 472 h 686"/>
              <a:gd name="T62" fmla="*/ 551 w 730"/>
              <a:gd name="T63" fmla="*/ 352 h 686"/>
              <a:gd name="T64" fmla="*/ 551 w 730"/>
              <a:gd name="T65" fmla="*/ 256 h 686"/>
              <a:gd name="T66" fmla="*/ 599 w 730"/>
              <a:gd name="T67" fmla="*/ 472 h 686"/>
              <a:gd name="T68" fmla="*/ 503 w 730"/>
              <a:gd name="T69" fmla="*/ 472 h 686"/>
              <a:gd name="T70" fmla="*/ 599 w 730"/>
              <a:gd name="T71" fmla="*/ 47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686">
                <a:moveTo>
                  <a:pt x="465" y="10"/>
                </a:moveTo>
                <a:cubicBezTo>
                  <a:pt x="465" y="2"/>
                  <a:pt x="467" y="0"/>
                  <a:pt x="475" y="0"/>
                </a:cubicBezTo>
                <a:lnTo>
                  <a:pt x="492" y="0"/>
                </a:lnTo>
                <a:cubicBezTo>
                  <a:pt x="500" y="0"/>
                  <a:pt x="503" y="2"/>
                  <a:pt x="503" y="10"/>
                </a:cubicBezTo>
                <a:lnTo>
                  <a:pt x="503" y="77"/>
                </a:lnTo>
                <a:lnTo>
                  <a:pt x="598" y="77"/>
                </a:lnTo>
                <a:cubicBezTo>
                  <a:pt x="670" y="77"/>
                  <a:pt x="729" y="134"/>
                  <a:pt x="729" y="208"/>
                </a:cubicBezTo>
                <a:lnTo>
                  <a:pt x="729" y="553"/>
                </a:lnTo>
                <a:cubicBezTo>
                  <a:pt x="729" y="625"/>
                  <a:pt x="670" y="685"/>
                  <a:pt x="598" y="685"/>
                </a:cubicBezTo>
                <a:lnTo>
                  <a:pt x="132" y="685"/>
                </a:lnTo>
                <a:cubicBezTo>
                  <a:pt x="59" y="685"/>
                  <a:pt x="0" y="625"/>
                  <a:pt x="0" y="553"/>
                </a:cubicBezTo>
                <a:lnTo>
                  <a:pt x="0" y="208"/>
                </a:lnTo>
                <a:cubicBezTo>
                  <a:pt x="0" y="134"/>
                  <a:pt x="59" y="77"/>
                  <a:pt x="132" y="77"/>
                </a:cubicBezTo>
                <a:lnTo>
                  <a:pt x="225" y="77"/>
                </a:lnTo>
                <a:lnTo>
                  <a:pt x="225" y="10"/>
                </a:lnTo>
                <a:cubicBezTo>
                  <a:pt x="225" y="2"/>
                  <a:pt x="228" y="0"/>
                  <a:pt x="236" y="0"/>
                </a:cubicBezTo>
                <a:lnTo>
                  <a:pt x="254" y="0"/>
                </a:lnTo>
                <a:cubicBezTo>
                  <a:pt x="260" y="0"/>
                  <a:pt x="263" y="2"/>
                  <a:pt x="263" y="10"/>
                </a:cubicBezTo>
                <a:lnTo>
                  <a:pt x="263" y="77"/>
                </a:lnTo>
                <a:lnTo>
                  <a:pt x="465" y="77"/>
                </a:lnTo>
                <a:lnTo>
                  <a:pt x="465" y="10"/>
                </a:lnTo>
                <a:close/>
                <a:moveTo>
                  <a:pt x="38" y="208"/>
                </a:moveTo>
                <a:lnTo>
                  <a:pt x="38" y="553"/>
                </a:lnTo>
                <a:cubicBezTo>
                  <a:pt x="38" y="605"/>
                  <a:pt x="80" y="646"/>
                  <a:pt x="132" y="646"/>
                </a:cubicBezTo>
                <a:lnTo>
                  <a:pt x="598" y="646"/>
                </a:lnTo>
                <a:cubicBezTo>
                  <a:pt x="649" y="646"/>
                  <a:pt x="691" y="605"/>
                  <a:pt x="691" y="553"/>
                </a:cubicBezTo>
                <a:lnTo>
                  <a:pt x="691" y="208"/>
                </a:lnTo>
                <a:cubicBezTo>
                  <a:pt x="691" y="157"/>
                  <a:pt x="649" y="115"/>
                  <a:pt x="598" y="115"/>
                </a:cubicBezTo>
                <a:lnTo>
                  <a:pt x="503" y="115"/>
                </a:lnTo>
                <a:lnTo>
                  <a:pt x="503" y="155"/>
                </a:lnTo>
                <a:cubicBezTo>
                  <a:pt x="503" y="163"/>
                  <a:pt x="500" y="166"/>
                  <a:pt x="492" y="166"/>
                </a:cubicBezTo>
                <a:lnTo>
                  <a:pt x="475" y="166"/>
                </a:lnTo>
                <a:cubicBezTo>
                  <a:pt x="467" y="166"/>
                  <a:pt x="465" y="163"/>
                  <a:pt x="465" y="155"/>
                </a:cubicBezTo>
                <a:lnTo>
                  <a:pt x="465" y="115"/>
                </a:lnTo>
                <a:lnTo>
                  <a:pt x="263" y="115"/>
                </a:lnTo>
                <a:lnTo>
                  <a:pt x="263" y="155"/>
                </a:lnTo>
                <a:cubicBezTo>
                  <a:pt x="263" y="163"/>
                  <a:pt x="260" y="166"/>
                  <a:pt x="254" y="166"/>
                </a:cubicBezTo>
                <a:lnTo>
                  <a:pt x="236" y="166"/>
                </a:lnTo>
                <a:cubicBezTo>
                  <a:pt x="228" y="166"/>
                  <a:pt x="225" y="163"/>
                  <a:pt x="225" y="155"/>
                </a:cubicBezTo>
                <a:lnTo>
                  <a:pt x="225" y="115"/>
                </a:lnTo>
                <a:lnTo>
                  <a:pt x="132" y="115"/>
                </a:lnTo>
                <a:cubicBezTo>
                  <a:pt x="80" y="115"/>
                  <a:pt x="38" y="157"/>
                  <a:pt x="38" y="208"/>
                </a:cubicBezTo>
                <a:close/>
                <a:moveTo>
                  <a:pt x="225" y="304"/>
                </a:moveTo>
                <a:cubicBezTo>
                  <a:pt x="225" y="330"/>
                  <a:pt x="204" y="352"/>
                  <a:pt x="179" y="352"/>
                </a:cubicBezTo>
                <a:cubicBezTo>
                  <a:pt x="152" y="352"/>
                  <a:pt x="131" y="330"/>
                  <a:pt x="131" y="304"/>
                </a:cubicBezTo>
                <a:cubicBezTo>
                  <a:pt x="131" y="277"/>
                  <a:pt x="152" y="256"/>
                  <a:pt x="179" y="256"/>
                </a:cubicBezTo>
                <a:cubicBezTo>
                  <a:pt x="204" y="256"/>
                  <a:pt x="225" y="277"/>
                  <a:pt x="225" y="304"/>
                </a:cubicBezTo>
                <a:close/>
                <a:moveTo>
                  <a:pt x="225" y="472"/>
                </a:moveTo>
                <a:cubicBezTo>
                  <a:pt x="225" y="499"/>
                  <a:pt x="204" y="520"/>
                  <a:pt x="179" y="520"/>
                </a:cubicBezTo>
                <a:cubicBezTo>
                  <a:pt x="152" y="520"/>
                  <a:pt x="131" y="499"/>
                  <a:pt x="131" y="472"/>
                </a:cubicBezTo>
                <a:cubicBezTo>
                  <a:pt x="131" y="445"/>
                  <a:pt x="152" y="424"/>
                  <a:pt x="179" y="424"/>
                </a:cubicBezTo>
                <a:cubicBezTo>
                  <a:pt x="204" y="424"/>
                  <a:pt x="225" y="445"/>
                  <a:pt x="225" y="472"/>
                </a:cubicBezTo>
                <a:close/>
                <a:moveTo>
                  <a:pt x="412" y="304"/>
                </a:moveTo>
                <a:cubicBezTo>
                  <a:pt x="412" y="330"/>
                  <a:pt x="391" y="352"/>
                  <a:pt x="364" y="352"/>
                </a:cubicBezTo>
                <a:cubicBezTo>
                  <a:pt x="338" y="352"/>
                  <a:pt x="316" y="330"/>
                  <a:pt x="316" y="304"/>
                </a:cubicBezTo>
                <a:cubicBezTo>
                  <a:pt x="316" y="277"/>
                  <a:pt x="338" y="256"/>
                  <a:pt x="364" y="256"/>
                </a:cubicBezTo>
                <a:cubicBezTo>
                  <a:pt x="391" y="256"/>
                  <a:pt x="412" y="277"/>
                  <a:pt x="412" y="304"/>
                </a:cubicBezTo>
                <a:close/>
                <a:moveTo>
                  <a:pt x="412" y="472"/>
                </a:moveTo>
                <a:cubicBezTo>
                  <a:pt x="412" y="499"/>
                  <a:pt x="391" y="520"/>
                  <a:pt x="364" y="520"/>
                </a:cubicBezTo>
                <a:cubicBezTo>
                  <a:pt x="338" y="520"/>
                  <a:pt x="316" y="499"/>
                  <a:pt x="316" y="472"/>
                </a:cubicBezTo>
                <a:cubicBezTo>
                  <a:pt x="316" y="445"/>
                  <a:pt x="338" y="424"/>
                  <a:pt x="364" y="424"/>
                </a:cubicBezTo>
                <a:cubicBezTo>
                  <a:pt x="391" y="424"/>
                  <a:pt x="412" y="445"/>
                  <a:pt x="412" y="472"/>
                </a:cubicBezTo>
                <a:close/>
                <a:moveTo>
                  <a:pt x="599" y="304"/>
                </a:moveTo>
                <a:cubicBezTo>
                  <a:pt x="599" y="330"/>
                  <a:pt x="578" y="352"/>
                  <a:pt x="551" y="352"/>
                </a:cubicBezTo>
                <a:cubicBezTo>
                  <a:pt x="525" y="352"/>
                  <a:pt x="503" y="330"/>
                  <a:pt x="503" y="304"/>
                </a:cubicBezTo>
                <a:cubicBezTo>
                  <a:pt x="503" y="277"/>
                  <a:pt x="525" y="256"/>
                  <a:pt x="551" y="256"/>
                </a:cubicBezTo>
                <a:cubicBezTo>
                  <a:pt x="578" y="256"/>
                  <a:pt x="599" y="277"/>
                  <a:pt x="599" y="304"/>
                </a:cubicBezTo>
                <a:close/>
                <a:moveTo>
                  <a:pt x="599" y="472"/>
                </a:moveTo>
                <a:cubicBezTo>
                  <a:pt x="599" y="499"/>
                  <a:pt x="578" y="520"/>
                  <a:pt x="551" y="520"/>
                </a:cubicBezTo>
                <a:cubicBezTo>
                  <a:pt x="525" y="520"/>
                  <a:pt x="503" y="499"/>
                  <a:pt x="503" y="472"/>
                </a:cubicBezTo>
                <a:cubicBezTo>
                  <a:pt x="503" y="445"/>
                  <a:pt x="525" y="424"/>
                  <a:pt x="551" y="424"/>
                </a:cubicBezTo>
                <a:cubicBezTo>
                  <a:pt x="578" y="424"/>
                  <a:pt x="599" y="445"/>
                  <a:pt x="599" y="472"/>
                </a:cubicBezTo>
                <a:close/>
              </a:path>
            </a:pathLst>
          </a:custGeom>
          <a:solidFill>
            <a:schemeClr val="accent2"/>
          </a:solidFill>
          <a:ln>
            <a:noFill/>
          </a:ln>
          <a:effectLst/>
        </p:spPr>
        <p:txBody>
          <a:bodyPr wrap="none" anchor="ctr"/>
          <a:lstStyle/>
          <a:p>
            <a:endParaRPr lang="en-US" sz="603"/>
          </a:p>
        </p:txBody>
      </p:sp>
      <p:sp>
        <p:nvSpPr>
          <p:cNvPr id="542" name="Freeform 155"/>
          <p:cNvSpPr>
            <a:spLocks noChangeArrowheads="1"/>
          </p:cNvSpPr>
          <p:nvPr/>
        </p:nvSpPr>
        <p:spPr bwMode="auto">
          <a:xfrm>
            <a:off x="5576706" y="3668808"/>
            <a:ext cx="177283" cy="204557"/>
          </a:xfrm>
          <a:custGeom>
            <a:avLst/>
            <a:gdLst>
              <a:gd name="T0" fmla="*/ 329 w 631"/>
              <a:gd name="T1" fmla="*/ 3 h 727"/>
              <a:gd name="T2" fmla="*/ 609 w 631"/>
              <a:gd name="T3" fmla="*/ 126 h 727"/>
              <a:gd name="T4" fmla="*/ 630 w 631"/>
              <a:gd name="T5" fmla="*/ 158 h 727"/>
              <a:gd name="T6" fmla="*/ 630 w 631"/>
              <a:gd name="T7" fmla="*/ 567 h 727"/>
              <a:gd name="T8" fmla="*/ 609 w 631"/>
              <a:gd name="T9" fmla="*/ 599 h 727"/>
              <a:gd name="T10" fmla="*/ 329 w 631"/>
              <a:gd name="T11" fmla="*/ 721 h 727"/>
              <a:gd name="T12" fmla="*/ 300 w 631"/>
              <a:gd name="T13" fmla="*/ 721 h 727"/>
              <a:gd name="T14" fmla="*/ 22 w 631"/>
              <a:gd name="T15" fmla="*/ 599 h 727"/>
              <a:gd name="T16" fmla="*/ 0 w 631"/>
              <a:gd name="T17" fmla="*/ 567 h 727"/>
              <a:gd name="T18" fmla="*/ 0 w 631"/>
              <a:gd name="T19" fmla="*/ 158 h 727"/>
              <a:gd name="T20" fmla="*/ 22 w 631"/>
              <a:gd name="T21" fmla="*/ 126 h 727"/>
              <a:gd name="T22" fmla="*/ 300 w 631"/>
              <a:gd name="T23" fmla="*/ 3 h 727"/>
              <a:gd name="T24" fmla="*/ 329 w 631"/>
              <a:gd name="T25" fmla="*/ 3 h 727"/>
              <a:gd name="T26" fmla="*/ 38 w 631"/>
              <a:gd name="T27" fmla="*/ 566 h 727"/>
              <a:gd name="T28" fmla="*/ 295 w 631"/>
              <a:gd name="T29" fmla="*/ 678 h 727"/>
              <a:gd name="T30" fmla="*/ 295 w 631"/>
              <a:gd name="T31" fmla="*/ 291 h 727"/>
              <a:gd name="T32" fmla="*/ 38 w 631"/>
              <a:gd name="T33" fmla="*/ 177 h 727"/>
              <a:gd name="T34" fmla="*/ 38 w 631"/>
              <a:gd name="T35" fmla="*/ 566 h 727"/>
              <a:gd name="T36" fmla="*/ 315 w 631"/>
              <a:gd name="T37" fmla="*/ 38 h 727"/>
              <a:gd name="T38" fmla="*/ 65 w 631"/>
              <a:gd name="T39" fmla="*/ 147 h 727"/>
              <a:gd name="T40" fmla="*/ 315 w 631"/>
              <a:gd name="T41" fmla="*/ 257 h 727"/>
              <a:gd name="T42" fmla="*/ 564 w 631"/>
              <a:gd name="T43" fmla="*/ 147 h 727"/>
              <a:gd name="T44" fmla="*/ 315 w 631"/>
              <a:gd name="T45" fmla="*/ 38 h 727"/>
              <a:gd name="T46" fmla="*/ 593 w 631"/>
              <a:gd name="T47" fmla="*/ 177 h 727"/>
              <a:gd name="T48" fmla="*/ 334 w 631"/>
              <a:gd name="T49" fmla="*/ 291 h 727"/>
              <a:gd name="T50" fmla="*/ 334 w 631"/>
              <a:gd name="T51" fmla="*/ 678 h 727"/>
              <a:gd name="T52" fmla="*/ 593 w 631"/>
              <a:gd name="T53" fmla="*/ 566 h 727"/>
              <a:gd name="T54" fmla="*/ 593 w 631"/>
              <a:gd name="T55" fmla="*/ 177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1" h="727">
                <a:moveTo>
                  <a:pt x="329" y="3"/>
                </a:moveTo>
                <a:lnTo>
                  <a:pt x="609" y="126"/>
                </a:lnTo>
                <a:cubicBezTo>
                  <a:pt x="622" y="132"/>
                  <a:pt x="630" y="144"/>
                  <a:pt x="630" y="158"/>
                </a:cubicBezTo>
                <a:lnTo>
                  <a:pt x="630" y="567"/>
                </a:lnTo>
                <a:cubicBezTo>
                  <a:pt x="630" y="580"/>
                  <a:pt x="622" y="593"/>
                  <a:pt x="609" y="599"/>
                </a:cubicBezTo>
                <a:lnTo>
                  <a:pt x="329" y="721"/>
                </a:lnTo>
                <a:cubicBezTo>
                  <a:pt x="319" y="726"/>
                  <a:pt x="310" y="726"/>
                  <a:pt x="300" y="721"/>
                </a:cubicBezTo>
                <a:lnTo>
                  <a:pt x="22" y="599"/>
                </a:lnTo>
                <a:cubicBezTo>
                  <a:pt x="9" y="593"/>
                  <a:pt x="0" y="580"/>
                  <a:pt x="0" y="567"/>
                </a:cubicBezTo>
                <a:lnTo>
                  <a:pt x="0" y="158"/>
                </a:lnTo>
                <a:cubicBezTo>
                  <a:pt x="0" y="144"/>
                  <a:pt x="9" y="131"/>
                  <a:pt x="22" y="126"/>
                </a:cubicBezTo>
                <a:lnTo>
                  <a:pt x="300" y="3"/>
                </a:lnTo>
                <a:cubicBezTo>
                  <a:pt x="310" y="0"/>
                  <a:pt x="319" y="0"/>
                  <a:pt x="329" y="3"/>
                </a:cubicBezTo>
                <a:close/>
                <a:moveTo>
                  <a:pt x="38" y="566"/>
                </a:moveTo>
                <a:lnTo>
                  <a:pt x="295" y="678"/>
                </a:lnTo>
                <a:lnTo>
                  <a:pt x="295" y="291"/>
                </a:lnTo>
                <a:lnTo>
                  <a:pt x="38" y="177"/>
                </a:lnTo>
                <a:lnTo>
                  <a:pt x="38" y="566"/>
                </a:lnTo>
                <a:close/>
                <a:moveTo>
                  <a:pt x="315" y="38"/>
                </a:moveTo>
                <a:lnTo>
                  <a:pt x="65" y="147"/>
                </a:lnTo>
                <a:lnTo>
                  <a:pt x="315" y="257"/>
                </a:lnTo>
                <a:lnTo>
                  <a:pt x="564" y="147"/>
                </a:lnTo>
                <a:lnTo>
                  <a:pt x="315" y="38"/>
                </a:lnTo>
                <a:close/>
                <a:moveTo>
                  <a:pt x="593" y="177"/>
                </a:moveTo>
                <a:lnTo>
                  <a:pt x="334" y="291"/>
                </a:lnTo>
                <a:lnTo>
                  <a:pt x="334" y="678"/>
                </a:lnTo>
                <a:lnTo>
                  <a:pt x="593" y="566"/>
                </a:lnTo>
                <a:lnTo>
                  <a:pt x="593" y="177"/>
                </a:lnTo>
                <a:close/>
              </a:path>
            </a:pathLst>
          </a:custGeom>
          <a:solidFill>
            <a:schemeClr val="accent2"/>
          </a:solidFill>
          <a:ln>
            <a:noFill/>
          </a:ln>
          <a:effectLst/>
        </p:spPr>
        <p:txBody>
          <a:bodyPr wrap="none" anchor="ctr"/>
          <a:lstStyle/>
          <a:p>
            <a:endParaRPr lang="en-US" sz="603"/>
          </a:p>
        </p:txBody>
      </p:sp>
      <p:sp>
        <p:nvSpPr>
          <p:cNvPr id="543" name="Freeform 156"/>
          <p:cNvSpPr>
            <a:spLocks noChangeArrowheads="1"/>
          </p:cNvSpPr>
          <p:nvPr/>
        </p:nvSpPr>
        <p:spPr bwMode="auto">
          <a:xfrm>
            <a:off x="5851928" y="3670047"/>
            <a:ext cx="199598" cy="199599"/>
          </a:xfrm>
          <a:custGeom>
            <a:avLst/>
            <a:gdLst>
              <a:gd name="T0" fmla="*/ 355 w 708"/>
              <a:gd name="T1" fmla="*/ 0 h 708"/>
              <a:gd name="T2" fmla="*/ 707 w 708"/>
              <a:gd name="T3" fmla="*/ 353 h 708"/>
              <a:gd name="T4" fmla="*/ 355 w 708"/>
              <a:gd name="T5" fmla="*/ 707 h 708"/>
              <a:gd name="T6" fmla="*/ 0 w 708"/>
              <a:gd name="T7" fmla="*/ 353 h 708"/>
              <a:gd name="T8" fmla="*/ 355 w 708"/>
              <a:gd name="T9" fmla="*/ 0 h 708"/>
              <a:gd name="T10" fmla="*/ 355 w 708"/>
              <a:gd name="T11" fmla="*/ 38 h 708"/>
              <a:gd name="T12" fmla="*/ 38 w 708"/>
              <a:gd name="T13" fmla="*/ 353 h 708"/>
              <a:gd name="T14" fmla="*/ 355 w 708"/>
              <a:gd name="T15" fmla="*/ 668 h 708"/>
              <a:gd name="T16" fmla="*/ 668 w 708"/>
              <a:gd name="T17" fmla="*/ 353 h 708"/>
              <a:gd name="T18" fmla="*/ 355 w 708"/>
              <a:gd name="T19" fmla="*/ 38 h 708"/>
              <a:gd name="T20" fmla="*/ 281 w 708"/>
              <a:gd name="T21" fmla="*/ 239 h 708"/>
              <a:gd name="T22" fmla="*/ 272 w 708"/>
              <a:gd name="T23" fmla="*/ 249 h 708"/>
              <a:gd name="T24" fmla="*/ 272 w 708"/>
              <a:gd name="T25" fmla="*/ 270 h 708"/>
              <a:gd name="T26" fmla="*/ 281 w 708"/>
              <a:gd name="T27" fmla="*/ 279 h 708"/>
              <a:gd name="T28" fmla="*/ 334 w 708"/>
              <a:gd name="T29" fmla="*/ 279 h 708"/>
              <a:gd name="T30" fmla="*/ 334 w 708"/>
              <a:gd name="T31" fmla="*/ 510 h 708"/>
              <a:gd name="T32" fmla="*/ 278 w 708"/>
              <a:gd name="T33" fmla="*/ 510 h 708"/>
              <a:gd name="T34" fmla="*/ 267 w 708"/>
              <a:gd name="T35" fmla="*/ 521 h 708"/>
              <a:gd name="T36" fmla="*/ 267 w 708"/>
              <a:gd name="T37" fmla="*/ 540 h 708"/>
              <a:gd name="T38" fmla="*/ 278 w 708"/>
              <a:gd name="T39" fmla="*/ 551 h 708"/>
              <a:gd name="T40" fmla="*/ 428 w 708"/>
              <a:gd name="T41" fmla="*/ 551 h 708"/>
              <a:gd name="T42" fmla="*/ 439 w 708"/>
              <a:gd name="T43" fmla="*/ 540 h 708"/>
              <a:gd name="T44" fmla="*/ 439 w 708"/>
              <a:gd name="T45" fmla="*/ 521 h 708"/>
              <a:gd name="T46" fmla="*/ 428 w 708"/>
              <a:gd name="T47" fmla="*/ 510 h 708"/>
              <a:gd name="T48" fmla="*/ 374 w 708"/>
              <a:gd name="T49" fmla="*/ 510 h 708"/>
              <a:gd name="T50" fmla="*/ 374 w 708"/>
              <a:gd name="T51" fmla="*/ 249 h 708"/>
              <a:gd name="T52" fmla="*/ 364 w 708"/>
              <a:gd name="T53" fmla="*/ 239 h 708"/>
              <a:gd name="T54" fmla="*/ 281 w 708"/>
              <a:gd name="T55" fmla="*/ 239 h 708"/>
              <a:gd name="T56" fmla="*/ 356 w 708"/>
              <a:gd name="T57" fmla="*/ 128 h 708"/>
              <a:gd name="T58" fmla="*/ 351 w 708"/>
              <a:gd name="T59" fmla="*/ 128 h 708"/>
              <a:gd name="T60" fmla="*/ 329 w 708"/>
              <a:gd name="T61" fmla="*/ 150 h 708"/>
              <a:gd name="T62" fmla="*/ 329 w 708"/>
              <a:gd name="T63" fmla="*/ 153 h 708"/>
              <a:gd name="T64" fmla="*/ 351 w 708"/>
              <a:gd name="T65" fmla="*/ 175 h 708"/>
              <a:gd name="T66" fmla="*/ 356 w 708"/>
              <a:gd name="T67" fmla="*/ 175 h 708"/>
              <a:gd name="T68" fmla="*/ 379 w 708"/>
              <a:gd name="T69" fmla="*/ 153 h 708"/>
              <a:gd name="T70" fmla="*/ 379 w 708"/>
              <a:gd name="T71" fmla="*/ 150 h 708"/>
              <a:gd name="T72" fmla="*/ 356 w 708"/>
              <a:gd name="T73" fmla="*/ 12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8" h="708">
                <a:moveTo>
                  <a:pt x="355" y="0"/>
                </a:moveTo>
                <a:cubicBezTo>
                  <a:pt x="548" y="0"/>
                  <a:pt x="707" y="158"/>
                  <a:pt x="707" y="353"/>
                </a:cubicBezTo>
                <a:cubicBezTo>
                  <a:pt x="707" y="548"/>
                  <a:pt x="548" y="707"/>
                  <a:pt x="355" y="707"/>
                </a:cubicBezTo>
                <a:cubicBezTo>
                  <a:pt x="160" y="707"/>
                  <a:pt x="0" y="548"/>
                  <a:pt x="0" y="353"/>
                </a:cubicBezTo>
                <a:cubicBezTo>
                  <a:pt x="0" y="158"/>
                  <a:pt x="160" y="0"/>
                  <a:pt x="355" y="0"/>
                </a:cubicBezTo>
                <a:close/>
                <a:moveTo>
                  <a:pt x="355" y="38"/>
                </a:moveTo>
                <a:cubicBezTo>
                  <a:pt x="179" y="38"/>
                  <a:pt x="38" y="179"/>
                  <a:pt x="38" y="353"/>
                </a:cubicBezTo>
                <a:cubicBezTo>
                  <a:pt x="38" y="527"/>
                  <a:pt x="179" y="668"/>
                  <a:pt x="355" y="668"/>
                </a:cubicBezTo>
                <a:cubicBezTo>
                  <a:pt x="527" y="668"/>
                  <a:pt x="668" y="527"/>
                  <a:pt x="668" y="353"/>
                </a:cubicBezTo>
                <a:cubicBezTo>
                  <a:pt x="668" y="179"/>
                  <a:pt x="527" y="38"/>
                  <a:pt x="355" y="38"/>
                </a:cubicBezTo>
                <a:close/>
                <a:moveTo>
                  <a:pt x="281" y="239"/>
                </a:moveTo>
                <a:cubicBezTo>
                  <a:pt x="273" y="239"/>
                  <a:pt x="272" y="243"/>
                  <a:pt x="272" y="249"/>
                </a:cubicBezTo>
                <a:lnTo>
                  <a:pt x="272" y="270"/>
                </a:lnTo>
                <a:cubicBezTo>
                  <a:pt x="272" y="278"/>
                  <a:pt x="273" y="279"/>
                  <a:pt x="281" y="279"/>
                </a:cubicBezTo>
                <a:lnTo>
                  <a:pt x="334" y="279"/>
                </a:lnTo>
                <a:lnTo>
                  <a:pt x="334" y="510"/>
                </a:lnTo>
                <a:lnTo>
                  <a:pt x="278" y="510"/>
                </a:lnTo>
                <a:cubicBezTo>
                  <a:pt x="270" y="510"/>
                  <a:pt x="267" y="513"/>
                  <a:pt x="267" y="521"/>
                </a:cubicBezTo>
                <a:lnTo>
                  <a:pt x="267" y="540"/>
                </a:lnTo>
                <a:cubicBezTo>
                  <a:pt x="267" y="548"/>
                  <a:pt x="270" y="551"/>
                  <a:pt x="278" y="551"/>
                </a:cubicBezTo>
                <a:lnTo>
                  <a:pt x="428" y="551"/>
                </a:lnTo>
                <a:cubicBezTo>
                  <a:pt x="438" y="551"/>
                  <a:pt x="439" y="548"/>
                  <a:pt x="439" y="540"/>
                </a:cubicBezTo>
                <a:lnTo>
                  <a:pt x="439" y="521"/>
                </a:lnTo>
                <a:cubicBezTo>
                  <a:pt x="439" y="513"/>
                  <a:pt x="438" y="510"/>
                  <a:pt x="428" y="510"/>
                </a:cubicBezTo>
                <a:lnTo>
                  <a:pt x="374" y="510"/>
                </a:lnTo>
                <a:lnTo>
                  <a:pt x="374" y="249"/>
                </a:lnTo>
                <a:cubicBezTo>
                  <a:pt x="374" y="241"/>
                  <a:pt x="372" y="239"/>
                  <a:pt x="364" y="239"/>
                </a:cubicBezTo>
                <a:lnTo>
                  <a:pt x="281" y="239"/>
                </a:lnTo>
                <a:close/>
                <a:moveTo>
                  <a:pt x="356" y="128"/>
                </a:moveTo>
                <a:lnTo>
                  <a:pt x="351" y="128"/>
                </a:lnTo>
                <a:cubicBezTo>
                  <a:pt x="335" y="128"/>
                  <a:pt x="329" y="132"/>
                  <a:pt x="329" y="150"/>
                </a:cubicBezTo>
                <a:lnTo>
                  <a:pt x="329" y="153"/>
                </a:lnTo>
                <a:cubicBezTo>
                  <a:pt x="329" y="171"/>
                  <a:pt x="335" y="175"/>
                  <a:pt x="351" y="175"/>
                </a:cubicBezTo>
                <a:lnTo>
                  <a:pt x="356" y="175"/>
                </a:lnTo>
                <a:cubicBezTo>
                  <a:pt x="372" y="175"/>
                  <a:pt x="379" y="171"/>
                  <a:pt x="379" y="153"/>
                </a:cubicBezTo>
                <a:lnTo>
                  <a:pt x="379" y="150"/>
                </a:lnTo>
                <a:cubicBezTo>
                  <a:pt x="379" y="132"/>
                  <a:pt x="372" y="128"/>
                  <a:pt x="356" y="128"/>
                </a:cubicBezTo>
                <a:close/>
              </a:path>
            </a:pathLst>
          </a:custGeom>
          <a:solidFill>
            <a:schemeClr val="accent2"/>
          </a:solidFill>
          <a:ln>
            <a:noFill/>
          </a:ln>
          <a:effectLst/>
        </p:spPr>
        <p:txBody>
          <a:bodyPr wrap="none" anchor="ctr"/>
          <a:lstStyle/>
          <a:p>
            <a:endParaRPr lang="en-US" sz="603"/>
          </a:p>
        </p:txBody>
      </p:sp>
      <p:sp>
        <p:nvSpPr>
          <p:cNvPr id="544" name="Freeform 157"/>
          <p:cNvSpPr>
            <a:spLocks noChangeArrowheads="1"/>
          </p:cNvSpPr>
          <p:nvPr/>
        </p:nvSpPr>
        <p:spPr bwMode="auto">
          <a:xfrm>
            <a:off x="6125910" y="3672525"/>
            <a:ext cx="166125" cy="195879"/>
          </a:xfrm>
          <a:custGeom>
            <a:avLst/>
            <a:gdLst>
              <a:gd name="T0" fmla="*/ 14 w 590"/>
              <a:gd name="T1" fmla="*/ 598 h 695"/>
              <a:gd name="T2" fmla="*/ 14 w 590"/>
              <a:gd name="T3" fmla="*/ 547 h 695"/>
              <a:gd name="T4" fmla="*/ 242 w 590"/>
              <a:gd name="T5" fmla="*/ 320 h 695"/>
              <a:gd name="T6" fmla="*/ 197 w 590"/>
              <a:gd name="T7" fmla="*/ 195 h 695"/>
              <a:gd name="T8" fmla="*/ 392 w 590"/>
              <a:gd name="T9" fmla="*/ 0 h 695"/>
              <a:gd name="T10" fmla="*/ 589 w 590"/>
              <a:gd name="T11" fmla="*/ 195 h 695"/>
              <a:gd name="T12" fmla="*/ 392 w 590"/>
              <a:gd name="T13" fmla="*/ 392 h 695"/>
              <a:gd name="T14" fmla="*/ 269 w 590"/>
              <a:gd name="T15" fmla="*/ 347 h 695"/>
              <a:gd name="T16" fmla="*/ 136 w 590"/>
              <a:gd name="T17" fmla="*/ 480 h 695"/>
              <a:gd name="T18" fmla="*/ 224 w 590"/>
              <a:gd name="T19" fmla="*/ 570 h 695"/>
              <a:gd name="T20" fmla="*/ 224 w 590"/>
              <a:gd name="T21" fmla="*/ 584 h 695"/>
              <a:gd name="T22" fmla="*/ 213 w 590"/>
              <a:gd name="T23" fmla="*/ 595 h 695"/>
              <a:gd name="T24" fmla="*/ 198 w 590"/>
              <a:gd name="T25" fmla="*/ 595 h 695"/>
              <a:gd name="T26" fmla="*/ 109 w 590"/>
              <a:gd name="T27" fmla="*/ 507 h 695"/>
              <a:gd name="T28" fmla="*/ 43 w 590"/>
              <a:gd name="T29" fmla="*/ 573 h 695"/>
              <a:gd name="T30" fmla="*/ 131 w 590"/>
              <a:gd name="T31" fmla="*/ 661 h 695"/>
              <a:gd name="T32" fmla="*/ 131 w 590"/>
              <a:gd name="T33" fmla="*/ 677 h 695"/>
              <a:gd name="T34" fmla="*/ 120 w 590"/>
              <a:gd name="T35" fmla="*/ 688 h 695"/>
              <a:gd name="T36" fmla="*/ 106 w 590"/>
              <a:gd name="T37" fmla="*/ 688 h 695"/>
              <a:gd name="T38" fmla="*/ 14 w 590"/>
              <a:gd name="T39" fmla="*/ 598 h 695"/>
              <a:gd name="T40" fmla="*/ 235 w 590"/>
              <a:gd name="T41" fmla="*/ 195 h 695"/>
              <a:gd name="T42" fmla="*/ 392 w 590"/>
              <a:gd name="T43" fmla="*/ 355 h 695"/>
              <a:gd name="T44" fmla="*/ 552 w 590"/>
              <a:gd name="T45" fmla="*/ 195 h 695"/>
              <a:gd name="T46" fmla="*/ 392 w 590"/>
              <a:gd name="T47" fmla="*/ 37 h 695"/>
              <a:gd name="T48" fmla="*/ 235 w 590"/>
              <a:gd name="T49" fmla="*/ 1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0" h="695">
                <a:moveTo>
                  <a:pt x="14" y="598"/>
                </a:moveTo>
                <a:cubicBezTo>
                  <a:pt x="0" y="584"/>
                  <a:pt x="0" y="562"/>
                  <a:pt x="14" y="547"/>
                </a:cubicBezTo>
                <a:lnTo>
                  <a:pt x="242" y="320"/>
                </a:lnTo>
                <a:cubicBezTo>
                  <a:pt x="213" y="286"/>
                  <a:pt x="197" y="243"/>
                  <a:pt x="197" y="195"/>
                </a:cubicBezTo>
                <a:cubicBezTo>
                  <a:pt x="197" y="88"/>
                  <a:pt x="284" y="0"/>
                  <a:pt x="392" y="0"/>
                </a:cubicBezTo>
                <a:cubicBezTo>
                  <a:pt x="500" y="0"/>
                  <a:pt x="589" y="87"/>
                  <a:pt x="589" y="195"/>
                </a:cubicBezTo>
                <a:cubicBezTo>
                  <a:pt x="589" y="303"/>
                  <a:pt x="501" y="392"/>
                  <a:pt x="392" y="392"/>
                </a:cubicBezTo>
                <a:cubicBezTo>
                  <a:pt x="346" y="392"/>
                  <a:pt x="302" y="374"/>
                  <a:pt x="269" y="347"/>
                </a:cubicBezTo>
                <a:lnTo>
                  <a:pt x="136" y="480"/>
                </a:lnTo>
                <a:cubicBezTo>
                  <a:pt x="165" y="509"/>
                  <a:pt x="195" y="539"/>
                  <a:pt x="224" y="570"/>
                </a:cubicBezTo>
                <a:cubicBezTo>
                  <a:pt x="230" y="574"/>
                  <a:pt x="230" y="578"/>
                  <a:pt x="224" y="584"/>
                </a:cubicBezTo>
                <a:lnTo>
                  <a:pt x="213" y="595"/>
                </a:lnTo>
                <a:cubicBezTo>
                  <a:pt x="206" y="600"/>
                  <a:pt x="203" y="600"/>
                  <a:pt x="198" y="595"/>
                </a:cubicBezTo>
                <a:lnTo>
                  <a:pt x="109" y="507"/>
                </a:lnTo>
                <a:lnTo>
                  <a:pt x="43" y="573"/>
                </a:lnTo>
                <a:lnTo>
                  <a:pt x="131" y="661"/>
                </a:lnTo>
                <a:cubicBezTo>
                  <a:pt x="138" y="667"/>
                  <a:pt x="138" y="670"/>
                  <a:pt x="131" y="677"/>
                </a:cubicBezTo>
                <a:lnTo>
                  <a:pt x="120" y="688"/>
                </a:lnTo>
                <a:cubicBezTo>
                  <a:pt x="115" y="694"/>
                  <a:pt x="110" y="694"/>
                  <a:pt x="106" y="688"/>
                </a:cubicBezTo>
                <a:lnTo>
                  <a:pt x="14" y="598"/>
                </a:lnTo>
                <a:close/>
                <a:moveTo>
                  <a:pt x="235" y="195"/>
                </a:moveTo>
                <a:cubicBezTo>
                  <a:pt x="235" y="283"/>
                  <a:pt x="306" y="355"/>
                  <a:pt x="392" y="355"/>
                </a:cubicBezTo>
                <a:cubicBezTo>
                  <a:pt x="480" y="355"/>
                  <a:pt x="552" y="283"/>
                  <a:pt x="552" y="195"/>
                </a:cubicBezTo>
                <a:cubicBezTo>
                  <a:pt x="552" y="109"/>
                  <a:pt x="480" y="37"/>
                  <a:pt x="392" y="37"/>
                </a:cubicBezTo>
                <a:cubicBezTo>
                  <a:pt x="306" y="37"/>
                  <a:pt x="235" y="109"/>
                  <a:pt x="235" y="195"/>
                </a:cubicBezTo>
                <a:close/>
              </a:path>
            </a:pathLst>
          </a:custGeom>
          <a:solidFill>
            <a:schemeClr val="accent2"/>
          </a:solidFill>
          <a:ln>
            <a:noFill/>
          </a:ln>
          <a:effectLst/>
        </p:spPr>
        <p:txBody>
          <a:bodyPr wrap="none" anchor="ctr"/>
          <a:lstStyle/>
          <a:p>
            <a:endParaRPr lang="en-US" sz="603"/>
          </a:p>
        </p:txBody>
      </p:sp>
      <p:sp>
        <p:nvSpPr>
          <p:cNvPr id="545" name="Freeform 158"/>
          <p:cNvSpPr>
            <a:spLocks noChangeArrowheads="1"/>
          </p:cNvSpPr>
          <p:nvPr/>
        </p:nvSpPr>
        <p:spPr bwMode="auto">
          <a:xfrm>
            <a:off x="6329228" y="3640291"/>
            <a:ext cx="260346" cy="260346"/>
          </a:xfrm>
          <a:custGeom>
            <a:avLst/>
            <a:gdLst>
              <a:gd name="T0" fmla="*/ 132 w 925"/>
              <a:gd name="T1" fmla="*/ 594 h 926"/>
              <a:gd name="T2" fmla="*/ 241 w 925"/>
              <a:gd name="T3" fmla="*/ 483 h 926"/>
              <a:gd name="T4" fmla="*/ 425 w 925"/>
              <a:gd name="T5" fmla="*/ 474 h 926"/>
              <a:gd name="T6" fmla="*/ 471 w 925"/>
              <a:gd name="T7" fmla="*/ 426 h 926"/>
              <a:gd name="T8" fmla="*/ 483 w 925"/>
              <a:gd name="T9" fmla="*/ 242 h 926"/>
              <a:gd name="T10" fmla="*/ 593 w 925"/>
              <a:gd name="T11" fmla="*/ 132 h 926"/>
              <a:gd name="T12" fmla="*/ 793 w 925"/>
              <a:gd name="T13" fmla="*/ 331 h 926"/>
              <a:gd name="T14" fmla="*/ 683 w 925"/>
              <a:gd name="T15" fmla="*/ 442 h 926"/>
              <a:gd name="T16" fmla="*/ 499 w 925"/>
              <a:gd name="T17" fmla="*/ 453 h 926"/>
              <a:gd name="T18" fmla="*/ 452 w 925"/>
              <a:gd name="T19" fmla="*/ 499 h 926"/>
              <a:gd name="T20" fmla="*/ 441 w 925"/>
              <a:gd name="T21" fmla="*/ 685 h 926"/>
              <a:gd name="T22" fmla="*/ 332 w 925"/>
              <a:gd name="T23" fmla="*/ 794 h 926"/>
              <a:gd name="T24" fmla="*/ 132 w 925"/>
              <a:gd name="T25" fmla="*/ 594 h 926"/>
              <a:gd name="T26" fmla="*/ 310 w 925"/>
              <a:gd name="T27" fmla="*/ 589 h 926"/>
              <a:gd name="T28" fmla="*/ 398 w 925"/>
              <a:gd name="T29" fmla="*/ 499 h 926"/>
              <a:gd name="T30" fmla="*/ 268 w 925"/>
              <a:gd name="T31" fmla="*/ 511 h 926"/>
              <a:gd name="T32" fmla="*/ 158 w 925"/>
              <a:gd name="T33" fmla="*/ 621 h 926"/>
              <a:gd name="T34" fmla="*/ 305 w 925"/>
              <a:gd name="T35" fmla="*/ 767 h 926"/>
              <a:gd name="T36" fmla="*/ 414 w 925"/>
              <a:gd name="T37" fmla="*/ 658 h 926"/>
              <a:gd name="T38" fmla="*/ 425 w 925"/>
              <a:gd name="T39" fmla="*/ 527 h 926"/>
              <a:gd name="T40" fmla="*/ 335 w 925"/>
              <a:gd name="T41" fmla="*/ 616 h 926"/>
              <a:gd name="T42" fmla="*/ 321 w 925"/>
              <a:gd name="T43" fmla="*/ 616 h 926"/>
              <a:gd name="T44" fmla="*/ 310 w 925"/>
              <a:gd name="T45" fmla="*/ 603 h 926"/>
              <a:gd name="T46" fmla="*/ 310 w 925"/>
              <a:gd name="T47" fmla="*/ 589 h 926"/>
              <a:gd name="T48" fmla="*/ 617 w 925"/>
              <a:gd name="T49" fmla="*/ 335 h 926"/>
              <a:gd name="T50" fmla="*/ 526 w 925"/>
              <a:gd name="T51" fmla="*/ 426 h 926"/>
              <a:gd name="T52" fmla="*/ 657 w 925"/>
              <a:gd name="T53" fmla="*/ 415 h 926"/>
              <a:gd name="T54" fmla="*/ 766 w 925"/>
              <a:gd name="T55" fmla="*/ 304 h 926"/>
              <a:gd name="T56" fmla="*/ 620 w 925"/>
              <a:gd name="T57" fmla="*/ 159 h 926"/>
              <a:gd name="T58" fmla="*/ 510 w 925"/>
              <a:gd name="T59" fmla="*/ 268 h 926"/>
              <a:gd name="T60" fmla="*/ 499 w 925"/>
              <a:gd name="T61" fmla="*/ 400 h 926"/>
              <a:gd name="T62" fmla="*/ 590 w 925"/>
              <a:gd name="T63" fmla="*/ 307 h 926"/>
              <a:gd name="T64" fmla="*/ 606 w 925"/>
              <a:gd name="T65" fmla="*/ 307 h 926"/>
              <a:gd name="T66" fmla="*/ 617 w 925"/>
              <a:gd name="T67" fmla="*/ 320 h 926"/>
              <a:gd name="T68" fmla="*/ 617 w 925"/>
              <a:gd name="T69" fmla="*/ 335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5" h="926">
                <a:moveTo>
                  <a:pt x="132" y="594"/>
                </a:moveTo>
                <a:lnTo>
                  <a:pt x="241" y="483"/>
                </a:lnTo>
                <a:cubicBezTo>
                  <a:pt x="300" y="424"/>
                  <a:pt x="375" y="434"/>
                  <a:pt x="425" y="474"/>
                </a:cubicBezTo>
                <a:lnTo>
                  <a:pt x="471" y="426"/>
                </a:lnTo>
                <a:cubicBezTo>
                  <a:pt x="431" y="376"/>
                  <a:pt x="423" y="301"/>
                  <a:pt x="483" y="242"/>
                </a:cubicBezTo>
                <a:lnTo>
                  <a:pt x="593" y="132"/>
                </a:lnTo>
                <a:cubicBezTo>
                  <a:pt x="724" y="0"/>
                  <a:pt x="924" y="200"/>
                  <a:pt x="793" y="331"/>
                </a:cubicBezTo>
                <a:lnTo>
                  <a:pt x="683" y="442"/>
                </a:lnTo>
                <a:cubicBezTo>
                  <a:pt x="623" y="501"/>
                  <a:pt x="550" y="493"/>
                  <a:pt x="499" y="453"/>
                </a:cubicBezTo>
                <a:lnTo>
                  <a:pt x="452" y="499"/>
                </a:lnTo>
                <a:cubicBezTo>
                  <a:pt x="492" y="551"/>
                  <a:pt x="500" y="624"/>
                  <a:pt x="441" y="685"/>
                </a:cubicBezTo>
                <a:lnTo>
                  <a:pt x="332" y="794"/>
                </a:lnTo>
                <a:cubicBezTo>
                  <a:pt x="199" y="925"/>
                  <a:pt x="0" y="725"/>
                  <a:pt x="132" y="594"/>
                </a:cubicBezTo>
                <a:close/>
                <a:moveTo>
                  <a:pt x="310" y="589"/>
                </a:moveTo>
                <a:cubicBezTo>
                  <a:pt x="339" y="559"/>
                  <a:pt x="369" y="530"/>
                  <a:pt x="398" y="499"/>
                </a:cubicBezTo>
                <a:cubicBezTo>
                  <a:pt x="363" y="474"/>
                  <a:pt x="310" y="469"/>
                  <a:pt x="268" y="511"/>
                </a:cubicBezTo>
                <a:lnTo>
                  <a:pt x="158" y="621"/>
                </a:lnTo>
                <a:cubicBezTo>
                  <a:pt x="62" y="717"/>
                  <a:pt x="207" y="862"/>
                  <a:pt x="305" y="767"/>
                </a:cubicBezTo>
                <a:lnTo>
                  <a:pt x="414" y="658"/>
                </a:lnTo>
                <a:cubicBezTo>
                  <a:pt x="457" y="615"/>
                  <a:pt x="452" y="563"/>
                  <a:pt x="425" y="527"/>
                </a:cubicBezTo>
                <a:cubicBezTo>
                  <a:pt x="395" y="555"/>
                  <a:pt x="366" y="586"/>
                  <a:pt x="335" y="616"/>
                </a:cubicBezTo>
                <a:cubicBezTo>
                  <a:pt x="331" y="621"/>
                  <a:pt x="327" y="621"/>
                  <a:pt x="321" y="616"/>
                </a:cubicBezTo>
                <a:lnTo>
                  <a:pt x="310" y="603"/>
                </a:lnTo>
                <a:cubicBezTo>
                  <a:pt x="303" y="599"/>
                  <a:pt x="303" y="594"/>
                  <a:pt x="310" y="589"/>
                </a:cubicBezTo>
                <a:close/>
                <a:moveTo>
                  <a:pt x="617" y="335"/>
                </a:moveTo>
                <a:lnTo>
                  <a:pt x="526" y="426"/>
                </a:lnTo>
                <a:cubicBezTo>
                  <a:pt x="563" y="453"/>
                  <a:pt x="615" y="458"/>
                  <a:pt x="657" y="415"/>
                </a:cubicBezTo>
                <a:lnTo>
                  <a:pt x="766" y="304"/>
                </a:lnTo>
                <a:cubicBezTo>
                  <a:pt x="863" y="210"/>
                  <a:pt x="716" y="63"/>
                  <a:pt x="620" y="159"/>
                </a:cubicBezTo>
                <a:lnTo>
                  <a:pt x="510" y="268"/>
                </a:lnTo>
                <a:cubicBezTo>
                  <a:pt x="468" y="311"/>
                  <a:pt x="471" y="363"/>
                  <a:pt x="499" y="400"/>
                </a:cubicBezTo>
                <a:cubicBezTo>
                  <a:pt x="529" y="368"/>
                  <a:pt x="559" y="338"/>
                  <a:pt x="590" y="307"/>
                </a:cubicBezTo>
                <a:cubicBezTo>
                  <a:pt x="596" y="303"/>
                  <a:pt x="599" y="303"/>
                  <a:pt x="606" y="307"/>
                </a:cubicBezTo>
                <a:lnTo>
                  <a:pt x="617" y="320"/>
                </a:lnTo>
                <a:cubicBezTo>
                  <a:pt x="623" y="325"/>
                  <a:pt x="623" y="330"/>
                  <a:pt x="617" y="335"/>
                </a:cubicBezTo>
                <a:close/>
              </a:path>
            </a:pathLst>
          </a:custGeom>
          <a:solidFill>
            <a:schemeClr val="accent2"/>
          </a:solidFill>
          <a:ln>
            <a:noFill/>
          </a:ln>
          <a:effectLst/>
        </p:spPr>
        <p:txBody>
          <a:bodyPr wrap="none" anchor="ctr"/>
          <a:lstStyle/>
          <a:p>
            <a:endParaRPr lang="en-US" sz="603"/>
          </a:p>
        </p:txBody>
      </p:sp>
      <p:sp>
        <p:nvSpPr>
          <p:cNvPr id="546" name="Freeform 159"/>
          <p:cNvSpPr>
            <a:spLocks noChangeArrowheads="1"/>
          </p:cNvSpPr>
          <p:nvPr/>
        </p:nvSpPr>
        <p:spPr bwMode="auto">
          <a:xfrm>
            <a:off x="6644123" y="3647729"/>
            <a:ext cx="164886" cy="223154"/>
          </a:xfrm>
          <a:custGeom>
            <a:avLst/>
            <a:gdLst>
              <a:gd name="T0" fmla="*/ 468 w 586"/>
              <a:gd name="T1" fmla="*/ 232 h 793"/>
              <a:gd name="T2" fmla="*/ 468 w 586"/>
              <a:gd name="T3" fmla="*/ 357 h 793"/>
              <a:gd name="T4" fmla="*/ 585 w 586"/>
              <a:gd name="T5" fmla="*/ 493 h 793"/>
              <a:gd name="T6" fmla="*/ 585 w 586"/>
              <a:gd name="T7" fmla="*/ 654 h 793"/>
              <a:gd name="T8" fmla="*/ 447 w 586"/>
              <a:gd name="T9" fmla="*/ 792 h 793"/>
              <a:gd name="T10" fmla="*/ 137 w 586"/>
              <a:gd name="T11" fmla="*/ 792 h 793"/>
              <a:gd name="T12" fmla="*/ 0 w 586"/>
              <a:gd name="T13" fmla="*/ 654 h 793"/>
              <a:gd name="T14" fmla="*/ 0 w 586"/>
              <a:gd name="T15" fmla="*/ 493 h 793"/>
              <a:gd name="T16" fmla="*/ 116 w 586"/>
              <a:gd name="T17" fmla="*/ 357 h 793"/>
              <a:gd name="T18" fmla="*/ 116 w 586"/>
              <a:gd name="T19" fmla="*/ 232 h 793"/>
              <a:gd name="T20" fmla="*/ 468 w 586"/>
              <a:gd name="T21" fmla="*/ 232 h 793"/>
              <a:gd name="T22" fmla="*/ 447 w 586"/>
              <a:gd name="T23" fmla="*/ 394 h 793"/>
              <a:gd name="T24" fmla="*/ 137 w 586"/>
              <a:gd name="T25" fmla="*/ 394 h 793"/>
              <a:gd name="T26" fmla="*/ 38 w 586"/>
              <a:gd name="T27" fmla="*/ 493 h 793"/>
              <a:gd name="T28" fmla="*/ 38 w 586"/>
              <a:gd name="T29" fmla="*/ 654 h 793"/>
              <a:gd name="T30" fmla="*/ 137 w 586"/>
              <a:gd name="T31" fmla="*/ 755 h 793"/>
              <a:gd name="T32" fmla="*/ 447 w 586"/>
              <a:gd name="T33" fmla="*/ 755 h 793"/>
              <a:gd name="T34" fmla="*/ 547 w 586"/>
              <a:gd name="T35" fmla="*/ 654 h 793"/>
              <a:gd name="T36" fmla="*/ 547 w 586"/>
              <a:gd name="T37" fmla="*/ 493 h 793"/>
              <a:gd name="T38" fmla="*/ 447 w 586"/>
              <a:gd name="T39" fmla="*/ 394 h 793"/>
              <a:gd name="T40" fmla="*/ 155 w 586"/>
              <a:gd name="T41" fmla="*/ 232 h 793"/>
              <a:gd name="T42" fmla="*/ 155 w 586"/>
              <a:gd name="T43" fmla="*/ 355 h 793"/>
              <a:gd name="T44" fmla="*/ 430 w 586"/>
              <a:gd name="T45" fmla="*/ 355 h 793"/>
              <a:gd name="T46" fmla="*/ 430 w 586"/>
              <a:gd name="T47" fmla="*/ 232 h 793"/>
              <a:gd name="T48" fmla="*/ 155 w 586"/>
              <a:gd name="T49" fmla="*/ 232 h 793"/>
              <a:gd name="T50" fmla="*/ 292 w 586"/>
              <a:gd name="T51" fmla="*/ 498 h 793"/>
              <a:gd name="T52" fmla="*/ 255 w 586"/>
              <a:gd name="T53" fmla="*/ 534 h 793"/>
              <a:gd name="T54" fmla="*/ 273 w 586"/>
              <a:gd name="T55" fmla="*/ 566 h 793"/>
              <a:gd name="T56" fmla="*/ 273 w 586"/>
              <a:gd name="T57" fmla="*/ 634 h 793"/>
              <a:gd name="T58" fmla="*/ 283 w 586"/>
              <a:gd name="T59" fmla="*/ 645 h 793"/>
              <a:gd name="T60" fmla="*/ 300 w 586"/>
              <a:gd name="T61" fmla="*/ 645 h 793"/>
              <a:gd name="T62" fmla="*/ 311 w 586"/>
              <a:gd name="T63" fmla="*/ 634 h 793"/>
              <a:gd name="T64" fmla="*/ 311 w 586"/>
              <a:gd name="T65" fmla="*/ 566 h 793"/>
              <a:gd name="T66" fmla="*/ 329 w 586"/>
              <a:gd name="T67" fmla="*/ 534 h 793"/>
              <a:gd name="T68" fmla="*/ 292 w 586"/>
              <a:gd name="T69" fmla="*/ 498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6" h="793">
                <a:moveTo>
                  <a:pt x="468" y="232"/>
                </a:moveTo>
                <a:lnTo>
                  <a:pt x="468" y="357"/>
                </a:lnTo>
                <a:cubicBezTo>
                  <a:pt x="534" y="366"/>
                  <a:pt x="585" y="424"/>
                  <a:pt x="585" y="493"/>
                </a:cubicBezTo>
                <a:lnTo>
                  <a:pt x="585" y="654"/>
                </a:lnTo>
                <a:cubicBezTo>
                  <a:pt x="585" y="731"/>
                  <a:pt x="523" y="792"/>
                  <a:pt x="447" y="792"/>
                </a:cubicBezTo>
                <a:lnTo>
                  <a:pt x="137" y="792"/>
                </a:lnTo>
                <a:cubicBezTo>
                  <a:pt x="62" y="792"/>
                  <a:pt x="0" y="731"/>
                  <a:pt x="0" y="654"/>
                </a:cubicBezTo>
                <a:lnTo>
                  <a:pt x="0" y="493"/>
                </a:lnTo>
                <a:cubicBezTo>
                  <a:pt x="0" y="424"/>
                  <a:pt x="51" y="366"/>
                  <a:pt x="116" y="357"/>
                </a:cubicBezTo>
                <a:lnTo>
                  <a:pt x="116" y="232"/>
                </a:lnTo>
                <a:cubicBezTo>
                  <a:pt x="116" y="0"/>
                  <a:pt x="468" y="0"/>
                  <a:pt x="468" y="232"/>
                </a:cubicBezTo>
                <a:close/>
                <a:moveTo>
                  <a:pt x="447" y="394"/>
                </a:moveTo>
                <a:lnTo>
                  <a:pt x="137" y="394"/>
                </a:lnTo>
                <a:cubicBezTo>
                  <a:pt x="83" y="394"/>
                  <a:pt x="38" y="438"/>
                  <a:pt x="38" y="493"/>
                </a:cubicBezTo>
                <a:lnTo>
                  <a:pt x="38" y="654"/>
                </a:lnTo>
                <a:cubicBezTo>
                  <a:pt x="38" y="709"/>
                  <a:pt x="83" y="755"/>
                  <a:pt x="137" y="755"/>
                </a:cubicBezTo>
                <a:lnTo>
                  <a:pt x="447" y="755"/>
                </a:lnTo>
                <a:cubicBezTo>
                  <a:pt x="502" y="755"/>
                  <a:pt x="547" y="709"/>
                  <a:pt x="547" y="654"/>
                </a:cubicBezTo>
                <a:lnTo>
                  <a:pt x="547" y="493"/>
                </a:lnTo>
                <a:cubicBezTo>
                  <a:pt x="547" y="438"/>
                  <a:pt x="502" y="394"/>
                  <a:pt x="447" y="394"/>
                </a:cubicBezTo>
                <a:close/>
                <a:moveTo>
                  <a:pt x="155" y="232"/>
                </a:moveTo>
                <a:lnTo>
                  <a:pt x="155" y="355"/>
                </a:lnTo>
                <a:lnTo>
                  <a:pt x="430" y="355"/>
                </a:lnTo>
                <a:lnTo>
                  <a:pt x="430" y="232"/>
                </a:lnTo>
                <a:cubicBezTo>
                  <a:pt x="430" y="51"/>
                  <a:pt x="155" y="51"/>
                  <a:pt x="155" y="232"/>
                </a:cubicBezTo>
                <a:close/>
                <a:moveTo>
                  <a:pt x="292" y="498"/>
                </a:moveTo>
                <a:cubicBezTo>
                  <a:pt x="271" y="498"/>
                  <a:pt x="255" y="515"/>
                  <a:pt x="255" y="534"/>
                </a:cubicBezTo>
                <a:cubicBezTo>
                  <a:pt x="255" y="549"/>
                  <a:pt x="262" y="560"/>
                  <a:pt x="273" y="566"/>
                </a:cubicBezTo>
                <a:lnTo>
                  <a:pt x="273" y="634"/>
                </a:lnTo>
                <a:cubicBezTo>
                  <a:pt x="273" y="642"/>
                  <a:pt x="275" y="645"/>
                  <a:pt x="283" y="645"/>
                </a:cubicBezTo>
                <a:lnTo>
                  <a:pt x="300" y="645"/>
                </a:lnTo>
                <a:cubicBezTo>
                  <a:pt x="308" y="645"/>
                  <a:pt x="311" y="642"/>
                  <a:pt x="311" y="634"/>
                </a:cubicBezTo>
                <a:lnTo>
                  <a:pt x="311" y="566"/>
                </a:lnTo>
                <a:cubicBezTo>
                  <a:pt x="321" y="560"/>
                  <a:pt x="329" y="549"/>
                  <a:pt x="329" y="534"/>
                </a:cubicBezTo>
                <a:cubicBezTo>
                  <a:pt x="329" y="515"/>
                  <a:pt x="313" y="498"/>
                  <a:pt x="292" y="498"/>
                </a:cubicBezTo>
                <a:close/>
              </a:path>
            </a:pathLst>
          </a:custGeom>
          <a:solidFill>
            <a:schemeClr val="accent2"/>
          </a:solidFill>
          <a:ln>
            <a:noFill/>
          </a:ln>
          <a:effectLst/>
        </p:spPr>
        <p:txBody>
          <a:bodyPr wrap="none" anchor="ctr"/>
          <a:lstStyle/>
          <a:p>
            <a:endParaRPr lang="en-US" sz="603"/>
          </a:p>
        </p:txBody>
      </p:sp>
      <p:sp>
        <p:nvSpPr>
          <p:cNvPr id="547" name="Freeform 160"/>
          <p:cNvSpPr>
            <a:spLocks noChangeArrowheads="1"/>
          </p:cNvSpPr>
          <p:nvPr/>
        </p:nvSpPr>
        <p:spPr bwMode="auto">
          <a:xfrm>
            <a:off x="6890832" y="3632853"/>
            <a:ext cx="173564" cy="239271"/>
          </a:xfrm>
          <a:custGeom>
            <a:avLst/>
            <a:gdLst>
              <a:gd name="T0" fmla="*/ 149 w 617"/>
              <a:gd name="T1" fmla="*/ 356 h 850"/>
              <a:gd name="T2" fmla="*/ 179 w 617"/>
              <a:gd name="T3" fmla="*/ 411 h 850"/>
              <a:gd name="T4" fmla="*/ 478 w 617"/>
              <a:gd name="T5" fmla="*/ 411 h 850"/>
              <a:gd name="T6" fmla="*/ 616 w 617"/>
              <a:gd name="T7" fmla="*/ 548 h 850"/>
              <a:gd name="T8" fmla="*/ 616 w 617"/>
              <a:gd name="T9" fmla="*/ 711 h 850"/>
              <a:gd name="T10" fmla="*/ 478 w 617"/>
              <a:gd name="T11" fmla="*/ 849 h 850"/>
              <a:gd name="T12" fmla="*/ 168 w 617"/>
              <a:gd name="T13" fmla="*/ 849 h 850"/>
              <a:gd name="T14" fmla="*/ 31 w 617"/>
              <a:gd name="T15" fmla="*/ 711 h 850"/>
              <a:gd name="T16" fmla="*/ 31 w 617"/>
              <a:gd name="T17" fmla="*/ 548 h 850"/>
              <a:gd name="T18" fmla="*/ 138 w 617"/>
              <a:gd name="T19" fmla="*/ 415 h 850"/>
              <a:gd name="T20" fmla="*/ 115 w 617"/>
              <a:gd name="T21" fmla="*/ 375 h 850"/>
              <a:gd name="T22" fmla="*/ 421 w 617"/>
              <a:gd name="T23" fmla="*/ 200 h 850"/>
              <a:gd name="T24" fmla="*/ 472 w 617"/>
              <a:gd name="T25" fmla="*/ 289 h 850"/>
              <a:gd name="T26" fmla="*/ 467 w 617"/>
              <a:gd name="T27" fmla="*/ 304 h 850"/>
              <a:gd name="T28" fmla="*/ 453 w 617"/>
              <a:gd name="T29" fmla="*/ 311 h 850"/>
              <a:gd name="T30" fmla="*/ 438 w 617"/>
              <a:gd name="T31" fmla="*/ 308 h 850"/>
              <a:gd name="T32" fmla="*/ 387 w 617"/>
              <a:gd name="T33" fmla="*/ 219 h 850"/>
              <a:gd name="T34" fmla="*/ 149 w 617"/>
              <a:gd name="T35" fmla="*/ 356 h 850"/>
              <a:gd name="T36" fmla="*/ 478 w 617"/>
              <a:gd name="T37" fmla="*/ 449 h 850"/>
              <a:gd name="T38" fmla="*/ 168 w 617"/>
              <a:gd name="T39" fmla="*/ 449 h 850"/>
              <a:gd name="T40" fmla="*/ 69 w 617"/>
              <a:gd name="T41" fmla="*/ 548 h 850"/>
              <a:gd name="T42" fmla="*/ 69 w 617"/>
              <a:gd name="T43" fmla="*/ 711 h 850"/>
              <a:gd name="T44" fmla="*/ 168 w 617"/>
              <a:gd name="T45" fmla="*/ 811 h 850"/>
              <a:gd name="T46" fmla="*/ 478 w 617"/>
              <a:gd name="T47" fmla="*/ 811 h 850"/>
              <a:gd name="T48" fmla="*/ 578 w 617"/>
              <a:gd name="T49" fmla="*/ 711 h 850"/>
              <a:gd name="T50" fmla="*/ 578 w 617"/>
              <a:gd name="T51" fmla="*/ 548 h 850"/>
              <a:gd name="T52" fmla="*/ 478 w 617"/>
              <a:gd name="T53" fmla="*/ 449 h 850"/>
              <a:gd name="T54" fmla="*/ 323 w 617"/>
              <a:gd name="T55" fmla="*/ 555 h 850"/>
              <a:gd name="T56" fmla="*/ 287 w 617"/>
              <a:gd name="T57" fmla="*/ 591 h 850"/>
              <a:gd name="T58" fmla="*/ 304 w 617"/>
              <a:gd name="T59" fmla="*/ 623 h 850"/>
              <a:gd name="T60" fmla="*/ 304 w 617"/>
              <a:gd name="T61" fmla="*/ 691 h 850"/>
              <a:gd name="T62" fmla="*/ 315 w 617"/>
              <a:gd name="T63" fmla="*/ 700 h 850"/>
              <a:gd name="T64" fmla="*/ 331 w 617"/>
              <a:gd name="T65" fmla="*/ 700 h 850"/>
              <a:gd name="T66" fmla="*/ 342 w 617"/>
              <a:gd name="T67" fmla="*/ 691 h 850"/>
              <a:gd name="T68" fmla="*/ 342 w 617"/>
              <a:gd name="T69" fmla="*/ 623 h 850"/>
              <a:gd name="T70" fmla="*/ 360 w 617"/>
              <a:gd name="T71" fmla="*/ 591 h 850"/>
              <a:gd name="T72" fmla="*/ 323 w 617"/>
              <a:gd name="T73" fmla="*/ 555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7" h="850">
                <a:moveTo>
                  <a:pt x="149" y="356"/>
                </a:moveTo>
                <a:lnTo>
                  <a:pt x="179" y="411"/>
                </a:lnTo>
                <a:lnTo>
                  <a:pt x="478" y="411"/>
                </a:lnTo>
                <a:cubicBezTo>
                  <a:pt x="554" y="411"/>
                  <a:pt x="616" y="473"/>
                  <a:pt x="616" y="548"/>
                </a:cubicBezTo>
                <a:lnTo>
                  <a:pt x="616" y="711"/>
                </a:lnTo>
                <a:cubicBezTo>
                  <a:pt x="616" y="787"/>
                  <a:pt x="554" y="849"/>
                  <a:pt x="478" y="849"/>
                </a:cubicBezTo>
                <a:lnTo>
                  <a:pt x="168" y="849"/>
                </a:lnTo>
                <a:cubicBezTo>
                  <a:pt x="93" y="849"/>
                  <a:pt x="31" y="787"/>
                  <a:pt x="31" y="711"/>
                </a:cubicBezTo>
                <a:lnTo>
                  <a:pt x="31" y="548"/>
                </a:lnTo>
                <a:cubicBezTo>
                  <a:pt x="31" y="484"/>
                  <a:pt x="77" y="428"/>
                  <a:pt x="138" y="415"/>
                </a:cubicBezTo>
                <a:lnTo>
                  <a:pt x="115" y="375"/>
                </a:lnTo>
                <a:cubicBezTo>
                  <a:pt x="0" y="174"/>
                  <a:pt x="304" y="0"/>
                  <a:pt x="421" y="200"/>
                </a:cubicBezTo>
                <a:cubicBezTo>
                  <a:pt x="437" y="230"/>
                  <a:pt x="454" y="259"/>
                  <a:pt x="472" y="289"/>
                </a:cubicBezTo>
                <a:cubicBezTo>
                  <a:pt x="475" y="296"/>
                  <a:pt x="475" y="299"/>
                  <a:pt x="467" y="304"/>
                </a:cubicBezTo>
                <a:lnTo>
                  <a:pt x="453" y="311"/>
                </a:lnTo>
                <a:cubicBezTo>
                  <a:pt x="446" y="315"/>
                  <a:pt x="443" y="315"/>
                  <a:pt x="438" y="308"/>
                </a:cubicBezTo>
                <a:lnTo>
                  <a:pt x="387" y="219"/>
                </a:lnTo>
                <a:cubicBezTo>
                  <a:pt x="296" y="62"/>
                  <a:pt x="58" y="200"/>
                  <a:pt x="149" y="356"/>
                </a:cubicBezTo>
                <a:close/>
                <a:moveTo>
                  <a:pt x="478" y="449"/>
                </a:moveTo>
                <a:lnTo>
                  <a:pt x="168" y="449"/>
                </a:lnTo>
                <a:cubicBezTo>
                  <a:pt x="114" y="449"/>
                  <a:pt x="69" y="494"/>
                  <a:pt x="69" y="548"/>
                </a:cubicBezTo>
                <a:lnTo>
                  <a:pt x="69" y="711"/>
                </a:lnTo>
                <a:cubicBezTo>
                  <a:pt x="69" y="766"/>
                  <a:pt x="114" y="811"/>
                  <a:pt x="168" y="811"/>
                </a:cubicBezTo>
                <a:lnTo>
                  <a:pt x="478" y="811"/>
                </a:lnTo>
                <a:cubicBezTo>
                  <a:pt x="533" y="811"/>
                  <a:pt x="578" y="766"/>
                  <a:pt x="578" y="711"/>
                </a:cubicBezTo>
                <a:lnTo>
                  <a:pt x="578" y="548"/>
                </a:lnTo>
                <a:cubicBezTo>
                  <a:pt x="578" y="494"/>
                  <a:pt x="533" y="449"/>
                  <a:pt x="478" y="449"/>
                </a:cubicBezTo>
                <a:close/>
                <a:moveTo>
                  <a:pt x="323" y="555"/>
                </a:moveTo>
                <a:cubicBezTo>
                  <a:pt x="302" y="555"/>
                  <a:pt x="287" y="571"/>
                  <a:pt x="287" y="591"/>
                </a:cubicBezTo>
                <a:cubicBezTo>
                  <a:pt x="287" y="604"/>
                  <a:pt x="293" y="617"/>
                  <a:pt x="304" y="623"/>
                </a:cubicBezTo>
                <a:lnTo>
                  <a:pt x="304" y="691"/>
                </a:lnTo>
                <a:cubicBezTo>
                  <a:pt x="304" y="699"/>
                  <a:pt x="307" y="700"/>
                  <a:pt x="315" y="700"/>
                </a:cubicBezTo>
                <a:lnTo>
                  <a:pt x="331" y="700"/>
                </a:lnTo>
                <a:cubicBezTo>
                  <a:pt x="339" y="700"/>
                  <a:pt x="342" y="699"/>
                  <a:pt x="342" y="691"/>
                </a:cubicBezTo>
                <a:lnTo>
                  <a:pt x="342" y="623"/>
                </a:lnTo>
                <a:cubicBezTo>
                  <a:pt x="354" y="617"/>
                  <a:pt x="360" y="604"/>
                  <a:pt x="360" y="591"/>
                </a:cubicBezTo>
                <a:cubicBezTo>
                  <a:pt x="360" y="571"/>
                  <a:pt x="344" y="555"/>
                  <a:pt x="323" y="555"/>
                </a:cubicBezTo>
                <a:close/>
              </a:path>
            </a:pathLst>
          </a:custGeom>
          <a:solidFill>
            <a:schemeClr val="accent2"/>
          </a:solidFill>
          <a:ln>
            <a:noFill/>
          </a:ln>
          <a:effectLst/>
        </p:spPr>
        <p:txBody>
          <a:bodyPr wrap="none" anchor="ctr"/>
          <a:lstStyle/>
          <a:p>
            <a:endParaRPr lang="en-US" sz="603"/>
          </a:p>
        </p:txBody>
      </p:sp>
      <p:sp>
        <p:nvSpPr>
          <p:cNvPr id="548" name="Freeform 161"/>
          <p:cNvSpPr>
            <a:spLocks noChangeArrowheads="1"/>
          </p:cNvSpPr>
          <p:nvPr/>
        </p:nvSpPr>
        <p:spPr bwMode="auto">
          <a:xfrm>
            <a:off x="1619447" y="3939070"/>
            <a:ext cx="199598" cy="199598"/>
          </a:xfrm>
          <a:custGeom>
            <a:avLst/>
            <a:gdLst>
              <a:gd name="T0" fmla="*/ 354 w 708"/>
              <a:gd name="T1" fmla="*/ 0 h 708"/>
              <a:gd name="T2" fmla="*/ 707 w 708"/>
              <a:gd name="T3" fmla="*/ 353 h 708"/>
              <a:gd name="T4" fmla="*/ 354 w 708"/>
              <a:gd name="T5" fmla="*/ 707 h 708"/>
              <a:gd name="T6" fmla="*/ 0 w 708"/>
              <a:gd name="T7" fmla="*/ 353 h 708"/>
              <a:gd name="T8" fmla="*/ 354 w 708"/>
              <a:gd name="T9" fmla="*/ 0 h 708"/>
              <a:gd name="T10" fmla="*/ 354 w 708"/>
              <a:gd name="T11" fmla="*/ 38 h 708"/>
              <a:gd name="T12" fmla="*/ 37 w 708"/>
              <a:gd name="T13" fmla="*/ 353 h 708"/>
              <a:gd name="T14" fmla="*/ 354 w 708"/>
              <a:gd name="T15" fmla="*/ 669 h 708"/>
              <a:gd name="T16" fmla="*/ 669 w 708"/>
              <a:gd name="T17" fmla="*/ 353 h 708"/>
              <a:gd name="T18" fmla="*/ 354 w 708"/>
              <a:gd name="T19" fmla="*/ 38 h 708"/>
              <a:gd name="T20" fmla="*/ 373 w 708"/>
              <a:gd name="T21" fmla="*/ 373 h 708"/>
              <a:gd name="T22" fmla="*/ 515 w 708"/>
              <a:gd name="T23" fmla="*/ 373 h 708"/>
              <a:gd name="T24" fmla="*/ 527 w 708"/>
              <a:gd name="T25" fmla="*/ 361 h 708"/>
              <a:gd name="T26" fmla="*/ 527 w 708"/>
              <a:gd name="T27" fmla="*/ 345 h 708"/>
              <a:gd name="T28" fmla="*/ 515 w 708"/>
              <a:gd name="T29" fmla="*/ 334 h 708"/>
              <a:gd name="T30" fmla="*/ 373 w 708"/>
              <a:gd name="T31" fmla="*/ 334 h 708"/>
              <a:gd name="T32" fmla="*/ 373 w 708"/>
              <a:gd name="T33" fmla="*/ 190 h 708"/>
              <a:gd name="T34" fmla="*/ 362 w 708"/>
              <a:gd name="T35" fmla="*/ 181 h 708"/>
              <a:gd name="T36" fmla="*/ 344 w 708"/>
              <a:gd name="T37" fmla="*/ 181 h 708"/>
              <a:gd name="T38" fmla="*/ 335 w 708"/>
              <a:gd name="T39" fmla="*/ 190 h 708"/>
              <a:gd name="T40" fmla="*/ 335 w 708"/>
              <a:gd name="T41" fmla="*/ 334 h 708"/>
              <a:gd name="T42" fmla="*/ 191 w 708"/>
              <a:gd name="T43" fmla="*/ 334 h 708"/>
              <a:gd name="T44" fmla="*/ 180 w 708"/>
              <a:gd name="T45" fmla="*/ 345 h 708"/>
              <a:gd name="T46" fmla="*/ 180 w 708"/>
              <a:gd name="T47" fmla="*/ 361 h 708"/>
              <a:gd name="T48" fmla="*/ 191 w 708"/>
              <a:gd name="T49" fmla="*/ 373 h 708"/>
              <a:gd name="T50" fmla="*/ 335 w 708"/>
              <a:gd name="T51" fmla="*/ 373 h 708"/>
              <a:gd name="T52" fmla="*/ 335 w 708"/>
              <a:gd name="T53" fmla="*/ 517 h 708"/>
              <a:gd name="T54" fmla="*/ 344 w 708"/>
              <a:gd name="T55" fmla="*/ 526 h 708"/>
              <a:gd name="T56" fmla="*/ 362 w 708"/>
              <a:gd name="T57" fmla="*/ 526 h 708"/>
              <a:gd name="T58" fmla="*/ 373 w 708"/>
              <a:gd name="T59" fmla="*/ 517 h 708"/>
              <a:gd name="T60" fmla="*/ 373 w 708"/>
              <a:gd name="T61" fmla="*/ 373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8" h="708">
                <a:moveTo>
                  <a:pt x="354" y="0"/>
                </a:moveTo>
                <a:cubicBezTo>
                  <a:pt x="549" y="0"/>
                  <a:pt x="707" y="158"/>
                  <a:pt x="707" y="353"/>
                </a:cubicBezTo>
                <a:cubicBezTo>
                  <a:pt x="707" y="549"/>
                  <a:pt x="549" y="707"/>
                  <a:pt x="354" y="707"/>
                </a:cubicBezTo>
                <a:cubicBezTo>
                  <a:pt x="159" y="707"/>
                  <a:pt x="0" y="549"/>
                  <a:pt x="0" y="353"/>
                </a:cubicBezTo>
                <a:cubicBezTo>
                  <a:pt x="0" y="158"/>
                  <a:pt x="159" y="0"/>
                  <a:pt x="354" y="0"/>
                </a:cubicBezTo>
                <a:close/>
                <a:moveTo>
                  <a:pt x="354" y="38"/>
                </a:moveTo>
                <a:cubicBezTo>
                  <a:pt x="180" y="38"/>
                  <a:pt x="37" y="179"/>
                  <a:pt x="37" y="353"/>
                </a:cubicBezTo>
                <a:cubicBezTo>
                  <a:pt x="37" y="528"/>
                  <a:pt x="180" y="669"/>
                  <a:pt x="354" y="669"/>
                </a:cubicBezTo>
                <a:cubicBezTo>
                  <a:pt x="528" y="669"/>
                  <a:pt x="669" y="528"/>
                  <a:pt x="669" y="353"/>
                </a:cubicBezTo>
                <a:cubicBezTo>
                  <a:pt x="669" y="179"/>
                  <a:pt x="528" y="38"/>
                  <a:pt x="354" y="38"/>
                </a:cubicBezTo>
                <a:close/>
                <a:moveTo>
                  <a:pt x="373" y="373"/>
                </a:moveTo>
                <a:lnTo>
                  <a:pt x="515" y="373"/>
                </a:lnTo>
                <a:cubicBezTo>
                  <a:pt x="523" y="373"/>
                  <a:pt x="527" y="369"/>
                  <a:pt x="527" y="361"/>
                </a:cubicBezTo>
                <a:lnTo>
                  <a:pt x="527" y="345"/>
                </a:lnTo>
                <a:cubicBezTo>
                  <a:pt x="527" y="337"/>
                  <a:pt x="523" y="334"/>
                  <a:pt x="515" y="334"/>
                </a:cubicBezTo>
                <a:lnTo>
                  <a:pt x="373" y="334"/>
                </a:lnTo>
                <a:lnTo>
                  <a:pt x="373" y="190"/>
                </a:lnTo>
                <a:cubicBezTo>
                  <a:pt x="373" y="184"/>
                  <a:pt x="370" y="181"/>
                  <a:pt x="362" y="181"/>
                </a:cubicBezTo>
                <a:lnTo>
                  <a:pt x="344" y="181"/>
                </a:lnTo>
                <a:cubicBezTo>
                  <a:pt x="338" y="181"/>
                  <a:pt x="335" y="184"/>
                  <a:pt x="335" y="190"/>
                </a:cubicBezTo>
                <a:lnTo>
                  <a:pt x="335" y="334"/>
                </a:lnTo>
                <a:lnTo>
                  <a:pt x="191" y="334"/>
                </a:lnTo>
                <a:cubicBezTo>
                  <a:pt x="183" y="334"/>
                  <a:pt x="180" y="337"/>
                  <a:pt x="180" y="345"/>
                </a:cubicBezTo>
                <a:lnTo>
                  <a:pt x="180" y="361"/>
                </a:lnTo>
                <a:cubicBezTo>
                  <a:pt x="180" y="369"/>
                  <a:pt x="183" y="373"/>
                  <a:pt x="191" y="373"/>
                </a:cubicBezTo>
                <a:lnTo>
                  <a:pt x="335" y="373"/>
                </a:lnTo>
                <a:lnTo>
                  <a:pt x="335" y="517"/>
                </a:lnTo>
                <a:cubicBezTo>
                  <a:pt x="335" y="525"/>
                  <a:pt x="338" y="526"/>
                  <a:pt x="344" y="526"/>
                </a:cubicBezTo>
                <a:lnTo>
                  <a:pt x="362" y="526"/>
                </a:lnTo>
                <a:cubicBezTo>
                  <a:pt x="370" y="526"/>
                  <a:pt x="373" y="525"/>
                  <a:pt x="373" y="517"/>
                </a:cubicBezTo>
                <a:lnTo>
                  <a:pt x="373" y="373"/>
                </a:lnTo>
                <a:close/>
              </a:path>
            </a:pathLst>
          </a:custGeom>
          <a:solidFill>
            <a:schemeClr val="accent2"/>
          </a:solidFill>
          <a:ln>
            <a:noFill/>
          </a:ln>
          <a:effectLst/>
        </p:spPr>
        <p:txBody>
          <a:bodyPr wrap="none" anchor="ctr"/>
          <a:lstStyle/>
          <a:p>
            <a:endParaRPr lang="en-US" sz="603"/>
          </a:p>
        </p:txBody>
      </p:sp>
      <p:sp>
        <p:nvSpPr>
          <p:cNvPr id="549" name="Freeform 162"/>
          <p:cNvSpPr>
            <a:spLocks noChangeArrowheads="1"/>
          </p:cNvSpPr>
          <p:nvPr/>
        </p:nvSpPr>
        <p:spPr bwMode="auto">
          <a:xfrm>
            <a:off x="1904588" y="3927912"/>
            <a:ext cx="190920" cy="219435"/>
          </a:xfrm>
          <a:custGeom>
            <a:avLst/>
            <a:gdLst>
              <a:gd name="T0" fmla="*/ 295 w 678"/>
              <a:gd name="T1" fmla="*/ 662 h 780"/>
              <a:gd name="T2" fmla="*/ 244 w 678"/>
              <a:gd name="T3" fmla="*/ 597 h 780"/>
              <a:gd name="T4" fmla="*/ 245 w 678"/>
              <a:gd name="T5" fmla="*/ 582 h 780"/>
              <a:gd name="T6" fmla="*/ 260 w 678"/>
              <a:gd name="T7" fmla="*/ 571 h 780"/>
              <a:gd name="T8" fmla="*/ 274 w 678"/>
              <a:gd name="T9" fmla="*/ 573 h 780"/>
              <a:gd name="T10" fmla="*/ 351 w 678"/>
              <a:gd name="T11" fmla="*/ 673 h 780"/>
              <a:gd name="T12" fmla="*/ 344 w 678"/>
              <a:gd name="T13" fmla="*/ 709 h 780"/>
              <a:gd name="T14" fmla="*/ 239 w 678"/>
              <a:gd name="T15" fmla="*/ 774 h 780"/>
              <a:gd name="T16" fmla="*/ 224 w 678"/>
              <a:gd name="T17" fmla="*/ 771 h 780"/>
              <a:gd name="T18" fmla="*/ 215 w 678"/>
              <a:gd name="T19" fmla="*/ 757 h 780"/>
              <a:gd name="T20" fmla="*/ 220 w 678"/>
              <a:gd name="T21" fmla="*/ 742 h 780"/>
              <a:gd name="T22" fmla="*/ 288 w 678"/>
              <a:gd name="T23" fmla="*/ 699 h 780"/>
              <a:gd name="T24" fmla="*/ 36 w 678"/>
              <a:gd name="T25" fmla="*/ 470 h 780"/>
              <a:gd name="T26" fmla="*/ 167 w 678"/>
              <a:gd name="T27" fmla="*/ 125 h 780"/>
              <a:gd name="T28" fmla="*/ 181 w 678"/>
              <a:gd name="T29" fmla="*/ 128 h 780"/>
              <a:gd name="T30" fmla="*/ 191 w 678"/>
              <a:gd name="T31" fmla="*/ 142 h 780"/>
              <a:gd name="T32" fmla="*/ 188 w 678"/>
              <a:gd name="T33" fmla="*/ 157 h 780"/>
              <a:gd name="T34" fmla="*/ 72 w 678"/>
              <a:gd name="T35" fmla="*/ 461 h 780"/>
              <a:gd name="T36" fmla="*/ 295 w 678"/>
              <a:gd name="T37" fmla="*/ 662 h 780"/>
              <a:gd name="T38" fmla="*/ 383 w 678"/>
              <a:gd name="T39" fmla="*/ 117 h 780"/>
              <a:gd name="T40" fmla="*/ 432 w 678"/>
              <a:gd name="T41" fmla="*/ 182 h 780"/>
              <a:gd name="T42" fmla="*/ 431 w 678"/>
              <a:gd name="T43" fmla="*/ 197 h 780"/>
              <a:gd name="T44" fmla="*/ 418 w 678"/>
              <a:gd name="T45" fmla="*/ 208 h 780"/>
              <a:gd name="T46" fmla="*/ 402 w 678"/>
              <a:gd name="T47" fmla="*/ 206 h 780"/>
              <a:gd name="T48" fmla="*/ 327 w 678"/>
              <a:gd name="T49" fmla="*/ 106 h 780"/>
              <a:gd name="T50" fmla="*/ 333 w 678"/>
              <a:gd name="T51" fmla="*/ 70 h 780"/>
              <a:gd name="T52" fmla="*/ 437 w 678"/>
              <a:gd name="T53" fmla="*/ 5 h 780"/>
              <a:gd name="T54" fmla="*/ 452 w 678"/>
              <a:gd name="T55" fmla="*/ 8 h 780"/>
              <a:gd name="T56" fmla="*/ 461 w 678"/>
              <a:gd name="T57" fmla="*/ 22 h 780"/>
              <a:gd name="T58" fmla="*/ 458 w 678"/>
              <a:gd name="T59" fmla="*/ 37 h 780"/>
              <a:gd name="T60" fmla="*/ 389 w 678"/>
              <a:gd name="T61" fmla="*/ 80 h 780"/>
              <a:gd name="T62" fmla="*/ 642 w 678"/>
              <a:gd name="T63" fmla="*/ 309 h 780"/>
              <a:gd name="T64" fmla="*/ 509 w 678"/>
              <a:gd name="T65" fmla="*/ 654 h 780"/>
              <a:gd name="T66" fmla="*/ 495 w 678"/>
              <a:gd name="T67" fmla="*/ 651 h 780"/>
              <a:gd name="T68" fmla="*/ 485 w 678"/>
              <a:gd name="T69" fmla="*/ 637 h 780"/>
              <a:gd name="T70" fmla="*/ 488 w 678"/>
              <a:gd name="T71" fmla="*/ 622 h 780"/>
              <a:gd name="T72" fmla="*/ 605 w 678"/>
              <a:gd name="T73" fmla="*/ 318 h 780"/>
              <a:gd name="T74" fmla="*/ 383 w 678"/>
              <a:gd name="T75" fmla="*/ 117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8" h="780">
                <a:moveTo>
                  <a:pt x="295" y="662"/>
                </a:moveTo>
                <a:lnTo>
                  <a:pt x="244" y="597"/>
                </a:lnTo>
                <a:cubicBezTo>
                  <a:pt x="239" y="590"/>
                  <a:pt x="239" y="587"/>
                  <a:pt x="245" y="582"/>
                </a:cubicBezTo>
                <a:lnTo>
                  <a:pt x="260" y="571"/>
                </a:lnTo>
                <a:cubicBezTo>
                  <a:pt x="266" y="566"/>
                  <a:pt x="269" y="568"/>
                  <a:pt x="274" y="573"/>
                </a:cubicBezTo>
                <a:cubicBezTo>
                  <a:pt x="300" y="606"/>
                  <a:pt x="325" y="640"/>
                  <a:pt x="351" y="673"/>
                </a:cubicBezTo>
                <a:cubicBezTo>
                  <a:pt x="360" y="685"/>
                  <a:pt x="357" y="702"/>
                  <a:pt x="344" y="709"/>
                </a:cubicBezTo>
                <a:cubicBezTo>
                  <a:pt x="309" y="731"/>
                  <a:pt x="274" y="753"/>
                  <a:pt x="239" y="774"/>
                </a:cubicBezTo>
                <a:cubicBezTo>
                  <a:pt x="232" y="779"/>
                  <a:pt x="229" y="777"/>
                  <a:pt x="224" y="771"/>
                </a:cubicBezTo>
                <a:lnTo>
                  <a:pt x="215" y="757"/>
                </a:lnTo>
                <a:cubicBezTo>
                  <a:pt x="212" y="750"/>
                  <a:pt x="212" y="747"/>
                  <a:pt x="220" y="742"/>
                </a:cubicBezTo>
                <a:cubicBezTo>
                  <a:pt x="242" y="728"/>
                  <a:pt x="264" y="713"/>
                  <a:pt x="288" y="699"/>
                </a:cubicBezTo>
                <a:cubicBezTo>
                  <a:pt x="165" y="680"/>
                  <a:pt x="68" y="590"/>
                  <a:pt x="36" y="470"/>
                </a:cubicBezTo>
                <a:cubicBezTo>
                  <a:pt x="0" y="339"/>
                  <a:pt x="53" y="198"/>
                  <a:pt x="167" y="125"/>
                </a:cubicBezTo>
                <a:cubicBezTo>
                  <a:pt x="173" y="122"/>
                  <a:pt x="176" y="122"/>
                  <a:pt x="181" y="128"/>
                </a:cubicBezTo>
                <a:lnTo>
                  <a:pt x="191" y="142"/>
                </a:lnTo>
                <a:cubicBezTo>
                  <a:pt x="196" y="149"/>
                  <a:pt x="194" y="152"/>
                  <a:pt x="188" y="157"/>
                </a:cubicBezTo>
                <a:cubicBezTo>
                  <a:pt x="88" y="222"/>
                  <a:pt x="40" y="346"/>
                  <a:pt x="72" y="461"/>
                </a:cubicBezTo>
                <a:cubicBezTo>
                  <a:pt x="100" y="566"/>
                  <a:pt x="188" y="645"/>
                  <a:pt x="295" y="662"/>
                </a:cubicBezTo>
                <a:close/>
                <a:moveTo>
                  <a:pt x="383" y="117"/>
                </a:moveTo>
                <a:cubicBezTo>
                  <a:pt x="399" y="138"/>
                  <a:pt x="416" y="160"/>
                  <a:pt x="432" y="182"/>
                </a:cubicBezTo>
                <a:cubicBezTo>
                  <a:pt x="437" y="189"/>
                  <a:pt x="437" y="192"/>
                  <a:pt x="431" y="197"/>
                </a:cubicBezTo>
                <a:lnTo>
                  <a:pt x="418" y="208"/>
                </a:lnTo>
                <a:cubicBezTo>
                  <a:pt x="412" y="213"/>
                  <a:pt x="407" y="213"/>
                  <a:pt x="402" y="206"/>
                </a:cubicBezTo>
                <a:lnTo>
                  <a:pt x="327" y="106"/>
                </a:lnTo>
                <a:cubicBezTo>
                  <a:pt x="317" y="94"/>
                  <a:pt x="320" y="77"/>
                  <a:pt x="333" y="70"/>
                </a:cubicBezTo>
                <a:lnTo>
                  <a:pt x="437" y="5"/>
                </a:lnTo>
                <a:cubicBezTo>
                  <a:pt x="444" y="0"/>
                  <a:pt x="448" y="2"/>
                  <a:pt x="452" y="8"/>
                </a:cubicBezTo>
                <a:lnTo>
                  <a:pt x="461" y="22"/>
                </a:lnTo>
                <a:cubicBezTo>
                  <a:pt x="466" y="29"/>
                  <a:pt x="464" y="32"/>
                  <a:pt x="458" y="37"/>
                </a:cubicBezTo>
                <a:lnTo>
                  <a:pt x="389" y="80"/>
                </a:lnTo>
                <a:cubicBezTo>
                  <a:pt x="511" y="99"/>
                  <a:pt x="610" y="189"/>
                  <a:pt x="642" y="309"/>
                </a:cubicBezTo>
                <a:cubicBezTo>
                  <a:pt x="677" y="440"/>
                  <a:pt x="624" y="581"/>
                  <a:pt x="509" y="654"/>
                </a:cubicBezTo>
                <a:cubicBezTo>
                  <a:pt x="503" y="657"/>
                  <a:pt x="500" y="657"/>
                  <a:pt x="495" y="651"/>
                </a:cubicBezTo>
                <a:lnTo>
                  <a:pt x="485" y="637"/>
                </a:lnTo>
                <a:cubicBezTo>
                  <a:pt x="480" y="629"/>
                  <a:pt x="482" y="625"/>
                  <a:pt x="488" y="622"/>
                </a:cubicBezTo>
                <a:cubicBezTo>
                  <a:pt x="589" y="557"/>
                  <a:pt x="635" y="433"/>
                  <a:pt x="605" y="318"/>
                </a:cubicBezTo>
                <a:cubicBezTo>
                  <a:pt x="576" y="213"/>
                  <a:pt x="490" y="134"/>
                  <a:pt x="383" y="117"/>
                </a:cubicBezTo>
                <a:close/>
              </a:path>
            </a:pathLst>
          </a:custGeom>
          <a:solidFill>
            <a:schemeClr val="accent2"/>
          </a:solidFill>
          <a:ln>
            <a:noFill/>
          </a:ln>
          <a:effectLst/>
        </p:spPr>
        <p:txBody>
          <a:bodyPr wrap="none" anchor="ctr"/>
          <a:lstStyle/>
          <a:p>
            <a:endParaRPr lang="en-US" sz="603"/>
          </a:p>
        </p:txBody>
      </p:sp>
      <p:sp>
        <p:nvSpPr>
          <p:cNvPr id="550" name="Freeform 163"/>
          <p:cNvSpPr>
            <a:spLocks noChangeArrowheads="1"/>
          </p:cNvSpPr>
          <p:nvPr/>
        </p:nvSpPr>
        <p:spPr bwMode="auto">
          <a:xfrm>
            <a:off x="2179812" y="3940311"/>
            <a:ext cx="177283" cy="199599"/>
          </a:xfrm>
          <a:custGeom>
            <a:avLst/>
            <a:gdLst>
              <a:gd name="T0" fmla="*/ 38 w 631"/>
              <a:gd name="T1" fmla="*/ 395 h 711"/>
              <a:gd name="T2" fmla="*/ 315 w 631"/>
              <a:gd name="T3" fmla="*/ 671 h 711"/>
              <a:gd name="T4" fmla="*/ 592 w 631"/>
              <a:gd name="T5" fmla="*/ 395 h 711"/>
              <a:gd name="T6" fmla="*/ 412 w 631"/>
              <a:gd name="T7" fmla="*/ 134 h 711"/>
              <a:gd name="T8" fmla="*/ 406 w 631"/>
              <a:gd name="T9" fmla="*/ 121 h 711"/>
              <a:gd name="T10" fmla="*/ 412 w 631"/>
              <a:gd name="T11" fmla="*/ 105 h 711"/>
              <a:gd name="T12" fmla="*/ 425 w 631"/>
              <a:gd name="T13" fmla="*/ 99 h 711"/>
              <a:gd name="T14" fmla="*/ 630 w 631"/>
              <a:gd name="T15" fmla="*/ 395 h 711"/>
              <a:gd name="T16" fmla="*/ 315 w 631"/>
              <a:gd name="T17" fmla="*/ 708 h 711"/>
              <a:gd name="T18" fmla="*/ 0 w 631"/>
              <a:gd name="T19" fmla="*/ 395 h 711"/>
              <a:gd name="T20" fmla="*/ 204 w 631"/>
              <a:gd name="T21" fmla="*/ 99 h 711"/>
              <a:gd name="T22" fmla="*/ 219 w 631"/>
              <a:gd name="T23" fmla="*/ 105 h 711"/>
              <a:gd name="T24" fmla="*/ 225 w 631"/>
              <a:gd name="T25" fmla="*/ 121 h 711"/>
              <a:gd name="T26" fmla="*/ 219 w 631"/>
              <a:gd name="T27" fmla="*/ 134 h 711"/>
              <a:gd name="T28" fmla="*/ 38 w 631"/>
              <a:gd name="T29" fmla="*/ 395 h 711"/>
              <a:gd name="T30" fmla="*/ 307 w 631"/>
              <a:gd name="T31" fmla="*/ 0 h 711"/>
              <a:gd name="T32" fmla="*/ 323 w 631"/>
              <a:gd name="T33" fmla="*/ 0 h 711"/>
              <a:gd name="T34" fmla="*/ 334 w 631"/>
              <a:gd name="T35" fmla="*/ 11 h 711"/>
              <a:gd name="T36" fmla="*/ 334 w 631"/>
              <a:gd name="T37" fmla="*/ 276 h 711"/>
              <a:gd name="T38" fmla="*/ 323 w 631"/>
              <a:gd name="T39" fmla="*/ 288 h 711"/>
              <a:gd name="T40" fmla="*/ 307 w 631"/>
              <a:gd name="T41" fmla="*/ 288 h 711"/>
              <a:gd name="T42" fmla="*/ 297 w 631"/>
              <a:gd name="T43" fmla="*/ 276 h 711"/>
              <a:gd name="T44" fmla="*/ 297 w 631"/>
              <a:gd name="T45" fmla="*/ 11 h 711"/>
              <a:gd name="T46" fmla="*/ 307 w 631"/>
              <a:gd name="T47"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1" h="711">
                <a:moveTo>
                  <a:pt x="38" y="395"/>
                </a:moveTo>
                <a:cubicBezTo>
                  <a:pt x="38" y="547"/>
                  <a:pt x="161" y="671"/>
                  <a:pt x="315" y="671"/>
                </a:cubicBezTo>
                <a:cubicBezTo>
                  <a:pt x="468" y="671"/>
                  <a:pt x="592" y="547"/>
                  <a:pt x="592" y="395"/>
                </a:cubicBezTo>
                <a:cubicBezTo>
                  <a:pt x="592" y="278"/>
                  <a:pt x="521" y="174"/>
                  <a:pt x="412" y="134"/>
                </a:cubicBezTo>
                <a:cubicBezTo>
                  <a:pt x="404" y="131"/>
                  <a:pt x="403" y="128"/>
                  <a:pt x="406" y="121"/>
                </a:cubicBezTo>
                <a:lnTo>
                  <a:pt x="412" y="105"/>
                </a:lnTo>
                <a:cubicBezTo>
                  <a:pt x="414" y="97"/>
                  <a:pt x="419" y="96"/>
                  <a:pt x="425" y="99"/>
                </a:cubicBezTo>
                <a:cubicBezTo>
                  <a:pt x="548" y="145"/>
                  <a:pt x="630" y="264"/>
                  <a:pt x="630" y="395"/>
                </a:cubicBezTo>
                <a:cubicBezTo>
                  <a:pt x="630" y="569"/>
                  <a:pt x="489" y="710"/>
                  <a:pt x="315" y="708"/>
                </a:cubicBezTo>
                <a:cubicBezTo>
                  <a:pt x="140" y="710"/>
                  <a:pt x="0" y="569"/>
                  <a:pt x="0" y="395"/>
                </a:cubicBezTo>
                <a:cubicBezTo>
                  <a:pt x="0" y="264"/>
                  <a:pt x="81" y="145"/>
                  <a:pt x="204" y="99"/>
                </a:cubicBezTo>
                <a:cubicBezTo>
                  <a:pt x="212" y="96"/>
                  <a:pt x="216" y="97"/>
                  <a:pt x="219" y="105"/>
                </a:cubicBezTo>
                <a:lnTo>
                  <a:pt x="225" y="121"/>
                </a:lnTo>
                <a:cubicBezTo>
                  <a:pt x="227" y="128"/>
                  <a:pt x="225" y="131"/>
                  <a:pt x="219" y="134"/>
                </a:cubicBezTo>
                <a:cubicBezTo>
                  <a:pt x="110" y="174"/>
                  <a:pt x="38" y="278"/>
                  <a:pt x="38" y="395"/>
                </a:cubicBezTo>
                <a:close/>
                <a:moveTo>
                  <a:pt x="307" y="0"/>
                </a:moveTo>
                <a:lnTo>
                  <a:pt x="323" y="0"/>
                </a:lnTo>
                <a:cubicBezTo>
                  <a:pt x="331" y="0"/>
                  <a:pt x="334" y="3"/>
                  <a:pt x="334" y="11"/>
                </a:cubicBezTo>
                <a:lnTo>
                  <a:pt x="334" y="276"/>
                </a:lnTo>
                <a:cubicBezTo>
                  <a:pt x="334" y="284"/>
                  <a:pt x="331" y="288"/>
                  <a:pt x="323" y="288"/>
                </a:cubicBezTo>
                <a:lnTo>
                  <a:pt x="307" y="288"/>
                </a:lnTo>
                <a:cubicBezTo>
                  <a:pt x="299" y="288"/>
                  <a:pt x="297" y="284"/>
                  <a:pt x="297" y="276"/>
                </a:cubicBezTo>
                <a:lnTo>
                  <a:pt x="297" y="11"/>
                </a:lnTo>
                <a:cubicBezTo>
                  <a:pt x="297" y="3"/>
                  <a:pt x="299" y="0"/>
                  <a:pt x="307" y="0"/>
                </a:cubicBezTo>
                <a:close/>
              </a:path>
            </a:pathLst>
          </a:custGeom>
          <a:solidFill>
            <a:schemeClr val="accent2"/>
          </a:solidFill>
          <a:ln>
            <a:noFill/>
          </a:ln>
          <a:effectLst/>
        </p:spPr>
        <p:txBody>
          <a:bodyPr wrap="none" anchor="ctr"/>
          <a:lstStyle/>
          <a:p>
            <a:endParaRPr lang="en-US" sz="603"/>
          </a:p>
        </p:txBody>
      </p:sp>
      <p:sp>
        <p:nvSpPr>
          <p:cNvPr id="551" name="Freeform 164"/>
          <p:cNvSpPr>
            <a:spLocks noChangeArrowheads="1"/>
          </p:cNvSpPr>
          <p:nvPr/>
        </p:nvSpPr>
        <p:spPr bwMode="auto">
          <a:xfrm>
            <a:off x="2437679" y="3927912"/>
            <a:ext cx="198359" cy="210756"/>
          </a:xfrm>
          <a:custGeom>
            <a:avLst/>
            <a:gdLst>
              <a:gd name="T0" fmla="*/ 304 w 704"/>
              <a:gd name="T1" fmla="*/ 632 h 751"/>
              <a:gd name="T2" fmla="*/ 255 w 704"/>
              <a:gd name="T3" fmla="*/ 568 h 751"/>
              <a:gd name="T4" fmla="*/ 256 w 704"/>
              <a:gd name="T5" fmla="*/ 553 h 751"/>
              <a:gd name="T6" fmla="*/ 269 w 704"/>
              <a:gd name="T7" fmla="*/ 542 h 751"/>
              <a:gd name="T8" fmla="*/ 285 w 704"/>
              <a:gd name="T9" fmla="*/ 544 h 751"/>
              <a:gd name="T10" fmla="*/ 360 w 704"/>
              <a:gd name="T11" fmla="*/ 645 h 751"/>
              <a:gd name="T12" fmla="*/ 354 w 704"/>
              <a:gd name="T13" fmla="*/ 680 h 751"/>
              <a:gd name="T14" fmla="*/ 250 w 704"/>
              <a:gd name="T15" fmla="*/ 745 h 751"/>
              <a:gd name="T16" fmla="*/ 235 w 704"/>
              <a:gd name="T17" fmla="*/ 742 h 751"/>
              <a:gd name="T18" fmla="*/ 226 w 704"/>
              <a:gd name="T19" fmla="*/ 728 h 751"/>
              <a:gd name="T20" fmla="*/ 229 w 704"/>
              <a:gd name="T21" fmla="*/ 713 h 751"/>
              <a:gd name="T22" fmla="*/ 299 w 704"/>
              <a:gd name="T23" fmla="*/ 670 h 751"/>
              <a:gd name="T24" fmla="*/ 151 w 704"/>
              <a:gd name="T25" fmla="*/ 603 h 751"/>
              <a:gd name="T26" fmla="*/ 85 w 704"/>
              <a:gd name="T27" fmla="*/ 194 h 751"/>
              <a:gd name="T28" fmla="*/ 519 w 704"/>
              <a:gd name="T29" fmla="*/ 93 h 751"/>
              <a:gd name="T30" fmla="*/ 642 w 704"/>
              <a:gd name="T31" fmla="*/ 481 h 751"/>
              <a:gd name="T32" fmla="*/ 514 w 704"/>
              <a:gd name="T33" fmla="*/ 629 h 751"/>
              <a:gd name="T34" fmla="*/ 499 w 704"/>
              <a:gd name="T35" fmla="*/ 625 h 751"/>
              <a:gd name="T36" fmla="*/ 491 w 704"/>
              <a:gd name="T37" fmla="*/ 611 h 751"/>
              <a:gd name="T38" fmla="*/ 495 w 704"/>
              <a:gd name="T39" fmla="*/ 597 h 751"/>
              <a:gd name="T40" fmla="*/ 607 w 704"/>
              <a:gd name="T41" fmla="*/ 467 h 751"/>
              <a:gd name="T42" fmla="*/ 498 w 704"/>
              <a:gd name="T43" fmla="*/ 123 h 751"/>
              <a:gd name="T44" fmla="*/ 116 w 704"/>
              <a:gd name="T45" fmla="*/ 213 h 751"/>
              <a:gd name="T46" fmla="*/ 175 w 704"/>
              <a:gd name="T47" fmla="*/ 574 h 751"/>
              <a:gd name="T48" fmla="*/ 304 w 704"/>
              <a:gd name="T49" fmla="*/ 632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4" h="751">
                <a:moveTo>
                  <a:pt x="304" y="632"/>
                </a:moveTo>
                <a:lnTo>
                  <a:pt x="255" y="568"/>
                </a:lnTo>
                <a:cubicBezTo>
                  <a:pt x="250" y="561"/>
                  <a:pt x="250" y="558"/>
                  <a:pt x="256" y="553"/>
                </a:cubicBezTo>
                <a:lnTo>
                  <a:pt x="269" y="542"/>
                </a:lnTo>
                <a:cubicBezTo>
                  <a:pt x="275" y="537"/>
                  <a:pt x="280" y="537"/>
                  <a:pt x="285" y="544"/>
                </a:cubicBezTo>
                <a:lnTo>
                  <a:pt x="360" y="645"/>
                </a:lnTo>
                <a:cubicBezTo>
                  <a:pt x="370" y="656"/>
                  <a:pt x="367" y="672"/>
                  <a:pt x="354" y="680"/>
                </a:cubicBezTo>
                <a:cubicBezTo>
                  <a:pt x="319" y="702"/>
                  <a:pt x="285" y="725"/>
                  <a:pt x="250" y="745"/>
                </a:cubicBezTo>
                <a:cubicBezTo>
                  <a:pt x="243" y="750"/>
                  <a:pt x="239" y="749"/>
                  <a:pt x="235" y="742"/>
                </a:cubicBezTo>
                <a:lnTo>
                  <a:pt x="226" y="728"/>
                </a:lnTo>
                <a:cubicBezTo>
                  <a:pt x="221" y="721"/>
                  <a:pt x="223" y="718"/>
                  <a:pt x="229" y="713"/>
                </a:cubicBezTo>
                <a:lnTo>
                  <a:pt x="299" y="670"/>
                </a:lnTo>
                <a:cubicBezTo>
                  <a:pt x="245" y="661"/>
                  <a:pt x="194" y="637"/>
                  <a:pt x="151" y="603"/>
                </a:cubicBezTo>
                <a:cubicBezTo>
                  <a:pt x="31" y="502"/>
                  <a:pt x="0" y="328"/>
                  <a:pt x="85" y="194"/>
                </a:cubicBezTo>
                <a:cubicBezTo>
                  <a:pt x="176" y="46"/>
                  <a:pt x="370" y="0"/>
                  <a:pt x="519" y="93"/>
                </a:cubicBezTo>
                <a:cubicBezTo>
                  <a:pt x="650" y="173"/>
                  <a:pt x="703" y="339"/>
                  <a:pt x="642" y="481"/>
                </a:cubicBezTo>
                <a:cubicBezTo>
                  <a:pt x="616" y="542"/>
                  <a:pt x="573" y="595"/>
                  <a:pt x="514" y="629"/>
                </a:cubicBezTo>
                <a:cubicBezTo>
                  <a:pt x="507" y="633"/>
                  <a:pt x="504" y="633"/>
                  <a:pt x="499" y="625"/>
                </a:cubicBezTo>
                <a:lnTo>
                  <a:pt x="491" y="611"/>
                </a:lnTo>
                <a:cubicBezTo>
                  <a:pt x="487" y="603"/>
                  <a:pt x="488" y="600"/>
                  <a:pt x="495" y="597"/>
                </a:cubicBezTo>
                <a:cubicBezTo>
                  <a:pt x="546" y="566"/>
                  <a:pt x="584" y="520"/>
                  <a:pt x="607" y="467"/>
                </a:cubicBezTo>
                <a:cubicBezTo>
                  <a:pt x="659" y="342"/>
                  <a:pt x="613" y="195"/>
                  <a:pt x="498" y="123"/>
                </a:cubicBezTo>
                <a:cubicBezTo>
                  <a:pt x="368" y="45"/>
                  <a:pt x="197" y="85"/>
                  <a:pt x="116" y="213"/>
                </a:cubicBezTo>
                <a:cubicBezTo>
                  <a:pt x="44" y="331"/>
                  <a:pt x="69" y="486"/>
                  <a:pt x="175" y="574"/>
                </a:cubicBezTo>
                <a:cubicBezTo>
                  <a:pt x="212" y="605"/>
                  <a:pt x="256" y="624"/>
                  <a:pt x="304" y="632"/>
                </a:cubicBezTo>
              </a:path>
            </a:pathLst>
          </a:custGeom>
          <a:solidFill>
            <a:schemeClr val="accent2"/>
          </a:solidFill>
          <a:ln>
            <a:noFill/>
          </a:ln>
          <a:effectLst/>
        </p:spPr>
        <p:txBody>
          <a:bodyPr wrap="none" anchor="ctr"/>
          <a:lstStyle/>
          <a:p>
            <a:endParaRPr lang="en-US" sz="603"/>
          </a:p>
        </p:txBody>
      </p:sp>
      <p:sp>
        <p:nvSpPr>
          <p:cNvPr id="552" name="Freeform 165"/>
          <p:cNvSpPr>
            <a:spLocks noChangeArrowheads="1"/>
          </p:cNvSpPr>
          <p:nvPr/>
        </p:nvSpPr>
        <p:spPr bwMode="auto">
          <a:xfrm>
            <a:off x="2706701" y="3939070"/>
            <a:ext cx="210756" cy="200838"/>
          </a:xfrm>
          <a:custGeom>
            <a:avLst/>
            <a:gdLst>
              <a:gd name="T0" fmla="*/ 407 w 750"/>
              <a:gd name="T1" fmla="*/ 28 h 715"/>
              <a:gd name="T2" fmla="*/ 501 w 750"/>
              <a:gd name="T3" fmla="*/ 215 h 715"/>
              <a:gd name="T4" fmla="*/ 709 w 750"/>
              <a:gd name="T5" fmla="*/ 247 h 715"/>
              <a:gd name="T6" fmla="*/ 728 w 750"/>
              <a:gd name="T7" fmla="*/ 308 h 715"/>
              <a:gd name="T8" fmla="*/ 579 w 750"/>
              <a:gd name="T9" fmla="*/ 455 h 715"/>
              <a:gd name="T10" fmla="*/ 613 w 750"/>
              <a:gd name="T11" fmla="*/ 663 h 715"/>
              <a:gd name="T12" fmla="*/ 562 w 750"/>
              <a:gd name="T13" fmla="*/ 699 h 715"/>
              <a:gd name="T14" fmla="*/ 375 w 750"/>
              <a:gd name="T15" fmla="*/ 603 h 715"/>
              <a:gd name="T16" fmla="*/ 188 w 750"/>
              <a:gd name="T17" fmla="*/ 699 h 715"/>
              <a:gd name="T18" fmla="*/ 136 w 750"/>
              <a:gd name="T19" fmla="*/ 663 h 715"/>
              <a:gd name="T20" fmla="*/ 170 w 750"/>
              <a:gd name="T21" fmla="*/ 455 h 715"/>
              <a:gd name="T22" fmla="*/ 21 w 750"/>
              <a:gd name="T23" fmla="*/ 308 h 715"/>
              <a:gd name="T24" fmla="*/ 40 w 750"/>
              <a:gd name="T25" fmla="*/ 247 h 715"/>
              <a:gd name="T26" fmla="*/ 248 w 750"/>
              <a:gd name="T27" fmla="*/ 215 h 715"/>
              <a:gd name="T28" fmla="*/ 343 w 750"/>
              <a:gd name="T29" fmla="*/ 28 h 715"/>
              <a:gd name="T30" fmla="*/ 407 w 750"/>
              <a:gd name="T31" fmla="*/ 28 h 715"/>
              <a:gd name="T32" fmla="*/ 467 w 750"/>
              <a:gd name="T33" fmla="*/ 232 h 715"/>
              <a:gd name="T34" fmla="*/ 375 w 750"/>
              <a:gd name="T35" fmla="*/ 48 h 715"/>
              <a:gd name="T36" fmla="*/ 282 w 750"/>
              <a:gd name="T37" fmla="*/ 232 h 715"/>
              <a:gd name="T38" fmla="*/ 255 w 750"/>
              <a:gd name="T39" fmla="*/ 252 h 715"/>
              <a:gd name="T40" fmla="*/ 50 w 750"/>
              <a:gd name="T41" fmla="*/ 284 h 715"/>
              <a:gd name="T42" fmla="*/ 197 w 750"/>
              <a:gd name="T43" fmla="*/ 429 h 715"/>
              <a:gd name="T44" fmla="*/ 207 w 750"/>
              <a:gd name="T45" fmla="*/ 461 h 715"/>
              <a:gd name="T46" fmla="*/ 175 w 750"/>
              <a:gd name="T47" fmla="*/ 664 h 715"/>
              <a:gd name="T48" fmla="*/ 359 w 750"/>
              <a:gd name="T49" fmla="*/ 570 h 715"/>
              <a:gd name="T50" fmla="*/ 392 w 750"/>
              <a:gd name="T51" fmla="*/ 570 h 715"/>
              <a:gd name="T52" fmla="*/ 576 w 750"/>
              <a:gd name="T53" fmla="*/ 664 h 715"/>
              <a:gd name="T54" fmla="*/ 543 w 750"/>
              <a:gd name="T55" fmla="*/ 459 h 715"/>
              <a:gd name="T56" fmla="*/ 552 w 750"/>
              <a:gd name="T57" fmla="*/ 429 h 715"/>
              <a:gd name="T58" fmla="*/ 699 w 750"/>
              <a:gd name="T59" fmla="*/ 284 h 715"/>
              <a:gd name="T60" fmla="*/ 495 w 750"/>
              <a:gd name="T61" fmla="*/ 252 h 715"/>
              <a:gd name="T62" fmla="*/ 467 w 750"/>
              <a:gd name="T63" fmla="*/ 23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0" h="715">
                <a:moveTo>
                  <a:pt x="407" y="28"/>
                </a:moveTo>
                <a:lnTo>
                  <a:pt x="501" y="215"/>
                </a:lnTo>
                <a:lnTo>
                  <a:pt x="709" y="247"/>
                </a:lnTo>
                <a:cubicBezTo>
                  <a:pt x="738" y="252"/>
                  <a:pt x="749" y="287"/>
                  <a:pt x="728" y="308"/>
                </a:cubicBezTo>
                <a:lnTo>
                  <a:pt x="579" y="455"/>
                </a:lnTo>
                <a:lnTo>
                  <a:pt x="613" y="663"/>
                </a:lnTo>
                <a:cubicBezTo>
                  <a:pt x="618" y="691"/>
                  <a:pt x="589" y="714"/>
                  <a:pt x="562" y="699"/>
                </a:cubicBezTo>
                <a:lnTo>
                  <a:pt x="375" y="603"/>
                </a:lnTo>
                <a:lnTo>
                  <a:pt x="188" y="699"/>
                </a:lnTo>
                <a:cubicBezTo>
                  <a:pt x="162" y="714"/>
                  <a:pt x="132" y="691"/>
                  <a:pt x="136" y="663"/>
                </a:cubicBezTo>
                <a:lnTo>
                  <a:pt x="170" y="455"/>
                </a:lnTo>
                <a:lnTo>
                  <a:pt x="21" y="308"/>
                </a:lnTo>
                <a:cubicBezTo>
                  <a:pt x="0" y="287"/>
                  <a:pt x="12" y="252"/>
                  <a:pt x="40" y="247"/>
                </a:cubicBezTo>
                <a:lnTo>
                  <a:pt x="248" y="215"/>
                </a:lnTo>
                <a:lnTo>
                  <a:pt x="343" y="28"/>
                </a:lnTo>
                <a:cubicBezTo>
                  <a:pt x="357" y="0"/>
                  <a:pt x="394" y="0"/>
                  <a:pt x="407" y="28"/>
                </a:cubicBezTo>
                <a:close/>
                <a:moveTo>
                  <a:pt x="467" y="232"/>
                </a:moveTo>
                <a:lnTo>
                  <a:pt x="375" y="48"/>
                </a:lnTo>
                <a:lnTo>
                  <a:pt x="282" y="232"/>
                </a:lnTo>
                <a:cubicBezTo>
                  <a:pt x="276" y="244"/>
                  <a:pt x="266" y="250"/>
                  <a:pt x="255" y="252"/>
                </a:cubicBezTo>
                <a:lnTo>
                  <a:pt x="50" y="284"/>
                </a:lnTo>
                <a:lnTo>
                  <a:pt x="197" y="429"/>
                </a:lnTo>
                <a:cubicBezTo>
                  <a:pt x="205" y="437"/>
                  <a:pt x="210" y="448"/>
                  <a:pt x="207" y="461"/>
                </a:cubicBezTo>
                <a:lnTo>
                  <a:pt x="175" y="664"/>
                </a:lnTo>
                <a:lnTo>
                  <a:pt x="359" y="570"/>
                </a:lnTo>
                <a:cubicBezTo>
                  <a:pt x="370" y="563"/>
                  <a:pt x="381" y="563"/>
                  <a:pt x="392" y="570"/>
                </a:cubicBezTo>
                <a:lnTo>
                  <a:pt x="576" y="664"/>
                </a:lnTo>
                <a:lnTo>
                  <a:pt x="543" y="459"/>
                </a:lnTo>
                <a:cubicBezTo>
                  <a:pt x="541" y="448"/>
                  <a:pt x="544" y="437"/>
                  <a:pt x="552" y="429"/>
                </a:cubicBezTo>
                <a:lnTo>
                  <a:pt x="699" y="284"/>
                </a:lnTo>
                <a:lnTo>
                  <a:pt x="495" y="252"/>
                </a:lnTo>
                <a:cubicBezTo>
                  <a:pt x="483" y="250"/>
                  <a:pt x="474" y="244"/>
                  <a:pt x="467" y="232"/>
                </a:cubicBezTo>
                <a:close/>
              </a:path>
            </a:pathLst>
          </a:custGeom>
          <a:solidFill>
            <a:schemeClr val="accent2"/>
          </a:solidFill>
          <a:ln>
            <a:noFill/>
          </a:ln>
          <a:effectLst/>
        </p:spPr>
        <p:txBody>
          <a:bodyPr wrap="none" anchor="ctr"/>
          <a:lstStyle/>
          <a:p>
            <a:endParaRPr lang="en-US" sz="603"/>
          </a:p>
        </p:txBody>
      </p:sp>
      <p:sp>
        <p:nvSpPr>
          <p:cNvPr id="553" name="Freeform 166"/>
          <p:cNvSpPr>
            <a:spLocks noChangeArrowheads="1"/>
          </p:cNvSpPr>
          <p:nvPr/>
        </p:nvSpPr>
        <p:spPr bwMode="auto">
          <a:xfrm>
            <a:off x="2988124" y="3941550"/>
            <a:ext cx="197119" cy="195879"/>
          </a:xfrm>
          <a:custGeom>
            <a:avLst/>
            <a:gdLst>
              <a:gd name="T0" fmla="*/ 132 w 699"/>
              <a:gd name="T1" fmla="*/ 540 h 698"/>
              <a:gd name="T2" fmla="*/ 224 w 699"/>
              <a:gd name="T3" fmla="*/ 446 h 698"/>
              <a:gd name="T4" fmla="*/ 159 w 699"/>
              <a:gd name="T5" fmla="*/ 270 h 698"/>
              <a:gd name="T6" fmla="*/ 429 w 699"/>
              <a:gd name="T7" fmla="*/ 0 h 698"/>
              <a:gd name="T8" fmla="*/ 698 w 699"/>
              <a:gd name="T9" fmla="*/ 270 h 698"/>
              <a:gd name="T10" fmla="*/ 429 w 699"/>
              <a:gd name="T11" fmla="*/ 540 h 698"/>
              <a:gd name="T12" fmla="*/ 252 w 699"/>
              <a:gd name="T13" fmla="*/ 473 h 698"/>
              <a:gd name="T14" fmla="*/ 159 w 699"/>
              <a:gd name="T15" fmla="*/ 566 h 698"/>
              <a:gd name="T16" fmla="*/ 256 w 699"/>
              <a:gd name="T17" fmla="*/ 665 h 698"/>
              <a:gd name="T18" fmla="*/ 256 w 699"/>
              <a:gd name="T19" fmla="*/ 679 h 698"/>
              <a:gd name="T20" fmla="*/ 245 w 699"/>
              <a:gd name="T21" fmla="*/ 692 h 698"/>
              <a:gd name="T22" fmla="*/ 231 w 699"/>
              <a:gd name="T23" fmla="*/ 692 h 698"/>
              <a:gd name="T24" fmla="*/ 132 w 699"/>
              <a:gd name="T25" fmla="*/ 593 h 698"/>
              <a:gd name="T26" fmla="*/ 32 w 699"/>
              <a:gd name="T27" fmla="*/ 692 h 698"/>
              <a:gd name="T28" fmla="*/ 18 w 699"/>
              <a:gd name="T29" fmla="*/ 692 h 698"/>
              <a:gd name="T30" fmla="*/ 5 w 699"/>
              <a:gd name="T31" fmla="*/ 679 h 698"/>
              <a:gd name="T32" fmla="*/ 5 w 699"/>
              <a:gd name="T33" fmla="*/ 665 h 698"/>
              <a:gd name="T34" fmla="*/ 104 w 699"/>
              <a:gd name="T35" fmla="*/ 566 h 698"/>
              <a:gd name="T36" fmla="*/ 5 w 699"/>
              <a:gd name="T37" fmla="*/ 468 h 698"/>
              <a:gd name="T38" fmla="*/ 5 w 699"/>
              <a:gd name="T39" fmla="*/ 452 h 698"/>
              <a:gd name="T40" fmla="*/ 18 w 699"/>
              <a:gd name="T41" fmla="*/ 441 h 698"/>
              <a:gd name="T42" fmla="*/ 32 w 699"/>
              <a:gd name="T43" fmla="*/ 441 h 698"/>
              <a:gd name="T44" fmla="*/ 132 w 699"/>
              <a:gd name="T45" fmla="*/ 540 h 698"/>
              <a:gd name="T46" fmla="*/ 429 w 699"/>
              <a:gd name="T47" fmla="*/ 38 h 698"/>
              <a:gd name="T48" fmla="*/ 197 w 699"/>
              <a:gd name="T49" fmla="*/ 270 h 698"/>
              <a:gd name="T50" fmla="*/ 429 w 699"/>
              <a:gd name="T51" fmla="*/ 502 h 698"/>
              <a:gd name="T52" fmla="*/ 661 w 699"/>
              <a:gd name="T53" fmla="*/ 270 h 698"/>
              <a:gd name="T54" fmla="*/ 429 w 699"/>
              <a:gd name="T55" fmla="*/ 3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698">
                <a:moveTo>
                  <a:pt x="132" y="540"/>
                </a:moveTo>
                <a:lnTo>
                  <a:pt x="224" y="446"/>
                </a:lnTo>
                <a:cubicBezTo>
                  <a:pt x="183" y="399"/>
                  <a:pt x="159" y="337"/>
                  <a:pt x="159" y="270"/>
                </a:cubicBezTo>
                <a:cubicBezTo>
                  <a:pt x="159" y="120"/>
                  <a:pt x="280" y="0"/>
                  <a:pt x="429" y="0"/>
                </a:cubicBezTo>
                <a:cubicBezTo>
                  <a:pt x="579" y="0"/>
                  <a:pt x="698" y="120"/>
                  <a:pt x="698" y="270"/>
                </a:cubicBezTo>
                <a:cubicBezTo>
                  <a:pt x="698" y="419"/>
                  <a:pt x="578" y="540"/>
                  <a:pt x="429" y="540"/>
                </a:cubicBezTo>
                <a:cubicBezTo>
                  <a:pt x="360" y="540"/>
                  <a:pt x="298" y="515"/>
                  <a:pt x="252" y="473"/>
                </a:cubicBezTo>
                <a:lnTo>
                  <a:pt x="159" y="566"/>
                </a:lnTo>
                <a:cubicBezTo>
                  <a:pt x="191" y="599"/>
                  <a:pt x="224" y="633"/>
                  <a:pt x="256" y="665"/>
                </a:cubicBezTo>
                <a:cubicBezTo>
                  <a:pt x="263" y="671"/>
                  <a:pt x="263" y="675"/>
                  <a:pt x="256" y="679"/>
                </a:cubicBezTo>
                <a:lnTo>
                  <a:pt x="245" y="692"/>
                </a:lnTo>
                <a:cubicBezTo>
                  <a:pt x="239" y="697"/>
                  <a:pt x="236" y="697"/>
                  <a:pt x="231" y="692"/>
                </a:cubicBezTo>
                <a:cubicBezTo>
                  <a:pt x="197" y="659"/>
                  <a:pt x="164" y="627"/>
                  <a:pt x="132" y="593"/>
                </a:cubicBezTo>
                <a:cubicBezTo>
                  <a:pt x="98" y="627"/>
                  <a:pt x="64" y="659"/>
                  <a:pt x="32" y="692"/>
                </a:cubicBezTo>
                <a:cubicBezTo>
                  <a:pt x="26" y="697"/>
                  <a:pt x="23" y="697"/>
                  <a:pt x="18" y="692"/>
                </a:cubicBezTo>
                <a:lnTo>
                  <a:pt x="5" y="679"/>
                </a:lnTo>
                <a:cubicBezTo>
                  <a:pt x="0" y="675"/>
                  <a:pt x="0" y="671"/>
                  <a:pt x="5" y="665"/>
                </a:cubicBezTo>
                <a:cubicBezTo>
                  <a:pt x="39" y="633"/>
                  <a:pt x="71" y="599"/>
                  <a:pt x="104" y="566"/>
                </a:cubicBezTo>
                <a:cubicBezTo>
                  <a:pt x="71" y="534"/>
                  <a:pt x="39" y="500"/>
                  <a:pt x="5" y="468"/>
                </a:cubicBezTo>
                <a:cubicBezTo>
                  <a:pt x="0" y="462"/>
                  <a:pt x="0" y="459"/>
                  <a:pt x="5" y="452"/>
                </a:cubicBezTo>
                <a:lnTo>
                  <a:pt x="18" y="441"/>
                </a:lnTo>
                <a:cubicBezTo>
                  <a:pt x="23" y="435"/>
                  <a:pt x="26" y="435"/>
                  <a:pt x="32" y="441"/>
                </a:cubicBezTo>
                <a:cubicBezTo>
                  <a:pt x="64" y="475"/>
                  <a:pt x="98" y="507"/>
                  <a:pt x="132" y="540"/>
                </a:cubicBezTo>
                <a:close/>
                <a:moveTo>
                  <a:pt x="429" y="38"/>
                </a:moveTo>
                <a:cubicBezTo>
                  <a:pt x="300" y="38"/>
                  <a:pt x="197" y="141"/>
                  <a:pt x="197" y="270"/>
                </a:cubicBezTo>
                <a:cubicBezTo>
                  <a:pt x="197" y="399"/>
                  <a:pt x="300" y="502"/>
                  <a:pt x="429" y="502"/>
                </a:cubicBezTo>
                <a:cubicBezTo>
                  <a:pt x="555" y="502"/>
                  <a:pt x="661" y="399"/>
                  <a:pt x="661" y="270"/>
                </a:cubicBezTo>
                <a:cubicBezTo>
                  <a:pt x="661" y="141"/>
                  <a:pt x="555" y="38"/>
                  <a:pt x="429" y="38"/>
                </a:cubicBezTo>
                <a:close/>
              </a:path>
            </a:pathLst>
          </a:custGeom>
          <a:solidFill>
            <a:schemeClr val="accent2"/>
          </a:solidFill>
          <a:ln>
            <a:noFill/>
          </a:ln>
          <a:effectLst/>
        </p:spPr>
        <p:txBody>
          <a:bodyPr wrap="none" anchor="ctr"/>
          <a:lstStyle/>
          <a:p>
            <a:endParaRPr lang="en-US" sz="603"/>
          </a:p>
        </p:txBody>
      </p:sp>
      <p:sp>
        <p:nvSpPr>
          <p:cNvPr id="554" name="Freeform 167"/>
          <p:cNvSpPr>
            <a:spLocks noChangeArrowheads="1"/>
          </p:cNvSpPr>
          <p:nvPr/>
        </p:nvSpPr>
        <p:spPr bwMode="auto">
          <a:xfrm>
            <a:off x="3273263" y="3941549"/>
            <a:ext cx="193400" cy="193400"/>
          </a:xfrm>
          <a:custGeom>
            <a:avLst/>
            <a:gdLst>
              <a:gd name="T0" fmla="*/ 447 w 688"/>
              <a:gd name="T1" fmla="*/ 214 h 688"/>
              <a:gd name="T2" fmla="*/ 623 w 688"/>
              <a:gd name="T3" fmla="*/ 38 h 688"/>
              <a:gd name="T4" fmla="*/ 471 w 688"/>
              <a:gd name="T5" fmla="*/ 38 h 688"/>
              <a:gd name="T6" fmla="*/ 461 w 688"/>
              <a:gd name="T7" fmla="*/ 27 h 688"/>
              <a:gd name="T8" fmla="*/ 461 w 688"/>
              <a:gd name="T9" fmla="*/ 11 h 688"/>
              <a:gd name="T10" fmla="*/ 471 w 688"/>
              <a:gd name="T11" fmla="*/ 0 h 688"/>
              <a:gd name="T12" fmla="*/ 651 w 688"/>
              <a:gd name="T13" fmla="*/ 0 h 688"/>
              <a:gd name="T14" fmla="*/ 687 w 688"/>
              <a:gd name="T15" fmla="*/ 35 h 688"/>
              <a:gd name="T16" fmla="*/ 687 w 688"/>
              <a:gd name="T17" fmla="*/ 216 h 688"/>
              <a:gd name="T18" fmla="*/ 675 w 688"/>
              <a:gd name="T19" fmla="*/ 225 h 688"/>
              <a:gd name="T20" fmla="*/ 659 w 688"/>
              <a:gd name="T21" fmla="*/ 225 h 688"/>
              <a:gd name="T22" fmla="*/ 648 w 688"/>
              <a:gd name="T23" fmla="*/ 216 h 688"/>
              <a:gd name="T24" fmla="*/ 648 w 688"/>
              <a:gd name="T25" fmla="*/ 65 h 688"/>
              <a:gd name="T26" fmla="*/ 474 w 688"/>
              <a:gd name="T27" fmla="*/ 241 h 688"/>
              <a:gd name="T28" fmla="*/ 539 w 688"/>
              <a:gd name="T29" fmla="*/ 417 h 688"/>
              <a:gd name="T30" fmla="*/ 269 w 688"/>
              <a:gd name="T31" fmla="*/ 687 h 688"/>
              <a:gd name="T32" fmla="*/ 0 w 688"/>
              <a:gd name="T33" fmla="*/ 417 h 688"/>
              <a:gd name="T34" fmla="*/ 269 w 688"/>
              <a:gd name="T35" fmla="*/ 147 h 688"/>
              <a:gd name="T36" fmla="*/ 447 w 688"/>
              <a:gd name="T37" fmla="*/ 214 h 688"/>
              <a:gd name="T38" fmla="*/ 269 w 688"/>
              <a:gd name="T39" fmla="*/ 649 h 688"/>
              <a:gd name="T40" fmla="*/ 501 w 688"/>
              <a:gd name="T41" fmla="*/ 417 h 688"/>
              <a:gd name="T42" fmla="*/ 269 w 688"/>
              <a:gd name="T43" fmla="*/ 185 h 688"/>
              <a:gd name="T44" fmla="*/ 37 w 688"/>
              <a:gd name="T45" fmla="*/ 417 h 688"/>
              <a:gd name="T46" fmla="*/ 269 w 688"/>
              <a:gd name="T47" fmla="*/ 649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688">
                <a:moveTo>
                  <a:pt x="447" y="214"/>
                </a:moveTo>
                <a:lnTo>
                  <a:pt x="623" y="38"/>
                </a:lnTo>
                <a:lnTo>
                  <a:pt x="471" y="38"/>
                </a:lnTo>
                <a:cubicBezTo>
                  <a:pt x="463" y="38"/>
                  <a:pt x="461" y="35"/>
                  <a:pt x="461" y="27"/>
                </a:cubicBezTo>
                <a:lnTo>
                  <a:pt x="461" y="11"/>
                </a:lnTo>
                <a:cubicBezTo>
                  <a:pt x="461" y="3"/>
                  <a:pt x="463" y="0"/>
                  <a:pt x="471" y="0"/>
                </a:cubicBezTo>
                <a:lnTo>
                  <a:pt x="651" y="0"/>
                </a:lnTo>
                <a:cubicBezTo>
                  <a:pt x="671" y="0"/>
                  <a:pt x="687" y="16"/>
                  <a:pt x="687" y="35"/>
                </a:cubicBezTo>
                <a:lnTo>
                  <a:pt x="687" y="216"/>
                </a:lnTo>
                <a:cubicBezTo>
                  <a:pt x="687" y="224"/>
                  <a:pt x="683" y="225"/>
                  <a:pt x="675" y="225"/>
                </a:cubicBezTo>
                <a:lnTo>
                  <a:pt x="659" y="225"/>
                </a:lnTo>
                <a:cubicBezTo>
                  <a:pt x="651" y="225"/>
                  <a:pt x="648" y="224"/>
                  <a:pt x="648" y="216"/>
                </a:cubicBezTo>
                <a:lnTo>
                  <a:pt x="648" y="65"/>
                </a:lnTo>
                <a:lnTo>
                  <a:pt x="474" y="241"/>
                </a:lnTo>
                <a:cubicBezTo>
                  <a:pt x="515" y="288"/>
                  <a:pt x="539" y="350"/>
                  <a:pt x="539" y="417"/>
                </a:cubicBezTo>
                <a:cubicBezTo>
                  <a:pt x="539" y="566"/>
                  <a:pt x="418" y="687"/>
                  <a:pt x="269" y="687"/>
                </a:cubicBezTo>
                <a:cubicBezTo>
                  <a:pt x="120" y="687"/>
                  <a:pt x="0" y="566"/>
                  <a:pt x="0" y="417"/>
                </a:cubicBezTo>
                <a:cubicBezTo>
                  <a:pt x="0" y="268"/>
                  <a:pt x="120" y="147"/>
                  <a:pt x="269" y="147"/>
                </a:cubicBezTo>
                <a:cubicBezTo>
                  <a:pt x="338" y="147"/>
                  <a:pt x="399" y="172"/>
                  <a:pt x="447" y="214"/>
                </a:cubicBezTo>
                <a:close/>
                <a:moveTo>
                  <a:pt x="269" y="649"/>
                </a:moveTo>
                <a:cubicBezTo>
                  <a:pt x="397" y="649"/>
                  <a:pt x="501" y="545"/>
                  <a:pt x="501" y="417"/>
                </a:cubicBezTo>
                <a:cubicBezTo>
                  <a:pt x="501" y="289"/>
                  <a:pt x="397" y="185"/>
                  <a:pt x="269" y="185"/>
                </a:cubicBezTo>
                <a:cubicBezTo>
                  <a:pt x="141" y="185"/>
                  <a:pt x="37" y="289"/>
                  <a:pt x="37" y="417"/>
                </a:cubicBezTo>
                <a:cubicBezTo>
                  <a:pt x="37" y="545"/>
                  <a:pt x="141" y="649"/>
                  <a:pt x="269" y="649"/>
                </a:cubicBezTo>
                <a:close/>
              </a:path>
            </a:pathLst>
          </a:custGeom>
          <a:solidFill>
            <a:schemeClr val="accent2"/>
          </a:solidFill>
          <a:ln>
            <a:noFill/>
          </a:ln>
          <a:effectLst/>
        </p:spPr>
        <p:txBody>
          <a:bodyPr wrap="none" anchor="ctr"/>
          <a:lstStyle/>
          <a:p>
            <a:endParaRPr lang="en-US" sz="603"/>
          </a:p>
        </p:txBody>
      </p:sp>
      <p:sp>
        <p:nvSpPr>
          <p:cNvPr id="555" name="Freeform 168"/>
          <p:cNvSpPr>
            <a:spLocks noChangeArrowheads="1"/>
          </p:cNvSpPr>
          <p:nvPr/>
        </p:nvSpPr>
        <p:spPr bwMode="auto">
          <a:xfrm>
            <a:off x="3544767" y="3939070"/>
            <a:ext cx="200838" cy="199598"/>
          </a:xfrm>
          <a:custGeom>
            <a:avLst/>
            <a:gdLst>
              <a:gd name="T0" fmla="*/ 625 w 713"/>
              <a:gd name="T1" fmla="*/ 338 h 712"/>
              <a:gd name="T2" fmla="*/ 701 w 713"/>
              <a:gd name="T3" fmla="*/ 338 h 712"/>
              <a:gd name="T4" fmla="*/ 712 w 713"/>
              <a:gd name="T5" fmla="*/ 347 h 712"/>
              <a:gd name="T6" fmla="*/ 712 w 713"/>
              <a:gd name="T7" fmla="*/ 365 h 712"/>
              <a:gd name="T8" fmla="*/ 701 w 713"/>
              <a:gd name="T9" fmla="*/ 375 h 712"/>
              <a:gd name="T10" fmla="*/ 625 w 713"/>
              <a:gd name="T11" fmla="*/ 375 h 712"/>
              <a:gd name="T12" fmla="*/ 376 w 713"/>
              <a:gd name="T13" fmla="*/ 624 h 712"/>
              <a:gd name="T14" fmla="*/ 376 w 713"/>
              <a:gd name="T15" fmla="*/ 701 h 712"/>
              <a:gd name="T16" fmla="*/ 365 w 713"/>
              <a:gd name="T17" fmla="*/ 711 h 712"/>
              <a:gd name="T18" fmla="*/ 347 w 713"/>
              <a:gd name="T19" fmla="*/ 711 h 712"/>
              <a:gd name="T20" fmla="*/ 338 w 713"/>
              <a:gd name="T21" fmla="*/ 701 h 712"/>
              <a:gd name="T22" fmla="*/ 338 w 713"/>
              <a:gd name="T23" fmla="*/ 624 h 712"/>
              <a:gd name="T24" fmla="*/ 86 w 713"/>
              <a:gd name="T25" fmla="*/ 375 h 712"/>
              <a:gd name="T26" fmla="*/ 11 w 713"/>
              <a:gd name="T27" fmla="*/ 375 h 712"/>
              <a:gd name="T28" fmla="*/ 0 w 713"/>
              <a:gd name="T29" fmla="*/ 365 h 712"/>
              <a:gd name="T30" fmla="*/ 0 w 713"/>
              <a:gd name="T31" fmla="*/ 347 h 712"/>
              <a:gd name="T32" fmla="*/ 11 w 713"/>
              <a:gd name="T33" fmla="*/ 338 h 712"/>
              <a:gd name="T34" fmla="*/ 86 w 713"/>
              <a:gd name="T35" fmla="*/ 338 h 712"/>
              <a:gd name="T36" fmla="*/ 338 w 713"/>
              <a:gd name="T37" fmla="*/ 87 h 712"/>
              <a:gd name="T38" fmla="*/ 338 w 713"/>
              <a:gd name="T39" fmla="*/ 12 h 712"/>
              <a:gd name="T40" fmla="*/ 347 w 713"/>
              <a:gd name="T41" fmla="*/ 0 h 712"/>
              <a:gd name="T42" fmla="*/ 365 w 713"/>
              <a:gd name="T43" fmla="*/ 0 h 712"/>
              <a:gd name="T44" fmla="*/ 376 w 713"/>
              <a:gd name="T45" fmla="*/ 12 h 712"/>
              <a:gd name="T46" fmla="*/ 376 w 713"/>
              <a:gd name="T47" fmla="*/ 87 h 712"/>
              <a:gd name="T48" fmla="*/ 625 w 713"/>
              <a:gd name="T49" fmla="*/ 338 h 712"/>
              <a:gd name="T50" fmla="*/ 338 w 713"/>
              <a:gd name="T51" fmla="*/ 125 h 712"/>
              <a:gd name="T52" fmla="*/ 125 w 713"/>
              <a:gd name="T53" fmla="*/ 338 h 712"/>
              <a:gd name="T54" fmla="*/ 338 w 713"/>
              <a:gd name="T55" fmla="*/ 338 h 712"/>
              <a:gd name="T56" fmla="*/ 338 w 713"/>
              <a:gd name="T57" fmla="*/ 125 h 712"/>
              <a:gd name="T58" fmla="*/ 338 w 713"/>
              <a:gd name="T59" fmla="*/ 587 h 712"/>
              <a:gd name="T60" fmla="*/ 338 w 713"/>
              <a:gd name="T61" fmla="*/ 375 h 712"/>
              <a:gd name="T62" fmla="*/ 125 w 713"/>
              <a:gd name="T63" fmla="*/ 375 h 712"/>
              <a:gd name="T64" fmla="*/ 338 w 713"/>
              <a:gd name="T65" fmla="*/ 587 h 712"/>
              <a:gd name="T66" fmla="*/ 376 w 713"/>
              <a:gd name="T67" fmla="*/ 125 h 712"/>
              <a:gd name="T68" fmla="*/ 376 w 713"/>
              <a:gd name="T69" fmla="*/ 338 h 712"/>
              <a:gd name="T70" fmla="*/ 587 w 713"/>
              <a:gd name="T71" fmla="*/ 338 h 712"/>
              <a:gd name="T72" fmla="*/ 376 w 713"/>
              <a:gd name="T73" fmla="*/ 125 h 712"/>
              <a:gd name="T74" fmla="*/ 587 w 713"/>
              <a:gd name="T75" fmla="*/ 375 h 712"/>
              <a:gd name="T76" fmla="*/ 376 w 713"/>
              <a:gd name="T77" fmla="*/ 375 h 712"/>
              <a:gd name="T78" fmla="*/ 376 w 713"/>
              <a:gd name="T79" fmla="*/ 587 h 712"/>
              <a:gd name="T80" fmla="*/ 587 w 713"/>
              <a:gd name="T81" fmla="*/ 375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3" h="712">
                <a:moveTo>
                  <a:pt x="625" y="338"/>
                </a:moveTo>
                <a:lnTo>
                  <a:pt x="701" y="338"/>
                </a:lnTo>
                <a:cubicBezTo>
                  <a:pt x="709" y="338"/>
                  <a:pt x="712" y="339"/>
                  <a:pt x="712" y="347"/>
                </a:cubicBezTo>
                <a:lnTo>
                  <a:pt x="712" y="365"/>
                </a:lnTo>
                <a:cubicBezTo>
                  <a:pt x="712" y="373"/>
                  <a:pt x="709" y="375"/>
                  <a:pt x="701" y="375"/>
                </a:cubicBezTo>
                <a:lnTo>
                  <a:pt x="625" y="375"/>
                </a:lnTo>
                <a:cubicBezTo>
                  <a:pt x="616" y="509"/>
                  <a:pt x="509" y="616"/>
                  <a:pt x="376" y="624"/>
                </a:cubicBezTo>
                <a:lnTo>
                  <a:pt x="376" y="701"/>
                </a:lnTo>
                <a:cubicBezTo>
                  <a:pt x="376" y="709"/>
                  <a:pt x="373" y="711"/>
                  <a:pt x="365" y="711"/>
                </a:cubicBezTo>
                <a:lnTo>
                  <a:pt x="347" y="711"/>
                </a:lnTo>
                <a:cubicBezTo>
                  <a:pt x="339" y="711"/>
                  <a:pt x="338" y="709"/>
                  <a:pt x="338" y="701"/>
                </a:cubicBezTo>
                <a:lnTo>
                  <a:pt x="338" y="624"/>
                </a:lnTo>
                <a:cubicBezTo>
                  <a:pt x="203" y="616"/>
                  <a:pt x="96" y="509"/>
                  <a:pt x="86" y="375"/>
                </a:cubicBezTo>
                <a:lnTo>
                  <a:pt x="11" y="375"/>
                </a:lnTo>
                <a:cubicBezTo>
                  <a:pt x="3" y="375"/>
                  <a:pt x="0" y="373"/>
                  <a:pt x="0" y="365"/>
                </a:cubicBezTo>
                <a:lnTo>
                  <a:pt x="0" y="347"/>
                </a:lnTo>
                <a:cubicBezTo>
                  <a:pt x="0" y="339"/>
                  <a:pt x="3" y="338"/>
                  <a:pt x="11" y="338"/>
                </a:cubicBezTo>
                <a:lnTo>
                  <a:pt x="86" y="338"/>
                </a:lnTo>
                <a:cubicBezTo>
                  <a:pt x="96" y="204"/>
                  <a:pt x="203" y="95"/>
                  <a:pt x="338" y="87"/>
                </a:cubicBezTo>
                <a:lnTo>
                  <a:pt x="338" y="12"/>
                </a:lnTo>
                <a:cubicBezTo>
                  <a:pt x="338" y="4"/>
                  <a:pt x="339" y="0"/>
                  <a:pt x="347" y="0"/>
                </a:cubicBezTo>
                <a:lnTo>
                  <a:pt x="365" y="0"/>
                </a:lnTo>
                <a:cubicBezTo>
                  <a:pt x="373" y="0"/>
                  <a:pt x="376" y="4"/>
                  <a:pt x="376" y="12"/>
                </a:cubicBezTo>
                <a:lnTo>
                  <a:pt x="376" y="87"/>
                </a:lnTo>
                <a:cubicBezTo>
                  <a:pt x="509" y="95"/>
                  <a:pt x="617" y="204"/>
                  <a:pt x="625" y="338"/>
                </a:cubicBezTo>
                <a:close/>
                <a:moveTo>
                  <a:pt x="338" y="125"/>
                </a:moveTo>
                <a:cubicBezTo>
                  <a:pt x="224" y="133"/>
                  <a:pt x="134" y="224"/>
                  <a:pt x="125" y="338"/>
                </a:cubicBezTo>
                <a:lnTo>
                  <a:pt x="338" y="338"/>
                </a:lnTo>
                <a:lnTo>
                  <a:pt x="338" y="125"/>
                </a:lnTo>
                <a:close/>
                <a:moveTo>
                  <a:pt x="338" y="587"/>
                </a:moveTo>
                <a:lnTo>
                  <a:pt x="338" y="375"/>
                </a:lnTo>
                <a:lnTo>
                  <a:pt x="125" y="375"/>
                </a:lnTo>
                <a:cubicBezTo>
                  <a:pt x="134" y="488"/>
                  <a:pt x="224" y="578"/>
                  <a:pt x="338" y="587"/>
                </a:cubicBezTo>
                <a:close/>
                <a:moveTo>
                  <a:pt x="376" y="125"/>
                </a:moveTo>
                <a:lnTo>
                  <a:pt x="376" y="338"/>
                </a:lnTo>
                <a:lnTo>
                  <a:pt x="587" y="338"/>
                </a:lnTo>
                <a:cubicBezTo>
                  <a:pt x="579" y="224"/>
                  <a:pt x="488" y="133"/>
                  <a:pt x="376" y="125"/>
                </a:cubicBezTo>
                <a:close/>
                <a:moveTo>
                  <a:pt x="587" y="375"/>
                </a:moveTo>
                <a:lnTo>
                  <a:pt x="376" y="375"/>
                </a:lnTo>
                <a:lnTo>
                  <a:pt x="376" y="587"/>
                </a:lnTo>
                <a:cubicBezTo>
                  <a:pt x="488" y="578"/>
                  <a:pt x="577" y="488"/>
                  <a:pt x="587" y="375"/>
                </a:cubicBezTo>
                <a:close/>
              </a:path>
            </a:pathLst>
          </a:custGeom>
          <a:solidFill>
            <a:schemeClr val="accent2"/>
          </a:solidFill>
          <a:ln>
            <a:noFill/>
          </a:ln>
          <a:effectLst/>
        </p:spPr>
        <p:txBody>
          <a:bodyPr wrap="none" anchor="ctr"/>
          <a:lstStyle/>
          <a:p>
            <a:endParaRPr lang="en-US" sz="603"/>
          </a:p>
        </p:txBody>
      </p:sp>
      <p:sp>
        <p:nvSpPr>
          <p:cNvPr id="556" name="Freeform 169"/>
          <p:cNvSpPr>
            <a:spLocks noChangeArrowheads="1"/>
          </p:cNvSpPr>
          <p:nvPr/>
        </p:nvSpPr>
        <p:spPr bwMode="auto">
          <a:xfrm>
            <a:off x="3834866" y="3950229"/>
            <a:ext cx="184722" cy="178523"/>
          </a:xfrm>
          <a:custGeom>
            <a:avLst/>
            <a:gdLst>
              <a:gd name="T0" fmla="*/ 374 w 656"/>
              <a:gd name="T1" fmla="*/ 613 h 633"/>
              <a:gd name="T2" fmla="*/ 164 w 656"/>
              <a:gd name="T3" fmla="*/ 456 h 633"/>
              <a:gd name="T4" fmla="*/ 35 w 656"/>
              <a:gd name="T5" fmla="*/ 456 h 633"/>
              <a:gd name="T6" fmla="*/ 0 w 656"/>
              <a:gd name="T7" fmla="*/ 421 h 633"/>
              <a:gd name="T8" fmla="*/ 0 w 656"/>
              <a:gd name="T9" fmla="*/ 210 h 633"/>
              <a:gd name="T10" fmla="*/ 35 w 656"/>
              <a:gd name="T11" fmla="*/ 176 h 633"/>
              <a:gd name="T12" fmla="*/ 164 w 656"/>
              <a:gd name="T13" fmla="*/ 176 h 633"/>
              <a:gd name="T14" fmla="*/ 377 w 656"/>
              <a:gd name="T15" fmla="*/ 16 h 633"/>
              <a:gd name="T16" fmla="*/ 430 w 656"/>
              <a:gd name="T17" fmla="*/ 45 h 633"/>
              <a:gd name="T18" fmla="*/ 430 w 656"/>
              <a:gd name="T19" fmla="*/ 585 h 633"/>
              <a:gd name="T20" fmla="*/ 374 w 656"/>
              <a:gd name="T21" fmla="*/ 613 h 633"/>
              <a:gd name="T22" fmla="*/ 177 w 656"/>
              <a:gd name="T23" fmla="*/ 417 h 633"/>
              <a:gd name="T24" fmla="*/ 393 w 656"/>
              <a:gd name="T25" fmla="*/ 581 h 633"/>
              <a:gd name="T26" fmla="*/ 393 w 656"/>
              <a:gd name="T27" fmla="*/ 51 h 633"/>
              <a:gd name="T28" fmla="*/ 177 w 656"/>
              <a:gd name="T29" fmla="*/ 213 h 633"/>
              <a:gd name="T30" fmla="*/ 38 w 656"/>
              <a:gd name="T31" fmla="*/ 213 h 633"/>
              <a:gd name="T32" fmla="*/ 38 w 656"/>
              <a:gd name="T33" fmla="*/ 417 h 633"/>
              <a:gd name="T34" fmla="*/ 177 w 656"/>
              <a:gd name="T35" fmla="*/ 417 h 633"/>
              <a:gd name="T36" fmla="*/ 499 w 656"/>
              <a:gd name="T37" fmla="*/ 411 h 633"/>
              <a:gd name="T38" fmla="*/ 499 w 656"/>
              <a:gd name="T39" fmla="*/ 219 h 633"/>
              <a:gd name="T40" fmla="*/ 489 w 656"/>
              <a:gd name="T41" fmla="*/ 208 h 633"/>
              <a:gd name="T42" fmla="*/ 492 w 656"/>
              <a:gd name="T43" fmla="*/ 190 h 633"/>
              <a:gd name="T44" fmla="*/ 505 w 656"/>
              <a:gd name="T45" fmla="*/ 182 h 633"/>
              <a:gd name="T46" fmla="*/ 505 w 656"/>
              <a:gd name="T47" fmla="*/ 449 h 633"/>
              <a:gd name="T48" fmla="*/ 492 w 656"/>
              <a:gd name="T49" fmla="*/ 440 h 633"/>
              <a:gd name="T50" fmla="*/ 489 w 656"/>
              <a:gd name="T51" fmla="*/ 424 h 633"/>
              <a:gd name="T52" fmla="*/ 499 w 656"/>
              <a:gd name="T53" fmla="*/ 41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6" h="633">
                <a:moveTo>
                  <a:pt x="374" y="613"/>
                </a:moveTo>
                <a:lnTo>
                  <a:pt x="164" y="456"/>
                </a:lnTo>
                <a:lnTo>
                  <a:pt x="35" y="456"/>
                </a:lnTo>
                <a:cubicBezTo>
                  <a:pt x="16" y="456"/>
                  <a:pt x="0" y="440"/>
                  <a:pt x="0" y="421"/>
                </a:cubicBezTo>
                <a:lnTo>
                  <a:pt x="0" y="210"/>
                </a:lnTo>
                <a:cubicBezTo>
                  <a:pt x="0" y="190"/>
                  <a:pt x="16" y="176"/>
                  <a:pt x="35" y="176"/>
                </a:cubicBezTo>
                <a:lnTo>
                  <a:pt x="164" y="176"/>
                </a:lnTo>
                <a:lnTo>
                  <a:pt x="377" y="16"/>
                </a:lnTo>
                <a:cubicBezTo>
                  <a:pt x="399" y="0"/>
                  <a:pt x="430" y="18"/>
                  <a:pt x="430" y="45"/>
                </a:cubicBezTo>
                <a:lnTo>
                  <a:pt x="430" y="585"/>
                </a:lnTo>
                <a:cubicBezTo>
                  <a:pt x="430" y="617"/>
                  <a:pt x="399" y="632"/>
                  <a:pt x="374" y="613"/>
                </a:cubicBezTo>
                <a:close/>
                <a:moveTo>
                  <a:pt x="177" y="417"/>
                </a:moveTo>
                <a:lnTo>
                  <a:pt x="393" y="581"/>
                </a:lnTo>
                <a:lnTo>
                  <a:pt x="393" y="51"/>
                </a:lnTo>
                <a:lnTo>
                  <a:pt x="177" y="213"/>
                </a:lnTo>
                <a:lnTo>
                  <a:pt x="38" y="213"/>
                </a:lnTo>
                <a:lnTo>
                  <a:pt x="38" y="417"/>
                </a:lnTo>
                <a:lnTo>
                  <a:pt x="177" y="417"/>
                </a:lnTo>
                <a:close/>
                <a:moveTo>
                  <a:pt x="499" y="411"/>
                </a:moveTo>
                <a:cubicBezTo>
                  <a:pt x="607" y="393"/>
                  <a:pt x="607" y="237"/>
                  <a:pt x="499" y="219"/>
                </a:cubicBezTo>
                <a:cubicBezTo>
                  <a:pt x="491" y="218"/>
                  <a:pt x="487" y="216"/>
                  <a:pt x="489" y="208"/>
                </a:cubicBezTo>
                <a:lnTo>
                  <a:pt x="492" y="190"/>
                </a:lnTo>
                <a:cubicBezTo>
                  <a:pt x="494" y="182"/>
                  <a:pt x="497" y="181"/>
                  <a:pt x="505" y="182"/>
                </a:cubicBezTo>
                <a:cubicBezTo>
                  <a:pt x="655" y="206"/>
                  <a:pt x="655" y="425"/>
                  <a:pt x="505" y="449"/>
                </a:cubicBezTo>
                <a:cubicBezTo>
                  <a:pt x="497" y="451"/>
                  <a:pt x="494" y="448"/>
                  <a:pt x="492" y="440"/>
                </a:cubicBezTo>
                <a:lnTo>
                  <a:pt x="489" y="424"/>
                </a:lnTo>
                <a:cubicBezTo>
                  <a:pt x="487" y="416"/>
                  <a:pt x="491" y="413"/>
                  <a:pt x="499" y="411"/>
                </a:cubicBezTo>
                <a:close/>
              </a:path>
            </a:pathLst>
          </a:custGeom>
          <a:solidFill>
            <a:schemeClr val="accent2"/>
          </a:solidFill>
          <a:ln>
            <a:noFill/>
          </a:ln>
          <a:effectLst/>
        </p:spPr>
        <p:txBody>
          <a:bodyPr wrap="none" anchor="ctr"/>
          <a:lstStyle/>
          <a:p>
            <a:endParaRPr lang="en-US" sz="603"/>
          </a:p>
        </p:txBody>
      </p:sp>
      <p:sp>
        <p:nvSpPr>
          <p:cNvPr id="557" name="Freeform 170"/>
          <p:cNvSpPr>
            <a:spLocks noChangeArrowheads="1"/>
          </p:cNvSpPr>
          <p:nvPr/>
        </p:nvSpPr>
        <p:spPr bwMode="auto">
          <a:xfrm>
            <a:off x="4098933" y="3950229"/>
            <a:ext cx="225633" cy="178523"/>
          </a:xfrm>
          <a:custGeom>
            <a:avLst/>
            <a:gdLst>
              <a:gd name="T0" fmla="*/ 374 w 801"/>
              <a:gd name="T1" fmla="*/ 613 h 633"/>
              <a:gd name="T2" fmla="*/ 166 w 801"/>
              <a:gd name="T3" fmla="*/ 456 h 633"/>
              <a:gd name="T4" fmla="*/ 35 w 801"/>
              <a:gd name="T5" fmla="*/ 456 h 633"/>
              <a:gd name="T6" fmla="*/ 0 w 801"/>
              <a:gd name="T7" fmla="*/ 421 h 633"/>
              <a:gd name="T8" fmla="*/ 0 w 801"/>
              <a:gd name="T9" fmla="*/ 210 h 633"/>
              <a:gd name="T10" fmla="*/ 35 w 801"/>
              <a:gd name="T11" fmla="*/ 176 h 633"/>
              <a:gd name="T12" fmla="*/ 166 w 801"/>
              <a:gd name="T13" fmla="*/ 176 h 633"/>
              <a:gd name="T14" fmla="*/ 378 w 801"/>
              <a:gd name="T15" fmla="*/ 16 h 633"/>
              <a:gd name="T16" fmla="*/ 432 w 801"/>
              <a:gd name="T17" fmla="*/ 45 h 633"/>
              <a:gd name="T18" fmla="*/ 432 w 801"/>
              <a:gd name="T19" fmla="*/ 585 h 633"/>
              <a:gd name="T20" fmla="*/ 374 w 801"/>
              <a:gd name="T21" fmla="*/ 613 h 633"/>
              <a:gd name="T22" fmla="*/ 179 w 801"/>
              <a:gd name="T23" fmla="*/ 417 h 633"/>
              <a:gd name="T24" fmla="*/ 395 w 801"/>
              <a:gd name="T25" fmla="*/ 581 h 633"/>
              <a:gd name="T26" fmla="*/ 395 w 801"/>
              <a:gd name="T27" fmla="*/ 51 h 633"/>
              <a:gd name="T28" fmla="*/ 179 w 801"/>
              <a:gd name="T29" fmla="*/ 213 h 633"/>
              <a:gd name="T30" fmla="*/ 39 w 801"/>
              <a:gd name="T31" fmla="*/ 213 h 633"/>
              <a:gd name="T32" fmla="*/ 39 w 801"/>
              <a:gd name="T33" fmla="*/ 417 h 633"/>
              <a:gd name="T34" fmla="*/ 179 w 801"/>
              <a:gd name="T35" fmla="*/ 417 h 633"/>
              <a:gd name="T36" fmla="*/ 499 w 801"/>
              <a:gd name="T37" fmla="*/ 411 h 633"/>
              <a:gd name="T38" fmla="*/ 499 w 801"/>
              <a:gd name="T39" fmla="*/ 219 h 633"/>
              <a:gd name="T40" fmla="*/ 491 w 801"/>
              <a:gd name="T41" fmla="*/ 208 h 633"/>
              <a:gd name="T42" fmla="*/ 493 w 801"/>
              <a:gd name="T43" fmla="*/ 190 h 633"/>
              <a:gd name="T44" fmla="*/ 506 w 801"/>
              <a:gd name="T45" fmla="*/ 182 h 633"/>
              <a:gd name="T46" fmla="*/ 506 w 801"/>
              <a:gd name="T47" fmla="*/ 449 h 633"/>
              <a:gd name="T48" fmla="*/ 493 w 801"/>
              <a:gd name="T49" fmla="*/ 440 h 633"/>
              <a:gd name="T50" fmla="*/ 491 w 801"/>
              <a:gd name="T51" fmla="*/ 424 h 633"/>
              <a:gd name="T52" fmla="*/ 499 w 801"/>
              <a:gd name="T53" fmla="*/ 411 h 633"/>
              <a:gd name="T54" fmla="*/ 554 w 801"/>
              <a:gd name="T55" fmla="*/ 537 h 633"/>
              <a:gd name="T56" fmla="*/ 560 w 801"/>
              <a:gd name="T57" fmla="*/ 553 h 633"/>
              <a:gd name="T58" fmla="*/ 574 w 801"/>
              <a:gd name="T59" fmla="*/ 560 h 633"/>
              <a:gd name="T60" fmla="*/ 574 w 801"/>
              <a:gd name="T61" fmla="*/ 70 h 633"/>
              <a:gd name="T62" fmla="*/ 560 w 801"/>
              <a:gd name="T63" fmla="*/ 77 h 633"/>
              <a:gd name="T64" fmla="*/ 554 w 801"/>
              <a:gd name="T65" fmla="*/ 93 h 633"/>
              <a:gd name="T66" fmla="*/ 560 w 801"/>
              <a:gd name="T67" fmla="*/ 107 h 633"/>
              <a:gd name="T68" fmla="*/ 560 w 801"/>
              <a:gd name="T69" fmla="*/ 525 h 633"/>
              <a:gd name="T70" fmla="*/ 554 w 801"/>
              <a:gd name="T71" fmla="*/ 537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1" h="633">
                <a:moveTo>
                  <a:pt x="374" y="613"/>
                </a:moveTo>
                <a:lnTo>
                  <a:pt x="166" y="456"/>
                </a:lnTo>
                <a:lnTo>
                  <a:pt x="35" y="456"/>
                </a:lnTo>
                <a:cubicBezTo>
                  <a:pt x="16" y="456"/>
                  <a:pt x="0" y="440"/>
                  <a:pt x="0" y="421"/>
                </a:cubicBezTo>
                <a:lnTo>
                  <a:pt x="0" y="210"/>
                </a:lnTo>
                <a:cubicBezTo>
                  <a:pt x="0" y="190"/>
                  <a:pt x="16" y="176"/>
                  <a:pt x="35" y="176"/>
                </a:cubicBezTo>
                <a:lnTo>
                  <a:pt x="166" y="176"/>
                </a:lnTo>
                <a:lnTo>
                  <a:pt x="378" y="16"/>
                </a:lnTo>
                <a:cubicBezTo>
                  <a:pt x="400" y="0"/>
                  <a:pt x="432" y="18"/>
                  <a:pt x="432" y="45"/>
                </a:cubicBezTo>
                <a:lnTo>
                  <a:pt x="432" y="585"/>
                </a:lnTo>
                <a:cubicBezTo>
                  <a:pt x="432" y="617"/>
                  <a:pt x="400" y="632"/>
                  <a:pt x="374" y="613"/>
                </a:cubicBezTo>
                <a:close/>
                <a:moveTo>
                  <a:pt x="179" y="417"/>
                </a:moveTo>
                <a:lnTo>
                  <a:pt x="395" y="581"/>
                </a:lnTo>
                <a:lnTo>
                  <a:pt x="395" y="51"/>
                </a:lnTo>
                <a:lnTo>
                  <a:pt x="179" y="213"/>
                </a:lnTo>
                <a:lnTo>
                  <a:pt x="39" y="213"/>
                </a:lnTo>
                <a:lnTo>
                  <a:pt x="39" y="417"/>
                </a:lnTo>
                <a:lnTo>
                  <a:pt x="179" y="417"/>
                </a:lnTo>
                <a:close/>
                <a:moveTo>
                  <a:pt x="499" y="411"/>
                </a:moveTo>
                <a:cubicBezTo>
                  <a:pt x="608" y="393"/>
                  <a:pt x="608" y="237"/>
                  <a:pt x="499" y="219"/>
                </a:cubicBezTo>
                <a:cubicBezTo>
                  <a:pt x="491" y="218"/>
                  <a:pt x="490" y="216"/>
                  <a:pt x="491" y="208"/>
                </a:cubicBezTo>
                <a:lnTo>
                  <a:pt x="493" y="190"/>
                </a:lnTo>
                <a:cubicBezTo>
                  <a:pt x="494" y="182"/>
                  <a:pt x="498" y="181"/>
                  <a:pt x="506" y="182"/>
                </a:cubicBezTo>
                <a:cubicBezTo>
                  <a:pt x="656" y="206"/>
                  <a:pt x="656" y="425"/>
                  <a:pt x="506" y="449"/>
                </a:cubicBezTo>
                <a:cubicBezTo>
                  <a:pt x="498" y="451"/>
                  <a:pt x="494" y="448"/>
                  <a:pt x="493" y="440"/>
                </a:cubicBezTo>
                <a:lnTo>
                  <a:pt x="491" y="424"/>
                </a:lnTo>
                <a:cubicBezTo>
                  <a:pt x="490" y="416"/>
                  <a:pt x="491" y="413"/>
                  <a:pt x="499" y="411"/>
                </a:cubicBezTo>
                <a:close/>
                <a:moveTo>
                  <a:pt x="554" y="537"/>
                </a:moveTo>
                <a:lnTo>
                  <a:pt x="560" y="553"/>
                </a:lnTo>
                <a:cubicBezTo>
                  <a:pt x="563" y="561"/>
                  <a:pt x="566" y="561"/>
                  <a:pt x="574" y="560"/>
                </a:cubicBezTo>
                <a:cubicBezTo>
                  <a:pt x="800" y="477"/>
                  <a:pt x="800" y="154"/>
                  <a:pt x="574" y="70"/>
                </a:cubicBezTo>
                <a:cubicBezTo>
                  <a:pt x="566" y="69"/>
                  <a:pt x="563" y="69"/>
                  <a:pt x="560" y="77"/>
                </a:cubicBezTo>
                <a:lnTo>
                  <a:pt x="554" y="93"/>
                </a:lnTo>
                <a:cubicBezTo>
                  <a:pt x="552" y="101"/>
                  <a:pt x="554" y="104"/>
                  <a:pt x="560" y="107"/>
                </a:cubicBezTo>
                <a:cubicBezTo>
                  <a:pt x="753" y="178"/>
                  <a:pt x="753" y="454"/>
                  <a:pt x="560" y="525"/>
                </a:cubicBezTo>
                <a:cubicBezTo>
                  <a:pt x="554" y="528"/>
                  <a:pt x="552" y="531"/>
                  <a:pt x="554" y="537"/>
                </a:cubicBezTo>
                <a:close/>
              </a:path>
            </a:pathLst>
          </a:custGeom>
          <a:solidFill>
            <a:schemeClr val="accent2"/>
          </a:solidFill>
          <a:ln>
            <a:noFill/>
          </a:ln>
          <a:effectLst/>
        </p:spPr>
        <p:txBody>
          <a:bodyPr wrap="none" anchor="ctr"/>
          <a:lstStyle/>
          <a:p>
            <a:endParaRPr lang="en-US" sz="603"/>
          </a:p>
        </p:txBody>
      </p:sp>
      <p:sp>
        <p:nvSpPr>
          <p:cNvPr id="558" name="Freeform 171"/>
          <p:cNvSpPr>
            <a:spLocks noChangeArrowheads="1"/>
          </p:cNvSpPr>
          <p:nvPr/>
        </p:nvSpPr>
        <p:spPr bwMode="auto">
          <a:xfrm>
            <a:off x="4402668" y="3950229"/>
            <a:ext cx="221914" cy="178523"/>
          </a:xfrm>
          <a:custGeom>
            <a:avLst/>
            <a:gdLst>
              <a:gd name="T0" fmla="*/ 432 w 789"/>
              <a:gd name="T1" fmla="*/ 585 h 633"/>
              <a:gd name="T2" fmla="*/ 374 w 789"/>
              <a:gd name="T3" fmla="*/ 613 h 633"/>
              <a:gd name="T4" fmla="*/ 164 w 789"/>
              <a:gd name="T5" fmla="*/ 456 h 633"/>
              <a:gd name="T6" fmla="*/ 33 w 789"/>
              <a:gd name="T7" fmla="*/ 456 h 633"/>
              <a:gd name="T8" fmla="*/ 0 w 789"/>
              <a:gd name="T9" fmla="*/ 421 h 633"/>
              <a:gd name="T10" fmla="*/ 0 w 789"/>
              <a:gd name="T11" fmla="*/ 210 h 633"/>
              <a:gd name="T12" fmla="*/ 33 w 789"/>
              <a:gd name="T13" fmla="*/ 176 h 633"/>
              <a:gd name="T14" fmla="*/ 164 w 789"/>
              <a:gd name="T15" fmla="*/ 176 h 633"/>
              <a:gd name="T16" fmla="*/ 377 w 789"/>
              <a:gd name="T17" fmla="*/ 16 h 633"/>
              <a:gd name="T18" fmla="*/ 432 w 789"/>
              <a:gd name="T19" fmla="*/ 45 h 633"/>
              <a:gd name="T20" fmla="*/ 432 w 789"/>
              <a:gd name="T21" fmla="*/ 585 h 633"/>
              <a:gd name="T22" fmla="*/ 177 w 789"/>
              <a:gd name="T23" fmla="*/ 417 h 633"/>
              <a:gd name="T24" fmla="*/ 393 w 789"/>
              <a:gd name="T25" fmla="*/ 581 h 633"/>
              <a:gd name="T26" fmla="*/ 393 w 789"/>
              <a:gd name="T27" fmla="*/ 51 h 633"/>
              <a:gd name="T28" fmla="*/ 177 w 789"/>
              <a:gd name="T29" fmla="*/ 213 h 633"/>
              <a:gd name="T30" fmla="*/ 37 w 789"/>
              <a:gd name="T31" fmla="*/ 213 h 633"/>
              <a:gd name="T32" fmla="*/ 37 w 789"/>
              <a:gd name="T33" fmla="*/ 417 h 633"/>
              <a:gd name="T34" fmla="*/ 177 w 789"/>
              <a:gd name="T35" fmla="*/ 417 h 633"/>
              <a:gd name="T36" fmla="*/ 648 w 789"/>
              <a:gd name="T37" fmla="*/ 288 h 633"/>
              <a:gd name="T38" fmla="*/ 755 w 789"/>
              <a:gd name="T39" fmla="*/ 181 h 633"/>
              <a:gd name="T40" fmla="*/ 769 w 789"/>
              <a:gd name="T41" fmla="*/ 181 h 633"/>
              <a:gd name="T42" fmla="*/ 782 w 789"/>
              <a:gd name="T43" fmla="*/ 194 h 633"/>
              <a:gd name="T44" fmla="*/ 782 w 789"/>
              <a:gd name="T45" fmla="*/ 208 h 633"/>
              <a:gd name="T46" fmla="*/ 675 w 789"/>
              <a:gd name="T47" fmla="*/ 315 h 633"/>
              <a:gd name="T48" fmla="*/ 782 w 789"/>
              <a:gd name="T49" fmla="*/ 424 h 633"/>
              <a:gd name="T50" fmla="*/ 782 w 789"/>
              <a:gd name="T51" fmla="*/ 438 h 633"/>
              <a:gd name="T52" fmla="*/ 769 w 789"/>
              <a:gd name="T53" fmla="*/ 449 h 633"/>
              <a:gd name="T54" fmla="*/ 755 w 789"/>
              <a:gd name="T55" fmla="*/ 449 h 633"/>
              <a:gd name="T56" fmla="*/ 648 w 789"/>
              <a:gd name="T57" fmla="*/ 342 h 633"/>
              <a:gd name="T58" fmla="*/ 540 w 789"/>
              <a:gd name="T59" fmla="*/ 449 h 633"/>
              <a:gd name="T60" fmla="*/ 526 w 789"/>
              <a:gd name="T61" fmla="*/ 449 h 633"/>
              <a:gd name="T62" fmla="*/ 513 w 789"/>
              <a:gd name="T63" fmla="*/ 438 h 633"/>
              <a:gd name="T64" fmla="*/ 513 w 789"/>
              <a:gd name="T65" fmla="*/ 424 h 633"/>
              <a:gd name="T66" fmla="*/ 620 w 789"/>
              <a:gd name="T67" fmla="*/ 315 h 633"/>
              <a:gd name="T68" fmla="*/ 513 w 789"/>
              <a:gd name="T69" fmla="*/ 208 h 633"/>
              <a:gd name="T70" fmla="*/ 513 w 789"/>
              <a:gd name="T71" fmla="*/ 194 h 633"/>
              <a:gd name="T72" fmla="*/ 526 w 789"/>
              <a:gd name="T73" fmla="*/ 181 h 633"/>
              <a:gd name="T74" fmla="*/ 540 w 789"/>
              <a:gd name="T75" fmla="*/ 181 h 633"/>
              <a:gd name="T76" fmla="*/ 648 w 789"/>
              <a:gd name="T77" fmla="*/ 28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9" h="633">
                <a:moveTo>
                  <a:pt x="432" y="585"/>
                </a:moveTo>
                <a:cubicBezTo>
                  <a:pt x="432" y="617"/>
                  <a:pt x="398" y="632"/>
                  <a:pt x="374" y="613"/>
                </a:cubicBezTo>
                <a:lnTo>
                  <a:pt x="164" y="456"/>
                </a:lnTo>
                <a:lnTo>
                  <a:pt x="33" y="456"/>
                </a:lnTo>
                <a:cubicBezTo>
                  <a:pt x="14" y="456"/>
                  <a:pt x="0" y="440"/>
                  <a:pt x="0" y="421"/>
                </a:cubicBezTo>
                <a:lnTo>
                  <a:pt x="0" y="210"/>
                </a:lnTo>
                <a:cubicBezTo>
                  <a:pt x="0" y="190"/>
                  <a:pt x="14" y="176"/>
                  <a:pt x="33" y="176"/>
                </a:cubicBezTo>
                <a:lnTo>
                  <a:pt x="164" y="176"/>
                </a:lnTo>
                <a:lnTo>
                  <a:pt x="377" y="16"/>
                </a:lnTo>
                <a:cubicBezTo>
                  <a:pt x="400" y="0"/>
                  <a:pt x="432" y="18"/>
                  <a:pt x="432" y="45"/>
                </a:cubicBezTo>
                <a:lnTo>
                  <a:pt x="432" y="585"/>
                </a:lnTo>
                <a:close/>
                <a:moveTo>
                  <a:pt x="177" y="417"/>
                </a:moveTo>
                <a:lnTo>
                  <a:pt x="393" y="581"/>
                </a:lnTo>
                <a:lnTo>
                  <a:pt x="393" y="51"/>
                </a:lnTo>
                <a:lnTo>
                  <a:pt x="177" y="213"/>
                </a:lnTo>
                <a:lnTo>
                  <a:pt x="37" y="213"/>
                </a:lnTo>
                <a:lnTo>
                  <a:pt x="37" y="417"/>
                </a:lnTo>
                <a:lnTo>
                  <a:pt x="177" y="417"/>
                </a:lnTo>
                <a:close/>
                <a:moveTo>
                  <a:pt x="648" y="288"/>
                </a:moveTo>
                <a:lnTo>
                  <a:pt x="755" y="181"/>
                </a:lnTo>
                <a:cubicBezTo>
                  <a:pt x="761" y="176"/>
                  <a:pt x="764" y="176"/>
                  <a:pt x="769" y="181"/>
                </a:cubicBezTo>
                <a:lnTo>
                  <a:pt x="782" y="194"/>
                </a:lnTo>
                <a:cubicBezTo>
                  <a:pt x="788" y="198"/>
                  <a:pt x="788" y="202"/>
                  <a:pt x="782" y="208"/>
                </a:cubicBezTo>
                <a:cubicBezTo>
                  <a:pt x="746" y="244"/>
                  <a:pt x="710" y="280"/>
                  <a:pt x="675" y="315"/>
                </a:cubicBezTo>
                <a:lnTo>
                  <a:pt x="782" y="424"/>
                </a:lnTo>
                <a:cubicBezTo>
                  <a:pt x="788" y="429"/>
                  <a:pt x="788" y="432"/>
                  <a:pt x="782" y="438"/>
                </a:cubicBezTo>
                <a:lnTo>
                  <a:pt x="769" y="449"/>
                </a:lnTo>
                <a:cubicBezTo>
                  <a:pt x="764" y="456"/>
                  <a:pt x="761" y="456"/>
                  <a:pt x="755" y="449"/>
                </a:cubicBezTo>
                <a:cubicBezTo>
                  <a:pt x="719" y="414"/>
                  <a:pt x="683" y="377"/>
                  <a:pt x="648" y="342"/>
                </a:cubicBezTo>
                <a:lnTo>
                  <a:pt x="540" y="449"/>
                </a:lnTo>
                <a:cubicBezTo>
                  <a:pt x="534" y="456"/>
                  <a:pt x="531" y="456"/>
                  <a:pt x="526" y="449"/>
                </a:cubicBezTo>
                <a:lnTo>
                  <a:pt x="513" y="438"/>
                </a:lnTo>
                <a:cubicBezTo>
                  <a:pt x="508" y="432"/>
                  <a:pt x="508" y="429"/>
                  <a:pt x="513" y="424"/>
                </a:cubicBezTo>
                <a:cubicBezTo>
                  <a:pt x="548" y="387"/>
                  <a:pt x="585" y="352"/>
                  <a:pt x="620" y="315"/>
                </a:cubicBezTo>
                <a:lnTo>
                  <a:pt x="513" y="208"/>
                </a:lnTo>
                <a:cubicBezTo>
                  <a:pt x="508" y="203"/>
                  <a:pt x="508" y="198"/>
                  <a:pt x="513" y="194"/>
                </a:cubicBezTo>
                <a:lnTo>
                  <a:pt x="526" y="181"/>
                </a:lnTo>
                <a:cubicBezTo>
                  <a:pt x="531" y="176"/>
                  <a:pt x="534" y="176"/>
                  <a:pt x="540" y="181"/>
                </a:cubicBezTo>
                <a:lnTo>
                  <a:pt x="648" y="288"/>
                </a:lnTo>
                <a:close/>
              </a:path>
            </a:pathLst>
          </a:custGeom>
          <a:solidFill>
            <a:schemeClr val="accent2"/>
          </a:solidFill>
          <a:ln>
            <a:noFill/>
          </a:ln>
          <a:effectLst/>
        </p:spPr>
        <p:txBody>
          <a:bodyPr wrap="none" anchor="ctr"/>
          <a:lstStyle/>
          <a:p>
            <a:endParaRPr lang="en-US" sz="603"/>
          </a:p>
        </p:txBody>
      </p:sp>
      <p:sp>
        <p:nvSpPr>
          <p:cNvPr id="559" name="Freeform 172"/>
          <p:cNvSpPr>
            <a:spLocks noChangeArrowheads="1"/>
          </p:cNvSpPr>
          <p:nvPr/>
        </p:nvSpPr>
        <p:spPr bwMode="auto">
          <a:xfrm>
            <a:off x="4713846" y="3941549"/>
            <a:ext cx="198359" cy="199598"/>
          </a:xfrm>
          <a:custGeom>
            <a:avLst/>
            <a:gdLst>
              <a:gd name="T0" fmla="*/ 479 w 707"/>
              <a:gd name="T1" fmla="*/ 192 h 708"/>
              <a:gd name="T2" fmla="*/ 467 w 707"/>
              <a:gd name="T3" fmla="*/ 183 h 708"/>
              <a:gd name="T4" fmla="*/ 467 w 707"/>
              <a:gd name="T5" fmla="*/ 165 h 708"/>
              <a:gd name="T6" fmla="*/ 479 w 707"/>
              <a:gd name="T7" fmla="*/ 156 h 708"/>
              <a:gd name="T8" fmla="*/ 573 w 707"/>
              <a:gd name="T9" fmla="*/ 156 h 708"/>
              <a:gd name="T10" fmla="*/ 603 w 707"/>
              <a:gd name="T11" fmla="*/ 176 h 708"/>
              <a:gd name="T12" fmla="*/ 706 w 707"/>
              <a:gd name="T13" fmla="*/ 443 h 708"/>
              <a:gd name="T14" fmla="*/ 706 w 707"/>
              <a:gd name="T15" fmla="*/ 674 h 708"/>
              <a:gd name="T16" fmla="*/ 672 w 707"/>
              <a:gd name="T17" fmla="*/ 707 h 708"/>
              <a:gd name="T18" fmla="*/ 34 w 707"/>
              <a:gd name="T19" fmla="*/ 707 h 708"/>
              <a:gd name="T20" fmla="*/ 0 w 707"/>
              <a:gd name="T21" fmla="*/ 674 h 708"/>
              <a:gd name="T22" fmla="*/ 0 w 707"/>
              <a:gd name="T23" fmla="*/ 443 h 708"/>
              <a:gd name="T24" fmla="*/ 103 w 707"/>
              <a:gd name="T25" fmla="*/ 176 h 708"/>
              <a:gd name="T26" fmla="*/ 133 w 707"/>
              <a:gd name="T27" fmla="*/ 156 h 708"/>
              <a:gd name="T28" fmla="*/ 227 w 707"/>
              <a:gd name="T29" fmla="*/ 156 h 708"/>
              <a:gd name="T30" fmla="*/ 239 w 707"/>
              <a:gd name="T31" fmla="*/ 165 h 708"/>
              <a:gd name="T32" fmla="*/ 239 w 707"/>
              <a:gd name="T33" fmla="*/ 183 h 708"/>
              <a:gd name="T34" fmla="*/ 227 w 707"/>
              <a:gd name="T35" fmla="*/ 192 h 708"/>
              <a:gd name="T36" fmla="*/ 136 w 707"/>
              <a:gd name="T37" fmla="*/ 192 h 708"/>
              <a:gd name="T38" fmla="*/ 47 w 707"/>
              <a:gd name="T39" fmla="*/ 427 h 708"/>
              <a:gd name="T40" fmla="*/ 229 w 707"/>
              <a:gd name="T41" fmla="*/ 427 h 708"/>
              <a:gd name="T42" fmla="*/ 263 w 707"/>
              <a:gd name="T43" fmla="*/ 458 h 708"/>
              <a:gd name="T44" fmla="*/ 354 w 707"/>
              <a:gd name="T45" fmla="*/ 538 h 708"/>
              <a:gd name="T46" fmla="*/ 443 w 707"/>
              <a:gd name="T47" fmla="*/ 458 h 708"/>
              <a:gd name="T48" fmla="*/ 477 w 707"/>
              <a:gd name="T49" fmla="*/ 427 h 708"/>
              <a:gd name="T50" fmla="*/ 659 w 707"/>
              <a:gd name="T51" fmla="*/ 427 h 708"/>
              <a:gd name="T52" fmla="*/ 570 w 707"/>
              <a:gd name="T53" fmla="*/ 192 h 708"/>
              <a:gd name="T54" fmla="*/ 479 w 707"/>
              <a:gd name="T55" fmla="*/ 192 h 708"/>
              <a:gd name="T56" fmla="*/ 39 w 707"/>
              <a:gd name="T57" fmla="*/ 669 h 708"/>
              <a:gd name="T58" fmla="*/ 667 w 707"/>
              <a:gd name="T59" fmla="*/ 669 h 708"/>
              <a:gd name="T60" fmla="*/ 667 w 707"/>
              <a:gd name="T61" fmla="*/ 466 h 708"/>
              <a:gd name="T62" fmla="*/ 480 w 707"/>
              <a:gd name="T63" fmla="*/ 466 h 708"/>
              <a:gd name="T64" fmla="*/ 354 w 707"/>
              <a:gd name="T65" fmla="*/ 576 h 708"/>
              <a:gd name="T66" fmla="*/ 226 w 707"/>
              <a:gd name="T67" fmla="*/ 466 h 708"/>
              <a:gd name="T68" fmla="*/ 39 w 707"/>
              <a:gd name="T69" fmla="*/ 466 h 708"/>
              <a:gd name="T70" fmla="*/ 39 w 707"/>
              <a:gd name="T71" fmla="*/ 669 h 708"/>
              <a:gd name="T72" fmla="*/ 344 w 707"/>
              <a:gd name="T73" fmla="*/ 0 h 708"/>
              <a:gd name="T74" fmla="*/ 362 w 707"/>
              <a:gd name="T75" fmla="*/ 0 h 708"/>
              <a:gd name="T76" fmla="*/ 371 w 707"/>
              <a:gd name="T77" fmla="*/ 12 h 708"/>
              <a:gd name="T78" fmla="*/ 371 w 707"/>
              <a:gd name="T79" fmla="*/ 336 h 708"/>
              <a:gd name="T80" fmla="*/ 448 w 707"/>
              <a:gd name="T81" fmla="*/ 261 h 708"/>
              <a:gd name="T82" fmla="*/ 463 w 707"/>
              <a:gd name="T83" fmla="*/ 261 h 708"/>
              <a:gd name="T84" fmla="*/ 474 w 707"/>
              <a:gd name="T85" fmla="*/ 274 h 708"/>
              <a:gd name="T86" fmla="*/ 474 w 707"/>
              <a:gd name="T87" fmla="*/ 288 h 708"/>
              <a:gd name="T88" fmla="*/ 373 w 707"/>
              <a:gd name="T89" fmla="*/ 389 h 708"/>
              <a:gd name="T90" fmla="*/ 335 w 707"/>
              <a:gd name="T91" fmla="*/ 389 h 708"/>
              <a:gd name="T92" fmla="*/ 232 w 707"/>
              <a:gd name="T93" fmla="*/ 288 h 708"/>
              <a:gd name="T94" fmla="*/ 232 w 707"/>
              <a:gd name="T95" fmla="*/ 274 h 708"/>
              <a:gd name="T96" fmla="*/ 243 w 707"/>
              <a:gd name="T97" fmla="*/ 261 h 708"/>
              <a:gd name="T98" fmla="*/ 259 w 707"/>
              <a:gd name="T99" fmla="*/ 261 h 708"/>
              <a:gd name="T100" fmla="*/ 335 w 707"/>
              <a:gd name="T101" fmla="*/ 336 h 708"/>
              <a:gd name="T102" fmla="*/ 335 w 707"/>
              <a:gd name="T103" fmla="*/ 12 h 708"/>
              <a:gd name="T104" fmla="*/ 344 w 707"/>
              <a:gd name="T105" fmla="*/ 0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7" h="708">
                <a:moveTo>
                  <a:pt x="479" y="192"/>
                </a:moveTo>
                <a:cubicBezTo>
                  <a:pt x="471" y="192"/>
                  <a:pt x="467" y="191"/>
                  <a:pt x="467" y="183"/>
                </a:cubicBezTo>
                <a:lnTo>
                  <a:pt x="467" y="165"/>
                </a:lnTo>
                <a:cubicBezTo>
                  <a:pt x="467" y="157"/>
                  <a:pt x="471" y="156"/>
                  <a:pt x="479" y="156"/>
                </a:cubicBezTo>
                <a:lnTo>
                  <a:pt x="573" y="156"/>
                </a:lnTo>
                <a:cubicBezTo>
                  <a:pt x="587" y="156"/>
                  <a:pt x="599" y="164"/>
                  <a:pt x="603" y="176"/>
                </a:cubicBezTo>
                <a:lnTo>
                  <a:pt x="706" y="443"/>
                </a:lnTo>
                <a:lnTo>
                  <a:pt x="706" y="674"/>
                </a:lnTo>
                <a:cubicBezTo>
                  <a:pt x="706" y="691"/>
                  <a:pt x="690" y="707"/>
                  <a:pt x="672" y="707"/>
                </a:cubicBezTo>
                <a:lnTo>
                  <a:pt x="34" y="707"/>
                </a:lnTo>
                <a:cubicBezTo>
                  <a:pt x="16" y="707"/>
                  <a:pt x="0" y="691"/>
                  <a:pt x="0" y="674"/>
                </a:cubicBezTo>
                <a:lnTo>
                  <a:pt x="0" y="443"/>
                </a:lnTo>
                <a:lnTo>
                  <a:pt x="103" y="176"/>
                </a:lnTo>
                <a:cubicBezTo>
                  <a:pt x="107" y="164"/>
                  <a:pt x="119" y="156"/>
                  <a:pt x="133" y="156"/>
                </a:cubicBezTo>
                <a:lnTo>
                  <a:pt x="227" y="156"/>
                </a:lnTo>
                <a:cubicBezTo>
                  <a:pt x="235" y="156"/>
                  <a:pt x="239" y="157"/>
                  <a:pt x="239" y="165"/>
                </a:cubicBezTo>
                <a:lnTo>
                  <a:pt x="239" y="183"/>
                </a:lnTo>
                <a:cubicBezTo>
                  <a:pt x="239" y="191"/>
                  <a:pt x="235" y="192"/>
                  <a:pt x="227" y="192"/>
                </a:cubicBezTo>
                <a:lnTo>
                  <a:pt x="136" y="192"/>
                </a:lnTo>
                <a:lnTo>
                  <a:pt x="47" y="427"/>
                </a:lnTo>
                <a:lnTo>
                  <a:pt x="229" y="427"/>
                </a:lnTo>
                <a:cubicBezTo>
                  <a:pt x="247" y="427"/>
                  <a:pt x="261" y="440"/>
                  <a:pt x="263" y="458"/>
                </a:cubicBezTo>
                <a:cubicBezTo>
                  <a:pt x="267" y="503"/>
                  <a:pt x="307" y="538"/>
                  <a:pt x="354" y="538"/>
                </a:cubicBezTo>
                <a:cubicBezTo>
                  <a:pt x="399" y="538"/>
                  <a:pt x="439" y="503"/>
                  <a:pt x="443" y="458"/>
                </a:cubicBezTo>
                <a:cubicBezTo>
                  <a:pt x="445" y="440"/>
                  <a:pt x="459" y="427"/>
                  <a:pt x="477" y="427"/>
                </a:cubicBezTo>
                <a:lnTo>
                  <a:pt x="659" y="427"/>
                </a:lnTo>
                <a:lnTo>
                  <a:pt x="570" y="192"/>
                </a:lnTo>
                <a:lnTo>
                  <a:pt x="479" y="192"/>
                </a:lnTo>
                <a:close/>
                <a:moveTo>
                  <a:pt x="39" y="669"/>
                </a:moveTo>
                <a:lnTo>
                  <a:pt x="667" y="669"/>
                </a:lnTo>
                <a:lnTo>
                  <a:pt x="667" y="466"/>
                </a:lnTo>
                <a:lnTo>
                  <a:pt x="480" y="466"/>
                </a:lnTo>
                <a:cubicBezTo>
                  <a:pt x="472" y="528"/>
                  <a:pt x="416" y="576"/>
                  <a:pt x="354" y="576"/>
                </a:cubicBezTo>
                <a:cubicBezTo>
                  <a:pt x="290" y="576"/>
                  <a:pt x="235" y="528"/>
                  <a:pt x="226" y="466"/>
                </a:cubicBezTo>
                <a:lnTo>
                  <a:pt x="39" y="466"/>
                </a:lnTo>
                <a:lnTo>
                  <a:pt x="39" y="669"/>
                </a:lnTo>
                <a:close/>
                <a:moveTo>
                  <a:pt x="344" y="0"/>
                </a:moveTo>
                <a:lnTo>
                  <a:pt x="362" y="0"/>
                </a:lnTo>
                <a:cubicBezTo>
                  <a:pt x="370" y="0"/>
                  <a:pt x="371" y="4"/>
                  <a:pt x="371" y="12"/>
                </a:cubicBezTo>
                <a:lnTo>
                  <a:pt x="371" y="336"/>
                </a:lnTo>
                <a:cubicBezTo>
                  <a:pt x="397" y="312"/>
                  <a:pt x="423" y="287"/>
                  <a:pt x="448" y="261"/>
                </a:cubicBezTo>
                <a:cubicBezTo>
                  <a:pt x="453" y="256"/>
                  <a:pt x="456" y="256"/>
                  <a:pt x="463" y="261"/>
                </a:cubicBezTo>
                <a:lnTo>
                  <a:pt x="474" y="274"/>
                </a:lnTo>
                <a:cubicBezTo>
                  <a:pt x="480" y="279"/>
                  <a:pt x="480" y="284"/>
                  <a:pt x="474" y="288"/>
                </a:cubicBezTo>
                <a:cubicBezTo>
                  <a:pt x="440" y="322"/>
                  <a:pt x="407" y="355"/>
                  <a:pt x="373" y="389"/>
                </a:cubicBezTo>
                <a:cubicBezTo>
                  <a:pt x="360" y="402"/>
                  <a:pt x="346" y="402"/>
                  <a:pt x="335" y="389"/>
                </a:cubicBezTo>
                <a:cubicBezTo>
                  <a:pt x="299" y="355"/>
                  <a:pt x="266" y="322"/>
                  <a:pt x="232" y="288"/>
                </a:cubicBezTo>
                <a:cubicBezTo>
                  <a:pt x="226" y="284"/>
                  <a:pt x="226" y="279"/>
                  <a:pt x="232" y="274"/>
                </a:cubicBezTo>
                <a:lnTo>
                  <a:pt x="243" y="261"/>
                </a:lnTo>
                <a:cubicBezTo>
                  <a:pt x="250" y="256"/>
                  <a:pt x="254" y="255"/>
                  <a:pt x="259" y="261"/>
                </a:cubicBezTo>
                <a:cubicBezTo>
                  <a:pt x="284" y="286"/>
                  <a:pt x="309" y="312"/>
                  <a:pt x="335" y="336"/>
                </a:cubicBezTo>
                <a:lnTo>
                  <a:pt x="335" y="12"/>
                </a:lnTo>
                <a:cubicBezTo>
                  <a:pt x="335" y="4"/>
                  <a:pt x="338" y="0"/>
                  <a:pt x="344" y="0"/>
                </a:cubicBezTo>
                <a:close/>
              </a:path>
            </a:pathLst>
          </a:custGeom>
          <a:solidFill>
            <a:schemeClr val="accent2"/>
          </a:solidFill>
          <a:ln>
            <a:noFill/>
          </a:ln>
          <a:effectLst/>
        </p:spPr>
        <p:txBody>
          <a:bodyPr wrap="none" anchor="ctr"/>
          <a:lstStyle/>
          <a:p>
            <a:endParaRPr lang="en-US" sz="603"/>
          </a:p>
        </p:txBody>
      </p:sp>
      <p:sp>
        <p:nvSpPr>
          <p:cNvPr id="560" name="Freeform 173"/>
          <p:cNvSpPr>
            <a:spLocks noChangeArrowheads="1"/>
          </p:cNvSpPr>
          <p:nvPr/>
        </p:nvSpPr>
        <p:spPr bwMode="auto">
          <a:xfrm>
            <a:off x="5000226" y="3925432"/>
            <a:ext cx="198359" cy="214476"/>
          </a:xfrm>
          <a:custGeom>
            <a:avLst/>
            <a:gdLst>
              <a:gd name="T0" fmla="*/ 468 w 706"/>
              <a:gd name="T1" fmla="*/ 240 h 765"/>
              <a:gd name="T2" fmla="*/ 468 w 706"/>
              <a:gd name="T3" fmla="*/ 222 h 765"/>
              <a:gd name="T4" fmla="*/ 478 w 706"/>
              <a:gd name="T5" fmla="*/ 213 h 765"/>
              <a:gd name="T6" fmla="*/ 572 w 706"/>
              <a:gd name="T7" fmla="*/ 213 h 765"/>
              <a:gd name="T8" fmla="*/ 604 w 706"/>
              <a:gd name="T9" fmla="*/ 235 h 765"/>
              <a:gd name="T10" fmla="*/ 705 w 706"/>
              <a:gd name="T11" fmla="*/ 500 h 765"/>
              <a:gd name="T12" fmla="*/ 705 w 706"/>
              <a:gd name="T13" fmla="*/ 731 h 765"/>
              <a:gd name="T14" fmla="*/ 671 w 706"/>
              <a:gd name="T15" fmla="*/ 764 h 765"/>
              <a:gd name="T16" fmla="*/ 33 w 706"/>
              <a:gd name="T17" fmla="*/ 764 h 765"/>
              <a:gd name="T18" fmla="*/ 0 w 706"/>
              <a:gd name="T19" fmla="*/ 731 h 765"/>
              <a:gd name="T20" fmla="*/ 0 w 706"/>
              <a:gd name="T21" fmla="*/ 500 h 765"/>
              <a:gd name="T22" fmla="*/ 102 w 706"/>
              <a:gd name="T23" fmla="*/ 235 h 765"/>
              <a:gd name="T24" fmla="*/ 132 w 706"/>
              <a:gd name="T25" fmla="*/ 213 h 765"/>
              <a:gd name="T26" fmla="*/ 227 w 706"/>
              <a:gd name="T27" fmla="*/ 213 h 765"/>
              <a:gd name="T28" fmla="*/ 238 w 706"/>
              <a:gd name="T29" fmla="*/ 222 h 765"/>
              <a:gd name="T30" fmla="*/ 238 w 706"/>
              <a:gd name="T31" fmla="*/ 240 h 765"/>
              <a:gd name="T32" fmla="*/ 227 w 706"/>
              <a:gd name="T33" fmla="*/ 251 h 765"/>
              <a:gd name="T34" fmla="*/ 136 w 706"/>
              <a:gd name="T35" fmla="*/ 251 h 765"/>
              <a:gd name="T36" fmla="*/ 46 w 706"/>
              <a:gd name="T37" fmla="*/ 484 h 765"/>
              <a:gd name="T38" fmla="*/ 228 w 706"/>
              <a:gd name="T39" fmla="*/ 484 h 765"/>
              <a:gd name="T40" fmla="*/ 262 w 706"/>
              <a:gd name="T41" fmla="*/ 515 h 765"/>
              <a:gd name="T42" fmla="*/ 353 w 706"/>
              <a:gd name="T43" fmla="*/ 595 h 765"/>
              <a:gd name="T44" fmla="*/ 443 w 706"/>
              <a:gd name="T45" fmla="*/ 515 h 765"/>
              <a:gd name="T46" fmla="*/ 476 w 706"/>
              <a:gd name="T47" fmla="*/ 484 h 765"/>
              <a:gd name="T48" fmla="*/ 659 w 706"/>
              <a:gd name="T49" fmla="*/ 484 h 765"/>
              <a:gd name="T50" fmla="*/ 569 w 706"/>
              <a:gd name="T51" fmla="*/ 251 h 765"/>
              <a:gd name="T52" fmla="*/ 478 w 706"/>
              <a:gd name="T53" fmla="*/ 251 h 765"/>
              <a:gd name="T54" fmla="*/ 468 w 706"/>
              <a:gd name="T55" fmla="*/ 240 h 765"/>
              <a:gd name="T56" fmla="*/ 38 w 706"/>
              <a:gd name="T57" fmla="*/ 726 h 765"/>
              <a:gd name="T58" fmla="*/ 667 w 706"/>
              <a:gd name="T59" fmla="*/ 726 h 765"/>
              <a:gd name="T60" fmla="*/ 667 w 706"/>
              <a:gd name="T61" fmla="*/ 523 h 765"/>
              <a:gd name="T62" fmla="*/ 480 w 706"/>
              <a:gd name="T63" fmla="*/ 523 h 765"/>
              <a:gd name="T64" fmla="*/ 353 w 706"/>
              <a:gd name="T65" fmla="*/ 633 h 765"/>
              <a:gd name="T66" fmla="*/ 225 w 706"/>
              <a:gd name="T67" fmla="*/ 523 h 765"/>
              <a:gd name="T68" fmla="*/ 38 w 706"/>
              <a:gd name="T69" fmla="*/ 523 h 765"/>
              <a:gd name="T70" fmla="*/ 38 w 706"/>
              <a:gd name="T71" fmla="*/ 726 h 765"/>
              <a:gd name="T72" fmla="*/ 361 w 706"/>
              <a:gd name="T73" fmla="*/ 400 h 765"/>
              <a:gd name="T74" fmla="*/ 344 w 706"/>
              <a:gd name="T75" fmla="*/ 400 h 765"/>
              <a:gd name="T76" fmla="*/ 334 w 706"/>
              <a:gd name="T77" fmla="*/ 390 h 765"/>
              <a:gd name="T78" fmla="*/ 334 w 706"/>
              <a:gd name="T79" fmla="*/ 65 h 765"/>
              <a:gd name="T80" fmla="*/ 257 w 706"/>
              <a:gd name="T81" fmla="*/ 141 h 765"/>
              <a:gd name="T82" fmla="*/ 244 w 706"/>
              <a:gd name="T83" fmla="*/ 141 h 765"/>
              <a:gd name="T84" fmla="*/ 232 w 706"/>
              <a:gd name="T85" fmla="*/ 128 h 765"/>
              <a:gd name="T86" fmla="*/ 232 w 706"/>
              <a:gd name="T87" fmla="*/ 113 h 765"/>
              <a:gd name="T88" fmla="*/ 332 w 706"/>
              <a:gd name="T89" fmla="*/ 11 h 765"/>
              <a:gd name="T90" fmla="*/ 372 w 706"/>
              <a:gd name="T91" fmla="*/ 11 h 765"/>
              <a:gd name="T92" fmla="*/ 475 w 706"/>
              <a:gd name="T93" fmla="*/ 113 h 765"/>
              <a:gd name="T94" fmla="*/ 475 w 706"/>
              <a:gd name="T95" fmla="*/ 128 h 765"/>
              <a:gd name="T96" fmla="*/ 462 w 706"/>
              <a:gd name="T97" fmla="*/ 141 h 765"/>
              <a:gd name="T98" fmla="*/ 448 w 706"/>
              <a:gd name="T99" fmla="*/ 141 h 765"/>
              <a:gd name="T100" fmla="*/ 372 w 706"/>
              <a:gd name="T101" fmla="*/ 65 h 765"/>
              <a:gd name="T102" fmla="*/ 372 w 706"/>
              <a:gd name="T103" fmla="*/ 390 h 765"/>
              <a:gd name="T104" fmla="*/ 361 w 706"/>
              <a:gd name="T105" fmla="*/ 400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6" h="765">
                <a:moveTo>
                  <a:pt x="468" y="240"/>
                </a:moveTo>
                <a:lnTo>
                  <a:pt x="468" y="222"/>
                </a:lnTo>
                <a:cubicBezTo>
                  <a:pt x="468" y="214"/>
                  <a:pt x="470" y="213"/>
                  <a:pt x="478" y="213"/>
                </a:cubicBezTo>
                <a:lnTo>
                  <a:pt x="572" y="213"/>
                </a:lnTo>
                <a:cubicBezTo>
                  <a:pt x="587" y="213"/>
                  <a:pt x="600" y="221"/>
                  <a:pt x="604" y="235"/>
                </a:cubicBezTo>
                <a:lnTo>
                  <a:pt x="705" y="500"/>
                </a:lnTo>
                <a:lnTo>
                  <a:pt x="705" y="731"/>
                </a:lnTo>
                <a:cubicBezTo>
                  <a:pt x="705" y="750"/>
                  <a:pt x="691" y="764"/>
                  <a:pt x="671" y="764"/>
                </a:cubicBezTo>
                <a:lnTo>
                  <a:pt x="33" y="764"/>
                </a:lnTo>
                <a:cubicBezTo>
                  <a:pt x="16" y="764"/>
                  <a:pt x="0" y="750"/>
                  <a:pt x="0" y="731"/>
                </a:cubicBezTo>
                <a:lnTo>
                  <a:pt x="0" y="500"/>
                </a:lnTo>
                <a:lnTo>
                  <a:pt x="102" y="235"/>
                </a:lnTo>
                <a:cubicBezTo>
                  <a:pt x="107" y="221"/>
                  <a:pt x="118" y="213"/>
                  <a:pt x="132" y="213"/>
                </a:cubicBezTo>
                <a:lnTo>
                  <a:pt x="227" y="213"/>
                </a:lnTo>
                <a:cubicBezTo>
                  <a:pt x="235" y="213"/>
                  <a:pt x="238" y="214"/>
                  <a:pt x="238" y="222"/>
                </a:cubicBezTo>
                <a:lnTo>
                  <a:pt x="238" y="240"/>
                </a:lnTo>
                <a:cubicBezTo>
                  <a:pt x="238" y="248"/>
                  <a:pt x="235" y="251"/>
                  <a:pt x="227" y="251"/>
                </a:cubicBezTo>
                <a:lnTo>
                  <a:pt x="136" y="251"/>
                </a:lnTo>
                <a:lnTo>
                  <a:pt x="46" y="484"/>
                </a:lnTo>
                <a:lnTo>
                  <a:pt x="228" y="484"/>
                </a:lnTo>
                <a:cubicBezTo>
                  <a:pt x="246" y="484"/>
                  <a:pt x="260" y="497"/>
                  <a:pt x="262" y="515"/>
                </a:cubicBezTo>
                <a:cubicBezTo>
                  <a:pt x="267" y="561"/>
                  <a:pt x="307" y="595"/>
                  <a:pt x="353" y="595"/>
                </a:cubicBezTo>
                <a:cubicBezTo>
                  <a:pt x="400" y="595"/>
                  <a:pt x="438" y="561"/>
                  <a:pt x="443" y="515"/>
                </a:cubicBezTo>
                <a:cubicBezTo>
                  <a:pt x="446" y="497"/>
                  <a:pt x="460" y="484"/>
                  <a:pt x="476" y="484"/>
                </a:cubicBezTo>
                <a:lnTo>
                  <a:pt x="659" y="484"/>
                </a:lnTo>
                <a:lnTo>
                  <a:pt x="569" y="251"/>
                </a:lnTo>
                <a:lnTo>
                  <a:pt x="478" y="251"/>
                </a:lnTo>
                <a:cubicBezTo>
                  <a:pt x="470" y="251"/>
                  <a:pt x="468" y="248"/>
                  <a:pt x="468" y="240"/>
                </a:cubicBezTo>
                <a:close/>
                <a:moveTo>
                  <a:pt x="38" y="726"/>
                </a:moveTo>
                <a:lnTo>
                  <a:pt x="667" y="726"/>
                </a:lnTo>
                <a:lnTo>
                  <a:pt x="667" y="523"/>
                </a:lnTo>
                <a:lnTo>
                  <a:pt x="480" y="523"/>
                </a:lnTo>
                <a:cubicBezTo>
                  <a:pt x="472" y="587"/>
                  <a:pt x="417" y="633"/>
                  <a:pt x="353" y="633"/>
                </a:cubicBezTo>
                <a:cubicBezTo>
                  <a:pt x="289" y="633"/>
                  <a:pt x="235" y="587"/>
                  <a:pt x="225" y="523"/>
                </a:cubicBezTo>
                <a:lnTo>
                  <a:pt x="38" y="523"/>
                </a:lnTo>
                <a:lnTo>
                  <a:pt x="38" y="726"/>
                </a:lnTo>
                <a:close/>
                <a:moveTo>
                  <a:pt x="361" y="400"/>
                </a:moveTo>
                <a:lnTo>
                  <a:pt x="344" y="400"/>
                </a:lnTo>
                <a:cubicBezTo>
                  <a:pt x="336" y="400"/>
                  <a:pt x="334" y="398"/>
                  <a:pt x="334" y="390"/>
                </a:cubicBezTo>
                <a:lnTo>
                  <a:pt x="334" y="65"/>
                </a:lnTo>
                <a:cubicBezTo>
                  <a:pt x="308" y="89"/>
                  <a:pt x="283" y="115"/>
                  <a:pt x="257" y="141"/>
                </a:cubicBezTo>
                <a:cubicBezTo>
                  <a:pt x="252" y="145"/>
                  <a:pt x="249" y="145"/>
                  <a:pt x="244" y="141"/>
                </a:cubicBezTo>
                <a:lnTo>
                  <a:pt x="232" y="128"/>
                </a:lnTo>
                <a:cubicBezTo>
                  <a:pt x="227" y="123"/>
                  <a:pt x="227" y="120"/>
                  <a:pt x="232" y="113"/>
                </a:cubicBezTo>
                <a:cubicBezTo>
                  <a:pt x="265" y="80"/>
                  <a:pt x="299" y="46"/>
                  <a:pt x="332" y="11"/>
                </a:cubicBezTo>
                <a:cubicBezTo>
                  <a:pt x="345" y="0"/>
                  <a:pt x="361" y="0"/>
                  <a:pt x="372" y="11"/>
                </a:cubicBezTo>
                <a:lnTo>
                  <a:pt x="475" y="113"/>
                </a:lnTo>
                <a:cubicBezTo>
                  <a:pt x="480" y="120"/>
                  <a:pt x="480" y="123"/>
                  <a:pt x="475" y="128"/>
                </a:cubicBezTo>
                <a:lnTo>
                  <a:pt x="462" y="141"/>
                </a:lnTo>
                <a:cubicBezTo>
                  <a:pt x="457" y="145"/>
                  <a:pt x="452" y="145"/>
                  <a:pt x="448" y="141"/>
                </a:cubicBezTo>
                <a:lnTo>
                  <a:pt x="372" y="65"/>
                </a:lnTo>
                <a:lnTo>
                  <a:pt x="372" y="390"/>
                </a:lnTo>
                <a:cubicBezTo>
                  <a:pt x="372" y="398"/>
                  <a:pt x="369" y="400"/>
                  <a:pt x="361" y="400"/>
                </a:cubicBezTo>
                <a:close/>
              </a:path>
            </a:pathLst>
          </a:custGeom>
          <a:solidFill>
            <a:schemeClr val="accent2"/>
          </a:solidFill>
          <a:ln>
            <a:noFill/>
          </a:ln>
          <a:effectLst/>
        </p:spPr>
        <p:txBody>
          <a:bodyPr wrap="none" anchor="ctr"/>
          <a:lstStyle/>
          <a:p>
            <a:endParaRPr lang="en-US" sz="603"/>
          </a:p>
        </p:txBody>
      </p:sp>
      <p:sp>
        <p:nvSpPr>
          <p:cNvPr id="561" name="Freeform 174"/>
          <p:cNvSpPr>
            <a:spLocks noChangeArrowheads="1"/>
          </p:cNvSpPr>
          <p:nvPr/>
        </p:nvSpPr>
        <p:spPr bwMode="auto">
          <a:xfrm>
            <a:off x="5296525" y="3975022"/>
            <a:ext cx="224393" cy="127694"/>
          </a:xfrm>
          <a:custGeom>
            <a:avLst/>
            <a:gdLst>
              <a:gd name="T0" fmla="*/ 127 w 796"/>
              <a:gd name="T1" fmla="*/ 0 h 453"/>
              <a:gd name="T2" fmla="*/ 595 w 796"/>
              <a:gd name="T3" fmla="*/ 0 h 453"/>
              <a:gd name="T4" fmla="*/ 720 w 796"/>
              <a:gd name="T5" fmla="*/ 115 h 453"/>
              <a:gd name="T6" fmla="*/ 760 w 796"/>
              <a:gd name="T7" fmla="*/ 115 h 453"/>
              <a:gd name="T8" fmla="*/ 795 w 796"/>
              <a:gd name="T9" fmla="*/ 150 h 453"/>
              <a:gd name="T10" fmla="*/ 795 w 796"/>
              <a:gd name="T11" fmla="*/ 304 h 453"/>
              <a:gd name="T12" fmla="*/ 760 w 796"/>
              <a:gd name="T13" fmla="*/ 339 h 453"/>
              <a:gd name="T14" fmla="*/ 720 w 796"/>
              <a:gd name="T15" fmla="*/ 339 h 453"/>
              <a:gd name="T16" fmla="*/ 595 w 796"/>
              <a:gd name="T17" fmla="*/ 452 h 453"/>
              <a:gd name="T18" fmla="*/ 127 w 796"/>
              <a:gd name="T19" fmla="*/ 452 h 453"/>
              <a:gd name="T20" fmla="*/ 0 w 796"/>
              <a:gd name="T21" fmla="*/ 328 h 453"/>
              <a:gd name="T22" fmla="*/ 0 w 796"/>
              <a:gd name="T23" fmla="*/ 126 h 453"/>
              <a:gd name="T24" fmla="*/ 127 w 796"/>
              <a:gd name="T25" fmla="*/ 0 h 453"/>
              <a:gd name="T26" fmla="*/ 757 w 796"/>
              <a:gd name="T27" fmla="*/ 153 h 453"/>
              <a:gd name="T28" fmla="*/ 707 w 796"/>
              <a:gd name="T29" fmla="*/ 153 h 453"/>
              <a:gd name="T30" fmla="*/ 683 w 796"/>
              <a:gd name="T31" fmla="*/ 126 h 453"/>
              <a:gd name="T32" fmla="*/ 595 w 796"/>
              <a:gd name="T33" fmla="*/ 38 h 453"/>
              <a:gd name="T34" fmla="*/ 127 w 796"/>
              <a:gd name="T35" fmla="*/ 38 h 453"/>
              <a:gd name="T36" fmla="*/ 39 w 796"/>
              <a:gd name="T37" fmla="*/ 126 h 453"/>
              <a:gd name="T38" fmla="*/ 39 w 796"/>
              <a:gd name="T39" fmla="*/ 328 h 453"/>
              <a:gd name="T40" fmla="*/ 127 w 796"/>
              <a:gd name="T41" fmla="*/ 416 h 453"/>
              <a:gd name="T42" fmla="*/ 595 w 796"/>
              <a:gd name="T43" fmla="*/ 416 h 453"/>
              <a:gd name="T44" fmla="*/ 683 w 796"/>
              <a:gd name="T45" fmla="*/ 328 h 453"/>
              <a:gd name="T46" fmla="*/ 707 w 796"/>
              <a:gd name="T47" fmla="*/ 300 h 453"/>
              <a:gd name="T48" fmla="*/ 757 w 796"/>
              <a:gd name="T49" fmla="*/ 300 h 453"/>
              <a:gd name="T50" fmla="*/ 757 w 796"/>
              <a:gd name="T51" fmla="*/ 15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6" h="453">
                <a:moveTo>
                  <a:pt x="127" y="0"/>
                </a:moveTo>
                <a:lnTo>
                  <a:pt x="595" y="0"/>
                </a:lnTo>
                <a:cubicBezTo>
                  <a:pt x="662" y="0"/>
                  <a:pt x="715" y="51"/>
                  <a:pt x="720" y="115"/>
                </a:cubicBezTo>
                <a:lnTo>
                  <a:pt x="760" y="115"/>
                </a:lnTo>
                <a:cubicBezTo>
                  <a:pt x="779" y="115"/>
                  <a:pt x="795" y="131"/>
                  <a:pt x="795" y="150"/>
                </a:cubicBezTo>
                <a:lnTo>
                  <a:pt x="795" y="304"/>
                </a:lnTo>
                <a:cubicBezTo>
                  <a:pt x="795" y="323"/>
                  <a:pt x="779" y="339"/>
                  <a:pt x="760" y="339"/>
                </a:cubicBezTo>
                <a:lnTo>
                  <a:pt x="720" y="339"/>
                </a:lnTo>
                <a:cubicBezTo>
                  <a:pt x="715" y="403"/>
                  <a:pt x="662" y="452"/>
                  <a:pt x="595" y="452"/>
                </a:cubicBezTo>
                <a:lnTo>
                  <a:pt x="127" y="452"/>
                </a:lnTo>
                <a:cubicBezTo>
                  <a:pt x="56" y="452"/>
                  <a:pt x="0" y="398"/>
                  <a:pt x="0" y="328"/>
                </a:cubicBezTo>
                <a:lnTo>
                  <a:pt x="0" y="126"/>
                </a:lnTo>
                <a:cubicBezTo>
                  <a:pt x="0" y="56"/>
                  <a:pt x="56" y="0"/>
                  <a:pt x="127" y="0"/>
                </a:cubicBezTo>
                <a:close/>
                <a:moveTo>
                  <a:pt x="757" y="153"/>
                </a:moveTo>
                <a:lnTo>
                  <a:pt x="707" y="153"/>
                </a:lnTo>
                <a:cubicBezTo>
                  <a:pt x="690" y="153"/>
                  <a:pt x="683" y="142"/>
                  <a:pt x="683" y="126"/>
                </a:cubicBezTo>
                <a:cubicBezTo>
                  <a:pt x="683" y="78"/>
                  <a:pt x="645" y="38"/>
                  <a:pt x="595" y="38"/>
                </a:cubicBezTo>
                <a:lnTo>
                  <a:pt x="127" y="38"/>
                </a:lnTo>
                <a:cubicBezTo>
                  <a:pt x="77" y="38"/>
                  <a:pt x="39" y="78"/>
                  <a:pt x="39" y="126"/>
                </a:cubicBezTo>
                <a:lnTo>
                  <a:pt x="39" y="328"/>
                </a:lnTo>
                <a:cubicBezTo>
                  <a:pt x="39" y="376"/>
                  <a:pt x="77" y="416"/>
                  <a:pt x="127" y="416"/>
                </a:cubicBezTo>
                <a:lnTo>
                  <a:pt x="595" y="416"/>
                </a:lnTo>
                <a:cubicBezTo>
                  <a:pt x="645" y="416"/>
                  <a:pt x="683" y="376"/>
                  <a:pt x="683" y="328"/>
                </a:cubicBezTo>
                <a:cubicBezTo>
                  <a:pt x="683" y="312"/>
                  <a:pt x="690" y="300"/>
                  <a:pt x="707" y="300"/>
                </a:cubicBezTo>
                <a:lnTo>
                  <a:pt x="757" y="300"/>
                </a:lnTo>
                <a:lnTo>
                  <a:pt x="757" y="153"/>
                </a:lnTo>
                <a:close/>
              </a:path>
            </a:pathLst>
          </a:custGeom>
          <a:solidFill>
            <a:schemeClr val="accent2"/>
          </a:solidFill>
          <a:ln>
            <a:noFill/>
          </a:ln>
          <a:effectLst/>
        </p:spPr>
        <p:txBody>
          <a:bodyPr wrap="none" anchor="ctr"/>
          <a:lstStyle/>
          <a:p>
            <a:endParaRPr lang="en-US" sz="603"/>
          </a:p>
        </p:txBody>
      </p:sp>
      <p:sp>
        <p:nvSpPr>
          <p:cNvPr id="562" name="Freeform 175"/>
          <p:cNvSpPr>
            <a:spLocks noChangeArrowheads="1"/>
          </p:cNvSpPr>
          <p:nvPr/>
        </p:nvSpPr>
        <p:spPr bwMode="auto">
          <a:xfrm>
            <a:off x="5621337" y="3975022"/>
            <a:ext cx="224393" cy="127694"/>
          </a:xfrm>
          <a:custGeom>
            <a:avLst/>
            <a:gdLst>
              <a:gd name="T0" fmla="*/ 126 w 796"/>
              <a:gd name="T1" fmla="*/ 0 h 453"/>
              <a:gd name="T2" fmla="*/ 596 w 796"/>
              <a:gd name="T3" fmla="*/ 0 h 453"/>
              <a:gd name="T4" fmla="*/ 721 w 796"/>
              <a:gd name="T5" fmla="*/ 115 h 453"/>
              <a:gd name="T6" fmla="*/ 761 w 796"/>
              <a:gd name="T7" fmla="*/ 115 h 453"/>
              <a:gd name="T8" fmla="*/ 795 w 796"/>
              <a:gd name="T9" fmla="*/ 150 h 453"/>
              <a:gd name="T10" fmla="*/ 795 w 796"/>
              <a:gd name="T11" fmla="*/ 304 h 453"/>
              <a:gd name="T12" fmla="*/ 761 w 796"/>
              <a:gd name="T13" fmla="*/ 339 h 453"/>
              <a:gd name="T14" fmla="*/ 721 w 796"/>
              <a:gd name="T15" fmla="*/ 339 h 453"/>
              <a:gd name="T16" fmla="*/ 596 w 796"/>
              <a:gd name="T17" fmla="*/ 452 h 453"/>
              <a:gd name="T18" fmla="*/ 126 w 796"/>
              <a:gd name="T19" fmla="*/ 452 h 453"/>
              <a:gd name="T20" fmla="*/ 0 w 796"/>
              <a:gd name="T21" fmla="*/ 328 h 453"/>
              <a:gd name="T22" fmla="*/ 0 w 796"/>
              <a:gd name="T23" fmla="*/ 126 h 453"/>
              <a:gd name="T24" fmla="*/ 126 w 796"/>
              <a:gd name="T25" fmla="*/ 0 h 453"/>
              <a:gd name="T26" fmla="*/ 758 w 796"/>
              <a:gd name="T27" fmla="*/ 153 h 453"/>
              <a:gd name="T28" fmla="*/ 708 w 796"/>
              <a:gd name="T29" fmla="*/ 153 h 453"/>
              <a:gd name="T30" fmla="*/ 683 w 796"/>
              <a:gd name="T31" fmla="*/ 126 h 453"/>
              <a:gd name="T32" fmla="*/ 596 w 796"/>
              <a:gd name="T33" fmla="*/ 38 h 453"/>
              <a:gd name="T34" fmla="*/ 126 w 796"/>
              <a:gd name="T35" fmla="*/ 38 h 453"/>
              <a:gd name="T36" fmla="*/ 38 w 796"/>
              <a:gd name="T37" fmla="*/ 126 h 453"/>
              <a:gd name="T38" fmla="*/ 38 w 796"/>
              <a:gd name="T39" fmla="*/ 328 h 453"/>
              <a:gd name="T40" fmla="*/ 126 w 796"/>
              <a:gd name="T41" fmla="*/ 416 h 453"/>
              <a:gd name="T42" fmla="*/ 596 w 796"/>
              <a:gd name="T43" fmla="*/ 416 h 453"/>
              <a:gd name="T44" fmla="*/ 683 w 796"/>
              <a:gd name="T45" fmla="*/ 328 h 453"/>
              <a:gd name="T46" fmla="*/ 708 w 796"/>
              <a:gd name="T47" fmla="*/ 300 h 453"/>
              <a:gd name="T48" fmla="*/ 758 w 796"/>
              <a:gd name="T49" fmla="*/ 300 h 453"/>
              <a:gd name="T50" fmla="*/ 758 w 796"/>
              <a:gd name="T51" fmla="*/ 153 h 453"/>
              <a:gd name="T52" fmla="*/ 161 w 796"/>
              <a:gd name="T53" fmla="*/ 134 h 453"/>
              <a:gd name="T54" fmla="*/ 152 w 796"/>
              <a:gd name="T55" fmla="*/ 123 h 453"/>
              <a:gd name="T56" fmla="*/ 134 w 796"/>
              <a:gd name="T57" fmla="*/ 123 h 453"/>
              <a:gd name="T58" fmla="*/ 125 w 796"/>
              <a:gd name="T59" fmla="*/ 134 h 453"/>
              <a:gd name="T60" fmla="*/ 125 w 796"/>
              <a:gd name="T61" fmla="*/ 320 h 453"/>
              <a:gd name="T62" fmla="*/ 134 w 796"/>
              <a:gd name="T63" fmla="*/ 331 h 453"/>
              <a:gd name="T64" fmla="*/ 152 w 796"/>
              <a:gd name="T65" fmla="*/ 331 h 453"/>
              <a:gd name="T66" fmla="*/ 161 w 796"/>
              <a:gd name="T67" fmla="*/ 320 h 453"/>
              <a:gd name="T68" fmla="*/ 161 w 796"/>
              <a:gd name="T69" fmla="*/ 134 h 453"/>
              <a:gd name="T70" fmla="*/ 275 w 796"/>
              <a:gd name="T71" fmla="*/ 134 h 453"/>
              <a:gd name="T72" fmla="*/ 264 w 796"/>
              <a:gd name="T73" fmla="*/ 123 h 453"/>
              <a:gd name="T74" fmla="*/ 248 w 796"/>
              <a:gd name="T75" fmla="*/ 123 h 453"/>
              <a:gd name="T76" fmla="*/ 237 w 796"/>
              <a:gd name="T77" fmla="*/ 134 h 453"/>
              <a:gd name="T78" fmla="*/ 237 w 796"/>
              <a:gd name="T79" fmla="*/ 320 h 453"/>
              <a:gd name="T80" fmla="*/ 248 w 796"/>
              <a:gd name="T81" fmla="*/ 331 h 453"/>
              <a:gd name="T82" fmla="*/ 264 w 796"/>
              <a:gd name="T83" fmla="*/ 331 h 453"/>
              <a:gd name="T84" fmla="*/ 275 w 796"/>
              <a:gd name="T85" fmla="*/ 320 h 453"/>
              <a:gd name="T86" fmla="*/ 275 w 796"/>
              <a:gd name="T87" fmla="*/ 134 h 453"/>
              <a:gd name="T88" fmla="*/ 387 w 796"/>
              <a:gd name="T89" fmla="*/ 134 h 453"/>
              <a:gd name="T90" fmla="*/ 376 w 796"/>
              <a:gd name="T91" fmla="*/ 123 h 453"/>
              <a:gd name="T92" fmla="*/ 360 w 796"/>
              <a:gd name="T93" fmla="*/ 123 h 453"/>
              <a:gd name="T94" fmla="*/ 350 w 796"/>
              <a:gd name="T95" fmla="*/ 134 h 453"/>
              <a:gd name="T96" fmla="*/ 350 w 796"/>
              <a:gd name="T97" fmla="*/ 320 h 453"/>
              <a:gd name="T98" fmla="*/ 360 w 796"/>
              <a:gd name="T99" fmla="*/ 331 h 453"/>
              <a:gd name="T100" fmla="*/ 376 w 796"/>
              <a:gd name="T101" fmla="*/ 331 h 453"/>
              <a:gd name="T102" fmla="*/ 387 w 796"/>
              <a:gd name="T103" fmla="*/ 320 h 453"/>
              <a:gd name="T104" fmla="*/ 387 w 796"/>
              <a:gd name="T105" fmla="*/ 13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6" h="453">
                <a:moveTo>
                  <a:pt x="126" y="0"/>
                </a:moveTo>
                <a:lnTo>
                  <a:pt x="596" y="0"/>
                </a:lnTo>
                <a:cubicBezTo>
                  <a:pt x="662" y="0"/>
                  <a:pt x="716" y="51"/>
                  <a:pt x="721" y="115"/>
                </a:cubicBezTo>
                <a:lnTo>
                  <a:pt x="761" y="115"/>
                </a:lnTo>
                <a:cubicBezTo>
                  <a:pt x="780" y="115"/>
                  <a:pt x="795" y="131"/>
                  <a:pt x="795" y="150"/>
                </a:cubicBezTo>
                <a:lnTo>
                  <a:pt x="795" y="304"/>
                </a:lnTo>
                <a:cubicBezTo>
                  <a:pt x="795" y="323"/>
                  <a:pt x="780" y="339"/>
                  <a:pt x="761" y="339"/>
                </a:cubicBezTo>
                <a:lnTo>
                  <a:pt x="721" y="339"/>
                </a:lnTo>
                <a:cubicBezTo>
                  <a:pt x="716" y="403"/>
                  <a:pt x="662" y="452"/>
                  <a:pt x="596" y="452"/>
                </a:cubicBezTo>
                <a:lnTo>
                  <a:pt x="126" y="452"/>
                </a:lnTo>
                <a:cubicBezTo>
                  <a:pt x="57" y="452"/>
                  <a:pt x="0" y="398"/>
                  <a:pt x="0" y="328"/>
                </a:cubicBezTo>
                <a:lnTo>
                  <a:pt x="0" y="126"/>
                </a:lnTo>
                <a:cubicBezTo>
                  <a:pt x="0" y="56"/>
                  <a:pt x="57" y="0"/>
                  <a:pt x="126" y="0"/>
                </a:cubicBezTo>
                <a:close/>
                <a:moveTo>
                  <a:pt x="758" y="153"/>
                </a:moveTo>
                <a:lnTo>
                  <a:pt x="708" y="153"/>
                </a:lnTo>
                <a:cubicBezTo>
                  <a:pt x="689" y="153"/>
                  <a:pt x="683" y="142"/>
                  <a:pt x="683" y="126"/>
                </a:cubicBezTo>
                <a:cubicBezTo>
                  <a:pt x="683" y="78"/>
                  <a:pt x="644" y="38"/>
                  <a:pt x="596" y="38"/>
                </a:cubicBezTo>
                <a:lnTo>
                  <a:pt x="126" y="38"/>
                </a:lnTo>
                <a:cubicBezTo>
                  <a:pt x="78" y="38"/>
                  <a:pt x="38" y="78"/>
                  <a:pt x="38" y="126"/>
                </a:cubicBezTo>
                <a:lnTo>
                  <a:pt x="38" y="328"/>
                </a:lnTo>
                <a:cubicBezTo>
                  <a:pt x="38" y="376"/>
                  <a:pt x="78" y="416"/>
                  <a:pt x="126" y="416"/>
                </a:cubicBezTo>
                <a:lnTo>
                  <a:pt x="596" y="416"/>
                </a:lnTo>
                <a:cubicBezTo>
                  <a:pt x="644" y="416"/>
                  <a:pt x="683" y="376"/>
                  <a:pt x="683" y="328"/>
                </a:cubicBezTo>
                <a:cubicBezTo>
                  <a:pt x="683" y="312"/>
                  <a:pt x="689" y="300"/>
                  <a:pt x="708" y="300"/>
                </a:cubicBezTo>
                <a:lnTo>
                  <a:pt x="758" y="300"/>
                </a:lnTo>
                <a:lnTo>
                  <a:pt x="758" y="153"/>
                </a:lnTo>
                <a:close/>
                <a:moveTo>
                  <a:pt x="161" y="134"/>
                </a:moveTo>
                <a:cubicBezTo>
                  <a:pt x="161" y="126"/>
                  <a:pt x="160" y="123"/>
                  <a:pt x="152" y="123"/>
                </a:cubicBezTo>
                <a:lnTo>
                  <a:pt x="134" y="123"/>
                </a:lnTo>
                <a:cubicBezTo>
                  <a:pt x="126" y="123"/>
                  <a:pt x="125" y="126"/>
                  <a:pt x="125" y="134"/>
                </a:cubicBezTo>
                <a:lnTo>
                  <a:pt x="125" y="320"/>
                </a:lnTo>
                <a:cubicBezTo>
                  <a:pt x="125" y="328"/>
                  <a:pt x="126" y="331"/>
                  <a:pt x="134" y="331"/>
                </a:cubicBezTo>
                <a:lnTo>
                  <a:pt x="152" y="331"/>
                </a:lnTo>
                <a:cubicBezTo>
                  <a:pt x="160" y="331"/>
                  <a:pt x="161" y="328"/>
                  <a:pt x="161" y="320"/>
                </a:cubicBezTo>
                <a:lnTo>
                  <a:pt x="161" y="134"/>
                </a:lnTo>
                <a:close/>
                <a:moveTo>
                  <a:pt x="275" y="134"/>
                </a:moveTo>
                <a:cubicBezTo>
                  <a:pt x="275" y="126"/>
                  <a:pt x="272" y="123"/>
                  <a:pt x="264" y="123"/>
                </a:cubicBezTo>
                <a:lnTo>
                  <a:pt x="248" y="123"/>
                </a:lnTo>
                <a:cubicBezTo>
                  <a:pt x="240" y="123"/>
                  <a:pt x="237" y="126"/>
                  <a:pt x="237" y="134"/>
                </a:cubicBezTo>
                <a:lnTo>
                  <a:pt x="237" y="320"/>
                </a:lnTo>
                <a:cubicBezTo>
                  <a:pt x="237" y="328"/>
                  <a:pt x="240" y="331"/>
                  <a:pt x="248" y="331"/>
                </a:cubicBezTo>
                <a:lnTo>
                  <a:pt x="264" y="331"/>
                </a:lnTo>
                <a:cubicBezTo>
                  <a:pt x="272" y="331"/>
                  <a:pt x="275" y="328"/>
                  <a:pt x="275" y="320"/>
                </a:cubicBezTo>
                <a:lnTo>
                  <a:pt x="275" y="134"/>
                </a:lnTo>
                <a:close/>
                <a:moveTo>
                  <a:pt x="387" y="134"/>
                </a:moveTo>
                <a:cubicBezTo>
                  <a:pt x="387" y="126"/>
                  <a:pt x="384" y="123"/>
                  <a:pt x="376" y="123"/>
                </a:cubicBezTo>
                <a:lnTo>
                  <a:pt x="360" y="123"/>
                </a:lnTo>
                <a:cubicBezTo>
                  <a:pt x="352" y="123"/>
                  <a:pt x="350" y="126"/>
                  <a:pt x="350" y="134"/>
                </a:cubicBezTo>
                <a:lnTo>
                  <a:pt x="350" y="320"/>
                </a:lnTo>
                <a:cubicBezTo>
                  <a:pt x="350" y="328"/>
                  <a:pt x="352" y="331"/>
                  <a:pt x="360" y="331"/>
                </a:cubicBezTo>
                <a:lnTo>
                  <a:pt x="376" y="331"/>
                </a:lnTo>
                <a:cubicBezTo>
                  <a:pt x="384" y="331"/>
                  <a:pt x="387" y="328"/>
                  <a:pt x="387" y="320"/>
                </a:cubicBezTo>
                <a:lnTo>
                  <a:pt x="387" y="134"/>
                </a:lnTo>
                <a:close/>
              </a:path>
            </a:pathLst>
          </a:custGeom>
          <a:solidFill>
            <a:schemeClr val="accent2"/>
          </a:solidFill>
          <a:ln>
            <a:noFill/>
          </a:ln>
          <a:effectLst/>
        </p:spPr>
        <p:txBody>
          <a:bodyPr wrap="none" anchor="ctr"/>
          <a:lstStyle/>
          <a:p>
            <a:endParaRPr lang="en-US" sz="603"/>
          </a:p>
        </p:txBody>
      </p:sp>
      <p:sp>
        <p:nvSpPr>
          <p:cNvPr id="563" name="Freeform 176"/>
          <p:cNvSpPr>
            <a:spLocks noChangeArrowheads="1"/>
          </p:cNvSpPr>
          <p:nvPr/>
        </p:nvSpPr>
        <p:spPr bwMode="auto">
          <a:xfrm>
            <a:off x="5946150" y="3975022"/>
            <a:ext cx="224393" cy="127694"/>
          </a:xfrm>
          <a:custGeom>
            <a:avLst/>
            <a:gdLst>
              <a:gd name="T0" fmla="*/ 127 w 796"/>
              <a:gd name="T1" fmla="*/ 0 h 453"/>
              <a:gd name="T2" fmla="*/ 595 w 796"/>
              <a:gd name="T3" fmla="*/ 0 h 453"/>
              <a:gd name="T4" fmla="*/ 722 w 796"/>
              <a:gd name="T5" fmla="*/ 115 h 453"/>
              <a:gd name="T6" fmla="*/ 762 w 796"/>
              <a:gd name="T7" fmla="*/ 115 h 453"/>
              <a:gd name="T8" fmla="*/ 795 w 796"/>
              <a:gd name="T9" fmla="*/ 150 h 453"/>
              <a:gd name="T10" fmla="*/ 795 w 796"/>
              <a:gd name="T11" fmla="*/ 304 h 453"/>
              <a:gd name="T12" fmla="*/ 762 w 796"/>
              <a:gd name="T13" fmla="*/ 339 h 453"/>
              <a:gd name="T14" fmla="*/ 722 w 796"/>
              <a:gd name="T15" fmla="*/ 339 h 453"/>
              <a:gd name="T16" fmla="*/ 595 w 796"/>
              <a:gd name="T17" fmla="*/ 452 h 453"/>
              <a:gd name="T18" fmla="*/ 127 w 796"/>
              <a:gd name="T19" fmla="*/ 452 h 453"/>
              <a:gd name="T20" fmla="*/ 0 w 796"/>
              <a:gd name="T21" fmla="*/ 328 h 453"/>
              <a:gd name="T22" fmla="*/ 0 w 796"/>
              <a:gd name="T23" fmla="*/ 126 h 453"/>
              <a:gd name="T24" fmla="*/ 127 w 796"/>
              <a:gd name="T25" fmla="*/ 0 h 453"/>
              <a:gd name="T26" fmla="*/ 758 w 796"/>
              <a:gd name="T27" fmla="*/ 153 h 453"/>
              <a:gd name="T28" fmla="*/ 707 w 796"/>
              <a:gd name="T29" fmla="*/ 153 h 453"/>
              <a:gd name="T30" fmla="*/ 683 w 796"/>
              <a:gd name="T31" fmla="*/ 126 h 453"/>
              <a:gd name="T32" fmla="*/ 595 w 796"/>
              <a:gd name="T33" fmla="*/ 38 h 453"/>
              <a:gd name="T34" fmla="*/ 127 w 796"/>
              <a:gd name="T35" fmla="*/ 38 h 453"/>
              <a:gd name="T36" fmla="*/ 39 w 796"/>
              <a:gd name="T37" fmla="*/ 126 h 453"/>
              <a:gd name="T38" fmla="*/ 39 w 796"/>
              <a:gd name="T39" fmla="*/ 328 h 453"/>
              <a:gd name="T40" fmla="*/ 127 w 796"/>
              <a:gd name="T41" fmla="*/ 416 h 453"/>
              <a:gd name="T42" fmla="*/ 595 w 796"/>
              <a:gd name="T43" fmla="*/ 416 h 453"/>
              <a:gd name="T44" fmla="*/ 683 w 796"/>
              <a:gd name="T45" fmla="*/ 328 h 453"/>
              <a:gd name="T46" fmla="*/ 707 w 796"/>
              <a:gd name="T47" fmla="*/ 300 h 453"/>
              <a:gd name="T48" fmla="*/ 758 w 796"/>
              <a:gd name="T49" fmla="*/ 300 h 453"/>
              <a:gd name="T50" fmla="*/ 758 w 796"/>
              <a:gd name="T51" fmla="*/ 153 h 453"/>
              <a:gd name="T52" fmla="*/ 162 w 796"/>
              <a:gd name="T53" fmla="*/ 134 h 453"/>
              <a:gd name="T54" fmla="*/ 152 w 796"/>
              <a:gd name="T55" fmla="*/ 123 h 453"/>
              <a:gd name="T56" fmla="*/ 135 w 796"/>
              <a:gd name="T57" fmla="*/ 123 h 453"/>
              <a:gd name="T58" fmla="*/ 123 w 796"/>
              <a:gd name="T59" fmla="*/ 134 h 453"/>
              <a:gd name="T60" fmla="*/ 123 w 796"/>
              <a:gd name="T61" fmla="*/ 320 h 453"/>
              <a:gd name="T62" fmla="*/ 135 w 796"/>
              <a:gd name="T63" fmla="*/ 331 h 453"/>
              <a:gd name="T64" fmla="*/ 152 w 796"/>
              <a:gd name="T65" fmla="*/ 331 h 453"/>
              <a:gd name="T66" fmla="*/ 162 w 796"/>
              <a:gd name="T67" fmla="*/ 320 h 453"/>
              <a:gd name="T68" fmla="*/ 162 w 796"/>
              <a:gd name="T69" fmla="*/ 134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6" h="453">
                <a:moveTo>
                  <a:pt x="127" y="0"/>
                </a:moveTo>
                <a:lnTo>
                  <a:pt x="595" y="0"/>
                </a:lnTo>
                <a:cubicBezTo>
                  <a:pt x="662" y="0"/>
                  <a:pt x="717" y="51"/>
                  <a:pt x="722" y="115"/>
                </a:cubicBezTo>
                <a:lnTo>
                  <a:pt x="762" y="115"/>
                </a:lnTo>
                <a:cubicBezTo>
                  <a:pt x="781" y="115"/>
                  <a:pt x="795" y="131"/>
                  <a:pt x="795" y="150"/>
                </a:cubicBezTo>
                <a:lnTo>
                  <a:pt x="795" y="304"/>
                </a:lnTo>
                <a:cubicBezTo>
                  <a:pt x="795" y="323"/>
                  <a:pt x="781" y="339"/>
                  <a:pt x="762" y="339"/>
                </a:cubicBezTo>
                <a:lnTo>
                  <a:pt x="722" y="339"/>
                </a:lnTo>
                <a:cubicBezTo>
                  <a:pt x="717" y="403"/>
                  <a:pt x="662" y="452"/>
                  <a:pt x="595" y="452"/>
                </a:cubicBezTo>
                <a:lnTo>
                  <a:pt x="127" y="452"/>
                </a:lnTo>
                <a:cubicBezTo>
                  <a:pt x="58" y="452"/>
                  <a:pt x="0" y="398"/>
                  <a:pt x="0" y="328"/>
                </a:cubicBezTo>
                <a:lnTo>
                  <a:pt x="0" y="126"/>
                </a:lnTo>
                <a:cubicBezTo>
                  <a:pt x="0" y="56"/>
                  <a:pt x="58" y="0"/>
                  <a:pt x="127" y="0"/>
                </a:cubicBezTo>
                <a:close/>
                <a:moveTo>
                  <a:pt x="758" y="153"/>
                </a:moveTo>
                <a:lnTo>
                  <a:pt x="707" y="153"/>
                </a:lnTo>
                <a:cubicBezTo>
                  <a:pt x="690" y="153"/>
                  <a:pt x="683" y="142"/>
                  <a:pt x="683" y="126"/>
                </a:cubicBezTo>
                <a:cubicBezTo>
                  <a:pt x="683" y="78"/>
                  <a:pt x="645" y="38"/>
                  <a:pt x="595" y="38"/>
                </a:cubicBezTo>
                <a:lnTo>
                  <a:pt x="127" y="38"/>
                </a:lnTo>
                <a:cubicBezTo>
                  <a:pt x="79" y="38"/>
                  <a:pt x="39" y="78"/>
                  <a:pt x="39" y="126"/>
                </a:cubicBezTo>
                <a:lnTo>
                  <a:pt x="39" y="328"/>
                </a:lnTo>
                <a:cubicBezTo>
                  <a:pt x="39" y="376"/>
                  <a:pt x="79" y="416"/>
                  <a:pt x="127" y="416"/>
                </a:cubicBezTo>
                <a:lnTo>
                  <a:pt x="595" y="416"/>
                </a:lnTo>
                <a:cubicBezTo>
                  <a:pt x="645" y="416"/>
                  <a:pt x="683" y="376"/>
                  <a:pt x="683" y="328"/>
                </a:cubicBezTo>
                <a:cubicBezTo>
                  <a:pt x="683" y="312"/>
                  <a:pt x="690" y="300"/>
                  <a:pt x="707" y="300"/>
                </a:cubicBezTo>
                <a:lnTo>
                  <a:pt x="758" y="300"/>
                </a:lnTo>
                <a:lnTo>
                  <a:pt x="758" y="153"/>
                </a:lnTo>
                <a:close/>
                <a:moveTo>
                  <a:pt x="162" y="134"/>
                </a:moveTo>
                <a:cubicBezTo>
                  <a:pt x="162" y="126"/>
                  <a:pt x="159" y="123"/>
                  <a:pt x="152" y="123"/>
                </a:cubicBezTo>
                <a:lnTo>
                  <a:pt x="135" y="123"/>
                </a:lnTo>
                <a:cubicBezTo>
                  <a:pt x="127" y="123"/>
                  <a:pt x="123" y="126"/>
                  <a:pt x="123" y="134"/>
                </a:cubicBezTo>
                <a:lnTo>
                  <a:pt x="123" y="320"/>
                </a:lnTo>
                <a:cubicBezTo>
                  <a:pt x="123" y="328"/>
                  <a:pt x="127" y="331"/>
                  <a:pt x="135" y="331"/>
                </a:cubicBezTo>
                <a:lnTo>
                  <a:pt x="152" y="331"/>
                </a:lnTo>
                <a:cubicBezTo>
                  <a:pt x="159" y="331"/>
                  <a:pt x="162" y="328"/>
                  <a:pt x="162" y="320"/>
                </a:cubicBezTo>
                <a:lnTo>
                  <a:pt x="162" y="134"/>
                </a:lnTo>
                <a:close/>
              </a:path>
            </a:pathLst>
          </a:custGeom>
          <a:solidFill>
            <a:schemeClr val="accent2"/>
          </a:solidFill>
          <a:ln>
            <a:noFill/>
          </a:ln>
          <a:effectLst/>
        </p:spPr>
        <p:txBody>
          <a:bodyPr wrap="none" anchor="ctr"/>
          <a:lstStyle/>
          <a:p>
            <a:endParaRPr lang="en-US" sz="603"/>
          </a:p>
        </p:txBody>
      </p:sp>
      <p:sp>
        <p:nvSpPr>
          <p:cNvPr id="564" name="Freeform 177"/>
          <p:cNvSpPr>
            <a:spLocks noChangeArrowheads="1"/>
          </p:cNvSpPr>
          <p:nvPr/>
        </p:nvSpPr>
        <p:spPr bwMode="auto">
          <a:xfrm>
            <a:off x="6270963" y="3975022"/>
            <a:ext cx="224393" cy="127694"/>
          </a:xfrm>
          <a:custGeom>
            <a:avLst/>
            <a:gdLst>
              <a:gd name="T0" fmla="*/ 596 w 796"/>
              <a:gd name="T1" fmla="*/ 0 h 453"/>
              <a:gd name="T2" fmla="*/ 761 w 796"/>
              <a:gd name="T3" fmla="*/ 115 h 453"/>
              <a:gd name="T4" fmla="*/ 795 w 796"/>
              <a:gd name="T5" fmla="*/ 304 h 453"/>
              <a:gd name="T6" fmla="*/ 721 w 796"/>
              <a:gd name="T7" fmla="*/ 339 h 453"/>
              <a:gd name="T8" fmla="*/ 126 w 796"/>
              <a:gd name="T9" fmla="*/ 452 h 453"/>
              <a:gd name="T10" fmla="*/ 0 w 796"/>
              <a:gd name="T11" fmla="*/ 126 h 453"/>
              <a:gd name="T12" fmla="*/ 758 w 796"/>
              <a:gd name="T13" fmla="*/ 153 h 453"/>
              <a:gd name="T14" fmla="*/ 684 w 796"/>
              <a:gd name="T15" fmla="*/ 126 h 453"/>
              <a:gd name="T16" fmla="*/ 126 w 796"/>
              <a:gd name="T17" fmla="*/ 38 h 453"/>
              <a:gd name="T18" fmla="*/ 38 w 796"/>
              <a:gd name="T19" fmla="*/ 328 h 453"/>
              <a:gd name="T20" fmla="*/ 596 w 796"/>
              <a:gd name="T21" fmla="*/ 416 h 453"/>
              <a:gd name="T22" fmla="*/ 708 w 796"/>
              <a:gd name="T23" fmla="*/ 300 h 453"/>
              <a:gd name="T24" fmla="*/ 758 w 796"/>
              <a:gd name="T25" fmla="*/ 153 h 453"/>
              <a:gd name="T26" fmla="*/ 145 w 796"/>
              <a:gd name="T27" fmla="*/ 123 h 453"/>
              <a:gd name="T28" fmla="*/ 116 w 796"/>
              <a:gd name="T29" fmla="*/ 134 h 453"/>
              <a:gd name="T30" fmla="*/ 128 w 796"/>
              <a:gd name="T31" fmla="*/ 331 h 453"/>
              <a:gd name="T32" fmla="*/ 155 w 796"/>
              <a:gd name="T33" fmla="*/ 320 h 453"/>
              <a:gd name="T34" fmla="*/ 268 w 796"/>
              <a:gd name="T35" fmla="*/ 134 h 453"/>
              <a:gd name="T36" fmla="*/ 240 w 796"/>
              <a:gd name="T37" fmla="*/ 123 h 453"/>
              <a:gd name="T38" fmla="*/ 230 w 796"/>
              <a:gd name="T39" fmla="*/ 320 h 453"/>
              <a:gd name="T40" fmla="*/ 257 w 796"/>
              <a:gd name="T41" fmla="*/ 331 h 453"/>
              <a:gd name="T42" fmla="*/ 268 w 796"/>
              <a:gd name="T43" fmla="*/ 134 h 453"/>
              <a:gd name="T44" fmla="*/ 369 w 796"/>
              <a:gd name="T45" fmla="*/ 123 h 453"/>
              <a:gd name="T46" fmla="*/ 342 w 796"/>
              <a:gd name="T47" fmla="*/ 134 h 453"/>
              <a:gd name="T48" fmla="*/ 353 w 796"/>
              <a:gd name="T49" fmla="*/ 331 h 453"/>
              <a:gd name="T50" fmla="*/ 380 w 796"/>
              <a:gd name="T51" fmla="*/ 320 h 453"/>
              <a:gd name="T52" fmla="*/ 491 w 796"/>
              <a:gd name="T53" fmla="*/ 134 h 453"/>
              <a:gd name="T54" fmla="*/ 463 w 796"/>
              <a:gd name="T55" fmla="*/ 123 h 453"/>
              <a:gd name="T56" fmla="*/ 452 w 796"/>
              <a:gd name="T57" fmla="*/ 320 h 453"/>
              <a:gd name="T58" fmla="*/ 479 w 796"/>
              <a:gd name="T59" fmla="*/ 331 h 453"/>
              <a:gd name="T60" fmla="*/ 491 w 796"/>
              <a:gd name="T61" fmla="*/ 134 h 453"/>
              <a:gd name="T62" fmla="*/ 590 w 796"/>
              <a:gd name="T63" fmla="*/ 123 h 453"/>
              <a:gd name="T64" fmla="*/ 563 w 796"/>
              <a:gd name="T65" fmla="*/ 134 h 453"/>
              <a:gd name="T66" fmla="*/ 572 w 796"/>
              <a:gd name="T67" fmla="*/ 331 h 453"/>
              <a:gd name="T68" fmla="*/ 599 w 796"/>
              <a:gd name="T69" fmla="*/ 32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6" h="453">
                <a:moveTo>
                  <a:pt x="126" y="0"/>
                </a:moveTo>
                <a:lnTo>
                  <a:pt x="596" y="0"/>
                </a:lnTo>
                <a:cubicBezTo>
                  <a:pt x="662" y="0"/>
                  <a:pt x="716" y="51"/>
                  <a:pt x="721" y="115"/>
                </a:cubicBezTo>
                <a:lnTo>
                  <a:pt x="761" y="115"/>
                </a:lnTo>
                <a:cubicBezTo>
                  <a:pt x="779" y="115"/>
                  <a:pt x="795" y="131"/>
                  <a:pt x="795" y="150"/>
                </a:cubicBezTo>
                <a:lnTo>
                  <a:pt x="795" y="304"/>
                </a:lnTo>
                <a:cubicBezTo>
                  <a:pt x="795" y="323"/>
                  <a:pt x="779" y="339"/>
                  <a:pt x="761" y="339"/>
                </a:cubicBezTo>
                <a:lnTo>
                  <a:pt x="721" y="339"/>
                </a:lnTo>
                <a:cubicBezTo>
                  <a:pt x="716" y="403"/>
                  <a:pt x="662" y="452"/>
                  <a:pt x="596" y="452"/>
                </a:cubicBezTo>
                <a:lnTo>
                  <a:pt x="126" y="452"/>
                </a:lnTo>
                <a:cubicBezTo>
                  <a:pt x="56" y="452"/>
                  <a:pt x="0" y="398"/>
                  <a:pt x="0" y="328"/>
                </a:cubicBezTo>
                <a:lnTo>
                  <a:pt x="0" y="126"/>
                </a:lnTo>
                <a:cubicBezTo>
                  <a:pt x="0" y="56"/>
                  <a:pt x="56" y="0"/>
                  <a:pt x="126" y="0"/>
                </a:cubicBezTo>
                <a:close/>
                <a:moveTo>
                  <a:pt x="758" y="153"/>
                </a:moveTo>
                <a:lnTo>
                  <a:pt x="708" y="153"/>
                </a:lnTo>
                <a:cubicBezTo>
                  <a:pt x="689" y="153"/>
                  <a:pt x="684" y="142"/>
                  <a:pt x="684" y="126"/>
                </a:cubicBezTo>
                <a:cubicBezTo>
                  <a:pt x="684" y="78"/>
                  <a:pt x="644" y="38"/>
                  <a:pt x="596" y="38"/>
                </a:cubicBezTo>
                <a:lnTo>
                  <a:pt x="126" y="38"/>
                </a:lnTo>
                <a:cubicBezTo>
                  <a:pt x="76" y="38"/>
                  <a:pt x="38" y="78"/>
                  <a:pt x="38" y="126"/>
                </a:cubicBezTo>
                <a:lnTo>
                  <a:pt x="38" y="328"/>
                </a:lnTo>
                <a:cubicBezTo>
                  <a:pt x="38" y="376"/>
                  <a:pt x="76" y="416"/>
                  <a:pt x="126" y="416"/>
                </a:cubicBezTo>
                <a:lnTo>
                  <a:pt x="596" y="416"/>
                </a:lnTo>
                <a:cubicBezTo>
                  <a:pt x="644" y="416"/>
                  <a:pt x="684" y="376"/>
                  <a:pt x="684" y="328"/>
                </a:cubicBezTo>
                <a:cubicBezTo>
                  <a:pt x="684" y="312"/>
                  <a:pt x="689" y="300"/>
                  <a:pt x="708" y="300"/>
                </a:cubicBezTo>
                <a:lnTo>
                  <a:pt x="758" y="300"/>
                </a:lnTo>
                <a:lnTo>
                  <a:pt x="758" y="153"/>
                </a:lnTo>
                <a:close/>
                <a:moveTo>
                  <a:pt x="155" y="134"/>
                </a:moveTo>
                <a:cubicBezTo>
                  <a:pt x="155" y="126"/>
                  <a:pt x="152" y="123"/>
                  <a:pt x="145" y="123"/>
                </a:cubicBezTo>
                <a:lnTo>
                  <a:pt x="128" y="123"/>
                </a:lnTo>
                <a:cubicBezTo>
                  <a:pt x="120" y="123"/>
                  <a:pt x="116" y="126"/>
                  <a:pt x="116" y="134"/>
                </a:cubicBezTo>
                <a:lnTo>
                  <a:pt x="116" y="320"/>
                </a:lnTo>
                <a:cubicBezTo>
                  <a:pt x="116" y="328"/>
                  <a:pt x="120" y="331"/>
                  <a:pt x="128" y="331"/>
                </a:cubicBezTo>
                <a:lnTo>
                  <a:pt x="145" y="331"/>
                </a:lnTo>
                <a:cubicBezTo>
                  <a:pt x="152" y="331"/>
                  <a:pt x="155" y="328"/>
                  <a:pt x="155" y="320"/>
                </a:cubicBezTo>
                <a:lnTo>
                  <a:pt x="155" y="134"/>
                </a:lnTo>
                <a:close/>
                <a:moveTo>
                  <a:pt x="268" y="134"/>
                </a:moveTo>
                <a:cubicBezTo>
                  <a:pt x="268" y="126"/>
                  <a:pt x="265" y="123"/>
                  <a:pt x="257" y="123"/>
                </a:cubicBezTo>
                <a:lnTo>
                  <a:pt x="240" y="123"/>
                </a:lnTo>
                <a:cubicBezTo>
                  <a:pt x="233" y="123"/>
                  <a:pt x="230" y="126"/>
                  <a:pt x="230" y="134"/>
                </a:cubicBezTo>
                <a:lnTo>
                  <a:pt x="230" y="320"/>
                </a:lnTo>
                <a:cubicBezTo>
                  <a:pt x="230" y="328"/>
                  <a:pt x="233" y="331"/>
                  <a:pt x="240" y="331"/>
                </a:cubicBezTo>
                <a:lnTo>
                  <a:pt x="257" y="331"/>
                </a:lnTo>
                <a:cubicBezTo>
                  <a:pt x="265" y="331"/>
                  <a:pt x="268" y="328"/>
                  <a:pt x="268" y="320"/>
                </a:cubicBezTo>
                <a:lnTo>
                  <a:pt x="268" y="134"/>
                </a:lnTo>
                <a:close/>
                <a:moveTo>
                  <a:pt x="380" y="134"/>
                </a:moveTo>
                <a:cubicBezTo>
                  <a:pt x="380" y="126"/>
                  <a:pt x="377" y="123"/>
                  <a:pt x="369" y="123"/>
                </a:cubicBezTo>
                <a:lnTo>
                  <a:pt x="353" y="123"/>
                </a:lnTo>
                <a:cubicBezTo>
                  <a:pt x="345" y="123"/>
                  <a:pt x="342" y="126"/>
                  <a:pt x="342" y="134"/>
                </a:cubicBezTo>
                <a:lnTo>
                  <a:pt x="342" y="320"/>
                </a:lnTo>
                <a:cubicBezTo>
                  <a:pt x="342" y="328"/>
                  <a:pt x="345" y="331"/>
                  <a:pt x="353" y="331"/>
                </a:cubicBezTo>
                <a:lnTo>
                  <a:pt x="369" y="331"/>
                </a:lnTo>
                <a:cubicBezTo>
                  <a:pt x="377" y="331"/>
                  <a:pt x="380" y="328"/>
                  <a:pt x="380" y="320"/>
                </a:cubicBezTo>
                <a:lnTo>
                  <a:pt x="380" y="134"/>
                </a:lnTo>
                <a:close/>
                <a:moveTo>
                  <a:pt x="491" y="134"/>
                </a:moveTo>
                <a:cubicBezTo>
                  <a:pt x="491" y="126"/>
                  <a:pt x="487" y="123"/>
                  <a:pt x="479" y="123"/>
                </a:cubicBezTo>
                <a:lnTo>
                  <a:pt x="463" y="123"/>
                </a:lnTo>
                <a:cubicBezTo>
                  <a:pt x="455" y="123"/>
                  <a:pt x="452" y="126"/>
                  <a:pt x="452" y="134"/>
                </a:cubicBezTo>
                <a:lnTo>
                  <a:pt x="452" y="320"/>
                </a:lnTo>
                <a:cubicBezTo>
                  <a:pt x="452" y="328"/>
                  <a:pt x="455" y="331"/>
                  <a:pt x="463" y="331"/>
                </a:cubicBezTo>
                <a:lnTo>
                  <a:pt x="479" y="331"/>
                </a:lnTo>
                <a:cubicBezTo>
                  <a:pt x="487" y="331"/>
                  <a:pt x="491" y="328"/>
                  <a:pt x="491" y="320"/>
                </a:cubicBezTo>
                <a:lnTo>
                  <a:pt x="491" y="134"/>
                </a:lnTo>
                <a:close/>
                <a:moveTo>
                  <a:pt x="599" y="134"/>
                </a:moveTo>
                <a:cubicBezTo>
                  <a:pt x="599" y="126"/>
                  <a:pt x="598" y="123"/>
                  <a:pt x="590" y="123"/>
                </a:cubicBezTo>
                <a:lnTo>
                  <a:pt x="572" y="123"/>
                </a:lnTo>
                <a:cubicBezTo>
                  <a:pt x="564" y="123"/>
                  <a:pt x="563" y="126"/>
                  <a:pt x="563" y="134"/>
                </a:cubicBezTo>
                <a:lnTo>
                  <a:pt x="563" y="320"/>
                </a:lnTo>
                <a:cubicBezTo>
                  <a:pt x="563" y="328"/>
                  <a:pt x="564" y="331"/>
                  <a:pt x="572" y="331"/>
                </a:cubicBezTo>
                <a:lnTo>
                  <a:pt x="590" y="331"/>
                </a:lnTo>
                <a:cubicBezTo>
                  <a:pt x="598" y="331"/>
                  <a:pt x="599" y="328"/>
                  <a:pt x="599" y="320"/>
                </a:cubicBezTo>
                <a:lnTo>
                  <a:pt x="599" y="134"/>
                </a:lnTo>
                <a:close/>
              </a:path>
            </a:pathLst>
          </a:custGeom>
          <a:solidFill>
            <a:schemeClr val="accent2"/>
          </a:solidFill>
          <a:ln>
            <a:noFill/>
          </a:ln>
          <a:effectLst/>
        </p:spPr>
        <p:txBody>
          <a:bodyPr wrap="none" anchor="ctr"/>
          <a:lstStyle/>
          <a:p>
            <a:endParaRPr lang="en-US" sz="603"/>
          </a:p>
        </p:txBody>
      </p:sp>
      <p:sp>
        <p:nvSpPr>
          <p:cNvPr id="565" name="Freeform 178"/>
          <p:cNvSpPr>
            <a:spLocks noChangeArrowheads="1"/>
          </p:cNvSpPr>
          <p:nvPr/>
        </p:nvSpPr>
        <p:spPr bwMode="auto">
          <a:xfrm>
            <a:off x="6562299" y="3939070"/>
            <a:ext cx="229353" cy="199598"/>
          </a:xfrm>
          <a:custGeom>
            <a:avLst/>
            <a:gdLst>
              <a:gd name="T0" fmla="*/ 13 w 818"/>
              <a:gd name="T1" fmla="*/ 654 h 708"/>
              <a:gd name="T2" fmla="*/ 379 w 818"/>
              <a:gd name="T3" fmla="*/ 22 h 708"/>
              <a:gd name="T4" fmla="*/ 438 w 818"/>
              <a:gd name="T5" fmla="*/ 22 h 708"/>
              <a:gd name="T6" fmla="*/ 805 w 818"/>
              <a:gd name="T7" fmla="*/ 654 h 708"/>
              <a:gd name="T8" fmla="*/ 774 w 818"/>
              <a:gd name="T9" fmla="*/ 707 h 708"/>
              <a:gd name="T10" fmla="*/ 43 w 818"/>
              <a:gd name="T11" fmla="*/ 707 h 708"/>
              <a:gd name="T12" fmla="*/ 13 w 818"/>
              <a:gd name="T13" fmla="*/ 654 h 708"/>
              <a:gd name="T14" fmla="*/ 768 w 818"/>
              <a:gd name="T15" fmla="*/ 668 h 708"/>
              <a:gd name="T16" fmla="*/ 408 w 818"/>
              <a:gd name="T17" fmla="*/ 48 h 708"/>
              <a:gd name="T18" fmla="*/ 48 w 818"/>
              <a:gd name="T19" fmla="*/ 668 h 708"/>
              <a:gd name="T20" fmla="*/ 768 w 818"/>
              <a:gd name="T21" fmla="*/ 668 h 708"/>
              <a:gd name="T22" fmla="*/ 409 w 818"/>
              <a:gd name="T23" fmla="*/ 550 h 708"/>
              <a:gd name="T24" fmla="*/ 408 w 818"/>
              <a:gd name="T25" fmla="*/ 550 h 708"/>
              <a:gd name="T26" fmla="*/ 382 w 818"/>
              <a:gd name="T27" fmla="*/ 574 h 708"/>
              <a:gd name="T28" fmla="*/ 382 w 818"/>
              <a:gd name="T29" fmla="*/ 579 h 708"/>
              <a:gd name="T30" fmla="*/ 408 w 818"/>
              <a:gd name="T31" fmla="*/ 603 h 708"/>
              <a:gd name="T32" fmla="*/ 409 w 818"/>
              <a:gd name="T33" fmla="*/ 603 h 708"/>
              <a:gd name="T34" fmla="*/ 435 w 818"/>
              <a:gd name="T35" fmla="*/ 579 h 708"/>
              <a:gd name="T36" fmla="*/ 435 w 818"/>
              <a:gd name="T37" fmla="*/ 574 h 708"/>
              <a:gd name="T38" fmla="*/ 409 w 818"/>
              <a:gd name="T39" fmla="*/ 550 h 708"/>
              <a:gd name="T40" fmla="*/ 421 w 818"/>
              <a:gd name="T41" fmla="*/ 233 h 708"/>
              <a:gd name="T42" fmla="*/ 398 w 818"/>
              <a:gd name="T43" fmla="*/ 233 h 708"/>
              <a:gd name="T44" fmla="*/ 386 w 818"/>
              <a:gd name="T45" fmla="*/ 246 h 708"/>
              <a:gd name="T46" fmla="*/ 390 w 818"/>
              <a:gd name="T47" fmla="*/ 497 h 708"/>
              <a:gd name="T48" fmla="*/ 403 w 818"/>
              <a:gd name="T49" fmla="*/ 510 h 708"/>
              <a:gd name="T50" fmla="*/ 414 w 818"/>
              <a:gd name="T51" fmla="*/ 510 h 708"/>
              <a:gd name="T52" fmla="*/ 427 w 818"/>
              <a:gd name="T53" fmla="*/ 497 h 708"/>
              <a:gd name="T54" fmla="*/ 432 w 818"/>
              <a:gd name="T55" fmla="*/ 246 h 708"/>
              <a:gd name="T56" fmla="*/ 421 w 818"/>
              <a:gd name="T57" fmla="*/ 233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8" h="708">
                <a:moveTo>
                  <a:pt x="13" y="654"/>
                </a:moveTo>
                <a:lnTo>
                  <a:pt x="379" y="22"/>
                </a:lnTo>
                <a:cubicBezTo>
                  <a:pt x="392" y="0"/>
                  <a:pt x="425" y="0"/>
                  <a:pt x="438" y="22"/>
                </a:cubicBezTo>
                <a:lnTo>
                  <a:pt x="805" y="654"/>
                </a:lnTo>
                <a:cubicBezTo>
                  <a:pt x="817" y="678"/>
                  <a:pt x="801" y="707"/>
                  <a:pt x="774" y="707"/>
                </a:cubicBezTo>
                <a:lnTo>
                  <a:pt x="43" y="707"/>
                </a:lnTo>
                <a:cubicBezTo>
                  <a:pt x="16" y="707"/>
                  <a:pt x="0" y="678"/>
                  <a:pt x="13" y="654"/>
                </a:cubicBezTo>
                <a:close/>
                <a:moveTo>
                  <a:pt x="768" y="668"/>
                </a:moveTo>
                <a:lnTo>
                  <a:pt x="408" y="48"/>
                </a:lnTo>
                <a:lnTo>
                  <a:pt x="48" y="668"/>
                </a:lnTo>
                <a:lnTo>
                  <a:pt x="768" y="668"/>
                </a:lnTo>
                <a:close/>
                <a:moveTo>
                  <a:pt x="409" y="550"/>
                </a:moveTo>
                <a:lnTo>
                  <a:pt x="408" y="550"/>
                </a:lnTo>
                <a:cubicBezTo>
                  <a:pt x="387" y="550"/>
                  <a:pt x="382" y="556"/>
                  <a:pt x="382" y="574"/>
                </a:cubicBezTo>
                <a:lnTo>
                  <a:pt x="382" y="579"/>
                </a:lnTo>
                <a:cubicBezTo>
                  <a:pt x="382" y="598"/>
                  <a:pt x="387" y="603"/>
                  <a:pt x="408" y="603"/>
                </a:cubicBezTo>
                <a:lnTo>
                  <a:pt x="409" y="603"/>
                </a:lnTo>
                <a:cubicBezTo>
                  <a:pt x="430" y="603"/>
                  <a:pt x="435" y="598"/>
                  <a:pt x="435" y="579"/>
                </a:cubicBezTo>
                <a:lnTo>
                  <a:pt x="435" y="574"/>
                </a:lnTo>
                <a:cubicBezTo>
                  <a:pt x="435" y="556"/>
                  <a:pt x="430" y="550"/>
                  <a:pt x="409" y="550"/>
                </a:cubicBezTo>
                <a:close/>
                <a:moveTo>
                  <a:pt x="421" y="233"/>
                </a:moveTo>
                <a:lnTo>
                  <a:pt x="398" y="233"/>
                </a:lnTo>
                <a:cubicBezTo>
                  <a:pt x="389" y="233"/>
                  <a:pt x="386" y="237"/>
                  <a:pt x="386" y="246"/>
                </a:cubicBezTo>
                <a:lnTo>
                  <a:pt x="390" y="497"/>
                </a:lnTo>
                <a:cubicBezTo>
                  <a:pt x="392" y="507"/>
                  <a:pt x="394" y="510"/>
                  <a:pt x="403" y="510"/>
                </a:cubicBezTo>
                <a:lnTo>
                  <a:pt x="414" y="510"/>
                </a:lnTo>
                <a:cubicBezTo>
                  <a:pt x="424" y="510"/>
                  <a:pt x="425" y="507"/>
                  <a:pt x="427" y="497"/>
                </a:cubicBezTo>
                <a:lnTo>
                  <a:pt x="432" y="246"/>
                </a:lnTo>
                <a:cubicBezTo>
                  <a:pt x="433" y="237"/>
                  <a:pt x="429" y="233"/>
                  <a:pt x="421" y="233"/>
                </a:cubicBezTo>
                <a:close/>
              </a:path>
            </a:pathLst>
          </a:custGeom>
          <a:solidFill>
            <a:schemeClr val="accent2"/>
          </a:solidFill>
          <a:ln>
            <a:noFill/>
          </a:ln>
          <a:effectLst/>
        </p:spPr>
        <p:txBody>
          <a:bodyPr wrap="none" anchor="ctr"/>
          <a:lstStyle/>
          <a:p>
            <a:endParaRPr lang="en-US" sz="603"/>
          </a:p>
        </p:txBody>
      </p:sp>
      <p:sp>
        <p:nvSpPr>
          <p:cNvPr id="566" name="Freeform 179"/>
          <p:cNvSpPr>
            <a:spLocks noChangeArrowheads="1"/>
          </p:cNvSpPr>
          <p:nvPr/>
        </p:nvSpPr>
        <p:spPr bwMode="auto">
          <a:xfrm>
            <a:off x="6861078" y="3940311"/>
            <a:ext cx="199598" cy="199599"/>
          </a:xfrm>
          <a:custGeom>
            <a:avLst/>
            <a:gdLst>
              <a:gd name="T0" fmla="*/ 354 w 708"/>
              <a:gd name="T1" fmla="*/ 0 h 708"/>
              <a:gd name="T2" fmla="*/ 0 w 708"/>
              <a:gd name="T3" fmla="*/ 353 h 708"/>
              <a:gd name="T4" fmla="*/ 354 w 708"/>
              <a:gd name="T5" fmla="*/ 707 h 708"/>
              <a:gd name="T6" fmla="*/ 707 w 708"/>
              <a:gd name="T7" fmla="*/ 353 h 708"/>
              <a:gd name="T8" fmla="*/ 354 w 708"/>
              <a:gd name="T9" fmla="*/ 0 h 708"/>
              <a:gd name="T10" fmla="*/ 354 w 708"/>
              <a:gd name="T11" fmla="*/ 668 h 708"/>
              <a:gd name="T12" fmla="*/ 38 w 708"/>
              <a:gd name="T13" fmla="*/ 353 h 708"/>
              <a:gd name="T14" fmla="*/ 354 w 708"/>
              <a:gd name="T15" fmla="*/ 38 h 708"/>
              <a:gd name="T16" fmla="*/ 669 w 708"/>
              <a:gd name="T17" fmla="*/ 353 h 708"/>
              <a:gd name="T18" fmla="*/ 354 w 708"/>
              <a:gd name="T19" fmla="*/ 66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8" h="708">
                <a:moveTo>
                  <a:pt x="354" y="0"/>
                </a:moveTo>
                <a:cubicBezTo>
                  <a:pt x="158" y="0"/>
                  <a:pt x="0" y="158"/>
                  <a:pt x="0" y="353"/>
                </a:cubicBezTo>
                <a:cubicBezTo>
                  <a:pt x="0" y="548"/>
                  <a:pt x="158" y="707"/>
                  <a:pt x="354" y="707"/>
                </a:cubicBezTo>
                <a:cubicBezTo>
                  <a:pt x="549" y="707"/>
                  <a:pt x="707" y="548"/>
                  <a:pt x="707" y="353"/>
                </a:cubicBezTo>
                <a:cubicBezTo>
                  <a:pt x="707" y="158"/>
                  <a:pt x="549" y="0"/>
                  <a:pt x="354" y="0"/>
                </a:cubicBezTo>
                <a:close/>
                <a:moveTo>
                  <a:pt x="354" y="668"/>
                </a:moveTo>
                <a:cubicBezTo>
                  <a:pt x="179" y="668"/>
                  <a:pt x="38" y="527"/>
                  <a:pt x="38" y="353"/>
                </a:cubicBezTo>
                <a:cubicBezTo>
                  <a:pt x="38" y="179"/>
                  <a:pt x="179" y="38"/>
                  <a:pt x="354" y="38"/>
                </a:cubicBezTo>
                <a:cubicBezTo>
                  <a:pt x="526" y="38"/>
                  <a:pt x="669" y="179"/>
                  <a:pt x="669" y="353"/>
                </a:cubicBezTo>
                <a:cubicBezTo>
                  <a:pt x="669" y="527"/>
                  <a:pt x="526" y="668"/>
                  <a:pt x="354" y="668"/>
                </a:cubicBezTo>
                <a:close/>
              </a:path>
            </a:pathLst>
          </a:custGeom>
          <a:solidFill>
            <a:schemeClr val="accent2"/>
          </a:solidFill>
          <a:ln>
            <a:noFill/>
          </a:ln>
          <a:effectLst/>
        </p:spPr>
        <p:txBody>
          <a:bodyPr wrap="none" anchor="ctr"/>
          <a:lstStyle/>
          <a:p>
            <a:endParaRPr lang="en-US" sz="603"/>
          </a:p>
        </p:txBody>
      </p:sp>
      <p:sp>
        <p:nvSpPr>
          <p:cNvPr id="567" name="Freeform 180"/>
          <p:cNvSpPr>
            <a:spLocks noChangeArrowheads="1"/>
          </p:cNvSpPr>
          <p:nvPr/>
        </p:nvSpPr>
        <p:spPr bwMode="auto">
          <a:xfrm>
            <a:off x="6954060" y="3979980"/>
            <a:ext cx="16117" cy="89262"/>
          </a:xfrm>
          <a:custGeom>
            <a:avLst/>
            <a:gdLst>
              <a:gd name="T0" fmla="*/ 19 w 56"/>
              <a:gd name="T1" fmla="*/ 315 h 316"/>
              <a:gd name="T2" fmla="*/ 34 w 56"/>
              <a:gd name="T3" fmla="*/ 315 h 316"/>
              <a:gd name="T4" fmla="*/ 47 w 56"/>
              <a:gd name="T5" fmla="*/ 301 h 316"/>
              <a:gd name="T6" fmla="*/ 53 w 56"/>
              <a:gd name="T7" fmla="*/ 13 h 316"/>
              <a:gd name="T8" fmla="*/ 40 w 56"/>
              <a:gd name="T9" fmla="*/ 0 h 316"/>
              <a:gd name="T10" fmla="*/ 15 w 56"/>
              <a:gd name="T11" fmla="*/ 0 h 316"/>
              <a:gd name="T12" fmla="*/ 0 w 56"/>
              <a:gd name="T13" fmla="*/ 13 h 316"/>
              <a:gd name="T14" fmla="*/ 7 w 56"/>
              <a:gd name="T15" fmla="*/ 301 h 316"/>
              <a:gd name="T16" fmla="*/ 19 w 56"/>
              <a:gd name="T17"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6">
                <a:moveTo>
                  <a:pt x="19" y="315"/>
                </a:moveTo>
                <a:lnTo>
                  <a:pt x="34" y="315"/>
                </a:lnTo>
                <a:cubicBezTo>
                  <a:pt x="43" y="315"/>
                  <a:pt x="47" y="312"/>
                  <a:pt x="47" y="301"/>
                </a:cubicBezTo>
                <a:lnTo>
                  <a:pt x="53" y="13"/>
                </a:lnTo>
                <a:cubicBezTo>
                  <a:pt x="55" y="3"/>
                  <a:pt x="50" y="0"/>
                  <a:pt x="40" y="0"/>
                </a:cubicBezTo>
                <a:lnTo>
                  <a:pt x="15" y="0"/>
                </a:lnTo>
                <a:cubicBezTo>
                  <a:pt x="3" y="0"/>
                  <a:pt x="0" y="3"/>
                  <a:pt x="0" y="13"/>
                </a:cubicBezTo>
                <a:lnTo>
                  <a:pt x="7" y="301"/>
                </a:lnTo>
                <a:cubicBezTo>
                  <a:pt x="7" y="312"/>
                  <a:pt x="10" y="315"/>
                  <a:pt x="19" y="315"/>
                </a:cubicBezTo>
              </a:path>
            </a:pathLst>
          </a:custGeom>
          <a:solidFill>
            <a:schemeClr val="accent2"/>
          </a:solidFill>
          <a:ln>
            <a:noFill/>
          </a:ln>
          <a:effectLst/>
        </p:spPr>
        <p:txBody>
          <a:bodyPr wrap="none" anchor="ctr"/>
          <a:lstStyle/>
          <a:p>
            <a:endParaRPr lang="en-US" sz="603"/>
          </a:p>
        </p:txBody>
      </p:sp>
      <p:sp>
        <p:nvSpPr>
          <p:cNvPr id="568" name="Freeform 181"/>
          <p:cNvSpPr>
            <a:spLocks noChangeArrowheads="1"/>
          </p:cNvSpPr>
          <p:nvPr/>
        </p:nvSpPr>
        <p:spPr bwMode="auto">
          <a:xfrm>
            <a:off x="6952819" y="4081641"/>
            <a:ext cx="18596" cy="18597"/>
          </a:xfrm>
          <a:custGeom>
            <a:avLst/>
            <a:gdLst>
              <a:gd name="T0" fmla="*/ 32 w 64"/>
              <a:gd name="T1" fmla="*/ 0 h 64"/>
              <a:gd name="T2" fmla="*/ 29 w 64"/>
              <a:gd name="T3" fmla="*/ 0 h 64"/>
              <a:gd name="T4" fmla="*/ 0 w 64"/>
              <a:gd name="T5" fmla="*/ 29 h 64"/>
              <a:gd name="T6" fmla="*/ 0 w 64"/>
              <a:gd name="T7" fmla="*/ 34 h 64"/>
              <a:gd name="T8" fmla="*/ 29 w 64"/>
              <a:gd name="T9" fmla="*/ 63 h 64"/>
              <a:gd name="T10" fmla="*/ 32 w 64"/>
              <a:gd name="T11" fmla="*/ 63 h 64"/>
              <a:gd name="T12" fmla="*/ 63 w 64"/>
              <a:gd name="T13" fmla="*/ 34 h 64"/>
              <a:gd name="T14" fmla="*/ 63 w 64"/>
              <a:gd name="T15" fmla="*/ 29 h 64"/>
              <a:gd name="T16" fmla="*/ 32 w 6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4">
                <a:moveTo>
                  <a:pt x="32" y="0"/>
                </a:moveTo>
                <a:lnTo>
                  <a:pt x="29" y="0"/>
                </a:lnTo>
                <a:cubicBezTo>
                  <a:pt x="7" y="0"/>
                  <a:pt x="0" y="7"/>
                  <a:pt x="0" y="29"/>
                </a:cubicBezTo>
                <a:lnTo>
                  <a:pt x="0" y="34"/>
                </a:lnTo>
                <a:cubicBezTo>
                  <a:pt x="0" y="56"/>
                  <a:pt x="7" y="63"/>
                  <a:pt x="29" y="63"/>
                </a:cubicBezTo>
                <a:lnTo>
                  <a:pt x="32" y="63"/>
                </a:lnTo>
                <a:cubicBezTo>
                  <a:pt x="55" y="63"/>
                  <a:pt x="63" y="55"/>
                  <a:pt x="63" y="34"/>
                </a:cubicBezTo>
                <a:lnTo>
                  <a:pt x="63" y="29"/>
                </a:lnTo>
                <a:cubicBezTo>
                  <a:pt x="63" y="7"/>
                  <a:pt x="55" y="0"/>
                  <a:pt x="32" y="0"/>
                </a:cubicBezTo>
              </a:path>
            </a:pathLst>
          </a:custGeom>
          <a:solidFill>
            <a:schemeClr val="accent2"/>
          </a:solidFill>
          <a:ln>
            <a:noFill/>
          </a:ln>
          <a:effectLst/>
        </p:spPr>
        <p:txBody>
          <a:bodyPr wrap="none" anchor="ctr"/>
          <a:lstStyle/>
          <a:p>
            <a:endParaRPr lang="en-US" sz="603"/>
          </a:p>
        </p:txBody>
      </p:sp>
      <p:sp>
        <p:nvSpPr>
          <p:cNvPr id="569" name="Freeform 182"/>
          <p:cNvSpPr>
            <a:spLocks noChangeArrowheads="1"/>
          </p:cNvSpPr>
          <p:nvPr/>
        </p:nvSpPr>
        <p:spPr bwMode="auto">
          <a:xfrm>
            <a:off x="1619447" y="4215533"/>
            <a:ext cx="216954" cy="192161"/>
          </a:xfrm>
          <a:custGeom>
            <a:avLst/>
            <a:gdLst>
              <a:gd name="T0" fmla="*/ 458 w 771"/>
              <a:gd name="T1" fmla="*/ 0 h 682"/>
              <a:gd name="T2" fmla="*/ 493 w 771"/>
              <a:gd name="T3" fmla="*/ 33 h 682"/>
              <a:gd name="T4" fmla="*/ 597 w 771"/>
              <a:gd name="T5" fmla="*/ 97 h 682"/>
              <a:gd name="T6" fmla="*/ 763 w 771"/>
              <a:gd name="T7" fmla="*/ 297 h 682"/>
              <a:gd name="T8" fmla="*/ 770 w 771"/>
              <a:gd name="T9" fmla="*/ 548 h 682"/>
              <a:gd name="T10" fmla="*/ 680 w 771"/>
              <a:gd name="T11" fmla="*/ 583 h 682"/>
              <a:gd name="T12" fmla="*/ 507 w 771"/>
              <a:gd name="T13" fmla="*/ 641 h 682"/>
              <a:gd name="T14" fmla="*/ 383 w 771"/>
              <a:gd name="T15" fmla="*/ 583 h 682"/>
              <a:gd name="T16" fmla="*/ 208 w 771"/>
              <a:gd name="T17" fmla="*/ 641 h 682"/>
              <a:gd name="T18" fmla="*/ 127 w 771"/>
              <a:gd name="T19" fmla="*/ 583 h 682"/>
              <a:gd name="T20" fmla="*/ 92 w 771"/>
              <a:gd name="T21" fmla="*/ 425 h 682"/>
              <a:gd name="T22" fmla="*/ 0 w 771"/>
              <a:gd name="T23" fmla="*/ 390 h 682"/>
              <a:gd name="T24" fmla="*/ 36 w 771"/>
              <a:gd name="T25" fmla="*/ 0 h 682"/>
              <a:gd name="T26" fmla="*/ 455 w 771"/>
              <a:gd name="T27" fmla="*/ 36 h 682"/>
              <a:gd name="T28" fmla="*/ 37 w 771"/>
              <a:gd name="T29" fmla="*/ 387 h 682"/>
              <a:gd name="T30" fmla="*/ 493 w 771"/>
              <a:gd name="T31" fmla="*/ 136 h 682"/>
              <a:gd name="T32" fmla="*/ 483 w 771"/>
              <a:gd name="T33" fmla="*/ 414 h 682"/>
              <a:gd name="T34" fmla="*/ 128 w 771"/>
              <a:gd name="T35" fmla="*/ 425 h 682"/>
              <a:gd name="T36" fmla="*/ 181 w 771"/>
              <a:gd name="T37" fmla="*/ 545 h 682"/>
              <a:gd name="T38" fmla="*/ 352 w 771"/>
              <a:gd name="T39" fmla="*/ 494 h 682"/>
              <a:gd name="T40" fmla="*/ 479 w 771"/>
              <a:gd name="T41" fmla="*/ 545 h 682"/>
              <a:gd name="T42" fmla="*/ 650 w 771"/>
              <a:gd name="T43" fmla="*/ 494 h 682"/>
              <a:gd name="T44" fmla="*/ 733 w 771"/>
              <a:gd name="T45" fmla="*/ 545 h 682"/>
              <a:gd name="T46" fmla="*/ 600 w 771"/>
              <a:gd name="T47" fmla="*/ 345 h 682"/>
              <a:gd name="T48" fmla="*/ 563 w 771"/>
              <a:gd name="T49" fmla="*/ 136 h 682"/>
              <a:gd name="T50" fmla="*/ 236 w 771"/>
              <a:gd name="T51" fmla="*/ 614 h 682"/>
              <a:gd name="T52" fmla="*/ 327 w 771"/>
              <a:gd name="T53" fmla="*/ 521 h 682"/>
              <a:gd name="T54" fmla="*/ 236 w 771"/>
              <a:gd name="T55" fmla="*/ 614 h 682"/>
              <a:gd name="T56" fmla="*/ 535 w 771"/>
              <a:gd name="T57" fmla="*/ 521 h 682"/>
              <a:gd name="T58" fmla="*/ 626 w 771"/>
              <a:gd name="T59" fmla="*/ 614 h 682"/>
              <a:gd name="T60" fmla="*/ 602 w 771"/>
              <a:gd name="T61" fmla="*/ 307 h 682"/>
              <a:gd name="T62" fmla="*/ 602 w 771"/>
              <a:gd name="T63" fmla="*/ 145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682">
                <a:moveTo>
                  <a:pt x="36" y="0"/>
                </a:moveTo>
                <a:lnTo>
                  <a:pt x="458" y="0"/>
                </a:lnTo>
                <a:cubicBezTo>
                  <a:pt x="468" y="0"/>
                  <a:pt x="477" y="3"/>
                  <a:pt x="483" y="9"/>
                </a:cubicBezTo>
                <a:cubicBezTo>
                  <a:pt x="490" y="16"/>
                  <a:pt x="493" y="24"/>
                  <a:pt x="493" y="33"/>
                </a:cubicBezTo>
                <a:lnTo>
                  <a:pt x="493" y="97"/>
                </a:lnTo>
                <a:lnTo>
                  <a:pt x="597" y="97"/>
                </a:lnTo>
                <a:cubicBezTo>
                  <a:pt x="608" y="97"/>
                  <a:pt x="618" y="104"/>
                  <a:pt x="624" y="112"/>
                </a:cubicBezTo>
                <a:lnTo>
                  <a:pt x="763" y="297"/>
                </a:lnTo>
                <a:cubicBezTo>
                  <a:pt x="768" y="304"/>
                  <a:pt x="770" y="310"/>
                  <a:pt x="770" y="318"/>
                </a:cubicBezTo>
                <a:lnTo>
                  <a:pt x="770" y="548"/>
                </a:lnTo>
                <a:cubicBezTo>
                  <a:pt x="770" y="567"/>
                  <a:pt x="754" y="583"/>
                  <a:pt x="735" y="583"/>
                </a:cubicBezTo>
                <a:lnTo>
                  <a:pt x="680" y="583"/>
                </a:lnTo>
                <a:cubicBezTo>
                  <a:pt x="677" y="606"/>
                  <a:pt x="667" y="625"/>
                  <a:pt x="651" y="641"/>
                </a:cubicBezTo>
                <a:cubicBezTo>
                  <a:pt x="613" y="681"/>
                  <a:pt x="547" y="681"/>
                  <a:pt x="507" y="641"/>
                </a:cubicBezTo>
                <a:cubicBezTo>
                  <a:pt x="491" y="625"/>
                  <a:pt x="482" y="606"/>
                  <a:pt x="477" y="583"/>
                </a:cubicBezTo>
                <a:lnTo>
                  <a:pt x="383" y="583"/>
                </a:lnTo>
                <a:cubicBezTo>
                  <a:pt x="380" y="606"/>
                  <a:pt x="370" y="625"/>
                  <a:pt x="354" y="641"/>
                </a:cubicBezTo>
                <a:cubicBezTo>
                  <a:pt x="314" y="681"/>
                  <a:pt x="248" y="681"/>
                  <a:pt x="208" y="641"/>
                </a:cubicBezTo>
                <a:cubicBezTo>
                  <a:pt x="194" y="625"/>
                  <a:pt x="183" y="606"/>
                  <a:pt x="180" y="583"/>
                </a:cubicBezTo>
                <a:lnTo>
                  <a:pt x="127" y="583"/>
                </a:lnTo>
                <a:cubicBezTo>
                  <a:pt x="106" y="583"/>
                  <a:pt x="92" y="567"/>
                  <a:pt x="92" y="548"/>
                </a:cubicBezTo>
                <a:lnTo>
                  <a:pt x="92" y="425"/>
                </a:lnTo>
                <a:lnTo>
                  <a:pt x="36" y="425"/>
                </a:lnTo>
                <a:cubicBezTo>
                  <a:pt x="16" y="425"/>
                  <a:pt x="0" y="409"/>
                  <a:pt x="0" y="390"/>
                </a:cubicBezTo>
                <a:lnTo>
                  <a:pt x="0" y="33"/>
                </a:lnTo>
                <a:cubicBezTo>
                  <a:pt x="0" y="16"/>
                  <a:pt x="16" y="0"/>
                  <a:pt x="36" y="0"/>
                </a:cubicBezTo>
                <a:close/>
                <a:moveTo>
                  <a:pt x="455" y="387"/>
                </a:moveTo>
                <a:lnTo>
                  <a:pt x="455" y="36"/>
                </a:lnTo>
                <a:lnTo>
                  <a:pt x="37" y="36"/>
                </a:lnTo>
                <a:lnTo>
                  <a:pt x="37" y="387"/>
                </a:lnTo>
                <a:lnTo>
                  <a:pt x="455" y="387"/>
                </a:lnTo>
                <a:close/>
                <a:moveTo>
                  <a:pt x="493" y="136"/>
                </a:moveTo>
                <a:lnTo>
                  <a:pt x="493" y="390"/>
                </a:lnTo>
                <a:cubicBezTo>
                  <a:pt x="493" y="400"/>
                  <a:pt x="490" y="408"/>
                  <a:pt x="483" y="414"/>
                </a:cubicBezTo>
                <a:cubicBezTo>
                  <a:pt x="477" y="420"/>
                  <a:pt x="468" y="425"/>
                  <a:pt x="458" y="425"/>
                </a:cubicBezTo>
                <a:lnTo>
                  <a:pt x="128" y="425"/>
                </a:lnTo>
                <a:lnTo>
                  <a:pt x="128" y="545"/>
                </a:lnTo>
                <a:lnTo>
                  <a:pt x="181" y="545"/>
                </a:lnTo>
                <a:cubicBezTo>
                  <a:pt x="186" y="524"/>
                  <a:pt x="196" y="507"/>
                  <a:pt x="210" y="494"/>
                </a:cubicBezTo>
                <a:cubicBezTo>
                  <a:pt x="250" y="457"/>
                  <a:pt x="312" y="457"/>
                  <a:pt x="352" y="494"/>
                </a:cubicBezTo>
                <a:cubicBezTo>
                  <a:pt x="367" y="507"/>
                  <a:pt x="378" y="524"/>
                  <a:pt x="383" y="545"/>
                </a:cubicBezTo>
                <a:lnTo>
                  <a:pt x="479" y="545"/>
                </a:lnTo>
                <a:cubicBezTo>
                  <a:pt x="483" y="524"/>
                  <a:pt x="495" y="507"/>
                  <a:pt x="509" y="494"/>
                </a:cubicBezTo>
                <a:cubicBezTo>
                  <a:pt x="549" y="457"/>
                  <a:pt x="611" y="457"/>
                  <a:pt x="650" y="494"/>
                </a:cubicBezTo>
                <a:cubicBezTo>
                  <a:pt x="664" y="507"/>
                  <a:pt x="675" y="524"/>
                  <a:pt x="679" y="545"/>
                </a:cubicBezTo>
                <a:lnTo>
                  <a:pt x="733" y="545"/>
                </a:lnTo>
                <a:lnTo>
                  <a:pt x="733" y="345"/>
                </a:lnTo>
                <a:lnTo>
                  <a:pt x="600" y="345"/>
                </a:lnTo>
                <a:cubicBezTo>
                  <a:pt x="581" y="345"/>
                  <a:pt x="563" y="329"/>
                  <a:pt x="563" y="308"/>
                </a:cubicBezTo>
                <a:lnTo>
                  <a:pt x="563" y="136"/>
                </a:lnTo>
                <a:lnTo>
                  <a:pt x="493" y="136"/>
                </a:lnTo>
                <a:close/>
                <a:moveTo>
                  <a:pt x="236" y="614"/>
                </a:moveTo>
                <a:cubicBezTo>
                  <a:pt x="261" y="639"/>
                  <a:pt x="303" y="639"/>
                  <a:pt x="327" y="614"/>
                </a:cubicBezTo>
                <a:cubicBezTo>
                  <a:pt x="354" y="588"/>
                  <a:pt x="352" y="547"/>
                  <a:pt x="327" y="521"/>
                </a:cubicBezTo>
                <a:cubicBezTo>
                  <a:pt x="301" y="497"/>
                  <a:pt x="261" y="497"/>
                  <a:pt x="237" y="521"/>
                </a:cubicBezTo>
                <a:cubicBezTo>
                  <a:pt x="210" y="547"/>
                  <a:pt x="210" y="588"/>
                  <a:pt x="236" y="614"/>
                </a:cubicBezTo>
                <a:close/>
                <a:moveTo>
                  <a:pt x="624" y="521"/>
                </a:moveTo>
                <a:cubicBezTo>
                  <a:pt x="600" y="497"/>
                  <a:pt x="560" y="497"/>
                  <a:pt x="535" y="521"/>
                </a:cubicBezTo>
                <a:cubicBezTo>
                  <a:pt x="509" y="547"/>
                  <a:pt x="507" y="588"/>
                  <a:pt x="533" y="614"/>
                </a:cubicBezTo>
                <a:cubicBezTo>
                  <a:pt x="559" y="639"/>
                  <a:pt x="600" y="639"/>
                  <a:pt x="626" y="614"/>
                </a:cubicBezTo>
                <a:cubicBezTo>
                  <a:pt x="650" y="588"/>
                  <a:pt x="650" y="547"/>
                  <a:pt x="624" y="521"/>
                </a:cubicBezTo>
                <a:close/>
                <a:moveTo>
                  <a:pt x="602" y="307"/>
                </a:moveTo>
                <a:lnTo>
                  <a:pt x="723" y="307"/>
                </a:lnTo>
                <a:lnTo>
                  <a:pt x="602" y="145"/>
                </a:lnTo>
                <a:lnTo>
                  <a:pt x="602" y="307"/>
                </a:lnTo>
                <a:close/>
              </a:path>
            </a:pathLst>
          </a:custGeom>
          <a:solidFill>
            <a:schemeClr val="accent2"/>
          </a:solidFill>
          <a:ln>
            <a:noFill/>
          </a:ln>
          <a:effectLst/>
        </p:spPr>
        <p:txBody>
          <a:bodyPr wrap="none" anchor="ctr"/>
          <a:lstStyle/>
          <a:p>
            <a:endParaRPr lang="en-US" sz="603"/>
          </a:p>
        </p:txBody>
      </p:sp>
      <p:sp>
        <p:nvSpPr>
          <p:cNvPr id="570" name="Freeform 183"/>
          <p:cNvSpPr>
            <a:spLocks noChangeArrowheads="1"/>
          </p:cNvSpPr>
          <p:nvPr/>
        </p:nvSpPr>
        <p:spPr bwMode="auto">
          <a:xfrm>
            <a:off x="1923183" y="4205616"/>
            <a:ext cx="157448" cy="205797"/>
          </a:xfrm>
          <a:custGeom>
            <a:avLst/>
            <a:gdLst>
              <a:gd name="T0" fmla="*/ 418 w 562"/>
              <a:gd name="T1" fmla="*/ 544 h 730"/>
              <a:gd name="T2" fmla="*/ 387 w 562"/>
              <a:gd name="T3" fmla="*/ 700 h 730"/>
              <a:gd name="T4" fmla="*/ 352 w 562"/>
              <a:gd name="T5" fmla="*/ 729 h 730"/>
              <a:gd name="T6" fmla="*/ 146 w 562"/>
              <a:gd name="T7" fmla="*/ 729 h 730"/>
              <a:gd name="T8" fmla="*/ 112 w 562"/>
              <a:gd name="T9" fmla="*/ 700 h 730"/>
              <a:gd name="T10" fmla="*/ 80 w 562"/>
              <a:gd name="T11" fmla="*/ 544 h 730"/>
              <a:gd name="T12" fmla="*/ 0 w 562"/>
              <a:gd name="T13" fmla="*/ 365 h 730"/>
              <a:gd name="T14" fmla="*/ 80 w 562"/>
              <a:gd name="T15" fmla="*/ 184 h 730"/>
              <a:gd name="T16" fmla="*/ 112 w 562"/>
              <a:gd name="T17" fmla="*/ 29 h 730"/>
              <a:gd name="T18" fmla="*/ 146 w 562"/>
              <a:gd name="T19" fmla="*/ 0 h 730"/>
              <a:gd name="T20" fmla="*/ 352 w 562"/>
              <a:gd name="T21" fmla="*/ 0 h 730"/>
              <a:gd name="T22" fmla="*/ 387 w 562"/>
              <a:gd name="T23" fmla="*/ 29 h 730"/>
              <a:gd name="T24" fmla="*/ 418 w 562"/>
              <a:gd name="T25" fmla="*/ 184 h 730"/>
              <a:gd name="T26" fmla="*/ 497 w 562"/>
              <a:gd name="T27" fmla="*/ 365 h 730"/>
              <a:gd name="T28" fmla="*/ 418 w 562"/>
              <a:gd name="T29" fmla="*/ 544 h 730"/>
              <a:gd name="T30" fmla="*/ 248 w 562"/>
              <a:gd name="T31" fmla="*/ 157 h 730"/>
              <a:gd name="T32" fmla="*/ 38 w 562"/>
              <a:gd name="T33" fmla="*/ 365 h 730"/>
              <a:gd name="T34" fmla="*/ 248 w 562"/>
              <a:gd name="T35" fmla="*/ 571 h 730"/>
              <a:gd name="T36" fmla="*/ 461 w 562"/>
              <a:gd name="T37" fmla="*/ 365 h 730"/>
              <a:gd name="T38" fmla="*/ 248 w 562"/>
              <a:gd name="T39" fmla="*/ 157 h 730"/>
              <a:gd name="T40" fmla="*/ 373 w 562"/>
              <a:gd name="T41" fmla="*/ 152 h 730"/>
              <a:gd name="T42" fmla="*/ 350 w 562"/>
              <a:gd name="T43" fmla="*/ 38 h 730"/>
              <a:gd name="T44" fmla="*/ 149 w 562"/>
              <a:gd name="T45" fmla="*/ 38 h 730"/>
              <a:gd name="T46" fmla="*/ 125 w 562"/>
              <a:gd name="T47" fmla="*/ 152 h 730"/>
              <a:gd name="T48" fmla="*/ 248 w 562"/>
              <a:gd name="T49" fmla="*/ 118 h 730"/>
              <a:gd name="T50" fmla="*/ 373 w 562"/>
              <a:gd name="T51" fmla="*/ 152 h 730"/>
              <a:gd name="T52" fmla="*/ 125 w 562"/>
              <a:gd name="T53" fmla="*/ 576 h 730"/>
              <a:gd name="T54" fmla="*/ 149 w 562"/>
              <a:gd name="T55" fmla="*/ 691 h 730"/>
              <a:gd name="T56" fmla="*/ 350 w 562"/>
              <a:gd name="T57" fmla="*/ 691 h 730"/>
              <a:gd name="T58" fmla="*/ 373 w 562"/>
              <a:gd name="T59" fmla="*/ 576 h 730"/>
              <a:gd name="T60" fmla="*/ 248 w 562"/>
              <a:gd name="T61" fmla="*/ 609 h 730"/>
              <a:gd name="T62" fmla="*/ 125 w 562"/>
              <a:gd name="T63" fmla="*/ 576 h 730"/>
              <a:gd name="T64" fmla="*/ 387 w 562"/>
              <a:gd name="T65" fmla="*/ 430 h 730"/>
              <a:gd name="T66" fmla="*/ 390 w 562"/>
              <a:gd name="T67" fmla="*/ 445 h 730"/>
              <a:gd name="T68" fmla="*/ 381 w 562"/>
              <a:gd name="T69" fmla="*/ 459 h 730"/>
              <a:gd name="T70" fmla="*/ 366 w 562"/>
              <a:gd name="T71" fmla="*/ 462 h 730"/>
              <a:gd name="T72" fmla="*/ 246 w 562"/>
              <a:gd name="T73" fmla="*/ 385 h 730"/>
              <a:gd name="T74" fmla="*/ 234 w 562"/>
              <a:gd name="T75" fmla="*/ 373 h 730"/>
              <a:gd name="T76" fmla="*/ 230 w 562"/>
              <a:gd name="T77" fmla="*/ 355 h 730"/>
              <a:gd name="T78" fmla="*/ 230 w 562"/>
              <a:gd name="T79" fmla="*/ 267 h 730"/>
              <a:gd name="T80" fmla="*/ 240 w 562"/>
              <a:gd name="T81" fmla="*/ 256 h 730"/>
              <a:gd name="T82" fmla="*/ 258 w 562"/>
              <a:gd name="T83" fmla="*/ 256 h 730"/>
              <a:gd name="T84" fmla="*/ 267 w 562"/>
              <a:gd name="T85" fmla="*/ 267 h 730"/>
              <a:gd name="T86" fmla="*/ 267 w 562"/>
              <a:gd name="T87" fmla="*/ 353 h 730"/>
              <a:gd name="T88" fmla="*/ 387 w 562"/>
              <a:gd name="T89" fmla="*/ 430 h 730"/>
              <a:gd name="T90" fmla="*/ 523 w 562"/>
              <a:gd name="T91" fmla="*/ 326 h 730"/>
              <a:gd name="T92" fmla="*/ 523 w 562"/>
              <a:gd name="T93" fmla="*/ 401 h 730"/>
              <a:gd name="T94" fmla="*/ 533 w 562"/>
              <a:gd name="T95" fmla="*/ 413 h 730"/>
              <a:gd name="T96" fmla="*/ 550 w 562"/>
              <a:gd name="T97" fmla="*/ 413 h 730"/>
              <a:gd name="T98" fmla="*/ 561 w 562"/>
              <a:gd name="T99" fmla="*/ 401 h 730"/>
              <a:gd name="T100" fmla="*/ 561 w 562"/>
              <a:gd name="T101" fmla="*/ 326 h 730"/>
              <a:gd name="T102" fmla="*/ 550 w 562"/>
              <a:gd name="T103" fmla="*/ 317 h 730"/>
              <a:gd name="T104" fmla="*/ 533 w 562"/>
              <a:gd name="T105" fmla="*/ 317 h 730"/>
              <a:gd name="T106" fmla="*/ 523 w 562"/>
              <a:gd name="T107" fmla="*/ 326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2" h="730">
                <a:moveTo>
                  <a:pt x="418" y="544"/>
                </a:moveTo>
                <a:lnTo>
                  <a:pt x="387" y="700"/>
                </a:lnTo>
                <a:cubicBezTo>
                  <a:pt x="384" y="716"/>
                  <a:pt x="370" y="729"/>
                  <a:pt x="352" y="729"/>
                </a:cubicBezTo>
                <a:lnTo>
                  <a:pt x="146" y="729"/>
                </a:lnTo>
                <a:cubicBezTo>
                  <a:pt x="130" y="729"/>
                  <a:pt x="115" y="716"/>
                  <a:pt x="112" y="700"/>
                </a:cubicBezTo>
                <a:lnTo>
                  <a:pt x="80" y="544"/>
                </a:lnTo>
                <a:cubicBezTo>
                  <a:pt x="30" y="501"/>
                  <a:pt x="0" y="437"/>
                  <a:pt x="0" y="365"/>
                </a:cubicBezTo>
                <a:cubicBezTo>
                  <a:pt x="0" y="293"/>
                  <a:pt x="30" y="229"/>
                  <a:pt x="80" y="184"/>
                </a:cubicBezTo>
                <a:lnTo>
                  <a:pt x="112" y="29"/>
                </a:lnTo>
                <a:cubicBezTo>
                  <a:pt x="115" y="13"/>
                  <a:pt x="130" y="0"/>
                  <a:pt x="146" y="0"/>
                </a:cubicBezTo>
                <a:lnTo>
                  <a:pt x="352" y="0"/>
                </a:lnTo>
                <a:cubicBezTo>
                  <a:pt x="370" y="0"/>
                  <a:pt x="384" y="13"/>
                  <a:pt x="387" y="29"/>
                </a:cubicBezTo>
                <a:lnTo>
                  <a:pt x="418" y="184"/>
                </a:lnTo>
                <a:cubicBezTo>
                  <a:pt x="467" y="229"/>
                  <a:pt x="497" y="293"/>
                  <a:pt x="497" y="365"/>
                </a:cubicBezTo>
                <a:cubicBezTo>
                  <a:pt x="497" y="437"/>
                  <a:pt x="467" y="501"/>
                  <a:pt x="418" y="544"/>
                </a:cubicBezTo>
                <a:close/>
                <a:moveTo>
                  <a:pt x="248" y="157"/>
                </a:moveTo>
                <a:cubicBezTo>
                  <a:pt x="134" y="157"/>
                  <a:pt x="38" y="248"/>
                  <a:pt x="38" y="365"/>
                </a:cubicBezTo>
                <a:cubicBezTo>
                  <a:pt x="38" y="480"/>
                  <a:pt x="134" y="571"/>
                  <a:pt x="248" y="571"/>
                </a:cubicBezTo>
                <a:cubicBezTo>
                  <a:pt x="365" y="571"/>
                  <a:pt x="461" y="480"/>
                  <a:pt x="461" y="365"/>
                </a:cubicBezTo>
                <a:cubicBezTo>
                  <a:pt x="461" y="248"/>
                  <a:pt x="365" y="157"/>
                  <a:pt x="248" y="157"/>
                </a:cubicBezTo>
                <a:close/>
                <a:moveTo>
                  <a:pt x="373" y="152"/>
                </a:moveTo>
                <a:lnTo>
                  <a:pt x="350" y="38"/>
                </a:lnTo>
                <a:lnTo>
                  <a:pt x="149" y="38"/>
                </a:lnTo>
                <a:lnTo>
                  <a:pt x="125" y="152"/>
                </a:lnTo>
                <a:cubicBezTo>
                  <a:pt x="162" y="131"/>
                  <a:pt x="205" y="118"/>
                  <a:pt x="248" y="118"/>
                </a:cubicBezTo>
                <a:cubicBezTo>
                  <a:pt x="294" y="118"/>
                  <a:pt x="336" y="131"/>
                  <a:pt x="373" y="152"/>
                </a:cubicBezTo>
                <a:close/>
                <a:moveTo>
                  <a:pt x="125" y="576"/>
                </a:moveTo>
                <a:lnTo>
                  <a:pt x="149" y="691"/>
                </a:lnTo>
                <a:lnTo>
                  <a:pt x="350" y="691"/>
                </a:lnTo>
                <a:lnTo>
                  <a:pt x="373" y="576"/>
                </a:lnTo>
                <a:cubicBezTo>
                  <a:pt x="336" y="596"/>
                  <a:pt x="294" y="609"/>
                  <a:pt x="248" y="609"/>
                </a:cubicBezTo>
                <a:cubicBezTo>
                  <a:pt x="205" y="609"/>
                  <a:pt x="162" y="596"/>
                  <a:pt x="125" y="576"/>
                </a:cubicBezTo>
                <a:close/>
                <a:moveTo>
                  <a:pt x="387" y="430"/>
                </a:moveTo>
                <a:cubicBezTo>
                  <a:pt x="394" y="433"/>
                  <a:pt x="395" y="438"/>
                  <a:pt x="390" y="445"/>
                </a:cubicBezTo>
                <a:lnTo>
                  <a:pt x="381" y="459"/>
                </a:lnTo>
                <a:cubicBezTo>
                  <a:pt x="378" y="465"/>
                  <a:pt x="373" y="465"/>
                  <a:pt x="366" y="462"/>
                </a:cubicBezTo>
                <a:lnTo>
                  <a:pt x="246" y="385"/>
                </a:lnTo>
                <a:cubicBezTo>
                  <a:pt x="242" y="382"/>
                  <a:pt x="237" y="377"/>
                  <a:pt x="234" y="373"/>
                </a:cubicBezTo>
                <a:cubicBezTo>
                  <a:pt x="232" y="366"/>
                  <a:pt x="230" y="361"/>
                  <a:pt x="230" y="355"/>
                </a:cubicBezTo>
                <a:lnTo>
                  <a:pt x="230" y="267"/>
                </a:lnTo>
                <a:cubicBezTo>
                  <a:pt x="230" y="259"/>
                  <a:pt x="234" y="256"/>
                  <a:pt x="240" y="256"/>
                </a:cubicBezTo>
                <a:lnTo>
                  <a:pt x="258" y="256"/>
                </a:lnTo>
                <a:cubicBezTo>
                  <a:pt x="266" y="256"/>
                  <a:pt x="267" y="259"/>
                  <a:pt x="267" y="267"/>
                </a:cubicBezTo>
                <a:lnTo>
                  <a:pt x="267" y="353"/>
                </a:lnTo>
                <a:lnTo>
                  <a:pt x="387" y="430"/>
                </a:lnTo>
                <a:close/>
                <a:moveTo>
                  <a:pt x="523" y="326"/>
                </a:moveTo>
                <a:lnTo>
                  <a:pt x="523" y="401"/>
                </a:lnTo>
                <a:cubicBezTo>
                  <a:pt x="523" y="409"/>
                  <a:pt x="525" y="413"/>
                  <a:pt x="533" y="413"/>
                </a:cubicBezTo>
                <a:lnTo>
                  <a:pt x="550" y="413"/>
                </a:lnTo>
                <a:cubicBezTo>
                  <a:pt x="558" y="413"/>
                  <a:pt x="561" y="409"/>
                  <a:pt x="561" y="401"/>
                </a:cubicBezTo>
                <a:lnTo>
                  <a:pt x="561" y="326"/>
                </a:lnTo>
                <a:cubicBezTo>
                  <a:pt x="561" y="318"/>
                  <a:pt x="558" y="317"/>
                  <a:pt x="550" y="317"/>
                </a:cubicBezTo>
                <a:lnTo>
                  <a:pt x="533" y="317"/>
                </a:lnTo>
                <a:cubicBezTo>
                  <a:pt x="525" y="317"/>
                  <a:pt x="523" y="318"/>
                  <a:pt x="523" y="326"/>
                </a:cubicBezTo>
                <a:close/>
              </a:path>
            </a:pathLst>
          </a:custGeom>
          <a:solidFill>
            <a:schemeClr val="accent2"/>
          </a:solidFill>
          <a:ln>
            <a:noFill/>
          </a:ln>
          <a:effectLst/>
        </p:spPr>
        <p:txBody>
          <a:bodyPr wrap="none" anchor="ctr"/>
          <a:lstStyle/>
          <a:p>
            <a:endParaRPr lang="en-US" sz="603"/>
          </a:p>
        </p:txBody>
      </p:sp>
      <p:sp>
        <p:nvSpPr>
          <p:cNvPr id="571" name="Freeform 184"/>
          <p:cNvSpPr>
            <a:spLocks noChangeArrowheads="1"/>
          </p:cNvSpPr>
          <p:nvPr/>
        </p:nvSpPr>
        <p:spPr bwMode="auto">
          <a:xfrm>
            <a:off x="2164934" y="4200657"/>
            <a:ext cx="216954" cy="215715"/>
          </a:xfrm>
          <a:custGeom>
            <a:avLst/>
            <a:gdLst>
              <a:gd name="T0" fmla="*/ 254 w 773"/>
              <a:gd name="T1" fmla="*/ 749 h 767"/>
              <a:gd name="T2" fmla="*/ 12 w 773"/>
              <a:gd name="T3" fmla="*/ 504 h 767"/>
              <a:gd name="T4" fmla="*/ 4 w 773"/>
              <a:gd name="T5" fmla="*/ 469 h 767"/>
              <a:gd name="T6" fmla="*/ 246 w 773"/>
              <a:gd name="T7" fmla="*/ 223 h 767"/>
              <a:gd name="T8" fmla="*/ 462 w 773"/>
              <a:gd name="T9" fmla="*/ 26 h 767"/>
              <a:gd name="T10" fmla="*/ 518 w 773"/>
              <a:gd name="T11" fmla="*/ 16 h 767"/>
              <a:gd name="T12" fmla="*/ 759 w 773"/>
              <a:gd name="T13" fmla="*/ 261 h 767"/>
              <a:gd name="T14" fmla="*/ 767 w 773"/>
              <a:gd name="T15" fmla="*/ 299 h 767"/>
              <a:gd name="T16" fmla="*/ 529 w 773"/>
              <a:gd name="T17" fmla="*/ 522 h 767"/>
              <a:gd name="T18" fmla="*/ 310 w 773"/>
              <a:gd name="T19" fmla="*/ 736 h 767"/>
              <a:gd name="T20" fmla="*/ 254 w 773"/>
              <a:gd name="T21" fmla="*/ 749 h 767"/>
              <a:gd name="T22" fmla="*/ 40 w 773"/>
              <a:gd name="T23" fmla="*/ 480 h 767"/>
              <a:gd name="T24" fmla="*/ 276 w 773"/>
              <a:gd name="T25" fmla="*/ 717 h 767"/>
              <a:gd name="T26" fmla="*/ 511 w 773"/>
              <a:gd name="T27" fmla="*/ 490 h 767"/>
              <a:gd name="T28" fmla="*/ 730 w 773"/>
              <a:gd name="T29" fmla="*/ 287 h 767"/>
              <a:gd name="T30" fmla="*/ 494 w 773"/>
              <a:gd name="T31" fmla="*/ 47 h 767"/>
              <a:gd name="T32" fmla="*/ 263 w 773"/>
              <a:gd name="T33" fmla="*/ 255 h 767"/>
              <a:gd name="T34" fmla="*/ 40 w 773"/>
              <a:gd name="T35" fmla="*/ 480 h 767"/>
              <a:gd name="T36" fmla="*/ 289 w 773"/>
              <a:gd name="T37" fmla="*/ 275 h 767"/>
              <a:gd name="T38" fmla="*/ 278 w 773"/>
              <a:gd name="T39" fmla="*/ 283 h 767"/>
              <a:gd name="T40" fmla="*/ 276 w 773"/>
              <a:gd name="T41" fmla="*/ 293 h 767"/>
              <a:gd name="T42" fmla="*/ 289 w 773"/>
              <a:gd name="T43" fmla="*/ 306 h 767"/>
              <a:gd name="T44" fmla="*/ 283 w 773"/>
              <a:gd name="T45" fmla="*/ 391 h 767"/>
              <a:gd name="T46" fmla="*/ 390 w 773"/>
              <a:gd name="T47" fmla="*/ 386 h 767"/>
              <a:gd name="T48" fmla="*/ 455 w 773"/>
              <a:gd name="T49" fmla="*/ 378 h 767"/>
              <a:gd name="T50" fmla="*/ 438 w 773"/>
              <a:gd name="T51" fmla="*/ 434 h 767"/>
              <a:gd name="T52" fmla="*/ 372 w 773"/>
              <a:gd name="T53" fmla="*/ 442 h 767"/>
              <a:gd name="T54" fmla="*/ 358 w 773"/>
              <a:gd name="T55" fmla="*/ 445 h 767"/>
              <a:gd name="T56" fmla="*/ 351 w 773"/>
              <a:gd name="T57" fmla="*/ 456 h 767"/>
              <a:gd name="T58" fmla="*/ 355 w 773"/>
              <a:gd name="T59" fmla="*/ 467 h 767"/>
              <a:gd name="T60" fmla="*/ 446 w 773"/>
              <a:gd name="T61" fmla="*/ 463 h 767"/>
              <a:gd name="T62" fmla="*/ 460 w 773"/>
              <a:gd name="T63" fmla="*/ 477 h 767"/>
              <a:gd name="T64" fmla="*/ 471 w 773"/>
              <a:gd name="T65" fmla="*/ 477 h 767"/>
              <a:gd name="T66" fmla="*/ 483 w 773"/>
              <a:gd name="T67" fmla="*/ 469 h 767"/>
              <a:gd name="T68" fmla="*/ 483 w 773"/>
              <a:gd name="T69" fmla="*/ 459 h 767"/>
              <a:gd name="T70" fmla="*/ 470 w 773"/>
              <a:gd name="T71" fmla="*/ 445 h 767"/>
              <a:gd name="T72" fmla="*/ 479 w 773"/>
              <a:gd name="T73" fmla="*/ 359 h 767"/>
              <a:gd name="T74" fmla="*/ 372 w 773"/>
              <a:gd name="T75" fmla="*/ 362 h 767"/>
              <a:gd name="T76" fmla="*/ 308 w 773"/>
              <a:gd name="T77" fmla="*/ 371 h 767"/>
              <a:gd name="T78" fmla="*/ 321 w 773"/>
              <a:gd name="T79" fmla="*/ 319 h 767"/>
              <a:gd name="T80" fmla="*/ 383 w 773"/>
              <a:gd name="T81" fmla="*/ 309 h 767"/>
              <a:gd name="T82" fmla="*/ 396 w 773"/>
              <a:gd name="T83" fmla="*/ 306 h 767"/>
              <a:gd name="T84" fmla="*/ 403 w 773"/>
              <a:gd name="T85" fmla="*/ 295 h 767"/>
              <a:gd name="T86" fmla="*/ 398 w 773"/>
              <a:gd name="T87" fmla="*/ 283 h 767"/>
              <a:gd name="T88" fmla="*/ 313 w 773"/>
              <a:gd name="T89" fmla="*/ 288 h 767"/>
              <a:gd name="T90" fmla="*/ 300 w 773"/>
              <a:gd name="T91" fmla="*/ 275 h 767"/>
              <a:gd name="T92" fmla="*/ 289 w 773"/>
              <a:gd name="T93" fmla="*/ 275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3" h="767">
                <a:moveTo>
                  <a:pt x="254" y="749"/>
                </a:moveTo>
                <a:lnTo>
                  <a:pt x="12" y="504"/>
                </a:lnTo>
                <a:cubicBezTo>
                  <a:pt x="3" y="496"/>
                  <a:pt x="0" y="482"/>
                  <a:pt x="4" y="469"/>
                </a:cubicBezTo>
                <a:cubicBezTo>
                  <a:pt x="54" y="327"/>
                  <a:pt x="150" y="275"/>
                  <a:pt x="246" y="223"/>
                </a:cubicBezTo>
                <a:cubicBezTo>
                  <a:pt x="327" y="176"/>
                  <a:pt x="411" y="131"/>
                  <a:pt x="462" y="26"/>
                </a:cubicBezTo>
                <a:cubicBezTo>
                  <a:pt x="473" y="5"/>
                  <a:pt x="500" y="0"/>
                  <a:pt x="518" y="16"/>
                </a:cubicBezTo>
                <a:lnTo>
                  <a:pt x="759" y="261"/>
                </a:lnTo>
                <a:cubicBezTo>
                  <a:pt x="770" y="271"/>
                  <a:pt x="772" y="287"/>
                  <a:pt x="767" y="299"/>
                </a:cubicBezTo>
                <a:cubicBezTo>
                  <a:pt x="710" y="423"/>
                  <a:pt x="619" y="474"/>
                  <a:pt x="529" y="522"/>
                </a:cubicBezTo>
                <a:cubicBezTo>
                  <a:pt x="443" y="570"/>
                  <a:pt x="356" y="618"/>
                  <a:pt x="310" y="736"/>
                </a:cubicBezTo>
                <a:cubicBezTo>
                  <a:pt x="300" y="760"/>
                  <a:pt x="271" y="766"/>
                  <a:pt x="254" y="749"/>
                </a:cubicBezTo>
                <a:close/>
                <a:moveTo>
                  <a:pt x="40" y="480"/>
                </a:moveTo>
                <a:lnTo>
                  <a:pt x="276" y="717"/>
                </a:lnTo>
                <a:cubicBezTo>
                  <a:pt x="329" y="589"/>
                  <a:pt x="419" y="539"/>
                  <a:pt x="511" y="490"/>
                </a:cubicBezTo>
                <a:cubicBezTo>
                  <a:pt x="595" y="443"/>
                  <a:pt x="679" y="397"/>
                  <a:pt x="730" y="287"/>
                </a:cubicBezTo>
                <a:lnTo>
                  <a:pt x="494" y="47"/>
                </a:lnTo>
                <a:cubicBezTo>
                  <a:pt x="436" y="160"/>
                  <a:pt x="350" y="208"/>
                  <a:pt x="263" y="255"/>
                </a:cubicBezTo>
                <a:cubicBezTo>
                  <a:pt x="174" y="304"/>
                  <a:pt x="86" y="352"/>
                  <a:pt x="40" y="480"/>
                </a:cubicBezTo>
                <a:close/>
                <a:moveTo>
                  <a:pt x="289" y="275"/>
                </a:moveTo>
                <a:lnTo>
                  <a:pt x="278" y="283"/>
                </a:lnTo>
                <a:cubicBezTo>
                  <a:pt x="273" y="287"/>
                  <a:pt x="273" y="290"/>
                  <a:pt x="276" y="293"/>
                </a:cubicBezTo>
                <a:lnTo>
                  <a:pt x="289" y="306"/>
                </a:lnTo>
                <a:cubicBezTo>
                  <a:pt x="257" y="335"/>
                  <a:pt x="257" y="365"/>
                  <a:pt x="283" y="391"/>
                </a:cubicBezTo>
                <a:cubicBezTo>
                  <a:pt x="318" y="426"/>
                  <a:pt x="356" y="405"/>
                  <a:pt x="390" y="386"/>
                </a:cubicBezTo>
                <a:cubicBezTo>
                  <a:pt x="414" y="371"/>
                  <a:pt x="436" y="359"/>
                  <a:pt x="455" y="378"/>
                </a:cubicBezTo>
                <a:cubicBezTo>
                  <a:pt x="471" y="395"/>
                  <a:pt x="465" y="413"/>
                  <a:pt x="438" y="434"/>
                </a:cubicBezTo>
                <a:cubicBezTo>
                  <a:pt x="414" y="451"/>
                  <a:pt x="393" y="451"/>
                  <a:pt x="372" y="442"/>
                </a:cubicBezTo>
                <a:cubicBezTo>
                  <a:pt x="364" y="439"/>
                  <a:pt x="363" y="439"/>
                  <a:pt x="358" y="445"/>
                </a:cubicBezTo>
                <a:lnTo>
                  <a:pt x="351" y="456"/>
                </a:lnTo>
                <a:cubicBezTo>
                  <a:pt x="348" y="461"/>
                  <a:pt x="348" y="464"/>
                  <a:pt x="355" y="467"/>
                </a:cubicBezTo>
                <a:cubicBezTo>
                  <a:pt x="383" y="480"/>
                  <a:pt x="415" y="482"/>
                  <a:pt x="446" y="463"/>
                </a:cubicBezTo>
                <a:lnTo>
                  <a:pt x="460" y="477"/>
                </a:lnTo>
                <a:cubicBezTo>
                  <a:pt x="463" y="480"/>
                  <a:pt x="467" y="480"/>
                  <a:pt x="471" y="477"/>
                </a:cubicBezTo>
                <a:lnTo>
                  <a:pt x="483" y="469"/>
                </a:lnTo>
                <a:cubicBezTo>
                  <a:pt x="487" y="466"/>
                  <a:pt x="487" y="463"/>
                  <a:pt x="483" y="459"/>
                </a:cubicBezTo>
                <a:lnTo>
                  <a:pt x="470" y="445"/>
                </a:lnTo>
                <a:cubicBezTo>
                  <a:pt x="503" y="415"/>
                  <a:pt x="505" y="384"/>
                  <a:pt x="479" y="359"/>
                </a:cubicBezTo>
                <a:cubicBezTo>
                  <a:pt x="443" y="320"/>
                  <a:pt x="404" y="343"/>
                  <a:pt x="372" y="362"/>
                </a:cubicBezTo>
                <a:cubicBezTo>
                  <a:pt x="348" y="376"/>
                  <a:pt x="326" y="389"/>
                  <a:pt x="308" y="371"/>
                </a:cubicBezTo>
                <a:cubicBezTo>
                  <a:pt x="291" y="354"/>
                  <a:pt x="295" y="338"/>
                  <a:pt x="321" y="319"/>
                </a:cubicBezTo>
                <a:cubicBezTo>
                  <a:pt x="343" y="301"/>
                  <a:pt x="361" y="301"/>
                  <a:pt x="383" y="309"/>
                </a:cubicBezTo>
                <a:cubicBezTo>
                  <a:pt x="391" y="312"/>
                  <a:pt x="393" y="311"/>
                  <a:pt x="396" y="306"/>
                </a:cubicBezTo>
                <a:lnTo>
                  <a:pt x="403" y="295"/>
                </a:lnTo>
                <a:cubicBezTo>
                  <a:pt x="406" y="288"/>
                  <a:pt x="404" y="285"/>
                  <a:pt x="398" y="283"/>
                </a:cubicBezTo>
                <a:cubicBezTo>
                  <a:pt x="369" y="272"/>
                  <a:pt x="343" y="271"/>
                  <a:pt x="313" y="288"/>
                </a:cubicBezTo>
                <a:lnTo>
                  <a:pt x="300" y="275"/>
                </a:lnTo>
                <a:cubicBezTo>
                  <a:pt x="295" y="272"/>
                  <a:pt x="294" y="271"/>
                  <a:pt x="289" y="275"/>
                </a:cubicBezTo>
                <a:close/>
              </a:path>
            </a:pathLst>
          </a:custGeom>
          <a:solidFill>
            <a:schemeClr val="accent2"/>
          </a:solidFill>
          <a:ln>
            <a:noFill/>
          </a:ln>
          <a:effectLst/>
        </p:spPr>
        <p:txBody>
          <a:bodyPr wrap="none" anchor="ctr"/>
          <a:lstStyle/>
          <a:p>
            <a:endParaRPr lang="en-US" sz="603"/>
          </a:p>
        </p:txBody>
      </p:sp>
      <p:sp>
        <p:nvSpPr>
          <p:cNvPr id="572" name="Freeform 185"/>
          <p:cNvSpPr>
            <a:spLocks noChangeArrowheads="1"/>
          </p:cNvSpPr>
          <p:nvPr/>
        </p:nvSpPr>
        <p:spPr bwMode="auto">
          <a:xfrm>
            <a:off x="2446355" y="4203134"/>
            <a:ext cx="181002" cy="207038"/>
          </a:xfrm>
          <a:custGeom>
            <a:avLst/>
            <a:gdLst>
              <a:gd name="T0" fmla="*/ 635 w 642"/>
              <a:gd name="T1" fmla="*/ 64 h 737"/>
              <a:gd name="T2" fmla="*/ 556 w 642"/>
              <a:gd name="T3" fmla="*/ 650 h 737"/>
              <a:gd name="T4" fmla="*/ 510 w 642"/>
              <a:gd name="T5" fmla="*/ 679 h 737"/>
              <a:gd name="T6" fmla="*/ 345 w 642"/>
              <a:gd name="T7" fmla="*/ 627 h 737"/>
              <a:gd name="T8" fmla="*/ 288 w 642"/>
              <a:gd name="T9" fmla="*/ 714 h 737"/>
              <a:gd name="T10" fmla="*/ 227 w 642"/>
              <a:gd name="T11" fmla="*/ 709 h 737"/>
              <a:gd name="T12" fmla="*/ 165 w 642"/>
              <a:gd name="T13" fmla="*/ 571 h 737"/>
              <a:gd name="T14" fmla="*/ 32 w 642"/>
              <a:gd name="T15" fmla="*/ 530 h 737"/>
              <a:gd name="T16" fmla="*/ 21 w 642"/>
              <a:gd name="T17" fmla="*/ 469 h 737"/>
              <a:gd name="T18" fmla="*/ 564 w 642"/>
              <a:gd name="T19" fmla="*/ 26 h 737"/>
              <a:gd name="T20" fmla="*/ 635 w 642"/>
              <a:gd name="T21" fmla="*/ 64 h 737"/>
              <a:gd name="T22" fmla="*/ 516 w 642"/>
              <a:gd name="T23" fmla="*/ 183 h 737"/>
              <a:gd name="T24" fmla="*/ 552 w 642"/>
              <a:gd name="T25" fmla="*/ 199 h 737"/>
              <a:gd name="T26" fmla="*/ 363 w 642"/>
              <a:gd name="T27" fmla="*/ 592 h 737"/>
              <a:gd name="T28" fmla="*/ 520 w 642"/>
              <a:gd name="T29" fmla="*/ 642 h 737"/>
              <a:gd name="T30" fmla="*/ 598 w 642"/>
              <a:gd name="T31" fmla="*/ 60 h 737"/>
              <a:gd name="T32" fmla="*/ 588 w 642"/>
              <a:gd name="T33" fmla="*/ 55 h 737"/>
              <a:gd name="T34" fmla="*/ 48 w 642"/>
              <a:gd name="T35" fmla="*/ 496 h 737"/>
              <a:gd name="T36" fmla="*/ 173 w 642"/>
              <a:gd name="T37" fmla="*/ 535 h 737"/>
              <a:gd name="T38" fmla="*/ 425 w 642"/>
              <a:gd name="T39" fmla="*/ 231 h 737"/>
              <a:gd name="T40" fmla="*/ 454 w 642"/>
              <a:gd name="T41" fmla="*/ 255 h 737"/>
              <a:gd name="T42" fmla="*/ 201 w 642"/>
              <a:gd name="T43" fmla="*/ 559 h 737"/>
              <a:gd name="T44" fmla="*/ 259 w 642"/>
              <a:gd name="T45" fmla="*/ 688 h 737"/>
              <a:gd name="T46" fmla="*/ 313 w 642"/>
              <a:gd name="T47" fmla="*/ 605 h 737"/>
              <a:gd name="T48" fmla="*/ 516 w 642"/>
              <a:gd name="T49" fmla="*/ 183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2" h="737">
                <a:moveTo>
                  <a:pt x="635" y="64"/>
                </a:moveTo>
                <a:lnTo>
                  <a:pt x="556" y="650"/>
                </a:lnTo>
                <a:cubicBezTo>
                  <a:pt x="553" y="671"/>
                  <a:pt x="531" y="685"/>
                  <a:pt x="510" y="679"/>
                </a:cubicBezTo>
                <a:lnTo>
                  <a:pt x="345" y="627"/>
                </a:lnTo>
                <a:lnTo>
                  <a:pt x="288" y="714"/>
                </a:lnTo>
                <a:cubicBezTo>
                  <a:pt x="273" y="736"/>
                  <a:pt x="238" y="735"/>
                  <a:pt x="227" y="709"/>
                </a:cubicBezTo>
                <a:lnTo>
                  <a:pt x="165" y="571"/>
                </a:lnTo>
                <a:lnTo>
                  <a:pt x="32" y="530"/>
                </a:lnTo>
                <a:cubicBezTo>
                  <a:pt x="6" y="522"/>
                  <a:pt x="0" y="487"/>
                  <a:pt x="21" y="469"/>
                </a:cubicBezTo>
                <a:lnTo>
                  <a:pt x="564" y="26"/>
                </a:lnTo>
                <a:cubicBezTo>
                  <a:pt x="595" y="0"/>
                  <a:pt x="641" y="23"/>
                  <a:pt x="635" y="64"/>
                </a:cubicBezTo>
                <a:close/>
                <a:moveTo>
                  <a:pt x="516" y="183"/>
                </a:moveTo>
                <a:lnTo>
                  <a:pt x="552" y="199"/>
                </a:lnTo>
                <a:lnTo>
                  <a:pt x="363" y="592"/>
                </a:lnTo>
                <a:lnTo>
                  <a:pt x="520" y="642"/>
                </a:lnTo>
                <a:lnTo>
                  <a:pt x="598" y="60"/>
                </a:lnTo>
                <a:cubicBezTo>
                  <a:pt x="598" y="53"/>
                  <a:pt x="593" y="50"/>
                  <a:pt x="588" y="55"/>
                </a:cubicBezTo>
                <a:lnTo>
                  <a:pt x="48" y="496"/>
                </a:lnTo>
                <a:lnTo>
                  <a:pt x="173" y="535"/>
                </a:lnTo>
                <a:lnTo>
                  <a:pt x="425" y="231"/>
                </a:lnTo>
                <a:lnTo>
                  <a:pt x="454" y="255"/>
                </a:lnTo>
                <a:lnTo>
                  <a:pt x="201" y="559"/>
                </a:lnTo>
                <a:lnTo>
                  <a:pt x="259" y="688"/>
                </a:lnTo>
                <a:lnTo>
                  <a:pt x="313" y="605"/>
                </a:lnTo>
                <a:cubicBezTo>
                  <a:pt x="377" y="509"/>
                  <a:pt x="462" y="298"/>
                  <a:pt x="516" y="183"/>
                </a:cubicBezTo>
                <a:close/>
              </a:path>
            </a:pathLst>
          </a:custGeom>
          <a:solidFill>
            <a:schemeClr val="accent2"/>
          </a:solidFill>
          <a:ln>
            <a:noFill/>
          </a:ln>
          <a:effectLst/>
        </p:spPr>
        <p:txBody>
          <a:bodyPr wrap="none" anchor="ctr"/>
          <a:lstStyle/>
          <a:p>
            <a:endParaRPr lang="en-US" sz="603"/>
          </a:p>
        </p:txBody>
      </p:sp>
      <p:sp>
        <p:nvSpPr>
          <p:cNvPr id="573" name="Freeform 186"/>
          <p:cNvSpPr>
            <a:spLocks noChangeArrowheads="1"/>
          </p:cNvSpPr>
          <p:nvPr/>
        </p:nvSpPr>
        <p:spPr bwMode="auto">
          <a:xfrm>
            <a:off x="2689344" y="4180821"/>
            <a:ext cx="260346" cy="235551"/>
          </a:xfrm>
          <a:custGeom>
            <a:avLst/>
            <a:gdLst>
              <a:gd name="T0" fmla="*/ 139 w 924"/>
              <a:gd name="T1" fmla="*/ 322 h 838"/>
              <a:gd name="T2" fmla="*/ 125 w 924"/>
              <a:gd name="T3" fmla="*/ 333 h 838"/>
              <a:gd name="T4" fmla="*/ 110 w 924"/>
              <a:gd name="T5" fmla="*/ 331 h 838"/>
              <a:gd name="T6" fmla="*/ 339 w 924"/>
              <a:gd name="T7" fmla="*/ 131 h 838"/>
              <a:gd name="T8" fmla="*/ 339 w 924"/>
              <a:gd name="T9" fmla="*/ 146 h 838"/>
              <a:gd name="T10" fmla="*/ 328 w 924"/>
              <a:gd name="T11" fmla="*/ 159 h 838"/>
              <a:gd name="T12" fmla="*/ 313 w 924"/>
              <a:gd name="T13" fmla="*/ 159 h 838"/>
              <a:gd name="T14" fmla="*/ 141 w 924"/>
              <a:gd name="T15" fmla="*/ 307 h 838"/>
              <a:gd name="T16" fmla="*/ 139 w 924"/>
              <a:gd name="T17" fmla="*/ 322 h 838"/>
              <a:gd name="T18" fmla="*/ 795 w 924"/>
              <a:gd name="T19" fmla="*/ 504 h 838"/>
              <a:gd name="T20" fmla="*/ 710 w 924"/>
              <a:gd name="T21" fmla="*/ 725 h 838"/>
              <a:gd name="T22" fmla="*/ 780 w 924"/>
              <a:gd name="T23" fmla="*/ 797 h 838"/>
              <a:gd name="T24" fmla="*/ 780 w 924"/>
              <a:gd name="T25" fmla="*/ 811 h 838"/>
              <a:gd name="T26" fmla="*/ 769 w 924"/>
              <a:gd name="T27" fmla="*/ 824 h 838"/>
              <a:gd name="T28" fmla="*/ 755 w 924"/>
              <a:gd name="T29" fmla="*/ 824 h 838"/>
              <a:gd name="T30" fmla="*/ 683 w 924"/>
              <a:gd name="T31" fmla="*/ 752 h 838"/>
              <a:gd name="T32" fmla="*/ 460 w 924"/>
              <a:gd name="T33" fmla="*/ 837 h 838"/>
              <a:gd name="T34" fmla="*/ 240 w 924"/>
              <a:gd name="T35" fmla="*/ 752 h 838"/>
              <a:gd name="T36" fmla="*/ 168 w 924"/>
              <a:gd name="T37" fmla="*/ 824 h 838"/>
              <a:gd name="T38" fmla="*/ 153 w 924"/>
              <a:gd name="T39" fmla="*/ 824 h 838"/>
              <a:gd name="T40" fmla="*/ 142 w 924"/>
              <a:gd name="T41" fmla="*/ 811 h 838"/>
              <a:gd name="T42" fmla="*/ 142 w 924"/>
              <a:gd name="T43" fmla="*/ 797 h 838"/>
              <a:gd name="T44" fmla="*/ 213 w 924"/>
              <a:gd name="T45" fmla="*/ 725 h 838"/>
              <a:gd name="T46" fmla="*/ 128 w 924"/>
              <a:gd name="T47" fmla="*/ 504 h 838"/>
              <a:gd name="T48" fmla="*/ 460 w 924"/>
              <a:gd name="T49" fmla="*/ 170 h 838"/>
              <a:gd name="T50" fmla="*/ 795 w 924"/>
              <a:gd name="T51" fmla="*/ 504 h 838"/>
              <a:gd name="T52" fmla="*/ 756 w 924"/>
              <a:gd name="T53" fmla="*/ 504 h 838"/>
              <a:gd name="T54" fmla="*/ 460 w 924"/>
              <a:gd name="T55" fmla="*/ 208 h 838"/>
              <a:gd name="T56" fmla="*/ 166 w 924"/>
              <a:gd name="T57" fmla="*/ 504 h 838"/>
              <a:gd name="T58" fmla="*/ 460 w 924"/>
              <a:gd name="T59" fmla="*/ 798 h 838"/>
              <a:gd name="T60" fmla="*/ 756 w 924"/>
              <a:gd name="T61" fmla="*/ 504 h 838"/>
              <a:gd name="T62" fmla="*/ 480 w 924"/>
              <a:gd name="T63" fmla="*/ 290 h 838"/>
              <a:gd name="T64" fmla="*/ 480 w 924"/>
              <a:gd name="T65" fmla="*/ 491 h 838"/>
              <a:gd name="T66" fmla="*/ 444 w 924"/>
              <a:gd name="T67" fmla="*/ 527 h 838"/>
              <a:gd name="T68" fmla="*/ 336 w 924"/>
              <a:gd name="T69" fmla="*/ 527 h 838"/>
              <a:gd name="T70" fmla="*/ 326 w 924"/>
              <a:gd name="T71" fmla="*/ 517 h 838"/>
              <a:gd name="T72" fmla="*/ 326 w 924"/>
              <a:gd name="T73" fmla="*/ 499 h 838"/>
              <a:gd name="T74" fmla="*/ 336 w 924"/>
              <a:gd name="T75" fmla="*/ 488 h 838"/>
              <a:gd name="T76" fmla="*/ 441 w 924"/>
              <a:gd name="T77" fmla="*/ 488 h 838"/>
              <a:gd name="T78" fmla="*/ 441 w 924"/>
              <a:gd name="T79" fmla="*/ 290 h 838"/>
              <a:gd name="T80" fmla="*/ 452 w 924"/>
              <a:gd name="T81" fmla="*/ 279 h 838"/>
              <a:gd name="T82" fmla="*/ 470 w 924"/>
              <a:gd name="T83" fmla="*/ 279 h 838"/>
              <a:gd name="T84" fmla="*/ 480 w 924"/>
              <a:gd name="T85" fmla="*/ 290 h 838"/>
              <a:gd name="T86" fmla="*/ 812 w 924"/>
              <a:gd name="T87" fmla="*/ 331 h 838"/>
              <a:gd name="T88" fmla="*/ 798 w 924"/>
              <a:gd name="T89" fmla="*/ 333 h 838"/>
              <a:gd name="T90" fmla="*/ 784 w 924"/>
              <a:gd name="T91" fmla="*/ 322 h 838"/>
              <a:gd name="T92" fmla="*/ 782 w 924"/>
              <a:gd name="T93" fmla="*/ 307 h 838"/>
              <a:gd name="T94" fmla="*/ 609 w 924"/>
              <a:gd name="T95" fmla="*/ 159 h 838"/>
              <a:gd name="T96" fmla="*/ 595 w 924"/>
              <a:gd name="T97" fmla="*/ 159 h 838"/>
              <a:gd name="T98" fmla="*/ 584 w 924"/>
              <a:gd name="T99" fmla="*/ 146 h 838"/>
              <a:gd name="T100" fmla="*/ 584 w 924"/>
              <a:gd name="T101" fmla="*/ 131 h 838"/>
              <a:gd name="T102" fmla="*/ 812 w 924"/>
              <a:gd name="T103" fmla="*/ 331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4" h="838">
                <a:moveTo>
                  <a:pt x="139" y="322"/>
                </a:moveTo>
                <a:lnTo>
                  <a:pt x="125" y="333"/>
                </a:lnTo>
                <a:cubicBezTo>
                  <a:pt x="118" y="338"/>
                  <a:pt x="115" y="336"/>
                  <a:pt x="110" y="331"/>
                </a:cubicBezTo>
                <a:cubicBezTo>
                  <a:pt x="0" y="181"/>
                  <a:pt x="198" y="0"/>
                  <a:pt x="339" y="131"/>
                </a:cubicBezTo>
                <a:cubicBezTo>
                  <a:pt x="344" y="138"/>
                  <a:pt x="345" y="141"/>
                  <a:pt x="339" y="146"/>
                </a:cubicBezTo>
                <a:lnTo>
                  <a:pt x="328" y="159"/>
                </a:lnTo>
                <a:cubicBezTo>
                  <a:pt x="321" y="165"/>
                  <a:pt x="318" y="165"/>
                  <a:pt x="313" y="159"/>
                </a:cubicBezTo>
                <a:cubicBezTo>
                  <a:pt x="205" y="58"/>
                  <a:pt x="57" y="200"/>
                  <a:pt x="141" y="307"/>
                </a:cubicBezTo>
                <a:cubicBezTo>
                  <a:pt x="145" y="314"/>
                  <a:pt x="145" y="317"/>
                  <a:pt x="139" y="322"/>
                </a:cubicBezTo>
                <a:close/>
                <a:moveTo>
                  <a:pt x="795" y="504"/>
                </a:moveTo>
                <a:cubicBezTo>
                  <a:pt x="795" y="589"/>
                  <a:pt x="763" y="666"/>
                  <a:pt x="710" y="725"/>
                </a:cubicBezTo>
                <a:lnTo>
                  <a:pt x="780" y="797"/>
                </a:lnTo>
                <a:cubicBezTo>
                  <a:pt x="787" y="802"/>
                  <a:pt x="787" y="806"/>
                  <a:pt x="780" y="811"/>
                </a:cubicBezTo>
                <a:lnTo>
                  <a:pt x="769" y="824"/>
                </a:lnTo>
                <a:cubicBezTo>
                  <a:pt x="763" y="829"/>
                  <a:pt x="760" y="829"/>
                  <a:pt x="755" y="824"/>
                </a:cubicBezTo>
                <a:lnTo>
                  <a:pt x="683" y="752"/>
                </a:lnTo>
                <a:cubicBezTo>
                  <a:pt x="624" y="805"/>
                  <a:pt x="546" y="837"/>
                  <a:pt x="460" y="837"/>
                </a:cubicBezTo>
                <a:cubicBezTo>
                  <a:pt x="375" y="837"/>
                  <a:pt x="299" y="805"/>
                  <a:pt x="240" y="752"/>
                </a:cubicBezTo>
                <a:lnTo>
                  <a:pt x="168" y="824"/>
                </a:lnTo>
                <a:cubicBezTo>
                  <a:pt x="163" y="829"/>
                  <a:pt x="158" y="829"/>
                  <a:pt x="153" y="824"/>
                </a:cubicBezTo>
                <a:lnTo>
                  <a:pt x="142" y="811"/>
                </a:lnTo>
                <a:cubicBezTo>
                  <a:pt x="136" y="806"/>
                  <a:pt x="136" y="802"/>
                  <a:pt x="142" y="797"/>
                </a:cubicBezTo>
                <a:lnTo>
                  <a:pt x="213" y="725"/>
                </a:lnTo>
                <a:cubicBezTo>
                  <a:pt x="160" y="666"/>
                  <a:pt x="128" y="589"/>
                  <a:pt x="128" y="504"/>
                </a:cubicBezTo>
                <a:cubicBezTo>
                  <a:pt x="128" y="320"/>
                  <a:pt x="277" y="170"/>
                  <a:pt x="460" y="170"/>
                </a:cubicBezTo>
                <a:cubicBezTo>
                  <a:pt x="644" y="170"/>
                  <a:pt x="795" y="320"/>
                  <a:pt x="795" y="504"/>
                </a:cubicBezTo>
                <a:close/>
                <a:moveTo>
                  <a:pt x="756" y="504"/>
                </a:moveTo>
                <a:cubicBezTo>
                  <a:pt x="756" y="341"/>
                  <a:pt x="624" y="208"/>
                  <a:pt x="460" y="208"/>
                </a:cubicBezTo>
                <a:cubicBezTo>
                  <a:pt x="299" y="208"/>
                  <a:pt x="166" y="341"/>
                  <a:pt x="166" y="504"/>
                </a:cubicBezTo>
                <a:cubicBezTo>
                  <a:pt x="166" y="666"/>
                  <a:pt x="299" y="798"/>
                  <a:pt x="460" y="798"/>
                </a:cubicBezTo>
                <a:cubicBezTo>
                  <a:pt x="624" y="798"/>
                  <a:pt x="756" y="666"/>
                  <a:pt x="756" y="504"/>
                </a:cubicBezTo>
                <a:close/>
                <a:moveTo>
                  <a:pt x="480" y="290"/>
                </a:moveTo>
                <a:lnTo>
                  <a:pt x="480" y="491"/>
                </a:lnTo>
                <a:cubicBezTo>
                  <a:pt x="480" y="511"/>
                  <a:pt x="464" y="527"/>
                  <a:pt x="444" y="527"/>
                </a:cubicBezTo>
                <a:lnTo>
                  <a:pt x="336" y="527"/>
                </a:lnTo>
                <a:cubicBezTo>
                  <a:pt x="328" y="527"/>
                  <a:pt x="326" y="523"/>
                  <a:pt x="326" y="517"/>
                </a:cubicBezTo>
                <a:lnTo>
                  <a:pt x="326" y="499"/>
                </a:lnTo>
                <a:cubicBezTo>
                  <a:pt x="326" y="491"/>
                  <a:pt x="328" y="488"/>
                  <a:pt x="336" y="488"/>
                </a:cubicBezTo>
                <a:lnTo>
                  <a:pt x="441" y="488"/>
                </a:lnTo>
                <a:cubicBezTo>
                  <a:pt x="441" y="423"/>
                  <a:pt x="441" y="355"/>
                  <a:pt x="441" y="290"/>
                </a:cubicBezTo>
                <a:cubicBezTo>
                  <a:pt x="441" y="282"/>
                  <a:pt x="444" y="279"/>
                  <a:pt x="452" y="279"/>
                </a:cubicBezTo>
                <a:lnTo>
                  <a:pt x="470" y="279"/>
                </a:lnTo>
                <a:cubicBezTo>
                  <a:pt x="478" y="279"/>
                  <a:pt x="480" y="282"/>
                  <a:pt x="480" y="290"/>
                </a:cubicBezTo>
                <a:close/>
                <a:moveTo>
                  <a:pt x="812" y="331"/>
                </a:moveTo>
                <a:cubicBezTo>
                  <a:pt x="808" y="336"/>
                  <a:pt x="804" y="338"/>
                  <a:pt x="798" y="333"/>
                </a:cubicBezTo>
                <a:lnTo>
                  <a:pt x="784" y="322"/>
                </a:lnTo>
                <a:cubicBezTo>
                  <a:pt x="777" y="317"/>
                  <a:pt x="777" y="314"/>
                  <a:pt x="782" y="307"/>
                </a:cubicBezTo>
                <a:cubicBezTo>
                  <a:pt x="865" y="200"/>
                  <a:pt x="716" y="58"/>
                  <a:pt x="609" y="159"/>
                </a:cubicBezTo>
                <a:cubicBezTo>
                  <a:pt x="604" y="165"/>
                  <a:pt x="601" y="165"/>
                  <a:pt x="595" y="159"/>
                </a:cubicBezTo>
                <a:lnTo>
                  <a:pt x="584" y="146"/>
                </a:lnTo>
                <a:cubicBezTo>
                  <a:pt x="577" y="141"/>
                  <a:pt x="579" y="138"/>
                  <a:pt x="584" y="131"/>
                </a:cubicBezTo>
                <a:cubicBezTo>
                  <a:pt x="723" y="0"/>
                  <a:pt x="923" y="181"/>
                  <a:pt x="812" y="331"/>
                </a:cubicBezTo>
                <a:close/>
              </a:path>
            </a:pathLst>
          </a:custGeom>
          <a:solidFill>
            <a:schemeClr val="accent2"/>
          </a:solidFill>
          <a:ln>
            <a:noFill/>
          </a:ln>
          <a:effectLst/>
        </p:spPr>
        <p:txBody>
          <a:bodyPr wrap="none" anchor="ctr"/>
          <a:lstStyle/>
          <a:p>
            <a:endParaRPr lang="en-US" sz="603"/>
          </a:p>
        </p:txBody>
      </p:sp>
      <p:sp>
        <p:nvSpPr>
          <p:cNvPr id="574" name="Freeform 187"/>
          <p:cNvSpPr>
            <a:spLocks noChangeArrowheads="1"/>
          </p:cNvSpPr>
          <p:nvPr/>
        </p:nvSpPr>
        <p:spPr bwMode="auto">
          <a:xfrm>
            <a:off x="2976966" y="4203135"/>
            <a:ext cx="235551" cy="229353"/>
          </a:xfrm>
          <a:custGeom>
            <a:avLst/>
            <a:gdLst>
              <a:gd name="T0" fmla="*/ 469 w 836"/>
              <a:gd name="T1" fmla="*/ 2 h 816"/>
              <a:gd name="T2" fmla="*/ 493 w 836"/>
              <a:gd name="T3" fmla="*/ 64 h 816"/>
              <a:gd name="T4" fmla="*/ 475 w 836"/>
              <a:gd name="T5" fmla="*/ 431 h 816"/>
              <a:gd name="T6" fmla="*/ 773 w 836"/>
              <a:gd name="T7" fmla="*/ 471 h 816"/>
              <a:gd name="T8" fmla="*/ 823 w 836"/>
              <a:gd name="T9" fmla="*/ 515 h 816"/>
              <a:gd name="T10" fmla="*/ 224 w 836"/>
              <a:gd name="T11" fmla="*/ 631 h 816"/>
              <a:gd name="T12" fmla="*/ 469 w 836"/>
              <a:gd name="T13" fmla="*/ 2 h 816"/>
              <a:gd name="T14" fmla="*/ 463 w 836"/>
              <a:gd name="T15" fmla="*/ 40 h 816"/>
              <a:gd name="T16" fmla="*/ 252 w 836"/>
              <a:gd name="T17" fmla="*/ 603 h 816"/>
              <a:gd name="T18" fmla="*/ 784 w 836"/>
              <a:gd name="T19" fmla="*/ 508 h 816"/>
              <a:gd name="T20" fmla="*/ 448 w 836"/>
              <a:gd name="T21" fmla="*/ 458 h 816"/>
              <a:gd name="T22" fmla="*/ 463 w 836"/>
              <a:gd name="T23" fmla="*/ 4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6" h="816">
                <a:moveTo>
                  <a:pt x="469" y="2"/>
                </a:moveTo>
                <a:cubicBezTo>
                  <a:pt x="503" y="0"/>
                  <a:pt x="519" y="44"/>
                  <a:pt x="493" y="64"/>
                </a:cubicBezTo>
                <a:cubicBezTo>
                  <a:pt x="380" y="157"/>
                  <a:pt x="372" y="327"/>
                  <a:pt x="475" y="431"/>
                </a:cubicBezTo>
                <a:cubicBezTo>
                  <a:pt x="554" y="511"/>
                  <a:pt x="677" y="527"/>
                  <a:pt x="773" y="471"/>
                </a:cubicBezTo>
                <a:cubicBezTo>
                  <a:pt x="802" y="453"/>
                  <a:pt x="835" y="484"/>
                  <a:pt x="823" y="515"/>
                </a:cubicBezTo>
                <a:cubicBezTo>
                  <a:pt x="720" y="752"/>
                  <a:pt x="408" y="815"/>
                  <a:pt x="224" y="631"/>
                </a:cubicBezTo>
                <a:cubicBezTo>
                  <a:pt x="0" y="407"/>
                  <a:pt x="148" y="15"/>
                  <a:pt x="469" y="2"/>
                </a:cubicBezTo>
                <a:close/>
                <a:moveTo>
                  <a:pt x="463" y="40"/>
                </a:moveTo>
                <a:cubicBezTo>
                  <a:pt x="178" y="60"/>
                  <a:pt x="53" y="405"/>
                  <a:pt x="252" y="603"/>
                </a:cubicBezTo>
                <a:cubicBezTo>
                  <a:pt x="415" y="767"/>
                  <a:pt x="690" y="715"/>
                  <a:pt x="784" y="508"/>
                </a:cubicBezTo>
                <a:cubicBezTo>
                  <a:pt x="675" y="567"/>
                  <a:pt x="538" y="547"/>
                  <a:pt x="448" y="458"/>
                </a:cubicBezTo>
                <a:cubicBezTo>
                  <a:pt x="332" y="341"/>
                  <a:pt x="338" y="148"/>
                  <a:pt x="463" y="40"/>
                </a:cubicBezTo>
                <a:close/>
              </a:path>
            </a:pathLst>
          </a:custGeom>
          <a:solidFill>
            <a:schemeClr val="accent2"/>
          </a:solidFill>
          <a:ln>
            <a:noFill/>
          </a:ln>
          <a:effectLst/>
        </p:spPr>
        <p:txBody>
          <a:bodyPr wrap="none" anchor="ctr"/>
          <a:lstStyle/>
          <a:p>
            <a:endParaRPr lang="en-US" sz="603"/>
          </a:p>
        </p:txBody>
      </p:sp>
      <p:sp>
        <p:nvSpPr>
          <p:cNvPr id="575" name="Freeform 188"/>
          <p:cNvSpPr>
            <a:spLocks noChangeArrowheads="1"/>
          </p:cNvSpPr>
          <p:nvPr/>
        </p:nvSpPr>
        <p:spPr bwMode="auto">
          <a:xfrm>
            <a:off x="3280704" y="4187019"/>
            <a:ext cx="215715" cy="231831"/>
          </a:xfrm>
          <a:custGeom>
            <a:avLst/>
            <a:gdLst>
              <a:gd name="T0" fmla="*/ 338 w 769"/>
              <a:gd name="T1" fmla="*/ 699 h 825"/>
              <a:gd name="T2" fmla="*/ 278 w 769"/>
              <a:gd name="T3" fmla="*/ 622 h 825"/>
              <a:gd name="T4" fmla="*/ 282 w 769"/>
              <a:gd name="T5" fmla="*/ 606 h 825"/>
              <a:gd name="T6" fmla="*/ 294 w 769"/>
              <a:gd name="T7" fmla="*/ 597 h 825"/>
              <a:gd name="T8" fmla="*/ 309 w 769"/>
              <a:gd name="T9" fmla="*/ 600 h 825"/>
              <a:gd name="T10" fmla="*/ 395 w 769"/>
              <a:gd name="T11" fmla="*/ 712 h 825"/>
              <a:gd name="T12" fmla="*/ 387 w 769"/>
              <a:gd name="T13" fmla="*/ 747 h 825"/>
              <a:gd name="T14" fmla="*/ 270 w 769"/>
              <a:gd name="T15" fmla="*/ 821 h 825"/>
              <a:gd name="T16" fmla="*/ 256 w 769"/>
              <a:gd name="T17" fmla="*/ 818 h 825"/>
              <a:gd name="T18" fmla="*/ 248 w 769"/>
              <a:gd name="T19" fmla="*/ 803 h 825"/>
              <a:gd name="T20" fmla="*/ 251 w 769"/>
              <a:gd name="T21" fmla="*/ 789 h 825"/>
              <a:gd name="T22" fmla="*/ 333 w 769"/>
              <a:gd name="T23" fmla="*/ 738 h 825"/>
              <a:gd name="T24" fmla="*/ 165 w 769"/>
              <a:gd name="T25" fmla="*/ 661 h 825"/>
              <a:gd name="T26" fmla="*/ 91 w 769"/>
              <a:gd name="T27" fmla="*/ 211 h 825"/>
              <a:gd name="T28" fmla="*/ 569 w 769"/>
              <a:gd name="T29" fmla="*/ 101 h 825"/>
              <a:gd name="T30" fmla="*/ 710 w 769"/>
              <a:gd name="T31" fmla="*/ 515 h 825"/>
              <a:gd name="T32" fmla="*/ 565 w 769"/>
              <a:gd name="T33" fmla="*/ 691 h 825"/>
              <a:gd name="T34" fmla="*/ 550 w 769"/>
              <a:gd name="T35" fmla="*/ 688 h 825"/>
              <a:gd name="T36" fmla="*/ 541 w 769"/>
              <a:gd name="T37" fmla="*/ 674 h 825"/>
              <a:gd name="T38" fmla="*/ 544 w 769"/>
              <a:gd name="T39" fmla="*/ 659 h 825"/>
              <a:gd name="T40" fmla="*/ 675 w 769"/>
              <a:gd name="T41" fmla="*/ 501 h 825"/>
              <a:gd name="T42" fmla="*/ 549 w 769"/>
              <a:gd name="T43" fmla="*/ 131 h 825"/>
              <a:gd name="T44" fmla="*/ 125 w 769"/>
              <a:gd name="T45" fmla="*/ 232 h 825"/>
              <a:gd name="T46" fmla="*/ 189 w 769"/>
              <a:gd name="T47" fmla="*/ 632 h 825"/>
              <a:gd name="T48" fmla="*/ 338 w 769"/>
              <a:gd name="T49" fmla="*/ 699 h 825"/>
              <a:gd name="T50" fmla="*/ 505 w 769"/>
              <a:gd name="T51" fmla="*/ 467 h 825"/>
              <a:gd name="T52" fmla="*/ 507 w 769"/>
              <a:gd name="T53" fmla="*/ 482 h 825"/>
              <a:gd name="T54" fmla="*/ 497 w 769"/>
              <a:gd name="T55" fmla="*/ 495 h 825"/>
              <a:gd name="T56" fmla="*/ 481 w 769"/>
              <a:gd name="T57" fmla="*/ 496 h 825"/>
              <a:gd name="T58" fmla="*/ 381 w 769"/>
              <a:gd name="T59" fmla="*/ 415 h 825"/>
              <a:gd name="T60" fmla="*/ 368 w 769"/>
              <a:gd name="T61" fmla="*/ 387 h 825"/>
              <a:gd name="T62" fmla="*/ 368 w 769"/>
              <a:gd name="T63" fmla="*/ 173 h 825"/>
              <a:gd name="T64" fmla="*/ 378 w 769"/>
              <a:gd name="T65" fmla="*/ 162 h 825"/>
              <a:gd name="T66" fmla="*/ 394 w 769"/>
              <a:gd name="T67" fmla="*/ 162 h 825"/>
              <a:gd name="T68" fmla="*/ 405 w 769"/>
              <a:gd name="T69" fmla="*/ 173 h 825"/>
              <a:gd name="T70" fmla="*/ 405 w 769"/>
              <a:gd name="T71" fmla="*/ 386 h 825"/>
              <a:gd name="T72" fmla="*/ 505 w 769"/>
              <a:gd name="T73" fmla="*/ 467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9" h="825">
                <a:moveTo>
                  <a:pt x="338" y="699"/>
                </a:moveTo>
                <a:cubicBezTo>
                  <a:pt x="318" y="674"/>
                  <a:pt x="299" y="648"/>
                  <a:pt x="278" y="622"/>
                </a:cubicBezTo>
                <a:cubicBezTo>
                  <a:pt x="274" y="616"/>
                  <a:pt x="275" y="611"/>
                  <a:pt x="282" y="606"/>
                </a:cubicBezTo>
                <a:lnTo>
                  <a:pt x="294" y="597"/>
                </a:lnTo>
                <a:cubicBezTo>
                  <a:pt x="301" y="592"/>
                  <a:pt x="304" y="594"/>
                  <a:pt x="309" y="600"/>
                </a:cubicBezTo>
                <a:lnTo>
                  <a:pt x="395" y="712"/>
                </a:lnTo>
                <a:cubicBezTo>
                  <a:pt x="403" y="723"/>
                  <a:pt x="400" y="741"/>
                  <a:pt x="387" y="747"/>
                </a:cubicBezTo>
                <a:cubicBezTo>
                  <a:pt x="349" y="773"/>
                  <a:pt x="310" y="797"/>
                  <a:pt x="270" y="821"/>
                </a:cubicBezTo>
                <a:cubicBezTo>
                  <a:pt x="264" y="824"/>
                  <a:pt x="261" y="824"/>
                  <a:pt x="256" y="818"/>
                </a:cubicBezTo>
                <a:lnTo>
                  <a:pt x="248" y="803"/>
                </a:lnTo>
                <a:cubicBezTo>
                  <a:pt x="243" y="795"/>
                  <a:pt x="243" y="792"/>
                  <a:pt x="251" y="789"/>
                </a:cubicBezTo>
                <a:cubicBezTo>
                  <a:pt x="278" y="771"/>
                  <a:pt x="306" y="754"/>
                  <a:pt x="333" y="738"/>
                </a:cubicBezTo>
                <a:cubicBezTo>
                  <a:pt x="272" y="728"/>
                  <a:pt x="213" y="701"/>
                  <a:pt x="165" y="661"/>
                </a:cubicBezTo>
                <a:cubicBezTo>
                  <a:pt x="32" y="552"/>
                  <a:pt x="0" y="360"/>
                  <a:pt x="91" y="211"/>
                </a:cubicBezTo>
                <a:cubicBezTo>
                  <a:pt x="192" y="50"/>
                  <a:pt x="406" y="0"/>
                  <a:pt x="569" y="101"/>
                </a:cubicBezTo>
                <a:cubicBezTo>
                  <a:pt x="709" y="186"/>
                  <a:pt x="768" y="362"/>
                  <a:pt x="710" y="515"/>
                </a:cubicBezTo>
                <a:cubicBezTo>
                  <a:pt x="678" y="602"/>
                  <a:pt x="632" y="646"/>
                  <a:pt x="565" y="691"/>
                </a:cubicBezTo>
                <a:cubicBezTo>
                  <a:pt x="557" y="696"/>
                  <a:pt x="553" y="694"/>
                  <a:pt x="550" y="688"/>
                </a:cubicBezTo>
                <a:lnTo>
                  <a:pt x="541" y="674"/>
                </a:lnTo>
                <a:cubicBezTo>
                  <a:pt x="536" y="667"/>
                  <a:pt x="537" y="664"/>
                  <a:pt x="544" y="659"/>
                </a:cubicBezTo>
                <a:cubicBezTo>
                  <a:pt x="606" y="618"/>
                  <a:pt x="648" y="574"/>
                  <a:pt x="675" y="501"/>
                </a:cubicBezTo>
                <a:cubicBezTo>
                  <a:pt x="726" y="365"/>
                  <a:pt x="673" y="210"/>
                  <a:pt x="549" y="131"/>
                </a:cubicBezTo>
                <a:cubicBezTo>
                  <a:pt x="403" y="43"/>
                  <a:pt x="213" y="88"/>
                  <a:pt x="125" y="232"/>
                </a:cubicBezTo>
                <a:cubicBezTo>
                  <a:pt x="42" y="363"/>
                  <a:pt x="72" y="535"/>
                  <a:pt x="189" y="632"/>
                </a:cubicBezTo>
                <a:cubicBezTo>
                  <a:pt x="232" y="667"/>
                  <a:pt x="283" y="691"/>
                  <a:pt x="338" y="699"/>
                </a:cubicBezTo>
                <a:close/>
                <a:moveTo>
                  <a:pt x="505" y="467"/>
                </a:moveTo>
                <a:cubicBezTo>
                  <a:pt x="512" y="472"/>
                  <a:pt x="512" y="475"/>
                  <a:pt x="507" y="482"/>
                </a:cubicBezTo>
                <a:lnTo>
                  <a:pt x="497" y="495"/>
                </a:lnTo>
                <a:cubicBezTo>
                  <a:pt x="493" y="501"/>
                  <a:pt x="488" y="501"/>
                  <a:pt x="481" y="496"/>
                </a:cubicBezTo>
                <a:lnTo>
                  <a:pt x="381" y="415"/>
                </a:lnTo>
                <a:cubicBezTo>
                  <a:pt x="373" y="408"/>
                  <a:pt x="368" y="397"/>
                  <a:pt x="368" y="387"/>
                </a:cubicBezTo>
                <a:lnTo>
                  <a:pt x="368" y="173"/>
                </a:lnTo>
                <a:cubicBezTo>
                  <a:pt x="368" y="165"/>
                  <a:pt x="370" y="162"/>
                  <a:pt x="378" y="162"/>
                </a:cubicBezTo>
                <a:lnTo>
                  <a:pt x="394" y="162"/>
                </a:lnTo>
                <a:cubicBezTo>
                  <a:pt x="402" y="162"/>
                  <a:pt x="405" y="165"/>
                  <a:pt x="405" y="173"/>
                </a:cubicBezTo>
                <a:lnTo>
                  <a:pt x="405" y="386"/>
                </a:lnTo>
                <a:cubicBezTo>
                  <a:pt x="438" y="413"/>
                  <a:pt x="472" y="440"/>
                  <a:pt x="505" y="467"/>
                </a:cubicBezTo>
                <a:close/>
              </a:path>
            </a:pathLst>
          </a:custGeom>
          <a:solidFill>
            <a:schemeClr val="accent2"/>
          </a:solidFill>
          <a:ln>
            <a:noFill/>
          </a:ln>
          <a:effectLst/>
        </p:spPr>
        <p:txBody>
          <a:bodyPr wrap="none" anchor="ctr"/>
          <a:lstStyle/>
          <a:p>
            <a:endParaRPr lang="en-US" sz="603"/>
          </a:p>
        </p:txBody>
      </p:sp>
      <p:sp>
        <p:nvSpPr>
          <p:cNvPr id="576" name="Freeform 189"/>
          <p:cNvSpPr>
            <a:spLocks noChangeArrowheads="1"/>
          </p:cNvSpPr>
          <p:nvPr/>
        </p:nvSpPr>
        <p:spPr bwMode="auto">
          <a:xfrm>
            <a:off x="3568322" y="4203136"/>
            <a:ext cx="172324" cy="208277"/>
          </a:xfrm>
          <a:custGeom>
            <a:avLst/>
            <a:gdLst>
              <a:gd name="T0" fmla="*/ 296 w 614"/>
              <a:gd name="T1" fmla="*/ 563 h 742"/>
              <a:gd name="T2" fmla="*/ 173 w 614"/>
              <a:gd name="T3" fmla="*/ 583 h 742"/>
              <a:gd name="T4" fmla="*/ 15 w 614"/>
              <a:gd name="T5" fmla="*/ 551 h 742"/>
              <a:gd name="T6" fmla="*/ 8 w 614"/>
              <a:gd name="T7" fmla="*/ 520 h 742"/>
              <a:gd name="T8" fmla="*/ 136 w 614"/>
              <a:gd name="T9" fmla="*/ 391 h 742"/>
              <a:gd name="T10" fmla="*/ 53 w 614"/>
              <a:gd name="T11" fmla="*/ 79 h 742"/>
              <a:gd name="T12" fmla="*/ 77 w 614"/>
              <a:gd name="T13" fmla="*/ 55 h 742"/>
              <a:gd name="T14" fmla="*/ 389 w 614"/>
              <a:gd name="T15" fmla="*/ 140 h 742"/>
              <a:gd name="T16" fmla="*/ 517 w 614"/>
              <a:gd name="T17" fmla="*/ 12 h 742"/>
              <a:gd name="T18" fmla="*/ 547 w 614"/>
              <a:gd name="T19" fmla="*/ 16 h 742"/>
              <a:gd name="T20" fmla="*/ 461 w 614"/>
              <a:gd name="T21" fmla="*/ 463 h 742"/>
              <a:gd name="T22" fmla="*/ 389 w 614"/>
              <a:gd name="T23" fmla="*/ 522 h 742"/>
              <a:gd name="T24" fmla="*/ 517 w 614"/>
              <a:gd name="T25" fmla="*/ 712 h 742"/>
              <a:gd name="T26" fmla="*/ 515 w 614"/>
              <a:gd name="T27" fmla="*/ 728 h 742"/>
              <a:gd name="T28" fmla="*/ 501 w 614"/>
              <a:gd name="T29" fmla="*/ 738 h 742"/>
              <a:gd name="T30" fmla="*/ 486 w 614"/>
              <a:gd name="T31" fmla="*/ 735 h 742"/>
              <a:gd name="T32" fmla="*/ 394 w 614"/>
              <a:gd name="T33" fmla="*/ 586 h 742"/>
              <a:gd name="T34" fmla="*/ 384 w 614"/>
              <a:gd name="T35" fmla="*/ 562 h 742"/>
              <a:gd name="T36" fmla="*/ 383 w 614"/>
              <a:gd name="T37" fmla="*/ 562 h 742"/>
              <a:gd name="T38" fmla="*/ 383 w 614"/>
              <a:gd name="T39" fmla="*/ 730 h 742"/>
              <a:gd name="T40" fmla="*/ 371 w 614"/>
              <a:gd name="T41" fmla="*/ 739 h 742"/>
              <a:gd name="T42" fmla="*/ 354 w 614"/>
              <a:gd name="T43" fmla="*/ 739 h 742"/>
              <a:gd name="T44" fmla="*/ 344 w 614"/>
              <a:gd name="T45" fmla="*/ 730 h 742"/>
              <a:gd name="T46" fmla="*/ 344 w 614"/>
              <a:gd name="T47" fmla="*/ 562 h 742"/>
              <a:gd name="T48" fmla="*/ 343 w 614"/>
              <a:gd name="T49" fmla="*/ 562 h 742"/>
              <a:gd name="T50" fmla="*/ 331 w 614"/>
              <a:gd name="T51" fmla="*/ 586 h 742"/>
              <a:gd name="T52" fmla="*/ 240 w 614"/>
              <a:gd name="T53" fmla="*/ 735 h 742"/>
              <a:gd name="T54" fmla="*/ 226 w 614"/>
              <a:gd name="T55" fmla="*/ 738 h 742"/>
              <a:gd name="T56" fmla="*/ 211 w 614"/>
              <a:gd name="T57" fmla="*/ 728 h 742"/>
              <a:gd name="T58" fmla="*/ 208 w 614"/>
              <a:gd name="T59" fmla="*/ 712 h 742"/>
              <a:gd name="T60" fmla="*/ 303 w 614"/>
              <a:gd name="T61" fmla="*/ 573 h 742"/>
              <a:gd name="T62" fmla="*/ 327 w 614"/>
              <a:gd name="T63" fmla="*/ 549 h 742"/>
              <a:gd name="T64" fmla="*/ 325 w 614"/>
              <a:gd name="T65" fmla="*/ 547 h 742"/>
              <a:gd name="T66" fmla="*/ 296 w 614"/>
              <a:gd name="T67" fmla="*/ 563 h 742"/>
              <a:gd name="T68" fmla="*/ 523 w 614"/>
              <a:gd name="T69" fmla="*/ 60 h 742"/>
              <a:gd name="T70" fmla="*/ 56 w 614"/>
              <a:gd name="T71" fmla="*/ 525 h 742"/>
              <a:gd name="T72" fmla="*/ 173 w 614"/>
              <a:gd name="T73" fmla="*/ 544 h 742"/>
              <a:gd name="T74" fmla="*/ 434 w 614"/>
              <a:gd name="T75" fmla="*/ 437 h 742"/>
              <a:gd name="T76" fmla="*/ 523 w 614"/>
              <a:gd name="T77" fmla="*/ 60 h 742"/>
              <a:gd name="T78" fmla="*/ 168 w 614"/>
              <a:gd name="T79" fmla="*/ 360 h 742"/>
              <a:gd name="T80" fmla="*/ 250 w 614"/>
              <a:gd name="T81" fmla="*/ 279 h 742"/>
              <a:gd name="T82" fmla="*/ 109 w 614"/>
              <a:gd name="T83" fmla="*/ 138 h 742"/>
              <a:gd name="T84" fmla="*/ 168 w 614"/>
              <a:gd name="T85" fmla="*/ 360 h 742"/>
              <a:gd name="T86" fmla="*/ 135 w 614"/>
              <a:gd name="T87" fmla="*/ 111 h 742"/>
              <a:gd name="T88" fmla="*/ 277 w 614"/>
              <a:gd name="T89" fmla="*/ 252 h 742"/>
              <a:gd name="T90" fmla="*/ 357 w 614"/>
              <a:gd name="T91" fmla="*/ 170 h 742"/>
              <a:gd name="T92" fmla="*/ 135 w 614"/>
              <a:gd name="T93" fmla="*/ 11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4" h="742">
                <a:moveTo>
                  <a:pt x="296" y="563"/>
                </a:moveTo>
                <a:cubicBezTo>
                  <a:pt x="258" y="575"/>
                  <a:pt x="216" y="583"/>
                  <a:pt x="173" y="583"/>
                </a:cubicBezTo>
                <a:cubicBezTo>
                  <a:pt x="119" y="583"/>
                  <a:pt x="64" y="571"/>
                  <a:pt x="15" y="551"/>
                </a:cubicBezTo>
                <a:cubicBezTo>
                  <a:pt x="0" y="543"/>
                  <a:pt x="0" y="528"/>
                  <a:pt x="8" y="520"/>
                </a:cubicBezTo>
                <a:lnTo>
                  <a:pt x="136" y="391"/>
                </a:lnTo>
                <a:lnTo>
                  <a:pt x="53" y="79"/>
                </a:lnTo>
                <a:cubicBezTo>
                  <a:pt x="51" y="66"/>
                  <a:pt x="64" y="53"/>
                  <a:pt x="77" y="55"/>
                </a:cubicBezTo>
                <a:lnTo>
                  <a:pt x="389" y="140"/>
                </a:lnTo>
                <a:lnTo>
                  <a:pt x="517" y="12"/>
                </a:lnTo>
                <a:cubicBezTo>
                  <a:pt x="528" y="0"/>
                  <a:pt x="544" y="7"/>
                  <a:pt x="547" y="16"/>
                </a:cubicBezTo>
                <a:cubicBezTo>
                  <a:pt x="613" y="170"/>
                  <a:pt x="578" y="346"/>
                  <a:pt x="461" y="463"/>
                </a:cubicBezTo>
                <a:cubicBezTo>
                  <a:pt x="439" y="485"/>
                  <a:pt x="415" y="504"/>
                  <a:pt x="389" y="522"/>
                </a:cubicBezTo>
                <a:lnTo>
                  <a:pt x="517" y="712"/>
                </a:lnTo>
                <a:cubicBezTo>
                  <a:pt x="522" y="720"/>
                  <a:pt x="522" y="723"/>
                  <a:pt x="515" y="728"/>
                </a:cubicBezTo>
                <a:lnTo>
                  <a:pt x="501" y="738"/>
                </a:lnTo>
                <a:cubicBezTo>
                  <a:pt x="494" y="741"/>
                  <a:pt x="490" y="741"/>
                  <a:pt x="486" y="735"/>
                </a:cubicBezTo>
                <a:lnTo>
                  <a:pt x="394" y="586"/>
                </a:lnTo>
                <a:cubicBezTo>
                  <a:pt x="389" y="576"/>
                  <a:pt x="386" y="570"/>
                  <a:pt x="384" y="562"/>
                </a:cubicBezTo>
                <a:lnTo>
                  <a:pt x="383" y="562"/>
                </a:lnTo>
                <a:lnTo>
                  <a:pt x="383" y="730"/>
                </a:lnTo>
                <a:cubicBezTo>
                  <a:pt x="383" y="738"/>
                  <a:pt x="379" y="739"/>
                  <a:pt x="371" y="739"/>
                </a:cubicBezTo>
                <a:lnTo>
                  <a:pt x="354" y="739"/>
                </a:lnTo>
                <a:cubicBezTo>
                  <a:pt x="346" y="739"/>
                  <a:pt x="344" y="738"/>
                  <a:pt x="344" y="730"/>
                </a:cubicBezTo>
                <a:lnTo>
                  <a:pt x="344" y="562"/>
                </a:lnTo>
                <a:lnTo>
                  <a:pt x="343" y="562"/>
                </a:lnTo>
                <a:cubicBezTo>
                  <a:pt x="341" y="570"/>
                  <a:pt x="336" y="578"/>
                  <a:pt x="331" y="586"/>
                </a:cubicBezTo>
                <a:lnTo>
                  <a:pt x="240" y="735"/>
                </a:lnTo>
                <a:cubicBezTo>
                  <a:pt x="235" y="741"/>
                  <a:pt x="232" y="741"/>
                  <a:pt x="226" y="738"/>
                </a:cubicBezTo>
                <a:lnTo>
                  <a:pt x="211" y="728"/>
                </a:lnTo>
                <a:cubicBezTo>
                  <a:pt x="205" y="723"/>
                  <a:pt x="205" y="720"/>
                  <a:pt x="208" y="712"/>
                </a:cubicBezTo>
                <a:lnTo>
                  <a:pt x="303" y="573"/>
                </a:lnTo>
                <a:cubicBezTo>
                  <a:pt x="306" y="567"/>
                  <a:pt x="320" y="555"/>
                  <a:pt x="327" y="549"/>
                </a:cubicBezTo>
                <a:lnTo>
                  <a:pt x="325" y="547"/>
                </a:lnTo>
                <a:cubicBezTo>
                  <a:pt x="320" y="551"/>
                  <a:pt x="301" y="562"/>
                  <a:pt x="296" y="563"/>
                </a:cubicBezTo>
                <a:close/>
                <a:moveTo>
                  <a:pt x="523" y="60"/>
                </a:moveTo>
                <a:lnTo>
                  <a:pt x="56" y="525"/>
                </a:lnTo>
                <a:cubicBezTo>
                  <a:pt x="93" y="538"/>
                  <a:pt x="133" y="544"/>
                  <a:pt x="173" y="544"/>
                </a:cubicBezTo>
                <a:cubicBezTo>
                  <a:pt x="261" y="544"/>
                  <a:pt x="367" y="504"/>
                  <a:pt x="434" y="437"/>
                </a:cubicBezTo>
                <a:cubicBezTo>
                  <a:pt x="534" y="335"/>
                  <a:pt x="566" y="191"/>
                  <a:pt x="523" y="60"/>
                </a:cubicBezTo>
                <a:close/>
                <a:moveTo>
                  <a:pt x="168" y="360"/>
                </a:moveTo>
                <a:lnTo>
                  <a:pt x="250" y="279"/>
                </a:lnTo>
                <a:lnTo>
                  <a:pt x="109" y="138"/>
                </a:lnTo>
                <a:lnTo>
                  <a:pt x="168" y="360"/>
                </a:lnTo>
                <a:close/>
                <a:moveTo>
                  <a:pt x="135" y="111"/>
                </a:moveTo>
                <a:lnTo>
                  <a:pt x="277" y="252"/>
                </a:lnTo>
                <a:lnTo>
                  <a:pt x="357" y="170"/>
                </a:lnTo>
                <a:lnTo>
                  <a:pt x="135" y="111"/>
                </a:lnTo>
                <a:close/>
              </a:path>
            </a:pathLst>
          </a:custGeom>
          <a:solidFill>
            <a:schemeClr val="accent2"/>
          </a:solidFill>
          <a:ln>
            <a:noFill/>
          </a:ln>
          <a:effectLst/>
        </p:spPr>
        <p:txBody>
          <a:bodyPr wrap="none" anchor="ctr"/>
          <a:lstStyle/>
          <a:p>
            <a:endParaRPr lang="en-US" sz="603"/>
          </a:p>
        </p:txBody>
      </p:sp>
      <p:sp>
        <p:nvSpPr>
          <p:cNvPr id="577" name="Freeform 190"/>
          <p:cNvSpPr>
            <a:spLocks noChangeArrowheads="1"/>
          </p:cNvSpPr>
          <p:nvPr/>
        </p:nvSpPr>
        <p:spPr bwMode="auto">
          <a:xfrm>
            <a:off x="3818752" y="4203136"/>
            <a:ext cx="197119" cy="211997"/>
          </a:xfrm>
          <a:custGeom>
            <a:avLst/>
            <a:gdLst>
              <a:gd name="T0" fmla="*/ 698 w 699"/>
              <a:gd name="T1" fmla="*/ 546 h 756"/>
              <a:gd name="T2" fmla="*/ 698 w 699"/>
              <a:gd name="T3" fmla="*/ 642 h 756"/>
              <a:gd name="T4" fmla="*/ 670 w 699"/>
              <a:gd name="T5" fmla="*/ 677 h 756"/>
              <a:gd name="T6" fmla="*/ 319 w 699"/>
              <a:gd name="T7" fmla="*/ 752 h 756"/>
              <a:gd name="T8" fmla="*/ 287 w 699"/>
              <a:gd name="T9" fmla="*/ 744 h 756"/>
              <a:gd name="T10" fmla="*/ 11 w 699"/>
              <a:gd name="T11" fmla="*/ 480 h 756"/>
              <a:gd name="T12" fmla="*/ 0 w 699"/>
              <a:gd name="T13" fmla="*/ 456 h 756"/>
              <a:gd name="T14" fmla="*/ 0 w 699"/>
              <a:gd name="T15" fmla="*/ 364 h 756"/>
              <a:gd name="T16" fmla="*/ 6 w 699"/>
              <a:gd name="T17" fmla="*/ 341 h 756"/>
              <a:gd name="T18" fmla="*/ 191 w 699"/>
              <a:gd name="T19" fmla="*/ 66 h 756"/>
              <a:gd name="T20" fmla="*/ 215 w 699"/>
              <a:gd name="T21" fmla="*/ 52 h 756"/>
              <a:gd name="T22" fmla="*/ 526 w 699"/>
              <a:gd name="T23" fmla="*/ 5 h 756"/>
              <a:gd name="T24" fmla="*/ 556 w 699"/>
              <a:gd name="T25" fmla="*/ 55 h 756"/>
              <a:gd name="T26" fmla="*/ 374 w 699"/>
              <a:gd name="T27" fmla="*/ 303 h 756"/>
              <a:gd name="T28" fmla="*/ 678 w 699"/>
              <a:gd name="T29" fmla="*/ 500 h 756"/>
              <a:gd name="T30" fmla="*/ 698 w 699"/>
              <a:gd name="T31" fmla="*/ 546 h 756"/>
              <a:gd name="T32" fmla="*/ 38 w 699"/>
              <a:gd name="T33" fmla="*/ 455 h 756"/>
              <a:gd name="T34" fmla="*/ 287 w 699"/>
              <a:gd name="T35" fmla="*/ 691 h 756"/>
              <a:gd name="T36" fmla="*/ 287 w 699"/>
              <a:gd name="T37" fmla="*/ 618 h 756"/>
              <a:gd name="T38" fmla="*/ 38 w 699"/>
              <a:gd name="T39" fmla="*/ 407 h 756"/>
              <a:gd name="T40" fmla="*/ 38 w 699"/>
              <a:gd name="T41" fmla="*/ 455 h 756"/>
              <a:gd name="T42" fmla="*/ 56 w 699"/>
              <a:gd name="T43" fmla="*/ 336 h 756"/>
              <a:gd name="T44" fmla="*/ 335 w 699"/>
              <a:gd name="T45" fmla="*/ 292 h 756"/>
              <a:gd name="T46" fmla="*/ 518 w 699"/>
              <a:gd name="T47" fmla="*/ 45 h 756"/>
              <a:gd name="T48" fmla="*/ 222 w 699"/>
              <a:gd name="T49" fmla="*/ 88 h 756"/>
              <a:gd name="T50" fmla="*/ 56 w 699"/>
              <a:gd name="T51" fmla="*/ 336 h 756"/>
              <a:gd name="T52" fmla="*/ 342 w 699"/>
              <a:gd name="T53" fmla="*/ 328 h 756"/>
              <a:gd name="T54" fmla="*/ 59 w 699"/>
              <a:gd name="T55" fmla="*/ 373 h 756"/>
              <a:gd name="T56" fmla="*/ 310 w 699"/>
              <a:gd name="T57" fmla="*/ 587 h 756"/>
              <a:gd name="T58" fmla="*/ 652 w 699"/>
              <a:gd name="T59" fmla="*/ 528 h 756"/>
              <a:gd name="T60" fmla="*/ 342 w 699"/>
              <a:gd name="T61" fmla="*/ 328 h 756"/>
              <a:gd name="T62" fmla="*/ 660 w 699"/>
              <a:gd name="T63" fmla="*/ 563 h 756"/>
              <a:gd name="T64" fmla="*/ 326 w 699"/>
              <a:gd name="T65" fmla="*/ 623 h 756"/>
              <a:gd name="T66" fmla="*/ 326 w 699"/>
              <a:gd name="T67" fmla="*/ 712 h 756"/>
              <a:gd name="T68" fmla="*/ 660 w 699"/>
              <a:gd name="T69" fmla="*/ 639 h 756"/>
              <a:gd name="T70" fmla="*/ 660 w 699"/>
              <a:gd name="T71" fmla="*/ 563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9" h="756">
                <a:moveTo>
                  <a:pt x="698" y="546"/>
                </a:moveTo>
                <a:lnTo>
                  <a:pt x="698" y="642"/>
                </a:lnTo>
                <a:cubicBezTo>
                  <a:pt x="698" y="659"/>
                  <a:pt x="686" y="672"/>
                  <a:pt x="670" y="677"/>
                </a:cubicBezTo>
                <a:lnTo>
                  <a:pt x="319" y="752"/>
                </a:lnTo>
                <a:cubicBezTo>
                  <a:pt x="308" y="755"/>
                  <a:pt x="295" y="752"/>
                  <a:pt x="287" y="744"/>
                </a:cubicBezTo>
                <a:lnTo>
                  <a:pt x="11" y="480"/>
                </a:lnTo>
                <a:cubicBezTo>
                  <a:pt x="4" y="474"/>
                  <a:pt x="0" y="466"/>
                  <a:pt x="0" y="456"/>
                </a:cubicBezTo>
                <a:lnTo>
                  <a:pt x="0" y="364"/>
                </a:lnTo>
                <a:cubicBezTo>
                  <a:pt x="0" y="356"/>
                  <a:pt x="0" y="349"/>
                  <a:pt x="6" y="341"/>
                </a:cubicBezTo>
                <a:lnTo>
                  <a:pt x="191" y="66"/>
                </a:lnTo>
                <a:cubicBezTo>
                  <a:pt x="198" y="58"/>
                  <a:pt x="206" y="53"/>
                  <a:pt x="215" y="52"/>
                </a:cubicBezTo>
                <a:lnTo>
                  <a:pt x="526" y="5"/>
                </a:lnTo>
                <a:cubicBezTo>
                  <a:pt x="553" y="0"/>
                  <a:pt x="572" y="32"/>
                  <a:pt x="556" y="55"/>
                </a:cubicBezTo>
                <a:lnTo>
                  <a:pt x="374" y="303"/>
                </a:lnTo>
                <a:lnTo>
                  <a:pt x="678" y="500"/>
                </a:lnTo>
                <a:cubicBezTo>
                  <a:pt x="698" y="512"/>
                  <a:pt x="698" y="522"/>
                  <a:pt x="698" y="546"/>
                </a:cubicBezTo>
                <a:close/>
                <a:moveTo>
                  <a:pt x="38" y="455"/>
                </a:moveTo>
                <a:lnTo>
                  <a:pt x="287" y="691"/>
                </a:lnTo>
                <a:lnTo>
                  <a:pt x="287" y="618"/>
                </a:lnTo>
                <a:lnTo>
                  <a:pt x="38" y="407"/>
                </a:lnTo>
                <a:lnTo>
                  <a:pt x="38" y="455"/>
                </a:lnTo>
                <a:close/>
                <a:moveTo>
                  <a:pt x="56" y="336"/>
                </a:moveTo>
                <a:lnTo>
                  <a:pt x="335" y="292"/>
                </a:lnTo>
                <a:lnTo>
                  <a:pt x="518" y="45"/>
                </a:lnTo>
                <a:lnTo>
                  <a:pt x="222" y="88"/>
                </a:lnTo>
                <a:lnTo>
                  <a:pt x="56" y="336"/>
                </a:lnTo>
                <a:close/>
                <a:moveTo>
                  <a:pt x="342" y="328"/>
                </a:moveTo>
                <a:lnTo>
                  <a:pt x="59" y="373"/>
                </a:lnTo>
                <a:lnTo>
                  <a:pt x="310" y="587"/>
                </a:lnTo>
                <a:lnTo>
                  <a:pt x="652" y="528"/>
                </a:lnTo>
                <a:lnTo>
                  <a:pt x="342" y="328"/>
                </a:lnTo>
                <a:close/>
                <a:moveTo>
                  <a:pt x="660" y="563"/>
                </a:moveTo>
                <a:lnTo>
                  <a:pt x="326" y="623"/>
                </a:lnTo>
                <a:lnTo>
                  <a:pt x="326" y="712"/>
                </a:lnTo>
                <a:lnTo>
                  <a:pt x="660" y="639"/>
                </a:lnTo>
                <a:lnTo>
                  <a:pt x="660" y="563"/>
                </a:lnTo>
                <a:close/>
              </a:path>
            </a:pathLst>
          </a:custGeom>
          <a:solidFill>
            <a:schemeClr val="accent2"/>
          </a:solidFill>
          <a:ln>
            <a:noFill/>
          </a:ln>
          <a:effectLst/>
        </p:spPr>
        <p:txBody>
          <a:bodyPr wrap="none" anchor="ctr"/>
          <a:lstStyle/>
          <a:p>
            <a:endParaRPr lang="en-US" sz="603"/>
          </a:p>
        </p:txBody>
      </p:sp>
      <p:sp>
        <p:nvSpPr>
          <p:cNvPr id="578" name="Freeform 191"/>
          <p:cNvSpPr>
            <a:spLocks noChangeArrowheads="1"/>
          </p:cNvSpPr>
          <p:nvPr/>
        </p:nvSpPr>
        <p:spPr bwMode="auto">
          <a:xfrm>
            <a:off x="4098934" y="4219253"/>
            <a:ext cx="224393" cy="177283"/>
          </a:xfrm>
          <a:custGeom>
            <a:avLst/>
            <a:gdLst>
              <a:gd name="T0" fmla="*/ 126 w 796"/>
              <a:gd name="T1" fmla="*/ 536 h 631"/>
              <a:gd name="T2" fmla="*/ 0 w 796"/>
              <a:gd name="T3" fmla="*/ 411 h 631"/>
              <a:gd name="T4" fmla="*/ 0 w 796"/>
              <a:gd name="T5" fmla="*/ 210 h 631"/>
              <a:gd name="T6" fmla="*/ 126 w 796"/>
              <a:gd name="T7" fmla="*/ 83 h 631"/>
              <a:gd name="T8" fmla="*/ 286 w 796"/>
              <a:gd name="T9" fmla="*/ 83 h 631"/>
              <a:gd name="T10" fmla="*/ 297 w 796"/>
              <a:gd name="T11" fmla="*/ 94 h 631"/>
              <a:gd name="T12" fmla="*/ 297 w 796"/>
              <a:gd name="T13" fmla="*/ 110 h 631"/>
              <a:gd name="T14" fmla="*/ 286 w 796"/>
              <a:gd name="T15" fmla="*/ 122 h 631"/>
              <a:gd name="T16" fmla="*/ 126 w 796"/>
              <a:gd name="T17" fmla="*/ 122 h 631"/>
              <a:gd name="T18" fmla="*/ 38 w 796"/>
              <a:gd name="T19" fmla="*/ 210 h 631"/>
              <a:gd name="T20" fmla="*/ 38 w 796"/>
              <a:gd name="T21" fmla="*/ 411 h 631"/>
              <a:gd name="T22" fmla="*/ 126 w 796"/>
              <a:gd name="T23" fmla="*/ 499 h 631"/>
              <a:gd name="T24" fmla="*/ 264 w 796"/>
              <a:gd name="T25" fmla="*/ 499 h 631"/>
              <a:gd name="T26" fmla="*/ 275 w 796"/>
              <a:gd name="T27" fmla="*/ 509 h 631"/>
              <a:gd name="T28" fmla="*/ 275 w 796"/>
              <a:gd name="T29" fmla="*/ 526 h 631"/>
              <a:gd name="T30" fmla="*/ 264 w 796"/>
              <a:gd name="T31" fmla="*/ 536 h 631"/>
              <a:gd name="T32" fmla="*/ 126 w 796"/>
              <a:gd name="T33" fmla="*/ 536 h 631"/>
              <a:gd name="T34" fmla="*/ 435 w 796"/>
              <a:gd name="T35" fmla="*/ 24 h 631"/>
              <a:gd name="T36" fmla="*/ 430 w 796"/>
              <a:gd name="T37" fmla="*/ 10 h 631"/>
              <a:gd name="T38" fmla="*/ 414 w 796"/>
              <a:gd name="T39" fmla="*/ 2 h 631"/>
              <a:gd name="T40" fmla="*/ 400 w 796"/>
              <a:gd name="T41" fmla="*/ 6 h 631"/>
              <a:gd name="T42" fmla="*/ 262 w 796"/>
              <a:gd name="T43" fmla="*/ 285 h 631"/>
              <a:gd name="T44" fmla="*/ 293 w 796"/>
              <a:gd name="T45" fmla="*/ 333 h 631"/>
              <a:gd name="T46" fmla="*/ 422 w 796"/>
              <a:gd name="T47" fmla="*/ 333 h 631"/>
              <a:gd name="T48" fmla="*/ 286 w 796"/>
              <a:gd name="T49" fmla="*/ 605 h 631"/>
              <a:gd name="T50" fmla="*/ 291 w 796"/>
              <a:gd name="T51" fmla="*/ 619 h 631"/>
              <a:gd name="T52" fmla="*/ 307 w 796"/>
              <a:gd name="T53" fmla="*/ 625 h 631"/>
              <a:gd name="T54" fmla="*/ 321 w 796"/>
              <a:gd name="T55" fmla="*/ 622 h 631"/>
              <a:gd name="T56" fmla="*/ 459 w 796"/>
              <a:gd name="T57" fmla="*/ 344 h 631"/>
              <a:gd name="T58" fmla="*/ 429 w 796"/>
              <a:gd name="T59" fmla="*/ 294 h 631"/>
              <a:gd name="T60" fmla="*/ 299 w 796"/>
              <a:gd name="T61" fmla="*/ 294 h 631"/>
              <a:gd name="T62" fmla="*/ 435 w 796"/>
              <a:gd name="T63" fmla="*/ 24 h 631"/>
              <a:gd name="T64" fmla="*/ 595 w 796"/>
              <a:gd name="T65" fmla="*/ 536 h 631"/>
              <a:gd name="T66" fmla="*/ 720 w 796"/>
              <a:gd name="T67" fmla="*/ 422 h 631"/>
              <a:gd name="T68" fmla="*/ 760 w 796"/>
              <a:gd name="T69" fmla="*/ 422 h 631"/>
              <a:gd name="T70" fmla="*/ 795 w 796"/>
              <a:gd name="T71" fmla="*/ 387 h 631"/>
              <a:gd name="T72" fmla="*/ 795 w 796"/>
              <a:gd name="T73" fmla="*/ 234 h 631"/>
              <a:gd name="T74" fmla="*/ 760 w 796"/>
              <a:gd name="T75" fmla="*/ 198 h 631"/>
              <a:gd name="T76" fmla="*/ 720 w 796"/>
              <a:gd name="T77" fmla="*/ 198 h 631"/>
              <a:gd name="T78" fmla="*/ 595 w 796"/>
              <a:gd name="T79" fmla="*/ 83 h 631"/>
              <a:gd name="T80" fmla="*/ 465 w 796"/>
              <a:gd name="T81" fmla="*/ 83 h 631"/>
              <a:gd name="T82" fmla="*/ 454 w 796"/>
              <a:gd name="T83" fmla="*/ 94 h 631"/>
              <a:gd name="T84" fmla="*/ 454 w 796"/>
              <a:gd name="T85" fmla="*/ 110 h 631"/>
              <a:gd name="T86" fmla="*/ 465 w 796"/>
              <a:gd name="T87" fmla="*/ 122 h 631"/>
              <a:gd name="T88" fmla="*/ 595 w 796"/>
              <a:gd name="T89" fmla="*/ 122 h 631"/>
              <a:gd name="T90" fmla="*/ 683 w 796"/>
              <a:gd name="T91" fmla="*/ 210 h 631"/>
              <a:gd name="T92" fmla="*/ 707 w 796"/>
              <a:gd name="T93" fmla="*/ 237 h 631"/>
              <a:gd name="T94" fmla="*/ 756 w 796"/>
              <a:gd name="T95" fmla="*/ 237 h 631"/>
              <a:gd name="T96" fmla="*/ 756 w 796"/>
              <a:gd name="T97" fmla="*/ 384 h 631"/>
              <a:gd name="T98" fmla="*/ 707 w 796"/>
              <a:gd name="T99" fmla="*/ 384 h 631"/>
              <a:gd name="T100" fmla="*/ 683 w 796"/>
              <a:gd name="T101" fmla="*/ 411 h 631"/>
              <a:gd name="T102" fmla="*/ 595 w 796"/>
              <a:gd name="T103" fmla="*/ 499 h 631"/>
              <a:gd name="T104" fmla="*/ 438 w 796"/>
              <a:gd name="T105" fmla="*/ 499 h 631"/>
              <a:gd name="T106" fmla="*/ 429 w 796"/>
              <a:gd name="T107" fmla="*/ 509 h 631"/>
              <a:gd name="T108" fmla="*/ 429 w 796"/>
              <a:gd name="T109" fmla="*/ 526 h 631"/>
              <a:gd name="T110" fmla="*/ 438 w 796"/>
              <a:gd name="T111" fmla="*/ 536 h 631"/>
              <a:gd name="T112" fmla="*/ 595 w 796"/>
              <a:gd name="T113" fmla="*/ 53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6" h="631">
                <a:moveTo>
                  <a:pt x="126" y="536"/>
                </a:moveTo>
                <a:cubicBezTo>
                  <a:pt x="56" y="536"/>
                  <a:pt x="0" y="481"/>
                  <a:pt x="0" y="411"/>
                </a:cubicBezTo>
                <a:lnTo>
                  <a:pt x="0" y="210"/>
                </a:lnTo>
                <a:cubicBezTo>
                  <a:pt x="0" y="139"/>
                  <a:pt x="56" y="83"/>
                  <a:pt x="126" y="83"/>
                </a:cubicBezTo>
                <a:lnTo>
                  <a:pt x="286" y="83"/>
                </a:lnTo>
                <a:cubicBezTo>
                  <a:pt x="294" y="83"/>
                  <a:pt x="297" y="86"/>
                  <a:pt x="297" y="94"/>
                </a:cubicBezTo>
                <a:lnTo>
                  <a:pt x="297" y="110"/>
                </a:lnTo>
                <a:cubicBezTo>
                  <a:pt x="297" y="118"/>
                  <a:pt x="294" y="122"/>
                  <a:pt x="286" y="122"/>
                </a:cubicBezTo>
                <a:lnTo>
                  <a:pt x="126" y="122"/>
                </a:lnTo>
                <a:cubicBezTo>
                  <a:pt x="77" y="122"/>
                  <a:pt x="38" y="162"/>
                  <a:pt x="38" y="210"/>
                </a:cubicBezTo>
                <a:lnTo>
                  <a:pt x="38" y="411"/>
                </a:lnTo>
                <a:cubicBezTo>
                  <a:pt x="38" y="459"/>
                  <a:pt x="77" y="499"/>
                  <a:pt x="126" y="499"/>
                </a:cubicBezTo>
                <a:lnTo>
                  <a:pt x="264" y="499"/>
                </a:lnTo>
                <a:cubicBezTo>
                  <a:pt x="272" y="499"/>
                  <a:pt x="275" y="501"/>
                  <a:pt x="275" y="509"/>
                </a:cubicBezTo>
                <a:lnTo>
                  <a:pt x="275" y="526"/>
                </a:lnTo>
                <a:cubicBezTo>
                  <a:pt x="275" y="534"/>
                  <a:pt x="272" y="536"/>
                  <a:pt x="264" y="536"/>
                </a:cubicBezTo>
                <a:lnTo>
                  <a:pt x="126" y="536"/>
                </a:lnTo>
                <a:close/>
                <a:moveTo>
                  <a:pt x="435" y="24"/>
                </a:moveTo>
                <a:cubicBezTo>
                  <a:pt x="438" y="16"/>
                  <a:pt x="437" y="13"/>
                  <a:pt x="430" y="10"/>
                </a:cubicBezTo>
                <a:lnTo>
                  <a:pt x="414" y="2"/>
                </a:lnTo>
                <a:cubicBezTo>
                  <a:pt x="408" y="0"/>
                  <a:pt x="405" y="0"/>
                  <a:pt x="400" y="6"/>
                </a:cubicBezTo>
                <a:cubicBezTo>
                  <a:pt x="355" y="99"/>
                  <a:pt x="309" y="192"/>
                  <a:pt x="262" y="285"/>
                </a:cubicBezTo>
                <a:cubicBezTo>
                  <a:pt x="251" y="307"/>
                  <a:pt x="265" y="333"/>
                  <a:pt x="293" y="333"/>
                </a:cubicBezTo>
                <a:lnTo>
                  <a:pt x="422" y="333"/>
                </a:lnTo>
                <a:cubicBezTo>
                  <a:pt x="377" y="424"/>
                  <a:pt x="331" y="513"/>
                  <a:pt x="286" y="605"/>
                </a:cubicBezTo>
                <a:cubicBezTo>
                  <a:pt x="283" y="611"/>
                  <a:pt x="285" y="614"/>
                  <a:pt x="291" y="619"/>
                </a:cubicBezTo>
                <a:lnTo>
                  <a:pt x="307" y="625"/>
                </a:lnTo>
                <a:cubicBezTo>
                  <a:pt x="313" y="630"/>
                  <a:pt x="317" y="629"/>
                  <a:pt x="321" y="622"/>
                </a:cubicBezTo>
                <a:cubicBezTo>
                  <a:pt x="366" y="529"/>
                  <a:pt x="413" y="437"/>
                  <a:pt x="459" y="344"/>
                </a:cubicBezTo>
                <a:cubicBezTo>
                  <a:pt x="470" y="320"/>
                  <a:pt x="454" y="294"/>
                  <a:pt x="429" y="294"/>
                </a:cubicBezTo>
                <a:lnTo>
                  <a:pt x="299" y="294"/>
                </a:lnTo>
                <a:cubicBezTo>
                  <a:pt x="345" y="205"/>
                  <a:pt x="390" y="115"/>
                  <a:pt x="435" y="24"/>
                </a:cubicBezTo>
                <a:close/>
                <a:moveTo>
                  <a:pt x="595" y="536"/>
                </a:moveTo>
                <a:cubicBezTo>
                  <a:pt x="661" y="536"/>
                  <a:pt x="715" y="486"/>
                  <a:pt x="720" y="422"/>
                </a:cubicBezTo>
                <a:lnTo>
                  <a:pt x="760" y="422"/>
                </a:lnTo>
                <a:cubicBezTo>
                  <a:pt x="779" y="422"/>
                  <a:pt x="795" y="406"/>
                  <a:pt x="795" y="387"/>
                </a:cubicBezTo>
                <a:lnTo>
                  <a:pt x="795" y="234"/>
                </a:lnTo>
                <a:cubicBezTo>
                  <a:pt x="795" y="214"/>
                  <a:pt x="779" y="198"/>
                  <a:pt x="760" y="198"/>
                </a:cubicBezTo>
                <a:lnTo>
                  <a:pt x="720" y="198"/>
                </a:lnTo>
                <a:cubicBezTo>
                  <a:pt x="715" y="134"/>
                  <a:pt x="661" y="83"/>
                  <a:pt x="595" y="83"/>
                </a:cubicBezTo>
                <a:lnTo>
                  <a:pt x="465" y="83"/>
                </a:lnTo>
                <a:cubicBezTo>
                  <a:pt x="457" y="83"/>
                  <a:pt x="454" y="86"/>
                  <a:pt x="454" y="94"/>
                </a:cubicBezTo>
                <a:lnTo>
                  <a:pt x="454" y="110"/>
                </a:lnTo>
                <a:cubicBezTo>
                  <a:pt x="454" y="118"/>
                  <a:pt x="457" y="122"/>
                  <a:pt x="465" y="122"/>
                </a:cubicBezTo>
                <a:lnTo>
                  <a:pt x="595" y="122"/>
                </a:lnTo>
                <a:cubicBezTo>
                  <a:pt x="643" y="122"/>
                  <a:pt x="683" y="162"/>
                  <a:pt x="683" y="210"/>
                </a:cubicBezTo>
                <a:cubicBezTo>
                  <a:pt x="683" y="226"/>
                  <a:pt x="689" y="237"/>
                  <a:pt x="707" y="237"/>
                </a:cubicBezTo>
                <a:lnTo>
                  <a:pt x="756" y="237"/>
                </a:lnTo>
                <a:lnTo>
                  <a:pt x="756" y="384"/>
                </a:lnTo>
                <a:lnTo>
                  <a:pt x="707" y="384"/>
                </a:lnTo>
                <a:cubicBezTo>
                  <a:pt x="689" y="384"/>
                  <a:pt x="683" y="395"/>
                  <a:pt x="683" y="411"/>
                </a:cubicBezTo>
                <a:cubicBezTo>
                  <a:pt x="683" y="459"/>
                  <a:pt x="643" y="499"/>
                  <a:pt x="595" y="499"/>
                </a:cubicBezTo>
                <a:lnTo>
                  <a:pt x="438" y="499"/>
                </a:lnTo>
                <a:cubicBezTo>
                  <a:pt x="430" y="499"/>
                  <a:pt x="429" y="501"/>
                  <a:pt x="429" y="509"/>
                </a:cubicBezTo>
                <a:lnTo>
                  <a:pt x="429" y="526"/>
                </a:lnTo>
                <a:cubicBezTo>
                  <a:pt x="429" y="534"/>
                  <a:pt x="430" y="536"/>
                  <a:pt x="438" y="536"/>
                </a:cubicBezTo>
                <a:lnTo>
                  <a:pt x="595" y="536"/>
                </a:lnTo>
                <a:close/>
              </a:path>
            </a:pathLst>
          </a:custGeom>
          <a:solidFill>
            <a:schemeClr val="accent2"/>
          </a:solidFill>
          <a:ln>
            <a:noFill/>
          </a:ln>
          <a:effectLst/>
        </p:spPr>
        <p:txBody>
          <a:bodyPr wrap="none" anchor="ctr"/>
          <a:lstStyle/>
          <a:p>
            <a:endParaRPr lang="en-US" sz="603"/>
          </a:p>
        </p:txBody>
      </p:sp>
      <p:sp>
        <p:nvSpPr>
          <p:cNvPr id="579" name="Freeform 192"/>
          <p:cNvSpPr>
            <a:spLocks noChangeArrowheads="1"/>
          </p:cNvSpPr>
          <p:nvPr/>
        </p:nvSpPr>
        <p:spPr bwMode="auto">
          <a:xfrm>
            <a:off x="4407627" y="4203136"/>
            <a:ext cx="209517" cy="208277"/>
          </a:xfrm>
          <a:custGeom>
            <a:avLst/>
            <a:gdLst>
              <a:gd name="T0" fmla="*/ 0 w 745"/>
              <a:gd name="T1" fmla="*/ 379 h 743"/>
              <a:gd name="T2" fmla="*/ 11 w 745"/>
              <a:gd name="T3" fmla="*/ 352 h 743"/>
              <a:gd name="T4" fmla="*/ 131 w 745"/>
              <a:gd name="T5" fmla="*/ 361 h 743"/>
              <a:gd name="T6" fmla="*/ 122 w 745"/>
              <a:gd name="T7" fmla="*/ 390 h 743"/>
              <a:gd name="T8" fmla="*/ 104 w 745"/>
              <a:gd name="T9" fmla="*/ 128 h 743"/>
              <a:gd name="T10" fmla="*/ 115 w 745"/>
              <a:gd name="T11" fmla="*/ 102 h 743"/>
              <a:gd name="T12" fmla="*/ 208 w 745"/>
              <a:gd name="T13" fmla="*/ 179 h 743"/>
              <a:gd name="T14" fmla="*/ 197 w 745"/>
              <a:gd name="T15" fmla="*/ 206 h 743"/>
              <a:gd name="T16" fmla="*/ 104 w 745"/>
              <a:gd name="T17" fmla="*/ 128 h 743"/>
              <a:gd name="T18" fmla="*/ 115 w 745"/>
              <a:gd name="T19" fmla="*/ 640 h 743"/>
              <a:gd name="T20" fmla="*/ 104 w 745"/>
              <a:gd name="T21" fmla="*/ 612 h 743"/>
              <a:gd name="T22" fmla="*/ 197 w 745"/>
              <a:gd name="T23" fmla="*/ 536 h 743"/>
              <a:gd name="T24" fmla="*/ 208 w 745"/>
              <a:gd name="T25" fmla="*/ 561 h 743"/>
              <a:gd name="T26" fmla="*/ 176 w 745"/>
              <a:gd name="T27" fmla="*/ 371 h 743"/>
              <a:gd name="T28" fmla="*/ 570 w 745"/>
              <a:gd name="T29" fmla="*/ 371 h 743"/>
              <a:gd name="T30" fmla="*/ 176 w 745"/>
              <a:gd name="T31" fmla="*/ 371 h 743"/>
              <a:gd name="T32" fmla="*/ 373 w 745"/>
              <a:gd name="T33" fmla="*/ 531 h 743"/>
              <a:gd name="T34" fmla="*/ 373 w 745"/>
              <a:gd name="T35" fmla="*/ 211 h 743"/>
              <a:gd name="T36" fmla="*/ 354 w 745"/>
              <a:gd name="T37" fmla="*/ 9 h 743"/>
              <a:gd name="T38" fmla="*/ 381 w 745"/>
              <a:gd name="T39" fmla="*/ 0 h 743"/>
              <a:gd name="T40" fmla="*/ 392 w 745"/>
              <a:gd name="T41" fmla="*/ 118 h 743"/>
              <a:gd name="T42" fmla="*/ 363 w 745"/>
              <a:gd name="T43" fmla="*/ 129 h 743"/>
              <a:gd name="T44" fmla="*/ 354 w 745"/>
              <a:gd name="T45" fmla="*/ 9 h 743"/>
              <a:gd name="T46" fmla="*/ 381 w 745"/>
              <a:gd name="T47" fmla="*/ 742 h 743"/>
              <a:gd name="T48" fmla="*/ 354 w 745"/>
              <a:gd name="T49" fmla="*/ 732 h 743"/>
              <a:gd name="T50" fmla="*/ 363 w 745"/>
              <a:gd name="T51" fmla="*/ 611 h 743"/>
              <a:gd name="T52" fmla="*/ 392 w 745"/>
              <a:gd name="T53" fmla="*/ 622 h 743"/>
              <a:gd name="T54" fmla="*/ 614 w 745"/>
              <a:gd name="T55" fmla="*/ 102 h 743"/>
              <a:gd name="T56" fmla="*/ 641 w 745"/>
              <a:gd name="T57" fmla="*/ 113 h 743"/>
              <a:gd name="T58" fmla="*/ 563 w 745"/>
              <a:gd name="T59" fmla="*/ 206 h 743"/>
              <a:gd name="T60" fmla="*/ 536 w 745"/>
              <a:gd name="T61" fmla="*/ 193 h 743"/>
              <a:gd name="T62" fmla="*/ 614 w 745"/>
              <a:gd name="T63" fmla="*/ 102 h 743"/>
              <a:gd name="T64" fmla="*/ 641 w 745"/>
              <a:gd name="T65" fmla="*/ 627 h 743"/>
              <a:gd name="T66" fmla="*/ 614 w 745"/>
              <a:gd name="T67" fmla="*/ 640 h 743"/>
              <a:gd name="T68" fmla="*/ 536 w 745"/>
              <a:gd name="T69" fmla="*/ 547 h 743"/>
              <a:gd name="T70" fmla="*/ 563 w 745"/>
              <a:gd name="T71" fmla="*/ 536 h 743"/>
              <a:gd name="T72" fmla="*/ 733 w 745"/>
              <a:gd name="T73" fmla="*/ 352 h 743"/>
              <a:gd name="T74" fmla="*/ 744 w 745"/>
              <a:gd name="T75" fmla="*/ 379 h 743"/>
              <a:gd name="T76" fmla="*/ 624 w 745"/>
              <a:gd name="T77" fmla="*/ 390 h 743"/>
              <a:gd name="T78" fmla="*/ 614 w 745"/>
              <a:gd name="T79" fmla="*/ 361 h 743"/>
              <a:gd name="T80" fmla="*/ 733 w 745"/>
              <a:gd name="T81" fmla="*/ 35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5" h="743">
                <a:moveTo>
                  <a:pt x="11" y="390"/>
                </a:moveTo>
                <a:cubicBezTo>
                  <a:pt x="3" y="390"/>
                  <a:pt x="0" y="387"/>
                  <a:pt x="0" y="379"/>
                </a:cubicBezTo>
                <a:lnTo>
                  <a:pt x="0" y="361"/>
                </a:lnTo>
                <a:cubicBezTo>
                  <a:pt x="0" y="353"/>
                  <a:pt x="3" y="352"/>
                  <a:pt x="11" y="352"/>
                </a:cubicBezTo>
                <a:lnTo>
                  <a:pt x="122" y="352"/>
                </a:lnTo>
                <a:cubicBezTo>
                  <a:pt x="130" y="352"/>
                  <a:pt x="131" y="353"/>
                  <a:pt x="131" y="361"/>
                </a:cubicBezTo>
                <a:lnTo>
                  <a:pt x="131" y="379"/>
                </a:lnTo>
                <a:cubicBezTo>
                  <a:pt x="131" y="387"/>
                  <a:pt x="130" y="390"/>
                  <a:pt x="122" y="390"/>
                </a:cubicBezTo>
                <a:lnTo>
                  <a:pt x="11" y="390"/>
                </a:lnTo>
                <a:close/>
                <a:moveTo>
                  <a:pt x="104" y="128"/>
                </a:moveTo>
                <a:cubicBezTo>
                  <a:pt x="98" y="123"/>
                  <a:pt x="98" y="120"/>
                  <a:pt x="104" y="113"/>
                </a:cubicBezTo>
                <a:lnTo>
                  <a:pt x="115" y="102"/>
                </a:lnTo>
                <a:cubicBezTo>
                  <a:pt x="122" y="96"/>
                  <a:pt x="125" y="96"/>
                  <a:pt x="131" y="102"/>
                </a:cubicBezTo>
                <a:lnTo>
                  <a:pt x="208" y="179"/>
                </a:lnTo>
                <a:cubicBezTo>
                  <a:pt x="214" y="185"/>
                  <a:pt x="214" y="189"/>
                  <a:pt x="208" y="193"/>
                </a:cubicBezTo>
                <a:lnTo>
                  <a:pt x="197" y="206"/>
                </a:lnTo>
                <a:cubicBezTo>
                  <a:pt x="190" y="213"/>
                  <a:pt x="187" y="213"/>
                  <a:pt x="181" y="206"/>
                </a:cubicBezTo>
                <a:lnTo>
                  <a:pt x="104" y="128"/>
                </a:lnTo>
                <a:close/>
                <a:moveTo>
                  <a:pt x="131" y="640"/>
                </a:moveTo>
                <a:cubicBezTo>
                  <a:pt x="125" y="644"/>
                  <a:pt x="122" y="644"/>
                  <a:pt x="115" y="640"/>
                </a:cubicBezTo>
                <a:lnTo>
                  <a:pt x="104" y="627"/>
                </a:lnTo>
                <a:cubicBezTo>
                  <a:pt x="98" y="622"/>
                  <a:pt x="98" y="617"/>
                  <a:pt x="104" y="612"/>
                </a:cubicBezTo>
                <a:lnTo>
                  <a:pt x="181" y="536"/>
                </a:lnTo>
                <a:cubicBezTo>
                  <a:pt x="187" y="529"/>
                  <a:pt x="190" y="529"/>
                  <a:pt x="197" y="536"/>
                </a:cubicBezTo>
                <a:lnTo>
                  <a:pt x="208" y="547"/>
                </a:lnTo>
                <a:cubicBezTo>
                  <a:pt x="214" y="553"/>
                  <a:pt x="214" y="556"/>
                  <a:pt x="208" y="561"/>
                </a:cubicBezTo>
                <a:cubicBezTo>
                  <a:pt x="176" y="593"/>
                  <a:pt x="162" y="608"/>
                  <a:pt x="131" y="640"/>
                </a:cubicBezTo>
                <a:close/>
                <a:moveTo>
                  <a:pt x="176" y="371"/>
                </a:moveTo>
                <a:cubicBezTo>
                  <a:pt x="176" y="480"/>
                  <a:pt x="262" y="568"/>
                  <a:pt x="373" y="568"/>
                </a:cubicBezTo>
                <a:cubicBezTo>
                  <a:pt x="482" y="568"/>
                  <a:pt x="570" y="480"/>
                  <a:pt x="570" y="371"/>
                </a:cubicBezTo>
                <a:cubicBezTo>
                  <a:pt x="570" y="262"/>
                  <a:pt x="482" y="173"/>
                  <a:pt x="373" y="173"/>
                </a:cubicBezTo>
                <a:cubicBezTo>
                  <a:pt x="262" y="173"/>
                  <a:pt x="176" y="262"/>
                  <a:pt x="176" y="371"/>
                </a:cubicBezTo>
                <a:close/>
                <a:moveTo>
                  <a:pt x="531" y="371"/>
                </a:moveTo>
                <a:cubicBezTo>
                  <a:pt x="531" y="459"/>
                  <a:pt x="461" y="531"/>
                  <a:pt x="373" y="531"/>
                </a:cubicBezTo>
                <a:cubicBezTo>
                  <a:pt x="285" y="531"/>
                  <a:pt x="213" y="459"/>
                  <a:pt x="213" y="371"/>
                </a:cubicBezTo>
                <a:cubicBezTo>
                  <a:pt x="213" y="283"/>
                  <a:pt x="285" y="211"/>
                  <a:pt x="373" y="211"/>
                </a:cubicBezTo>
                <a:cubicBezTo>
                  <a:pt x="461" y="211"/>
                  <a:pt x="531" y="283"/>
                  <a:pt x="531" y="371"/>
                </a:cubicBezTo>
                <a:close/>
                <a:moveTo>
                  <a:pt x="354" y="9"/>
                </a:moveTo>
                <a:cubicBezTo>
                  <a:pt x="354" y="1"/>
                  <a:pt x="357" y="0"/>
                  <a:pt x="363" y="0"/>
                </a:cubicBezTo>
                <a:lnTo>
                  <a:pt x="381" y="0"/>
                </a:lnTo>
                <a:cubicBezTo>
                  <a:pt x="389" y="0"/>
                  <a:pt x="392" y="1"/>
                  <a:pt x="392" y="9"/>
                </a:cubicBezTo>
                <a:lnTo>
                  <a:pt x="392" y="118"/>
                </a:lnTo>
                <a:cubicBezTo>
                  <a:pt x="392" y="126"/>
                  <a:pt x="389" y="129"/>
                  <a:pt x="381" y="129"/>
                </a:cubicBezTo>
                <a:lnTo>
                  <a:pt x="363" y="129"/>
                </a:lnTo>
                <a:cubicBezTo>
                  <a:pt x="357" y="129"/>
                  <a:pt x="354" y="126"/>
                  <a:pt x="354" y="118"/>
                </a:cubicBezTo>
                <a:lnTo>
                  <a:pt x="354" y="9"/>
                </a:lnTo>
                <a:close/>
                <a:moveTo>
                  <a:pt x="392" y="732"/>
                </a:moveTo>
                <a:cubicBezTo>
                  <a:pt x="392" y="740"/>
                  <a:pt x="389" y="742"/>
                  <a:pt x="381" y="742"/>
                </a:cubicBezTo>
                <a:lnTo>
                  <a:pt x="363" y="742"/>
                </a:lnTo>
                <a:cubicBezTo>
                  <a:pt x="357" y="742"/>
                  <a:pt x="354" y="740"/>
                  <a:pt x="354" y="732"/>
                </a:cubicBezTo>
                <a:lnTo>
                  <a:pt x="354" y="622"/>
                </a:lnTo>
                <a:cubicBezTo>
                  <a:pt x="354" y="614"/>
                  <a:pt x="357" y="611"/>
                  <a:pt x="363" y="611"/>
                </a:cubicBezTo>
                <a:lnTo>
                  <a:pt x="381" y="611"/>
                </a:lnTo>
                <a:cubicBezTo>
                  <a:pt x="389" y="611"/>
                  <a:pt x="392" y="614"/>
                  <a:pt x="392" y="622"/>
                </a:cubicBezTo>
                <a:lnTo>
                  <a:pt x="392" y="732"/>
                </a:lnTo>
                <a:close/>
                <a:moveTo>
                  <a:pt x="614" y="102"/>
                </a:moveTo>
                <a:cubicBezTo>
                  <a:pt x="621" y="96"/>
                  <a:pt x="624" y="96"/>
                  <a:pt x="629" y="102"/>
                </a:cubicBezTo>
                <a:lnTo>
                  <a:pt x="641" y="113"/>
                </a:lnTo>
                <a:cubicBezTo>
                  <a:pt x="646" y="120"/>
                  <a:pt x="646" y="123"/>
                  <a:pt x="641" y="128"/>
                </a:cubicBezTo>
                <a:cubicBezTo>
                  <a:pt x="610" y="160"/>
                  <a:pt x="595" y="174"/>
                  <a:pt x="563" y="206"/>
                </a:cubicBezTo>
                <a:cubicBezTo>
                  <a:pt x="558" y="213"/>
                  <a:pt x="555" y="213"/>
                  <a:pt x="549" y="206"/>
                </a:cubicBezTo>
                <a:lnTo>
                  <a:pt x="536" y="193"/>
                </a:lnTo>
                <a:cubicBezTo>
                  <a:pt x="531" y="189"/>
                  <a:pt x="531" y="185"/>
                  <a:pt x="536" y="179"/>
                </a:cubicBezTo>
                <a:cubicBezTo>
                  <a:pt x="568" y="147"/>
                  <a:pt x="582" y="133"/>
                  <a:pt x="614" y="102"/>
                </a:cubicBezTo>
                <a:close/>
                <a:moveTo>
                  <a:pt x="641" y="612"/>
                </a:moveTo>
                <a:cubicBezTo>
                  <a:pt x="646" y="617"/>
                  <a:pt x="646" y="622"/>
                  <a:pt x="641" y="627"/>
                </a:cubicBezTo>
                <a:lnTo>
                  <a:pt x="629" y="640"/>
                </a:lnTo>
                <a:cubicBezTo>
                  <a:pt x="624" y="644"/>
                  <a:pt x="621" y="644"/>
                  <a:pt x="614" y="640"/>
                </a:cubicBezTo>
                <a:lnTo>
                  <a:pt x="536" y="561"/>
                </a:lnTo>
                <a:cubicBezTo>
                  <a:pt x="531" y="556"/>
                  <a:pt x="531" y="553"/>
                  <a:pt x="536" y="547"/>
                </a:cubicBezTo>
                <a:lnTo>
                  <a:pt x="549" y="536"/>
                </a:lnTo>
                <a:cubicBezTo>
                  <a:pt x="555" y="529"/>
                  <a:pt x="558" y="529"/>
                  <a:pt x="563" y="536"/>
                </a:cubicBezTo>
                <a:cubicBezTo>
                  <a:pt x="595" y="566"/>
                  <a:pt x="610" y="580"/>
                  <a:pt x="641" y="612"/>
                </a:cubicBezTo>
                <a:close/>
                <a:moveTo>
                  <a:pt x="733" y="352"/>
                </a:moveTo>
                <a:cubicBezTo>
                  <a:pt x="741" y="352"/>
                  <a:pt x="744" y="353"/>
                  <a:pt x="744" y="361"/>
                </a:cubicBezTo>
                <a:lnTo>
                  <a:pt x="744" y="379"/>
                </a:lnTo>
                <a:cubicBezTo>
                  <a:pt x="744" y="387"/>
                  <a:pt x="741" y="390"/>
                  <a:pt x="733" y="390"/>
                </a:cubicBezTo>
                <a:lnTo>
                  <a:pt x="624" y="390"/>
                </a:lnTo>
                <a:cubicBezTo>
                  <a:pt x="616" y="390"/>
                  <a:pt x="614" y="387"/>
                  <a:pt x="614" y="379"/>
                </a:cubicBezTo>
                <a:lnTo>
                  <a:pt x="614" y="361"/>
                </a:lnTo>
                <a:cubicBezTo>
                  <a:pt x="614" y="353"/>
                  <a:pt x="616" y="352"/>
                  <a:pt x="624" y="352"/>
                </a:cubicBezTo>
                <a:lnTo>
                  <a:pt x="733" y="352"/>
                </a:lnTo>
                <a:close/>
              </a:path>
            </a:pathLst>
          </a:custGeom>
          <a:solidFill>
            <a:schemeClr val="accent2"/>
          </a:solidFill>
          <a:ln>
            <a:noFill/>
          </a:ln>
          <a:effectLst/>
        </p:spPr>
        <p:txBody>
          <a:bodyPr wrap="none" anchor="ctr"/>
          <a:lstStyle/>
          <a:p>
            <a:endParaRPr lang="en-US" sz="603"/>
          </a:p>
        </p:txBody>
      </p:sp>
      <p:sp>
        <p:nvSpPr>
          <p:cNvPr id="580" name="Freeform 193"/>
          <p:cNvSpPr>
            <a:spLocks noChangeArrowheads="1"/>
          </p:cNvSpPr>
          <p:nvPr/>
        </p:nvSpPr>
        <p:spPr bwMode="auto">
          <a:xfrm>
            <a:off x="4702687" y="4203135"/>
            <a:ext cx="211997" cy="209517"/>
          </a:xfrm>
          <a:custGeom>
            <a:avLst/>
            <a:gdLst>
              <a:gd name="T0" fmla="*/ 673 w 754"/>
              <a:gd name="T1" fmla="*/ 417 h 745"/>
              <a:gd name="T2" fmla="*/ 654 w 754"/>
              <a:gd name="T3" fmla="*/ 540 h 745"/>
              <a:gd name="T4" fmla="*/ 583 w 754"/>
              <a:gd name="T5" fmla="*/ 715 h 745"/>
              <a:gd name="T6" fmla="*/ 479 w 754"/>
              <a:gd name="T7" fmla="*/ 742 h 745"/>
              <a:gd name="T8" fmla="*/ 441 w 754"/>
              <a:gd name="T9" fmla="*/ 684 h 745"/>
              <a:gd name="T10" fmla="*/ 294 w 754"/>
              <a:gd name="T11" fmla="*/ 716 h 745"/>
              <a:gd name="T12" fmla="*/ 191 w 754"/>
              <a:gd name="T13" fmla="*/ 744 h 745"/>
              <a:gd name="T14" fmla="*/ 135 w 754"/>
              <a:gd name="T15" fmla="*/ 614 h 745"/>
              <a:gd name="T16" fmla="*/ 22 w 754"/>
              <a:gd name="T17" fmla="*/ 505 h 745"/>
              <a:gd name="T18" fmla="*/ 0 w 754"/>
              <a:gd name="T19" fmla="*/ 401 h 745"/>
              <a:gd name="T20" fmla="*/ 73 w 754"/>
              <a:gd name="T21" fmla="*/ 347 h 745"/>
              <a:gd name="T22" fmla="*/ 145 w 754"/>
              <a:gd name="T23" fmla="*/ 179 h 745"/>
              <a:gd name="T24" fmla="*/ 313 w 754"/>
              <a:gd name="T25" fmla="*/ 190 h 745"/>
              <a:gd name="T26" fmla="*/ 435 w 754"/>
              <a:gd name="T27" fmla="*/ 0 h 745"/>
              <a:gd name="T28" fmla="*/ 531 w 754"/>
              <a:gd name="T29" fmla="*/ 227 h 745"/>
              <a:gd name="T30" fmla="*/ 682 w 754"/>
              <a:gd name="T31" fmla="*/ 321 h 745"/>
              <a:gd name="T32" fmla="*/ 689 w 754"/>
              <a:gd name="T33" fmla="*/ 294 h 745"/>
              <a:gd name="T34" fmla="*/ 435 w 754"/>
              <a:gd name="T35" fmla="*/ 267 h 745"/>
              <a:gd name="T36" fmla="*/ 238 w 754"/>
              <a:gd name="T37" fmla="*/ 248 h 745"/>
              <a:gd name="T38" fmla="*/ 172 w 754"/>
              <a:gd name="T39" fmla="*/ 286 h 745"/>
              <a:gd name="T40" fmla="*/ 38 w 754"/>
              <a:gd name="T41" fmla="*/ 405 h 745"/>
              <a:gd name="T42" fmla="*/ 105 w 754"/>
              <a:gd name="T43" fmla="*/ 513 h 745"/>
              <a:gd name="T44" fmla="*/ 195 w 754"/>
              <a:gd name="T45" fmla="*/ 705 h 745"/>
              <a:gd name="T46" fmla="*/ 270 w 754"/>
              <a:gd name="T47" fmla="*/ 643 h 745"/>
              <a:gd name="T48" fmla="*/ 483 w 754"/>
              <a:gd name="T49" fmla="*/ 705 h 745"/>
              <a:gd name="T50" fmla="*/ 566 w 754"/>
              <a:gd name="T51" fmla="*/ 585 h 745"/>
              <a:gd name="T52" fmla="*/ 636 w 754"/>
              <a:gd name="T53" fmla="*/ 440 h 745"/>
              <a:gd name="T54" fmla="*/ 435 w 754"/>
              <a:gd name="T55" fmla="*/ 267 h 745"/>
              <a:gd name="T56" fmla="*/ 199 w 754"/>
              <a:gd name="T57" fmla="*/ 373 h 745"/>
              <a:gd name="T58" fmla="*/ 159 w 754"/>
              <a:gd name="T59" fmla="*/ 339 h 745"/>
              <a:gd name="T60" fmla="*/ 299 w 754"/>
              <a:gd name="T61" fmla="*/ 296 h 745"/>
              <a:gd name="T62" fmla="*/ 313 w 754"/>
              <a:gd name="T63" fmla="*/ 323 h 745"/>
              <a:gd name="T64" fmla="*/ 510 w 754"/>
              <a:gd name="T65" fmla="*/ 350 h 745"/>
              <a:gd name="T66" fmla="*/ 513 w 754"/>
              <a:gd name="T67" fmla="*/ 320 h 745"/>
              <a:gd name="T68" fmla="*/ 299 w 754"/>
              <a:gd name="T69" fmla="*/ 296 h 745"/>
              <a:gd name="T70" fmla="*/ 435 w 754"/>
              <a:gd name="T71" fmla="*/ 229 h 745"/>
              <a:gd name="T72" fmla="*/ 435 w 754"/>
              <a:gd name="T73" fmla="*/ 3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4" h="745">
                <a:moveTo>
                  <a:pt x="703" y="293"/>
                </a:moveTo>
                <a:cubicBezTo>
                  <a:pt x="753" y="328"/>
                  <a:pt x="732" y="405"/>
                  <a:pt x="673" y="417"/>
                </a:cubicBezTo>
                <a:cubicBezTo>
                  <a:pt x="674" y="425"/>
                  <a:pt x="674" y="432"/>
                  <a:pt x="674" y="440"/>
                </a:cubicBezTo>
                <a:cubicBezTo>
                  <a:pt x="674" y="481"/>
                  <a:pt x="668" y="513"/>
                  <a:pt x="654" y="540"/>
                </a:cubicBezTo>
                <a:cubicBezTo>
                  <a:pt x="643" y="564"/>
                  <a:pt x="625" y="585"/>
                  <a:pt x="601" y="606"/>
                </a:cubicBezTo>
                <a:lnTo>
                  <a:pt x="583" y="715"/>
                </a:lnTo>
                <a:cubicBezTo>
                  <a:pt x="580" y="731"/>
                  <a:pt x="566" y="742"/>
                  <a:pt x="550" y="742"/>
                </a:cubicBezTo>
                <a:lnTo>
                  <a:pt x="479" y="742"/>
                </a:lnTo>
                <a:cubicBezTo>
                  <a:pt x="463" y="744"/>
                  <a:pt x="451" y="731"/>
                  <a:pt x="446" y="716"/>
                </a:cubicBezTo>
                <a:lnTo>
                  <a:pt x="441" y="684"/>
                </a:lnTo>
                <a:cubicBezTo>
                  <a:pt x="395" y="694"/>
                  <a:pt x="347" y="696"/>
                  <a:pt x="300" y="688"/>
                </a:cubicBezTo>
                <a:lnTo>
                  <a:pt x="294" y="716"/>
                </a:lnTo>
                <a:cubicBezTo>
                  <a:pt x="291" y="732"/>
                  <a:pt x="276" y="744"/>
                  <a:pt x="260" y="744"/>
                </a:cubicBezTo>
                <a:lnTo>
                  <a:pt x="191" y="744"/>
                </a:lnTo>
                <a:cubicBezTo>
                  <a:pt x="175" y="744"/>
                  <a:pt x="161" y="732"/>
                  <a:pt x="158" y="716"/>
                </a:cubicBezTo>
                <a:lnTo>
                  <a:pt x="135" y="614"/>
                </a:lnTo>
                <a:cubicBezTo>
                  <a:pt x="134" y="611"/>
                  <a:pt x="99" y="588"/>
                  <a:pt x="72" y="529"/>
                </a:cubicBezTo>
                <a:cubicBezTo>
                  <a:pt x="65" y="516"/>
                  <a:pt x="38" y="513"/>
                  <a:pt x="22" y="505"/>
                </a:cubicBezTo>
                <a:cubicBezTo>
                  <a:pt x="9" y="501"/>
                  <a:pt x="0" y="488"/>
                  <a:pt x="0" y="475"/>
                </a:cubicBezTo>
                <a:lnTo>
                  <a:pt x="0" y="401"/>
                </a:lnTo>
                <a:cubicBezTo>
                  <a:pt x="0" y="377"/>
                  <a:pt x="17" y="371"/>
                  <a:pt x="38" y="365"/>
                </a:cubicBezTo>
                <a:cubicBezTo>
                  <a:pt x="51" y="361"/>
                  <a:pt x="68" y="357"/>
                  <a:pt x="73" y="347"/>
                </a:cubicBezTo>
                <a:cubicBezTo>
                  <a:pt x="97" y="296"/>
                  <a:pt x="137" y="267"/>
                  <a:pt x="137" y="265"/>
                </a:cubicBezTo>
                <a:lnTo>
                  <a:pt x="145" y="179"/>
                </a:lnTo>
                <a:cubicBezTo>
                  <a:pt x="185" y="169"/>
                  <a:pt x="222" y="174"/>
                  <a:pt x="251" y="203"/>
                </a:cubicBezTo>
                <a:cubicBezTo>
                  <a:pt x="271" y="197"/>
                  <a:pt x="292" y="193"/>
                  <a:pt x="313" y="190"/>
                </a:cubicBezTo>
                <a:cubicBezTo>
                  <a:pt x="305" y="173"/>
                  <a:pt x="300" y="153"/>
                  <a:pt x="300" y="133"/>
                </a:cubicBezTo>
                <a:cubicBezTo>
                  <a:pt x="300" y="59"/>
                  <a:pt x="361" y="0"/>
                  <a:pt x="435" y="0"/>
                </a:cubicBezTo>
                <a:cubicBezTo>
                  <a:pt x="508" y="0"/>
                  <a:pt x="569" y="59"/>
                  <a:pt x="569" y="133"/>
                </a:cubicBezTo>
                <a:cubicBezTo>
                  <a:pt x="569" y="169"/>
                  <a:pt x="555" y="203"/>
                  <a:pt x="531" y="227"/>
                </a:cubicBezTo>
                <a:cubicBezTo>
                  <a:pt x="588" y="261"/>
                  <a:pt x="643" y="317"/>
                  <a:pt x="663" y="381"/>
                </a:cubicBezTo>
                <a:cubicBezTo>
                  <a:pt x="692" y="376"/>
                  <a:pt x="703" y="339"/>
                  <a:pt x="682" y="321"/>
                </a:cubicBezTo>
                <a:cubicBezTo>
                  <a:pt x="676" y="318"/>
                  <a:pt x="674" y="315"/>
                  <a:pt x="679" y="309"/>
                </a:cubicBezTo>
                <a:lnTo>
                  <a:pt x="689" y="294"/>
                </a:lnTo>
                <a:cubicBezTo>
                  <a:pt x="694" y="288"/>
                  <a:pt x="697" y="288"/>
                  <a:pt x="703" y="293"/>
                </a:cubicBezTo>
                <a:close/>
                <a:moveTo>
                  <a:pt x="435" y="267"/>
                </a:moveTo>
                <a:cubicBezTo>
                  <a:pt x="398" y="267"/>
                  <a:pt x="363" y="251"/>
                  <a:pt x="339" y="225"/>
                </a:cubicBezTo>
                <a:cubicBezTo>
                  <a:pt x="302" y="229"/>
                  <a:pt x="275" y="235"/>
                  <a:pt x="238" y="248"/>
                </a:cubicBezTo>
                <a:cubicBezTo>
                  <a:pt x="222" y="225"/>
                  <a:pt x="209" y="214"/>
                  <a:pt x="180" y="213"/>
                </a:cubicBezTo>
                <a:lnTo>
                  <a:pt x="172" y="286"/>
                </a:lnTo>
                <a:cubicBezTo>
                  <a:pt x="145" y="307"/>
                  <a:pt x="123" y="329"/>
                  <a:pt x="107" y="363"/>
                </a:cubicBezTo>
                <a:cubicBezTo>
                  <a:pt x="92" y="395"/>
                  <a:pt x="64" y="397"/>
                  <a:pt x="38" y="405"/>
                </a:cubicBezTo>
                <a:lnTo>
                  <a:pt x="38" y="472"/>
                </a:lnTo>
                <a:cubicBezTo>
                  <a:pt x="62" y="480"/>
                  <a:pt x="92" y="483"/>
                  <a:pt x="105" y="513"/>
                </a:cubicBezTo>
                <a:cubicBezTo>
                  <a:pt x="132" y="569"/>
                  <a:pt x="169" y="590"/>
                  <a:pt x="171" y="593"/>
                </a:cubicBezTo>
                <a:lnTo>
                  <a:pt x="195" y="705"/>
                </a:lnTo>
                <a:lnTo>
                  <a:pt x="257" y="705"/>
                </a:lnTo>
                <a:lnTo>
                  <a:pt x="270" y="643"/>
                </a:lnTo>
                <a:cubicBezTo>
                  <a:pt x="348" y="660"/>
                  <a:pt x="391" y="659"/>
                  <a:pt x="468" y="638"/>
                </a:cubicBezTo>
                <a:lnTo>
                  <a:pt x="483" y="705"/>
                </a:lnTo>
                <a:lnTo>
                  <a:pt x="545" y="704"/>
                </a:lnTo>
                <a:lnTo>
                  <a:pt x="566" y="585"/>
                </a:lnTo>
                <a:cubicBezTo>
                  <a:pt x="567" y="585"/>
                  <a:pt x="603" y="558"/>
                  <a:pt x="620" y="523"/>
                </a:cubicBezTo>
                <a:cubicBezTo>
                  <a:pt x="631" y="502"/>
                  <a:pt x="636" y="475"/>
                  <a:pt x="636" y="440"/>
                </a:cubicBezTo>
                <a:cubicBezTo>
                  <a:pt x="636" y="361"/>
                  <a:pt x="566" y="286"/>
                  <a:pt x="495" y="253"/>
                </a:cubicBezTo>
                <a:cubicBezTo>
                  <a:pt x="478" y="262"/>
                  <a:pt x="457" y="267"/>
                  <a:pt x="435" y="267"/>
                </a:cubicBezTo>
                <a:close/>
                <a:moveTo>
                  <a:pt x="204" y="329"/>
                </a:moveTo>
                <a:cubicBezTo>
                  <a:pt x="214" y="337"/>
                  <a:pt x="212" y="358"/>
                  <a:pt x="199" y="373"/>
                </a:cubicBezTo>
                <a:cubicBezTo>
                  <a:pt x="187" y="389"/>
                  <a:pt x="167" y="392"/>
                  <a:pt x="156" y="382"/>
                </a:cubicBezTo>
                <a:cubicBezTo>
                  <a:pt x="145" y="374"/>
                  <a:pt x="147" y="353"/>
                  <a:pt x="159" y="339"/>
                </a:cubicBezTo>
                <a:cubicBezTo>
                  <a:pt x="174" y="323"/>
                  <a:pt x="193" y="320"/>
                  <a:pt x="204" y="329"/>
                </a:cubicBezTo>
                <a:close/>
                <a:moveTo>
                  <a:pt x="299" y="296"/>
                </a:moveTo>
                <a:lnTo>
                  <a:pt x="300" y="313"/>
                </a:lnTo>
                <a:cubicBezTo>
                  <a:pt x="302" y="323"/>
                  <a:pt x="305" y="323"/>
                  <a:pt x="313" y="323"/>
                </a:cubicBezTo>
                <a:cubicBezTo>
                  <a:pt x="375" y="317"/>
                  <a:pt x="441" y="325"/>
                  <a:pt x="495" y="353"/>
                </a:cubicBezTo>
                <a:cubicBezTo>
                  <a:pt x="502" y="358"/>
                  <a:pt x="507" y="358"/>
                  <a:pt x="510" y="350"/>
                </a:cubicBezTo>
                <a:lnTo>
                  <a:pt x="518" y="334"/>
                </a:lnTo>
                <a:cubicBezTo>
                  <a:pt x="523" y="328"/>
                  <a:pt x="521" y="325"/>
                  <a:pt x="513" y="320"/>
                </a:cubicBezTo>
                <a:cubicBezTo>
                  <a:pt x="451" y="288"/>
                  <a:pt x="379" y="278"/>
                  <a:pt x="308" y="286"/>
                </a:cubicBezTo>
                <a:cubicBezTo>
                  <a:pt x="300" y="286"/>
                  <a:pt x="299" y="289"/>
                  <a:pt x="299" y="296"/>
                </a:cubicBezTo>
                <a:close/>
                <a:moveTo>
                  <a:pt x="339" y="133"/>
                </a:moveTo>
                <a:cubicBezTo>
                  <a:pt x="339" y="185"/>
                  <a:pt x="382" y="229"/>
                  <a:pt x="435" y="229"/>
                </a:cubicBezTo>
                <a:cubicBezTo>
                  <a:pt x="487" y="229"/>
                  <a:pt x="531" y="186"/>
                  <a:pt x="531" y="133"/>
                </a:cubicBezTo>
                <a:cubicBezTo>
                  <a:pt x="531" y="79"/>
                  <a:pt x="487" y="37"/>
                  <a:pt x="435" y="37"/>
                </a:cubicBezTo>
                <a:cubicBezTo>
                  <a:pt x="382" y="37"/>
                  <a:pt x="339" y="80"/>
                  <a:pt x="339" y="133"/>
                </a:cubicBezTo>
                <a:close/>
              </a:path>
            </a:pathLst>
          </a:custGeom>
          <a:solidFill>
            <a:schemeClr val="accent2"/>
          </a:solidFill>
          <a:ln>
            <a:noFill/>
          </a:ln>
          <a:effectLst/>
        </p:spPr>
        <p:txBody>
          <a:bodyPr wrap="none" anchor="ctr"/>
          <a:lstStyle/>
          <a:p>
            <a:endParaRPr lang="en-US" sz="603"/>
          </a:p>
        </p:txBody>
      </p:sp>
      <p:sp>
        <p:nvSpPr>
          <p:cNvPr id="581" name="Freeform 194"/>
          <p:cNvSpPr>
            <a:spLocks noChangeArrowheads="1"/>
          </p:cNvSpPr>
          <p:nvPr/>
        </p:nvSpPr>
        <p:spPr bwMode="auto">
          <a:xfrm>
            <a:off x="6778015" y="2054663"/>
            <a:ext cx="145050" cy="208277"/>
          </a:xfrm>
          <a:custGeom>
            <a:avLst/>
            <a:gdLst>
              <a:gd name="T0" fmla="*/ 120 w 515"/>
              <a:gd name="T1" fmla="*/ 131 h 743"/>
              <a:gd name="T2" fmla="*/ 168 w 515"/>
              <a:gd name="T3" fmla="*/ 51 h 743"/>
              <a:gd name="T4" fmla="*/ 381 w 515"/>
              <a:gd name="T5" fmla="*/ 53 h 743"/>
              <a:gd name="T6" fmla="*/ 427 w 515"/>
              <a:gd name="T7" fmla="*/ 157 h 743"/>
              <a:gd name="T8" fmla="*/ 514 w 515"/>
              <a:gd name="T9" fmla="*/ 297 h 743"/>
              <a:gd name="T10" fmla="*/ 419 w 515"/>
              <a:gd name="T11" fmla="*/ 440 h 743"/>
              <a:gd name="T12" fmla="*/ 307 w 515"/>
              <a:gd name="T13" fmla="*/ 713 h 743"/>
              <a:gd name="T14" fmla="*/ 243 w 515"/>
              <a:gd name="T15" fmla="*/ 713 h 743"/>
              <a:gd name="T16" fmla="*/ 125 w 515"/>
              <a:gd name="T17" fmla="*/ 425 h 743"/>
              <a:gd name="T18" fmla="*/ 56 w 515"/>
              <a:gd name="T19" fmla="*/ 380 h 743"/>
              <a:gd name="T20" fmla="*/ 71 w 515"/>
              <a:gd name="T21" fmla="*/ 161 h 743"/>
              <a:gd name="T22" fmla="*/ 120 w 515"/>
              <a:gd name="T23" fmla="*/ 131 h 743"/>
              <a:gd name="T24" fmla="*/ 248 w 515"/>
              <a:gd name="T25" fmla="*/ 185 h 743"/>
              <a:gd name="T26" fmla="*/ 95 w 515"/>
              <a:gd name="T27" fmla="*/ 189 h 743"/>
              <a:gd name="T28" fmla="*/ 85 w 515"/>
              <a:gd name="T29" fmla="*/ 356 h 743"/>
              <a:gd name="T30" fmla="*/ 227 w 515"/>
              <a:gd name="T31" fmla="*/ 384 h 743"/>
              <a:gd name="T32" fmla="*/ 202 w 515"/>
              <a:gd name="T33" fmla="*/ 297 h 743"/>
              <a:gd name="T34" fmla="*/ 248 w 515"/>
              <a:gd name="T35" fmla="*/ 185 h 743"/>
              <a:gd name="T36" fmla="*/ 387 w 515"/>
              <a:gd name="T37" fmla="*/ 144 h 743"/>
              <a:gd name="T38" fmla="*/ 355 w 515"/>
              <a:gd name="T39" fmla="*/ 81 h 743"/>
              <a:gd name="T40" fmla="*/ 194 w 515"/>
              <a:gd name="T41" fmla="*/ 80 h 743"/>
              <a:gd name="T42" fmla="*/ 163 w 515"/>
              <a:gd name="T43" fmla="*/ 121 h 743"/>
              <a:gd name="T44" fmla="*/ 278 w 515"/>
              <a:gd name="T45" fmla="*/ 161 h 743"/>
              <a:gd name="T46" fmla="*/ 357 w 515"/>
              <a:gd name="T47" fmla="*/ 141 h 743"/>
              <a:gd name="T48" fmla="*/ 387 w 515"/>
              <a:gd name="T49" fmla="*/ 144 h 743"/>
              <a:gd name="T50" fmla="*/ 253 w 515"/>
              <a:gd name="T51" fmla="*/ 412 h 743"/>
              <a:gd name="T52" fmla="*/ 168 w 515"/>
              <a:gd name="T53" fmla="*/ 433 h 743"/>
              <a:gd name="T54" fmla="*/ 275 w 515"/>
              <a:gd name="T55" fmla="*/ 691 h 743"/>
              <a:gd name="T56" fmla="*/ 374 w 515"/>
              <a:gd name="T57" fmla="*/ 452 h 743"/>
              <a:gd name="T58" fmla="*/ 357 w 515"/>
              <a:gd name="T59" fmla="*/ 452 h 743"/>
              <a:gd name="T60" fmla="*/ 253 w 515"/>
              <a:gd name="T61" fmla="*/ 412 h 743"/>
              <a:gd name="T62" fmla="*/ 357 w 515"/>
              <a:gd name="T63" fmla="*/ 179 h 743"/>
              <a:gd name="T64" fmla="*/ 238 w 515"/>
              <a:gd name="T65" fmla="*/ 297 h 743"/>
              <a:gd name="T66" fmla="*/ 357 w 515"/>
              <a:gd name="T67" fmla="*/ 416 h 743"/>
              <a:gd name="T68" fmla="*/ 475 w 515"/>
              <a:gd name="T69" fmla="*/ 297 h 743"/>
              <a:gd name="T70" fmla="*/ 357 w 515"/>
              <a:gd name="T71" fmla="*/ 17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5" h="743">
                <a:moveTo>
                  <a:pt x="120" y="131"/>
                </a:moveTo>
                <a:cubicBezTo>
                  <a:pt x="128" y="99"/>
                  <a:pt x="146" y="72"/>
                  <a:pt x="168" y="51"/>
                </a:cubicBezTo>
                <a:cubicBezTo>
                  <a:pt x="229" y="0"/>
                  <a:pt x="322" y="0"/>
                  <a:pt x="381" y="53"/>
                </a:cubicBezTo>
                <a:cubicBezTo>
                  <a:pt x="408" y="78"/>
                  <a:pt x="426" y="113"/>
                  <a:pt x="427" y="157"/>
                </a:cubicBezTo>
                <a:cubicBezTo>
                  <a:pt x="478" y="184"/>
                  <a:pt x="514" y="237"/>
                  <a:pt x="514" y="297"/>
                </a:cubicBezTo>
                <a:cubicBezTo>
                  <a:pt x="514" y="361"/>
                  <a:pt x="475" y="416"/>
                  <a:pt x="419" y="440"/>
                </a:cubicBezTo>
                <a:lnTo>
                  <a:pt x="307" y="713"/>
                </a:lnTo>
                <a:cubicBezTo>
                  <a:pt x="296" y="742"/>
                  <a:pt x="254" y="740"/>
                  <a:pt x="243" y="713"/>
                </a:cubicBezTo>
                <a:lnTo>
                  <a:pt x="125" y="425"/>
                </a:lnTo>
                <a:cubicBezTo>
                  <a:pt x="99" y="417"/>
                  <a:pt x="75" y="403"/>
                  <a:pt x="56" y="380"/>
                </a:cubicBezTo>
                <a:cubicBezTo>
                  <a:pt x="0" y="317"/>
                  <a:pt x="7" y="217"/>
                  <a:pt x="71" y="161"/>
                </a:cubicBezTo>
                <a:cubicBezTo>
                  <a:pt x="85" y="147"/>
                  <a:pt x="103" y="137"/>
                  <a:pt x="120" y="131"/>
                </a:cubicBezTo>
                <a:close/>
                <a:moveTo>
                  <a:pt x="248" y="185"/>
                </a:moveTo>
                <a:cubicBezTo>
                  <a:pt x="203" y="150"/>
                  <a:pt x="139" y="152"/>
                  <a:pt x="95" y="189"/>
                </a:cubicBezTo>
                <a:cubicBezTo>
                  <a:pt x="47" y="232"/>
                  <a:pt x="42" y="307"/>
                  <a:pt x="85" y="356"/>
                </a:cubicBezTo>
                <a:cubicBezTo>
                  <a:pt x="122" y="396"/>
                  <a:pt x="179" y="408"/>
                  <a:pt x="227" y="384"/>
                </a:cubicBezTo>
                <a:cubicBezTo>
                  <a:pt x="211" y="358"/>
                  <a:pt x="202" y="329"/>
                  <a:pt x="202" y="297"/>
                </a:cubicBezTo>
                <a:cubicBezTo>
                  <a:pt x="202" y="254"/>
                  <a:pt x="219" y="214"/>
                  <a:pt x="248" y="185"/>
                </a:cubicBezTo>
                <a:close/>
                <a:moveTo>
                  <a:pt x="387" y="144"/>
                </a:moveTo>
                <a:cubicBezTo>
                  <a:pt x="384" y="118"/>
                  <a:pt x="373" y="97"/>
                  <a:pt x="355" y="81"/>
                </a:cubicBezTo>
                <a:cubicBezTo>
                  <a:pt x="310" y="41"/>
                  <a:pt x="238" y="40"/>
                  <a:pt x="194" y="80"/>
                </a:cubicBezTo>
                <a:cubicBezTo>
                  <a:pt x="181" y="91"/>
                  <a:pt x="170" y="105"/>
                  <a:pt x="163" y="121"/>
                </a:cubicBezTo>
                <a:cubicBezTo>
                  <a:pt x="205" y="120"/>
                  <a:pt x="246" y="134"/>
                  <a:pt x="278" y="161"/>
                </a:cubicBezTo>
                <a:cubicBezTo>
                  <a:pt x="302" y="149"/>
                  <a:pt x="328" y="141"/>
                  <a:pt x="357" y="141"/>
                </a:cubicBezTo>
                <a:cubicBezTo>
                  <a:pt x="368" y="141"/>
                  <a:pt x="378" y="142"/>
                  <a:pt x="387" y="144"/>
                </a:cubicBezTo>
                <a:close/>
                <a:moveTo>
                  <a:pt x="253" y="412"/>
                </a:moveTo>
                <a:cubicBezTo>
                  <a:pt x="227" y="428"/>
                  <a:pt x="197" y="435"/>
                  <a:pt x="168" y="433"/>
                </a:cubicBezTo>
                <a:lnTo>
                  <a:pt x="275" y="691"/>
                </a:lnTo>
                <a:lnTo>
                  <a:pt x="374" y="452"/>
                </a:lnTo>
                <a:cubicBezTo>
                  <a:pt x="368" y="452"/>
                  <a:pt x="363" y="452"/>
                  <a:pt x="357" y="452"/>
                </a:cubicBezTo>
                <a:cubicBezTo>
                  <a:pt x="317" y="452"/>
                  <a:pt x="280" y="438"/>
                  <a:pt x="253" y="412"/>
                </a:cubicBezTo>
                <a:close/>
                <a:moveTo>
                  <a:pt x="357" y="179"/>
                </a:moveTo>
                <a:cubicBezTo>
                  <a:pt x="293" y="179"/>
                  <a:pt x="238" y="232"/>
                  <a:pt x="238" y="297"/>
                </a:cubicBezTo>
                <a:cubicBezTo>
                  <a:pt x="238" y="361"/>
                  <a:pt x="292" y="416"/>
                  <a:pt x="357" y="416"/>
                </a:cubicBezTo>
                <a:cubicBezTo>
                  <a:pt x="422" y="416"/>
                  <a:pt x="475" y="361"/>
                  <a:pt x="475" y="297"/>
                </a:cubicBezTo>
                <a:cubicBezTo>
                  <a:pt x="475" y="232"/>
                  <a:pt x="422" y="179"/>
                  <a:pt x="357" y="179"/>
                </a:cubicBezTo>
                <a:close/>
              </a:path>
            </a:pathLst>
          </a:custGeom>
          <a:solidFill>
            <a:schemeClr val="accent2"/>
          </a:solidFill>
          <a:ln>
            <a:noFill/>
          </a:ln>
          <a:effectLst/>
        </p:spPr>
        <p:txBody>
          <a:bodyPr wrap="none" anchor="ctr"/>
          <a:lstStyle/>
          <a:p>
            <a:endParaRPr lang="en-US" sz="603"/>
          </a:p>
        </p:txBody>
      </p:sp>
      <p:sp>
        <p:nvSpPr>
          <p:cNvPr id="582" name="Freeform 195"/>
          <p:cNvSpPr>
            <a:spLocks noChangeArrowheads="1"/>
          </p:cNvSpPr>
          <p:nvPr/>
        </p:nvSpPr>
        <p:spPr bwMode="auto">
          <a:xfrm>
            <a:off x="6990011" y="2058380"/>
            <a:ext cx="203318" cy="203318"/>
          </a:xfrm>
          <a:custGeom>
            <a:avLst/>
            <a:gdLst>
              <a:gd name="T0" fmla="*/ 434 w 722"/>
              <a:gd name="T1" fmla="*/ 720 h 721"/>
              <a:gd name="T2" fmla="*/ 398 w 722"/>
              <a:gd name="T3" fmla="*/ 685 h 721"/>
              <a:gd name="T4" fmla="*/ 398 w 722"/>
              <a:gd name="T5" fmla="*/ 595 h 721"/>
              <a:gd name="T6" fmla="*/ 434 w 722"/>
              <a:gd name="T7" fmla="*/ 560 h 721"/>
              <a:gd name="T8" fmla="*/ 614 w 722"/>
              <a:gd name="T9" fmla="*/ 560 h 721"/>
              <a:gd name="T10" fmla="*/ 480 w 722"/>
              <a:gd name="T11" fmla="*/ 419 h 721"/>
              <a:gd name="T12" fmla="*/ 491 w 722"/>
              <a:gd name="T13" fmla="*/ 392 h 721"/>
              <a:gd name="T14" fmla="*/ 573 w 722"/>
              <a:gd name="T15" fmla="*/ 392 h 721"/>
              <a:gd name="T16" fmla="*/ 432 w 722"/>
              <a:gd name="T17" fmla="*/ 245 h 721"/>
              <a:gd name="T18" fmla="*/ 443 w 722"/>
              <a:gd name="T19" fmla="*/ 218 h 721"/>
              <a:gd name="T20" fmla="*/ 521 w 722"/>
              <a:gd name="T21" fmla="*/ 218 h 721"/>
              <a:gd name="T22" fmla="*/ 362 w 722"/>
              <a:gd name="T23" fmla="*/ 42 h 721"/>
              <a:gd name="T24" fmla="*/ 202 w 722"/>
              <a:gd name="T25" fmla="*/ 218 h 721"/>
              <a:gd name="T26" fmla="*/ 278 w 722"/>
              <a:gd name="T27" fmla="*/ 218 h 721"/>
              <a:gd name="T28" fmla="*/ 290 w 722"/>
              <a:gd name="T29" fmla="*/ 245 h 721"/>
              <a:gd name="T30" fmla="*/ 149 w 722"/>
              <a:gd name="T31" fmla="*/ 392 h 721"/>
              <a:gd name="T32" fmla="*/ 230 w 722"/>
              <a:gd name="T33" fmla="*/ 392 h 721"/>
              <a:gd name="T34" fmla="*/ 242 w 722"/>
              <a:gd name="T35" fmla="*/ 419 h 721"/>
              <a:gd name="T36" fmla="*/ 109 w 722"/>
              <a:gd name="T37" fmla="*/ 560 h 721"/>
              <a:gd name="T38" fmla="*/ 288 w 722"/>
              <a:gd name="T39" fmla="*/ 560 h 721"/>
              <a:gd name="T40" fmla="*/ 323 w 722"/>
              <a:gd name="T41" fmla="*/ 595 h 721"/>
              <a:gd name="T42" fmla="*/ 323 w 722"/>
              <a:gd name="T43" fmla="*/ 685 h 721"/>
              <a:gd name="T44" fmla="*/ 288 w 722"/>
              <a:gd name="T45" fmla="*/ 720 h 721"/>
              <a:gd name="T46" fmla="*/ 10 w 722"/>
              <a:gd name="T47" fmla="*/ 720 h 721"/>
              <a:gd name="T48" fmla="*/ 0 w 722"/>
              <a:gd name="T49" fmla="*/ 709 h 721"/>
              <a:gd name="T50" fmla="*/ 0 w 722"/>
              <a:gd name="T51" fmla="*/ 691 h 721"/>
              <a:gd name="T52" fmla="*/ 10 w 722"/>
              <a:gd name="T53" fmla="*/ 681 h 721"/>
              <a:gd name="T54" fmla="*/ 286 w 722"/>
              <a:gd name="T55" fmla="*/ 681 h 721"/>
              <a:gd name="T56" fmla="*/ 286 w 722"/>
              <a:gd name="T57" fmla="*/ 598 h 721"/>
              <a:gd name="T58" fmla="*/ 102 w 722"/>
              <a:gd name="T59" fmla="*/ 598 h 721"/>
              <a:gd name="T60" fmla="*/ 75 w 722"/>
              <a:gd name="T61" fmla="*/ 539 h 721"/>
              <a:gd name="T62" fmla="*/ 181 w 722"/>
              <a:gd name="T63" fmla="*/ 430 h 721"/>
              <a:gd name="T64" fmla="*/ 144 w 722"/>
              <a:gd name="T65" fmla="*/ 430 h 721"/>
              <a:gd name="T66" fmla="*/ 120 w 722"/>
              <a:gd name="T67" fmla="*/ 368 h 721"/>
              <a:gd name="T68" fmla="*/ 227 w 722"/>
              <a:gd name="T69" fmla="*/ 256 h 721"/>
              <a:gd name="T70" fmla="*/ 197 w 722"/>
              <a:gd name="T71" fmla="*/ 256 h 721"/>
              <a:gd name="T72" fmla="*/ 173 w 722"/>
              <a:gd name="T73" fmla="*/ 194 h 721"/>
              <a:gd name="T74" fmla="*/ 336 w 722"/>
              <a:gd name="T75" fmla="*/ 16 h 721"/>
              <a:gd name="T76" fmla="*/ 387 w 722"/>
              <a:gd name="T77" fmla="*/ 16 h 721"/>
              <a:gd name="T78" fmla="*/ 550 w 722"/>
              <a:gd name="T79" fmla="*/ 194 h 721"/>
              <a:gd name="T80" fmla="*/ 526 w 722"/>
              <a:gd name="T81" fmla="*/ 256 h 721"/>
              <a:gd name="T82" fmla="*/ 494 w 722"/>
              <a:gd name="T83" fmla="*/ 256 h 721"/>
              <a:gd name="T84" fmla="*/ 603 w 722"/>
              <a:gd name="T85" fmla="*/ 368 h 721"/>
              <a:gd name="T86" fmla="*/ 577 w 722"/>
              <a:gd name="T87" fmla="*/ 430 h 721"/>
              <a:gd name="T88" fmla="*/ 542 w 722"/>
              <a:gd name="T89" fmla="*/ 430 h 721"/>
              <a:gd name="T90" fmla="*/ 646 w 722"/>
              <a:gd name="T91" fmla="*/ 539 h 721"/>
              <a:gd name="T92" fmla="*/ 621 w 722"/>
              <a:gd name="T93" fmla="*/ 598 h 721"/>
              <a:gd name="T94" fmla="*/ 437 w 722"/>
              <a:gd name="T95" fmla="*/ 598 h 721"/>
              <a:gd name="T96" fmla="*/ 437 w 722"/>
              <a:gd name="T97" fmla="*/ 681 h 721"/>
              <a:gd name="T98" fmla="*/ 712 w 722"/>
              <a:gd name="T99" fmla="*/ 681 h 721"/>
              <a:gd name="T100" fmla="*/ 721 w 722"/>
              <a:gd name="T101" fmla="*/ 691 h 721"/>
              <a:gd name="T102" fmla="*/ 721 w 722"/>
              <a:gd name="T103" fmla="*/ 709 h 721"/>
              <a:gd name="T104" fmla="*/ 712 w 722"/>
              <a:gd name="T105" fmla="*/ 720 h 721"/>
              <a:gd name="T106" fmla="*/ 434 w 722"/>
              <a:gd name="T107" fmla="*/ 72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2" h="721">
                <a:moveTo>
                  <a:pt x="434" y="720"/>
                </a:moveTo>
                <a:cubicBezTo>
                  <a:pt x="414" y="720"/>
                  <a:pt x="398" y="704"/>
                  <a:pt x="398" y="685"/>
                </a:cubicBezTo>
                <a:lnTo>
                  <a:pt x="398" y="595"/>
                </a:lnTo>
                <a:cubicBezTo>
                  <a:pt x="398" y="576"/>
                  <a:pt x="414" y="560"/>
                  <a:pt x="434" y="560"/>
                </a:cubicBezTo>
                <a:lnTo>
                  <a:pt x="614" y="560"/>
                </a:lnTo>
                <a:lnTo>
                  <a:pt x="480" y="419"/>
                </a:lnTo>
                <a:cubicBezTo>
                  <a:pt x="470" y="409"/>
                  <a:pt x="477" y="392"/>
                  <a:pt x="491" y="392"/>
                </a:cubicBezTo>
                <a:lnTo>
                  <a:pt x="573" y="392"/>
                </a:lnTo>
                <a:lnTo>
                  <a:pt x="432" y="245"/>
                </a:lnTo>
                <a:cubicBezTo>
                  <a:pt x="422" y="234"/>
                  <a:pt x="430" y="218"/>
                  <a:pt x="443" y="218"/>
                </a:cubicBezTo>
                <a:lnTo>
                  <a:pt x="521" y="218"/>
                </a:lnTo>
                <a:lnTo>
                  <a:pt x="362" y="42"/>
                </a:lnTo>
                <a:lnTo>
                  <a:pt x="202" y="218"/>
                </a:lnTo>
                <a:lnTo>
                  <a:pt x="278" y="218"/>
                </a:lnTo>
                <a:cubicBezTo>
                  <a:pt x="293" y="218"/>
                  <a:pt x="301" y="234"/>
                  <a:pt x="290" y="245"/>
                </a:cubicBezTo>
                <a:lnTo>
                  <a:pt x="149" y="392"/>
                </a:lnTo>
                <a:lnTo>
                  <a:pt x="230" y="392"/>
                </a:lnTo>
                <a:cubicBezTo>
                  <a:pt x="245" y="392"/>
                  <a:pt x="251" y="409"/>
                  <a:pt x="242" y="419"/>
                </a:cubicBezTo>
                <a:lnTo>
                  <a:pt x="109" y="560"/>
                </a:lnTo>
                <a:lnTo>
                  <a:pt x="288" y="560"/>
                </a:lnTo>
                <a:cubicBezTo>
                  <a:pt x="307" y="560"/>
                  <a:pt x="323" y="576"/>
                  <a:pt x="323" y="595"/>
                </a:cubicBezTo>
                <a:lnTo>
                  <a:pt x="323" y="685"/>
                </a:lnTo>
                <a:cubicBezTo>
                  <a:pt x="323" y="704"/>
                  <a:pt x="307" y="720"/>
                  <a:pt x="288" y="720"/>
                </a:cubicBezTo>
                <a:lnTo>
                  <a:pt x="10" y="720"/>
                </a:lnTo>
                <a:cubicBezTo>
                  <a:pt x="2" y="720"/>
                  <a:pt x="0" y="717"/>
                  <a:pt x="0" y="709"/>
                </a:cubicBezTo>
                <a:lnTo>
                  <a:pt x="0" y="691"/>
                </a:lnTo>
                <a:cubicBezTo>
                  <a:pt x="0" y="683"/>
                  <a:pt x="2" y="681"/>
                  <a:pt x="10" y="681"/>
                </a:cubicBezTo>
                <a:lnTo>
                  <a:pt x="286" y="681"/>
                </a:lnTo>
                <a:lnTo>
                  <a:pt x="286" y="598"/>
                </a:lnTo>
                <a:lnTo>
                  <a:pt x="102" y="598"/>
                </a:lnTo>
                <a:cubicBezTo>
                  <a:pt x="72" y="598"/>
                  <a:pt x="54" y="561"/>
                  <a:pt x="75" y="539"/>
                </a:cubicBezTo>
                <a:lnTo>
                  <a:pt x="181" y="430"/>
                </a:lnTo>
                <a:lnTo>
                  <a:pt x="144" y="430"/>
                </a:lnTo>
                <a:cubicBezTo>
                  <a:pt x="109" y="429"/>
                  <a:pt x="96" y="392"/>
                  <a:pt x="120" y="368"/>
                </a:cubicBezTo>
                <a:lnTo>
                  <a:pt x="227" y="256"/>
                </a:lnTo>
                <a:lnTo>
                  <a:pt x="197" y="256"/>
                </a:lnTo>
                <a:cubicBezTo>
                  <a:pt x="162" y="256"/>
                  <a:pt x="149" y="219"/>
                  <a:pt x="173" y="194"/>
                </a:cubicBezTo>
                <a:lnTo>
                  <a:pt x="336" y="16"/>
                </a:lnTo>
                <a:cubicBezTo>
                  <a:pt x="349" y="0"/>
                  <a:pt x="373" y="0"/>
                  <a:pt x="387" y="16"/>
                </a:cubicBezTo>
                <a:lnTo>
                  <a:pt x="550" y="194"/>
                </a:lnTo>
                <a:cubicBezTo>
                  <a:pt x="573" y="219"/>
                  <a:pt x="560" y="256"/>
                  <a:pt x="526" y="256"/>
                </a:cubicBezTo>
                <a:lnTo>
                  <a:pt x="494" y="256"/>
                </a:lnTo>
                <a:lnTo>
                  <a:pt x="603" y="368"/>
                </a:lnTo>
                <a:cubicBezTo>
                  <a:pt x="627" y="392"/>
                  <a:pt x="613" y="429"/>
                  <a:pt x="577" y="430"/>
                </a:cubicBezTo>
                <a:lnTo>
                  <a:pt x="542" y="430"/>
                </a:lnTo>
                <a:lnTo>
                  <a:pt x="646" y="539"/>
                </a:lnTo>
                <a:cubicBezTo>
                  <a:pt x="667" y="561"/>
                  <a:pt x="651" y="598"/>
                  <a:pt x="621" y="598"/>
                </a:cubicBezTo>
                <a:lnTo>
                  <a:pt x="437" y="598"/>
                </a:lnTo>
                <a:lnTo>
                  <a:pt x="437" y="681"/>
                </a:lnTo>
                <a:lnTo>
                  <a:pt x="712" y="681"/>
                </a:lnTo>
                <a:cubicBezTo>
                  <a:pt x="720" y="681"/>
                  <a:pt x="721" y="683"/>
                  <a:pt x="721" y="691"/>
                </a:cubicBezTo>
                <a:lnTo>
                  <a:pt x="721" y="709"/>
                </a:lnTo>
                <a:cubicBezTo>
                  <a:pt x="721" y="717"/>
                  <a:pt x="720" y="720"/>
                  <a:pt x="712" y="720"/>
                </a:cubicBezTo>
                <a:lnTo>
                  <a:pt x="434" y="720"/>
                </a:lnTo>
              </a:path>
            </a:pathLst>
          </a:custGeom>
          <a:solidFill>
            <a:schemeClr val="accent2"/>
          </a:solidFill>
          <a:ln>
            <a:noFill/>
          </a:ln>
          <a:effectLst/>
        </p:spPr>
        <p:txBody>
          <a:bodyPr wrap="none" anchor="ctr"/>
          <a:lstStyle/>
          <a:p>
            <a:endParaRPr lang="en-US" sz="603"/>
          </a:p>
        </p:txBody>
      </p:sp>
      <p:sp>
        <p:nvSpPr>
          <p:cNvPr id="583" name="Freeform 196"/>
          <p:cNvSpPr>
            <a:spLocks noChangeArrowheads="1"/>
          </p:cNvSpPr>
          <p:nvPr/>
        </p:nvSpPr>
        <p:spPr bwMode="auto">
          <a:xfrm>
            <a:off x="5321319" y="2326165"/>
            <a:ext cx="215715" cy="203318"/>
          </a:xfrm>
          <a:custGeom>
            <a:avLst/>
            <a:gdLst>
              <a:gd name="T0" fmla="*/ 654 w 767"/>
              <a:gd name="T1" fmla="*/ 90 h 721"/>
              <a:gd name="T2" fmla="*/ 486 w 767"/>
              <a:gd name="T3" fmla="*/ 120 h 721"/>
              <a:gd name="T4" fmla="*/ 275 w 767"/>
              <a:gd name="T5" fmla="*/ 333 h 721"/>
              <a:gd name="T6" fmla="*/ 267 w 767"/>
              <a:gd name="T7" fmla="*/ 339 h 721"/>
              <a:gd name="T8" fmla="*/ 257 w 767"/>
              <a:gd name="T9" fmla="*/ 341 h 721"/>
              <a:gd name="T10" fmla="*/ 129 w 767"/>
              <a:gd name="T11" fmla="*/ 341 h 721"/>
              <a:gd name="T12" fmla="*/ 0 w 767"/>
              <a:gd name="T13" fmla="*/ 211 h 721"/>
              <a:gd name="T14" fmla="*/ 128 w 767"/>
              <a:gd name="T15" fmla="*/ 82 h 721"/>
              <a:gd name="T16" fmla="*/ 259 w 767"/>
              <a:gd name="T17" fmla="*/ 211 h 721"/>
              <a:gd name="T18" fmla="*/ 220 w 767"/>
              <a:gd name="T19" fmla="*/ 303 h 721"/>
              <a:gd name="T20" fmla="*/ 252 w 767"/>
              <a:gd name="T21" fmla="*/ 303 h 721"/>
              <a:gd name="T22" fmla="*/ 459 w 767"/>
              <a:gd name="T23" fmla="*/ 95 h 721"/>
              <a:gd name="T24" fmla="*/ 687 w 767"/>
              <a:gd name="T25" fmla="*/ 69 h 721"/>
              <a:gd name="T26" fmla="*/ 707 w 767"/>
              <a:gd name="T27" fmla="*/ 91 h 721"/>
              <a:gd name="T28" fmla="*/ 531 w 767"/>
              <a:gd name="T29" fmla="*/ 266 h 721"/>
              <a:gd name="T30" fmla="*/ 764 w 767"/>
              <a:gd name="T31" fmla="*/ 266 h 721"/>
              <a:gd name="T32" fmla="*/ 766 w 767"/>
              <a:gd name="T33" fmla="*/ 295 h 721"/>
              <a:gd name="T34" fmla="*/ 588 w 767"/>
              <a:gd name="T35" fmla="*/ 439 h 721"/>
              <a:gd name="T36" fmla="*/ 316 w 767"/>
              <a:gd name="T37" fmla="*/ 439 h 721"/>
              <a:gd name="T38" fmla="*/ 292 w 767"/>
              <a:gd name="T39" fmla="*/ 461 h 721"/>
              <a:gd name="T40" fmla="*/ 420 w 767"/>
              <a:gd name="T41" fmla="*/ 589 h 721"/>
              <a:gd name="T42" fmla="*/ 291 w 767"/>
              <a:gd name="T43" fmla="*/ 720 h 721"/>
              <a:gd name="T44" fmla="*/ 161 w 767"/>
              <a:gd name="T45" fmla="*/ 589 h 721"/>
              <a:gd name="T46" fmla="*/ 206 w 767"/>
              <a:gd name="T47" fmla="*/ 493 h 721"/>
              <a:gd name="T48" fmla="*/ 294 w 767"/>
              <a:gd name="T49" fmla="*/ 407 h 721"/>
              <a:gd name="T50" fmla="*/ 312 w 767"/>
              <a:gd name="T51" fmla="*/ 400 h 721"/>
              <a:gd name="T52" fmla="*/ 588 w 767"/>
              <a:gd name="T53" fmla="*/ 400 h 721"/>
              <a:gd name="T54" fmla="*/ 727 w 767"/>
              <a:gd name="T55" fmla="*/ 303 h 721"/>
              <a:gd name="T56" fmla="*/ 494 w 767"/>
              <a:gd name="T57" fmla="*/ 303 h 721"/>
              <a:gd name="T58" fmla="*/ 464 w 767"/>
              <a:gd name="T59" fmla="*/ 331 h 721"/>
              <a:gd name="T60" fmla="*/ 449 w 767"/>
              <a:gd name="T61" fmla="*/ 331 h 721"/>
              <a:gd name="T62" fmla="*/ 436 w 767"/>
              <a:gd name="T63" fmla="*/ 320 h 721"/>
              <a:gd name="T64" fmla="*/ 436 w 767"/>
              <a:gd name="T65" fmla="*/ 304 h 721"/>
              <a:gd name="T66" fmla="*/ 654 w 767"/>
              <a:gd name="T67" fmla="*/ 90 h 721"/>
              <a:gd name="T68" fmla="*/ 37 w 767"/>
              <a:gd name="T69" fmla="*/ 211 h 721"/>
              <a:gd name="T70" fmla="*/ 129 w 767"/>
              <a:gd name="T71" fmla="*/ 303 h 721"/>
              <a:gd name="T72" fmla="*/ 220 w 767"/>
              <a:gd name="T73" fmla="*/ 211 h 721"/>
              <a:gd name="T74" fmla="*/ 128 w 767"/>
              <a:gd name="T75" fmla="*/ 119 h 721"/>
              <a:gd name="T76" fmla="*/ 37 w 767"/>
              <a:gd name="T77" fmla="*/ 211 h 721"/>
              <a:gd name="T78" fmla="*/ 200 w 767"/>
              <a:gd name="T79" fmla="*/ 589 h 721"/>
              <a:gd name="T80" fmla="*/ 291 w 767"/>
              <a:gd name="T81" fmla="*/ 682 h 721"/>
              <a:gd name="T82" fmla="*/ 382 w 767"/>
              <a:gd name="T83" fmla="*/ 589 h 721"/>
              <a:gd name="T84" fmla="*/ 291 w 767"/>
              <a:gd name="T85" fmla="*/ 498 h 721"/>
              <a:gd name="T86" fmla="*/ 200 w 767"/>
              <a:gd name="T87" fmla="*/ 589 h 721"/>
              <a:gd name="T88" fmla="*/ 388 w 767"/>
              <a:gd name="T89" fmla="*/ 333 h 721"/>
              <a:gd name="T90" fmla="*/ 361 w 767"/>
              <a:gd name="T91" fmla="*/ 359 h 721"/>
              <a:gd name="T92" fmla="*/ 336 w 767"/>
              <a:gd name="T93" fmla="*/ 333 h 721"/>
              <a:gd name="T94" fmla="*/ 361 w 767"/>
              <a:gd name="T95" fmla="*/ 306 h 721"/>
              <a:gd name="T96" fmla="*/ 388 w 767"/>
              <a:gd name="T97" fmla="*/ 333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67" h="721">
                <a:moveTo>
                  <a:pt x="654" y="90"/>
                </a:moveTo>
                <a:cubicBezTo>
                  <a:pt x="599" y="45"/>
                  <a:pt x="529" y="77"/>
                  <a:pt x="486" y="120"/>
                </a:cubicBezTo>
                <a:lnTo>
                  <a:pt x="275" y="333"/>
                </a:lnTo>
                <a:cubicBezTo>
                  <a:pt x="272" y="336"/>
                  <a:pt x="270" y="338"/>
                  <a:pt x="267" y="339"/>
                </a:cubicBezTo>
                <a:cubicBezTo>
                  <a:pt x="264" y="339"/>
                  <a:pt x="260" y="341"/>
                  <a:pt x="257" y="341"/>
                </a:cubicBezTo>
                <a:lnTo>
                  <a:pt x="129" y="341"/>
                </a:lnTo>
                <a:cubicBezTo>
                  <a:pt x="57" y="341"/>
                  <a:pt x="0" y="285"/>
                  <a:pt x="0" y="211"/>
                </a:cubicBezTo>
                <a:cubicBezTo>
                  <a:pt x="0" y="139"/>
                  <a:pt x="56" y="82"/>
                  <a:pt x="128" y="82"/>
                </a:cubicBezTo>
                <a:cubicBezTo>
                  <a:pt x="200" y="82"/>
                  <a:pt x="259" y="139"/>
                  <a:pt x="259" y="211"/>
                </a:cubicBezTo>
                <a:cubicBezTo>
                  <a:pt x="259" y="247"/>
                  <a:pt x="243" y="280"/>
                  <a:pt x="220" y="303"/>
                </a:cubicBezTo>
                <a:lnTo>
                  <a:pt x="252" y="303"/>
                </a:lnTo>
                <a:lnTo>
                  <a:pt x="459" y="95"/>
                </a:lnTo>
                <a:cubicBezTo>
                  <a:pt x="520" y="32"/>
                  <a:pt x="617" y="0"/>
                  <a:pt x="687" y="69"/>
                </a:cubicBezTo>
                <a:cubicBezTo>
                  <a:pt x="694" y="75"/>
                  <a:pt x="700" y="83"/>
                  <a:pt x="707" y="91"/>
                </a:cubicBezTo>
                <a:lnTo>
                  <a:pt x="531" y="266"/>
                </a:lnTo>
                <a:lnTo>
                  <a:pt x="764" y="266"/>
                </a:lnTo>
                <a:cubicBezTo>
                  <a:pt x="764" y="275"/>
                  <a:pt x="766" y="285"/>
                  <a:pt x="766" y="295"/>
                </a:cubicBezTo>
                <a:cubicBezTo>
                  <a:pt x="766" y="391"/>
                  <a:pt x="676" y="439"/>
                  <a:pt x="588" y="439"/>
                </a:cubicBezTo>
                <a:lnTo>
                  <a:pt x="316" y="439"/>
                </a:lnTo>
                <a:lnTo>
                  <a:pt x="292" y="461"/>
                </a:lnTo>
                <a:cubicBezTo>
                  <a:pt x="363" y="463"/>
                  <a:pt x="420" y="520"/>
                  <a:pt x="420" y="589"/>
                </a:cubicBezTo>
                <a:cubicBezTo>
                  <a:pt x="420" y="661"/>
                  <a:pt x="363" y="720"/>
                  <a:pt x="291" y="720"/>
                </a:cubicBezTo>
                <a:cubicBezTo>
                  <a:pt x="219" y="720"/>
                  <a:pt x="161" y="661"/>
                  <a:pt x="161" y="589"/>
                </a:cubicBezTo>
                <a:cubicBezTo>
                  <a:pt x="161" y="550"/>
                  <a:pt x="179" y="517"/>
                  <a:pt x="206" y="493"/>
                </a:cubicBezTo>
                <a:lnTo>
                  <a:pt x="294" y="407"/>
                </a:lnTo>
                <a:cubicBezTo>
                  <a:pt x="299" y="402"/>
                  <a:pt x="305" y="400"/>
                  <a:pt x="312" y="400"/>
                </a:cubicBezTo>
                <a:lnTo>
                  <a:pt x="588" y="400"/>
                </a:lnTo>
                <a:cubicBezTo>
                  <a:pt x="651" y="400"/>
                  <a:pt x="723" y="371"/>
                  <a:pt x="727" y="303"/>
                </a:cubicBezTo>
                <a:lnTo>
                  <a:pt x="494" y="303"/>
                </a:lnTo>
                <a:lnTo>
                  <a:pt x="464" y="331"/>
                </a:lnTo>
                <a:cubicBezTo>
                  <a:pt x="459" y="338"/>
                  <a:pt x="454" y="338"/>
                  <a:pt x="449" y="331"/>
                </a:cubicBezTo>
                <a:lnTo>
                  <a:pt x="436" y="320"/>
                </a:lnTo>
                <a:cubicBezTo>
                  <a:pt x="432" y="314"/>
                  <a:pt x="432" y="311"/>
                  <a:pt x="436" y="304"/>
                </a:cubicBezTo>
                <a:cubicBezTo>
                  <a:pt x="508" y="234"/>
                  <a:pt x="582" y="162"/>
                  <a:pt x="654" y="90"/>
                </a:cubicBezTo>
                <a:close/>
                <a:moveTo>
                  <a:pt x="37" y="211"/>
                </a:moveTo>
                <a:cubicBezTo>
                  <a:pt x="37" y="263"/>
                  <a:pt x="78" y="303"/>
                  <a:pt x="129" y="303"/>
                </a:cubicBezTo>
                <a:cubicBezTo>
                  <a:pt x="179" y="303"/>
                  <a:pt x="220" y="263"/>
                  <a:pt x="220" y="211"/>
                </a:cubicBezTo>
                <a:cubicBezTo>
                  <a:pt x="220" y="160"/>
                  <a:pt x="179" y="119"/>
                  <a:pt x="128" y="119"/>
                </a:cubicBezTo>
                <a:cubicBezTo>
                  <a:pt x="78" y="119"/>
                  <a:pt x="37" y="160"/>
                  <a:pt x="37" y="211"/>
                </a:cubicBezTo>
                <a:close/>
                <a:moveTo>
                  <a:pt x="200" y="589"/>
                </a:moveTo>
                <a:cubicBezTo>
                  <a:pt x="200" y="640"/>
                  <a:pt x="240" y="682"/>
                  <a:pt x="291" y="682"/>
                </a:cubicBezTo>
                <a:cubicBezTo>
                  <a:pt x="340" y="682"/>
                  <a:pt x="382" y="640"/>
                  <a:pt x="382" y="589"/>
                </a:cubicBezTo>
                <a:cubicBezTo>
                  <a:pt x="382" y="539"/>
                  <a:pt x="340" y="498"/>
                  <a:pt x="291" y="498"/>
                </a:cubicBezTo>
                <a:cubicBezTo>
                  <a:pt x="240" y="498"/>
                  <a:pt x="200" y="539"/>
                  <a:pt x="200" y="589"/>
                </a:cubicBezTo>
                <a:close/>
                <a:moveTo>
                  <a:pt x="388" y="333"/>
                </a:moveTo>
                <a:cubicBezTo>
                  <a:pt x="388" y="347"/>
                  <a:pt x="377" y="359"/>
                  <a:pt x="361" y="359"/>
                </a:cubicBezTo>
                <a:cubicBezTo>
                  <a:pt x="347" y="359"/>
                  <a:pt x="336" y="347"/>
                  <a:pt x="336" y="333"/>
                </a:cubicBezTo>
                <a:cubicBezTo>
                  <a:pt x="336" y="319"/>
                  <a:pt x="347" y="306"/>
                  <a:pt x="361" y="306"/>
                </a:cubicBezTo>
                <a:cubicBezTo>
                  <a:pt x="377" y="306"/>
                  <a:pt x="388" y="319"/>
                  <a:pt x="388" y="333"/>
                </a:cubicBezTo>
                <a:close/>
              </a:path>
            </a:pathLst>
          </a:custGeom>
          <a:solidFill>
            <a:schemeClr val="accent2"/>
          </a:solidFill>
          <a:ln>
            <a:noFill/>
          </a:ln>
          <a:effectLst/>
        </p:spPr>
        <p:txBody>
          <a:bodyPr wrap="none" anchor="ctr"/>
          <a:lstStyle/>
          <a:p>
            <a:endParaRPr lang="en-US" sz="603"/>
          </a:p>
        </p:txBody>
      </p:sp>
      <p:sp>
        <p:nvSpPr>
          <p:cNvPr id="584" name="Freeform 197"/>
          <p:cNvSpPr>
            <a:spLocks noChangeArrowheads="1"/>
          </p:cNvSpPr>
          <p:nvPr/>
        </p:nvSpPr>
        <p:spPr bwMode="auto">
          <a:xfrm>
            <a:off x="5623817" y="2329886"/>
            <a:ext cx="204557" cy="204557"/>
          </a:xfrm>
          <a:custGeom>
            <a:avLst/>
            <a:gdLst>
              <a:gd name="T0" fmla="*/ 218 w 726"/>
              <a:gd name="T1" fmla="*/ 432 h 727"/>
              <a:gd name="T2" fmla="*/ 35 w 726"/>
              <a:gd name="T3" fmla="*/ 432 h 727"/>
              <a:gd name="T4" fmla="*/ 0 w 726"/>
              <a:gd name="T5" fmla="*/ 397 h 727"/>
              <a:gd name="T6" fmla="*/ 0 w 726"/>
              <a:gd name="T7" fmla="*/ 37 h 727"/>
              <a:gd name="T8" fmla="*/ 35 w 726"/>
              <a:gd name="T9" fmla="*/ 3 h 727"/>
              <a:gd name="T10" fmla="*/ 218 w 726"/>
              <a:gd name="T11" fmla="*/ 3 h 727"/>
              <a:gd name="T12" fmla="*/ 253 w 726"/>
              <a:gd name="T13" fmla="*/ 37 h 727"/>
              <a:gd name="T14" fmla="*/ 253 w 726"/>
              <a:gd name="T15" fmla="*/ 48 h 727"/>
              <a:gd name="T16" fmla="*/ 427 w 726"/>
              <a:gd name="T17" fmla="*/ 0 h 727"/>
              <a:gd name="T18" fmla="*/ 600 w 726"/>
              <a:gd name="T19" fmla="*/ 0 h 727"/>
              <a:gd name="T20" fmla="*/ 657 w 726"/>
              <a:gd name="T21" fmla="*/ 103 h 727"/>
              <a:gd name="T22" fmla="*/ 681 w 726"/>
              <a:gd name="T23" fmla="*/ 202 h 727"/>
              <a:gd name="T24" fmla="*/ 688 w 726"/>
              <a:gd name="T25" fmla="*/ 327 h 727"/>
              <a:gd name="T26" fmla="*/ 635 w 726"/>
              <a:gd name="T27" fmla="*/ 453 h 727"/>
              <a:gd name="T28" fmla="*/ 499 w 726"/>
              <a:gd name="T29" fmla="*/ 453 h 727"/>
              <a:gd name="T30" fmla="*/ 493 w 726"/>
              <a:gd name="T31" fmla="*/ 694 h 727"/>
              <a:gd name="T32" fmla="*/ 400 w 726"/>
              <a:gd name="T33" fmla="*/ 666 h 727"/>
              <a:gd name="T34" fmla="*/ 310 w 726"/>
              <a:gd name="T35" fmla="*/ 469 h 727"/>
              <a:gd name="T36" fmla="*/ 253 w 726"/>
              <a:gd name="T37" fmla="*/ 399 h 727"/>
              <a:gd name="T38" fmla="*/ 218 w 726"/>
              <a:gd name="T39" fmla="*/ 432 h 727"/>
              <a:gd name="T40" fmla="*/ 38 w 726"/>
              <a:gd name="T41" fmla="*/ 394 h 727"/>
              <a:gd name="T42" fmla="*/ 216 w 726"/>
              <a:gd name="T43" fmla="*/ 394 h 727"/>
              <a:gd name="T44" fmla="*/ 216 w 726"/>
              <a:gd name="T45" fmla="*/ 40 h 727"/>
              <a:gd name="T46" fmla="*/ 38 w 726"/>
              <a:gd name="T47" fmla="*/ 40 h 727"/>
              <a:gd name="T48" fmla="*/ 38 w 726"/>
              <a:gd name="T49" fmla="*/ 394 h 727"/>
              <a:gd name="T50" fmla="*/ 339 w 726"/>
              <a:gd name="T51" fmla="*/ 445 h 727"/>
              <a:gd name="T52" fmla="*/ 437 w 726"/>
              <a:gd name="T53" fmla="*/ 658 h 727"/>
              <a:gd name="T54" fmla="*/ 466 w 726"/>
              <a:gd name="T55" fmla="*/ 667 h 727"/>
              <a:gd name="T56" fmla="*/ 458 w 726"/>
              <a:gd name="T57" fmla="*/ 450 h 727"/>
              <a:gd name="T58" fmla="*/ 480 w 726"/>
              <a:gd name="T59" fmla="*/ 415 h 727"/>
              <a:gd name="T60" fmla="*/ 635 w 726"/>
              <a:gd name="T61" fmla="*/ 415 h 727"/>
              <a:gd name="T62" fmla="*/ 653 w 726"/>
              <a:gd name="T63" fmla="*/ 344 h 727"/>
              <a:gd name="T64" fmla="*/ 657 w 726"/>
              <a:gd name="T65" fmla="*/ 301 h 727"/>
              <a:gd name="T66" fmla="*/ 669 w 726"/>
              <a:gd name="T67" fmla="*/ 243 h 727"/>
              <a:gd name="T68" fmla="*/ 641 w 726"/>
              <a:gd name="T69" fmla="*/ 226 h 727"/>
              <a:gd name="T70" fmla="*/ 641 w 726"/>
              <a:gd name="T71" fmla="*/ 191 h 727"/>
              <a:gd name="T72" fmla="*/ 630 w 726"/>
              <a:gd name="T73" fmla="*/ 133 h 727"/>
              <a:gd name="T74" fmla="*/ 617 w 726"/>
              <a:gd name="T75" fmla="*/ 90 h 727"/>
              <a:gd name="T76" fmla="*/ 600 w 726"/>
              <a:gd name="T77" fmla="*/ 37 h 727"/>
              <a:gd name="T78" fmla="*/ 427 w 726"/>
              <a:gd name="T79" fmla="*/ 37 h 727"/>
              <a:gd name="T80" fmla="*/ 253 w 726"/>
              <a:gd name="T81" fmla="*/ 87 h 727"/>
              <a:gd name="T82" fmla="*/ 253 w 726"/>
              <a:gd name="T83" fmla="*/ 338 h 727"/>
              <a:gd name="T84" fmla="*/ 339 w 726"/>
              <a:gd name="T85" fmla="*/ 445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6" h="727">
                <a:moveTo>
                  <a:pt x="218" y="432"/>
                </a:moveTo>
                <a:lnTo>
                  <a:pt x="35" y="432"/>
                </a:lnTo>
                <a:cubicBezTo>
                  <a:pt x="16" y="432"/>
                  <a:pt x="0" y="416"/>
                  <a:pt x="0" y="397"/>
                </a:cubicBezTo>
                <a:lnTo>
                  <a:pt x="0" y="37"/>
                </a:lnTo>
                <a:cubicBezTo>
                  <a:pt x="0" y="19"/>
                  <a:pt x="16" y="3"/>
                  <a:pt x="35" y="3"/>
                </a:cubicBezTo>
                <a:lnTo>
                  <a:pt x="218" y="3"/>
                </a:lnTo>
                <a:cubicBezTo>
                  <a:pt x="237" y="3"/>
                  <a:pt x="253" y="19"/>
                  <a:pt x="253" y="37"/>
                </a:cubicBezTo>
                <a:lnTo>
                  <a:pt x="253" y="48"/>
                </a:lnTo>
                <a:cubicBezTo>
                  <a:pt x="309" y="40"/>
                  <a:pt x="365" y="0"/>
                  <a:pt x="427" y="0"/>
                </a:cubicBezTo>
                <a:lnTo>
                  <a:pt x="600" y="0"/>
                </a:lnTo>
                <a:cubicBezTo>
                  <a:pt x="653" y="0"/>
                  <a:pt x="680" y="61"/>
                  <a:pt x="657" y="103"/>
                </a:cubicBezTo>
                <a:cubicBezTo>
                  <a:pt x="693" y="120"/>
                  <a:pt x="701" y="168"/>
                  <a:pt x="681" y="202"/>
                </a:cubicBezTo>
                <a:cubicBezTo>
                  <a:pt x="721" y="226"/>
                  <a:pt x="725" y="296"/>
                  <a:pt x="688" y="327"/>
                </a:cubicBezTo>
                <a:cubicBezTo>
                  <a:pt x="723" y="370"/>
                  <a:pt x="701" y="453"/>
                  <a:pt x="635" y="453"/>
                </a:cubicBezTo>
                <a:lnTo>
                  <a:pt x="499" y="453"/>
                </a:lnTo>
                <a:cubicBezTo>
                  <a:pt x="522" y="515"/>
                  <a:pt x="546" y="642"/>
                  <a:pt x="493" y="694"/>
                </a:cubicBezTo>
                <a:cubicBezTo>
                  <a:pt x="459" y="726"/>
                  <a:pt x="413" y="715"/>
                  <a:pt x="400" y="666"/>
                </a:cubicBezTo>
                <a:cubicBezTo>
                  <a:pt x="382" y="597"/>
                  <a:pt x="354" y="525"/>
                  <a:pt x="310" y="469"/>
                </a:cubicBezTo>
                <a:lnTo>
                  <a:pt x="253" y="399"/>
                </a:lnTo>
                <a:cubicBezTo>
                  <a:pt x="253" y="418"/>
                  <a:pt x="237" y="432"/>
                  <a:pt x="218" y="432"/>
                </a:cubicBezTo>
                <a:close/>
                <a:moveTo>
                  <a:pt x="38" y="394"/>
                </a:moveTo>
                <a:lnTo>
                  <a:pt x="216" y="394"/>
                </a:lnTo>
                <a:lnTo>
                  <a:pt x="216" y="40"/>
                </a:lnTo>
                <a:lnTo>
                  <a:pt x="38" y="40"/>
                </a:lnTo>
                <a:lnTo>
                  <a:pt x="38" y="394"/>
                </a:lnTo>
                <a:close/>
                <a:moveTo>
                  <a:pt x="339" y="445"/>
                </a:moveTo>
                <a:cubicBezTo>
                  <a:pt x="387" y="504"/>
                  <a:pt x="418" y="582"/>
                  <a:pt x="437" y="658"/>
                </a:cubicBezTo>
                <a:cubicBezTo>
                  <a:pt x="442" y="677"/>
                  <a:pt x="453" y="678"/>
                  <a:pt x="466" y="667"/>
                </a:cubicBezTo>
                <a:cubicBezTo>
                  <a:pt x="506" y="627"/>
                  <a:pt x="477" y="494"/>
                  <a:pt x="458" y="450"/>
                </a:cubicBezTo>
                <a:cubicBezTo>
                  <a:pt x="450" y="432"/>
                  <a:pt x="461" y="415"/>
                  <a:pt x="480" y="415"/>
                </a:cubicBezTo>
                <a:lnTo>
                  <a:pt x="635" y="415"/>
                </a:lnTo>
                <a:cubicBezTo>
                  <a:pt x="670" y="415"/>
                  <a:pt x="677" y="359"/>
                  <a:pt x="653" y="344"/>
                </a:cubicBezTo>
                <a:cubicBezTo>
                  <a:pt x="635" y="333"/>
                  <a:pt x="638" y="307"/>
                  <a:pt x="657" y="301"/>
                </a:cubicBezTo>
                <a:cubicBezTo>
                  <a:pt x="677" y="295"/>
                  <a:pt x="680" y="261"/>
                  <a:pt x="669" y="243"/>
                </a:cubicBezTo>
                <a:cubicBezTo>
                  <a:pt x="661" y="229"/>
                  <a:pt x="653" y="237"/>
                  <a:pt x="641" y="226"/>
                </a:cubicBezTo>
                <a:cubicBezTo>
                  <a:pt x="632" y="218"/>
                  <a:pt x="632" y="200"/>
                  <a:pt x="641" y="191"/>
                </a:cubicBezTo>
                <a:cubicBezTo>
                  <a:pt x="661" y="175"/>
                  <a:pt x="657" y="135"/>
                  <a:pt x="630" y="133"/>
                </a:cubicBezTo>
                <a:cubicBezTo>
                  <a:pt x="609" y="131"/>
                  <a:pt x="601" y="103"/>
                  <a:pt x="617" y="90"/>
                </a:cubicBezTo>
                <a:cubicBezTo>
                  <a:pt x="637" y="77"/>
                  <a:pt x="625" y="37"/>
                  <a:pt x="600" y="37"/>
                </a:cubicBezTo>
                <a:lnTo>
                  <a:pt x="427" y="37"/>
                </a:lnTo>
                <a:cubicBezTo>
                  <a:pt x="368" y="37"/>
                  <a:pt x="314" y="79"/>
                  <a:pt x="253" y="87"/>
                </a:cubicBezTo>
                <a:lnTo>
                  <a:pt x="253" y="338"/>
                </a:lnTo>
                <a:lnTo>
                  <a:pt x="339" y="445"/>
                </a:lnTo>
                <a:close/>
              </a:path>
            </a:pathLst>
          </a:custGeom>
          <a:solidFill>
            <a:schemeClr val="accent2"/>
          </a:solidFill>
          <a:ln>
            <a:noFill/>
          </a:ln>
          <a:effectLst/>
        </p:spPr>
        <p:txBody>
          <a:bodyPr wrap="none" anchor="ctr"/>
          <a:lstStyle/>
          <a:p>
            <a:endParaRPr lang="en-US" sz="603"/>
          </a:p>
        </p:txBody>
      </p:sp>
      <p:sp>
        <p:nvSpPr>
          <p:cNvPr id="585" name="Freeform 198"/>
          <p:cNvSpPr>
            <a:spLocks noChangeArrowheads="1"/>
          </p:cNvSpPr>
          <p:nvPr/>
        </p:nvSpPr>
        <p:spPr bwMode="auto">
          <a:xfrm>
            <a:off x="5907717" y="2331124"/>
            <a:ext cx="225633" cy="200838"/>
          </a:xfrm>
          <a:custGeom>
            <a:avLst/>
            <a:gdLst>
              <a:gd name="T0" fmla="*/ 147 w 804"/>
              <a:gd name="T1" fmla="*/ 123 h 714"/>
              <a:gd name="T2" fmla="*/ 184 w 804"/>
              <a:gd name="T3" fmla="*/ 0 h 714"/>
              <a:gd name="T4" fmla="*/ 657 w 804"/>
              <a:gd name="T5" fmla="*/ 35 h 714"/>
              <a:gd name="T6" fmla="*/ 734 w 804"/>
              <a:gd name="T7" fmla="*/ 190 h 714"/>
              <a:gd name="T8" fmla="*/ 691 w 804"/>
              <a:gd name="T9" fmla="*/ 393 h 714"/>
              <a:gd name="T10" fmla="*/ 686 w 804"/>
              <a:gd name="T11" fmla="*/ 678 h 714"/>
              <a:gd name="T12" fmla="*/ 153 w 804"/>
              <a:gd name="T13" fmla="*/ 713 h 714"/>
              <a:gd name="T14" fmla="*/ 118 w 804"/>
              <a:gd name="T15" fmla="*/ 393 h 714"/>
              <a:gd name="T16" fmla="*/ 14 w 804"/>
              <a:gd name="T17" fmla="*/ 323 h 714"/>
              <a:gd name="T18" fmla="*/ 113 w 804"/>
              <a:gd name="T19" fmla="*/ 355 h 714"/>
              <a:gd name="T20" fmla="*/ 201 w 804"/>
              <a:gd name="T21" fmla="*/ 150 h 714"/>
              <a:gd name="T22" fmla="*/ 97 w 804"/>
              <a:gd name="T23" fmla="*/ 216 h 714"/>
              <a:gd name="T24" fmla="*/ 113 w 804"/>
              <a:gd name="T25" fmla="*/ 355 h 714"/>
              <a:gd name="T26" fmla="*/ 157 w 804"/>
              <a:gd name="T27" fmla="*/ 393 h 714"/>
              <a:gd name="T28" fmla="*/ 297 w 804"/>
              <a:gd name="T29" fmla="*/ 675 h 714"/>
              <a:gd name="T30" fmla="*/ 333 w 804"/>
              <a:gd name="T31" fmla="*/ 473 h 714"/>
              <a:gd name="T32" fmla="*/ 509 w 804"/>
              <a:gd name="T33" fmla="*/ 508 h 714"/>
              <a:gd name="T34" fmla="*/ 649 w 804"/>
              <a:gd name="T35" fmla="*/ 675 h 714"/>
              <a:gd name="T36" fmla="*/ 289 w 804"/>
              <a:gd name="T37" fmla="*/ 150 h 714"/>
              <a:gd name="T38" fmla="*/ 190 w 804"/>
              <a:gd name="T39" fmla="*/ 355 h 714"/>
              <a:gd name="T40" fmla="*/ 289 w 804"/>
              <a:gd name="T41" fmla="*/ 150 h 714"/>
              <a:gd name="T42" fmla="*/ 619 w 804"/>
              <a:gd name="T43" fmla="*/ 112 h 714"/>
              <a:gd name="T44" fmla="*/ 185 w 804"/>
              <a:gd name="T45" fmla="*/ 38 h 714"/>
              <a:gd name="T46" fmla="*/ 384 w 804"/>
              <a:gd name="T47" fmla="*/ 150 h 714"/>
              <a:gd name="T48" fmla="*/ 301 w 804"/>
              <a:gd name="T49" fmla="*/ 355 h 714"/>
              <a:gd name="T50" fmla="*/ 384 w 804"/>
              <a:gd name="T51" fmla="*/ 150 h 714"/>
              <a:gd name="T52" fmla="*/ 334 w 804"/>
              <a:gd name="T53" fmla="*/ 675 h 714"/>
              <a:gd name="T54" fmla="*/ 470 w 804"/>
              <a:gd name="T55" fmla="*/ 512 h 714"/>
              <a:gd name="T56" fmla="*/ 477 w 804"/>
              <a:gd name="T57" fmla="*/ 150 h 714"/>
              <a:gd name="T58" fmla="*/ 422 w 804"/>
              <a:gd name="T59" fmla="*/ 355 h 714"/>
              <a:gd name="T60" fmla="*/ 477 w 804"/>
              <a:gd name="T61" fmla="*/ 150 h 714"/>
              <a:gd name="T62" fmla="*/ 518 w 804"/>
              <a:gd name="T63" fmla="*/ 150 h 714"/>
              <a:gd name="T64" fmla="*/ 619 w 804"/>
              <a:gd name="T65" fmla="*/ 355 h 714"/>
              <a:gd name="T66" fmla="*/ 660 w 804"/>
              <a:gd name="T67" fmla="*/ 355 h 714"/>
              <a:gd name="T68" fmla="*/ 753 w 804"/>
              <a:gd name="T69" fmla="*/ 313 h 714"/>
              <a:gd name="T70" fmla="*/ 632 w 804"/>
              <a:gd name="T71" fmla="*/ 150 h 714"/>
              <a:gd name="T72" fmla="*/ 660 w 804"/>
              <a:gd name="T73" fmla="*/ 355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4" h="714">
                <a:moveTo>
                  <a:pt x="72" y="187"/>
                </a:moveTo>
                <a:lnTo>
                  <a:pt x="147" y="123"/>
                </a:lnTo>
                <a:lnTo>
                  <a:pt x="147" y="35"/>
                </a:lnTo>
                <a:cubicBezTo>
                  <a:pt x="147" y="16"/>
                  <a:pt x="163" y="0"/>
                  <a:pt x="184" y="0"/>
                </a:cubicBezTo>
                <a:lnTo>
                  <a:pt x="622" y="0"/>
                </a:lnTo>
                <a:cubicBezTo>
                  <a:pt x="641" y="0"/>
                  <a:pt x="657" y="16"/>
                  <a:pt x="657" y="35"/>
                </a:cubicBezTo>
                <a:lnTo>
                  <a:pt x="657" y="121"/>
                </a:lnTo>
                <a:lnTo>
                  <a:pt x="734" y="190"/>
                </a:lnTo>
                <a:cubicBezTo>
                  <a:pt x="776" y="221"/>
                  <a:pt x="803" y="272"/>
                  <a:pt x="790" y="323"/>
                </a:cubicBezTo>
                <a:cubicBezTo>
                  <a:pt x="777" y="369"/>
                  <a:pt x="737" y="393"/>
                  <a:pt x="691" y="393"/>
                </a:cubicBezTo>
                <a:lnTo>
                  <a:pt x="686" y="393"/>
                </a:lnTo>
                <a:lnTo>
                  <a:pt x="686" y="678"/>
                </a:lnTo>
                <a:cubicBezTo>
                  <a:pt x="686" y="697"/>
                  <a:pt x="672" y="713"/>
                  <a:pt x="652" y="713"/>
                </a:cubicBezTo>
                <a:lnTo>
                  <a:pt x="153" y="713"/>
                </a:lnTo>
                <a:cubicBezTo>
                  <a:pt x="134" y="713"/>
                  <a:pt x="118" y="697"/>
                  <a:pt x="118" y="678"/>
                </a:cubicBezTo>
                <a:lnTo>
                  <a:pt x="118" y="393"/>
                </a:lnTo>
                <a:lnTo>
                  <a:pt x="113" y="393"/>
                </a:lnTo>
                <a:cubicBezTo>
                  <a:pt x="67" y="393"/>
                  <a:pt x="27" y="369"/>
                  <a:pt x="14" y="323"/>
                </a:cubicBezTo>
                <a:cubicBezTo>
                  <a:pt x="0" y="267"/>
                  <a:pt x="32" y="222"/>
                  <a:pt x="72" y="187"/>
                </a:cubicBezTo>
                <a:close/>
                <a:moveTo>
                  <a:pt x="113" y="355"/>
                </a:moveTo>
                <a:lnTo>
                  <a:pt x="149" y="355"/>
                </a:lnTo>
                <a:cubicBezTo>
                  <a:pt x="121" y="286"/>
                  <a:pt x="161" y="203"/>
                  <a:pt x="201" y="150"/>
                </a:cubicBezTo>
                <a:lnTo>
                  <a:pt x="174" y="150"/>
                </a:lnTo>
                <a:lnTo>
                  <a:pt x="97" y="216"/>
                </a:lnTo>
                <a:cubicBezTo>
                  <a:pt x="67" y="241"/>
                  <a:pt x="42" y="273"/>
                  <a:pt x="53" y="313"/>
                </a:cubicBezTo>
                <a:cubicBezTo>
                  <a:pt x="59" y="344"/>
                  <a:pt x="85" y="355"/>
                  <a:pt x="113" y="355"/>
                </a:cubicBezTo>
                <a:close/>
                <a:moveTo>
                  <a:pt x="649" y="393"/>
                </a:moveTo>
                <a:lnTo>
                  <a:pt x="157" y="393"/>
                </a:lnTo>
                <a:lnTo>
                  <a:pt x="157" y="675"/>
                </a:lnTo>
                <a:lnTo>
                  <a:pt x="297" y="675"/>
                </a:lnTo>
                <a:lnTo>
                  <a:pt x="297" y="508"/>
                </a:lnTo>
                <a:cubicBezTo>
                  <a:pt x="297" y="489"/>
                  <a:pt x="313" y="473"/>
                  <a:pt x="333" y="473"/>
                </a:cubicBezTo>
                <a:lnTo>
                  <a:pt x="472" y="473"/>
                </a:lnTo>
                <a:cubicBezTo>
                  <a:pt x="493" y="473"/>
                  <a:pt x="509" y="489"/>
                  <a:pt x="509" y="508"/>
                </a:cubicBezTo>
                <a:lnTo>
                  <a:pt x="509" y="675"/>
                </a:lnTo>
                <a:lnTo>
                  <a:pt x="649" y="675"/>
                </a:lnTo>
                <a:lnTo>
                  <a:pt x="649" y="393"/>
                </a:lnTo>
                <a:close/>
                <a:moveTo>
                  <a:pt x="289" y="150"/>
                </a:moveTo>
                <a:lnTo>
                  <a:pt x="253" y="150"/>
                </a:lnTo>
                <a:cubicBezTo>
                  <a:pt x="208" y="195"/>
                  <a:pt x="152" y="291"/>
                  <a:pt x="190" y="355"/>
                </a:cubicBezTo>
                <a:lnTo>
                  <a:pt x="261" y="355"/>
                </a:lnTo>
                <a:cubicBezTo>
                  <a:pt x="245" y="289"/>
                  <a:pt x="265" y="211"/>
                  <a:pt x="289" y="150"/>
                </a:cubicBezTo>
                <a:close/>
                <a:moveTo>
                  <a:pt x="185" y="112"/>
                </a:moveTo>
                <a:lnTo>
                  <a:pt x="619" y="112"/>
                </a:lnTo>
                <a:lnTo>
                  <a:pt x="619" y="38"/>
                </a:lnTo>
                <a:lnTo>
                  <a:pt x="185" y="38"/>
                </a:lnTo>
                <a:lnTo>
                  <a:pt x="185" y="112"/>
                </a:lnTo>
                <a:close/>
                <a:moveTo>
                  <a:pt x="384" y="150"/>
                </a:moveTo>
                <a:lnTo>
                  <a:pt x="331" y="150"/>
                </a:lnTo>
                <a:cubicBezTo>
                  <a:pt x="305" y="208"/>
                  <a:pt x="280" y="291"/>
                  <a:pt x="301" y="355"/>
                </a:cubicBezTo>
                <a:lnTo>
                  <a:pt x="384" y="355"/>
                </a:lnTo>
                <a:lnTo>
                  <a:pt x="384" y="150"/>
                </a:lnTo>
                <a:close/>
                <a:moveTo>
                  <a:pt x="334" y="512"/>
                </a:moveTo>
                <a:lnTo>
                  <a:pt x="334" y="675"/>
                </a:lnTo>
                <a:lnTo>
                  <a:pt x="470" y="675"/>
                </a:lnTo>
                <a:lnTo>
                  <a:pt x="470" y="512"/>
                </a:lnTo>
                <a:lnTo>
                  <a:pt x="334" y="512"/>
                </a:lnTo>
                <a:close/>
                <a:moveTo>
                  <a:pt x="477" y="150"/>
                </a:moveTo>
                <a:lnTo>
                  <a:pt x="422" y="150"/>
                </a:lnTo>
                <a:lnTo>
                  <a:pt x="422" y="355"/>
                </a:lnTo>
                <a:lnTo>
                  <a:pt x="507" y="355"/>
                </a:lnTo>
                <a:cubicBezTo>
                  <a:pt x="528" y="291"/>
                  <a:pt x="502" y="208"/>
                  <a:pt x="477" y="150"/>
                </a:cubicBezTo>
                <a:close/>
                <a:moveTo>
                  <a:pt x="557" y="150"/>
                </a:moveTo>
                <a:lnTo>
                  <a:pt x="518" y="150"/>
                </a:lnTo>
                <a:cubicBezTo>
                  <a:pt x="544" y="211"/>
                  <a:pt x="563" y="289"/>
                  <a:pt x="547" y="355"/>
                </a:cubicBezTo>
                <a:lnTo>
                  <a:pt x="619" y="355"/>
                </a:lnTo>
                <a:cubicBezTo>
                  <a:pt x="657" y="291"/>
                  <a:pt x="600" y="195"/>
                  <a:pt x="557" y="150"/>
                </a:cubicBezTo>
                <a:close/>
                <a:moveTo>
                  <a:pt x="660" y="355"/>
                </a:moveTo>
                <a:lnTo>
                  <a:pt x="691" y="355"/>
                </a:lnTo>
                <a:cubicBezTo>
                  <a:pt x="720" y="355"/>
                  <a:pt x="745" y="344"/>
                  <a:pt x="753" y="313"/>
                </a:cubicBezTo>
                <a:cubicBezTo>
                  <a:pt x="763" y="273"/>
                  <a:pt x="737" y="241"/>
                  <a:pt x="708" y="217"/>
                </a:cubicBezTo>
                <a:lnTo>
                  <a:pt x="632" y="150"/>
                </a:lnTo>
                <a:lnTo>
                  <a:pt x="606" y="150"/>
                </a:lnTo>
                <a:cubicBezTo>
                  <a:pt x="648" y="203"/>
                  <a:pt x="686" y="286"/>
                  <a:pt x="660" y="355"/>
                </a:cubicBezTo>
                <a:close/>
              </a:path>
            </a:pathLst>
          </a:custGeom>
          <a:solidFill>
            <a:schemeClr val="accent2"/>
          </a:solidFill>
          <a:ln>
            <a:noFill/>
          </a:ln>
          <a:effectLst/>
        </p:spPr>
        <p:txBody>
          <a:bodyPr wrap="none" anchor="ctr"/>
          <a:lstStyle/>
          <a:p>
            <a:endParaRPr lang="en-US" sz="603"/>
          </a:p>
        </p:txBody>
      </p:sp>
      <p:sp>
        <p:nvSpPr>
          <p:cNvPr id="586" name="Freeform 199"/>
          <p:cNvSpPr>
            <a:spLocks noChangeArrowheads="1"/>
          </p:cNvSpPr>
          <p:nvPr/>
        </p:nvSpPr>
        <p:spPr bwMode="auto">
          <a:xfrm>
            <a:off x="6217652" y="2344762"/>
            <a:ext cx="171084" cy="171084"/>
          </a:xfrm>
          <a:custGeom>
            <a:avLst/>
            <a:gdLst>
              <a:gd name="T0" fmla="*/ 323 w 609"/>
              <a:gd name="T1" fmla="*/ 285 h 609"/>
              <a:gd name="T2" fmla="*/ 597 w 609"/>
              <a:gd name="T3" fmla="*/ 285 h 609"/>
              <a:gd name="T4" fmla="*/ 608 w 609"/>
              <a:gd name="T5" fmla="*/ 296 h 609"/>
              <a:gd name="T6" fmla="*/ 608 w 609"/>
              <a:gd name="T7" fmla="*/ 312 h 609"/>
              <a:gd name="T8" fmla="*/ 597 w 609"/>
              <a:gd name="T9" fmla="*/ 323 h 609"/>
              <a:gd name="T10" fmla="*/ 323 w 609"/>
              <a:gd name="T11" fmla="*/ 323 h 609"/>
              <a:gd name="T12" fmla="*/ 323 w 609"/>
              <a:gd name="T13" fmla="*/ 597 h 609"/>
              <a:gd name="T14" fmla="*/ 312 w 609"/>
              <a:gd name="T15" fmla="*/ 608 h 609"/>
              <a:gd name="T16" fmla="*/ 296 w 609"/>
              <a:gd name="T17" fmla="*/ 608 h 609"/>
              <a:gd name="T18" fmla="*/ 285 w 609"/>
              <a:gd name="T19" fmla="*/ 597 h 609"/>
              <a:gd name="T20" fmla="*/ 285 w 609"/>
              <a:gd name="T21" fmla="*/ 323 h 609"/>
              <a:gd name="T22" fmla="*/ 12 w 609"/>
              <a:gd name="T23" fmla="*/ 323 h 609"/>
              <a:gd name="T24" fmla="*/ 0 w 609"/>
              <a:gd name="T25" fmla="*/ 312 h 609"/>
              <a:gd name="T26" fmla="*/ 0 w 609"/>
              <a:gd name="T27" fmla="*/ 296 h 609"/>
              <a:gd name="T28" fmla="*/ 12 w 609"/>
              <a:gd name="T29" fmla="*/ 285 h 609"/>
              <a:gd name="T30" fmla="*/ 285 w 609"/>
              <a:gd name="T31" fmla="*/ 285 h 609"/>
              <a:gd name="T32" fmla="*/ 285 w 609"/>
              <a:gd name="T33" fmla="*/ 10 h 609"/>
              <a:gd name="T34" fmla="*/ 296 w 609"/>
              <a:gd name="T35" fmla="*/ 0 h 609"/>
              <a:gd name="T36" fmla="*/ 312 w 609"/>
              <a:gd name="T37" fmla="*/ 0 h 609"/>
              <a:gd name="T38" fmla="*/ 323 w 609"/>
              <a:gd name="T39" fmla="*/ 10 h 609"/>
              <a:gd name="T40" fmla="*/ 323 w 609"/>
              <a:gd name="T41" fmla="*/ 285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9" h="609">
                <a:moveTo>
                  <a:pt x="323" y="285"/>
                </a:moveTo>
                <a:lnTo>
                  <a:pt x="597" y="285"/>
                </a:lnTo>
                <a:cubicBezTo>
                  <a:pt x="605" y="285"/>
                  <a:pt x="608" y="288"/>
                  <a:pt x="608" y="296"/>
                </a:cubicBezTo>
                <a:lnTo>
                  <a:pt x="608" y="312"/>
                </a:lnTo>
                <a:cubicBezTo>
                  <a:pt x="608" y="320"/>
                  <a:pt x="605" y="323"/>
                  <a:pt x="597" y="323"/>
                </a:cubicBezTo>
                <a:cubicBezTo>
                  <a:pt x="506" y="323"/>
                  <a:pt x="415" y="323"/>
                  <a:pt x="323" y="323"/>
                </a:cubicBezTo>
                <a:lnTo>
                  <a:pt x="323" y="597"/>
                </a:lnTo>
                <a:cubicBezTo>
                  <a:pt x="323" y="605"/>
                  <a:pt x="320" y="608"/>
                  <a:pt x="312" y="608"/>
                </a:cubicBezTo>
                <a:lnTo>
                  <a:pt x="296" y="608"/>
                </a:lnTo>
                <a:cubicBezTo>
                  <a:pt x="288" y="608"/>
                  <a:pt x="285" y="605"/>
                  <a:pt x="285" y="597"/>
                </a:cubicBezTo>
                <a:cubicBezTo>
                  <a:pt x="285" y="505"/>
                  <a:pt x="285" y="414"/>
                  <a:pt x="285" y="323"/>
                </a:cubicBezTo>
                <a:lnTo>
                  <a:pt x="12" y="323"/>
                </a:lnTo>
                <a:cubicBezTo>
                  <a:pt x="4" y="323"/>
                  <a:pt x="0" y="320"/>
                  <a:pt x="0" y="312"/>
                </a:cubicBezTo>
                <a:lnTo>
                  <a:pt x="0" y="296"/>
                </a:lnTo>
                <a:cubicBezTo>
                  <a:pt x="0" y="288"/>
                  <a:pt x="4" y="285"/>
                  <a:pt x="12" y="285"/>
                </a:cubicBezTo>
                <a:cubicBezTo>
                  <a:pt x="103" y="285"/>
                  <a:pt x="194" y="285"/>
                  <a:pt x="285" y="285"/>
                </a:cubicBezTo>
                <a:lnTo>
                  <a:pt x="285" y="10"/>
                </a:lnTo>
                <a:cubicBezTo>
                  <a:pt x="285" y="3"/>
                  <a:pt x="288" y="0"/>
                  <a:pt x="296" y="0"/>
                </a:cubicBezTo>
                <a:lnTo>
                  <a:pt x="312" y="0"/>
                </a:lnTo>
                <a:cubicBezTo>
                  <a:pt x="320" y="0"/>
                  <a:pt x="323" y="3"/>
                  <a:pt x="323" y="10"/>
                </a:cubicBezTo>
                <a:lnTo>
                  <a:pt x="323" y="285"/>
                </a:lnTo>
              </a:path>
            </a:pathLst>
          </a:custGeom>
          <a:solidFill>
            <a:schemeClr val="accent2"/>
          </a:solidFill>
          <a:ln>
            <a:noFill/>
          </a:ln>
          <a:effectLst/>
        </p:spPr>
        <p:txBody>
          <a:bodyPr wrap="none" anchor="ctr"/>
          <a:lstStyle/>
          <a:p>
            <a:endParaRPr lang="en-US" sz="603"/>
          </a:p>
        </p:txBody>
      </p:sp>
      <p:sp>
        <p:nvSpPr>
          <p:cNvPr id="587" name="Freeform 200"/>
          <p:cNvSpPr>
            <a:spLocks noChangeArrowheads="1"/>
          </p:cNvSpPr>
          <p:nvPr/>
        </p:nvSpPr>
        <p:spPr bwMode="auto">
          <a:xfrm>
            <a:off x="6454443" y="2355920"/>
            <a:ext cx="150009" cy="148769"/>
          </a:xfrm>
          <a:custGeom>
            <a:avLst/>
            <a:gdLst>
              <a:gd name="T0" fmla="*/ 292 w 532"/>
              <a:gd name="T1" fmla="*/ 264 h 530"/>
              <a:gd name="T2" fmla="*/ 524 w 532"/>
              <a:gd name="T3" fmla="*/ 497 h 530"/>
              <a:gd name="T4" fmla="*/ 524 w 532"/>
              <a:gd name="T5" fmla="*/ 512 h 530"/>
              <a:gd name="T6" fmla="*/ 513 w 532"/>
              <a:gd name="T7" fmla="*/ 525 h 530"/>
              <a:gd name="T8" fmla="*/ 497 w 532"/>
              <a:gd name="T9" fmla="*/ 525 h 530"/>
              <a:gd name="T10" fmla="*/ 265 w 532"/>
              <a:gd name="T11" fmla="*/ 291 h 530"/>
              <a:gd name="T12" fmla="*/ 33 w 532"/>
              <a:gd name="T13" fmla="*/ 525 h 530"/>
              <a:gd name="T14" fmla="*/ 17 w 532"/>
              <a:gd name="T15" fmla="*/ 525 h 530"/>
              <a:gd name="T16" fmla="*/ 6 w 532"/>
              <a:gd name="T17" fmla="*/ 512 h 530"/>
              <a:gd name="T18" fmla="*/ 6 w 532"/>
              <a:gd name="T19" fmla="*/ 497 h 530"/>
              <a:gd name="T20" fmla="*/ 238 w 532"/>
              <a:gd name="T21" fmla="*/ 264 h 530"/>
              <a:gd name="T22" fmla="*/ 6 w 532"/>
              <a:gd name="T23" fmla="*/ 32 h 530"/>
              <a:gd name="T24" fmla="*/ 6 w 532"/>
              <a:gd name="T25" fmla="*/ 18 h 530"/>
              <a:gd name="T26" fmla="*/ 17 w 532"/>
              <a:gd name="T27" fmla="*/ 5 h 530"/>
              <a:gd name="T28" fmla="*/ 33 w 532"/>
              <a:gd name="T29" fmla="*/ 5 h 530"/>
              <a:gd name="T30" fmla="*/ 265 w 532"/>
              <a:gd name="T31" fmla="*/ 238 h 530"/>
              <a:gd name="T32" fmla="*/ 497 w 532"/>
              <a:gd name="T33" fmla="*/ 5 h 530"/>
              <a:gd name="T34" fmla="*/ 513 w 532"/>
              <a:gd name="T35" fmla="*/ 5 h 530"/>
              <a:gd name="T36" fmla="*/ 524 w 532"/>
              <a:gd name="T37" fmla="*/ 18 h 530"/>
              <a:gd name="T38" fmla="*/ 524 w 532"/>
              <a:gd name="T39" fmla="*/ 32 h 530"/>
              <a:gd name="T40" fmla="*/ 292 w 532"/>
              <a:gd name="T41"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2" h="530">
                <a:moveTo>
                  <a:pt x="292" y="264"/>
                </a:moveTo>
                <a:cubicBezTo>
                  <a:pt x="369" y="342"/>
                  <a:pt x="447" y="421"/>
                  <a:pt x="524" y="497"/>
                </a:cubicBezTo>
                <a:cubicBezTo>
                  <a:pt x="531" y="502"/>
                  <a:pt x="531" y="507"/>
                  <a:pt x="524" y="512"/>
                </a:cubicBezTo>
                <a:lnTo>
                  <a:pt x="513" y="525"/>
                </a:lnTo>
                <a:cubicBezTo>
                  <a:pt x="507" y="529"/>
                  <a:pt x="503" y="529"/>
                  <a:pt x="497" y="525"/>
                </a:cubicBezTo>
                <a:cubicBezTo>
                  <a:pt x="420" y="446"/>
                  <a:pt x="343" y="369"/>
                  <a:pt x="265" y="291"/>
                </a:cubicBezTo>
                <a:lnTo>
                  <a:pt x="33" y="525"/>
                </a:lnTo>
                <a:cubicBezTo>
                  <a:pt x="27" y="529"/>
                  <a:pt x="24" y="529"/>
                  <a:pt x="17" y="525"/>
                </a:cubicBezTo>
                <a:lnTo>
                  <a:pt x="6" y="512"/>
                </a:lnTo>
                <a:cubicBezTo>
                  <a:pt x="0" y="507"/>
                  <a:pt x="0" y="502"/>
                  <a:pt x="6" y="497"/>
                </a:cubicBezTo>
                <a:lnTo>
                  <a:pt x="238" y="264"/>
                </a:lnTo>
                <a:cubicBezTo>
                  <a:pt x="161" y="187"/>
                  <a:pt x="83" y="110"/>
                  <a:pt x="6" y="32"/>
                </a:cubicBezTo>
                <a:cubicBezTo>
                  <a:pt x="0" y="27"/>
                  <a:pt x="0" y="22"/>
                  <a:pt x="6" y="18"/>
                </a:cubicBezTo>
                <a:lnTo>
                  <a:pt x="17" y="5"/>
                </a:lnTo>
                <a:cubicBezTo>
                  <a:pt x="24" y="0"/>
                  <a:pt x="27" y="0"/>
                  <a:pt x="33" y="5"/>
                </a:cubicBezTo>
                <a:cubicBezTo>
                  <a:pt x="110" y="83"/>
                  <a:pt x="188" y="160"/>
                  <a:pt x="265" y="238"/>
                </a:cubicBezTo>
                <a:lnTo>
                  <a:pt x="497" y="5"/>
                </a:lnTo>
                <a:cubicBezTo>
                  <a:pt x="503" y="0"/>
                  <a:pt x="507" y="0"/>
                  <a:pt x="513" y="5"/>
                </a:cubicBezTo>
                <a:lnTo>
                  <a:pt x="524" y="18"/>
                </a:lnTo>
                <a:cubicBezTo>
                  <a:pt x="531" y="22"/>
                  <a:pt x="531" y="27"/>
                  <a:pt x="524" y="32"/>
                </a:cubicBezTo>
                <a:cubicBezTo>
                  <a:pt x="447" y="110"/>
                  <a:pt x="369" y="187"/>
                  <a:pt x="292" y="264"/>
                </a:cubicBezTo>
              </a:path>
            </a:pathLst>
          </a:custGeom>
          <a:solidFill>
            <a:schemeClr val="accent2"/>
          </a:solidFill>
          <a:ln>
            <a:noFill/>
          </a:ln>
          <a:effectLst/>
        </p:spPr>
        <p:txBody>
          <a:bodyPr wrap="none" anchor="ctr"/>
          <a:lstStyle/>
          <a:p>
            <a:endParaRPr lang="en-US" sz="603"/>
          </a:p>
        </p:txBody>
      </p:sp>
      <p:sp>
        <p:nvSpPr>
          <p:cNvPr id="588" name="Freeform 201"/>
          <p:cNvSpPr>
            <a:spLocks noChangeArrowheads="1"/>
          </p:cNvSpPr>
          <p:nvPr/>
        </p:nvSpPr>
        <p:spPr bwMode="auto">
          <a:xfrm>
            <a:off x="6668920" y="2365836"/>
            <a:ext cx="158687" cy="137612"/>
          </a:xfrm>
          <a:custGeom>
            <a:avLst/>
            <a:gdLst>
              <a:gd name="T0" fmla="*/ 528 w 564"/>
              <a:gd name="T1" fmla="*/ 7 h 489"/>
              <a:gd name="T2" fmla="*/ 544 w 564"/>
              <a:gd name="T3" fmla="*/ 5 h 489"/>
              <a:gd name="T4" fmla="*/ 557 w 564"/>
              <a:gd name="T5" fmla="*/ 15 h 489"/>
              <a:gd name="T6" fmla="*/ 558 w 564"/>
              <a:gd name="T7" fmla="*/ 29 h 489"/>
              <a:gd name="T8" fmla="*/ 221 w 564"/>
              <a:gd name="T9" fmla="*/ 480 h 489"/>
              <a:gd name="T10" fmla="*/ 197 w 564"/>
              <a:gd name="T11" fmla="*/ 480 h 489"/>
              <a:gd name="T12" fmla="*/ 5 w 564"/>
              <a:gd name="T13" fmla="*/ 203 h 489"/>
              <a:gd name="T14" fmla="*/ 8 w 564"/>
              <a:gd name="T15" fmla="*/ 189 h 489"/>
              <a:gd name="T16" fmla="*/ 21 w 564"/>
              <a:gd name="T17" fmla="*/ 179 h 489"/>
              <a:gd name="T18" fmla="*/ 35 w 564"/>
              <a:gd name="T19" fmla="*/ 183 h 489"/>
              <a:gd name="T20" fmla="*/ 210 w 564"/>
              <a:gd name="T21" fmla="*/ 434 h 489"/>
              <a:gd name="T22" fmla="*/ 528 w 564"/>
              <a:gd name="T23" fmla="*/ 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489">
                <a:moveTo>
                  <a:pt x="528" y="7"/>
                </a:moveTo>
                <a:cubicBezTo>
                  <a:pt x="533" y="0"/>
                  <a:pt x="538" y="0"/>
                  <a:pt x="544" y="5"/>
                </a:cubicBezTo>
                <a:lnTo>
                  <a:pt x="557" y="15"/>
                </a:lnTo>
                <a:cubicBezTo>
                  <a:pt x="563" y="19"/>
                  <a:pt x="563" y="24"/>
                  <a:pt x="558" y="29"/>
                </a:cubicBezTo>
                <a:cubicBezTo>
                  <a:pt x="446" y="179"/>
                  <a:pt x="334" y="330"/>
                  <a:pt x="221" y="480"/>
                </a:cubicBezTo>
                <a:cubicBezTo>
                  <a:pt x="216" y="488"/>
                  <a:pt x="203" y="488"/>
                  <a:pt x="197" y="480"/>
                </a:cubicBezTo>
                <a:cubicBezTo>
                  <a:pt x="133" y="387"/>
                  <a:pt x="67" y="296"/>
                  <a:pt x="5" y="203"/>
                </a:cubicBezTo>
                <a:cubicBezTo>
                  <a:pt x="0" y="197"/>
                  <a:pt x="0" y="194"/>
                  <a:pt x="8" y="189"/>
                </a:cubicBezTo>
                <a:lnTo>
                  <a:pt x="21" y="179"/>
                </a:lnTo>
                <a:cubicBezTo>
                  <a:pt x="27" y="175"/>
                  <a:pt x="30" y="176"/>
                  <a:pt x="35" y="183"/>
                </a:cubicBezTo>
                <a:lnTo>
                  <a:pt x="210" y="434"/>
                </a:lnTo>
                <a:cubicBezTo>
                  <a:pt x="317" y="291"/>
                  <a:pt x="422" y="149"/>
                  <a:pt x="528" y="7"/>
                </a:cubicBezTo>
              </a:path>
            </a:pathLst>
          </a:custGeom>
          <a:solidFill>
            <a:schemeClr val="accent2"/>
          </a:solidFill>
          <a:ln>
            <a:noFill/>
          </a:ln>
          <a:effectLst/>
        </p:spPr>
        <p:txBody>
          <a:bodyPr wrap="none" anchor="ctr"/>
          <a:lstStyle/>
          <a:p>
            <a:endParaRPr lang="en-US" sz="603"/>
          </a:p>
        </p:txBody>
      </p:sp>
      <p:sp>
        <p:nvSpPr>
          <p:cNvPr id="589" name="Freeform 202"/>
          <p:cNvSpPr>
            <a:spLocks noChangeArrowheads="1"/>
          </p:cNvSpPr>
          <p:nvPr/>
        </p:nvSpPr>
        <p:spPr bwMode="auto">
          <a:xfrm>
            <a:off x="6893311" y="2346000"/>
            <a:ext cx="94220" cy="169845"/>
          </a:xfrm>
          <a:custGeom>
            <a:avLst/>
            <a:gdLst>
              <a:gd name="T0" fmla="*/ 329 w 337"/>
              <a:gd name="T1" fmla="*/ 34 h 603"/>
              <a:gd name="T2" fmla="*/ 49 w 337"/>
              <a:gd name="T3" fmla="*/ 301 h 603"/>
              <a:gd name="T4" fmla="*/ 329 w 337"/>
              <a:gd name="T5" fmla="*/ 568 h 603"/>
              <a:gd name="T6" fmla="*/ 329 w 337"/>
              <a:gd name="T7" fmla="*/ 584 h 603"/>
              <a:gd name="T8" fmla="*/ 318 w 337"/>
              <a:gd name="T9" fmla="*/ 595 h 603"/>
              <a:gd name="T10" fmla="*/ 304 w 337"/>
              <a:gd name="T11" fmla="*/ 595 h 603"/>
              <a:gd name="T12" fmla="*/ 6 w 337"/>
              <a:gd name="T13" fmla="*/ 314 h 603"/>
              <a:gd name="T14" fmla="*/ 6 w 337"/>
              <a:gd name="T15" fmla="*/ 290 h 603"/>
              <a:gd name="T16" fmla="*/ 304 w 337"/>
              <a:gd name="T17" fmla="*/ 7 h 603"/>
              <a:gd name="T18" fmla="*/ 318 w 337"/>
              <a:gd name="T19" fmla="*/ 7 h 603"/>
              <a:gd name="T20" fmla="*/ 329 w 337"/>
              <a:gd name="T21" fmla="*/ 19 h 603"/>
              <a:gd name="T22" fmla="*/ 329 w 337"/>
              <a:gd name="T23" fmla="*/ 3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603">
                <a:moveTo>
                  <a:pt x="329" y="34"/>
                </a:moveTo>
                <a:lnTo>
                  <a:pt x="49" y="301"/>
                </a:lnTo>
                <a:lnTo>
                  <a:pt x="329" y="568"/>
                </a:lnTo>
                <a:cubicBezTo>
                  <a:pt x="336" y="574"/>
                  <a:pt x="336" y="578"/>
                  <a:pt x="329" y="584"/>
                </a:cubicBezTo>
                <a:lnTo>
                  <a:pt x="318" y="595"/>
                </a:lnTo>
                <a:cubicBezTo>
                  <a:pt x="312" y="602"/>
                  <a:pt x="308" y="602"/>
                  <a:pt x="304" y="595"/>
                </a:cubicBezTo>
                <a:lnTo>
                  <a:pt x="6" y="314"/>
                </a:lnTo>
                <a:cubicBezTo>
                  <a:pt x="0" y="307"/>
                  <a:pt x="0" y="296"/>
                  <a:pt x="6" y="290"/>
                </a:cubicBezTo>
                <a:lnTo>
                  <a:pt x="304" y="7"/>
                </a:lnTo>
                <a:cubicBezTo>
                  <a:pt x="308" y="0"/>
                  <a:pt x="312" y="0"/>
                  <a:pt x="318" y="7"/>
                </a:cubicBezTo>
                <a:lnTo>
                  <a:pt x="329" y="19"/>
                </a:lnTo>
                <a:cubicBezTo>
                  <a:pt x="336" y="24"/>
                  <a:pt x="336" y="29"/>
                  <a:pt x="329" y="34"/>
                </a:cubicBezTo>
              </a:path>
            </a:pathLst>
          </a:custGeom>
          <a:solidFill>
            <a:schemeClr val="accent2"/>
          </a:solidFill>
          <a:ln>
            <a:noFill/>
          </a:ln>
          <a:effectLst/>
        </p:spPr>
        <p:txBody>
          <a:bodyPr wrap="none" anchor="ctr"/>
          <a:lstStyle/>
          <a:p>
            <a:endParaRPr lang="en-US" sz="603"/>
          </a:p>
        </p:txBody>
      </p:sp>
      <p:sp>
        <p:nvSpPr>
          <p:cNvPr id="590" name="Freeform 203"/>
          <p:cNvSpPr>
            <a:spLocks noChangeArrowheads="1"/>
          </p:cNvSpPr>
          <p:nvPr/>
        </p:nvSpPr>
        <p:spPr bwMode="auto">
          <a:xfrm>
            <a:off x="7152417" y="2350961"/>
            <a:ext cx="94220" cy="168605"/>
          </a:xfrm>
          <a:custGeom>
            <a:avLst/>
            <a:gdLst>
              <a:gd name="T0" fmla="*/ 6 w 337"/>
              <a:gd name="T1" fmla="*/ 18 h 601"/>
              <a:gd name="T2" fmla="*/ 17 w 337"/>
              <a:gd name="T3" fmla="*/ 5 h 601"/>
              <a:gd name="T4" fmla="*/ 32 w 337"/>
              <a:gd name="T5" fmla="*/ 5 h 601"/>
              <a:gd name="T6" fmla="*/ 329 w 337"/>
              <a:gd name="T7" fmla="*/ 288 h 601"/>
              <a:gd name="T8" fmla="*/ 329 w 337"/>
              <a:gd name="T9" fmla="*/ 312 h 601"/>
              <a:gd name="T10" fmla="*/ 32 w 337"/>
              <a:gd name="T11" fmla="*/ 594 h 601"/>
              <a:gd name="T12" fmla="*/ 17 w 337"/>
              <a:gd name="T13" fmla="*/ 594 h 601"/>
              <a:gd name="T14" fmla="*/ 6 w 337"/>
              <a:gd name="T15" fmla="*/ 582 h 601"/>
              <a:gd name="T16" fmla="*/ 6 w 337"/>
              <a:gd name="T17" fmla="*/ 566 h 601"/>
              <a:gd name="T18" fmla="*/ 286 w 337"/>
              <a:gd name="T19" fmla="*/ 299 h 601"/>
              <a:gd name="T20" fmla="*/ 6 w 337"/>
              <a:gd name="T21" fmla="*/ 32 h 601"/>
              <a:gd name="T22" fmla="*/ 6 w 337"/>
              <a:gd name="T23" fmla="*/ 18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601">
                <a:moveTo>
                  <a:pt x="6" y="18"/>
                </a:moveTo>
                <a:lnTo>
                  <a:pt x="17" y="5"/>
                </a:lnTo>
                <a:cubicBezTo>
                  <a:pt x="24" y="0"/>
                  <a:pt x="27" y="0"/>
                  <a:pt x="32" y="5"/>
                </a:cubicBezTo>
                <a:lnTo>
                  <a:pt x="329" y="288"/>
                </a:lnTo>
                <a:cubicBezTo>
                  <a:pt x="336" y="295"/>
                  <a:pt x="336" y="306"/>
                  <a:pt x="329" y="312"/>
                </a:cubicBezTo>
                <a:lnTo>
                  <a:pt x="32" y="594"/>
                </a:lnTo>
                <a:cubicBezTo>
                  <a:pt x="27" y="600"/>
                  <a:pt x="24" y="600"/>
                  <a:pt x="17" y="594"/>
                </a:cubicBezTo>
                <a:lnTo>
                  <a:pt x="6" y="582"/>
                </a:lnTo>
                <a:cubicBezTo>
                  <a:pt x="0" y="576"/>
                  <a:pt x="0" y="573"/>
                  <a:pt x="6" y="566"/>
                </a:cubicBezTo>
                <a:lnTo>
                  <a:pt x="286" y="299"/>
                </a:lnTo>
                <a:lnTo>
                  <a:pt x="6" y="32"/>
                </a:lnTo>
                <a:cubicBezTo>
                  <a:pt x="0" y="27"/>
                  <a:pt x="0" y="24"/>
                  <a:pt x="6" y="18"/>
                </a:cubicBezTo>
              </a:path>
            </a:pathLst>
          </a:custGeom>
          <a:solidFill>
            <a:schemeClr val="accent2"/>
          </a:solidFill>
          <a:ln>
            <a:noFill/>
          </a:ln>
          <a:effectLst/>
        </p:spPr>
        <p:txBody>
          <a:bodyPr wrap="none" anchor="ctr"/>
          <a:lstStyle/>
          <a:p>
            <a:endParaRPr lang="en-US" sz="603"/>
          </a:p>
        </p:txBody>
      </p:sp>
      <p:sp>
        <p:nvSpPr>
          <p:cNvPr id="591" name="Freeform 204"/>
          <p:cNvSpPr>
            <a:spLocks noChangeArrowheads="1"/>
          </p:cNvSpPr>
          <p:nvPr/>
        </p:nvSpPr>
        <p:spPr bwMode="auto">
          <a:xfrm>
            <a:off x="5638692" y="1772001"/>
            <a:ext cx="225633" cy="226872"/>
          </a:xfrm>
          <a:custGeom>
            <a:avLst/>
            <a:gdLst>
              <a:gd name="T0" fmla="*/ 803 w 804"/>
              <a:gd name="T1" fmla="*/ 399 h 809"/>
              <a:gd name="T2" fmla="*/ 683 w 804"/>
              <a:gd name="T3" fmla="*/ 615 h 809"/>
              <a:gd name="T4" fmla="*/ 341 w 804"/>
              <a:gd name="T5" fmla="*/ 699 h 809"/>
              <a:gd name="T6" fmla="*/ 167 w 804"/>
              <a:gd name="T7" fmla="*/ 802 h 809"/>
              <a:gd name="T8" fmla="*/ 123 w 804"/>
              <a:gd name="T9" fmla="*/ 751 h 809"/>
              <a:gd name="T10" fmla="*/ 155 w 804"/>
              <a:gd name="T11" fmla="*/ 639 h 809"/>
              <a:gd name="T12" fmla="*/ 0 w 804"/>
              <a:gd name="T13" fmla="*/ 399 h 809"/>
              <a:gd name="T14" fmla="*/ 803 w 804"/>
              <a:gd name="T15" fmla="*/ 399 h 809"/>
              <a:gd name="T16" fmla="*/ 661 w 804"/>
              <a:gd name="T17" fmla="*/ 584 h 809"/>
              <a:gd name="T18" fmla="*/ 765 w 804"/>
              <a:gd name="T19" fmla="*/ 399 h 809"/>
              <a:gd name="T20" fmla="*/ 39 w 804"/>
              <a:gd name="T21" fmla="*/ 399 h 809"/>
              <a:gd name="T22" fmla="*/ 191 w 804"/>
              <a:gd name="T23" fmla="*/ 615 h 809"/>
              <a:gd name="T24" fmla="*/ 160 w 804"/>
              <a:gd name="T25" fmla="*/ 763 h 809"/>
              <a:gd name="T26" fmla="*/ 322 w 804"/>
              <a:gd name="T27" fmla="*/ 658 h 809"/>
              <a:gd name="T28" fmla="*/ 661 w 804"/>
              <a:gd name="T29" fmla="*/ 584 h 809"/>
              <a:gd name="T30" fmla="*/ 429 w 804"/>
              <a:gd name="T31" fmla="*/ 413 h 809"/>
              <a:gd name="T32" fmla="*/ 512 w 804"/>
              <a:gd name="T33" fmla="*/ 496 h 809"/>
              <a:gd name="T34" fmla="*/ 512 w 804"/>
              <a:gd name="T35" fmla="*/ 511 h 809"/>
              <a:gd name="T36" fmla="*/ 499 w 804"/>
              <a:gd name="T37" fmla="*/ 523 h 809"/>
              <a:gd name="T38" fmla="*/ 485 w 804"/>
              <a:gd name="T39" fmla="*/ 523 h 809"/>
              <a:gd name="T40" fmla="*/ 402 w 804"/>
              <a:gd name="T41" fmla="*/ 440 h 809"/>
              <a:gd name="T42" fmla="*/ 320 w 804"/>
              <a:gd name="T43" fmla="*/ 523 h 809"/>
              <a:gd name="T44" fmla="*/ 304 w 804"/>
              <a:gd name="T45" fmla="*/ 523 h 809"/>
              <a:gd name="T46" fmla="*/ 293 w 804"/>
              <a:gd name="T47" fmla="*/ 511 h 809"/>
              <a:gd name="T48" fmla="*/ 293 w 804"/>
              <a:gd name="T49" fmla="*/ 496 h 809"/>
              <a:gd name="T50" fmla="*/ 376 w 804"/>
              <a:gd name="T51" fmla="*/ 413 h 809"/>
              <a:gd name="T52" fmla="*/ 293 w 804"/>
              <a:gd name="T53" fmla="*/ 331 h 809"/>
              <a:gd name="T54" fmla="*/ 293 w 804"/>
              <a:gd name="T55" fmla="*/ 315 h 809"/>
              <a:gd name="T56" fmla="*/ 304 w 804"/>
              <a:gd name="T57" fmla="*/ 304 h 809"/>
              <a:gd name="T58" fmla="*/ 320 w 804"/>
              <a:gd name="T59" fmla="*/ 304 h 809"/>
              <a:gd name="T60" fmla="*/ 402 w 804"/>
              <a:gd name="T61" fmla="*/ 387 h 809"/>
              <a:gd name="T62" fmla="*/ 485 w 804"/>
              <a:gd name="T63" fmla="*/ 304 h 809"/>
              <a:gd name="T64" fmla="*/ 499 w 804"/>
              <a:gd name="T65" fmla="*/ 304 h 809"/>
              <a:gd name="T66" fmla="*/ 512 w 804"/>
              <a:gd name="T67" fmla="*/ 315 h 809"/>
              <a:gd name="T68" fmla="*/ 512 w 804"/>
              <a:gd name="T69" fmla="*/ 331 h 809"/>
              <a:gd name="T70" fmla="*/ 429 w 804"/>
              <a:gd name="T71" fmla="*/ 413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4" h="809">
                <a:moveTo>
                  <a:pt x="803" y="399"/>
                </a:moveTo>
                <a:cubicBezTo>
                  <a:pt x="803" y="483"/>
                  <a:pt x="757" y="560"/>
                  <a:pt x="683" y="615"/>
                </a:cubicBezTo>
                <a:cubicBezTo>
                  <a:pt x="587" y="687"/>
                  <a:pt x="459" y="712"/>
                  <a:pt x="341" y="699"/>
                </a:cubicBezTo>
                <a:cubicBezTo>
                  <a:pt x="301" y="759"/>
                  <a:pt x="235" y="787"/>
                  <a:pt x="167" y="802"/>
                </a:cubicBezTo>
                <a:cubicBezTo>
                  <a:pt x="131" y="808"/>
                  <a:pt x="103" y="782"/>
                  <a:pt x="123" y="751"/>
                </a:cubicBezTo>
                <a:cubicBezTo>
                  <a:pt x="144" y="717"/>
                  <a:pt x="160" y="679"/>
                  <a:pt x="155" y="639"/>
                </a:cubicBezTo>
                <a:cubicBezTo>
                  <a:pt x="69" y="586"/>
                  <a:pt x="0" y="503"/>
                  <a:pt x="0" y="399"/>
                </a:cubicBezTo>
                <a:cubicBezTo>
                  <a:pt x="0" y="0"/>
                  <a:pt x="803" y="0"/>
                  <a:pt x="803" y="399"/>
                </a:cubicBezTo>
                <a:close/>
                <a:moveTo>
                  <a:pt x="661" y="584"/>
                </a:moveTo>
                <a:cubicBezTo>
                  <a:pt x="725" y="536"/>
                  <a:pt x="765" y="471"/>
                  <a:pt x="765" y="399"/>
                </a:cubicBezTo>
                <a:cubicBezTo>
                  <a:pt x="765" y="50"/>
                  <a:pt x="39" y="50"/>
                  <a:pt x="39" y="399"/>
                </a:cubicBezTo>
                <a:cubicBezTo>
                  <a:pt x="39" y="498"/>
                  <a:pt x="109" y="568"/>
                  <a:pt x="191" y="615"/>
                </a:cubicBezTo>
                <a:cubicBezTo>
                  <a:pt x="200" y="672"/>
                  <a:pt x="189" y="715"/>
                  <a:pt x="160" y="763"/>
                </a:cubicBezTo>
                <a:cubicBezTo>
                  <a:pt x="232" y="751"/>
                  <a:pt x="283" y="723"/>
                  <a:pt x="322" y="658"/>
                </a:cubicBezTo>
                <a:cubicBezTo>
                  <a:pt x="440" y="674"/>
                  <a:pt x="563" y="658"/>
                  <a:pt x="661" y="584"/>
                </a:cubicBezTo>
                <a:close/>
                <a:moveTo>
                  <a:pt x="429" y="413"/>
                </a:moveTo>
                <a:cubicBezTo>
                  <a:pt x="456" y="442"/>
                  <a:pt x="483" y="469"/>
                  <a:pt x="512" y="496"/>
                </a:cubicBezTo>
                <a:cubicBezTo>
                  <a:pt x="517" y="503"/>
                  <a:pt x="517" y="506"/>
                  <a:pt x="512" y="511"/>
                </a:cubicBezTo>
                <a:lnTo>
                  <a:pt x="499" y="523"/>
                </a:lnTo>
                <a:cubicBezTo>
                  <a:pt x="493" y="528"/>
                  <a:pt x="490" y="528"/>
                  <a:pt x="485" y="523"/>
                </a:cubicBezTo>
                <a:lnTo>
                  <a:pt x="402" y="440"/>
                </a:lnTo>
                <a:cubicBezTo>
                  <a:pt x="375" y="469"/>
                  <a:pt x="347" y="496"/>
                  <a:pt x="320" y="523"/>
                </a:cubicBezTo>
                <a:cubicBezTo>
                  <a:pt x="314" y="528"/>
                  <a:pt x="311" y="528"/>
                  <a:pt x="304" y="523"/>
                </a:cubicBezTo>
                <a:lnTo>
                  <a:pt x="293" y="511"/>
                </a:lnTo>
                <a:cubicBezTo>
                  <a:pt x="287" y="506"/>
                  <a:pt x="287" y="503"/>
                  <a:pt x="293" y="496"/>
                </a:cubicBezTo>
                <a:lnTo>
                  <a:pt x="376" y="413"/>
                </a:lnTo>
                <a:cubicBezTo>
                  <a:pt x="347" y="386"/>
                  <a:pt x="320" y="359"/>
                  <a:pt x="293" y="331"/>
                </a:cubicBezTo>
                <a:cubicBezTo>
                  <a:pt x="287" y="325"/>
                  <a:pt x="287" y="322"/>
                  <a:pt x="293" y="315"/>
                </a:cubicBezTo>
                <a:lnTo>
                  <a:pt x="304" y="304"/>
                </a:lnTo>
                <a:cubicBezTo>
                  <a:pt x="311" y="298"/>
                  <a:pt x="314" y="298"/>
                  <a:pt x="320" y="304"/>
                </a:cubicBezTo>
                <a:cubicBezTo>
                  <a:pt x="347" y="331"/>
                  <a:pt x="375" y="359"/>
                  <a:pt x="402" y="387"/>
                </a:cubicBezTo>
                <a:lnTo>
                  <a:pt x="485" y="304"/>
                </a:lnTo>
                <a:cubicBezTo>
                  <a:pt x="490" y="298"/>
                  <a:pt x="493" y="298"/>
                  <a:pt x="499" y="304"/>
                </a:cubicBezTo>
                <a:lnTo>
                  <a:pt x="512" y="315"/>
                </a:lnTo>
                <a:cubicBezTo>
                  <a:pt x="517" y="322"/>
                  <a:pt x="517" y="325"/>
                  <a:pt x="512" y="331"/>
                </a:cubicBezTo>
                <a:cubicBezTo>
                  <a:pt x="483" y="359"/>
                  <a:pt x="456" y="386"/>
                  <a:pt x="429" y="413"/>
                </a:cubicBezTo>
                <a:close/>
              </a:path>
            </a:pathLst>
          </a:custGeom>
          <a:solidFill>
            <a:schemeClr val="accent2"/>
          </a:solidFill>
          <a:ln>
            <a:noFill/>
          </a:ln>
          <a:effectLst/>
        </p:spPr>
        <p:txBody>
          <a:bodyPr wrap="none" anchor="ctr"/>
          <a:lstStyle/>
          <a:p>
            <a:endParaRPr lang="en-US" sz="603"/>
          </a:p>
        </p:txBody>
      </p:sp>
      <p:sp>
        <p:nvSpPr>
          <p:cNvPr id="592" name="Freeform 205"/>
          <p:cNvSpPr>
            <a:spLocks noChangeArrowheads="1"/>
          </p:cNvSpPr>
          <p:nvPr/>
        </p:nvSpPr>
        <p:spPr bwMode="auto">
          <a:xfrm>
            <a:off x="5951109" y="1780680"/>
            <a:ext cx="225633" cy="226873"/>
          </a:xfrm>
          <a:custGeom>
            <a:avLst/>
            <a:gdLst>
              <a:gd name="T0" fmla="*/ 803 w 804"/>
              <a:gd name="T1" fmla="*/ 400 h 808"/>
              <a:gd name="T2" fmla="*/ 683 w 804"/>
              <a:gd name="T3" fmla="*/ 616 h 808"/>
              <a:gd name="T4" fmla="*/ 341 w 804"/>
              <a:gd name="T5" fmla="*/ 699 h 808"/>
              <a:gd name="T6" fmla="*/ 165 w 804"/>
              <a:gd name="T7" fmla="*/ 801 h 808"/>
              <a:gd name="T8" fmla="*/ 124 w 804"/>
              <a:gd name="T9" fmla="*/ 750 h 808"/>
              <a:gd name="T10" fmla="*/ 156 w 804"/>
              <a:gd name="T11" fmla="*/ 638 h 808"/>
              <a:gd name="T12" fmla="*/ 0 w 804"/>
              <a:gd name="T13" fmla="*/ 400 h 808"/>
              <a:gd name="T14" fmla="*/ 803 w 804"/>
              <a:gd name="T15" fmla="*/ 400 h 808"/>
              <a:gd name="T16" fmla="*/ 661 w 804"/>
              <a:gd name="T17" fmla="*/ 585 h 808"/>
              <a:gd name="T18" fmla="*/ 765 w 804"/>
              <a:gd name="T19" fmla="*/ 400 h 808"/>
              <a:gd name="T20" fmla="*/ 39 w 804"/>
              <a:gd name="T21" fmla="*/ 400 h 808"/>
              <a:gd name="T22" fmla="*/ 191 w 804"/>
              <a:gd name="T23" fmla="*/ 614 h 808"/>
              <a:gd name="T24" fmla="*/ 159 w 804"/>
              <a:gd name="T25" fmla="*/ 764 h 808"/>
              <a:gd name="T26" fmla="*/ 322 w 804"/>
              <a:gd name="T27" fmla="*/ 659 h 808"/>
              <a:gd name="T28" fmla="*/ 661 w 804"/>
              <a:gd name="T29" fmla="*/ 585 h 808"/>
              <a:gd name="T30" fmla="*/ 365 w 804"/>
              <a:gd name="T31" fmla="*/ 508 h 808"/>
              <a:gd name="T32" fmla="*/ 277 w 804"/>
              <a:gd name="T33" fmla="*/ 404 h 808"/>
              <a:gd name="T34" fmla="*/ 279 w 804"/>
              <a:gd name="T35" fmla="*/ 388 h 808"/>
              <a:gd name="T36" fmla="*/ 293 w 804"/>
              <a:gd name="T37" fmla="*/ 379 h 808"/>
              <a:gd name="T38" fmla="*/ 308 w 804"/>
              <a:gd name="T39" fmla="*/ 379 h 808"/>
              <a:gd name="T40" fmla="*/ 378 w 804"/>
              <a:gd name="T41" fmla="*/ 465 h 808"/>
              <a:gd name="T42" fmla="*/ 506 w 804"/>
              <a:gd name="T43" fmla="*/ 310 h 808"/>
              <a:gd name="T44" fmla="*/ 520 w 804"/>
              <a:gd name="T45" fmla="*/ 308 h 808"/>
              <a:gd name="T46" fmla="*/ 535 w 804"/>
              <a:gd name="T47" fmla="*/ 320 h 808"/>
              <a:gd name="T48" fmla="*/ 535 w 804"/>
              <a:gd name="T49" fmla="*/ 334 h 808"/>
              <a:gd name="T50" fmla="*/ 391 w 804"/>
              <a:gd name="T51" fmla="*/ 508 h 808"/>
              <a:gd name="T52" fmla="*/ 365 w 804"/>
              <a:gd name="T53" fmla="*/ 508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04" h="808">
                <a:moveTo>
                  <a:pt x="803" y="400"/>
                </a:moveTo>
                <a:cubicBezTo>
                  <a:pt x="803" y="483"/>
                  <a:pt x="757" y="560"/>
                  <a:pt x="683" y="616"/>
                </a:cubicBezTo>
                <a:cubicBezTo>
                  <a:pt x="587" y="688"/>
                  <a:pt x="459" y="713"/>
                  <a:pt x="341" y="699"/>
                </a:cubicBezTo>
                <a:cubicBezTo>
                  <a:pt x="300" y="758"/>
                  <a:pt x="236" y="788"/>
                  <a:pt x="165" y="801"/>
                </a:cubicBezTo>
                <a:cubicBezTo>
                  <a:pt x="132" y="807"/>
                  <a:pt x="103" y="783"/>
                  <a:pt x="124" y="750"/>
                </a:cubicBezTo>
                <a:cubicBezTo>
                  <a:pt x="144" y="716"/>
                  <a:pt x="159" y="680"/>
                  <a:pt x="156" y="638"/>
                </a:cubicBezTo>
                <a:cubicBezTo>
                  <a:pt x="69" y="587"/>
                  <a:pt x="0" y="502"/>
                  <a:pt x="0" y="400"/>
                </a:cubicBezTo>
                <a:cubicBezTo>
                  <a:pt x="0" y="0"/>
                  <a:pt x="803" y="0"/>
                  <a:pt x="803" y="400"/>
                </a:cubicBezTo>
                <a:close/>
                <a:moveTo>
                  <a:pt x="661" y="585"/>
                </a:moveTo>
                <a:cubicBezTo>
                  <a:pt x="725" y="537"/>
                  <a:pt x="765" y="472"/>
                  <a:pt x="765" y="400"/>
                </a:cubicBezTo>
                <a:cubicBezTo>
                  <a:pt x="765" y="49"/>
                  <a:pt x="39" y="49"/>
                  <a:pt x="39" y="400"/>
                </a:cubicBezTo>
                <a:cubicBezTo>
                  <a:pt x="39" y="497"/>
                  <a:pt x="109" y="568"/>
                  <a:pt x="191" y="614"/>
                </a:cubicBezTo>
                <a:cubicBezTo>
                  <a:pt x="199" y="672"/>
                  <a:pt x="189" y="715"/>
                  <a:pt x="159" y="764"/>
                </a:cubicBezTo>
                <a:cubicBezTo>
                  <a:pt x="234" y="750"/>
                  <a:pt x="282" y="723"/>
                  <a:pt x="322" y="659"/>
                </a:cubicBezTo>
                <a:cubicBezTo>
                  <a:pt x="440" y="675"/>
                  <a:pt x="563" y="657"/>
                  <a:pt x="661" y="585"/>
                </a:cubicBezTo>
                <a:close/>
                <a:moveTo>
                  <a:pt x="365" y="508"/>
                </a:moveTo>
                <a:lnTo>
                  <a:pt x="277" y="404"/>
                </a:lnTo>
                <a:cubicBezTo>
                  <a:pt x="272" y="398"/>
                  <a:pt x="274" y="395"/>
                  <a:pt x="279" y="388"/>
                </a:cubicBezTo>
                <a:lnTo>
                  <a:pt x="293" y="379"/>
                </a:lnTo>
                <a:cubicBezTo>
                  <a:pt x="298" y="372"/>
                  <a:pt x="303" y="374"/>
                  <a:pt x="308" y="379"/>
                </a:cubicBezTo>
                <a:cubicBezTo>
                  <a:pt x="332" y="408"/>
                  <a:pt x="354" y="436"/>
                  <a:pt x="378" y="465"/>
                </a:cubicBezTo>
                <a:lnTo>
                  <a:pt x="506" y="310"/>
                </a:lnTo>
                <a:cubicBezTo>
                  <a:pt x="511" y="304"/>
                  <a:pt x="515" y="304"/>
                  <a:pt x="520" y="308"/>
                </a:cubicBezTo>
                <a:lnTo>
                  <a:pt x="535" y="320"/>
                </a:lnTo>
                <a:cubicBezTo>
                  <a:pt x="539" y="324"/>
                  <a:pt x="541" y="329"/>
                  <a:pt x="535" y="334"/>
                </a:cubicBezTo>
                <a:lnTo>
                  <a:pt x="391" y="508"/>
                </a:lnTo>
                <a:cubicBezTo>
                  <a:pt x="384" y="516"/>
                  <a:pt x="373" y="516"/>
                  <a:pt x="365" y="508"/>
                </a:cubicBezTo>
                <a:close/>
              </a:path>
            </a:pathLst>
          </a:custGeom>
          <a:solidFill>
            <a:schemeClr val="accent2"/>
          </a:solidFill>
          <a:ln>
            <a:noFill/>
          </a:ln>
          <a:effectLst/>
        </p:spPr>
        <p:txBody>
          <a:bodyPr wrap="none" anchor="ctr"/>
          <a:lstStyle/>
          <a:p>
            <a:endParaRPr lang="en-US" sz="603"/>
          </a:p>
        </p:txBody>
      </p:sp>
      <p:sp>
        <p:nvSpPr>
          <p:cNvPr id="593" name="Freeform 206"/>
          <p:cNvSpPr>
            <a:spLocks noChangeArrowheads="1"/>
          </p:cNvSpPr>
          <p:nvPr/>
        </p:nvSpPr>
        <p:spPr bwMode="auto">
          <a:xfrm>
            <a:off x="6264762" y="1772001"/>
            <a:ext cx="225633" cy="226872"/>
          </a:xfrm>
          <a:custGeom>
            <a:avLst/>
            <a:gdLst>
              <a:gd name="T0" fmla="*/ 801 w 802"/>
              <a:gd name="T1" fmla="*/ 399 h 809"/>
              <a:gd name="T2" fmla="*/ 681 w 802"/>
              <a:gd name="T3" fmla="*/ 615 h 809"/>
              <a:gd name="T4" fmla="*/ 339 w 802"/>
              <a:gd name="T5" fmla="*/ 699 h 809"/>
              <a:gd name="T6" fmla="*/ 164 w 802"/>
              <a:gd name="T7" fmla="*/ 802 h 809"/>
              <a:gd name="T8" fmla="*/ 121 w 802"/>
              <a:gd name="T9" fmla="*/ 751 h 809"/>
              <a:gd name="T10" fmla="*/ 153 w 802"/>
              <a:gd name="T11" fmla="*/ 639 h 809"/>
              <a:gd name="T12" fmla="*/ 0 w 802"/>
              <a:gd name="T13" fmla="*/ 399 h 809"/>
              <a:gd name="T14" fmla="*/ 801 w 802"/>
              <a:gd name="T15" fmla="*/ 399 h 809"/>
              <a:gd name="T16" fmla="*/ 659 w 802"/>
              <a:gd name="T17" fmla="*/ 584 h 809"/>
              <a:gd name="T18" fmla="*/ 763 w 802"/>
              <a:gd name="T19" fmla="*/ 399 h 809"/>
              <a:gd name="T20" fmla="*/ 36 w 802"/>
              <a:gd name="T21" fmla="*/ 399 h 809"/>
              <a:gd name="T22" fmla="*/ 188 w 802"/>
              <a:gd name="T23" fmla="*/ 615 h 809"/>
              <a:gd name="T24" fmla="*/ 158 w 802"/>
              <a:gd name="T25" fmla="*/ 763 h 809"/>
              <a:gd name="T26" fmla="*/ 320 w 802"/>
              <a:gd name="T27" fmla="*/ 658 h 809"/>
              <a:gd name="T28" fmla="*/ 659 w 802"/>
              <a:gd name="T29" fmla="*/ 584 h 809"/>
              <a:gd name="T30" fmla="*/ 280 w 802"/>
              <a:gd name="T31" fmla="*/ 440 h 809"/>
              <a:gd name="T32" fmla="*/ 276 w 802"/>
              <a:gd name="T33" fmla="*/ 440 h 809"/>
              <a:gd name="T34" fmla="*/ 249 w 802"/>
              <a:gd name="T35" fmla="*/ 467 h 809"/>
              <a:gd name="T36" fmla="*/ 249 w 802"/>
              <a:gd name="T37" fmla="*/ 472 h 809"/>
              <a:gd name="T38" fmla="*/ 276 w 802"/>
              <a:gd name="T39" fmla="*/ 498 h 809"/>
              <a:gd name="T40" fmla="*/ 280 w 802"/>
              <a:gd name="T41" fmla="*/ 498 h 809"/>
              <a:gd name="T42" fmla="*/ 305 w 802"/>
              <a:gd name="T43" fmla="*/ 472 h 809"/>
              <a:gd name="T44" fmla="*/ 305 w 802"/>
              <a:gd name="T45" fmla="*/ 467 h 809"/>
              <a:gd name="T46" fmla="*/ 280 w 802"/>
              <a:gd name="T47" fmla="*/ 440 h 809"/>
              <a:gd name="T48" fmla="*/ 403 w 802"/>
              <a:gd name="T49" fmla="*/ 440 h 809"/>
              <a:gd name="T50" fmla="*/ 400 w 802"/>
              <a:gd name="T51" fmla="*/ 440 h 809"/>
              <a:gd name="T52" fmla="*/ 372 w 802"/>
              <a:gd name="T53" fmla="*/ 467 h 809"/>
              <a:gd name="T54" fmla="*/ 372 w 802"/>
              <a:gd name="T55" fmla="*/ 472 h 809"/>
              <a:gd name="T56" fmla="*/ 400 w 802"/>
              <a:gd name="T57" fmla="*/ 498 h 809"/>
              <a:gd name="T58" fmla="*/ 403 w 802"/>
              <a:gd name="T59" fmla="*/ 498 h 809"/>
              <a:gd name="T60" fmla="*/ 428 w 802"/>
              <a:gd name="T61" fmla="*/ 472 h 809"/>
              <a:gd name="T62" fmla="*/ 428 w 802"/>
              <a:gd name="T63" fmla="*/ 467 h 809"/>
              <a:gd name="T64" fmla="*/ 403 w 802"/>
              <a:gd name="T65" fmla="*/ 440 h 809"/>
              <a:gd name="T66" fmla="*/ 526 w 802"/>
              <a:gd name="T67" fmla="*/ 440 h 809"/>
              <a:gd name="T68" fmla="*/ 523 w 802"/>
              <a:gd name="T69" fmla="*/ 440 h 809"/>
              <a:gd name="T70" fmla="*/ 497 w 802"/>
              <a:gd name="T71" fmla="*/ 467 h 809"/>
              <a:gd name="T72" fmla="*/ 497 w 802"/>
              <a:gd name="T73" fmla="*/ 472 h 809"/>
              <a:gd name="T74" fmla="*/ 523 w 802"/>
              <a:gd name="T75" fmla="*/ 498 h 809"/>
              <a:gd name="T76" fmla="*/ 526 w 802"/>
              <a:gd name="T77" fmla="*/ 498 h 809"/>
              <a:gd name="T78" fmla="*/ 551 w 802"/>
              <a:gd name="T79" fmla="*/ 472 h 809"/>
              <a:gd name="T80" fmla="*/ 551 w 802"/>
              <a:gd name="T81" fmla="*/ 467 h 809"/>
              <a:gd name="T82" fmla="*/ 526 w 802"/>
              <a:gd name="T83" fmla="*/ 44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2" h="809">
                <a:moveTo>
                  <a:pt x="801" y="399"/>
                </a:moveTo>
                <a:cubicBezTo>
                  <a:pt x="801" y="483"/>
                  <a:pt x="755" y="560"/>
                  <a:pt x="681" y="615"/>
                </a:cubicBezTo>
                <a:cubicBezTo>
                  <a:pt x="585" y="687"/>
                  <a:pt x="457" y="712"/>
                  <a:pt x="339" y="699"/>
                </a:cubicBezTo>
                <a:cubicBezTo>
                  <a:pt x="299" y="759"/>
                  <a:pt x="233" y="787"/>
                  <a:pt x="164" y="802"/>
                </a:cubicBezTo>
                <a:cubicBezTo>
                  <a:pt x="129" y="808"/>
                  <a:pt x="100" y="782"/>
                  <a:pt x="121" y="751"/>
                </a:cubicBezTo>
                <a:cubicBezTo>
                  <a:pt x="142" y="717"/>
                  <a:pt x="156" y="679"/>
                  <a:pt x="153" y="639"/>
                </a:cubicBezTo>
                <a:cubicBezTo>
                  <a:pt x="67" y="586"/>
                  <a:pt x="0" y="503"/>
                  <a:pt x="0" y="399"/>
                </a:cubicBezTo>
                <a:cubicBezTo>
                  <a:pt x="0" y="0"/>
                  <a:pt x="801" y="0"/>
                  <a:pt x="801" y="399"/>
                </a:cubicBezTo>
                <a:close/>
                <a:moveTo>
                  <a:pt x="659" y="584"/>
                </a:moveTo>
                <a:cubicBezTo>
                  <a:pt x="724" y="536"/>
                  <a:pt x="763" y="471"/>
                  <a:pt x="763" y="399"/>
                </a:cubicBezTo>
                <a:cubicBezTo>
                  <a:pt x="763" y="50"/>
                  <a:pt x="36" y="50"/>
                  <a:pt x="36" y="399"/>
                </a:cubicBezTo>
                <a:cubicBezTo>
                  <a:pt x="36" y="498"/>
                  <a:pt x="107" y="568"/>
                  <a:pt x="188" y="615"/>
                </a:cubicBezTo>
                <a:cubicBezTo>
                  <a:pt x="198" y="672"/>
                  <a:pt x="187" y="715"/>
                  <a:pt x="158" y="763"/>
                </a:cubicBezTo>
                <a:cubicBezTo>
                  <a:pt x="232" y="751"/>
                  <a:pt x="281" y="723"/>
                  <a:pt x="320" y="658"/>
                </a:cubicBezTo>
                <a:cubicBezTo>
                  <a:pt x="438" y="674"/>
                  <a:pt x="561" y="658"/>
                  <a:pt x="659" y="584"/>
                </a:cubicBezTo>
                <a:close/>
                <a:moveTo>
                  <a:pt x="280" y="440"/>
                </a:moveTo>
                <a:lnTo>
                  <a:pt x="276" y="440"/>
                </a:lnTo>
                <a:cubicBezTo>
                  <a:pt x="256" y="440"/>
                  <a:pt x="249" y="447"/>
                  <a:pt x="249" y="467"/>
                </a:cubicBezTo>
                <a:lnTo>
                  <a:pt x="249" y="472"/>
                </a:lnTo>
                <a:cubicBezTo>
                  <a:pt x="249" y="493"/>
                  <a:pt x="256" y="498"/>
                  <a:pt x="276" y="498"/>
                </a:cubicBezTo>
                <a:lnTo>
                  <a:pt x="280" y="498"/>
                </a:lnTo>
                <a:cubicBezTo>
                  <a:pt x="299" y="498"/>
                  <a:pt x="305" y="491"/>
                  <a:pt x="305" y="472"/>
                </a:cubicBezTo>
                <a:lnTo>
                  <a:pt x="305" y="467"/>
                </a:lnTo>
                <a:cubicBezTo>
                  <a:pt x="305" y="447"/>
                  <a:pt x="299" y="440"/>
                  <a:pt x="280" y="440"/>
                </a:cubicBezTo>
                <a:close/>
                <a:moveTo>
                  <a:pt x="403" y="440"/>
                </a:moveTo>
                <a:lnTo>
                  <a:pt x="400" y="440"/>
                </a:lnTo>
                <a:cubicBezTo>
                  <a:pt x="379" y="440"/>
                  <a:pt x="372" y="447"/>
                  <a:pt x="372" y="467"/>
                </a:cubicBezTo>
                <a:lnTo>
                  <a:pt x="372" y="472"/>
                </a:lnTo>
                <a:cubicBezTo>
                  <a:pt x="372" y="493"/>
                  <a:pt x="379" y="498"/>
                  <a:pt x="400" y="498"/>
                </a:cubicBezTo>
                <a:lnTo>
                  <a:pt x="403" y="498"/>
                </a:lnTo>
                <a:cubicBezTo>
                  <a:pt x="423" y="498"/>
                  <a:pt x="428" y="491"/>
                  <a:pt x="428" y="472"/>
                </a:cubicBezTo>
                <a:lnTo>
                  <a:pt x="428" y="467"/>
                </a:lnTo>
                <a:cubicBezTo>
                  <a:pt x="428" y="447"/>
                  <a:pt x="423" y="440"/>
                  <a:pt x="403" y="440"/>
                </a:cubicBezTo>
                <a:close/>
                <a:moveTo>
                  <a:pt x="526" y="440"/>
                </a:moveTo>
                <a:lnTo>
                  <a:pt x="523" y="440"/>
                </a:lnTo>
                <a:cubicBezTo>
                  <a:pt x="503" y="440"/>
                  <a:pt x="497" y="447"/>
                  <a:pt x="497" y="467"/>
                </a:cubicBezTo>
                <a:lnTo>
                  <a:pt x="497" y="472"/>
                </a:lnTo>
                <a:cubicBezTo>
                  <a:pt x="497" y="493"/>
                  <a:pt x="503" y="498"/>
                  <a:pt x="523" y="498"/>
                </a:cubicBezTo>
                <a:lnTo>
                  <a:pt x="526" y="498"/>
                </a:lnTo>
                <a:cubicBezTo>
                  <a:pt x="547" y="498"/>
                  <a:pt x="551" y="491"/>
                  <a:pt x="551" y="472"/>
                </a:cubicBezTo>
                <a:lnTo>
                  <a:pt x="551" y="467"/>
                </a:lnTo>
                <a:cubicBezTo>
                  <a:pt x="551" y="447"/>
                  <a:pt x="547" y="440"/>
                  <a:pt x="526" y="440"/>
                </a:cubicBezTo>
                <a:close/>
              </a:path>
            </a:pathLst>
          </a:custGeom>
          <a:solidFill>
            <a:schemeClr val="accent2"/>
          </a:solidFill>
          <a:ln>
            <a:noFill/>
          </a:ln>
          <a:effectLst/>
        </p:spPr>
        <p:txBody>
          <a:bodyPr wrap="none" anchor="ctr"/>
          <a:lstStyle/>
          <a:p>
            <a:endParaRPr lang="en-US" sz="603"/>
          </a:p>
        </p:txBody>
      </p:sp>
      <p:sp>
        <p:nvSpPr>
          <p:cNvPr id="594" name="Freeform 207"/>
          <p:cNvSpPr>
            <a:spLocks noChangeArrowheads="1"/>
          </p:cNvSpPr>
          <p:nvPr/>
        </p:nvSpPr>
        <p:spPr bwMode="auto">
          <a:xfrm>
            <a:off x="6568499" y="1799274"/>
            <a:ext cx="230592" cy="202078"/>
          </a:xfrm>
          <a:custGeom>
            <a:avLst/>
            <a:gdLst>
              <a:gd name="T0" fmla="*/ 821 w 822"/>
              <a:gd name="T1" fmla="*/ 654 h 719"/>
              <a:gd name="T2" fmla="*/ 633 w 822"/>
              <a:gd name="T3" fmla="*/ 718 h 719"/>
              <a:gd name="T4" fmla="*/ 569 w 822"/>
              <a:gd name="T5" fmla="*/ 491 h 719"/>
              <a:gd name="T6" fmla="*/ 675 w 822"/>
              <a:gd name="T7" fmla="*/ 427 h 719"/>
              <a:gd name="T8" fmla="*/ 648 w 822"/>
              <a:gd name="T9" fmla="*/ 377 h 719"/>
              <a:gd name="T10" fmla="*/ 429 w 822"/>
              <a:gd name="T11" fmla="*/ 425 h 719"/>
              <a:gd name="T12" fmla="*/ 536 w 822"/>
              <a:gd name="T13" fmla="*/ 491 h 719"/>
              <a:gd name="T14" fmla="*/ 470 w 822"/>
              <a:gd name="T15" fmla="*/ 718 h 719"/>
              <a:gd name="T16" fmla="*/ 285 w 822"/>
              <a:gd name="T17" fmla="*/ 654 h 719"/>
              <a:gd name="T18" fmla="*/ 349 w 822"/>
              <a:gd name="T19" fmla="*/ 425 h 719"/>
              <a:gd name="T20" fmla="*/ 390 w 822"/>
              <a:gd name="T21" fmla="*/ 377 h 719"/>
              <a:gd name="T22" fmla="*/ 144 w 822"/>
              <a:gd name="T23" fmla="*/ 404 h 719"/>
              <a:gd name="T24" fmla="*/ 186 w 822"/>
              <a:gd name="T25" fmla="*/ 427 h 719"/>
              <a:gd name="T26" fmla="*/ 250 w 822"/>
              <a:gd name="T27" fmla="*/ 654 h 719"/>
              <a:gd name="T28" fmla="*/ 64 w 822"/>
              <a:gd name="T29" fmla="*/ 718 h 719"/>
              <a:gd name="T30" fmla="*/ 0 w 822"/>
              <a:gd name="T31" fmla="*/ 491 h 719"/>
              <a:gd name="T32" fmla="*/ 107 w 822"/>
              <a:gd name="T33" fmla="*/ 427 h 719"/>
              <a:gd name="T34" fmla="*/ 107 w 822"/>
              <a:gd name="T35" fmla="*/ 403 h 719"/>
              <a:gd name="T36" fmla="*/ 390 w 822"/>
              <a:gd name="T37" fmla="*/ 339 h 719"/>
              <a:gd name="T38" fmla="*/ 349 w 822"/>
              <a:gd name="T39" fmla="*/ 292 h 719"/>
              <a:gd name="T40" fmla="*/ 285 w 822"/>
              <a:gd name="T41" fmla="*/ 65 h 719"/>
              <a:gd name="T42" fmla="*/ 470 w 822"/>
              <a:gd name="T43" fmla="*/ 0 h 719"/>
              <a:gd name="T44" fmla="*/ 536 w 822"/>
              <a:gd name="T45" fmla="*/ 227 h 719"/>
              <a:gd name="T46" fmla="*/ 429 w 822"/>
              <a:gd name="T47" fmla="*/ 292 h 719"/>
              <a:gd name="T48" fmla="*/ 648 w 822"/>
              <a:gd name="T49" fmla="*/ 339 h 719"/>
              <a:gd name="T50" fmla="*/ 713 w 822"/>
              <a:gd name="T51" fmla="*/ 427 h 719"/>
              <a:gd name="T52" fmla="*/ 821 w 822"/>
              <a:gd name="T53" fmla="*/ 491 h 719"/>
              <a:gd name="T54" fmla="*/ 64 w 822"/>
              <a:gd name="T55" fmla="*/ 464 h 719"/>
              <a:gd name="T56" fmla="*/ 38 w 822"/>
              <a:gd name="T57" fmla="*/ 654 h 719"/>
              <a:gd name="T58" fmla="*/ 186 w 822"/>
              <a:gd name="T59" fmla="*/ 679 h 719"/>
              <a:gd name="T60" fmla="*/ 213 w 822"/>
              <a:gd name="T61" fmla="*/ 491 h 719"/>
              <a:gd name="T62" fmla="*/ 349 w 822"/>
              <a:gd name="T63" fmla="*/ 254 h 719"/>
              <a:gd name="T64" fmla="*/ 497 w 822"/>
              <a:gd name="T65" fmla="*/ 227 h 719"/>
              <a:gd name="T66" fmla="*/ 470 w 822"/>
              <a:gd name="T67" fmla="*/ 38 h 719"/>
              <a:gd name="T68" fmla="*/ 323 w 822"/>
              <a:gd name="T69" fmla="*/ 65 h 719"/>
              <a:gd name="T70" fmla="*/ 349 w 822"/>
              <a:gd name="T71" fmla="*/ 254 h 719"/>
              <a:gd name="T72" fmla="*/ 349 w 822"/>
              <a:gd name="T73" fmla="*/ 464 h 719"/>
              <a:gd name="T74" fmla="*/ 323 w 822"/>
              <a:gd name="T75" fmla="*/ 654 h 719"/>
              <a:gd name="T76" fmla="*/ 470 w 822"/>
              <a:gd name="T77" fmla="*/ 679 h 719"/>
              <a:gd name="T78" fmla="*/ 497 w 822"/>
              <a:gd name="T79" fmla="*/ 491 h 719"/>
              <a:gd name="T80" fmla="*/ 755 w 822"/>
              <a:gd name="T81" fmla="*/ 464 h 719"/>
              <a:gd name="T82" fmla="*/ 606 w 822"/>
              <a:gd name="T83" fmla="*/ 491 h 719"/>
              <a:gd name="T84" fmla="*/ 633 w 822"/>
              <a:gd name="T85" fmla="*/ 679 h 719"/>
              <a:gd name="T86" fmla="*/ 782 w 822"/>
              <a:gd name="T87" fmla="*/ 654 h 719"/>
              <a:gd name="T88" fmla="*/ 755 w 822"/>
              <a:gd name="T89" fmla="*/ 464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2" h="719">
                <a:moveTo>
                  <a:pt x="821" y="491"/>
                </a:moveTo>
                <a:lnTo>
                  <a:pt x="821" y="654"/>
                </a:lnTo>
                <a:cubicBezTo>
                  <a:pt x="821" y="689"/>
                  <a:pt x="792" y="718"/>
                  <a:pt x="755" y="718"/>
                </a:cubicBezTo>
                <a:lnTo>
                  <a:pt x="633" y="718"/>
                </a:lnTo>
                <a:cubicBezTo>
                  <a:pt x="598" y="718"/>
                  <a:pt x="569" y="689"/>
                  <a:pt x="569" y="654"/>
                </a:cubicBezTo>
                <a:lnTo>
                  <a:pt x="569" y="491"/>
                </a:lnTo>
                <a:cubicBezTo>
                  <a:pt x="569" y="456"/>
                  <a:pt x="598" y="427"/>
                  <a:pt x="633" y="427"/>
                </a:cubicBezTo>
                <a:lnTo>
                  <a:pt x="675" y="427"/>
                </a:lnTo>
                <a:lnTo>
                  <a:pt x="675" y="404"/>
                </a:lnTo>
                <a:cubicBezTo>
                  <a:pt x="675" y="390"/>
                  <a:pt x="662" y="377"/>
                  <a:pt x="648" y="377"/>
                </a:cubicBezTo>
                <a:lnTo>
                  <a:pt x="429" y="377"/>
                </a:lnTo>
                <a:lnTo>
                  <a:pt x="429" y="425"/>
                </a:lnTo>
                <a:lnTo>
                  <a:pt x="470" y="425"/>
                </a:lnTo>
                <a:cubicBezTo>
                  <a:pt x="505" y="425"/>
                  <a:pt x="536" y="454"/>
                  <a:pt x="536" y="491"/>
                </a:cubicBezTo>
                <a:lnTo>
                  <a:pt x="536" y="654"/>
                </a:lnTo>
                <a:cubicBezTo>
                  <a:pt x="536" y="689"/>
                  <a:pt x="505" y="718"/>
                  <a:pt x="470" y="718"/>
                </a:cubicBezTo>
                <a:lnTo>
                  <a:pt x="349" y="718"/>
                </a:lnTo>
                <a:cubicBezTo>
                  <a:pt x="314" y="718"/>
                  <a:pt x="285" y="689"/>
                  <a:pt x="285" y="654"/>
                </a:cubicBezTo>
                <a:lnTo>
                  <a:pt x="285" y="491"/>
                </a:lnTo>
                <a:cubicBezTo>
                  <a:pt x="285" y="454"/>
                  <a:pt x="314" y="425"/>
                  <a:pt x="349" y="425"/>
                </a:cubicBezTo>
                <a:lnTo>
                  <a:pt x="390" y="425"/>
                </a:lnTo>
                <a:lnTo>
                  <a:pt x="390" y="377"/>
                </a:lnTo>
                <a:lnTo>
                  <a:pt x="171" y="377"/>
                </a:lnTo>
                <a:cubicBezTo>
                  <a:pt x="157" y="377"/>
                  <a:pt x="144" y="390"/>
                  <a:pt x="144" y="404"/>
                </a:cubicBezTo>
                <a:lnTo>
                  <a:pt x="144" y="427"/>
                </a:lnTo>
                <a:lnTo>
                  <a:pt x="186" y="427"/>
                </a:lnTo>
                <a:cubicBezTo>
                  <a:pt x="221" y="427"/>
                  <a:pt x="250" y="456"/>
                  <a:pt x="250" y="491"/>
                </a:cubicBezTo>
                <a:lnTo>
                  <a:pt x="250" y="654"/>
                </a:lnTo>
                <a:cubicBezTo>
                  <a:pt x="250" y="689"/>
                  <a:pt x="221" y="718"/>
                  <a:pt x="186" y="718"/>
                </a:cubicBezTo>
                <a:lnTo>
                  <a:pt x="64" y="718"/>
                </a:lnTo>
                <a:cubicBezTo>
                  <a:pt x="29" y="718"/>
                  <a:pt x="0" y="689"/>
                  <a:pt x="0" y="654"/>
                </a:cubicBezTo>
                <a:lnTo>
                  <a:pt x="0" y="491"/>
                </a:lnTo>
                <a:cubicBezTo>
                  <a:pt x="0" y="456"/>
                  <a:pt x="29" y="427"/>
                  <a:pt x="64" y="427"/>
                </a:cubicBezTo>
                <a:lnTo>
                  <a:pt x="107" y="427"/>
                </a:lnTo>
                <a:cubicBezTo>
                  <a:pt x="107" y="425"/>
                  <a:pt x="107" y="425"/>
                  <a:pt x="107" y="425"/>
                </a:cubicBezTo>
                <a:lnTo>
                  <a:pt x="107" y="403"/>
                </a:lnTo>
                <a:cubicBezTo>
                  <a:pt x="107" y="369"/>
                  <a:pt x="136" y="339"/>
                  <a:pt x="171" y="339"/>
                </a:cubicBezTo>
                <a:lnTo>
                  <a:pt x="390" y="339"/>
                </a:lnTo>
                <a:lnTo>
                  <a:pt x="390" y="292"/>
                </a:lnTo>
                <a:lnTo>
                  <a:pt x="349" y="292"/>
                </a:lnTo>
                <a:cubicBezTo>
                  <a:pt x="314" y="292"/>
                  <a:pt x="285" y="264"/>
                  <a:pt x="285" y="227"/>
                </a:cubicBezTo>
                <a:lnTo>
                  <a:pt x="285" y="65"/>
                </a:lnTo>
                <a:cubicBezTo>
                  <a:pt x="285" y="29"/>
                  <a:pt x="314" y="0"/>
                  <a:pt x="349" y="0"/>
                </a:cubicBezTo>
                <a:lnTo>
                  <a:pt x="470" y="0"/>
                </a:lnTo>
                <a:cubicBezTo>
                  <a:pt x="505" y="0"/>
                  <a:pt x="536" y="29"/>
                  <a:pt x="536" y="65"/>
                </a:cubicBezTo>
                <a:lnTo>
                  <a:pt x="536" y="227"/>
                </a:lnTo>
                <a:cubicBezTo>
                  <a:pt x="536" y="264"/>
                  <a:pt x="505" y="292"/>
                  <a:pt x="470" y="292"/>
                </a:cubicBezTo>
                <a:lnTo>
                  <a:pt x="429" y="292"/>
                </a:lnTo>
                <a:lnTo>
                  <a:pt x="429" y="339"/>
                </a:lnTo>
                <a:lnTo>
                  <a:pt x="648" y="339"/>
                </a:lnTo>
                <a:cubicBezTo>
                  <a:pt x="683" y="339"/>
                  <a:pt x="713" y="369"/>
                  <a:pt x="713" y="404"/>
                </a:cubicBezTo>
                <a:lnTo>
                  <a:pt x="713" y="427"/>
                </a:lnTo>
                <a:lnTo>
                  <a:pt x="755" y="427"/>
                </a:lnTo>
                <a:cubicBezTo>
                  <a:pt x="792" y="427"/>
                  <a:pt x="821" y="456"/>
                  <a:pt x="821" y="491"/>
                </a:cubicBezTo>
                <a:close/>
                <a:moveTo>
                  <a:pt x="186" y="464"/>
                </a:moveTo>
                <a:lnTo>
                  <a:pt x="64" y="464"/>
                </a:lnTo>
                <a:cubicBezTo>
                  <a:pt x="50" y="464"/>
                  <a:pt x="38" y="476"/>
                  <a:pt x="38" y="491"/>
                </a:cubicBezTo>
                <a:lnTo>
                  <a:pt x="38" y="654"/>
                </a:lnTo>
                <a:cubicBezTo>
                  <a:pt x="38" y="668"/>
                  <a:pt x="50" y="679"/>
                  <a:pt x="64" y="679"/>
                </a:cubicBezTo>
                <a:lnTo>
                  <a:pt x="186" y="679"/>
                </a:lnTo>
                <a:cubicBezTo>
                  <a:pt x="200" y="679"/>
                  <a:pt x="213" y="668"/>
                  <a:pt x="213" y="654"/>
                </a:cubicBezTo>
                <a:lnTo>
                  <a:pt x="213" y="491"/>
                </a:lnTo>
                <a:cubicBezTo>
                  <a:pt x="213" y="476"/>
                  <a:pt x="200" y="464"/>
                  <a:pt x="186" y="464"/>
                </a:cubicBezTo>
                <a:close/>
                <a:moveTo>
                  <a:pt x="349" y="254"/>
                </a:moveTo>
                <a:lnTo>
                  <a:pt x="470" y="254"/>
                </a:lnTo>
                <a:cubicBezTo>
                  <a:pt x="485" y="254"/>
                  <a:pt x="497" y="243"/>
                  <a:pt x="497" y="227"/>
                </a:cubicBezTo>
                <a:lnTo>
                  <a:pt x="497" y="65"/>
                </a:lnTo>
                <a:cubicBezTo>
                  <a:pt x="497" y="51"/>
                  <a:pt x="485" y="38"/>
                  <a:pt x="470" y="38"/>
                </a:cubicBezTo>
                <a:lnTo>
                  <a:pt x="349" y="38"/>
                </a:lnTo>
                <a:cubicBezTo>
                  <a:pt x="334" y="38"/>
                  <a:pt x="323" y="51"/>
                  <a:pt x="323" y="65"/>
                </a:cubicBezTo>
                <a:lnTo>
                  <a:pt x="323" y="227"/>
                </a:lnTo>
                <a:cubicBezTo>
                  <a:pt x="323" y="243"/>
                  <a:pt x="334" y="254"/>
                  <a:pt x="349" y="254"/>
                </a:cubicBezTo>
                <a:close/>
                <a:moveTo>
                  <a:pt x="470" y="464"/>
                </a:moveTo>
                <a:lnTo>
                  <a:pt x="349" y="464"/>
                </a:lnTo>
                <a:cubicBezTo>
                  <a:pt x="334" y="464"/>
                  <a:pt x="323" y="475"/>
                  <a:pt x="323" y="491"/>
                </a:cubicBezTo>
                <a:lnTo>
                  <a:pt x="323" y="654"/>
                </a:lnTo>
                <a:cubicBezTo>
                  <a:pt x="323" y="667"/>
                  <a:pt x="334" y="679"/>
                  <a:pt x="349" y="679"/>
                </a:cubicBezTo>
                <a:lnTo>
                  <a:pt x="470" y="679"/>
                </a:lnTo>
                <a:cubicBezTo>
                  <a:pt x="485" y="679"/>
                  <a:pt x="497" y="667"/>
                  <a:pt x="497" y="654"/>
                </a:cubicBezTo>
                <a:lnTo>
                  <a:pt x="497" y="491"/>
                </a:lnTo>
                <a:cubicBezTo>
                  <a:pt x="497" y="475"/>
                  <a:pt x="485" y="464"/>
                  <a:pt x="470" y="464"/>
                </a:cubicBezTo>
                <a:close/>
                <a:moveTo>
                  <a:pt x="755" y="464"/>
                </a:moveTo>
                <a:lnTo>
                  <a:pt x="633" y="464"/>
                </a:lnTo>
                <a:cubicBezTo>
                  <a:pt x="619" y="464"/>
                  <a:pt x="606" y="476"/>
                  <a:pt x="606" y="491"/>
                </a:cubicBezTo>
                <a:lnTo>
                  <a:pt x="606" y="654"/>
                </a:lnTo>
                <a:cubicBezTo>
                  <a:pt x="606" y="668"/>
                  <a:pt x="619" y="679"/>
                  <a:pt x="633" y="679"/>
                </a:cubicBezTo>
                <a:lnTo>
                  <a:pt x="755" y="679"/>
                </a:lnTo>
                <a:cubicBezTo>
                  <a:pt x="769" y="679"/>
                  <a:pt x="782" y="668"/>
                  <a:pt x="782" y="654"/>
                </a:cubicBezTo>
                <a:lnTo>
                  <a:pt x="782" y="491"/>
                </a:lnTo>
                <a:cubicBezTo>
                  <a:pt x="782" y="476"/>
                  <a:pt x="769" y="464"/>
                  <a:pt x="755" y="464"/>
                </a:cubicBezTo>
                <a:close/>
              </a:path>
            </a:pathLst>
          </a:custGeom>
          <a:solidFill>
            <a:schemeClr val="accent2"/>
          </a:solidFill>
          <a:ln>
            <a:noFill/>
          </a:ln>
          <a:effectLst/>
        </p:spPr>
        <p:txBody>
          <a:bodyPr wrap="none" anchor="ctr"/>
          <a:lstStyle/>
          <a:p>
            <a:endParaRPr lang="en-US" sz="603"/>
          </a:p>
        </p:txBody>
      </p:sp>
      <p:sp>
        <p:nvSpPr>
          <p:cNvPr id="595" name="Freeform 208"/>
          <p:cNvSpPr>
            <a:spLocks noChangeArrowheads="1"/>
          </p:cNvSpPr>
          <p:nvPr/>
        </p:nvSpPr>
        <p:spPr bwMode="auto">
          <a:xfrm>
            <a:off x="6885873" y="1799274"/>
            <a:ext cx="142570" cy="200838"/>
          </a:xfrm>
          <a:custGeom>
            <a:avLst/>
            <a:gdLst>
              <a:gd name="T0" fmla="*/ 438 w 505"/>
              <a:gd name="T1" fmla="*/ 714 h 715"/>
              <a:gd name="T2" fmla="*/ 66 w 505"/>
              <a:gd name="T3" fmla="*/ 714 h 715"/>
              <a:gd name="T4" fmla="*/ 0 w 505"/>
              <a:gd name="T5" fmla="*/ 650 h 715"/>
              <a:gd name="T6" fmla="*/ 0 w 505"/>
              <a:gd name="T7" fmla="*/ 64 h 715"/>
              <a:gd name="T8" fmla="*/ 66 w 505"/>
              <a:gd name="T9" fmla="*/ 0 h 715"/>
              <a:gd name="T10" fmla="*/ 438 w 505"/>
              <a:gd name="T11" fmla="*/ 0 h 715"/>
              <a:gd name="T12" fmla="*/ 504 w 505"/>
              <a:gd name="T13" fmla="*/ 64 h 715"/>
              <a:gd name="T14" fmla="*/ 504 w 505"/>
              <a:gd name="T15" fmla="*/ 650 h 715"/>
              <a:gd name="T16" fmla="*/ 438 w 505"/>
              <a:gd name="T17" fmla="*/ 714 h 715"/>
              <a:gd name="T18" fmla="*/ 438 w 505"/>
              <a:gd name="T19" fmla="*/ 37 h 715"/>
              <a:gd name="T20" fmla="*/ 66 w 505"/>
              <a:gd name="T21" fmla="*/ 37 h 715"/>
              <a:gd name="T22" fmla="*/ 39 w 505"/>
              <a:gd name="T23" fmla="*/ 64 h 715"/>
              <a:gd name="T24" fmla="*/ 39 w 505"/>
              <a:gd name="T25" fmla="*/ 650 h 715"/>
              <a:gd name="T26" fmla="*/ 66 w 505"/>
              <a:gd name="T27" fmla="*/ 675 h 715"/>
              <a:gd name="T28" fmla="*/ 438 w 505"/>
              <a:gd name="T29" fmla="*/ 675 h 715"/>
              <a:gd name="T30" fmla="*/ 466 w 505"/>
              <a:gd name="T31" fmla="*/ 650 h 715"/>
              <a:gd name="T32" fmla="*/ 466 w 505"/>
              <a:gd name="T33" fmla="*/ 64 h 715"/>
              <a:gd name="T34" fmla="*/ 438 w 505"/>
              <a:gd name="T35" fmla="*/ 37 h 715"/>
              <a:gd name="T36" fmla="*/ 253 w 505"/>
              <a:gd name="T37" fmla="*/ 639 h 715"/>
              <a:gd name="T38" fmla="*/ 69 w 505"/>
              <a:gd name="T39" fmla="*/ 455 h 715"/>
              <a:gd name="T40" fmla="*/ 253 w 505"/>
              <a:gd name="T41" fmla="*/ 271 h 715"/>
              <a:gd name="T42" fmla="*/ 435 w 505"/>
              <a:gd name="T43" fmla="*/ 455 h 715"/>
              <a:gd name="T44" fmla="*/ 253 w 505"/>
              <a:gd name="T45" fmla="*/ 639 h 715"/>
              <a:gd name="T46" fmla="*/ 253 w 505"/>
              <a:gd name="T47" fmla="*/ 309 h 715"/>
              <a:gd name="T48" fmla="*/ 107 w 505"/>
              <a:gd name="T49" fmla="*/ 455 h 715"/>
              <a:gd name="T50" fmla="*/ 253 w 505"/>
              <a:gd name="T51" fmla="*/ 600 h 715"/>
              <a:gd name="T52" fmla="*/ 397 w 505"/>
              <a:gd name="T53" fmla="*/ 455 h 715"/>
              <a:gd name="T54" fmla="*/ 253 w 505"/>
              <a:gd name="T55" fmla="*/ 309 h 715"/>
              <a:gd name="T56" fmla="*/ 253 w 505"/>
              <a:gd name="T57" fmla="*/ 570 h 715"/>
              <a:gd name="T58" fmla="*/ 136 w 505"/>
              <a:gd name="T59" fmla="*/ 455 h 715"/>
              <a:gd name="T60" fmla="*/ 253 w 505"/>
              <a:gd name="T61" fmla="*/ 339 h 715"/>
              <a:gd name="T62" fmla="*/ 368 w 505"/>
              <a:gd name="T63" fmla="*/ 455 h 715"/>
              <a:gd name="T64" fmla="*/ 253 w 505"/>
              <a:gd name="T65" fmla="*/ 570 h 715"/>
              <a:gd name="T66" fmla="*/ 253 w 505"/>
              <a:gd name="T67" fmla="*/ 245 h 715"/>
              <a:gd name="T68" fmla="*/ 163 w 505"/>
              <a:gd name="T69" fmla="*/ 157 h 715"/>
              <a:gd name="T70" fmla="*/ 253 w 505"/>
              <a:gd name="T71" fmla="*/ 69 h 715"/>
              <a:gd name="T72" fmla="*/ 341 w 505"/>
              <a:gd name="T73" fmla="*/ 157 h 715"/>
              <a:gd name="T74" fmla="*/ 253 w 505"/>
              <a:gd name="T75" fmla="*/ 245 h 715"/>
              <a:gd name="T76" fmla="*/ 253 w 505"/>
              <a:gd name="T77" fmla="*/ 378 h 715"/>
              <a:gd name="T78" fmla="*/ 175 w 505"/>
              <a:gd name="T79" fmla="*/ 455 h 715"/>
              <a:gd name="T80" fmla="*/ 253 w 505"/>
              <a:gd name="T81" fmla="*/ 533 h 715"/>
              <a:gd name="T82" fmla="*/ 330 w 505"/>
              <a:gd name="T83" fmla="*/ 455 h 715"/>
              <a:gd name="T84" fmla="*/ 253 w 505"/>
              <a:gd name="T85" fmla="*/ 378 h 715"/>
              <a:gd name="T86" fmla="*/ 253 w 505"/>
              <a:gd name="T87" fmla="*/ 108 h 715"/>
              <a:gd name="T88" fmla="*/ 202 w 505"/>
              <a:gd name="T89" fmla="*/ 157 h 715"/>
              <a:gd name="T90" fmla="*/ 253 w 505"/>
              <a:gd name="T91" fmla="*/ 207 h 715"/>
              <a:gd name="T92" fmla="*/ 303 w 505"/>
              <a:gd name="T93" fmla="*/ 157 h 715"/>
              <a:gd name="T94" fmla="*/ 253 w 505"/>
              <a:gd name="T95" fmla="*/ 10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5" h="715">
                <a:moveTo>
                  <a:pt x="438" y="714"/>
                </a:moveTo>
                <a:lnTo>
                  <a:pt x="66" y="714"/>
                </a:lnTo>
                <a:cubicBezTo>
                  <a:pt x="31" y="714"/>
                  <a:pt x="0" y="685"/>
                  <a:pt x="0" y="650"/>
                </a:cubicBezTo>
                <a:lnTo>
                  <a:pt x="0" y="64"/>
                </a:lnTo>
                <a:cubicBezTo>
                  <a:pt x="0" y="29"/>
                  <a:pt x="31" y="0"/>
                  <a:pt x="66" y="0"/>
                </a:cubicBezTo>
                <a:lnTo>
                  <a:pt x="438" y="0"/>
                </a:lnTo>
                <a:cubicBezTo>
                  <a:pt x="474" y="0"/>
                  <a:pt x="504" y="29"/>
                  <a:pt x="504" y="64"/>
                </a:cubicBezTo>
                <a:lnTo>
                  <a:pt x="504" y="650"/>
                </a:lnTo>
                <a:cubicBezTo>
                  <a:pt x="504" y="685"/>
                  <a:pt x="474" y="714"/>
                  <a:pt x="438" y="714"/>
                </a:cubicBezTo>
                <a:close/>
                <a:moveTo>
                  <a:pt x="438" y="37"/>
                </a:moveTo>
                <a:lnTo>
                  <a:pt x="66" y="37"/>
                </a:lnTo>
                <a:cubicBezTo>
                  <a:pt x="51" y="37"/>
                  <a:pt x="39" y="50"/>
                  <a:pt x="39" y="64"/>
                </a:cubicBezTo>
                <a:lnTo>
                  <a:pt x="39" y="650"/>
                </a:lnTo>
                <a:cubicBezTo>
                  <a:pt x="39" y="663"/>
                  <a:pt x="51" y="675"/>
                  <a:pt x="66" y="675"/>
                </a:cubicBezTo>
                <a:lnTo>
                  <a:pt x="438" y="675"/>
                </a:lnTo>
                <a:cubicBezTo>
                  <a:pt x="453" y="675"/>
                  <a:pt x="466" y="663"/>
                  <a:pt x="466" y="650"/>
                </a:cubicBezTo>
                <a:lnTo>
                  <a:pt x="466" y="64"/>
                </a:lnTo>
                <a:cubicBezTo>
                  <a:pt x="466" y="50"/>
                  <a:pt x="453" y="37"/>
                  <a:pt x="438" y="37"/>
                </a:cubicBezTo>
                <a:close/>
                <a:moveTo>
                  <a:pt x="253" y="639"/>
                </a:moveTo>
                <a:cubicBezTo>
                  <a:pt x="151" y="639"/>
                  <a:pt x="69" y="555"/>
                  <a:pt x="69" y="455"/>
                </a:cubicBezTo>
                <a:cubicBezTo>
                  <a:pt x="69" y="354"/>
                  <a:pt x="151" y="271"/>
                  <a:pt x="253" y="271"/>
                </a:cubicBezTo>
                <a:cubicBezTo>
                  <a:pt x="354" y="271"/>
                  <a:pt x="435" y="354"/>
                  <a:pt x="435" y="455"/>
                </a:cubicBezTo>
                <a:cubicBezTo>
                  <a:pt x="435" y="555"/>
                  <a:pt x="354" y="639"/>
                  <a:pt x="253" y="639"/>
                </a:cubicBezTo>
                <a:close/>
                <a:moveTo>
                  <a:pt x="253" y="309"/>
                </a:moveTo>
                <a:cubicBezTo>
                  <a:pt x="171" y="309"/>
                  <a:pt x="107" y="375"/>
                  <a:pt x="107" y="455"/>
                </a:cubicBezTo>
                <a:cubicBezTo>
                  <a:pt x="107" y="535"/>
                  <a:pt x="171" y="600"/>
                  <a:pt x="253" y="600"/>
                </a:cubicBezTo>
                <a:cubicBezTo>
                  <a:pt x="333" y="600"/>
                  <a:pt x="397" y="535"/>
                  <a:pt x="397" y="455"/>
                </a:cubicBezTo>
                <a:cubicBezTo>
                  <a:pt x="397" y="375"/>
                  <a:pt x="333" y="309"/>
                  <a:pt x="253" y="309"/>
                </a:cubicBezTo>
                <a:close/>
                <a:moveTo>
                  <a:pt x="253" y="570"/>
                </a:moveTo>
                <a:cubicBezTo>
                  <a:pt x="189" y="570"/>
                  <a:pt x="136" y="519"/>
                  <a:pt x="136" y="455"/>
                </a:cubicBezTo>
                <a:cubicBezTo>
                  <a:pt x="136" y="391"/>
                  <a:pt x="189" y="339"/>
                  <a:pt x="253" y="339"/>
                </a:cubicBezTo>
                <a:cubicBezTo>
                  <a:pt x="317" y="339"/>
                  <a:pt x="368" y="391"/>
                  <a:pt x="368" y="455"/>
                </a:cubicBezTo>
                <a:cubicBezTo>
                  <a:pt x="368" y="519"/>
                  <a:pt x="317" y="570"/>
                  <a:pt x="253" y="570"/>
                </a:cubicBezTo>
                <a:close/>
                <a:moveTo>
                  <a:pt x="253" y="245"/>
                </a:moveTo>
                <a:cubicBezTo>
                  <a:pt x="203" y="245"/>
                  <a:pt x="163" y="205"/>
                  <a:pt x="163" y="157"/>
                </a:cubicBezTo>
                <a:cubicBezTo>
                  <a:pt x="163" y="109"/>
                  <a:pt x="203" y="69"/>
                  <a:pt x="253" y="69"/>
                </a:cubicBezTo>
                <a:cubicBezTo>
                  <a:pt x="301" y="69"/>
                  <a:pt x="341" y="109"/>
                  <a:pt x="341" y="157"/>
                </a:cubicBezTo>
                <a:cubicBezTo>
                  <a:pt x="341" y="205"/>
                  <a:pt x="301" y="245"/>
                  <a:pt x="253" y="245"/>
                </a:cubicBezTo>
                <a:close/>
                <a:moveTo>
                  <a:pt x="253" y="378"/>
                </a:moveTo>
                <a:cubicBezTo>
                  <a:pt x="210" y="378"/>
                  <a:pt x="175" y="411"/>
                  <a:pt x="175" y="455"/>
                </a:cubicBezTo>
                <a:cubicBezTo>
                  <a:pt x="175" y="498"/>
                  <a:pt x="210" y="533"/>
                  <a:pt x="253" y="533"/>
                </a:cubicBezTo>
                <a:cubicBezTo>
                  <a:pt x="295" y="533"/>
                  <a:pt x="330" y="498"/>
                  <a:pt x="330" y="455"/>
                </a:cubicBezTo>
                <a:cubicBezTo>
                  <a:pt x="330" y="411"/>
                  <a:pt x="295" y="378"/>
                  <a:pt x="253" y="378"/>
                </a:cubicBezTo>
                <a:close/>
                <a:moveTo>
                  <a:pt x="253" y="108"/>
                </a:moveTo>
                <a:cubicBezTo>
                  <a:pt x="224" y="108"/>
                  <a:pt x="202" y="130"/>
                  <a:pt x="202" y="157"/>
                </a:cubicBezTo>
                <a:cubicBezTo>
                  <a:pt x="202" y="184"/>
                  <a:pt x="224" y="207"/>
                  <a:pt x="253" y="207"/>
                </a:cubicBezTo>
                <a:cubicBezTo>
                  <a:pt x="280" y="207"/>
                  <a:pt x="303" y="184"/>
                  <a:pt x="303" y="157"/>
                </a:cubicBezTo>
                <a:cubicBezTo>
                  <a:pt x="303" y="130"/>
                  <a:pt x="280" y="108"/>
                  <a:pt x="253" y="108"/>
                </a:cubicBezTo>
                <a:close/>
              </a:path>
            </a:pathLst>
          </a:custGeom>
          <a:solidFill>
            <a:schemeClr val="accent2"/>
          </a:solidFill>
          <a:ln>
            <a:noFill/>
          </a:ln>
          <a:effectLst/>
        </p:spPr>
        <p:txBody>
          <a:bodyPr wrap="none" anchor="ctr"/>
          <a:lstStyle/>
          <a:p>
            <a:endParaRPr lang="en-US" sz="603"/>
          </a:p>
        </p:txBody>
      </p:sp>
      <p:sp>
        <p:nvSpPr>
          <p:cNvPr id="222" name="Freeform 221"/>
          <p:cNvSpPr>
            <a:spLocks noChangeArrowheads="1"/>
          </p:cNvSpPr>
          <p:nvPr/>
        </p:nvSpPr>
        <p:spPr bwMode="auto">
          <a:xfrm>
            <a:off x="5020665" y="4220229"/>
            <a:ext cx="182211" cy="212259"/>
          </a:xfrm>
          <a:custGeom>
            <a:avLst/>
            <a:gdLst>
              <a:gd name="T0" fmla="*/ 189251 w 2087"/>
              <a:gd name="T1" fmla="*/ 690695 h 2429"/>
              <a:gd name="T2" fmla="*/ 455857 w 2087"/>
              <a:gd name="T3" fmla="*/ 711581 h 2429"/>
              <a:gd name="T4" fmla="*/ 692241 w 2087"/>
              <a:gd name="T5" fmla="*/ 632357 h 2429"/>
              <a:gd name="T6" fmla="*/ 700516 w 2087"/>
              <a:gd name="T7" fmla="*/ 626955 h 2429"/>
              <a:gd name="T8" fmla="*/ 700516 w 2087"/>
              <a:gd name="T9" fmla="*/ 703299 h 2429"/>
              <a:gd name="T10" fmla="*/ 647627 w 2087"/>
              <a:gd name="T11" fmla="*/ 761637 h 2429"/>
              <a:gd name="T12" fmla="*/ 321295 w 2087"/>
              <a:gd name="T13" fmla="*/ 824296 h 2429"/>
              <a:gd name="T14" fmla="*/ 100382 w 2087"/>
              <a:gd name="T15" fmla="*/ 761637 h 2429"/>
              <a:gd name="T16" fmla="*/ 47493 w 2087"/>
              <a:gd name="T17" fmla="*/ 703299 h 2429"/>
              <a:gd name="T18" fmla="*/ 47493 w 2087"/>
              <a:gd name="T19" fmla="*/ 632357 h 2429"/>
              <a:gd name="T20" fmla="*/ 60085 w 2087"/>
              <a:gd name="T21" fmla="*/ 458423 h 2429"/>
              <a:gd name="T22" fmla="*/ 102901 w 2087"/>
              <a:gd name="T23" fmla="*/ 485071 h 2429"/>
              <a:gd name="T24" fmla="*/ 400449 w 2087"/>
              <a:gd name="T25" fmla="*/ 540528 h 2429"/>
              <a:gd name="T26" fmla="*/ 629637 w 2087"/>
              <a:gd name="T27" fmla="*/ 494794 h 2429"/>
              <a:gd name="T28" fmla="*/ 700516 w 2087"/>
              <a:gd name="T29" fmla="*/ 453381 h 2429"/>
              <a:gd name="T30" fmla="*/ 700516 w 2087"/>
              <a:gd name="T31" fmla="*/ 540528 h 2429"/>
              <a:gd name="T32" fmla="*/ 674251 w 2087"/>
              <a:gd name="T33" fmla="*/ 585182 h 2429"/>
              <a:gd name="T34" fmla="*/ 312660 w 2087"/>
              <a:gd name="T35" fmla="*/ 664407 h 2429"/>
              <a:gd name="T36" fmla="*/ 155790 w 2087"/>
              <a:gd name="T37" fmla="*/ 632357 h 2429"/>
              <a:gd name="T38" fmla="*/ 47493 w 2087"/>
              <a:gd name="T39" fmla="*/ 532246 h 2429"/>
              <a:gd name="T40" fmla="*/ 47493 w 2087"/>
              <a:gd name="T41" fmla="*/ 450500 h 2429"/>
              <a:gd name="T42" fmla="*/ 592218 w 2087"/>
              <a:gd name="T43" fmla="*/ 282328 h 2429"/>
              <a:gd name="T44" fmla="*/ 305824 w 2087"/>
              <a:gd name="T45" fmla="*/ 314378 h 2429"/>
              <a:gd name="T46" fmla="*/ 70879 w 2087"/>
              <a:gd name="T47" fmla="*/ 232272 h 2429"/>
              <a:gd name="T48" fmla="*/ 47493 w 2087"/>
              <a:gd name="T49" fmla="*/ 182217 h 2429"/>
              <a:gd name="T50" fmla="*/ 168383 w 2087"/>
              <a:gd name="T51" fmla="*/ 79225 h 2429"/>
              <a:gd name="T52" fmla="*/ 386417 w 2087"/>
              <a:gd name="T53" fmla="*/ 50056 h 2429"/>
              <a:gd name="T54" fmla="*/ 689362 w 2087"/>
              <a:gd name="T55" fmla="*/ 147286 h 2429"/>
              <a:gd name="T56" fmla="*/ 47493 w 2087"/>
              <a:gd name="T57" fmla="*/ 274045 h 2429"/>
              <a:gd name="T58" fmla="*/ 150393 w 2087"/>
              <a:gd name="T59" fmla="*/ 329502 h 2429"/>
              <a:gd name="T60" fmla="*/ 571351 w 2087"/>
              <a:gd name="T61" fmla="*/ 337785 h 2429"/>
              <a:gd name="T62" fmla="*/ 700516 w 2087"/>
              <a:gd name="T63" fmla="*/ 274045 h 2429"/>
              <a:gd name="T64" fmla="*/ 700516 w 2087"/>
              <a:gd name="T65" fmla="*/ 350389 h 2429"/>
              <a:gd name="T66" fmla="*/ 674251 w 2087"/>
              <a:gd name="T67" fmla="*/ 411608 h 2429"/>
              <a:gd name="T68" fmla="*/ 302945 w 2087"/>
              <a:gd name="T69" fmla="*/ 490473 h 2429"/>
              <a:gd name="T70" fmla="*/ 123769 w 2087"/>
              <a:gd name="T71" fmla="*/ 445098 h 2429"/>
              <a:gd name="T72" fmla="*/ 47493 w 2087"/>
              <a:gd name="T73" fmla="*/ 356151 h 2429"/>
              <a:gd name="T74" fmla="*/ 47493 w 2087"/>
              <a:gd name="T75" fmla="*/ 274045 h 2429"/>
              <a:gd name="T76" fmla="*/ 747649 w 2087"/>
              <a:gd name="T77" fmla="*/ 437896 h 2429"/>
              <a:gd name="T78" fmla="*/ 747649 w 2087"/>
              <a:gd name="T79" fmla="*/ 185098 h 2429"/>
              <a:gd name="T80" fmla="*/ 735416 w 2087"/>
              <a:gd name="T81" fmla="*/ 135042 h 2429"/>
              <a:gd name="T82" fmla="*/ 405846 w 2087"/>
              <a:gd name="T83" fmla="*/ 2881 h 2429"/>
              <a:gd name="T84" fmla="*/ 189251 w 2087"/>
              <a:gd name="T85" fmla="*/ 26288 h 2429"/>
              <a:gd name="T86" fmla="*/ 0 w 2087"/>
              <a:gd name="T87" fmla="*/ 197341 h 2429"/>
              <a:gd name="T88" fmla="*/ 0 w 2087"/>
              <a:gd name="T89" fmla="*/ 537647 h 2429"/>
              <a:gd name="T90" fmla="*/ 2878 w 2087"/>
              <a:gd name="T91" fmla="*/ 708700 h 2429"/>
              <a:gd name="T92" fmla="*/ 76636 w 2087"/>
              <a:gd name="T93" fmla="*/ 803410 h 2429"/>
              <a:gd name="T94" fmla="*/ 376703 w 2087"/>
              <a:gd name="T95" fmla="*/ 874352 h 2429"/>
              <a:gd name="T96" fmla="*/ 535011 w 2087"/>
              <a:gd name="T97" fmla="*/ 856346 h 2429"/>
              <a:gd name="T98" fmla="*/ 747649 w 2087"/>
              <a:gd name="T99" fmla="*/ 677011 h 24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087" h="2429">
                <a:moveTo>
                  <a:pt x="132" y="1733"/>
                </a:moveTo>
                <a:lnTo>
                  <a:pt x="132" y="1733"/>
                </a:lnTo>
                <a:cubicBezTo>
                  <a:pt x="232" y="1822"/>
                  <a:pt x="352" y="1880"/>
                  <a:pt x="526" y="1918"/>
                </a:cubicBezTo>
                <a:cubicBezTo>
                  <a:pt x="761" y="1984"/>
                  <a:pt x="1008" y="2003"/>
                  <a:pt x="1267" y="1976"/>
                </a:cubicBezTo>
                <a:cubicBezTo>
                  <a:pt x="1487" y="1953"/>
                  <a:pt x="1669" y="1903"/>
                  <a:pt x="1816" y="1822"/>
                </a:cubicBezTo>
                <a:cubicBezTo>
                  <a:pt x="1850" y="1806"/>
                  <a:pt x="1889" y="1779"/>
                  <a:pt x="1924" y="1756"/>
                </a:cubicBezTo>
                <a:cubicBezTo>
                  <a:pt x="1932" y="1748"/>
                  <a:pt x="1939" y="1741"/>
                  <a:pt x="1947" y="1741"/>
                </a:cubicBezTo>
                <a:cubicBezTo>
                  <a:pt x="1947" y="1756"/>
                  <a:pt x="1947" y="1764"/>
                  <a:pt x="1947" y="1779"/>
                </a:cubicBezTo>
                <a:cubicBezTo>
                  <a:pt x="1955" y="1837"/>
                  <a:pt x="1955" y="1895"/>
                  <a:pt x="1947" y="1953"/>
                </a:cubicBezTo>
                <a:cubicBezTo>
                  <a:pt x="1939" y="2026"/>
                  <a:pt x="1881" y="2069"/>
                  <a:pt x="1800" y="2115"/>
                </a:cubicBezTo>
                <a:cubicBezTo>
                  <a:pt x="1692" y="2189"/>
                  <a:pt x="1553" y="2239"/>
                  <a:pt x="1383" y="2270"/>
                </a:cubicBezTo>
                <a:cubicBezTo>
                  <a:pt x="1221" y="2297"/>
                  <a:pt x="1047" y="2304"/>
                  <a:pt x="893" y="2289"/>
                </a:cubicBezTo>
                <a:cubicBezTo>
                  <a:pt x="703" y="2270"/>
                  <a:pt x="475" y="2239"/>
                  <a:pt x="279" y="2115"/>
                </a:cubicBezTo>
                <a:cubicBezTo>
                  <a:pt x="197" y="2077"/>
                  <a:pt x="155" y="2026"/>
                  <a:pt x="139" y="1961"/>
                </a:cubicBezTo>
                <a:lnTo>
                  <a:pt x="132" y="1953"/>
                </a:lnTo>
                <a:lnTo>
                  <a:pt x="132" y="1945"/>
                </a:lnTo>
                <a:cubicBezTo>
                  <a:pt x="132" y="1887"/>
                  <a:pt x="132" y="1822"/>
                  <a:pt x="132" y="1756"/>
                </a:cubicBezTo>
                <a:lnTo>
                  <a:pt x="132" y="1733"/>
                </a:lnTo>
                <a:close/>
                <a:moveTo>
                  <a:pt x="132" y="1251"/>
                </a:moveTo>
                <a:lnTo>
                  <a:pt x="167" y="1273"/>
                </a:lnTo>
                <a:cubicBezTo>
                  <a:pt x="205" y="1300"/>
                  <a:pt x="248" y="1324"/>
                  <a:pt x="286" y="1347"/>
                </a:cubicBezTo>
                <a:cubicBezTo>
                  <a:pt x="387" y="1405"/>
                  <a:pt x="506" y="1439"/>
                  <a:pt x="657" y="1470"/>
                </a:cubicBezTo>
                <a:cubicBezTo>
                  <a:pt x="819" y="1493"/>
                  <a:pt x="966" y="1501"/>
                  <a:pt x="1113" y="1501"/>
                </a:cubicBezTo>
                <a:cubicBezTo>
                  <a:pt x="1375" y="1486"/>
                  <a:pt x="1572" y="1447"/>
                  <a:pt x="1750" y="1374"/>
                </a:cubicBezTo>
                <a:cubicBezTo>
                  <a:pt x="1800" y="1347"/>
                  <a:pt x="1858" y="1316"/>
                  <a:pt x="1905" y="1281"/>
                </a:cubicBezTo>
                <a:cubicBezTo>
                  <a:pt x="1924" y="1273"/>
                  <a:pt x="1932" y="1267"/>
                  <a:pt x="1947" y="1259"/>
                </a:cubicBezTo>
                <a:lnTo>
                  <a:pt x="1947" y="1300"/>
                </a:lnTo>
                <a:cubicBezTo>
                  <a:pt x="1947" y="1374"/>
                  <a:pt x="1947" y="1439"/>
                  <a:pt x="1947" y="1501"/>
                </a:cubicBezTo>
                <a:cubicBezTo>
                  <a:pt x="1947" y="1551"/>
                  <a:pt x="1905" y="1594"/>
                  <a:pt x="1874" y="1625"/>
                </a:cubicBezTo>
                <a:cubicBezTo>
                  <a:pt x="1808" y="1690"/>
                  <a:pt x="1719" y="1741"/>
                  <a:pt x="1588" y="1779"/>
                </a:cubicBezTo>
                <a:cubicBezTo>
                  <a:pt x="1368" y="1845"/>
                  <a:pt x="1128" y="1872"/>
                  <a:pt x="869" y="1845"/>
                </a:cubicBezTo>
                <a:cubicBezTo>
                  <a:pt x="703" y="1837"/>
                  <a:pt x="564" y="1806"/>
                  <a:pt x="433" y="1756"/>
                </a:cubicBezTo>
                <a:cubicBezTo>
                  <a:pt x="344" y="1725"/>
                  <a:pt x="240" y="1675"/>
                  <a:pt x="174" y="1586"/>
                </a:cubicBezTo>
                <a:cubicBezTo>
                  <a:pt x="139" y="1551"/>
                  <a:pt x="132" y="1520"/>
                  <a:pt x="132" y="1478"/>
                </a:cubicBezTo>
                <a:cubicBezTo>
                  <a:pt x="132" y="1412"/>
                  <a:pt x="132" y="1354"/>
                  <a:pt x="132" y="1300"/>
                </a:cubicBezTo>
                <a:lnTo>
                  <a:pt x="132" y="1251"/>
                </a:lnTo>
                <a:close/>
                <a:moveTo>
                  <a:pt x="1905" y="614"/>
                </a:moveTo>
                <a:lnTo>
                  <a:pt x="1905" y="614"/>
                </a:lnTo>
                <a:cubicBezTo>
                  <a:pt x="1839" y="703"/>
                  <a:pt x="1735" y="753"/>
                  <a:pt x="1646" y="784"/>
                </a:cubicBezTo>
                <a:cubicBezTo>
                  <a:pt x="1406" y="873"/>
                  <a:pt x="1148" y="900"/>
                  <a:pt x="850" y="873"/>
                </a:cubicBezTo>
                <a:cubicBezTo>
                  <a:pt x="672" y="857"/>
                  <a:pt x="526" y="826"/>
                  <a:pt x="387" y="769"/>
                </a:cubicBezTo>
                <a:cubicBezTo>
                  <a:pt x="306" y="726"/>
                  <a:pt x="248" y="695"/>
                  <a:pt x="197" y="645"/>
                </a:cubicBezTo>
                <a:cubicBezTo>
                  <a:pt x="155" y="606"/>
                  <a:pt x="132" y="556"/>
                  <a:pt x="132" y="506"/>
                </a:cubicBezTo>
                <a:cubicBezTo>
                  <a:pt x="132" y="467"/>
                  <a:pt x="155" y="417"/>
                  <a:pt x="197" y="375"/>
                </a:cubicBezTo>
                <a:cubicBezTo>
                  <a:pt x="279" y="294"/>
                  <a:pt x="387" y="255"/>
                  <a:pt x="468" y="220"/>
                </a:cubicBezTo>
                <a:cubicBezTo>
                  <a:pt x="645" y="162"/>
                  <a:pt x="835" y="139"/>
                  <a:pt x="1074" y="139"/>
                </a:cubicBezTo>
                <a:cubicBezTo>
                  <a:pt x="1302" y="139"/>
                  <a:pt x="1514" y="182"/>
                  <a:pt x="1692" y="255"/>
                </a:cubicBezTo>
                <a:cubicBezTo>
                  <a:pt x="1758" y="286"/>
                  <a:pt x="1850" y="328"/>
                  <a:pt x="1916" y="409"/>
                </a:cubicBezTo>
                <a:cubicBezTo>
                  <a:pt x="1962" y="483"/>
                  <a:pt x="1962" y="548"/>
                  <a:pt x="1905" y="614"/>
                </a:cubicBezTo>
                <a:close/>
                <a:moveTo>
                  <a:pt x="132" y="761"/>
                </a:moveTo>
                <a:lnTo>
                  <a:pt x="132" y="761"/>
                </a:lnTo>
                <a:cubicBezTo>
                  <a:pt x="205" y="826"/>
                  <a:pt x="306" y="873"/>
                  <a:pt x="418" y="915"/>
                </a:cubicBezTo>
                <a:cubicBezTo>
                  <a:pt x="557" y="965"/>
                  <a:pt x="711" y="996"/>
                  <a:pt x="885" y="1004"/>
                </a:cubicBezTo>
                <a:cubicBezTo>
                  <a:pt x="1128" y="1031"/>
                  <a:pt x="1368" y="1004"/>
                  <a:pt x="1588" y="938"/>
                </a:cubicBezTo>
                <a:cubicBezTo>
                  <a:pt x="1742" y="900"/>
                  <a:pt x="1858" y="842"/>
                  <a:pt x="1947" y="761"/>
                </a:cubicBezTo>
                <a:cubicBezTo>
                  <a:pt x="1947" y="784"/>
                  <a:pt x="1947" y="799"/>
                  <a:pt x="1947" y="826"/>
                </a:cubicBezTo>
                <a:cubicBezTo>
                  <a:pt x="1947" y="873"/>
                  <a:pt x="1947" y="923"/>
                  <a:pt x="1947" y="973"/>
                </a:cubicBezTo>
                <a:cubicBezTo>
                  <a:pt x="1955" y="1039"/>
                  <a:pt x="1932" y="1089"/>
                  <a:pt x="1874" y="1143"/>
                </a:cubicBezTo>
                <a:cubicBezTo>
                  <a:pt x="1800" y="1209"/>
                  <a:pt x="1711" y="1251"/>
                  <a:pt x="1580" y="1289"/>
                </a:cubicBezTo>
                <a:cubicBezTo>
                  <a:pt x="1360" y="1362"/>
                  <a:pt x="1113" y="1389"/>
                  <a:pt x="842" y="1362"/>
                </a:cubicBezTo>
                <a:cubicBezTo>
                  <a:pt x="645" y="1339"/>
                  <a:pt x="491" y="1300"/>
                  <a:pt x="344" y="1236"/>
                </a:cubicBezTo>
                <a:cubicBezTo>
                  <a:pt x="263" y="1193"/>
                  <a:pt x="205" y="1151"/>
                  <a:pt x="167" y="1097"/>
                </a:cubicBezTo>
                <a:cubicBezTo>
                  <a:pt x="139" y="1062"/>
                  <a:pt x="132" y="1031"/>
                  <a:pt x="132" y="989"/>
                </a:cubicBezTo>
                <a:cubicBezTo>
                  <a:pt x="132" y="931"/>
                  <a:pt x="132" y="873"/>
                  <a:pt x="132" y="811"/>
                </a:cubicBezTo>
                <a:lnTo>
                  <a:pt x="132" y="761"/>
                </a:lnTo>
                <a:close/>
                <a:moveTo>
                  <a:pt x="2078" y="1412"/>
                </a:moveTo>
                <a:lnTo>
                  <a:pt x="2078" y="1412"/>
                </a:lnTo>
                <a:cubicBezTo>
                  <a:pt x="2078" y="1347"/>
                  <a:pt x="2078" y="1281"/>
                  <a:pt x="2078" y="1216"/>
                </a:cubicBezTo>
                <a:lnTo>
                  <a:pt x="2078" y="1039"/>
                </a:lnTo>
                <a:cubicBezTo>
                  <a:pt x="2078" y="865"/>
                  <a:pt x="2078" y="687"/>
                  <a:pt x="2078" y="514"/>
                </a:cubicBezTo>
                <a:cubicBezTo>
                  <a:pt x="2078" y="475"/>
                  <a:pt x="2063" y="425"/>
                  <a:pt x="2044" y="375"/>
                </a:cubicBezTo>
                <a:cubicBezTo>
                  <a:pt x="1990" y="270"/>
                  <a:pt x="1897" y="212"/>
                  <a:pt x="1816" y="170"/>
                </a:cubicBezTo>
                <a:cubicBezTo>
                  <a:pt x="1626" y="73"/>
                  <a:pt x="1414" y="23"/>
                  <a:pt x="1128" y="8"/>
                </a:cubicBezTo>
                <a:cubicBezTo>
                  <a:pt x="924" y="0"/>
                  <a:pt x="723" y="16"/>
                  <a:pt x="526" y="73"/>
                </a:cubicBezTo>
                <a:cubicBezTo>
                  <a:pt x="360" y="116"/>
                  <a:pt x="248" y="170"/>
                  <a:pt x="147" y="243"/>
                </a:cubicBezTo>
                <a:cubicBezTo>
                  <a:pt x="51" y="328"/>
                  <a:pt x="0" y="425"/>
                  <a:pt x="0" y="548"/>
                </a:cubicBezTo>
                <a:cubicBezTo>
                  <a:pt x="0" y="865"/>
                  <a:pt x="0" y="1186"/>
                  <a:pt x="0" y="1493"/>
                </a:cubicBezTo>
                <a:cubicBezTo>
                  <a:pt x="0" y="1632"/>
                  <a:pt x="0" y="1771"/>
                  <a:pt x="0" y="1911"/>
                </a:cubicBezTo>
                <a:cubicBezTo>
                  <a:pt x="0" y="1938"/>
                  <a:pt x="0" y="1953"/>
                  <a:pt x="8" y="1968"/>
                </a:cubicBezTo>
                <a:cubicBezTo>
                  <a:pt x="35" y="2107"/>
                  <a:pt x="132" y="2181"/>
                  <a:pt x="213" y="2231"/>
                </a:cubicBezTo>
                <a:cubicBezTo>
                  <a:pt x="360" y="2320"/>
                  <a:pt x="533" y="2378"/>
                  <a:pt x="761" y="2409"/>
                </a:cubicBezTo>
                <a:cubicBezTo>
                  <a:pt x="858" y="2420"/>
                  <a:pt x="951" y="2428"/>
                  <a:pt x="1047" y="2428"/>
                </a:cubicBezTo>
                <a:cubicBezTo>
                  <a:pt x="1202" y="2428"/>
                  <a:pt x="1348" y="2409"/>
                  <a:pt x="1487" y="2378"/>
                </a:cubicBezTo>
                <a:cubicBezTo>
                  <a:pt x="1611" y="2355"/>
                  <a:pt x="1777" y="2304"/>
                  <a:pt x="1924" y="2196"/>
                </a:cubicBezTo>
                <a:cubicBezTo>
                  <a:pt x="2028" y="2107"/>
                  <a:pt x="2086" y="2011"/>
                  <a:pt x="2078" y="1880"/>
                </a:cubicBezTo>
                <a:cubicBezTo>
                  <a:pt x="2078" y="1725"/>
                  <a:pt x="2078" y="1567"/>
                  <a:pt x="2078" y="1412"/>
                </a:cubicBezTo>
                <a:close/>
              </a:path>
            </a:pathLst>
          </a:custGeom>
          <a:solidFill>
            <a:schemeClr val="accent2"/>
          </a:solidFill>
          <a:ln>
            <a:noFill/>
          </a:ln>
        </p:spPr>
        <p:txBody>
          <a:bodyPr wrap="none" anchor="ctr"/>
          <a:lstStyle/>
          <a:p>
            <a:endParaRPr lang="en-US"/>
          </a:p>
        </p:txBody>
      </p:sp>
      <p:sp>
        <p:nvSpPr>
          <p:cNvPr id="233" name="Freeform 232"/>
          <p:cNvSpPr>
            <a:spLocks noChangeArrowheads="1"/>
          </p:cNvSpPr>
          <p:nvPr/>
        </p:nvSpPr>
        <p:spPr bwMode="auto">
          <a:xfrm>
            <a:off x="5285777" y="4261455"/>
            <a:ext cx="252908" cy="119741"/>
          </a:xfrm>
          <a:custGeom>
            <a:avLst/>
            <a:gdLst>
              <a:gd name="T0" fmla="*/ 1014340 w 3074"/>
              <a:gd name="T1" fmla="*/ 479259 h 1456"/>
              <a:gd name="T2" fmla="*/ 1014340 w 3074"/>
              <a:gd name="T3" fmla="*/ 479259 h 1456"/>
              <a:gd name="T4" fmla="*/ 1014340 w 3074"/>
              <a:gd name="T5" fmla="*/ 479259 h 1456"/>
              <a:gd name="T6" fmla="*/ 967186 w 3074"/>
              <a:gd name="T7" fmla="*/ 261218 h 1456"/>
              <a:gd name="T8" fmla="*/ 967186 w 3074"/>
              <a:gd name="T9" fmla="*/ 261218 h 1456"/>
              <a:gd name="T10" fmla="*/ 1014340 w 3074"/>
              <a:gd name="T11" fmla="*/ 44616 h 1456"/>
              <a:gd name="T12" fmla="*/ 1014340 w 3074"/>
              <a:gd name="T13" fmla="*/ 44616 h 1456"/>
              <a:gd name="T14" fmla="*/ 1014340 w 3074"/>
              <a:gd name="T15" fmla="*/ 44616 h 1456"/>
              <a:gd name="T16" fmla="*/ 1061853 w 3074"/>
              <a:gd name="T17" fmla="*/ 261218 h 1456"/>
              <a:gd name="T18" fmla="*/ 1061853 w 3074"/>
              <a:gd name="T19" fmla="*/ 261218 h 1456"/>
              <a:gd name="T20" fmla="*/ 1014340 w 3074"/>
              <a:gd name="T21" fmla="*/ 479259 h 1456"/>
              <a:gd name="T22" fmla="*/ 44634 w 3074"/>
              <a:gd name="T23" fmla="*/ 261218 h 1456"/>
              <a:gd name="T24" fmla="*/ 44634 w 3074"/>
              <a:gd name="T25" fmla="*/ 261218 h 1456"/>
              <a:gd name="T26" fmla="*/ 90348 w 3074"/>
              <a:gd name="T27" fmla="*/ 44616 h 1456"/>
              <a:gd name="T28" fmla="*/ 958907 w 3074"/>
              <a:gd name="T29" fmla="*/ 44616 h 1456"/>
              <a:gd name="T30" fmla="*/ 958907 w 3074"/>
              <a:gd name="T31" fmla="*/ 44616 h 1456"/>
              <a:gd name="T32" fmla="*/ 922912 w 3074"/>
              <a:gd name="T33" fmla="*/ 261218 h 1456"/>
              <a:gd name="T34" fmla="*/ 922912 w 3074"/>
              <a:gd name="T35" fmla="*/ 261218 h 1456"/>
              <a:gd name="T36" fmla="*/ 958907 w 3074"/>
              <a:gd name="T37" fmla="*/ 479259 h 1456"/>
              <a:gd name="T38" fmla="*/ 90348 w 3074"/>
              <a:gd name="T39" fmla="*/ 479259 h 1456"/>
              <a:gd name="T40" fmla="*/ 90348 w 3074"/>
              <a:gd name="T41" fmla="*/ 479259 h 1456"/>
              <a:gd name="T42" fmla="*/ 44634 w 3074"/>
              <a:gd name="T43" fmla="*/ 261218 h 1456"/>
              <a:gd name="T44" fmla="*/ 1106127 w 3074"/>
              <a:gd name="T45" fmla="*/ 261218 h 1456"/>
              <a:gd name="T46" fmla="*/ 1106127 w 3074"/>
              <a:gd name="T47" fmla="*/ 261218 h 1456"/>
              <a:gd name="T48" fmla="*/ 1014340 w 3074"/>
              <a:gd name="T49" fmla="*/ 0 h 1456"/>
              <a:gd name="T50" fmla="*/ 1014340 w 3074"/>
              <a:gd name="T51" fmla="*/ 0 h 1456"/>
              <a:gd name="T52" fmla="*/ 90348 w 3074"/>
              <a:gd name="T53" fmla="*/ 0 h 1456"/>
              <a:gd name="T54" fmla="*/ 90348 w 3074"/>
              <a:gd name="T55" fmla="*/ 0 h 1456"/>
              <a:gd name="T56" fmla="*/ 0 w 3074"/>
              <a:gd name="T57" fmla="*/ 261218 h 1456"/>
              <a:gd name="T58" fmla="*/ 0 w 3074"/>
              <a:gd name="T59" fmla="*/ 261218 h 1456"/>
              <a:gd name="T60" fmla="*/ 90348 w 3074"/>
              <a:gd name="T61" fmla="*/ 523515 h 1456"/>
              <a:gd name="T62" fmla="*/ 1014340 w 3074"/>
              <a:gd name="T63" fmla="*/ 523515 h 1456"/>
              <a:gd name="T64" fmla="*/ 1014340 w 3074"/>
              <a:gd name="T65" fmla="*/ 523515 h 1456"/>
              <a:gd name="T66" fmla="*/ 1014340 w 3074"/>
              <a:gd name="T67" fmla="*/ 523515 h 1456"/>
              <a:gd name="T68" fmla="*/ 1106127 w 3074"/>
              <a:gd name="T69" fmla="*/ 261218 h 14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074" h="1456">
                <a:moveTo>
                  <a:pt x="2818" y="1332"/>
                </a:moveTo>
                <a:lnTo>
                  <a:pt x="2818" y="1332"/>
                </a:lnTo>
                <a:cubicBezTo>
                  <a:pt x="2768" y="1324"/>
                  <a:pt x="2687" y="1096"/>
                  <a:pt x="2687" y="726"/>
                </a:cubicBezTo>
                <a:cubicBezTo>
                  <a:pt x="2687" y="360"/>
                  <a:pt x="2768" y="132"/>
                  <a:pt x="2818" y="124"/>
                </a:cubicBezTo>
                <a:cubicBezTo>
                  <a:pt x="2861" y="132"/>
                  <a:pt x="2950" y="360"/>
                  <a:pt x="2950" y="726"/>
                </a:cubicBezTo>
                <a:cubicBezTo>
                  <a:pt x="2950" y="1096"/>
                  <a:pt x="2861" y="1324"/>
                  <a:pt x="2818" y="1332"/>
                </a:cubicBezTo>
                <a:close/>
                <a:moveTo>
                  <a:pt x="124" y="726"/>
                </a:moveTo>
                <a:lnTo>
                  <a:pt x="124" y="726"/>
                </a:lnTo>
                <a:cubicBezTo>
                  <a:pt x="124" y="360"/>
                  <a:pt x="205" y="132"/>
                  <a:pt x="251" y="124"/>
                </a:cubicBezTo>
                <a:lnTo>
                  <a:pt x="2664" y="124"/>
                </a:lnTo>
                <a:cubicBezTo>
                  <a:pt x="2591" y="279"/>
                  <a:pt x="2564" y="541"/>
                  <a:pt x="2564" y="726"/>
                </a:cubicBezTo>
                <a:cubicBezTo>
                  <a:pt x="2564" y="907"/>
                  <a:pt x="2591" y="1177"/>
                  <a:pt x="2664" y="1332"/>
                </a:cubicBezTo>
                <a:lnTo>
                  <a:pt x="251" y="1332"/>
                </a:lnTo>
                <a:cubicBezTo>
                  <a:pt x="205" y="1324"/>
                  <a:pt x="124" y="1096"/>
                  <a:pt x="124" y="726"/>
                </a:cubicBezTo>
                <a:close/>
                <a:moveTo>
                  <a:pt x="3073" y="726"/>
                </a:moveTo>
                <a:lnTo>
                  <a:pt x="3073" y="726"/>
                </a:lnTo>
                <a:cubicBezTo>
                  <a:pt x="3073" y="460"/>
                  <a:pt x="3015" y="0"/>
                  <a:pt x="2818" y="0"/>
                </a:cubicBezTo>
                <a:lnTo>
                  <a:pt x="251" y="0"/>
                </a:lnTo>
                <a:cubicBezTo>
                  <a:pt x="50" y="0"/>
                  <a:pt x="0" y="460"/>
                  <a:pt x="0" y="726"/>
                </a:cubicBezTo>
                <a:cubicBezTo>
                  <a:pt x="0" y="996"/>
                  <a:pt x="50" y="1455"/>
                  <a:pt x="251" y="1455"/>
                </a:cubicBezTo>
                <a:lnTo>
                  <a:pt x="2818" y="1455"/>
                </a:lnTo>
                <a:cubicBezTo>
                  <a:pt x="3015" y="1448"/>
                  <a:pt x="3073" y="996"/>
                  <a:pt x="3073" y="726"/>
                </a:cubicBezTo>
                <a:close/>
              </a:path>
            </a:pathLst>
          </a:custGeom>
          <a:solidFill>
            <a:schemeClr val="accent2"/>
          </a:solidFill>
          <a:ln>
            <a:noFill/>
          </a:ln>
        </p:spPr>
        <p:txBody>
          <a:bodyPr wrap="none" anchor="ctr"/>
          <a:lstStyle/>
          <a:p>
            <a:endParaRPr lang="en-US"/>
          </a:p>
        </p:txBody>
      </p:sp>
      <p:grpSp>
        <p:nvGrpSpPr>
          <p:cNvPr id="4" name="Group 3"/>
          <p:cNvGrpSpPr/>
          <p:nvPr/>
        </p:nvGrpSpPr>
        <p:grpSpPr>
          <a:xfrm>
            <a:off x="5634974" y="4216176"/>
            <a:ext cx="215276" cy="207039"/>
            <a:chOff x="5656722" y="4225449"/>
            <a:chExt cx="215276" cy="207039"/>
          </a:xfrm>
        </p:grpSpPr>
        <p:sp>
          <p:nvSpPr>
            <p:cNvPr id="234" name="Freeform 233"/>
            <p:cNvSpPr>
              <a:spLocks noChangeArrowheads="1"/>
            </p:cNvSpPr>
            <p:nvPr/>
          </p:nvSpPr>
          <p:spPr bwMode="auto">
            <a:xfrm>
              <a:off x="5656722" y="4225449"/>
              <a:ext cx="215276" cy="207039"/>
            </a:xfrm>
            <a:custGeom>
              <a:avLst/>
              <a:gdLst>
                <a:gd name="T0" fmla="*/ 131 w 2534"/>
                <a:gd name="T1" fmla="*/ 213 h 2437"/>
                <a:gd name="T2" fmla="*/ 139 w 2534"/>
                <a:gd name="T3" fmla="*/ 124 h 2437"/>
                <a:gd name="T4" fmla="*/ 2414 w 2534"/>
                <a:gd name="T5" fmla="*/ 124 h 2437"/>
                <a:gd name="T6" fmla="*/ 2379 w 2534"/>
                <a:gd name="T7" fmla="*/ 286 h 2437"/>
                <a:gd name="T8" fmla="*/ 2364 w 2534"/>
                <a:gd name="T9" fmla="*/ 607 h 2437"/>
                <a:gd name="T10" fmla="*/ 2414 w 2534"/>
                <a:gd name="T11" fmla="*/ 753 h 2437"/>
                <a:gd name="T12" fmla="*/ 1784 w 2534"/>
                <a:gd name="T13" fmla="*/ 769 h 2437"/>
                <a:gd name="T14" fmla="*/ 131 w 2534"/>
                <a:gd name="T15" fmla="*/ 769 h 2437"/>
                <a:gd name="T16" fmla="*/ 131 w 2534"/>
                <a:gd name="T17" fmla="*/ 614 h 2437"/>
                <a:gd name="T18" fmla="*/ 301 w 2534"/>
                <a:gd name="T19" fmla="*/ 1289 h 2437"/>
                <a:gd name="T20" fmla="*/ 131 w 2534"/>
                <a:gd name="T21" fmla="*/ 1012 h 2437"/>
                <a:gd name="T22" fmla="*/ 131 w 2534"/>
                <a:gd name="T23" fmla="*/ 892 h 2437"/>
                <a:gd name="T24" fmla="*/ 2379 w 2534"/>
                <a:gd name="T25" fmla="*/ 892 h 2437"/>
                <a:gd name="T26" fmla="*/ 2414 w 2534"/>
                <a:gd name="T27" fmla="*/ 958 h 2437"/>
                <a:gd name="T28" fmla="*/ 2387 w 2534"/>
                <a:gd name="T29" fmla="*/ 1055 h 2437"/>
                <a:gd name="T30" fmla="*/ 2371 w 2534"/>
                <a:gd name="T31" fmla="*/ 1370 h 2437"/>
                <a:gd name="T32" fmla="*/ 2414 w 2534"/>
                <a:gd name="T33" fmla="*/ 1536 h 2437"/>
                <a:gd name="T34" fmla="*/ 1031 w 2534"/>
                <a:gd name="T35" fmla="*/ 1536 h 2437"/>
                <a:gd name="T36" fmla="*/ 131 w 2534"/>
                <a:gd name="T37" fmla="*/ 1521 h 2437"/>
                <a:gd name="T38" fmla="*/ 139 w 2534"/>
                <a:gd name="T39" fmla="*/ 1370 h 2437"/>
                <a:gd name="T40" fmla="*/ 131 w 2534"/>
                <a:gd name="T41" fmla="*/ 2158 h 2437"/>
                <a:gd name="T42" fmla="*/ 147 w 2534"/>
                <a:gd name="T43" fmla="*/ 2139 h 2437"/>
                <a:gd name="T44" fmla="*/ 174 w 2534"/>
                <a:gd name="T45" fmla="*/ 1822 h 2437"/>
                <a:gd name="T46" fmla="*/ 131 w 2534"/>
                <a:gd name="T47" fmla="*/ 1660 h 2437"/>
                <a:gd name="T48" fmla="*/ 834 w 2534"/>
                <a:gd name="T49" fmla="*/ 1660 h 2437"/>
                <a:gd name="T50" fmla="*/ 2414 w 2534"/>
                <a:gd name="T51" fmla="*/ 1722 h 2437"/>
                <a:gd name="T52" fmla="*/ 2394 w 2534"/>
                <a:gd name="T53" fmla="*/ 1822 h 2437"/>
                <a:gd name="T54" fmla="*/ 2371 w 2534"/>
                <a:gd name="T55" fmla="*/ 2139 h 2437"/>
                <a:gd name="T56" fmla="*/ 2414 w 2534"/>
                <a:gd name="T57" fmla="*/ 2297 h 2437"/>
                <a:gd name="T58" fmla="*/ 2143 w 2534"/>
                <a:gd name="T59" fmla="*/ 2305 h 2437"/>
                <a:gd name="T60" fmla="*/ 131 w 2534"/>
                <a:gd name="T61" fmla="*/ 2289 h 2437"/>
                <a:gd name="T62" fmla="*/ 2487 w 2534"/>
                <a:gd name="T63" fmla="*/ 2019 h 2437"/>
                <a:gd name="T64" fmla="*/ 2337 w 2534"/>
                <a:gd name="T65" fmla="*/ 1984 h 2437"/>
                <a:gd name="T66" fmla="*/ 2526 w 2534"/>
                <a:gd name="T67" fmla="*/ 1938 h 2437"/>
                <a:gd name="T68" fmla="*/ 2526 w 2534"/>
                <a:gd name="T69" fmla="*/ 1259 h 2437"/>
                <a:gd name="T70" fmla="*/ 2337 w 2534"/>
                <a:gd name="T71" fmla="*/ 1217 h 2437"/>
                <a:gd name="T72" fmla="*/ 2503 w 2534"/>
                <a:gd name="T73" fmla="*/ 1178 h 2437"/>
                <a:gd name="T74" fmla="*/ 2533 w 2534"/>
                <a:gd name="T75" fmla="*/ 514 h 2437"/>
                <a:gd name="T76" fmla="*/ 2387 w 2534"/>
                <a:gd name="T77" fmla="*/ 475 h 2437"/>
                <a:gd name="T78" fmla="*/ 2379 w 2534"/>
                <a:gd name="T79" fmla="*/ 410 h 2437"/>
                <a:gd name="T80" fmla="*/ 2533 w 2534"/>
                <a:gd name="T81" fmla="*/ 359 h 2437"/>
                <a:gd name="T82" fmla="*/ 1016 w 2534"/>
                <a:gd name="T83" fmla="*/ 0 h 2437"/>
                <a:gd name="T84" fmla="*/ 0 w 2534"/>
                <a:gd name="T85" fmla="*/ 51 h 2437"/>
                <a:gd name="T86" fmla="*/ 50 w 2534"/>
                <a:gd name="T87" fmla="*/ 410 h 2437"/>
                <a:gd name="T88" fmla="*/ 197 w 2534"/>
                <a:gd name="T89" fmla="*/ 448 h 2437"/>
                <a:gd name="T90" fmla="*/ 15 w 2534"/>
                <a:gd name="T91" fmla="*/ 491 h 2437"/>
                <a:gd name="T92" fmla="*/ 15 w 2534"/>
                <a:gd name="T93" fmla="*/ 1170 h 2437"/>
                <a:gd name="T94" fmla="*/ 189 w 2534"/>
                <a:gd name="T95" fmla="*/ 1194 h 2437"/>
                <a:gd name="T96" fmla="*/ 42 w 2534"/>
                <a:gd name="T97" fmla="*/ 1251 h 2437"/>
                <a:gd name="T98" fmla="*/ 0 w 2534"/>
                <a:gd name="T99" fmla="*/ 1911 h 2437"/>
                <a:gd name="T100" fmla="*/ 154 w 2534"/>
                <a:gd name="T101" fmla="*/ 1953 h 2437"/>
                <a:gd name="T102" fmla="*/ 50 w 2534"/>
                <a:gd name="T103" fmla="*/ 2019 h 2437"/>
                <a:gd name="T104" fmla="*/ 0 w 2534"/>
                <a:gd name="T105" fmla="*/ 2289 h 2437"/>
                <a:gd name="T106" fmla="*/ 2487 w 2534"/>
                <a:gd name="T107" fmla="*/ 2436 h 2437"/>
                <a:gd name="T108" fmla="*/ 2533 w 2534"/>
                <a:gd name="T109" fmla="*/ 2378 h 2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34" h="2437">
                  <a:moveTo>
                    <a:pt x="320" y="417"/>
                  </a:moveTo>
                  <a:lnTo>
                    <a:pt x="320" y="417"/>
                  </a:lnTo>
                  <a:cubicBezTo>
                    <a:pt x="301" y="344"/>
                    <a:pt x="247" y="294"/>
                    <a:pt x="174" y="286"/>
                  </a:cubicBezTo>
                  <a:lnTo>
                    <a:pt x="174" y="286"/>
                  </a:lnTo>
                  <a:cubicBezTo>
                    <a:pt x="131" y="286"/>
                    <a:pt x="131" y="286"/>
                    <a:pt x="131" y="244"/>
                  </a:cubicBezTo>
                  <a:lnTo>
                    <a:pt x="131" y="213"/>
                  </a:lnTo>
                  <a:lnTo>
                    <a:pt x="131" y="213"/>
                  </a:lnTo>
                  <a:cubicBezTo>
                    <a:pt x="131" y="190"/>
                    <a:pt x="131" y="163"/>
                    <a:pt x="131" y="132"/>
                  </a:cubicBezTo>
                  <a:lnTo>
                    <a:pt x="131" y="132"/>
                  </a:lnTo>
                  <a:cubicBezTo>
                    <a:pt x="131" y="124"/>
                    <a:pt x="131" y="124"/>
                    <a:pt x="131" y="124"/>
                  </a:cubicBezTo>
                  <a:lnTo>
                    <a:pt x="131" y="124"/>
                  </a:lnTo>
                  <a:cubicBezTo>
                    <a:pt x="131" y="124"/>
                    <a:pt x="131" y="124"/>
                    <a:pt x="139" y="124"/>
                  </a:cubicBezTo>
                  <a:lnTo>
                    <a:pt x="139" y="124"/>
                  </a:lnTo>
                  <a:cubicBezTo>
                    <a:pt x="181" y="124"/>
                    <a:pt x="228" y="124"/>
                    <a:pt x="270" y="124"/>
                  </a:cubicBezTo>
                  <a:lnTo>
                    <a:pt x="2387" y="124"/>
                  </a:lnTo>
                  <a:lnTo>
                    <a:pt x="2387" y="124"/>
                  </a:lnTo>
                  <a:cubicBezTo>
                    <a:pt x="2394" y="124"/>
                    <a:pt x="2402" y="124"/>
                    <a:pt x="2414" y="124"/>
                  </a:cubicBezTo>
                  <a:lnTo>
                    <a:pt x="2414" y="124"/>
                  </a:lnTo>
                  <a:cubicBezTo>
                    <a:pt x="2414" y="124"/>
                    <a:pt x="2414" y="139"/>
                    <a:pt x="2414" y="147"/>
                  </a:cubicBezTo>
                  <a:lnTo>
                    <a:pt x="2414" y="263"/>
                  </a:lnTo>
                  <a:lnTo>
                    <a:pt x="2414" y="263"/>
                  </a:lnTo>
                  <a:cubicBezTo>
                    <a:pt x="2414" y="271"/>
                    <a:pt x="2414" y="286"/>
                    <a:pt x="2414" y="286"/>
                  </a:cubicBezTo>
                  <a:lnTo>
                    <a:pt x="2414" y="286"/>
                  </a:lnTo>
                  <a:cubicBezTo>
                    <a:pt x="2402" y="286"/>
                    <a:pt x="2394" y="286"/>
                    <a:pt x="2379" y="286"/>
                  </a:cubicBezTo>
                  <a:lnTo>
                    <a:pt x="2379" y="286"/>
                  </a:lnTo>
                  <a:cubicBezTo>
                    <a:pt x="2313" y="286"/>
                    <a:pt x="2263" y="317"/>
                    <a:pt x="2232" y="375"/>
                  </a:cubicBezTo>
                  <a:lnTo>
                    <a:pt x="2232" y="375"/>
                  </a:lnTo>
                  <a:cubicBezTo>
                    <a:pt x="2209" y="425"/>
                    <a:pt x="2217" y="483"/>
                    <a:pt x="2240" y="522"/>
                  </a:cubicBezTo>
                  <a:lnTo>
                    <a:pt x="2240" y="522"/>
                  </a:lnTo>
                  <a:cubicBezTo>
                    <a:pt x="2263" y="572"/>
                    <a:pt x="2313" y="607"/>
                    <a:pt x="2364" y="607"/>
                  </a:cubicBezTo>
                  <a:lnTo>
                    <a:pt x="2364" y="607"/>
                  </a:lnTo>
                  <a:cubicBezTo>
                    <a:pt x="2414" y="607"/>
                    <a:pt x="2414" y="607"/>
                    <a:pt x="2414" y="645"/>
                  </a:cubicBezTo>
                  <a:lnTo>
                    <a:pt x="2414" y="680"/>
                  </a:lnTo>
                  <a:lnTo>
                    <a:pt x="2414" y="680"/>
                  </a:lnTo>
                  <a:cubicBezTo>
                    <a:pt x="2414" y="703"/>
                    <a:pt x="2414" y="726"/>
                    <a:pt x="2414" y="753"/>
                  </a:cubicBezTo>
                  <a:lnTo>
                    <a:pt x="2414" y="753"/>
                  </a:lnTo>
                  <a:cubicBezTo>
                    <a:pt x="2414" y="761"/>
                    <a:pt x="2414" y="769"/>
                    <a:pt x="2402" y="769"/>
                  </a:cubicBezTo>
                  <a:lnTo>
                    <a:pt x="2402" y="769"/>
                  </a:lnTo>
                  <a:cubicBezTo>
                    <a:pt x="2402" y="769"/>
                    <a:pt x="2402" y="769"/>
                    <a:pt x="2387" y="769"/>
                  </a:cubicBezTo>
                  <a:lnTo>
                    <a:pt x="2387" y="769"/>
                  </a:lnTo>
                  <a:lnTo>
                    <a:pt x="2387" y="769"/>
                  </a:lnTo>
                  <a:cubicBezTo>
                    <a:pt x="2190" y="769"/>
                    <a:pt x="1985" y="769"/>
                    <a:pt x="1784" y="769"/>
                  </a:cubicBezTo>
                  <a:lnTo>
                    <a:pt x="1560" y="769"/>
                  </a:lnTo>
                  <a:lnTo>
                    <a:pt x="1560" y="769"/>
                  </a:lnTo>
                  <a:cubicBezTo>
                    <a:pt x="1097" y="769"/>
                    <a:pt x="629" y="769"/>
                    <a:pt x="162" y="769"/>
                  </a:cubicBezTo>
                  <a:lnTo>
                    <a:pt x="147" y="769"/>
                  </a:lnTo>
                  <a:lnTo>
                    <a:pt x="147" y="769"/>
                  </a:lnTo>
                  <a:cubicBezTo>
                    <a:pt x="139" y="769"/>
                    <a:pt x="131" y="769"/>
                    <a:pt x="131" y="769"/>
                  </a:cubicBezTo>
                  <a:lnTo>
                    <a:pt x="131" y="769"/>
                  </a:lnTo>
                  <a:cubicBezTo>
                    <a:pt x="131" y="769"/>
                    <a:pt x="131" y="761"/>
                    <a:pt x="131" y="742"/>
                  </a:cubicBezTo>
                  <a:lnTo>
                    <a:pt x="131" y="703"/>
                  </a:lnTo>
                  <a:lnTo>
                    <a:pt x="131" y="703"/>
                  </a:lnTo>
                  <a:cubicBezTo>
                    <a:pt x="131" y="668"/>
                    <a:pt x="131" y="645"/>
                    <a:pt x="131" y="614"/>
                  </a:cubicBezTo>
                  <a:lnTo>
                    <a:pt x="131" y="614"/>
                  </a:lnTo>
                  <a:cubicBezTo>
                    <a:pt x="131" y="607"/>
                    <a:pt x="131" y="607"/>
                    <a:pt x="139" y="607"/>
                  </a:cubicBezTo>
                  <a:lnTo>
                    <a:pt x="139" y="607"/>
                  </a:lnTo>
                  <a:cubicBezTo>
                    <a:pt x="174" y="595"/>
                    <a:pt x="205" y="595"/>
                    <a:pt x="235" y="580"/>
                  </a:cubicBezTo>
                  <a:lnTo>
                    <a:pt x="235" y="580"/>
                  </a:lnTo>
                  <a:cubicBezTo>
                    <a:pt x="293" y="556"/>
                    <a:pt x="336" y="483"/>
                    <a:pt x="320" y="417"/>
                  </a:cubicBezTo>
                  <a:close/>
                  <a:moveTo>
                    <a:pt x="301" y="1289"/>
                  </a:moveTo>
                  <a:lnTo>
                    <a:pt x="301" y="1289"/>
                  </a:lnTo>
                  <a:cubicBezTo>
                    <a:pt x="328" y="1244"/>
                    <a:pt x="328" y="1186"/>
                    <a:pt x="301" y="1136"/>
                  </a:cubicBezTo>
                  <a:lnTo>
                    <a:pt x="301" y="1136"/>
                  </a:lnTo>
                  <a:cubicBezTo>
                    <a:pt x="278" y="1085"/>
                    <a:pt x="220" y="1055"/>
                    <a:pt x="162" y="1055"/>
                  </a:cubicBezTo>
                  <a:lnTo>
                    <a:pt x="162" y="1055"/>
                  </a:lnTo>
                  <a:cubicBezTo>
                    <a:pt x="131" y="1055"/>
                    <a:pt x="131" y="1055"/>
                    <a:pt x="131" y="1012"/>
                  </a:cubicBezTo>
                  <a:lnTo>
                    <a:pt x="131" y="1012"/>
                  </a:lnTo>
                  <a:cubicBezTo>
                    <a:pt x="131" y="1004"/>
                    <a:pt x="131" y="997"/>
                    <a:pt x="131" y="981"/>
                  </a:cubicBezTo>
                  <a:lnTo>
                    <a:pt x="131" y="981"/>
                  </a:lnTo>
                  <a:cubicBezTo>
                    <a:pt x="131" y="958"/>
                    <a:pt x="131" y="931"/>
                    <a:pt x="131" y="908"/>
                  </a:cubicBezTo>
                  <a:lnTo>
                    <a:pt x="131" y="908"/>
                  </a:lnTo>
                  <a:cubicBezTo>
                    <a:pt x="131" y="900"/>
                    <a:pt x="131" y="900"/>
                    <a:pt x="131" y="892"/>
                  </a:cubicBezTo>
                  <a:lnTo>
                    <a:pt x="131" y="892"/>
                  </a:lnTo>
                  <a:cubicBezTo>
                    <a:pt x="131" y="892"/>
                    <a:pt x="131" y="892"/>
                    <a:pt x="147" y="892"/>
                  </a:cubicBezTo>
                  <a:lnTo>
                    <a:pt x="147" y="892"/>
                  </a:lnTo>
                  <a:lnTo>
                    <a:pt x="147" y="892"/>
                  </a:lnTo>
                  <a:cubicBezTo>
                    <a:pt x="313" y="892"/>
                    <a:pt x="475" y="892"/>
                    <a:pt x="637" y="892"/>
                  </a:cubicBezTo>
                  <a:lnTo>
                    <a:pt x="2379" y="892"/>
                  </a:lnTo>
                  <a:lnTo>
                    <a:pt x="2379" y="892"/>
                  </a:lnTo>
                  <a:cubicBezTo>
                    <a:pt x="2394" y="892"/>
                    <a:pt x="2402" y="892"/>
                    <a:pt x="2414" y="892"/>
                  </a:cubicBezTo>
                  <a:lnTo>
                    <a:pt x="2414" y="892"/>
                  </a:lnTo>
                  <a:cubicBezTo>
                    <a:pt x="2414" y="900"/>
                    <a:pt x="2414" y="908"/>
                    <a:pt x="2414" y="916"/>
                  </a:cubicBezTo>
                  <a:lnTo>
                    <a:pt x="2414" y="916"/>
                  </a:lnTo>
                  <a:cubicBezTo>
                    <a:pt x="2414" y="931"/>
                    <a:pt x="2414" y="939"/>
                    <a:pt x="2414" y="958"/>
                  </a:cubicBezTo>
                  <a:lnTo>
                    <a:pt x="2414" y="958"/>
                  </a:lnTo>
                  <a:cubicBezTo>
                    <a:pt x="2414" y="981"/>
                    <a:pt x="2414" y="1004"/>
                    <a:pt x="2414" y="1039"/>
                  </a:cubicBezTo>
                  <a:lnTo>
                    <a:pt x="2414" y="1039"/>
                  </a:lnTo>
                  <a:cubicBezTo>
                    <a:pt x="2414" y="1047"/>
                    <a:pt x="2414" y="1055"/>
                    <a:pt x="2414" y="1055"/>
                  </a:cubicBezTo>
                  <a:lnTo>
                    <a:pt x="2414" y="1055"/>
                  </a:lnTo>
                  <a:cubicBezTo>
                    <a:pt x="2402" y="1055"/>
                    <a:pt x="2402" y="1055"/>
                    <a:pt x="2387" y="1055"/>
                  </a:cubicBezTo>
                  <a:lnTo>
                    <a:pt x="2387" y="1055"/>
                  </a:lnTo>
                  <a:cubicBezTo>
                    <a:pt x="2321" y="1055"/>
                    <a:pt x="2275" y="1078"/>
                    <a:pt x="2240" y="1136"/>
                  </a:cubicBezTo>
                  <a:lnTo>
                    <a:pt x="2240" y="1136"/>
                  </a:lnTo>
                  <a:cubicBezTo>
                    <a:pt x="2209" y="1186"/>
                    <a:pt x="2209" y="1244"/>
                    <a:pt x="2232" y="1289"/>
                  </a:cubicBezTo>
                  <a:lnTo>
                    <a:pt x="2232" y="1289"/>
                  </a:lnTo>
                  <a:cubicBezTo>
                    <a:pt x="2263" y="1339"/>
                    <a:pt x="2313" y="1370"/>
                    <a:pt x="2371" y="1370"/>
                  </a:cubicBezTo>
                  <a:lnTo>
                    <a:pt x="2371" y="1370"/>
                  </a:lnTo>
                  <a:cubicBezTo>
                    <a:pt x="2414" y="1370"/>
                    <a:pt x="2414" y="1370"/>
                    <a:pt x="2414" y="1413"/>
                  </a:cubicBezTo>
                  <a:lnTo>
                    <a:pt x="2414" y="1509"/>
                  </a:lnTo>
                  <a:lnTo>
                    <a:pt x="2414" y="1509"/>
                  </a:lnTo>
                  <a:cubicBezTo>
                    <a:pt x="2414" y="1521"/>
                    <a:pt x="2414" y="1536"/>
                    <a:pt x="2414" y="1536"/>
                  </a:cubicBezTo>
                  <a:lnTo>
                    <a:pt x="2414" y="1536"/>
                  </a:lnTo>
                  <a:cubicBezTo>
                    <a:pt x="2402" y="1536"/>
                    <a:pt x="2394" y="1536"/>
                    <a:pt x="2387" y="1536"/>
                  </a:cubicBezTo>
                  <a:lnTo>
                    <a:pt x="1267" y="1536"/>
                  </a:lnTo>
                  <a:lnTo>
                    <a:pt x="1267" y="1536"/>
                  </a:lnTo>
                  <a:lnTo>
                    <a:pt x="1267" y="1536"/>
                  </a:lnTo>
                  <a:lnTo>
                    <a:pt x="1031" y="1536"/>
                  </a:lnTo>
                  <a:lnTo>
                    <a:pt x="1031" y="1536"/>
                  </a:lnTo>
                  <a:cubicBezTo>
                    <a:pt x="738" y="1536"/>
                    <a:pt x="432" y="1536"/>
                    <a:pt x="139" y="1536"/>
                  </a:cubicBezTo>
                  <a:lnTo>
                    <a:pt x="139" y="1536"/>
                  </a:lnTo>
                  <a:lnTo>
                    <a:pt x="139" y="1536"/>
                  </a:lnTo>
                  <a:cubicBezTo>
                    <a:pt x="131" y="1536"/>
                    <a:pt x="131" y="1536"/>
                    <a:pt x="131" y="1536"/>
                  </a:cubicBezTo>
                  <a:lnTo>
                    <a:pt x="131" y="1536"/>
                  </a:lnTo>
                  <a:cubicBezTo>
                    <a:pt x="131" y="1536"/>
                    <a:pt x="131" y="1536"/>
                    <a:pt x="131" y="1521"/>
                  </a:cubicBezTo>
                  <a:lnTo>
                    <a:pt x="131" y="1521"/>
                  </a:lnTo>
                  <a:cubicBezTo>
                    <a:pt x="131" y="1471"/>
                    <a:pt x="131" y="1428"/>
                    <a:pt x="131" y="1389"/>
                  </a:cubicBezTo>
                  <a:lnTo>
                    <a:pt x="131" y="1389"/>
                  </a:lnTo>
                  <a:cubicBezTo>
                    <a:pt x="131" y="1382"/>
                    <a:pt x="131" y="1370"/>
                    <a:pt x="131" y="1370"/>
                  </a:cubicBezTo>
                  <a:lnTo>
                    <a:pt x="131" y="1370"/>
                  </a:lnTo>
                  <a:cubicBezTo>
                    <a:pt x="131" y="1370"/>
                    <a:pt x="131" y="1370"/>
                    <a:pt x="139" y="1370"/>
                  </a:cubicBezTo>
                  <a:lnTo>
                    <a:pt x="139" y="1370"/>
                  </a:lnTo>
                  <a:cubicBezTo>
                    <a:pt x="139" y="1370"/>
                    <a:pt x="139" y="1370"/>
                    <a:pt x="147" y="1370"/>
                  </a:cubicBezTo>
                  <a:lnTo>
                    <a:pt x="147" y="1370"/>
                  </a:lnTo>
                  <a:cubicBezTo>
                    <a:pt x="212" y="1382"/>
                    <a:pt x="270" y="1347"/>
                    <a:pt x="301" y="1289"/>
                  </a:cubicBezTo>
                  <a:close/>
                  <a:moveTo>
                    <a:pt x="131" y="2158"/>
                  </a:moveTo>
                  <a:lnTo>
                    <a:pt x="131" y="2158"/>
                  </a:lnTo>
                  <a:cubicBezTo>
                    <a:pt x="131" y="2139"/>
                    <a:pt x="131" y="2139"/>
                    <a:pt x="131" y="2139"/>
                  </a:cubicBezTo>
                  <a:lnTo>
                    <a:pt x="131" y="2139"/>
                  </a:lnTo>
                  <a:cubicBezTo>
                    <a:pt x="131" y="2139"/>
                    <a:pt x="131" y="2139"/>
                    <a:pt x="139" y="2139"/>
                  </a:cubicBezTo>
                  <a:lnTo>
                    <a:pt x="139" y="2139"/>
                  </a:lnTo>
                  <a:cubicBezTo>
                    <a:pt x="139" y="2139"/>
                    <a:pt x="139" y="2139"/>
                    <a:pt x="147" y="2139"/>
                  </a:cubicBezTo>
                  <a:lnTo>
                    <a:pt x="147" y="2139"/>
                  </a:lnTo>
                  <a:cubicBezTo>
                    <a:pt x="220" y="2150"/>
                    <a:pt x="270" y="2115"/>
                    <a:pt x="301" y="2050"/>
                  </a:cubicBezTo>
                  <a:lnTo>
                    <a:pt x="301" y="2050"/>
                  </a:lnTo>
                  <a:cubicBezTo>
                    <a:pt x="328" y="2011"/>
                    <a:pt x="328" y="1953"/>
                    <a:pt x="301" y="1903"/>
                  </a:cubicBezTo>
                  <a:lnTo>
                    <a:pt x="301" y="1903"/>
                  </a:lnTo>
                  <a:cubicBezTo>
                    <a:pt x="270" y="1853"/>
                    <a:pt x="220" y="1830"/>
                    <a:pt x="174" y="1822"/>
                  </a:cubicBezTo>
                  <a:lnTo>
                    <a:pt x="174" y="1822"/>
                  </a:lnTo>
                  <a:cubicBezTo>
                    <a:pt x="131" y="1822"/>
                    <a:pt x="131" y="1822"/>
                    <a:pt x="131" y="1779"/>
                  </a:cubicBezTo>
                  <a:lnTo>
                    <a:pt x="131" y="1749"/>
                  </a:lnTo>
                  <a:lnTo>
                    <a:pt x="131" y="1749"/>
                  </a:lnTo>
                  <a:cubicBezTo>
                    <a:pt x="131" y="1722"/>
                    <a:pt x="131" y="1698"/>
                    <a:pt x="131" y="1675"/>
                  </a:cubicBezTo>
                  <a:lnTo>
                    <a:pt x="131" y="1675"/>
                  </a:lnTo>
                  <a:cubicBezTo>
                    <a:pt x="131" y="1668"/>
                    <a:pt x="131" y="1660"/>
                    <a:pt x="131" y="1660"/>
                  </a:cubicBezTo>
                  <a:lnTo>
                    <a:pt x="131" y="1660"/>
                  </a:lnTo>
                  <a:cubicBezTo>
                    <a:pt x="131" y="1660"/>
                    <a:pt x="131" y="1660"/>
                    <a:pt x="139" y="1660"/>
                  </a:cubicBezTo>
                  <a:lnTo>
                    <a:pt x="139" y="1660"/>
                  </a:lnTo>
                  <a:lnTo>
                    <a:pt x="139" y="1660"/>
                  </a:lnTo>
                  <a:cubicBezTo>
                    <a:pt x="301" y="1660"/>
                    <a:pt x="467" y="1660"/>
                    <a:pt x="622" y="1660"/>
                  </a:cubicBezTo>
                  <a:lnTo>
                    <a:pt x="834" y="1660"/>
                  </a:lnTo>
                  <a:lnTo>
                    <a:pt x="834" y="1660"/>
                  </a:lnTo>
                  <a:cubicBezTo>
                    <a:pt x="1348" y="1660"/>
                    <a:pt x="1865" y="1660"/>
                    <a:pt x="2387" y="1660"/>
                  </a:cubicBezTo>
                  <a:lnTo>
                    <a:pt x="2414" y="1660"/>
                  </a:lnTo>
                  <a:lnTo>
                    <a:pt x="2414" y="1660"/>
                  </a:lnTo>
                  <a:cubicBezTo>
                    <a:pt x="2414" y="1668"/>
                    <a:pt x="2414" y="1675"/>
                    <a:pt x="2414" y="1683"/>
                  </a:cubicBezTo>
                  <a:lnTo>
                    <a:pt x="2414" y="1722"/>
                  </a:lnTo>
                  <a:lnTo>
                    <a:pt x="2414" y="1722"/>
                  </a:lnTo>
                  <a:cubicBezTo>
                    <a:pt x="2414" y="1756"/>
                    <a:pt x="2414" y="1779"/>
                    <a:pt x="2414" y="1814"/>
                  </a:cubicBezTo>
                  <a:lnTo>
                    <a:pt x="2414" y="1814"/>
                  </a:lnTo>
                  <a:cubicBezTo>
                    <a:pt x="2414" y="1822"/>
                    <a:pt x="2414" y="1822"/>
                    <a:pt x="2414" y="1822"/>
                  </a:cubicBezTo>
                  <a:lnTo>
                    <a:pt x="2414" y="1822"/>
                  </a:lnTo>
                  <a:cubicBezTo>
                    <a:pt x="2414" y="1822"/>
                    <a:pt x="2402" y="1830"/>
                    <a:pt x="2394" y="1822"/>
                  </a:cubicBezTo>
                  <a:lnTo>
                    <a:pt x="2394" y="1822"/>
                  </a:lnTo>
                  <a:cubicBezTo>
                    <a:pt x="2329" y="1822"/>
                    <a:pt x="2282" y="1845"/>
                    <a:pt x="2248" y="1895"/>
                  </a:cubicBezTo>
                  <a:lnTo>
                    <a:pt x="2248" y="1895"/>
                  </a:lnTo>
                  <a:cubicBezTo>
                    <a:pt x="2209" y="1946"/>
                    <a:pt x="2209" y="1992"/>
                    <a:pt x="2232" y="2050"/>
                  </a:cubicBezTo>
                  <a:lnTo>
                    <a:pt x="2232" y="2050"/>
                  </a:lnTo>
                  <a:cubicBezTo>
                    <a:pt x="2255" y="2108"/>
                    <a:pt x="2306" y="2139"/>
                    <a:pt x="2371" y="2139"/>
                  </a:cubicBezTo>
                  <a:lnTo>
                    <a:pt x="2371" y="2139"/>
                  </a:lnTo>
                  <a:cubicBezTo>
                    <a:pt x="2414" y="2139"/>
                    <a:pt x="2414" y="2139"/>
                    <a:pt x="2414" y="2181"/>
                  </a:cubicBezTo>
                  <a:lnTo>
                    <a:pt x="2414" y="2212"/>
                  </a:lnTo>
                  <a:lnTo>
                    <a:pt x="2414" y="2212"/>
                  </a:lnTo>
                  <a:cubicBezTo>
                    <a:pt x="2414" y="2239"/>
                    <a:pt x="2414" y="2270"/>
                    <a:pt x="2414" y="2297"/>
                  </a:cubicBezTo>
                  <a:lnTo>
                    <a:pt x="2414" y="2297"/>
                  </a:lnTo>
                  <a:cubicBezTo>
                    <a:pt x="2414" y="2305"/>
                    <a:pt x="2414" y="2305"/>
                    <a:pt x="2414" y="2305"/>
                  </a:cubicBezTo>
                  <a:lnTo>
                    <a:pt x="2414" y="2305"/>
                  </a:lnTo>
                  <a:cubicBezTo>
                    <a:pt x="2414" y="2305"/>
                    <a:pt x="2402" y="2305"/>
                    <a:pt x="2394" y="2305"/>
                  </a:cubicBezTo>
                  <a:lnTo>
                    <a:pt x="2394" y="2305"/>
                  </a:lnTo>
                  <a:lnTo>
                    <a:pt x="2394" y="2305"/>
                  </a:lnTo>
                  <a:cubicBezTo>
                    <a:pt x="2313" y="2305"/>
                    <a:pt x="2225" y="2305"/>
                    <a:pt x="2143" y="2305"/>
                  </a:cubicBezTo>
                  <a:lnTo>
                    <a:pt x="147" y="2305"/>
                  </a:lnTo>
                  <a:lnTo>
                    <a:pt x="147" y="2305"/>
                  </a:lnTo>
                  <a:cubicBezTo>
                    <a:pt x="139" y="2305"/>
                    <a:pt x="131" y="2305"/>
                    <a:pt x="131" y="2305"/>
                  </a:cubicBezTo>
                  <a:lnTo>
                    <a:pt x="131" y="2305"/>
                  </a:lnTo>
                  <a:cubicBezTo>
                    <a:pt x="131" y="2305"/>
                    <a:pt x="131" y="2297"/>
                    <a:pt x="131" y="2289"/>
                  </a:cubicBezTo>
                  <a:lnTo>
                    <a:pt x="131" y="2289"/>
                  </a:lnTo>
                  <a:cubicBezTo>
                    <a:pt x="131" y="2270"/>
                    <a:pt x="131" y="2254"/>
                    <a:pt x="131" y="2247"/>
                  </a:cubicBezTo>
                  <a:lnTo>
                    <a:pt x="131" y="2247"/>
                  </a:lnTo>
                  <a:cubicBezTo>
                    <a:pt x="131" y="2212"/>
                    <a:pt x="131" y="2181"/>
                    <a:pt x="131" y="2158"/>
                  </a:cubicBezTo>
                  <a:close/>
                  <a:moveTo>
                    <a:pt x="2533" y="2065"/>
                  </a:moveTo>
                  <a:lnTo>
                    <a:pt x="2533" y="2065"/>
                  </a:lnTo>
                  <a:cubicBezTo>
                    <a:pt x="2533" y="2027"/>
                    <a:pt x="2526" y="2019"/>
                    <a:pt x="2487" y="2019"/>
                  </a:cubicBezTo>
                  <a:lnTo>
                    <a:pt x="2445" y="2019"/>
                  </a:lnTo>
                  <a:lnTo>
                    <a:pt x="2445" y="2019"/>
                  </a:lnTo>
                  <a:cubicBezTo>
                    <a:pt x="2429" y="2019"/>
                    <a:pt x="2402" y="2019"/>
                    <a:pt x="2387" y="2019"/>
                  </a:cubicBezTo>
                  <a:lnTo>
                    <a:pt x="2387" y="2019"/>
                  </a:lnTo>
                  <a:cubicBezTo>
                    <a:pt x="2356" y="2019"/>
                    <a:pt x="2337" y="2000"/>
                    <a:pt x="2337" y="1984"/>
                  </a:cubicBezTo>
                  <a:lnTo>
                    <a:pt x="2337" y="1984"/>
                  </a:lnTo>
                  <a:cubicBezTo>
                    <a:pt x="2337" y="1953"/>
                    <a:pt x="2371" y="1953"/>
                    <a:pt x="2379" y="1953"/>
                  </a:cubicBezTo>
                  <a:lnTo>
                    <a:pt x="2379" y="1953"/>
                  </a:lnTo>
                  <a:cubicBezTo>
                    <a:pt x="2421" y="1953"/>
                    <a:pt x="2460" y="1953"/>
                    <a:pt x="2495" y="1953"/>
                  </a:cubicBezTo>
                  <a:lnTo>
                    <a:pt x="2495" y="1953"/>
                  </a:lnTo>
                  <a:cubicBezTo>
                    <a:pt x="2510" y="1953"/>
                    <a:pt x="2518" y="1946"/>
                    <a:pt x="2526" y="1938"/>
                  </a:cubicBezTo>
                  <a:lnTo>
                    <a:pt x="2526" y="1938"/>
                  </a:lnTo>
                  <a:cubicBezTo>
                    <a:pt x="2533" y="1938"/>
                    <a:pt x="2533" y="1919"/>
                    <a:pt x="2533" y="1911"/>
                  </a:cubicBezTo>
                  <a:lnTo>
                    <a:pt x="2533" y="1911"/>
                  </a:lnTo>
                  <a:cubicBezTo>
                    <a:pt x="2533" y="1698"/>
                    <a:pt x="2533" y="1494"/>
                    <a:pt x="2533" y="1281"/>
                  </a:cubicBezTo>
                  <a:lnTo>
                    <a:pt x="2533" y="1281"/>
                  </a:lnTo>
                  <a:cubicBezTo>
                    <a:pt x="2533" y="1275"/>
                    <a:pt x="2533" y="1267"/>
                    <a:pt x="2526" y="1259"/>
                  </a:cubicBezTo>
                  <a:lnTo>
                    <a:pt x="2526" y="1259"/>
                  </a:lnTo>
                  <a:cubicBezTo>
                    <a:pt x="2518" y="1251"/>
                    <a:pt x="2503" y="1251"/>
                    <a:pt x="2495" y="1251"/>
                  </a:cubicBezTo>
                  <a:lnTo>
                    <a:pt x="2495" y="1251"/>
                  </a:lnTo>
                  <a:cubicBezTo>
                    <a:pt x="2460" y="1251"/>
                    <a:pt x="2421" y="1251"/>
                    <a:pt x="2387" y="1251"/>
                  </a:cubicBezTo>
                  <a:lnTo>
                    <a:pt x="2387" y="1251"/>
                  </a:lnTo>
                  <a:cubicBezTo>
                    <a:pt x="2356" y="1251"/>
                    <a:pt x="2337" y="1232"/>
                    <a:pt x="2337" y="1217"/>
                  </a:cubicBezTo>
                  <a:lnTo>
                    <a:pt x="2337" y="1217"/>
                  </a:lnTo>
                  <a:cubicBezTo>
                    <a:pt x="2337" y="1209"/>
                    <a:pt x="2348" y="1201"/>
                    <a:pt x="2348" y="1194"/>
                  </a:cubicBezTo>
                  <a:lnTo>
                    <a:pt x="2348" y="1194"/>
                  </a:lnTo>
                  <a:cubicBezTo>
                    <a:pt x="2356" y="1186"/>
                    <a:pt x="2371" y="1178"/>
                    <a:pt x="2387" y="1178"/>
                  </a:cubicBezTo>
                  <a:lnTo>
                    <a:pt x="2387" y="1178"/>
                  </a:lnTo>
                  <a:cubicBezTo>
                    <a:pt x="2421" y="1178"/>
                    <a:pt x="2460" y="1178"/>
                    <a:pt x="2503" y="1178"/>
                  </a:cubicBezTo>
                  <a:lnTo>
                    <a:pt x="2503" y="1178"/>
                  </a:lnTo>
                  <a:cubicBezTo>
                    <a:pt x="2503" y="1186"/>
                    <a:pt x="2518" y="1178"/>
                    <a:pt x="2526" y="1170"/>
                  </a:cubicBezTo>
                  <a:lnTo>
                    <a:pt x="2526" y="1170"/>
                  </a:lnTo>
                  <a:cubicBezTo>
                    <a:pt x="2533" y="1170"/>
                    <a:pt x="2533" y="1159"/>
                    <a:pt x="2533" y="1143"/>
                  </a:cubicBezTo>
                  <a:lnTo>
                    <a:pt x="2533" y="1143"/>
                  </a:lnTo>
                  <a:cubicBezTo>
                    <a:pt x="2533" y="931"/>
                    <a:pt x="2533" y="726"/>
                    <a:pt x="2533" y="514"/>
                  </a:cubicBezTo>
                  <a:lnTo>
                    <a:pt x="2533" y="514"/>
                  </a:lnTo>
                  <a:cubicBezTo>
                    <a:pt x="2533" y="506"/>
                    <a:pt x="2533" y="498"/>
                    <a:pt x="2526" y="491"/>
                  </a:cubicBezTo>
                  <a:lnTo>
                    <a:pt x="2526" y="491"/>
                  </a:lnTo>
                  <a:cubicBezTo>
                    <a:pt x="2518" y="483"/>
                    <a:pt x="2503" y="475"/>
                    <a:pt x="2495" y="475"/>
                  </a:cubicBezTo>
                  <a:lnTo>
                    <a:pt x="2495" y="475"/>
                  </a:lnTo>
                  <a:cubicBezTo>
                    <a:pt x="2452" y="483"/>
                    <a:pt x="2421" y="483"/>
                    <a:pt x="2387" y="475"/>
                  </a:cubicBezTo>
                  <a:lnTo>
                    <a:pt x="2387" y="475"/>
                  </a:lnTo>
                  <a:cubicBezTo>
                    <a:pt x="2371" y="475"/>
                    <a:pt x="2364" y="475"/>
                    <a:pt x="2356" y="475"/>
                  </a:cubicBezTo>
                  <a:lnTo>
                    <a:pt x="2356" y="475"/>
                  </a:lnTo>
                  <a:cubicBezTo>
                    <a:pt x="2348" y="468"/>
                    <a:pt x="2337" y="456"/>
                    <a:pt x="2337" y="441"/>
                  </a:cubicBezTo>
                  <a:lnTo>
                    <a:pt x="2337" y="441"/>
                  </a:lnTo>
                  <a:cubicBezTo>
                    <a:pt x="2348" y="425"/>
                    <a:pt x="2356" y="410"/>
                    <a:pt x="2379" y="410"/>
                  </a:cubicBezTo>
                  <a:lnTo>
                    <a:pt x="2379" y="410"/>
                  </a:lnTo>
                  <a:cubicBezTo>
                    <a:pt x="2414" y="410"/>
                    <a:pt x="2445" y="410"/>
                    <a:pt x="2487" y="410"/>
                  </a:cubicBezTo>
                  <a:lnTo>
                    <a:pt x="2487" y="410"/>
                  </a:lnTo>
                  <a:cubicBezTo>
                    <a:pt x="2503" y="410"/>
                    <a:pt x="2510" y="410"/>
                    <a:pt x="2526" y="402"/>
                  </a:cubicBezTo>
                  <a:lnTo>
                    <a:pt x="2526" y="402"/>
                  </a:lnTo>
                  <a:cubicBezTo>
                    <a:pt x="2533" y="390"/>
                    <a:pt x="2533" y="375"/>
                    <a:pt x="2533" y="359"/>
                  </a:cubicBezTo>
                  <a:lnTo>
                    <a:pt x="2533" y="359"/>
                  </a:lnTo>
                  <a:cubicBezTo>
                    <a:pt x="2533" y="286"/>
                    <a:pt x="2533" y="213"/>
                    <a:pt x="2533" y="139"/>
                  </a:cubicBezTo>
                  <a:lnTo>
                    <a:pt x="2533" y="58"/>
                  </a:lnTo>
                  <a:lnTo>
                    <a:pt x="2533" y="58"/>
                  </a:lnTo>
                  <a:cubicBezTo>
                    <a:pt x="2533" y="8"/>
                    <a:pt x="2526" y="0"/>
                    <a:pt x="2476" y="0"/>
                  </a:cubicBezTo>
                  <a:lnTo>
                    <a:pt x="1016" y="0"/>
                  </a:lnTo>
                  <a:lnTo>
                    <a:pt x="1016" y="0"/>
                  </a:lnTo>
                  <a:cubicBezTo>
                    <a:pt x="695" y="0"/>
                    <a:pt x="374" y="0"/>
                    <a:pt x="50" y="0"/>
                  </a:cubicBezTo>
                  <a:lnTo>
                    <a:pt x="50" y="0"/>
                  </a:lnTo>
                  <a:cubicBezTo>
                    <a:pt x="42" y="0"/>
                    <a:pt x="23" y="0"/>
                    <a:pt x="15" y="8"/>
                  </a:cubicBezTo>
                  <a:lnTo>
                    <a:pt x="15" y="8"/>
                  </a:lnTo>
                  <a:cubicBezTo>
                    <a:pt x="0" y="16"/>
                    <a:pt x="0" y="31"/>
                    <a:pt x="0" y="51"/>
                  </a:cubicBezTo>
                  <a:lnTo>
                    <a:pt x="0" y="51"/>
                  </a:lnTo>
                  <a:cubicBezTo>
                    <a:pt x="0" y="155"/>
                    <a:pt x="0" y="263"/>
                    <a:pt x="0" y="359"/>
                  </a:cubicBezTo>
                  <a:lnTo>
                    <a:pt x="0" y="359"/>
                  </a:lnTo>
                  <a:cubicBezTo>
                    <a:pt x="0" y="375"/>
                    <a:pt x="0" y="390"/>
                    <a:pt x="15" y="402"/>
                  </a:cubicBezTo>
                  <a:lnTo>
                    <a:pt x="15" y="402"/>
                  </a:lnTo>
                  <a:cubicBezTo>
                    <a:pt x="23" y="410"/>
                    <a:pt x="42" y="410"/>
                    <a:pt x="50" y="410"/>
                  </a:cubicBezTo>
                  <a:lnTo>
                    <a:pt x="50" y="410"/>
                  </a:lnTo>
                  <a:cubicBezTo>
                    <a:pt x="81" y="410"/>
                    <a:pt x="116" y="410"/>
                    <a:pt x="154" y="410"/>
                  </a:cubicBezTo>
                  <a:lnTo>
                    <a:pt x="154" y="410"/>
                  </a:lnTo>
                  <a:cubicBezTo>
                    <a:pt x="174" y="410"/>
                    <a:pt x="181" y="417"/>
                    <a:pt x="189" y="425"/>
                  </a:cubicBezTo>
                  <a:lnTo>
                    <a:pt x="189" y="425"/>
                  </a:lnTo>
                  <a:cubicBezTo>
                    <a:pt x="197" y="433"/>
                    <a:pt x="197" y="441"/>
                    <a:pt x="197" y="448"/>
                  </a:cubicBezTo>
                  <a:lnTo>
                    <a:pt x="197" y="448"/>
                  </a:lnTo>
                  <a:cubicBezTo>
                    <a:pt x="197" y="475"/>
                    <a:pt x="174" y="475"/>
                    <a:pt x="154" y="475"/>
                  </a:cubicBezTo>
                  <a:lnTo>
                    <a:pt x="154" y="475"/>
                  </a:lnTo>
                  <a:cubicBezTo>
                    <a:pt x="123" y="483"/>
                    <a:pt x="81" y="483"/>
                    <a:pt x="50" y="475"/>
                  </a:cubicBezTo>
                  <a:lnTo>
                    <a:pt x="50" y="475"/>
                  </a:lnTo>
                  <a:cubicBezTo>
                    <a:pt x="42" y="483"/>
                    <a:pt x="23" y="483"/>
                    <a:pt x="15" y="491"/>
                  </a:cubicBezTo>
                  <a:lnTo>
                    <a:pt x="15" y="491"/>
                  </a:lnTo>
                  <a:cubicBezTo>
                    <a:pt x="0" y="498"/>
                    <a:pt x="0" y="506"/>
                    <a:pt x="0" y="514"/>
                  </a:cubicBezTo>
                  <a:lnTo>
                    <a:pt x="0" y="514"/>
                  </a:lnTo>
                  <a:cubicBezTo>
                    <a:pt x="0" y="726"/>
                    <a:pt x="0" y="931"/>
                    <a:pt x="0" y="1143"/>
                  </a:cubicBezTo>
                  <a:lnTo>
                    <a:pt x="0" y="1143"/>
                  </a:lnTo>
                  <a:cubicBezTo>
                    <a:pt x="0" y="1151"/>
                    <a:pt x="0" y="1159"/>
                    <a:pt x="15" y="1170"/>
                  </a:cubicBezTo>
                  <a:lnTo>
                    <a:pt x="15" y="1170"/>
                  </a:lnTo>
                  <a:cubicBezTo>
                    <a:pt x="23" y="1178"/>
                    <a:pt x="35" y="1186"/>
                    <a:pt x="42" y="1186"/>
                  </a:cubicBezTo>
                  <a:lnTo>
                    <a:pt x="42" y="1186"/>
                  </a:lnTo>
                  <a:cubicBezTo>
                    <a:pt x="73" y="1178"/>
                    <a:pt x="108" y="1178"/>
                    <a:pt x="139" y="1178"/>
                  </a:cubicBezTo>
                  <a:lnTo>
                    <a:pt x="154" y="1178"/>
                  </a:lnTo>
                  <a:lnTo>
                    <a:pt x="154" y="1178"/>
                  </a:lnTo>
                  <a:cubicBezTo>
                    <a:pt x="174" y="1178"/>
                    <a:pt x="181" y="1186"/>
                    <a:pt x="189" y="1194"/>
                  </a:cubicBezTo>
                  <a:lnTo>
                    <a:pt x="189" y="1194"/>
                  </a:lnTo>
                  <a:cubicBezTo>
                    <a:pt x="197" y="1201"/>
                    <a:pt x="197" y="1209"/>
                    <a:pt x="197" y="1217"/>
                  </a:cubicBezTo>
                  <a:lnTo>
                    <a:pt x="197" y="1217"/>
                  </a:lnTo>
                  <a:cubicBezTo>
                    <a:pt x="197" y="1232"/>
                    <a:pt x="181" y="1251"/>
                    <a:pt x="154" y="1251"/>
                  </a:cubicBezTo>
                  <a:lnTo>
                    <a:pt x="154" y="1251"/>
                  </a:lnTo>
                  <a:cubicBezTo>
                    <a:pt x="116" y="1251"/>
                    <a:pt x="81" y="1251"/>
                    <a:pt x="42" y="1251"/>
                  </a:cubicBezTo>
                  <a:lnTo>
                    <a:pt x="42" y="1251"/>
                  </a:lnTo>
                  <a:cubicBezTo>
                    <a:pt x="35" y="1251"/>
                    <a:pt x="23" y="1251"/>
                    <a:pt x="15" y="1259"/>
                  </a:cubicBezTo>
                  <a:lnTo>
                    <a:pt x="15" y="1259"/>
                  </a:lnTo>
                  <a:cubicBezTo>
                    <a:pt x="8" y="1267"/>
                    <a:pt x="0" y="1275"/>
                    <a:pt x="0" y="1289"/>
                  </a:cubicBezTo>
                  <a:lnTo>
                    <a:pt x="0" y="1289"/>
                  </a:lnTo>
                  <a:cubicBezTo>
                    <a:pt x="0" y="1494"/>
                    <a:pt x="0" y="1698"/>
                    <a:pt x="0" y="1911"/>
                  </a:cubicBezTo>
                  <a:lnTo>
                    <a:pt x="0" y="1911"/>
                  </a:lnTo>
                  <a:cubicBezTo>
                    <a:pt x="0" y="1919"/>
                    <a:pt x="8" y="1938"/>
                    <a:pt x="15" y="1938"/>
                  </a:cubicBezTo>
                  <a:lnTo>
                    <a:pt x="15" y="1938"/>
                  </a:lnTo>
                  <a:cubicBezTo>
                    <a:pt x="23" y="1953"/>
                    <a:pt x="35" y="1953"/>
                    <a:pt x="50" y="1953"/>
                  </a:cubicBezTo>
                  <a:lnTo>
                    <a:pt x="50" y="1953"/>
                  </a:lnTo>
                  <a:cubicBezTo>
                    <a:pt x="81" y="1953"/>
                    <a:pt x="116" y="1953"/>
                    <a:pt x="154" y="1953"/>
                  </a:cubicBezTo>
                  <a:lnTo>
                    <a:pt x="154" y="1953"/>
                  </a:lnTo>
                  <a:cubicBezTo>
                    <a:pt x="174" y="1953"/>
                    <a:pt x="197" y="1953"/>
                    <a:pt x="197" y="1984"/>
                  </a:cubicBezTo>
                  <a:lnTo>
                    <a:pt x="197" y="1984"/>
                  </a:lnTo>
                  <a:cubicBezTo>
                    <a:pt x="197" y="2011"/>
                    <a:pt x="174" y="2019"/>
                    <a:pt x="154" y="2019"/>
                  </a:cubicBezTo>
                  <a:lnTo>
                    <a:pt x="154" y="2019"/>
                  </a:lnTo>
                  <a:cubicBezTo>
                    <a:pt x="123" y="2019"/>
                    <a:pt x="89" y="2019"/>
                    <a:pt x="50" y="2019"/>
                  </a:cubicBezTo>
                  <a:lnTo>
                    <a:pt x="50" y="2019"/>
                  </a:lnTo>
                  <a:cubicBezTo>
                    <a:pt x="42" y="2019"/>
                    <a:pt x="23" y="2019"/>
                    <a:pt x="15" y="2027"/>
                  </a:cubicBezTo>
                  <a:lnTo>
                    <a:pt x="15" y="2027"/>
                  </a:lnTo>
                  <a:cubicBezTo>
                    <a:pt x="0" y="2034"/>
                    <a:pt x="0" y="2050"/>
                    <a:pt x="0" y="2065"/>
                  </a:cubicBezTo>
                  <a:lnTo>
                    <a:pt x="0" y="2065"/>
                  </a:lnTo>
                  <a:cubicBezTo>
                    <a:pt x="0" y="2139"/>
                    <a:pt x="0" y="2212"/>
                    <a:pt x="0" y="2289"/>
                  </a:cubicBezTo>
                  <a:lnTo>
                    <a:pt x="0" y="2378"/>
                  </a:lnTo>
                  <a:lnTo>
                    <a:pt x="0" y="2378"/>
                  </a:lnTo>
                  <a:cubicBezTo>
                    <a:pt x="0" y="2428"/>
                    <a:pt x="8" y="2436"/>
                    <a:pt x="58" y="2436"/>
                  </a:cubicBezTo>
                  <a:lnTo>
                    <a:pt x="1923" y="2436"/>
                  </a:lnTo>
                  <a:lnTo>
                    <a:pt x="1923" y="2436"/>
                  </a:lnTo>
                  <a:cubicBezTo>
                    <a:pt x="2109" y="2436"/>
                    <a:pt x="2298" y="2436"/>
                    <a:pt x="2487" y="2436"/>
                  </a:cubicBezTo>
                  <a:lnTo>
                    <a:pt x="2487" y="2436"/>
                  </a:lnTo>
                  <a:lnTo>
                    <a:pt x="2487" y="2436"/>
                  </a:lnTo>
                  <a:cubicBezTo>
                    <a:pt x="2503" y="2436"/>
                    <a:pt x="2510" y="2428"/>
                    <a:pt x="2526" y="2417"/>
                  </a:cubicBezTo>
                  <a:lnTo>
                    <a:pt x="2526" y="2417"/>
                  </a:lnTo>
                  <a:cubicBezTo>
                    <a:pt x="2533" y="2409"/>
                    <a:pt x="2533" y="2393"/>
                    <a:pt x="2533" y="2378"/>
                  </a:cubicBezTo>
                  <a:lnTo>
                    <a:pt x="2533" y="2378"/>
                  </a:lnTo>
                  <a:cubicBezTo>
                    <a:pt x="2533" y="2305"/>
                    <a:pt x="2533" y="2231"/>
                    <a:pt x="2533" y="2158"/>
                  </a:cubicBezTo>
                  <a:lnTo>
                    <a:pt x="2533" y="2065"/>
                  </a:ln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sp>
          <p:nvSpPr>
            <p:cNvPr id="235" name="Freeform 234"/>
            <p:cNvSpPr>
              <a:spLocks noChangeArrowheads="1"/>
            </p:cNvSpPr>
            <p:nvPr/>
          </p:nvSpPr>
          <p:spPr bwMode="auto">
            <a:xfrm>
              <a:off x="5809474" y="4381196"/>
              <a:ext cx="24335" cy="24336"/>
            </a:xfrm>
            <a:custGeom>
              <a:avLst/>
              <a:gdLst>
                <a:gd name="T0" fmla="*/ 146 w 286"/>
                <a:gd name="T1" fmla="*/ 197 h 287"/>
                <a:gd name="T2" fmla="*/ 146 w 286"/>
                <a:gd name="T3" fmla="*/ 197 h 287"/>
                <a:gd name="T4" fmla="*/ 96 w 286"/>
                <a:gd name="T5" fmla="*/ 147 h 287"/>
                <a:gd name="T6" fmla="*/ 96 w 286"/>
                <a:gd name="T7" fmla="*/ 147 h 287"/>
                <a:gd name="T8" fmla="*/ 146 w 286"/>
                <a:gd name="T9" fmla="*/ 101 h 287"/>
                <a:gd name="T10" fmla="*/ 146 w 286"/>
                <a:gd name="T11" fmla="*/ 101 h 287"/>
                <a:gd name="T12" fmla="*/ 185 w 286"/>
                <a:gd name="T13" fmla="*/ 147 h 287"/>
                <a:gd name="T14" fmla="*/ 185 w 286"/>
                <a:gd name="T15" fmla="*/ 147 h 287"/>
                <a:gd name="T16" fmla="*/ 146 w 286"/>
                <a:gd name="T17" fmla="*/ 197 h 287"/>
                <a:gd name="T18" fmla="*/ 146 w 286"/>
                <a:gd name="T19" fmla="*/ 0 h 287"/>
                <a:gd name="T20" fmla="*/ 146 w 286"/>
                <a:gd name="T21" fmla="*/ 0 h 287"/>
                <a:gd name="T22" fmla="*/ 0 w 286"/>
                <a:gd name="T23" fmla="*/ 147 h 287"/>
                <a:gd name="T24" fmla="*/ 0 w 286"/>
                <a:gd name="T25" fmla="*/ 147 h 287"/>
                <a:gd name="T26" fmla="*/ 139 w 286"/>
                <a:gd name="T27" fmla="*/ 286 h 287"/>
                <a:gd name="T28" fmla="*/ 139 w 286"/>
                <a:gd name="T29" fmla="*/ 286 h 287"/>
                <a:gd name="T30" fmla="*/ 285 w 286"/>
                <a:gd name="T31" fmla="*/ 147 h 287"/>
                <a:gd name="T32" fmla="*/ 285 w 286"/>
                <a:gd name="T33" fmla="*/ 147 h 287"/>
                <a:gd name="T34" fmla="*/ 146 w 286"/>
                <a:gd name="T3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6" h="287">
                  <a:moveTo>
                    <a:pt x="146" y="197"/>
                  </a:moveTo>
                  <a:lnTo>
                    <a:pt x="146" y="197"/>
                  </a:lnTo>
                  <a:cubicBezTo>
                    <a:pt x="112" y="197"/>
                    <a:pt x="96" y="174"/>
                    <a:pt x="96" y="147"/>
                  </a:cubicBezTo>
                  <a:lnTo>
                    <a:pt x="96" y="147"/>
                  </a:lnTo>
                  <a:cubicBezTo>
                    <a:pt x="96" y="116"/>
                    <a:pt x="112" y="101"/>
                    <a:pt x="146" y="101"/>
                  </a:cubicBezTo>
                  <a:lnTo>
                    <a:pt x="146" y="101"/>
                  </a:lnTo>
                  <a:cubicBezTo>
                    <a:pt x="170" y="101"/>
                    <a:pt x="185" y="116"/>
                    <a:pt x="185" y="147"/>
                  </a:cubicBezTo>
                  <a:lnTo>
                    <a:pt x="185" y="147"/>
                  </a:lnTo>
                  <a:cubicBezTo>
                    <a:pt x="185" y="174"/>
                    <a:pt x="170" y="197"/>
                    <a:pt x="146" y="197"/>
                  </a:cubicBezTo>
                  <a:close/>
                  <a:moveTo>
                    <a:pt x="146" y="0"/>
                  </a:moveTo>
                  <a:lnTo>
                    <a:pt x="146" y="0"/>
                  </a:lnTo>
                  <a:cubicBezTo>
                    <a:pt x="65" y="0"/>
                    <a:pt x="0" y="66"/>
                    <a:pt x="0" y="147"/>
                  </a:cubicBezTo>
                  <a:lnTo>
                    <a:pt x="0" y="147"/>
                  </a:lnTo>
                  <a:cubicBezTo>
                    <a:pt x="0" y="221"/>
                    <a:pt x="65" y="286"/>
                    <a:pt x="139" y="286"/>
                  </a:cubicBezTo>
                  <a:lnTo>
                    <a:pt x="139" y="286"/>
                  </a:lnTo>
                  <a:cubicBezTo>
                    <a:pt x="220" y="286"/>
                    <a:pt x="285" y="228"/>
                    <a:pt x="285" y="147"/>
                  </a:cubicBezTo>
                  <a:lnTo>
                    <a:pt x="285" y="147"/>
                  </a:lnTo>
                  <a:cubicBezTo>
                    <a:pt x="285" y="66"/>
                    <a:pt x="228" y="0"/>
                    <a:pt x="146" y="0"/>
                  </a:cubicBez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sp>
          <p:nvSpPr>
            <p:cNvPr id="236" name="Freeform 235"/>
            <p:cNvSpPr>
              <a:spLocks noChangeArrowheads="1"/>
            </p:cNvSpPr>
            <p:nvPr/>
          </p:nvSpPr>
          <p:spPr bwMode="auto">
            <a:xfrm>
              <a:off x="5809474" y="4250908"/>
              <a:ext cx="24335" cy="24336"/>
            </a:xfrm>
            <a:custGeom>
              <a:avLst/>
              <a:gdLst>
                <a:gd name="T0" fmla="*/ 139 w 286"/>
                <a:gd name="T1" fmla="*/ 189 h 286"/>
                <a:gd name="T2" fmla="*/ 139 w 286"/>
                <a:gd name="T3" fmla="*/ 189 h 286"/>
                <a:gd name="T4" fmla="*/ 96 w 286"/>
                <a:gd name="T5" fmla="*/ 146 h 286"/>
                <a:gd name="T6" fmla="*/ 96 w 286"/>
                <a:gd name="T7" fmla="*/ 146 h 286"/>
                <a:gd name="T8" fmla="*/ 146 w 286"/>
                <a:gd name="T9" fmla="*/ 100 h 286"/>
                <a:gd name="T10" fmla="*/ 146 w 286"/>
                <a:gd name="T11" fmla="*/ 100 h 286"/>
                <a:gd name="T12" fmla="*/ 185 w 286"/>
                <a:gd name="T13" fmla="*/ 139 h 286"/>
                <a:gd name="T14" fmla="*/ 185 w 286"/>
                <a:gd name="T15" fmla="*/ 139 h 286"/>
                <a:gd name="T16" fmla="*/ 139 w 286"/>
                <a:gd name="T17" fmla="*/ 189 h 286"/>
                <a:gd name="T18" fmla="*/ 146 w 286"/>
                <a:gd name="T19" fmla="*/ 0 h 286"/>
                <a:gd name="T20" fmla="*/ 146 w 286"/>
                <a:gd name="T21" fmla="*/ 0 h 286"/>
                <a:gd name="T22" fmla="*/ 0 w 286"/>
                <a:gd name="T23" fmla="*/ 139 h 286"/>
                <a:gd name="T24" fmla="*/ 0 w 286"/>
                <a:gd name="T25" fmla="*/ 139 h 286"/>
                <a:gd name="T26" fmla="*/ 139 w 286"/>
                <a:gd name="T27" fmla="*/ 285 h 286"/>
                <a:gd name="T28" fmla="*/ 139 w 286"/>
                <a:gd name="T29" fmla="*/ 285 h 286"/>
                <a:gd name="T30" fmla="*/ 285 w 286"/>
                <a:gd name="T31" fmla="*/ 139 h 286"/>
                <a:gd name="T32" fmla="*/ 285 w 286"/>
                <a:gd name="T33" fmla="*/ 139 h 286"/>
                <a:gd name="T34" fmla="*/ 146 w 286"/>
                <a:gd name="T35"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6" h="286">
                  <a:moveTo>
                    <a:pt x="139" y="189"/>
                  </a:moveTo>
                  <a:lnTo>
                    <a:pt x="139" y="189"/>
                  </a:lnTo>
                  <a:cubicBezTo>
                    <a:pt x="112" y="189"/>
                    <a:pt x="96" y="173"/>
                    <a:pt x="96" y="146"/>
                  </a:cubicBezTo>
                  <a:lnTo>
                    <a:pt x="96" y="146"/>
                  </a:lnTo>
                  <a:cubicBezTo>
                    <a:pt x="96" y="115"/>
                    <a:pt x="112" y="100"/>
                    <a:pt x="146" y="100"/>
                  </a:cubicBezTo>
                  <a:lnTo>
                    <a:pt x="146" y="100"/>
                  </a:lnTo>
                  <a:cubicBezTo>
                    <a:pt x="170" y="100"/>
                    <a:pt x="185" y="115"/>
                    <a:pt x="185" y="139"/>
                  </a:cubicBezTo>
                  <a:lnTo>
                    <a:pt x="185" y="139"/>
                  </a:lnTo>
                  <a:cubicBezTo>
                    <a:pt x="185" y="173"/>
                    <a:pt x="170" y="189"/>
                    <a:pt x="139" y="189"/>
                  </a:cubicBezTo>
                  <a:close/>
                  <a:moveTo>
                    <a:pt x="146" y="0"/>
                  </a:moveTo>
                  <a:lnTo>
                    <a:pt x="146" y="0"/>
                  </a:lnTo>
                  <a:cubicBezTo>
                    <a:pt x="65" y="0"/>
                    <a:pt x="0" y="65"/>
                    <a:pt x="0" y="139"/>
                  </a:cubicBezTo>
                  <a:lnTo>
                    <a:pt x="0" y="139"/>
                  </a:lnTo>
                  <a:cubicBezTo>
                    <a:pt x="0" y="220"/>
                    <a:pt x="65" y="285"/>
                    <a:pt x="139" y="285"/>
                  </a:cubicBezTo>
                  <a:lnTo>
                    <a:pt x="139" y="285"/>
                  </a:lnTo>
                  <a:cubicBezTo>
                    <a:pt x="220" y="285"/>
                    <a:pt x="285" y="227"/>
                    <a:pt x="285" y="139"/>
                  </a:cubicBezTo>
                  <a:lnTo>
                    <a:pt x="285" y="139"/>
                  </a:lnTo>
                  <a:cubicBezTo>
                    <a:pt x="285" y="65"/>
                    <a:pt x="220" y="0"/>
                    <a:pt x="146" y="0"/>
                  </a:cubicBez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sp>
          <p:nvSpPr>
            <p:cNvPr id="237" name="Freeform 236"/>
            <p:cNvSpPr>
              <a:spLocks noChangeArrowheads="1"/>
            </p:cNvSpPr>
            <p:nvPr/>
          </p:nvSpPr>
          <p:spPr bwMode="auto">
            <a:xfrm>
              <a:off x="5809474" y="4316052"/>
              <a:ext cx="24335" cy="24336"/>
            </a:xfrm>
            <a:custGeom>
              <a:avLst/>
              <a:gdLst>
                <a:gd name="T0" fmla="*/ 139 w 286"/>
                <a:gd name="T1" fmla="*/ 197 h 286"/>
                <a:gd name="T2" fmla="*/ 139 w 286"/>
                <a:gd name="T3" fmla="*/ 197 h 286"/>
                <a:gd name="T4" fmla="*/ 96 w 286"/>
                <a:gd name="T5" fmla="*/ 147 h 286"/>
                <a:gd name="T6" fmla="*/ 96 w 286"/>
                <a:gd name="T7" fmla="*/ 147 h 286"/>
                <a:gd name="T8" fmla="*/ 146 w 286"/>
                <a:gd name="T9" fmla="*/ 100 h 286"/>
                <a:gd name="T10" fmla="*/ 146 w 286"/>
                <a:gd name="T11" fmla="*/ 100 h 286"/>
                <a:gd name="T12" fmla="*/ 185 w 286"/>
                <a:gd name="T13" fmla="*/ 147 h 286"/>
                <a:gd name="T14" fmla="*/ 185 w 286"/>
                <a:gd name="T15" fmla="*/ 147 h 286"/>
                <a:gd name="T16" fmla="*/ 139 w 286"/>
                <a:gd name="T17" fmla="*/ 197 h 286"/>
                <a:gd name="T18" fmla="*/ 146 w 286"/>
                <a:gd name="T19" fmla="*/ 0 h 286"/>
                <a:gd name="T20" fmla="*/ 146 w 286"/>
                <a:gd name="T21" fmla="*/ 0 h 286"/>
                <a:gd name="T22" fmla="*/ 0 w 286"/>
                <a:gd name="T23" fmla="*/ 139 h 286"/>
                <a:gd name="T24" fmla="*/ 0 w 286"/>
                <a:gd name="T25" fmla="*/ 139 h 286"/>
                <a:gd name="T26" fmla="*/ 146 w 286"/>
                <a:gd name="T27" fmla="*/ 285 h 286"/>
                <a:gd name="T28" fmla="*/ 146 w 286"/>
                <a:gd name="T29" fmla="*/ 285 h 286"/>
                <a:gd name="T30" fmla="*/ 285 w 286"/>
                <a:gd name="T31" fmla="*/ 147 h 286"/>
                <a:gd name="T32" fmla="*/ 285 w 286"/>
                <a:gd name="T33" fmla="*/ 147 h 286"/>
                <a:gd name="T34" fmla="*/ 146 w 286"/>
                <a:gd name="T35"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6" h="286">
                  <a:moveTo>
                    <a:pt x="139" y="197"/>
                  </a:moveTo>
                  <a:lnTo>
                    <a:pt x="139" y="197"/>
                  </a:lnTo>
                  <a:cubicBezTo>
                    <a:pt x="123" y="189"/>
                    <a:pt x="96" y="174"/>
                    <a:pt x="96" y="147"/>
                  </a:cubicBezTo>
                  <a:lnTo>
                    <a:pt x="96" y="147"/>
                  </a:lnTo>
                  <a:cubicBezTo>
                    <a:pt x="96" y="124"/>
                    <a:pt x="112" y="100"/>
                    <a:pt x="146" y="100"/>
                  </a:cubicBezTo>
                  <a:lnTo>
                    <a:pt x="146" y="100"/>
                  </a:lnTo>
                  <a:cubicBezTo>
                    <a:pt x="170" y="100"/>
                    <a:pt x="185" y="116"/>
                    <a:pt x="185" y="147"/>
                  </a:cubicBezTo>
                  <a:lnTo>
                    <a:pt x="185" y="147"/>
                  </a:lnTo>
                  <a:cubicBezTo>
                    <a:pt x="185" y="174"/>
                    <a:pt x="170" y="197"/>
                    <a:pt x="139" y="197"/>
                  </a:cubicBezTo>
                  <a:close/>
                  <a:moveTo>
                    <a:pt x="146" y="0"/>
                  </a:moveTo>
                  <a:lnTo>
                    <a:pt x="146" y="0"/>
                  </a:lnTo>
                  <a:cubicBezTo>
                    <a:pt x="65" y="0"/>
                    <a:pt x="0" y="66"/>
                    <a:pt x="0" y="139"/>
                  </a:cubicBezTo>
                  <a:lnTo>
                    <a:pt x="0" y="139"/>
                  </a:lnTo>
                  <a:cubicBezTo>
                    <a:pt x="0" y="219"/>
                    <a:pt x="65" y="285"/>
                    <a:pt x="146" y="285"/>
                  </a:cubicBezTo>
                  <a:lnTo>
                    <a:pt x="146" y="285"/>
                  </a:lnTo>
                  <a:cubicBezTo>
                    <a:pt x="220" y="285"/>
                    <a:pt x="285" y="219"/>
                    <a:pt x="285" y="147"/>
                  </a:cubicBezTo>
                  <a:lnTo>
                    <a:pt x="285" y="147"/>
                  </a:lnTo>
                  <a:cubicBezTo>
                    <a:pt x="285" y="66"/>
                    <a:pt x="220" y="0"/>
                    <a:pt x="146" y="0"/>
                  </a:cubicBez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sp>
          <p:nvSpPr>
            <p:cNvPr id="238" name="Freeform 237"/>
            <p:cNvSpPr>
              <a:spLocks noChangeArrowheads="1"/>
            </p:cNvSpPr>
            <p:nvPr/>
          </p:nvSpPr>
          <p:spPr bwMode="auto">
            <a:xfrm>
              <a:off x="5690792" y="4242671"/>
              <a:ext cx="106328" cy="41183"/>
            </a:xfrm>
            <a:custGeom>
              <a:avLst/>
              <a:gdLst>
                <a:gd name="T0" fmla="*/ 1159 w 1253"/>
                <a:gd name="T1" fmla="*/ 197 h 484"/>
                <a:gd name="T2" fmla="*/ 873 w 1253"/>
                <a:gd name="T3" fmla="*/ 197 h 484"/>
                <a:gd name="T4" fmla="*/ 873 w 1253"/>
                <a:gd name="T5" fmla="*/ 97 h 484"/>
                <a:gd name="T6" fmla="*/ 1159 w 1253"/>
                <a:gd name="T7" fmla="*/ 97 h 484"/>
                <a:gd name="T8" fmla="*/ 1159 w 1253"/>
                <a:gd name="T9" fmla="*/ 197 h 484"/>
                <a:gd name="T10" fmla="*/ 1159 w 1253"/>
                <a:gd name="T11" fmla="*/ 382 h 484"/>
                <a:gd name="T12" fmla="*/ 873 w 1253"/>
                <a:gd name="T13" fmla="*/ 382 h 484"/>
                <a:gd name="T14" fmla="*/ 873 w 1253"/>
                <a:gd name="T15" fmla="*/ 293 h 484"/>
                <a:gd name="T16" fmla="*/ 1159 w 1253"/>
                <a:gd name="T17" fmla="*/ 293 h 484"/>
                <a:gd name="T18" fmla="*/ 1159 w 1253"/>
                <a:gd name="T19" fmla="*/ 382 h 484"/>
                <a:gd name="T20" fmla="*/ 769 w 1253"/>
                <a:gd name="T21" fmla="*/ 197 h 484"/>
                <a:gd name="T22" fmla="*/ 476 w 1253"/>
                <a:gd name="T23" fmla="*/ 197 h 484"/>
                <a:gd name="T24" fmla="*/ 476 w 1253"/>
                <a:gd name="T25" fmla="*/ 97 h 484"/>
                <a:gd name="T26" fmla="*/ 769 w 1253"/>
                <a:gd name="T27" fmla="*/ 97 h 484"/>
                <a:gd name="T28" fmla="*/ 769 w 1253"/>
                <a:gd name="T29" fmla="*/ 197 h 484"/>
                <a:gd name="T30" fmla="*/ 769 w 1253"/>
                <a:gd name="T31" fmla="*/ 382 h 484"/>
                <a:gd name="T32" fmla="*/ 476 w 1253"/>
                <a:gd name="T33" fmla="*/ 382 h 484"/>
                <a:gd name="T34" fmla="*/ 476 w 1253"/>
                <a:gd name="T35" fmla="*/ 293 h 484"/>
                <a:gd name="T36" fmla="*/ 769 w 1253"/>
                <a:gd name="T37" fmla="*/ 293 h 484"/>
                <a:gd name="T38" fmla="*/ 769 w 1253"/>
                <a:gd name="T39" fmla="*/ 382 h 484"/>
                <a:gd name="T40" fmla="*/ 391 w 1253"/>
                <a:gd name="T41" fmla="*/ 197 h 484"/>
                <a:gd name="T42" fmla="*/ 97 w 1253"/>
                <a:gd name="T43" fmla="*/ 197 h 484"/>
                <a:gd name="T44" fmla="*/ 97 w 1253"/>
                <a:gd name="T45" fmla="*/ 97 h 484"/>
                <a:gd name="T46" fmla="*/ 391 w 1253"/>
                <a:gd name="T47" fmla="*/ 97 h 484"/>
                <a:gd name="T48" fmla="*/ 391 w 1253"/>
                <a:gd name="T49" fmla="*/ 197 h 484"/>
                <a:gd name="T50" fmla="*/ 391 w 1253"/>
                <a:gd name="T51" fmla="*/ 382 h 484"/>
                <a:gd name="T52" fmla="*/ 97 w 1253"/>
                <a:gd name="T53" fmla="*/ 382 h 484"/>
                <a:gd name="T54" fmla="*/ 97 w 1253"/>
                <a:gd name="T55" fmla="*/ 293 h 484"/>
                <a:gd name="T56" fmla="*/ 391 w 1253"/>
                <a:gd name="T57" fmla="*/ 293 h 484"/>
                <a:gd name="T58" fmla="*/ 391 w 1253"/>
                <a:gd name="T59" fmla="*/ 382 h 484"/>
                <a:gd name="T60" fmla="*/ 1217 w 1253"/>
                <a:gd name="T61" fmla="*/ 0 h 484"/>
                <a:gd name="T62" fmla="*/ 1217 w 1253"/>
                <a:gd name="T63" fmla="*/ 0 h 484"/>
                <a:gd name="T64" fmla="*/ 31 w 1253"/>
                <a:gd name="T65" fmla="*/ 0 h 484"/>
                <a:gd name="T66" fmla="*/ 31 w 1253"/>
                <a:gd name="T67" fmla="*/ 0 h 484"/>
                <a:gd name="T68" fmla="*/ 0 w 1253"/>
                <a:gd name="T69" fmla="*/ 31 h 484"/>
                <a:gd name="T70" fmla="*/ 0 w 1253"/>
                <a:gd name="T71" fmla="*/ 31 h 484"/>
                <a:gd name="T72" fmla="*/ 0 w 1253"/>
                <a:gd name="T73" fmla="*/ 448 h 484"/>
                <a:gd name="T74" fmla="*/ 0 w 1253"/>
                <a:gd name="T75" fmla="*/ 448 h 484"/>
                <a:gd name="T76" fmla="*/ 39 w 1253"/>
                <a:gd name="T77" fmla="*/ 483 h 484"/>
                <a:gd name="T78" fmla="*/ 39 w 1253"/>
                <a:gd name="T79" fmla="*/ 483 h 484"/>
                <a:gd name="T80" fmla="*/ 630 w 1253"/>
                <a:gd name="T81" fmla="*/ 483 h 484"/>
                <a:gd name="T82" fmla="*/ 630 w 1253"/>
                <a:gd name="T83" fmla="*/ 483 h 484"/>
                <a:gd name="T84" fmla="*/ 1217 w 1253"/>
                <a:gd name="T85" fmla="*/ 483 h 484"/>
                <a:gd name="T86" fmla="*/ 1217 w 1253"/>
                <a:gd name="T87" fmla="*/ 483 h 484"/>
                <a:gd name="T88" fmla="*/ 1252 w 1253"/>
                <a:gd name="T89" fmla="*/ 448 h 484"/>
                <a:gd name="T90" fmla="*/ 1252 w 1253"/>
                <a:gd name="T91" fmla="*/ 448 h 484"/>
                <a:gd name="T92" fmla="*/ 1252 w 1253"/>
                <a:gd name="T93" fmla="*/ 31 h 484"/>
                <a:gd name="T94" fmla="*/ 1252 w 1253"/>
                <a:gd name="T95" fmla="*/ 31 h 484"/>
                <a:gd name="T96" fmla="*/ 1217 w 1253"/>
                <a:gd name="T97"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3" h="484">
                  <a:moveTo>
                    <a:pt x="1159" y="197"/>
                  </a:moveTo>
                  <a:lnTo>
                    <a:pt x="873" y="197"/>
                  </a:lnTo>
                  <a:lnTo>
                    <a:pt x="873" y="97"/>
                  </a:lnTo>
                  <a:lnTo>
                    <a:pt x="1159" y="97"/>
                  </a:lnTo>
                  <a:lnTo>
                    <a:pt x="1159" y="197"/>
                  </a:lnTo>
                  <a:close/>
                  <a:moveTo>
                    <a:pt x="1159" y="382"/>
                  </a:moveTo>
                  <a:lnTo>
                    <a:pt x="873" y="382"/>
                  </a:lnTo>
                  <a:lnTo>
                    <a:pt x="873" y="293"/>
                  </a:lnTo>
                  <a:lnTo>
                    <a:pt x="1159" y="293"/>
                  </a:lnTo>
                  <a:lnTo>
                    <a:pt x="1159" y="382"/>
                  </a:lnTo>
                  <a:close/>
                  <a:moveTo>
                    <a:pt x="769" y="197"/>
                  </a:moveTo>
                  <a:lnTo>
                    <a:pt x="476" y="197"/>
                  </a:lnTo>
                  <a:lnTo>
                    <a:pt x="476" y="97"/>
                  </a:lnTo>
                  <a:lnTo>
                    <a:pt x="769" y="97"/>
                  </a:lnTo>
                  <a:lnTo>
                    <a:pt x="769" y="197"/>
                  </a:lnTo>
                  <a:close/>
                  <a:moveTo>
                    <a:pt x="769" y="382"/>
                  </a:moveTo>
                  <a:lnTo>
                    <a:pt x="476" y="382"/>
                  </a:lnTo>
                  <a:lnTo>
                    <a:pt x="476" y="293"/>
                  </a:lnTo>
                  <a:lnTo>
                    <a:pt x="769" y="293"/>
                  </a:lnTo>
                  <a:lnTo>
                    <a:pt x="769" y="382"/>
                  </a:lnTo>
                  <a:close/>
                  <a:moveTo>
                    <a:pt x="391" y="197"/>
                  </a:moveTo>
                  <a:lnTo>
                    <a:pt x="97" y="197"/>
                  </a:lnTo>
                  <a:lnTo>
                    <a:pt x="97" y="97"/>
                  </a:lnTo>
                  <a:lnTo>
                    <a:pt x="391" y="97"/>
                  </a:lnTo>
                  <a:lnTo>
                    <a:pt x="391" y="197"/>
                  </a:lnTo>
                  <a:close/>
                  <a:moveTo>
                    <a:pt x="391" y="382"/>
                  </a:moveTo>
                  <a:lnTo>
                    <a:pt x="97" y="382"/>
                  </a:lnTo>
                  <a:lnTo>
                    <a:pt x="97" y="293"/>
                  </a:lnTo>
                  <a:lnTo>
                    <a:pt x="391" y="293"/>
                  </a:lnTo>
                  <a:lnTo>
                    <a:pt x="391" y="382"/>
                  </a:lnTo>
                  <a:close/>
                  <a:moveTo>
                    <a:pt x="1217" y="0"/>
                  </a:moveTo>
                  <a:lnTo>
                    <a:pt x="1217" y="0"/>
                  </a:lnTo>
                  <a:cubicBezTo>
                    <a:pt x="827" y="0"/>
                    <a:pt x="433" y="0"/>
                    <a:pt x="31" y="0"/>
                  </a:cubicBezTo>
                  <a:lnTo>
                    <a:pt x="31" y="0"/>
                  </a:lnTo>
                  <a:cubicBezTo>
                    <a:pt x="8" y="0"/>
                    <a:pt x="0" y="8"/>
                    <a:pt x="0" y="31"/>
                  </a:cubicBezTo>
                  <a:lnTo>
                    <a:pt x="0" y="31"/>
                  </a:lnTo>
                  <a:cubicBezTo>
                    <a:pt x="0" y="170"/>
                    <a:pt x="0" y="309"/>
                    <a:pt x="0" y="448"/>
                  </a:cubicBezTo>
                  <a:lnTo>
                    <a:pt x="0" y="448"/>
                  </a:lnTo>
                  <a:cubicBezTo>
                    <a:pt x="0" y="475"/>
                    <a:pt x="8" y="483"/>
                    <a:pt x="39" y="483"/>
                  </a:cubicBezTo>
                  <a:lnTo>
                    <a:pt x="39" y="483"/>
                  </a:lnTo>
                  <a:cubicBezTo>
                    <a:pt x="236" y="483"/>
                    <a:pt x="433" y="483"/>
                    <a:pt x="630" y="483"/>
                  </a:cubicBezTo>
                  <a:lnTo>
                    <a:pt x="630" y="483"/>
                  </a:lnTo>
                  <a:cubicBezTo>
                    <a:pt x="827" y="483"/>
                    <a:pt x="1020" y="483"/>
                    <a:pt x="1217" y="483"/>
                  </a:cubicBezTo>
                  <a:lnTo>
                    <a:pt x="1217" y="483"/>
                  </a:lnTo>
                  <a:cubicBezTo>
                    <a:pt x="1244" y="483"/>
                    <a:pt x="1252" y="475"/>
                    <a:pt x="1252" y="448"/>
                  </a:cubicBezTo>
                  <a:lnTo>
                    <a:pt x="1252" y="448"/>
                  </a:lnTo>
                  <a:cubicBezTo>
                    <a:pt x="1252" y="309"/>
                    <a:pt x="1252" y="170"/>
                    <a:pt x="1252" y="31"/>
                  </a:cubicBezTo>
                  <a:lnTo>
                    <a:pt x="1252" y="31"/>
                  </a:lnTo>
                  <a:cubicBezTo>
                    <a:pt x="1252" y="8"/>
                    <a:pt x="1244" y="0"/>
                    <a:pt x="1217" y="0"/>
                  </a:cubicBez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sp>
          <p:nvSpPr>
            <p:cNvPr id="239" name="Freeform 238"/>
            <p:cNvSpPr>
              <a:spLocks noChangeArrowheads="1"/>
            </p:cNvSpPr>
            <p:nvPr/>
          </p:nvSpPr>
          <p:spPr bwMode="auto">
            <a:xfrm>
              <a:off x="5690792" y="4307815"/>
              <a:ext cx="106328" cy="41183"/>
            </a:xfrm>
            <a:custGeom>
              <a:avLst/>
              <a:gdLst>
                <a:gd name="T0" fmla="*/ 1159 w 1253"/>
                <a:gd name="T1" fmla="*/ 197 h 483"/>
                <a:gd name="T2" fmla="*/ 873 w 1253"/>
                <a:gd name="T3" fmla="*/ 197 h 483"/>
                <a:gd name="T4" fmla="*/ 873 w 1253"/>
                <a:gd name="T5" fmla="*/ 97 h 483"/>
                <a:gd name="T6" fmla="*/ 1159 w 1253"/>
                <a:gd name="T7" fmla="*/ 97 h 483"/>
                <a:gd name="T8" fmla="*/ 1159 w 1253"/>
                <a:gd name="T9" fmla="*/ 197 h 483"/>
                <a:gd name="T10" fmla="*/ 1159 w 1253"/>
                <a:gd name="T11" fmla="*/ 382 h 483"/>
                <a:gd name="T12" fmla="*/ 873 w 1253"/>
                <a:gd name="T13" fmla="*/ 382 h 483"/>
                <a:gd name="T14" fmla="*/ 873 w 1253"/>
                <a:gd name="T15" fmla="*/ 294 h 483"/>
                <a:gd name="T16" fmla="*/ 1159 w 1253"/>
                <a:gd name="T17" fmla="*/ 294 h 483"/>
                <a:gd name="T18" fmla="*/ 1159 w 1253"/>
                <a:gd name="T19" fmla="*/ 382 h 483"/>
                <a:gd name="T20" fmla="*/ 769 w 1253"/>
                <a:gd name="T21" fmla="*/ 197 h 483"/>
                <a:gd name="T22" fmla="*/ 476 w 1253"/>
                <a:gd name="T23" fmla="*/ 197 h 483"/>
                <a:gd name="T24" fmla="*/ 476 w 1253"/>
                <a:gd name="T25" fmla="*/ 97 h 483"/>
                <a:gd name="T26" fmla="*/ 769 w 1253"/>
                <a:gd name="T27" fmla="*/ 97 h 483"/>
                <a:gd name="T28" fmla="*/ 769 w 1253"/>
                <a:gd name="T29" fmla="*/ 197 h 483"/>
                <a:gd name="T30" fmla="*/ 769 w 1253"/>
                <a:gd name="T31" fmla="*/ 382 h 483"/>
                <a:gd name="T32" fmla="*/ 476 w 1253"/>
                <a:gd name="T33" fmla="*/ 382 h 483"/>
                <a:gd name="T34" fmla="*/ 476 w 1253"/>
                <a:gd name="T35" fmla="*/ 294 h 483"/>
                <a:gd name="T36" fmla="*/ 769 w 1253"/>
                <a:gd name="T37" fmla="*/ 294 h 483"/>
                <a:gd name="T38" fmla="*/ 769 w 1253"/>
                <a:gd name="T39" fmla="*/ 382 h 483"/>
                <a:gd name="T40" fmla="*/ 391 w 1253"/>
                <a:gd name="T41" fmla="*/ 197 h 483"/>
                <a:gd name="T42" fmla="*/ 97 w 1253"/>
                <a:gd name="T43" fmla="*/ 197 h 483"/>
                <a:gd name="T44" fmla="*/ 97 w 1253"/>
                <a:gd name="T45" fmla="*/ 97 h 483"/>
                <a:gd name="T46" fmla="*/ 391 w 1253"/>
                <a:gd name="T47" fmla="*/ 97 h 483"/>
                <a:gd name="T48" fmla="*/ 391 w 1253"/>
                <a:gd name="T49" fmla="*/ 197 h 483"/>
                <a:gd name="T50" fmla="*/ 391 w 1253"/>
                <a:gd name="T51" fmla="*/ 382 h 483"/>
                <a:gd name="T52" fmla="*/ 97 w 1253"/>
                <a:gd name="T53" fmla="*/ 382 h 483"/>
                <a:gd name="T54" fmla="*/ 97 w 1253"/>
                <a:gd name="T55" fmla="*/ 294 h 483"/>
                <a:gd name="T56" fmla="*/ 391 w 1253"/>
                <a:gd name="T57" fmla="*/ 294 h 483"/>
                <a:gd name="T58" fmla="*/ 391 w 1253"/>
                <a:gd name="T59" fmla="*/ 382 h 483"/>
                <a:gd name="T60" fmla="*/ 1217 w 1253"/>
                <a:gd name="T61" fmla="*/ 0 h 483"/>
                <a:gd name="T62" fmla="*/ 1217 w 1253"/>
                <a:gd name="T63" fmla="*/ 0 h 483"/>
                <a:gd name="T64" fmla="*/ 31 w 1253"/>
                <a:gd name="T65" fmla="*/ 0 h 483"/>
                <a:gd name="T66" fmla="*/ 31 w 1253"/>
                <a:gd name="T67" fmla="*/ 0 h 483"/>
                <a:gd name="T68" fmla="*/ 0 w 1253"/>
                <a:gd name="T69" fmla="*/ 31 h 483"/>
                <a:gd name="T70" fmla="*/ 0 w 1253"/>
                <a:gd name="T71" fmla="*/ 31 h 483"/>
                <a:gd name="T72" fmla="*/ 0 w 1253"/>
                <a:gd name="T73" fmla="*/ 447 h 483"/>
                <a:gd name="T74" fmla="*/ 0 w 1253"/>
                <a:gd name="T75" fmla="*/ 447 h 483"/>
                <a:gd name="T76" fmla="*/ 39 w 1253"/>
                <a:gd name="T77" fmla="*/ 482 h 483"/>
                <a:gd name="T78" fmla="*/ 39 w 1253"/>
                <a:gd name="T79" fmla="*/ 482 h 483"/>
                <a:gd name="T80" fmla="*/ 630 w 1253"/>
                <a:gd name="T81" fmla="*/ 482 h 483"/>
                <a:gd name="T82" fmla="*/ 630 w 1253"/>
                <a:gd name="T83" fmla="*/ 482 h 483"/>
                <a:gd name="T84" fmla="*/ 1217 w 1253"/>
                <a:gd name="T85" fmla="*/ 482 h 483"/>
                <a:gd name="T86" fmla="*/ 1217 w 1253"/>
                <a:gd name="T87" fmla="*/ 482 h 483"/>
                <a:gd name="T88" fmla="*/ 1252 w 1253"/>
                <a:gd name="T89" fmla="*/ 447 h 483"/>
                <a:gd name="T90" fmla="*/ 1252 w 1253"/>
                <a:gd name="T91" fmla="*/ 447 h 483"/>
                <a:gd name="T92" fmla="*/ 1252 w 1253"/>
                <a:gd name="T93" fmla="*/ 31 h 483"/>
                <a:gd name="T94" fmla="*/ 1252 w 1253"/>
                <a:gd name="T95" fmla="*/ 31 h 483"/>
                <a:gd name="T96" fmla="*/ 1217 w 1253"/>
                <a:gd name="T9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3" h="483">
                  <a:moveTo>
                    <a:pt x="1159" y="197"/>
                  </a:moveTo>
                  <a:lnTo>
                    <a:pt x="873" y="197"/>
                  </a:lnTo>
                  <a:lnTo>
                    <a:pt x="873" y="97"/>
                  </a:lnTo>
                  <a:lnTo>
                    <a:pt x="1159" y="97"/>
                  </a:lnTo>
                  <a:lnTo>
                    <a:pt x="1159" y="197"/>
                  </a:lnTo>
                  <a:close/>
                  <a:moveTo>
                    <a:pt x="1159" y="382"/>
                  </a:moveTo>
                  <a:lnTo>
                    <a:pt x="873" y="382"/>
                  </a:lnTo>
                  <a:lnTo>
                    <a:pt x="873" y="294"/>
                  </a:lnTo>
                  <a:lnTo>
                    <a:pt x="1159" y="294"/>
                  </a:lnTo>
                  <a:lnTo>
                    <a:pt x="1159" y="382"/>
                  </a:lnTo>
                  <a:close/>
                  <a:moveTo>
                    <a:pt x="769" y="197"/>
                  </a:moveTo>
                  <a:lnTo>
                    <a:pt x="476" y="197"/>
                  </a:lnTo>
                  <a:lnTo>
                    <a:pt x="476" y="97"/>
                  </a:lnTo>
                  <a:lnTo>
                    <a:pt x="769" y="97"/>
                  </a:lnTo>
                  <a:lnTo>
                    <a:pt x="769" y="197"/>
                  </a:lnTo>
                  <a:close/>
                  <a:moveTo>
                    <a:pt x="769" y="382"/>
                  </a:moveTo>
                  <a:lnTo>
                    <a:pt x="476" y="382"/>
                  </a:lnTo>
                  <a:lnTo>
                    <a:pt x="476" y="294"/>
                  </a:lnTo>
                  <a:lnTo>
                    <a:pt x="769" y="294"/>
                  </a:lnTo>
                  <a:lnTo>
                    <a:pt x="769" y="382"/>
                  </a:lnTo>
                  <a:close/>
                  <a:moveTo>
                    <a:pt x="391" y="197"/>
                  </a:moveTo>
                  <a:lnTo>
                    <a:pt x="97" y="197"/>
                  </a:lnTo>
                  <a:lnTo>
                    <a:pt x="97" y="97"/>
                  </a:lnTo>
                  <a:lnTo>
                    <a:pt x="391" y="97"/>
                  </a:lnTo>
                  <a:lnTo>
                    <a:pt x="391" y="197"/>
                  </a:lnTo>
                  <a:close/>
                  <a:moveTo>
                    <a:pt x="391" y="382"/>
                  </a:moveTo>
                  <a:lnTo>
                    <a:pt x="97" y="382"/>
                  </a:lnTo>
                  <a:lnTo>
                    <a:pt x="97" y="294"/>
                  </a:lnTo>
                  <a:lnTo>
                    <a:pt x="391" y="294"/>
                  </a:lnTo>
                  <a:lnTo>
                    <a:pt x="391" y="382"/>
                  </a:lnTo>
                  <a:close/>
                  <a:moveTo>
                    <a:pt x="1217" y="0"/>
                  </a:moveTo>
                  <a:lnTo>
                    <a:pt x="1217" y="0"/>
                  </a:lnTo>
                  <a:cubicBezTo>
                    <a:pt x="827" y="0"/>
                    <a:pt x="433" y="0"/>
                    <a:pt x="31" y="0"/>
                  </a:cubicBezTo>
                  <a:lnTo>
                    <a:pt x="31" y="0"/>
                  </a:lnTo>
                  <a:cubicBezTo>
                    <a:pt x="8" y="0"/>
                    <a:pt x="0" y="8"/>
                    <a:pt x="0" y="31"/>
                  </a:cubicBezTo>
                  <a:lnTo>
                    <a:pt x="0" y="31"/>
                  </a:lnTo>
                  <a:cubicBezTo>
                    <a:pt x="0" y="170"/>
                    <a:pt x="0" y="308"/>
                    <a:pt x="0" y="447"/>
                  </a:cubicBezTo>
                  <a:lnTo>
                    <a:pt x="0" y="447"/>
                  </a:lnTo>
                  <a:cubicBezTo>
                    <a:pt x="0" y="474"/>
                    <a:pt x="8" y="482"/>
                    <a:pt x="39" y="482"/>
                  </a:cubicBezTo>
                  <a:lnTo>
                    <a:pt x="39" y="482"/>
                  </a:lnTo>
                  <a:cubicBezTo>
                    <a:pt x="236" y="482"/>
                    <a:pt x="433" y="482"/>
                    <a:pt x="630" y="482"/>
                  </a:cubicBezTo>
                  <a:lnTo>
                    <a:pt x="630" y="482"/>
                  </a:lnTo>
                  <a:cubicBezTo>
                    <a:pt x="827" y="482"/>
                    <a:pt x="1020" y="482"/>
                    <a:pt x="1217" y="482"/>
                  </a:cubicBezTo>
                  <a:lnTo>
                    <a:pt x="1217" y="482"/>
                  </a:lnTo>
                  <a:cubicBezTo>
                    <a:pt x="1244" y="482"/>
                    <a:pt x="1252" y="474"/>
                    <a:pt x="1252" y="447"/>
                  </a:cubicBezTo>
                  <a:lnTo>
                    <a:pt x="1252" y="447"/>
                  </a:lnTo>
                  <a:cubicBezTo>
                    <a:pt x="1252" y="308"/>
                    <a:pt x="1252" y="170"/>
                    <a:pt x="1252" y="31"/>
                  </a:cubicBezTo>
                  <a:lnTo>
                    <a:pt x="1252" y="31"/>
                  </a:lnTo>
                  <a:cubicBezTo>
                    <a:pt x="1252" y="8"/>
                    <a:pt x="1244" y="0"/>
                    <a:pt x="1217" y="0"/>
                  </a:cubicBez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sp>
          <p:nvSpPr>
            <p:cNvPr id="240" name="Freeform 239"/>
            <p:cNvSpPr>
              <a:spLocks noChangeArrowheads="1"/>
            </p:cNvSpPr>
            <p:nvPr/>
          </p:nvSpPr>
          <p:spPr bwMode="auto">
            <a:xfrm>
              <a:off x="5690792" y="4374457"/>
              <a:ext cx="106328" cy="41183"/>
            </a:xfrm>
            <a:custGeom>
              <a:avLst/>
              <a:gdLst>
                <a:gd name="T0" fmla="*/ 1159 w 1253"/>
                <a:gd name="T1" fmla="*/ 190 h 484"/>
                <a:gd name="T2" fmla="*/ 873 w 1253"/>
                <a:gd name="T3" fmla="*/ 190 h 484"/>
                <a:gd name="T4" fmla="*/ 873 w 1253"/>
                <a:gd name="T5" fmla="*/ 89 h 484"/>
                <a:gd name="T6" fmla="*/ 1159 w 1253"/>
                <a:gd name="T7" fmla="*/ 89 h 484"/>
                <a:gd name="T8" fmla="*/ 1159 w 1253"/>
                <a:gd name="T9" fmla="*/ 190 h 484"/>
                <a:gd name="T10" fmla="*/ 1159 w 1253"/>
                <a:gd name="T11" fmla="*/ 383 h 484"/>
                <a:gd name="T12" fmla="*/ 873 w 1253"/>
                <a:gd name="T13" fmla="*/ 383 h 484"/>
                <a:gd name="T14" fmla="*/ 873 w 1253"/>
                <a:gd name="T15" fmla="*/ 286 h 484"/>
                <a:gd name="T16" fmla="*/ 1159 w 1253"/>
                <a:gd name="T17" fmla="*/ 286 h 484"/>
                <a:gd name="T18" fmla="*/ 1159 w 1253"/>
                <a:gd name="T19" fmla="*/ 383 h 484"/>
                <a:gd name="T20" fmla="*/ 769 w 1253"/>
                <a:gd name="T21" fmla="*/ 190 h 484"/>
                <a:gd name="T22" fmla="*/ 476 w 1253"/>
                <a:gd name="T23" fmla="*/ 190 h 484"/>
                <a:gd name="T24" fmla="*/ 476 w 1253"/>
                <a:gd name="T25" fmla="*/ 89 h 484"/>
                <a:gd name="T26" fmla="*/ 769 w 1253"/>
                <a:gd name="T27" fmla="*/ 89 h 484"/>
                <a:gd name="T28" fmla="*/ 769 w 1253"/>
                <a:gd name="T29" fmla="*/ 190 h 484"/>
                <a:gd name="T30" fmla="*/ 769 w 1253"/>
                <a:gd name="T31" fmla="*/ 383 h 484"/>
                <a:gd name="T32" fmla="*/ 476 w 1253"/>
                <a:gd name="T33" fmla="*/ 383 h 484"/>
                <a:gd name="T34" fmla="*/ 476 w 1253"/>
                <a:gd name="T35" fmla="*/ 286 h 484"/>
                <a:gd name="T36" fmla="*/ 769 w 1253"/>
                <a:gd name="T37" fmla="*/ 286 h 484"/>
                <a:gd name="T38" fmla="*/ 769 w 1253"/>
                <a:gd name="T39" fmla="*/ 383 h 484"/>
                <a:gd name="T40" fmla="*/ 391 w 1253"/>
                <a:gd name="T41" fmla="*/ 190 h 484"/>
                <a:gd name="T42" fmla="*/ 97 w 1253"/>
                <a:gd name="T43" fmla="*/ 190 h 484"/>
                <a:gd name="T44" fmla="*/ 97 w 1253"/>
                <a:gd name="T45" fmla="*/ 89 h 484"/>
                <a:gd name="T46" fmla="*/ 391 w 1253"/>
                <a:gd name="T47" fmla="*/ 89 h 484"/>
                <a:gd name="T48" fmla="*/ 391 w 1253"/>
                <a:gd name="T49" fmla="*/ 190 h 484"/>
                <a:gd name="T50" fmla="*/ 391 w 1253"/>
                <a:gd name="T51" fmla="*/ 383 h 484"/>
                <a:gd name="T52" fmla="*/ 97 w 1253"/>
                <a:gd name="T53" fmla="*/ 383 h 484"/>
                <a:gd name="T54" fmla="*/ 97 w 1253"/>
                <a:gd name="T55" fmla="*/ 286 h 484"/>
                <a:gd name="T56" fmla="*/ 391 w 1253"/>
                <a:gd name="T57" fmla="*/ 286 h 484"/>
                <a:gd name="T58" fmla="*/ 391 w 1253"/>
                <a:gd name="T59" fmla="*/ 383 h 484"/>
                <a:gd name="T60" fmla="*/ 1217 w 1253"/>
                <a:gd name="T61" fmla="*/ 0 h 484"/>
                <a:gd name="T62" fmla="*/ 1217 w 1253"/>
                <a:gd name="T63" fmla="*/ 0 h 484"/>
                <a:gd name="T64" fmla="*/ 31 w 1253"/>
                <a:gd name="T65" fmla="*/ 0 h 484"/>
                <a:gd name="T66" fmla="*/ 31 w 1253"/>
                <a:gd name="T67" fmla="*/ 0 h 484"/>
                <a:gd name="T68" fmla="*/ 0 w 1253"/>
                <a:gd name="T69" fmla="*/ 31 h 484"/>
                <a:gd name="T70" fmla="*/ 0 w 1253"/>
                <a:gd name="T71" fmla="*/ 31 h 484"/>
                <a:gd name="T72" fmla="*/ 0 w 1253"/>
                <a:gd name="T73" fmla="*/ 441 h 484"/>
                <a:gd name="T74" fmla="*/ 0 w 1253"/>
                <a:gd name="T75" fmla="*/ 441 h 484"/>
                <a:gd name="T76" fmla="*/ 39 w 1253"/>
                <a:gd name="T77" fmla="*/ 483 h 484"/>
                <a:gd name="T78" fmla="*/ 39 w 1253"/>
                <a:gd name="T79" fmla="*/ 483 h 484"/>
                <a:gd name="T80" fmla="*/ 630 w 1253"/>
                <a:gd name="T81" fmla="*/ 475 h 484"/>
                <a:gd name="T82" fmla="*/ 630 w 1253"/>
                <a:gd name="T83" fmla="*/ 475 h 484"/>
                <a:gd name="T84" fmla="*/ 1217 w 1253"/>
                <a:gd name="T85" fmla="*/ 483 h 484"/>
                <a:gd name="T86" fmla="*/ 1217 w 1253"/>
                <a:gd name="T87" fmla="*/ 483 h 484"/>
                <a:gd name="T88" fmla="*/ 1252 w 1253"/>
                <a:gd name="T89" fmla="*/ 448 h 484"/>
                <a:gd name="T90" fmla="*/ 1252 w 1253"/>
                <a:gd name="T91" fmla="*/ 448 h 484"/>
                <a:gd name="T92" fmla="*/ 1252 w 1253"/>
                <a:gd name="T93" fmla="*/ 31 h 484"/>
                <a:gd name="T94" fmla="*/ 1252 w 1253"/>
                <a:gd name="T95" fmla="*/ 31 h 484"/>
                <a:gd name="T96" fmla="*/ 1217 w 1253"/>
                <a:gd name="T97"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3" h="484">
                  <a:moveTo>
                    <a:pt x="1159" y="190"/>
                  </a:moveTo>
                  <a:lnTo>
                    <a:pt x="873" y="190"/>
                  </a:lnTo>
                  <a:lnTo>
                    <a:pt x="873" y="89"/>
                  </a:lnTo>
                  <a:lnTo>
                    <a:pt x="1159" y="89"/>
                  </a:lnTo>
                  <a:lnTo>
                    <a:pt x="1159" y="190"/>
                  </a:lnTo>
                  <a:close/>
                  <a:moveTo>
                    <a:pt x="1159" y="383"/>
                  </a:moveTo>
                  <a:lnTo>
                    <a:pt x="873" y="383"/>
                  </a:lnTo>
                  <a:lnTo>
                    <a:pt x="873" y="286"/>
                  </a:lnTo>
                  <a:lnTo>
                    <a:pt x="1159" y="286"/>
                  </a:lnTo>
                  <a:lnTo>
                    <a:pt x="1159" y="383"/>
                  </a:lnTo>
                  <a:close/>
                  <a:moveTo>
                    <a:pt x="769" y="190"/>
                  </a:moveTo>
                  <a:lnTo>
                    <a:pt x="476" y="190"/>
                  </a:lnTo>
                  <a:lnTo>
                    <a:pt x="476" y="89"/>
                  </a:lnTo>
                  <a:lnTo>
                    <a:pt x="769" y="89"/>
                  </a:lnTo>
                  <a:lnTo>
                    <a:pt x="769" y="190"/>
                  </a:lnTo>
                  <a:close/>
                  <a:moveTo>
                    <a:pt x="769" y="383"/>
                  </a:moveTo>
                  <a:lnTo>
                    <a:pt x="476" y="383"/>
                  </a:lnTo>
                  <a:lnTo>
                    <a:pt x="476" y="286"/>
                  </a:lnTo>
                  <a:lnTo>
                    <a:pt x="769" y="286"/>
                  </a:lnTo>
                  <a:lnTo>
                    <a:pt x="769" y="383"/>
                  </a:lnTo>
                  <a:close/>
                  <a:moveTo>
                    <a:pt x="391" y="190"/>
                  </a:moveTo>
                  <a:lnTo>
                    <a:pt x="97" y="190"/>
                  </a:lnTo>
                  <a:lnTo>
                    <a:pt x="97" y="89"/>
                  </a:lnTo>
                  <a:lnTo>
                    <a:pt x="391" y="89"/>
                  </a:lnTo>
                  <a:lnTo>
                    <a:pt x="391" y="190"/>
                  </a:lnTo>
                  <a:close/>
                  <a:moveTo>
                    <a:pt x="391" y="383"/>
                  </a:moveTo>
                  <a:lnTo>
                    <a:pt x="97" y="383"/>
                  </a:lnTo>
                  <a:lnTo>
                    <a:pt x="97" y="286"/>
                  </a:lnTo>
                  <a:lnTo>
                    <a:pt x="391" y="286"/>
                  </a:lnTo>
                  <a:lnTo>
                    <a:pt x="391" y="383"/>
                  </a:lnTo>
                  <a:close/>
                  <a:moveTo>
                    <a:pt x="1217" y="0"/>
                  </a:moveTo>
                  <a:lnTo>
                    <a:pt x="1217" y="0"/>
                  </a:lnTo>
                  <a:cubicBezTo>
                    <a:pt x="827" y="0"/>
                    <a:pt x="433" y="0"/>
                    <a:pt x="31" y="0"/>
                  </a:cubicBezTo>
                  <a:lnTo>
                    <a:pt x="31" y="0"/>
                  </a:lnTo>
                  <a:cubicBezTo>
                    <a:pt x="8" y="0"/>
                    <a:pt x="0" y="0"/>
                    <a:pt x="0" y="31"/>
                  </a:cubicBezTo>
                  <a:lnTo>
                    <a:pt x="0" y="31"/>
                  </a:lnTo>
                  <a:cubicBezTo>
                    <a:pt x="0" y="163"/>
                    <a:pt x="0" y="302"/>
                    <a:pt x="0" y="441"/>
                  </a:cubicBezTo>
                  <a:lnTo>
                    <a:pt x="0" y="441"/>
                  </a:lnTo>
                  <a:cubicBezTo>
                    <a:pt x="0" y="475"/>
                    <a:pt x="8" y="483"/>
                    <a:pt x="39" y="483"/>
                  </a:cubicBezTo>
                  <a:lnTo>
                    <a:pt x="39" y="483"/>
                  </a:lnTo>
                  <a:cubicBezTo>
                    <a:pt x="236" y="475"/>
                    <a:pt x="433" y="475"/>
                    <a:pt x="630" y="475"/>
                  </a:cubicBezTo>
                  <a:lnTo>
                    <a:pt x="630" y="475"/>
                  </a:lnTo>
                  <a:cubicBezTo>
                    <a:pt x="827" y="475"/>
                    <a:pt x="1020" y="475"/>
                    <a:pt x="1217" y="483"/>
                  </a:cubicBezTo>
                  <a:lnTo>
                    <a:pt x="1217" y="483"/>
                  </a:lnTo>
                  <a:cubicBezTo>
                    <a:pt x="1244" y="483"/>
                    <a:pt x="1252" y="475"/>
                    <a:pt x="1252" y="448"/>
                  </a:cubicBezTo>
                  <a:lnTo>
                    <a:pt x="1252" y="448"/>
                  </a:lnTo>
                  <a:cubicBezTo>
                    <a:pt x="1252" y="309"/>
                    <a:pt x="1252" y="170"/>
                    <a:pt x="1252" y="31"/>
                  </a:cubicBezTo>
                  <a:lnTo>
                    <a:pt x="1252" y="31"/>
                  </a:lnTo>
                  <a:cubicBezTo>
                    <a:pt x="1252" y="8"/>
                    <a:pt x="1244" y="0"/>
                    <a:pt x="1217" y="0"/>
                  </a:cubicBezTo>
                  <a:close/>
                </a:path>
              </a:pathLst>
            </a:custGeom>
            <a:solidFill>
              <a:schemeClr val="accent2"/>
            </a:solidFill>
            <a:ln>
              <a:noFill/>
            </a:ln>
            <a:effectLst/>
            <a:extLst/>
          </p:spPr>
          <p:txBody>
            <a:bodyPr wrap="none" anchor="ctr"/>
            <a:lstStyle/>
            <a:p>
              <a:pPr eaLnBrk="1">
                <a:lnSpc>
                  <a:spcPct val="93000"/>
                </a:lnSpc>
                <a:buClr>
                  <a:srgbClr val="000000"/>
                </a:buClr>
                <a:buSzPct val="100000"/>
                <a:buFont typeface="Times New Roman" charset="0"/>
                <a:buNone/>
                <a:defRPr/>
              </a:pPr>
              <a:endParaRPr lang="en-US">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26ED2FCA-1D41-4440-80FA-3146FA8610D5}" type="slidenum">
              <a:rPr lang="en-US" smtClean="0"/>
              <a:pPr>
                <a:defRPr/>
              </a:pPr>
              <a:t>7</a:t>
            </a:fld>
            <a:endParaRPr lang="en-US" dirty="0"/>
          </a:p>
        </p:txBody>
      </p:sp>
      <p:sp>
        <p:nvSpPr>
          <p:cNvPr id="3" name="Content Placeholder 2"/>
          <p:cNvSpPr>
            <a:spLocks noGrp="1"/>
          </p:cNvSpPr>
          <p:nvPr>
            <p:ph idx="1"/>
          </p:nvPr>
        </p:nvSpPr>
        <p:spPr/>
        <p:txBody>
          <a:bodyPr/>
          <a:lstStyle/>
          <a:p>
            <a:pPr marL="285750" indent="-285750">
              <a:buFont typeface="Arial" charset="0"/>
              <a:buChar char="•"/>
            </a:pPr>
            <a:r>
              <a:rPr lang="en-US" sz="2400" dirty="0" smtClean="0"/>
              <a:t>Human Operational Software</a:t>
            </a:r>
          </a:p>
          <a:p>
            <a:pPr marL="628654" lvl="1" indent="-285750">
              <a:buFont typeface="Arial" charset="0"/>
              <a:buChar char="•"/>
            </a:pPr>
            <a:r>
              <a:rPr lang="en-US" sz="2250" dirty="0" smtClean="0"/>
              <a:t>Custom Software</a:t>
            </a:r>
            <a:endParaRPr lang="en-US" sz="2250" dirty="0"/>
          </a:p>
          <a:p>
            <a:pPr marL="285750" indent="-285750">
              <a:buFont typeface="Arial" charset="0"/>
              <a:buChar char="•"/>
            </a:pPr>
            <a:r>
              <a:rPr lang="en-US" sz="2400" dirty="0" smtClean="0"/>
              <a:t>Kubernetes Native:</a:t>
            </a:r>
          </a:p>
          <a:p>
            <a:pPr marL="628654" lvl="1" indent="-285750">
              <a:buFont typeface="Arial" charset="0"/>
              <a:buChar char="•"/>
            </a:pPr>
            <a:r>
              <a:rPr lang="en-US" sz="2250" dirty="0" err="1" smtClean="0"/>
              <a:t>CustomResourceDefinition</a:t>
            </a:r>
            <a:endParaRPr lang="en-US" sz="2250" dirty="0" smtClean="0"/>
          </a:p>
          <a:p>
            <a:pPr marL="285750" indent="-285750">
              <a:buFont typeface="Arial" charset="0"/>
              <a:buChar char="•"/>
            </a:pPr>
            <a:r>
              <a:rPr lang="en-US" sz="2400" dirty="0" smtClean="0"/>
              <a:t>So lets write one:</a:t>
            </a:r>
          </a:p>
        </p:txBody>
      </p:sp>
      <p:sp>
        <p:nvSpPr>
          <p:cNvPr id="4" name="Title 3"/>
          <p:cNvSpPr>
            <a:spLocks noGrp="1"/>
          </p:cNvSpPr>
          <p:nvPr>
            <p:ph type="title"/>
          </p:nvPr>
        </p:nvSpPr>
        <p:spPr/>
        <p:txBody>
          <a:bodyPr/>
          <a:lstStyle/>
          <a:p>
            <a:r>
              <a:rPr lang="en-US" dirty="0" smtClean="0"/>
              <a:t>Operators</a:t>
            </a:r>
            <a:endParaRPr lang="en-US" dirty="0"/>
          </a:p>
        </p:txBody>
      </p:sp>
    </p:spTree>
    <p:extLst>
      <p:ext uri="{BB962C8B-B14F-4D97-AF65-F5344CB8AC3E}">
        <p14:creationId xmlns:p14="http://schemas.microsoft.com/office/powerpoint/2010/main" val="3838911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2885" y="1489166"/>
            <a:ext cx="979714" cy="268316"/>
          </a:xfrm>
        </p:spPr>
        <p:txBody>
          <a:bodyPr/>
          <a:lstStyle/>
          <a:p>
            <a:r>
              <a:rPr lang="en-US" sz="750" dirty="0">
                <a:solidFill>
                  <a:schemeClr val="tx1">
                    <a:lumMod val="85000"/>
                    <a:lumOff val="15000"/>
                  </a:schemeClr>
                </a:solidFill>
              </a:rPr>
              <a:t>#FFFFFF</a:t>
            </a:r>
          </a:p>
        </p:txBody>
      </p:sp>
      <p:sp>
        <p:nvSpPr>
          <p:cNvPr id="3" name="Title 2"/>
          <p:cNvSpPr>
            <a:spLocks noGrp="1"/>
          </p:cNvSpPr>
          <p:nvPr>
            <p:ph type="title"/>
          </p:nvPr>
        </p:nvSpPr>
        <p:spPr>
          <a:xfrm>
            <a:off x="549984" y="688522"/>
            <a:ext cx="3020786" cy="396205"/>
          </a:xfrm>
        </p:spPr>
        <p:txBody>
          <a:bodyPr>
            <a:normAutofit/>
          </a:bodyPr>
          <a:lstStyle/>
          <a:p>
            <a:r>
              <a:rPr lang="en-US" sz="1575" dirty="0" err="1"/>
              <a:t>cc_primary</a:t>
            </a:r>
            <a:r>
              <a:rPr lang="en-US" sz="1575" dirty="0"/>
              <a:t> template </a:t>
            </a:r>
            <a:r>
              <a:rPr lang="en-US" sz="1575" dirty="0" err="1"/>
              <a:t>colours</a:t>
            </a:r>
            <a:r>
              <a:rPr lang="en-US" sz="1575" dirty="0"/>
              <a:t/>
            </a:r>
            <a:br>
              <a:rPr lang="en-US" sz="1575" dirty="0"/>
            </a:br>
            <a:r>
              <a:rPr lang="en-US" sz="1163" dirty="0"/>
              <a:t>(included in master template)</a:t>
            </a:r>
          </a:p>
        </p:txBody>
      </p:sp>
      <p:sp>
        <p:nvSpPr>
          <p:cNvPr id="4" name="Slide Number Placeholder 3"/>
          <p:cNvSpPr>
            <a:spLocks noGrp="1"/>
          </p:cNvSpPr>
          <p:nvPr>
            <p:ph type="sldNum" sz="quarter" idx="11"/>
          </p:nvPr>
        </p:nvSpPr>
        <p:spPr/>
        <p:txBody>
          <a:bodyPr/>
          <a:lstStyle/>
          <a:p>
            <a:pPr>
              <a:defRPr/>
            </a:pPr>
            <a:fld id="{707C8526-07B5-9D4B-A303-32AFB2A0ED7F}" type="slidenum">
              <a:rPr lang="en-US" smtClean="0"/>
              <a:pPr>
                <a:defRPr/>
              </a:pPr>
              <a:t>70</a:t>
            </a:fld>
            <a:endParaRPr lang="en-US" dirty="0"/>
          </a:p>
        </p:txBody>
      </p:sp>
      <p:sp>
        <p:nvSpPr>
          <p:cNvPr id="5" name="Rectangle 4"/>
          <p:cNvSpPr/>
          <p:nvPr/>
        </p:nvSpPr>
        <p:spPr>
          <a:xfrm>
            <a:off x="542925" y="1489166"/>
            <a:ext cx="268316" cy="268316"/>
          </a:xfrm>
          <a:prstGeom prst="rect">
            <a:avLst/>
          </a:prstGeom>
          <a:solidFill>
            <a:srgbClr val="FFFFFF"/>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6" name="Content Placeholder 1"/>
          <p:cNvSpPr txBox="1">
            <a:spLocks/>
          </p:cNvSpPr>
          <p:nvPr/>
        </p:nvSpPr>
        <p:spPr bwMode="auto">
          <a:xfrm>
            <a:off x="892885" y="1924594"/>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a:t>
            </a:r>
            <a:r>
              <a:rPr lang="is-IS" sz="750" dirty="0">
                <a:solidFill>
                  <a:schemeClr val="tx1">
                    <a:lumMod val="85000"/>
                    <a:lumOff val="15000"/>
                  </a:schemeClr>
                </a:solidFill>
              </a:rPr>
              <a:t>000000</a:t>
            </a:r>
            <a:endParaRPr lang="en-US" sz="750" dirty="0">
              <a:solidFill>
                <a:schemeClr val="tx1">
                  <a:lumMod val="85000"/>
                  <a:lumOff val="15000"/>
                </a:schemeClr>
              </a:solidFill>
            </a:endParaRPr>
          </a:p>
        </p:txBody>
      </p:sp>
      <p:sp>
        <p:nvSpPr>
          <p:cNvPr id="7" name="Rectangle 6"/>
          <p:cNvSpPr/>
          <p:nvPr/>
        </p:nvSpPr>
        <p:spPr>
          <a:xfrm>
            <a:off x="542925" y="1924594"/>
            <a:ext cx="268316" cy="26831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8" name="Content Placeholder 1"/>
          <p:cNvSpPr txBox="1">
            <a:spLocks/>
          </p:cNvSpPr>
          <p:nvPr/>
        </p:nvSpPr>
        <p:spPr bwMode="auto">
          <a:xfrm>
            <a:off x="892885" y="2360023"/>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#F0F6F4</a:t>
            </a:r>
          </a:p>
        </p:txBody>
      </p:sp>
      <p:sp>
        <p:nvSpPr>
          <p:cNvPr id="9" name="Rectangle 8"/>
          <p:cNvSpPr/>
          <p:nvPr/>
        </p:nvSpPr>
        <p:spPr>
          <a:xfrm>
            <a:off x="542925" y="2360023"/>
            <a:ext cx="268316" cy="268316"/>
          </a:xfrm>
          <a:prstGeom prst="rect">
            <a:avLst/>
          </a:prstGeom>
          <a:solidFill>
            <a:srgbClr val="F0F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10" name="Content Placeholder 1"/>
          <p:cNvSpPr txBox="1">
            <a:spLocks/>
          </p:cNvSpPr>
          <p:nvPr/>
        </p:nvSpPr>
        <p:spPr bwMode="auto">
          <a:xfrm>
            <a:off x="892885" y="2795452"/>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a:t>
            </a:r>
            <a:r>
              <a:rPr lang="is-IS" sz="750" dirty="0">
                <a:solidFill>
                  <a:schemeClr val="tx1">
                    <a:lumMod val="85000"/>
                    <a:lumOff val="15000"/>
                  </a:schemeClr>
                </a:solidFill>
              </a:rPr>
              <a:t>004452</a:t>
            </a:r>
            <a:endParaRPr lang="en-US" sz="750" dirty="0">
              <a:solidFill>
                <a:schemeClr val="tx1">
                  <a:lumMod val="85000"/>
                  <a:lumOff val="15000"/>
                </a:schemeClr>
              </a:solidFill>
            </a:endParaRPr>
          </a:p>
        </p:txBody>
      </p:sp>
      <p:sp>
        <p:nvSpPr>
          <p:cNvPr id="11" name="Rectangle 10"/>
          <p:cNvSpPr/>
          <p:nvPr/>
        </p:nvSpPr>
        <p:spPr>
          <a:xfrm>
            <a:off x="542925" y="2795452"/>
            <a:ext cx="268316" cy="268316"/>
          </a:xfrm>
          <a:prstGeom prst="rect">
            <a:avLst/>
          </a:prstGeom>
          <a:solidFill>
            <a:srgbClr val="004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12" name="Content Placeholder 1"/>
          <p:cNvSpPr txBox="1">
            <a:spLocks/>
          </p:cNvSpPr>
          <p:nvPr/>
        </p:nvSpPr>
        <p:spPr bwMode="auto">
          <a:xfrm>
            <a:off x="892885" y="3230880"/>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a:t>
            </a:r>
            <a:r>
              <a:rPr lang="is-IS" sz="750" dirty="0">
                <a:solidFill>
                  <a:schemeClr val="tx1">
                    <a:lumMod val="85000"/>
                    <a:lumOff val="15000"/>
                  </a:schemeClr>
                </a:solidFill>
              </a:rPr>
              <a:t>007891</a:t>
            </a:r>
            <a:endParaRPr lang="en-US" sz="750" dirty="0">
              <a:solidFill>
                <a:schemeClr val="tx1">
                  <a:lumMod val="85000"/>
                  <a:lumOff val="15000"/>
                </a:schemeClr>
              </a:solidFill>
            </a:endParaRPr>
          </a:p>
        </p:txBody>
      </p:sp>
      <p:sp>
        <p:nvSpPr>
          <p:cNvPr id="13" name="Rectangle 12"/>
          <p:cNvSpPr/>
          <p:nvPr/>
        </p:nvSpPr>
        <p:spPr>
          <a:xfrm>
            <a:off x="542925" y="3230880"/>
            <a:ext cx="268316" cy="268316"/>
          </a:xfrm>
          <a:prstGeom prst="rect">
            <a:avLst/>
          </a:prstGeom>
          <a:solidFill>
            <a:srgbClr val="007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14" name="Content Placeholder 1"/>
          <p:cNvSpPr txBox="1">
            <a:spLocks/>
          </p:cNvSpPr>
          <p:nvPr/>
        </p:nvSpPr>
        <p:spPr bwMode="auto">
          <a:xfrm>
            <a:off x="892885" y="3666309"/>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#00AED2</a:t>
            </a:r>
          </a:p>
        </p:txBody>
      </p:sp>
      <p:sp>
        <p:nvSpPr>
          <p:cNvPr id="15" name="Rectangle 14"/>
          <p:cNvSpPr/>
          <p:nvPr/>
        </p:nvSpPr>
        <p:spPr>
          <a:xfrm>
            <a:off x="542925" y="3666309"/>
            <a:ext cx="268316" cy="268316"/>
          </a:xfrm>
          <a:prstGeom prst="rect">
            <a:avLst/>
          </a:prstGeom>
          <a:solidFill>
            <a:srgbClr val="00AE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16" name="Content Placeholder 1"/>
          <p:cNvSpPr txBox="1">
            <a:spLocks/>
          </p:cNvSpPr>
          <p:nvPr/>
        </p:nvSpPr>
        <p:spPr bwMode="auto">
          <a:xfrm>
            <a:off x="892885" y="4101737"/>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#03BDEC</a:t>
            </a:r>
          </a:p>
        </p:txBody>
      </p:sp>
      <p:sp>
        <p:nvSpPr>
          <p:cNvPr id="17" name="Rectangle 16"/>
          <p:cNvSpPr/>
          <p:nvPr/>
        </p:nvSpPr>
        <p:spPr>
          <a:xfrm>
            <a:off x="542925" y="4101737"/>
            <a:ext cx="268316" cy="268316"/>
          </a:xfrm>
          <a:prstGeom prst="rect">
            <a:avLst/>
          </a:prstGeom>
          <a:solidFill>
            <a:srgbClr val="03B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18" name="Content Placeholder 1"/>
          <p:cNvSpPr txBox="1">
            <a:spLocks/>
          </p:cNvSpPr>
          <p:nvPr/>
        </p:nvSpPr>
        <p:spPr bwMode="auto">
          <a:xfrm>
            <a:off x="2496911" y="1490280"/>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a:t>
            </a:r>
            <a:r>
              <a:rPr lang="ru-RU" sz="750" dirty="0">
                <a:solidFill>
                  <a:schemeClr val="tx1">
                    <a:lumMod val="85000"/>
                    <a:lumOff val="15000"/>
                  </a:schemeClr>
                </a:solidFill>
              </a:rPr>
              <a:t>15584C</a:t>
            </a:r>
            <a:endParaRPr lang="en-US" sz="750" dirty="0">
              <a:solidFill>
                <a:schemeClr val="tx1">
                  <a:lumMod val="85000"/>
                  <a:lumOff val="15000"/>
                </a:schemeClr>
              </a:solidFill>
            </a:endParaRPr>
          </a:p>
        </p:txBody>
      </p:sp>
      <p:sp>
        <p:nvSpPr>
          <p:cNvPr id="19" name="Rectangle 18"/>
          <p:cNvSpPr/>
          <p:nvPr/>
        </p:nvSpPr>
        <p:spPr>
          <a:xfrm>
            <a:off x="2146952" y="1490280"/>
            <a:ext cx="268316" cy="268316"/>
          </a:xfrm>
          <a:prstGeom prst="rect">
            <a:avLst/>
          </a:prstGeom>
          <a:solidFill>
            <a:srgbClr val="155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20" name="Content Placeholder 1"/>
          <p:cNvSpPr txBox="1">
            <a:spLocks/>
          </p:cNvSpPr>
          <p:nvPr/>
        </p:nvSpPr>
        <p:spPr bwMode="auto">
          <a:xfrm>
            <a:off x="2496912" y="1925709"/>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#1FB18A</a:t>
            </a:r>
          </a:p>
        </p:txBody>
      </p:sp>
      <p:sp>
        <p:nvSpPr>
          <p:cNvPr id="21" name="Rectangle 20"/>
          <p:cNvSpPr/>
          <p:nvPr/>
        </p:nvSpPr>
        <p:spPr>
          <a:xfrm>
            <a:off x="2146952" y="1925709"/>
            <a:ext cx="268316" cy="268316"/>
          </a:xfrm>
          <a:prstGeom prst="rect">
            <a:avLst/>
          </a:prstGeom>
          <a:solidFill>
            <a:srgbClr val="1F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22" name="Content Placeholder 1"/>
          <p:cNvSpPr txBox="1">
            <a:spLocks/>
          </p:cNvSpPr>
          <p:nvPr/>
        </p:nvSpPr>
        <p:spPr bwMode="auto">
          <a:xfrm>
            <a:off x="2496912" y="2361137"/>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#2CE6AF</a:t>
            </a:r>
          </a:p>
        </p:txBody>
      </p:sp>
      <p:sp>
        <p:nvSpPr>
          <p:cNvPr id="23" name="Rectangle 22"/>
          <p:cNvSpPr/>
          <p:nvPr/>
        </p:nvSpPr>
        <p:spPr>
          <a:xfrm>
            <a:off x="2146952" y="2361137"/>
            <a:ext cx="268316" cy="268316"/>
          </a:xfrm>
          <a:prstGeom prst="rect">
            <a:avLst/>
          </a:prstGeom>
          <a:solidFill>
            <a:srgbClr val="2CE6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25" name="Title 2"/>
          <p:cNvSpPr txBox="1">
            <a:spLocks/>
          </p:cNvSpPr>
          <p:nvPr/>
        </p:nvSpPr>
        <p:spPr>
          <a:xfrm>
            <a:off x="4572000" y="734242"/>
            <a:ext cx="3020786" cy="396205"/>
          </a:xfrm>
          <a:prstGeom prst="rect">
            <a:avLst/>
          </a:prstGeom>
        </p:spPr>
        <p:txBody>
          <a:bodyPr vert="horz" lIns="0" tIns="0" rIns="0" bIns="0" rtlCol="0" anchor="t">
            <a:normAutofit/>
          </a:bodyPr>
          <a:lstStyle>
            <a:lvl1pPr algn="l" defTabSz="1828800" rtl="0" eaLnBrk="1" fontAlgn="base" hangingPunct="1">
              <a:lnSpc>
                <a:spcPct val="90000"/>
              </a:lnSpc>
              <a:spcBef>
                <a:spcPct val="0"/>
              </a:spcBef>
              <a:spcAft>
                <a:spcPct val="0"/>
              </a:spcAft>
              <a:defRPr sz="7200" b="1" i="0" kern="1200">
                <a:solidFill>
                  <a:schemeClr val="tx2"/>
                </a:solidFill>
                <a:latin typeface="Panton Light" charset="0"/>
                <a:ea typeface="+mj-ea"/>
                <a:cs typeface="+mj-cs"/>
              </a:defRPr>
            </a:lvl1pPr>
            <a:lvl2pPr algn="l" defTabSz="1828800" rtl="0" eaLnBrk="1" fontAlgn="base" hangingPunct="1">
              <a:lnSpc>
                <a:spcPct val="90000"/>
              </a:lnSpc>
              <a:spcBef>
                <a:spcPct val="0"/>
              </a:spcBef>
              <a:spcAft>
                <a:spcPct val="0"/>
              </a:spcAft>
              <a:defRPr sz="8800">
                <a:solidFill>
                  <a:schemeClr val="tx1"/>
                </a:solidFill>
                <a:latin typeface="Lato Light" charset="0"/>
              </a:defRPr>
            </a:lvl2pPr>
            <a:lvl3pPr algn="l" defTabSz="1828800" rtl="0" eaLnBrk="1" fontAlgn="base" hangingPunct="1">
              <a:lnSpc>
                <a:spcPct val="90000"/>
              </a:lnSpc>
              <a:spcBef>
                <a:spcPct val="0"/>
              </a:spcBef>
              <a:spcAft>
                <a:spcPct val="0"/>
              </a:spcAft>
              <a:defRPr sz="8800">
                <a:solidFill>
                  <a:schemeClr val="tx1"/>
                </a:solidFill>
                <a:latin typeface="Lato Light" charset="0"/>
              </a:defRPr>
            </a:lvl3pPr>
            <a:lvl4pPr algn="l" defTabSz="1828800" rtl="0" eaLnBrk="1" fontAlgn="base" hangingPunct="1">
              <a:lnSpc>
                <a:spcPct val="90000"/>
              </a:lnSpc>
              <a:spcBef>
                <a:spcPct val="0"/>
              </a:spcBef>
              <a:spcAft>
                <a:spcPct val="0"/>
              </a:spcAft>
              <a:defRPr sz="8800">
                <a:solidFill>
                  <a:schemeClr val="tx1"/>
                </a:solidFill>
                <a:latin typeface="Lato Light" charset="0"/>
              </a:defRPr>
            </a:lvl4pPr>
            <a:lvl5pPr algn="l" defTabSz="1828800" rtl="0" eaLnBrk="1" fontAlgn="base" hangingPunct="1">
              <a:lnSpc>
                <a:spcPct val="90000"/>
              </a:lnSpc>
              <a:spcBef>
                <a:spcPct val="0"/>
              </a:spcBef>
              <a:spcAft>
                <a:spcPct val="0"/>
              </a:spcAft>
              <a:defRPr sz="8800">
                <a:solidFill>
                  <a:schemeClr val="tx1"/>
                </a:solidFill>
                <a:latin typeface="Lato Light" charset="0"/>
              </a:defRPr>
            </a:lvl5pPr>
            <a:lvl6pPr marL="457200" algn="l" defTabSz="1828800" rtl="0" eaLnBrk="1" fontAlgn="base" hangingPunct="1">
              <a:lnSpc>
                <a:spcPct val="90000"/>
              </a:lnSpc>
              <a:spcBef>
                <a:spcPct val="0"/>
              </a:spcBef>
              <a:spcAft>
                <a:spcPct val="0"/>
              </a:spcAft>
              <a:defRPr sz="8800">
                <a:solidFill>
                  <a:schemeClr val="tx1"/>
                </a:solidFill>
                <a:latin typeface="Lato Light" charset="0"/>
              </a:defRPr>
            </a:lvl6pPr>
            <a:lvl7pPr marL="914400" algn="l" defTabSz="1828800" rtl="0" eaLnBrk="1" fontAlgn="base" hangingPunct="1">
              <a:lnSpc>
                <a:spcPct val="90000"/>
              </a:lnSpc>
              <a:spcBef>
                <a:spcPct val="0"/>
              </a:spcBef>
              <a:spcAft>
                <a:spcPct val="0"/>
              </a:spcAft>
              <a:defRPr sz="8800">
                <a:solidFill>
                  <a:schemeClr val="tx1"/>
                </a:solidFill>
                <a:latin typeface="Lato Light" charset="0"/>
              </a:defRPr>
            </a:lvl7pPr>
            <a:lvl8pPr marL="1371600" algn="l" defTabSz="1828800" rtl="0" eaLnBrk="1" fontAlgn="base" hangingPunct="1">
              <a:lnSpc>
                <a:spcPct val="90000"/>
              </a:lnSpc>
              <a:spcBef>
                <a:spcPct val="0"/>
              </a:spcBef>
              <a:spcAft>
                <a:spcPct val="0"/>
              </a:spcAft>
              <a:defRPr sz="8800">
                <a:solidFill>
                  <a:schemeClr val="tx1"/>
                </a:solidFill>
                <a:latin typeface="Lato Light" charset="0"/>
              </a:defRPr>
            </a:lvl8pPr>
            <a:lvl9pPr marL="1828800" algn="l" defTabSz="1828800" rtl="0" eaLnBrk="1" fontAlgn="base" hangingPunct="1">
              <a:lnSpc>
                <a:spcPct val="90000"/>
              </a:lnSpc>
              <a:spcBef>
                <a:spcPct val="0"/>
              </a:spcBef>
              <a:spcAft>
                <a:spcPct val="0"/>
              </a:spcAft>
              <a:defRPr sz="8800">
                <a:solidFill>
                  <a:schemeClr val="tx1"/>
                </a:solidFill>
                <a:latin typeface="Lato Light" charset="0"/>
              </a:defRPr>
            </a:lvl9pPr>
          </a:lstStyle>
          <a:p>
            <a:r>
              <a:rPr lang="en-US" sz="1575" dirty="0" err="1"/>
              <a:t>cc_secondary</a:t>
            </a:r>
            <a:r>
              <a:rPr lang="en-US" sz="1575" dirty="0"/>
              <a:t> template </a:t>
            </a:r>
            <a:r>
              <a:rPr lang="en-US" sz="1575" dirty="0" err="1"/>
              <a:t>colours</a:t>
            </a:r>
            <a:endParaRPr lang="en-US" sz="1575" dirty="0"/>
          </a:p>
          <a:p>
            <a:r>
              <a:rPr lang="en-US" sz="1050" dirty="0"/>
              <a:t>(you need to build by yourself)</a:t>
            </a:r>
          </a:p>
        </p:txBody>
      </p:sp>
      <p:sp>
        <p:nvSpPr>
          <p:cNvPr id="26" name="Content Placeholder 1"/>
          <p:cNvSpPr txBox="1">
            <a:spLocks/>
          </p:cNvSpPr>
          <p:nvPr/>
        </p:nvSpPr>
        <p:spPr bwMode="auto">
          <a:xfrm>
            <a:off x="4914900" y="1534886"/>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b="1" dirty="0">
                <a:solidFill>
                  <a:schemeClr val="tx1">
                    <a:lumMod val="85000"/>
                    <a:lumOff val="15000"/>
                  </a:schemeClr>
                </a:solidFill>
              </a:rPr>
              <a:t>#</a:t>
            </a:r>
            <a:r>
              <a:rPr lang="en-US" sz="750" dirty="0"/>
              <a:t>EF5E1B</a:t>
            </a:r>
            <a:endParaRPr lang="is-IS" sz="750" dirty="0"/>
          </a:p>
          <a:p>
            <a:endParaRPr lang="en-US" sz="750" b="1" dirty="0">
              <a:solidFill>
                <a:schemeClr val="tx1">
                  <a:lumMod val="85000"/>
                  <a:lumOff val="15000"/>
                </a:schemeClr>
              </a:solidFill>
            </a:endParaRPr>
          </a:p>
        </p:txBody>
      </p:sp>
      <p:sp>
        <p:nvSpPr>
          <p:cNvPr id="27" name="Rectangle 26"/>
          <p:cNvSpPr/>
          <p:nvPr/>
        </p:nvSpPr>
        <p:spPr>
          <a:xfrm>
            <a:off x="4564941" y="1534886"/>
            <a:ext cx="268316" cy="268316"/>
          </a:xfrm>
          <a:prstGeom prst="rect">
            <a:avLst/>
          </a:prstGeom>
          <a:solidFill>
            <a:srgbClr val="EF5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28" name="Content Placeholder 1"/>
          <p:cNvSpPr txBox="1">
            <a:spLocks/>
          </p:cNvSpPr>
          <p:nvPr/>
        </p:nvSpPr>
        <p:spPr bwMode="auto">
          <a:xfrm>
            <a:off x="4914901" y="1970314"/>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#D6B32C</a:t>
            </a:r>
          </a:p>
        </p:txBody>
      </p:sp>
      <p:sp>
        <p:nvSpPr>
          <p:cNvPr id="29" name="Rectangle 28"/>
          <p:cNvSpPr/>
          <p:nvPr/>
        </p:nvSpPr>
        <p:spPr>
          <a:xfrm>
            <a:off x="4564941" y="1970314"/>
            <a:ext cx="268316" cy="268316"/>
          </a:xfrm>
          <a:prstGeom prst="rect">
            <a:avLst/>
          </a:prstGeom>
          <a:solidFill>
            <a:srgbClr val="D6B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30" name="Content Placeholder 1"/>
          <p:cNvSpPr txBox="1">
            <a:spLocks/>
          </p:cNvSpPr>
          <p:nvPr/>
        </p:nvSpPr>
        <p:spPr bwMode="auto">
          <a:xfrm>
            <a:off x="4914901" y="2405743"/>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b="1" dirty="0">
                <a:solidFill>
                  <a:schemeClr val="tx1">
                    <a:lumMod val="85000"/>
                    <a:lumOff val="15000"/>
                  </a:schemeClr>
                </a:solidFill>
              </a:rPr>
              <a:t>#</a:t>
            </a:r>
            <a:r>
              <a:rPr lang="uk-UA" sz="750" dirty="0"/>
              <a:t>E61B77</a:t>
            </a:r>
          </a:p>
          <a:p>
            <a:endParaRPr lang="en-US" sz="750" b="1" dirty="0">
              <a:solidFill>
                <a:schemeClr val="tx1">
                  <a:lumMod val="85000"/>
                  <a:lumOff val="15000"/>
                </a:schemeClr>
              </a:solidFill>
            </a:endParaRPr>
          </a:p>
        </p:txBody>
      </p:sp>
      <p:sp>
        <p:nvSpPr>
          <p:cNvPr id="31" name="Rectangle 30"/>
          <p:cNvSpPr/>
          <p:nvPr/>
        </p:nvSpPr>
        <p:spPr>
          <a:xfrm>
            <a:off x="4564941" y="2405743"/>
            <a:ext cx="268316" cy="268316"/>
          </a:xfrm>
          <a:prstGeom prst="rect">
            <a:avLst/>
          </a:prstGeom>
          <a:solidFill>
            <a:srgbClr val="E61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33" name="Content Placeholder 1"/>
          <p:cNvSpPr txBox="1">
            <a:spLocks/>
          </p:cNvSpPr>
          <p:nvPr/>
        </p:nvSpPr>
        <p:spPr bwMode="auto">
          <a:xfrm>
            <a:off x="2496912" y="3264652"/>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#D6B32C</a:t>
            </a:r>
          </a:p>
        </p:txBody>
      </p:sp>
      <p:sp>
        <p:nvSpPr>
          <p:cNvPr id="34" name="Rectangle 33"/>
          <p:cNvSpPr/>
          <p:nvPr/>
        </p:nvSpPr>
        <p:spPr>
          <a:xfrm>
            <a:off x="2146952" y="3264652"/>
            <a:ext cx="268316" cy="268316"/>
          </a:xfrm>
          <a:prstGeom prst="rect">
            <a:avLst/>
          </a:prstGeom>
          <a:solidFill>
            <a:srgbClr val="D6B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35" name="Content Placeholder 1"/>
          <p:cNvSpPr txBox="1">
            <a:spLocks/>
          </p:cNvSpPr>
          <p:nvPr/>
        </p:nvSpPr>
        <p:spPr bwMode="auto">
          <a:xfrm>
            <a:off x="2496911" y="3666309"/>
            <a:ext cx="979714" cy="26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marL="0" indent="0" algn="l" defTabSz="1828800" rtl="0" eaLnBrk="1" fontAlgn="base" hangingPunct="1">
              <a:lnSpc>
                <a:spcPct val="90000"/>
              </a:lnSpc>
              <a:spcBef>
                <a:spcPts val="2000"/>
              </a:spcBef>
              <a:spcAft>
                <a:spcPct val="0"/>
              </a:spcAft>
              <a:buClr>
                <a:schemeClr val="accent2"/>
              </a:buClr>
              <a:buFontTx/>
              <a:buNone/>
              <a:defRPr sz="3400" b="0" i="0" kern="1200">
                <a:solidFill>
                  <a:schemeClr val="tx1">
                    <a:lumMod val="90000"/>
                    <a:lumOff val="10000"/>
                  </a:schemeClr>
                </a:solidFill>
                <a:latin typeface="Panton Light" charset="0"/>
                <a:ea typeface="+mn-ea"/>
                <a:cs typeface="+mn-cs"/>
              </a:defRPr>
            </a:lvl1pPr>
            <a:lvl2pPr marL="914400" indent="0" algn="l" defTabSz="1828800" rtl="0" eaLnBrk="1" fontAlgn="base" hangingPunct="1">
              <a:lnSpc>
                <a:spcPct val="90000"/>
              </a:lnSpc>
              <a:spcBef>
                <a:spcPts val="1000"/>
              </a:spcBef>
              <a:spcAft>
                <a:spcPct val="0"/>
              </a:spcAft>
              <a:buClr>
                <a:schemeClr val="accent2"/>
              </a:buClr>
              <a:buFontTx/>
              <a:buNone/>
              <a:defRPr sz="3000" b="0" i="0" kern="1200">
                <a:solidFill>
                  <a:schemeClr val="tx1">
                    <a:lumMod val="90000"/>
                    <a:lumOff val="10000"/>
                  </a:schemeClr>
                </a:solidFill>
                <a:latin typeface="Panton Light" charset="0"/>
                <a:ea typeface="+mn-ea"/>
                <a:cs typeface="+mn-cs"/>
              </a:defRPr>
            </a:lvl2pPr>
            <a:lvl3pPr marL="1828800" indent="0" algn="l" defTabSz="1828800" rtl="0" eaLnBrk="1" fontAlgn="base" hangingPunct="1">
              <a:lnSpc>
                <a:spcPct val="90000"/>
              </a:lnSpc>
              <a:spcBef>
                <a:spcPts val="1000"/>
              </a:spcBef>
              <a:spcAft>
                <a:spcPct val="0"/>
              </a:spcAft>
              <a:buClr>
                <a:schemeClr val="accent2"/>
              </a:buClr>
              <a:buFontTx/>
              <a:buNone/>
              <a:defRPr sz="2800" b="0" i="0" kern="1200">
                <a:solidFill>
                  <a:schemeClr val="tx1">
                    <a:lumMod val="90000"/>
                    <a:lumOff val="10000"/>
                  </a:schemeClr>
                </a:solidFill>
                <a:latin typeface="Panton Light" charset="0"/>
                <a:ea typeface="+mn-ea"/>
                <a:cs typeface="+mn-cs"/>
              </a:defRPr>
            </a:lvl3pPr>
            <a:lvl4pPr marL="2743200" indent="0" algn="l" defTabSz="1828800" rtl="0" eaLnBrk="1" fontAlgn="base" hangingPunct="1">
              <a:lnSpc>
                <a:spcPct val="90000"/>
              </a:lnSpc>
              <a:spcBef>
                <a:spcPts val="1000"/>
              </a:spcBef>
              <a:spcAft>
                <a:spcPct val="0"/>
              </a:spcAft>
              <a:buClr>
                <a:schemeClr val="accent2"/>
              </a:buClr>
              <a:buFontTx/>
              <a:buNone/>
              <a:defRPr sz="2400" b="0" i="0" kern="1200">
                <a:solidFill>
                  <a:schemeClr val="tx1">
                    <a:lumMod val="90000"/>
                    <a:lumOff val="10000"/>
                  </a:schemeClr>
                </a:solidFill>
                <a:latin typeface="Panton Light" charset="0"/>
                <a:ea typeface="+mn-ea"/>
                <a:cs typeface="+mn-cs"/>
              </a:defRPr>
            </a:lvl4pPr>
            <a:lvl5pPr marL="3657600" indent="0" algn="l" defTabSz="1828800" rtl="0" eaLnBrk="1" fontAlgn="base" hangingPunct="1">
              <a:lnSpc>
                <a:spcPct val="90000"/>
              </a:lnSpc>
              <a:spcBef>
                <a:spcPts val="1000"/>
              </a:spcBef>
              <a:spcAft>
                <a:spcPct val="0"/>
              </a:spcAft>
              <a:buClr>
                <a:schemeClr val="accent2"/>
              </a:buClr>
              <a:buFontTx/>
              <a:buNone/>
              <a:defRPr sz="2200" b="0" i="0" kern="1200">
                <a:solidFill>
                  <a:schemeClr val="tx1">
                    <a:lumMod val="90000"/>
                    <a:lumOff val="10000"/>
                  </a:schemeClr>
                </a:solidFill>
                <a:latin typeface="Panton Light"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sz="750" dirty="0">
                <a:solidFill>
                  <a:schemeClr val="tx1">
                    <a:lumMod val="85000"/>
                    <a:lumOff val="15000"/>
                  </a:schemeClr>
                </a:solidFill>
              </a:rPr>
              <a:t>#9C954E</a:t>
            </a:r>
          </a:p>
        </p:txBody>
      </p:sp>
      <p:sp>
        <p:nvSpPr>
          <p:cNvPr id="36" name="Rectangle 35"/>
          <p:cNvSpPr/>
          <p:nvPr/>
        </p:nvSpPr>
        <p:spPr>
          <a:xfrm>
            <a:off x="2146952" y="3666309"/>
            <a:ext cx="268316" cy="268316"/>
          </a:xfrm>
          <a:prstGeom prst="rect">
            <a:avLst/>
          </a:prstGeom>
          <a:solidFill>
            <a:srgbClr val="9C95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3"/>
          </a:p>
        </p:txBody>
      </p:sp>
      <p:sp>
        <p:nvSpPr>
          <p:cNvPr id="37" name="Rectangle 36"/>
          <p:cNvSpPr/>
          <p:nvPr/>
        </p:nvSpPr>
        <p:spPr>
          <a:xfrm>
            <a:off x="2129008" y="2985864"/>
            <a:ext cx="652743" cy="213585"/>
          </a:xfrm>
          <a:prstGeom prst="rect">
            <a:avLst/>
          </a:prstGeom>
        </p:spPr>
        <p:txBody>
          <a:bodyPr wrap="none">
            <a:spAutoFit/>
          </a:bodyPr>
          <a:lstStyle/>
          <a:p>
            <a:r>
              <a:rPr lang="en-US" sz="788" b="1" dirty="0">
                <a:solidFill>
                  <a:srgbClr val="004452"/>
                </a:solidFill>
                <a:latin typeface="Panton Light" charset="0"/>
              </a:rPr>
              <a:t>Link </a:t>
            </a:r>
            <a:r>
              <a:rPr lang="en-US" sz="788" b="1" dirty="0" err="1">
                <a:solidFill>
                  <a:srgbClr val="004452"/>
                </a:solidFill>
                <a:latin typeface="Panton Light" charset="0"/>
              </a:rPr>
              <a:t>colour</a:t>
            </a:r>
            <a:endParaRPr lang="en-US" sz="788" dirty="0"/>
          </a:p>
        </p:txBody>
      </p:sp>
    </p:spTree>
    <p:extLst>
      <p:ext uri="{BB962C8B-B14F-4D97-AF65-F5344CB8AC3E}">
        <p14:creationId xmlns:p14="http://schemas.microsoft.com/office/powerpoint/2010/main" val="12219246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2"/>
          <p:cNvPicPr>
            <a:picLocks noChangeAspect="1"/>
          </p:cNvPicPr>
          <p:nvPr/>
        </p:nvPicPr>
        <p:blipFill rotWithShape="1">
          <a:blip r:embed="rId2">
            <a:extLst>
              <a:ext uri="{28A0092B-C50C-407E-A947-70E740481C1C}">
                <a14:useLocalDpi xmlns:a14="http://schemas.microsoft.com/office/drawing/2010/main" val="0"/>
              </a:ext>
            </a:extLst>
          </a:blip>
          <a:srcRect l="10939" t="-43" r="30254" b="590"/>
          <a:stretch/>
        </p:blipFill>
        <p:spPr bwMode="auto">
          <a:xfrm>
            <a:off x="4580237" y="-596"/>
            <a:ext cx="4563767" cy="5147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grpSp>
        <p:nvGrpSpPr>
          <p:cNvPr id="27" name="Group 26"/>
          <p:cNvGrpSpPr/>
          <p:nvPr/>
        </p:nvGrpSpPr>
        <p:grpSpPr>
          <a:xfrm>
            <a:off x="542132" y="-596"/>
            <a:ext cx="8201006" cy="4941522"/>
            <a:chOff x="542132" y="-596"/>
            <a:chExt cx="8201006" cy="4941522"/>
          </a:xfrm>
        </p:grpSpPr>
        <p:sp>
          <p:nvSpPr>
            <p:cNvPr id="28" name="Rectangle 27"/>
            <p:cNvSpPr/>
            <p:nvPr userDrawn="1"/>
          </p:nvSpPr>
          <p:spPr>
            <a:xfrm>
              <a:off x="542132" y="-596"/>
              <a:ext cx="2913063" cy="565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685681" eaLnBrk="1" fontAlgn="auto" hangingPunct="1">
                <a:spcBef>
                  <a:spcPts val="0"/>
                </a:spcBef>
                <a:spcAft>
                  <a:spcPts val="0"/>
                </a:spcAft>
                <a:defRPr/>
              </a:pPr>
              <a:endParaRPr lang="en-US" sz="1013" b="0" i="0" dirty="0">
                <a:latin typeface="Panton Light" charset="0"/>
              </a:endParaRPr>
            </a:p>
          </p:txBody>
        </p:sp>
        <p:sp>
          <p:nvSpPr>
            <p:cNvPr id="35" name="Oval 34"/>
            <p:cNvSpPr/>
            <p:nvPr userDrawn="1"/>
          </p:nvSpPr>
          <p:spPr>
            <a:xfrm>
              <a:off x="8563138" y="4760926"/>
              <a:ext cx="180000" cy="180000"/>
            </a:xfrm>
            <a:prstGeom prst="ellipse">
              <a:avLst/>
            </a:prstGeom>
            <a:solidFill>
              <a:schemeClr val="accent1"/>
            </a:solidFill>
            <a:ln w="12700" cmpd="sng">
              <a:noFill/>
            </a:ln>
            <a:effectLst/>
          </p:spPr>
          <p:style>
            <a:lnRef idx="1">
              <a:schemeClr val="accent1"/>
            </a:lnRef>
            <a:fillRef idx="3">
              <a:schemeClr val="accent1"/>
            </a:fillRef>
            <a:effectRef idx="2">
              <a:schemeClr val="accent1"/>
            </a:effectRef>
            <a:fontRef idx="minor">
              <a:schemeClr val="lt1"/>
            </a:fontRef>
          </p:style>
          <p:txBody>
            <a:bodyPr anchor="ctr"/>
            <a:lstStyle>
              <a:lvl1pPr>
                <a:defRPr sz="3600">
                  <a:solidFill>
                    <a:schemeClr val="tx1"/>
                  </a:solidFill>
                  <a:latin typeface="Calibri" charset="0"/>
                </a:defRPr>
              </a:lvl1pPr>
              <a:lvl2pPr marL="742950" indent="-285750">
                <a:defRPr sz="3600">
                  <a:solidFill>
                    <a:schemeClr val="tx1"/>
                  </a:solidFill>
                  <a:latin typeface="Calibri" charset="0"/>
                </a:defRPr>
              </a:lvl2pPr>
              <a:lvl3pPr marL="1143000" indent="-228600">
                <a:defRPr sz="3600">
                  <a:solidFill>
                    <a:schemeClr val="tx1"/>
                  </a:solidFill>
                  <a:latin typeface="Calibri" charset="0"/>
                </a:defRPr>
              </a:lvl3pPr>
              <a:lvl4pPr marL="1600200" indent="-228600">
                <a:defRPr sz="3600">
                  <a:solidFill>
                    <a:schemeClr val="tx1"/>
                  </a:solidFill>
                  <a:latin typeface="Calibri" charset="0"/>
                </a:defRPr>
              </a:lvl4pPr>
              <a:lvl5pPr marL="2057400" indent="-228600">
                <a:defRPr sz="3600">
                  <a:solidFill>
                    <a:schemeClr val="tx1"/>
                  </a:solidFill>
                  <a:latin typeface="Calibri" charset="0"/>
                </a:defRPr>
              </a:lvl5pPr>
              <a:lvl6pPr marL="2514600" indent="-228600" defTabSz="1827213" fontAlgn="base">
                <a:spcBef>
                  <a:spcPct val="0"/>
                </a:spcBef>
                <a:spcAft>
                  <a:spcPct val="0"/>
                </a:spcAft>
                <a:defRPr sz="3600">
                  <a:solidFill>
                    <a:schemeClr val="tx1"/>
                  </a:solidFill>
                  <a:latin typeface="Calibri" charset="0"/>
                </a:defRPr>
              </a:lvl6pPr>
              <a:lvl7pPr marL="2971800" indent="-228600" defTabSz="1827213" fontAlgn="base">
                <a:spcBef>
                  <a:spcPct val="0"/>
                </a:spcBef>
                <a:spcAft>
                  <a:spcPct val="0"/>
                </a:spcAft>
                <a:defRPr sz="3600">
                  <a:solidFill>
                    <a:schemeClr val="tx1"/>
                  </a:solidFill>
                  <a:latin typeface="Calibri" charset="0"/>
                </a:defRPr>
              </a:lvl7pPr>
              <a:lvl8pPr marL="3429000" indent="-228600" defTabSz="1827213" fontAlgn="base">
                <a:spcBef>
                  <a:spcPct val="0"/>
                </a:spcBef>
                <a:spcAft>
                  <a:spcPct val="0"/>
                </a:spcAft>
                <a:defRPr sz="3600">
                  <a:solidFill>
                    <a:schemeClr val="tx1"/>
                  </a:solidFill>
                  <a:latin typeface="Calibri" charset="0"/>
                </a:defRPr>
              </a:lvl8pPr>
              <a:lvl9pPr marL="3886200" indent="-228600" defTabSz="1827213"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b="0" i="0" dirty="0" smtClean="0">
                <a:latin typeface="Panton Light" charset="0"/>
                <a:ea typeface="Panton Light" charset="0"/>
                <a:cs typeface="Panton Light" charset="0"/>
              </a:endParaRPr>
            </a:p>
          </p:txBody>
        </p:sp>
      </p:grpSp>
      <p:sp>
        <p:nvSpPr>
          <p:cNvPr id="30" name="Shape 188"/>
          <p:cNvSpPr>
            <a:spLocks noChangeArrowheads="1"/>
          </p:cNvSpPr>
          <p:nvPr/>
        </p:nvSpPr>
        <p:spPr bwMode="auto">
          <a:xfrm>
            <a:off x="542135" y="1163401"/>
            <a:ext cx="3835905" cy="716616"/>
          </a:xfrm>
          <a:prstGeom prst="rect">
            <a:avLst/>
          </a:prstGeom>
          <a:noFill/>
          <a:ln>
            <a:noFill/>
          </a:ln>
          <a:extLst>
            <a:ext uri="{C572A759-6A51-4108-AA02-DFA0A04FC94B}">
              <ma14:wrappingTextBoxFlag xmlns:ma14="http://schemas.microsoft.com/office/mac/drawingml/2011/main" val="1"/>
            </a:ext>
            <a:ext uri="{909E8E84-426E-40dd-AFC4-6F175D3DCCD1}"/>
            <a:ext uri="{91240B29-F687-4f45-9708-019B960494DF}"/>
          </a:extLst>
        </p:spPr>
        <p:txBody>
          <a:bodyPr lIns="0" tIns="0" rIns="0" bIns="0" anchor="ctr"/>
          <a:lstStyle/>
          <a:p>
            <a:r>
              <a:rPr lang="en-US" sz="900" dirty="0">
                <a:latin typeface="+mn-lt"/>
              </a:rPr>
              <a:t>Our mission – to promote agile development, innovation </a:t>
            </a:r>
          </a:p>
          <a:p>
            <a:r>
              <a:rPr lang="en-US" sz="900" dirty="0">
                <a:latin typeface="+mn-lt"/>
              </a:rPr>
              <a:t>and technology – extends through everything we do. </a:t>
            </a:r>
          </a:p>
        </p:txBody>
      </p:sp>
      <p:sp>
        <p:nvSpPr>
          <p:cNvPr id="31" name="TextBox 30"/>
          <p:cNvSpPr txBox="1"/>
          <p:nvPr/>
        </p:nvSpPr>
        <p:spPr>
          <a:xfrm>
            <a:off x="680258" y="2215912"/>
            <a:ext cx="1969294" cy="415504"/>
          </a:xfrm>
          <a:prstGeom prst="rect">
            <a:avLst/>
          </a:prstGeom>
          <a:noFill/>
        </p:spPr>
        <p:txBody>
          <a:bodyPr lIns="68586" tIns="34293" rIns="68586" bIns="34293">
            <a:spAutoFit/>
          </a:bodyPr>
          <a:lstStyle/>
          <a:p>
            <a:pPr marL="144703" indent="-144703" defTabSz="514397" eaLnBrk="1" fontAlgn="auto" hangingPunct="1">
              <a:spcBef>
                <a:spcPts val="0"/>
              </a:spcBef>
              <a:spcAft>
                <a:spcPts val="0"/>
              </a:spcAft>
              <a:defRPr/>
            </a:pPr>
            <a:r>
              <a:rPr lang="en-US" sz="750" dirty="0" err="1">
                <a:latin typeface="+mn-lt"/>
                <a:ea typeface="Panton Regular" charset="0"/>
                <a:cs typeface="Panton Regular" charset="0"/>
              </a:rPr>
              <a:t>codecentric</a:t>
            </a:r>
            <a:r>
              <a:rPr lang="en-US" sz="750" dirty="0">
                <a:latin typeface="+mn-lt"/>
                <a:ea typeface="Panton Regular" charset="0"/>
                <a:cs typeface="Panton Regular" charset="0"/>
              </a:rPr>
              <a:t> AG</a:t>
            </a:r>
          </a:p>
          <a:p>
            <a:pPr marL="144703" indent="-144703" defTabSz="514397" eaLnBrk="1" fontAlgn="auto" hangingPunct="1">
              <a:spcBef>
                <a:spcPts val="0"/>
              </a:spcBef>
              <a:spcAft>
                <a:spcPts val="0"/>
              </a:spcAft>
              <a:defRPr/>
            </a:pPr>
            <a:r>
              <a:rPr lang="en-US" sz="750" dirty="0" err="1">
                <a:latin typeface="+mn-lt"/>
                <a:ea typeface="Panton Regular" charset="0"/>
                <a:cs typeface="Panton Regular" charset="0"/>
              </a:rPr>
              <a:t>Hochstraße</a:t>
            </a:r>
            <a:r>
              <a:rPr lang="en-US" sz="750" dirty="0">
                <a:latin typeface="+mn-lt"/>
                <a:ea typeface="Panton Regular" charset="0"/>
                <a:cs typeface="Panton Regular" charset="0"/>
              </a:rPr>
              <a:t> 11</a:t>
            </a:r>
          </a:p>
          <a:p>
            <a:pPr marL="144703" indent="-144703" defTabSz="514397" eaLnBrk="1" fontAlgn="auto" hangingPunct="1">
              <a:spcBef>
                <a:spcPts val="0"/>
              </a:spcBef>
              <a:spcAft>
                <a:spcPts val="0"/>
              </a:spcAft>
              <a:defRPr/>
            </a:pPr>
            <a:r>
              <a:rPr lang="en-US" sz="750" dirty="0">
                <a:latin typeface="+mn-lt"/>
                <a:ea typeface="Panton Regular" charset="0"/>
                <a:cs typeface="Panton Regular" charset="0"/>
              </a:rPr>
              <a:t>42697 Solingen</a:t>
            </a:r>
          </a:p>
        </p:txBody>
      </p:sp>
      <p:sp>
        <p:nvSpPr>
          <p:cNvPr id="32" name="TextBox 56"/>
          <p:cNvSpPr txBox="1">
            <a:spLocks noChangeArrowheads="1"/>
          </p:cNvSpPr>
          <p:nvPr/>
        </p:nvSpPr>
        <p:spPr bwMode="auto">
          <a:xfrm>
            <a:off x="687896" y="2924883"/>
            <a:ext cx="1969294" cy="300088"/>
          </a:xfrm>
          <a:prstGeom prst="rect">
            <a:avLst/>
          </a:prstGeom>
          <a:noFill/>
          <a:ln>
            <a:noFill/>
          </a:ln>
          <a:extLst>
            <a:ext uri="{909E8E84-426E-40dd-AFC4-6F175D3DCCD1}"/>
            <a:ext uri="{91240B29-F687-4f45-9708-019B960494DF}"/>
          </a:extLst>
        </p:spPr>
        <p:txBody>
          <a:bodyPr lIns="68586" tIns="34293" rIns="68586" bIns="34293">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defTabSz="685681" eaLnBrk="1" fontAlgn="auto" hangingPunct="1">
              <a:spcBef>
                <a:spcPts val="0"/>
              </a:spcBef>
              <a:spcAft>
                <a:spcPts val="0"/>
              </a:spcAft>
              <a:defRPr/>
            </a:pPr>
            <a:r>
              <a:rPr lang="de-DE" sz="750" dirty="0">
                <a:latin typeface="+mn-lt"/>
                <a:ea typeface="Panton Regular" charset="0"/>
                <a:cs typeface="Panton Regular" charset="0"/>
              </a:rPr>
              <a:t>E-Mail: </a:t>
            </a:r>
            <a:r>
              <a:rPr lang="de-DE" sz="750" b="1" dirty="0">
                <a:latin typeface="+mn-lt"/>
                <a:ea typeface="Panton Regular" charset="0"/>
                <a:cs typeface="Panton Regular" charset="0"/>
                <a:hlinkClick r:id="rId3"/>
              </a:rPr>
              <a:t>info@codecentric.de</a:t>
            </a:r>
            <a:endParaRPr lang="de-DE" sz="750" b="1" dirty="0">
              <a:latin typeface="+mn-lt"/>
              <a:ea typeface="Panton Regular" charset="0"/>
              <a:cs typeface="Panton Regular" charset="0"/>
            </a:endParaRPr>
          </a:p>
          <a:p>
            <a:pPr defTabSz="685681" eaLnBrk="1" fontAlgn="auto" hangingPunct="1">
              <a:spcBef>
                <a:spcPts val="0"/>
              </a:spcBef>
              <a:spcAft>
                <a:spcPts val="0"/>
              </a:spcAft>
              <a:defRPr/>
            </a:pPr>
            <a:r>
              <a:rPr lang="de-DE" sz="750" b="1" dirty="0" err="1">
                <a:solidFill>
                  <a:schemeClr val="accent1"/>
                </a:solidFill>
                <a:latin typeface="+mn-lt"/>
                <a:ea typeface="Panton Regular" charset="0"/>
                <a:cs typeface="Panton Regular" charset="0"/>
                <a:hlinkClick r:id="rId4"/>
              </a:rPr>
              <a:t>www.codecentric.de</a:t>
            </a:r>
            <a:endParaRPr lang="en-US" sz="750" b="1" dirty="0">
              <a:solidFill>
                <a:schemeClr val="accent1"/>
              </a:solidFill>
              <a:latin typeface="+mn-lt"/>
              <a:ea typeface="Panton Regular" charset="0"/>
              <a:cs typeface="Panton Regular" charset="0"/>
            </a:endParaRPr>
          </a:p>
        </p:txBody>
      </p:sp>
      <p:sp>
        <p:nvSpPr>
          <p:cNvPr id="33" name="TextBox 57"/>
          <p:cNvSpPr txBox="1">
            <a:spLocks noChangeArrowheads="1"/>
          </p:cNvSpPr>
          <p:nvPr/>
        </p:nvSpPr>
        <p:spPr bwMode="auto">
          <a:xfrm>
            <a:off x="687896" y="3483666"/>
            <a:ext cx="1969294" cy="415504"/>
          </a:xfrm>
          <a:prstGeom prst="rect">
            <a:avLst/>
          </a:prstGeom>
          <a:noFill/>
          <a:ln>
            <a:noFill/>
          </a:ln>
          <a:extLst>
            <a:ext uri="{909E8E84-426E-40dd-AFC4-6F175D3DCCD1}"/>
            <a:ext uri="{91240B29-F687-4f45-9708-019B960494DF}"/>
          </a:extLst>
        </p:spPr>
        <p:txBody>
          <a:bodyPr lIns="68586" tIns="34293" rIns="68586" bIns="34293">
            <a:spAutoFit/>
          </a:bodyPr>
          <a:lstStyle>
            <a:lvl1pPr>
              <a:defRPr sz="3600">
                <a:solidFill>
                  <a:schemeClr val="tx1"/>
                </a:solidFill>
                <a:latin typeface="Lato Light" charset="0"/>
                <a:ea typeface="ＭＳ Ｐゴシック" charset="0"/>
                <a:cs typeface="ＭＳ Ｐゴシック" charset="0"/>
              </a:defRPr>
            </a:lvl1pPr>
            <a:lvl2pPr marL="742950" indent="-285750">
              <a:defRPr sz="3600">
                <a:solidFill>
                  <a:schemeClr val="tx1"/>
                </a:solidFill>
                <a:latin typeface="Lato Light" charset="0"/>
                <a:ea typeface="ＭＳ Ｐゴシック" charset="0"/>
              </a:defRPr>
            </a:lvl2pPr>
            <a:lvl3pPr marL="1143000" indent="-228600">
              <a:defRPr sz="3600">
                <a:solidFill>
                  <a:schemeClr val="tx1"/>
                </a:solidFill>
                <a:latin typeface="Lato Light" charset="0"/>
                <a:ea typeface="ＭＳ Ｐゴシック" charset="0"/>
              </a:defRPr>
            </a:lvl3pPr>
            <a:lvl4pPr marL="1600200" indent="-228600">
              <a:defRPr sz="3600">
                <a:solidFill>
                  <a:schemeClr val="tx1"/>
                </a:solidFill>
                <a:latin typeface="Lato Light" charset="0"/>
                <a:ea typeface="ＭＳ Ｐゴシック" charset="0"/>
              </a:defRPr>
            </a:lvl4pPr>
            <a:lvl5pPr marL="2057400" indent="-228600">
              <a:defRPr sz="3600">
                <a:solidFill>
                  <a:schemeClr val="tx1"/>
                </a:solidFill>
                <a:latin typeface="Lato Light" charset="0"/>
                <a:ea typeface="ＭＳ Ｐゴシック" charset="0"/>
              </a:defRPr>
            </a:lvl5pPr>
            <a:lvl6pPr marL="2514600" indent="-228600" defTabSz="1827213" fontAlgn="base">
              <a:spcBef>
                <a:spcPct val="0"/>
              </a:spcBef>
              <a:spcAft>
                <a:spcPct val="0"/>
              </a:spcAft>
              <a:defRPr sz="3600">
                <a:solidFill>
                  <a:schemeClr val="tx1"/>
                </a:solidFill>
                <a:latin typeface="Lato Light" charset="0"/>
                <a:ea typeface="ＭＳ Ｐゴシック" charset="0"/>
              </a:defRPr>
            </a:lvl6pPr>
            <a:lvl7pPr marL="2971800" indent="-228600" defTabSz="1827213" fontAlgn="base">
              <a:spcBef>
                <a:spcPct val="0"/>
              </a:spcBef>
              <a:spcAft>
                <a:spcPct val="0"/>
              </a:spcAft>
              <a:defRPr sz="3600">
                <a:solidFill>
                  <a:schemeClr val="tx1"/>
                </a:solidFill>
                <a:latin typeface="Lato Light" charset="0"/>
                <a:ea typeface="ＭＳ Ｐゴシック" charset="0"/>
              </a:defRPr>
            </a:lvl7pPr>
            <a:lvl8pPr marL="3429000" indent="-228600" defTabSz="1827213" fontAlgn="base">
              <a:spcBef>
                <a:spcPct val="0"/>
              </a:spcBef>
              <a:spcAft>
                <a:spcPct val="0"/>
              </a:spcAft>
              <a:defRPr sz="3600">
                <a:solidFill>
                  <a:schemeClr val="tx1"/>
                </a:solidFill>
                <a:latin typeface="Lato Light" charset="0"/>
                <a:ea typeface="ＭＳ Ｐゴシック" charset="0"/>
              </a:defRPr>
            </a:lvl8pPr>
            <a:lvl9pPr marL="3886200" indent="-228600" defTabSz="1827213" fontAlgn="base">
              <a:spcBef>
                <a:spcPct val="0"/>
              </a:spcBef>
              <a:spcAft>
                <a:spcPct val="0"/>
              </a:spcAft>
              <a:defRPr sz="3600">
                <a:solidFill>
                  <a:schemeClr val="tx1"/>
                </a:solidFill>
                <a:latin typeface="Lato Light" charset="0"/>
                <a:ea typeface="ＭＳ Ｐゴシック" charset="0"/>
              </a:defRPr>
            </a:lvl9pPr>
          </a:lstStyle>
          <a:p>
            <a:pPr defTabSz="685681" eaLnBrk="1" fontAlgn="auto" hangingPunct="1">
              <a:spcBef>
                <a:spcPts val="0"/>
              </a:spcBef>
              <a:spcAft>
                <a:spcPts val="0"/>
              </a:spcAft>
              <a:defRPr/>
            </a:pPr>
            <a:r>
              <a:rPr lang="de-DE" sz="750" dirty="0">
                <a:latin typeface="+mn-lt"/>
                <a:ea typeface="Panton Regular" charset="0"/>
                <a:cs typeface="Panton Regular" charset="0"/>
              </a:rPr>
              <a:t>Telefon: +49 (0) 212. 23 36 28 0</a:t>
            </a:r>
            <a:br>
              <a:rPr lang="de-DE" sz="750" dirty="0">
                <a:latin typeface="+mn-lt"/>
                <a:ea typeface="Panton Regular" charset="0"/>
                <a:cs typeface="Panton Regular" charset="0"/>
              </a:rPr>
            </a:br>
            <a:r>
              <a:rPr lang="de-DE" sz="750" dirty="0">
                <a:latin typeface="+mn-lt"/>
                <a:ea typeface="Panton Regular" charset="0"/>
                <a:cs typeface="Panton Regular" charset="0"/>
              </a:rPr>
              <a:t>Telefax: +49 (0) 212.23 36 28 79</a:t>
            </a:r>
            <a:br>
              <a:rPr lang="de-DE" sz="750" dirty="0">
                <a:latin typeface="+mn-lt"/>
                <a:ea typeface="Panton Regular" charset="0"/>
                <a:cs typeface="Panton Regular" charset="0"/>
              </a:rPr>
            </a:br>
            <a:endParaRPr lang="en-US" sz="750" dirty="0">
              <a:latin typeface="+mn-lt"/>
              <a:ea typeface="Panton Regular" charset="0"/>
              <a:cs typeface="Panton Light" charset="0"/>
            </a:endParaRPr>
          </a:p>
        </p:txBody>
      </p:sp>
      <p:sp>
        <p:nvSpPr>
          <p:cNvPr id="34" name="Rectangle 58"/>
          <p:cNvSpPr>
            <a:spLocks noChangeArrowheads="1"/>
          </p:cNvSpPr>
          <p:nvPr/>
        </p:nvSpPr>
        <p:spPr bwMode="auto">
          <a:xfrm>
            <a:off x="687899" y="2070097"/>
            <a:ext cx="545674" cy="207755"/>
          </a:xfrm>
          <a:prstGeom prst="rect">
            <a:avLst/>
          </a:prstGeom>
          <a:noFill/>
          <a:ln>
            <a:noFill/>
          </a:ln>
          <a:extLst>
            <a:ext uri="{909E8E84-426E-40dd-AFC4-6F175D3DCCD1}"/>
            <a:ext uri="{91240B29-F687-4f45-9708-019B960494DF}"/>
          </a:extLst>
        </p:spPr>
        <p:txBody>
          <a:bodyPr wrap="none" lIns="68586" tIns="34293" rIns="68586" bIns="34293">
            <a:spAutoFit/>
          </a:bodyPr>
          <a:lstStyle/>
          <a:p>
            <a:pPr defTabSz="685681" eaLnBrk="1" fontAlgn="auto" hangingPunct="1">
              <a:spcBef>
                <a:spcPts val="0"/>
              </a:spcBef>
              <a:spcAft>
                <a:spcPts val="0"/>
              </a:spcAft>
              <a:defRPr/>
            </a:pPr>
            <a:r>
              <a:rPr lang="en-US" sz="900" b="1" dirty="0">
                <a:latin typeface="Panton Light" charset="0"/>
                <a:cs typeface="Panton Light" charset="0"/>
              </a:rPr>
              <a:t>Address</a:t>
            </a:r>
          </a:p>
        </p:txBody>
      </p:sp>
      <p:sp>
        <p:nvSpPr>
          <p:cNvPr id="39" name="Rectangle 59"/>
          <p:cNvSpPr>
            <a:spLocks noChangeArrowheads="1"/>
          </p:cNvSpPr>
          <p:nvPr/>
        </p:nvSpPr>
        <p:spPr bwMode="auto">
          <a:xfrm>
            <a:off x="687897" y="2765933"/>
            <a:ext cx="754065" cy="207755"/>
          </a:xfrm>
          <a:prstGeom prst="rect">
            <a:avLst/>
          </a:prstGeom>
          <a:noFill/>
          <a:ln>
            <a:noFill/>
          </a:ln>
          <a:extLst>
            <a:ext uri="{909E8E84-426E-40dd-AFC4-6F175D3DCCD1}"/>
            <a:ext uri="{91240B29-F687-4f45-9708-019B960494DF}"/>
          </a:extLst>
        </p:spPr>
        <p:txBody>
          <a:bodyPr wrap="none" lIns="68586" tIns="34293" rIns="68586" bIns="34293">
            <a:spAutoFit/>
          </a:bodyPr>
          <a:lstStyle/>
          <a:p>
            <a:pPr defTabSz="685681" eaLnBrk="1" fontAlgn="auto" hangingPunct="1">
              <a:spcBef>
                <a:spcPts val="0"/>
              </a:spcBef>
              <a:spcAft>
                <a:spcPts val="0"/>
              </a:spcAft>
              <a:defRPr/>
            </a:pPr>
            <a:r>
              <a:rPr lang="en-US" sz="900" b="1" dirty="0">
                <a:latin typeface="Panton Light" charset="0"/>
                <a:cs typeface="Panton Light" charset="0"/>
              </a:rPr>
              <a:t>Contact Info</a:t>
            </a:r>
          </a:p>
        </p:txBody>
      </p:sp>
      <p:sp>
        <p:nvSpPr>
          <p:cNvPr id="40" name="Rectangle 60"/>
          <p:cNvSpPr>
            <a:spLocks noChangeArrowheads="1"/>
          </p:cNvSpPr>
          <p:nvPr/>
        </p:nvSpPr>
        <p:spPr bwMode="auto">
          <a:xfrm>
            <a:off x="687897" y="3316976"/>
            <a:ext cx="654679" cy="207755"/>
          </a:xfrm>
          <a:prstGeom prst="rect">
            <a:avLst/>
          </a:prstGeom>
          <a:noFill/>
          <a:ln>
            <a:noFill/>
          </a:ln>
          <a:extLst>
            <a:ext uri="{909E8E84-426E-40dd-AFC4-6F175D3DCCD1}"/>
            <a:ext uri="{91240B29-F687-4f45-9708-019B960494DF}"/>
          </a:extLst>
        </p:spPr>
        <p:txBody>
          <a:bodyPr wrap="none" lIns="68586" tIns="34293" rIns="68586" bIns="34293">
            <a:spAutoFit/>
          </a:bodyPr>
          <a:lstStyle/>
          <a:p>
            <a:pPr defTabSz="685681" eaLnBrk="1" fontAlgn="auto" hangingPunct="1">
              <a:spcBef>
                <a:spcPts val="0"/>
              </a:spcBef>
              <a:spcAft>
                <a:spcPts val="0"/>
              </a:spcAft>
              <a:defRPr/>
            </a:pPr>
            <a:r>
              <a:rPr lang="en-US" sz="900" b="1" dirty="0">
                <a:latin typeface="Panton Light" charset="0"/>
                <a:cs typeface="Panton Light" charset="0"/>
              </a:rPr>
              <a:t>Telephone</a:t>
            </a:r>
          </a:p>
        </p:txBody>
      </p:sp>
      <p:sp>
        <p:nvSpPr>
          <p:cNvPr id="54" name="Freeform 312">
            <a:hlinkClick r:id="rId5"/>
          </p:cNvPr>
          <p:cNvSpPr>
            <a:spLocks noEditPoints="1"/>
          </p:cNvSpPr>
          <p:nvPr/>
        </p:nvSpPr>
        <p:spPr bwMode="auto">
          <a:xfrm>
            <a:off x="720046" y="4068403"/>
            <a:ext cx="211931" cy="211931"/>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chemeClr val="accent1"/>
          </a:solidFill>
          <a:ln>
            <a:noFill/>
          </a:ln>
        </p:spPr>
        <p:txBody>
          <a:bodyPr lIns="19293" tIns="9647" rIns="19293" bIns="9647"/>
          <a:lstStyle/>
          <a:p>
            <a:pPr defTabSz="514397" eaLnBrk="1" fontAlgn="auto" hangingPunct="1">
              <a:spcBef>
                <a:spcPts val="0"/>
              </a:spcBef>
              <a:spcAft>
                <a:spcPts val="0"/>
              </a:spcAft>
              <a:defRPr/>
            </a:pPr>
            <a:endParaRPr lang="en-US" sz="1013" dirty="0">
              <a:latin typeface="Panton Light" charset="0"/>
              <a:cs typeface="Panton Light" charset="0"/>
            </a:endParaRPr>
          </a:p>
        </p:txBody>
      </p:sp>
      <p:sp>
        <p:nvSpPr>
          <p:cNvPr id="56" name="Freeform 317">
            <a:hlinkClick r:id="rId6"/>
          </p:cNvPr>
          <p:cNvSpPr>
            <a:spLocks noEditPoints="1"/>
          </p:cNvSpPr>
          <p:nvPr/>
        </p:nvSpPr>
        <p:spPr bwMode="auto">
          <a:xfrm>
            <a:off x="1371147" y="4067208"/>
            <a:ext cx="211931" cy="213122"/>
          </a:xfrm>
          <a:custGeom>
            <a:avLst/>
            <a:gdLst>
              <a:gd name="T0" fmla="*/ 59 w 185"/>
              <a:gd name="T1" fmla="*/ 126 h 186"/>
              <a:gd name="T2" fmla="*/ 76 w 185"/>
              <a:gd name="T3" fmla="*/ 126 h 186"/>
              <a:gd name="T4" fmla="*/ 76 w 185"/>
              <a:gd name="T5" fmla="*/ 80 h 186"/>
              <a:gd name="T6" fmla="*/ 59 w 185"/>
              <a:gd name="T7" fmla="*/ 80 h 186"/>
              <a:gd name="T8" fmla="*/ 59 w 185"/>
              <a:gd name="T9" fmla="*/ 126 h 186"/>
              <a:gd name="T10" fmla="*/ 67 w 185"/>
              <a:gd name="T11" fmla="*/ 59 h 186"/>
              <a:gd name="T12" fmla="*/ 59 w 185"/>
              <a:gd name="T13" fmla="*/ 67 h 186"/>
              <a:gd name="T14" fmla="*/ 67 w 185"/>
              <a:gd name="T15" fmla="*/ 76 h 186"/>
              <a:gd name="T16" fmla="*/ 76 w 185"/>
              <a:gd name="T17" fmla="*/ 67 h 186"/>
              <a:gd name="T18" fmla="*/ 67 w 185"/>
              <a:gd name="T19" fmla="*/ 59 h 186"/>
              <a:gd name="T20" fmla="*/ 115 w 185"/>
              <a:gd name="T21" fmla="*/ 80 h 186"/>
              <a:gd name="T22" fmla="*/ 101 w 185"/>
              <a:gd name="T23" fmla="*/ 88 h 186"/>
              <a:gd name="T24" fmla="*/ 101 w 185"/>
              <a:gd name="T25" fmla="*/ 80 h 186"/>
              <a:gd name="T26" fmla="*/ 84 w 185"/>
              <a:gd name="T27" fmla="*/ 80 h 186"/>
              <a:gd name="T28" fmla="*/ 84 w 185"/>
              <a:gd name="T29" fmla="*/ 126 h 186"/>
              <a:gd name="T30" fmla="*/ 101 w 185"/>
              <a:gd name="T31" fmla="*/ 126 h 186"/>
              <a:gd name="T32" fmla="*/ 101 w 185"/>
              <a:gd name="T33" fmla="*/ 101 h 186"/>
              <a:gd name="T34" fmla="*/ 108 w 185"/>
              <a:gd name="T35" fmla="*/ 93 h 186"/>
              <a:gd name="T36" fmla="*/ 114 w 185"/>
              <a:gd name="T37" fmla="*/ 101 h 186"/>
              <a:gd name="T38" fmla="*/ 114 w 185"/>
              <a:gd name="T39" fmla="*/ 126 h 186"/>
              <a:gd name="T40" fmla="*/ 130 w 185"/>
              <a:gd name="T41" fmla="*/ 126 h 186"/>
              <a:gd name="T42" fmla="*/ 130 w 185"/>
              <a:gd name="T43" fmla="*/ 101 h 186"/>
              <a:gd name="T44" fmla="*/ 115 w 185"/>
              <a:gd name="T45" fmla="*/ 80 h 186"/>
              <a:gd name="T46" fmla="*/ 92 w 185"/>
              <a:gd name="T47" fmla="*/ 0 h 186"/>
              <a:gd name="T48" fmla="*/ 0 w 185"/>
              <a:gd name="T49" fmla="*/ 93 h 186"/>
              <a:gd name="T50" fmla="*/ 92 w 185"/>
              <a:gd name="T51" fmla="*/ 186 h 186"/>
              <a:gd name="T52" fmla="*/ 185 w 185"/>
              <a:gd name="T53" fmla="*/ 93 h 186"/>
              <a:gd name="T54" fmla="*/ 92 w 185"/>
              <a:gd name="T55" fmla="*/ 0 h 186"/>
              <a:gd name="T56" fmla="*/ 92 w 185"/>
              <a:gd name="T57" fmla="*/ 177 h 186"/>
              <a:gd name="T58" fmla="*/ 8 w 185"/>
              <a:gd name="T59" fmla="*/ 93 h 186"/>
              <a:gd name="T60" fmla="*/ 92 w 185"/>
              <a:gd name="T61" fmla="*/ 8 h 186"/>
              <a:gd name="T62" fmla="*/ 177 w 185"/>
              <a:gd name="T63" fmla="*/ 93 h 186"/>
              <a:gd name="T64" fmla="*/ 92 w 185"/>
              <a:gd name="T65" fmla="*/ 17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86">
                <a:moveTo>
                  <a:pt x="59" y="126"/>
                </a:moveTo>
                <a:cubicBezTo>
                  <a:pt x="76" y="126"/>
                  <a:pt x="76" y="126"/>
                  <a:pt x="76" y="126"/>
                </a:cubicBezTo>
                <a:cubicBezTo>
                  <a:pt x="76" y="80"/>
                  <a:pt x="76" y="80"/>
                  <a:pt x="76" y="80"/>
                </a:cubicBezTo>
                <a:cubicBezTo>
                  <a:pt x="59" y="80"/>
                  <a:pt x="59" y="80"/>
                  <a:pt x="59" y="80"/>
                </a:cubicBezTo>
                <a:lnTo>
                  <a:pt x="59" y="126"/>
                </a:lnTo>
                <a:close/>
                <a:moveTo>
                  <a:pt x="67" y="59"/>
                </a:moveTo>
                <a:cubicBezTo>
                  <a:pt x="62" y="59"/>
                  <a:pt x="59" y="63"/>
                  <a:pt x="59" y="67"/>
                </a:cubicBezTo>
                <a:cubicBezTo>
                  <a:pt x="59" y="72"/>
                  <a:pt x="62" y="76"/>
                  <a:pt x="67" y="76"/>
                </a:cubicBezTo>
                <a:cubicBezTo>
                  <a:pt x="72" y="76"/>
                  <a:pt x="76" y="72"/>
                  <a:pt x="76" y="67"/>
                </a:cubicBezTo>
                <a:cubicBezTo>
                  <a:pt x="76" y="63"/>
                  <a:pt x="72" y="59"/>
                  <a:pt x="67" y="59"/>
                </a:cubicBezTo>
                <a:close/>
                <a:moveTo>
                  <a:pt x="115" y="80"/>
                </a:moveTo>
                <a:cubicBezTo>
                  <a:pt x="103" y="80"/>
                  <a:pt x="101" y="88"/>
                  <a:pt x="101" y="88"/>
                </a:cubicBezTo>
                <a:cubicBezTo>
                  <a:pt x="101" y="80"/>
                  <a:pt x="101" y="80"/>
                  <a:pt x="101" y="80"/>
                </a:cubicBezTo>
                <a:cubicBezTo>
                  <a:pt x="84" y="80"/>
                  <a:pt x="84" y="80"/>
                  <a:pt x="84" y="80"/>
                </a:cubicBezTo>
                <a:cubicBezTo>
                  <a:pt x="84" y="126"/>
                  <a:pt x="84" y="126"/>
                  <a:pt x="84" y="126"/>
                </a:cubicBezTo>
                <a:cubicBezTo>
                  <a:pt x="101" y="126"/>
                  <a:pt x="101" y="126"/>
                  <a:pt x="101" y="126"/>
                </a:cubicBezTo>
                <a:cubicBezTo>
                  <a:pt x="101" y="101"/>
                  <a:pt x="101" y="101"/>
                  <a:pt x="101" y="101"/>
                </a:cubicBezTo>
                <a:cubicBezTo>
                  <a:pt x="101" y="101"/>
                  <a:pt x="101" y="93"/>
                  <a:pt x="108" y="93"/>
                </a:cubicBezTo>
                <a:cubicBezTo>
                  <a:pt x="112" y="93"/>
                  <a:pt x="114" y="96"/>
                  <a:pt x="114" y="101"/>
                </a:cubicBezTo>
                <a:cubicBezTo>
                  <a:pt x="114" y="126"/>
                  <a:pt x="114" y="126"/>
                  <a:pt x="114" y="126"/>
                </a:cubicBezTo>
                <a:cubicBezTo>
                  <a:pt x="130" y="126"/>
                  <a:pt x="130" y="126"/>
                  <a:pt x="130" y="126"/>
                </a:cubicBezTo>
                <a:cubicBezTo>
                  <a:pt x="130" y="101"/>
                  <a:pt x="130" y="101"/>
                  <a:pt x="130" y="101"/>
                </a:cubicBezTo>
                <a:cubicBezTo>
                  <a:pt x="130" y="88"/>
                  <a:pt x="125" y="80"/>
                  <a:pt x="115" y="80"/>
                </a:cubicBezTo>
                <a:close/>
                <a:moveTo>
                  <a:pt x="92" y="0"/>
                </a:moveTo>
                <a:cubicBezTo>
                  <a:pt x="41" y="0"/>
                  <a:pt x="0" y="41"/>
                  <a:pt x="0" y="93"/>
                </a:cubicBezTo>
                <a:cubicBezTo>
                  <a:pt x="0" y="144"/>
                  <a:pt x="41" y="186"/>
                  <a:pt x="92" y="186"/>
                </a:cubicBezTo>
                <a:cubicBezTo>
                  <a:pt x="144" y="186"/>
                  <a:pt x="185" y="144"/>
                  <a:pt x="185" y="93"/>
                </a:cubicBezTo>
                <a:cubicBezTo>
                  <a:pt x="185" y="41"/>
                  <a:pt x="144" y="0"/>
                  <a:pt x="92" y="0"/>
                </a:cubicBezTo>
                <a:close/>
                <a:moveTo>
                  <a:pt x="92" y="177"/>
                </a:moveTo>
                <a:cubicBezTo>
                  <a:pt x="46" y="177"/>
                  <a:pt x="8" y="139"/>
                  <a:pt x="8" y="93"/>
                </a:cubicBezTo>
                <a:cubicBezTo>
                  <a:pt x="8" y="46"/>
                  <a:pt x="46" y="8"/>
                  <a:pt x="92" y="8"/>
                </a:cubicBezTo>
                <a:cubicBezTo>
                  <a:pt x="139" y="8"/>
                  <a:pt x="177" y="46"/>
                  <a:pt x="177" y="93"/>
                </a:cubicBezTo>
                <a:cubicBezTo>
                  <a:pt x="177" y="139"/>
                  <a:pt x="139" y="177"/>
                  <a:pt x="92" y="177"/>
                </a:cubicBezTo>
                <a:close/>
              </a:path>
            </a:pathLst>
          </a:custGeom>
          <a:solidFill>
            <a:schemeClr val="accent1"/>
          </a:solidFill>
          <a:ln>
            <a:noFill/>
          </a:ln>
        </p:spPr>
        <p:txBody>
          <a:bodyPr lIns="19293" tIns="9647" rIns="19293" bIns="9647"/>
          <a:lstStyle/>
          <a:p>
            <a:pPr defTabSz="514397" eaLnBrk="1" fontAlgn="auto" hangingPunct="1">
              <a:spcBef>
                <a:spcPts val="0"/>
              </a:spcBef>
              <a:spcAft>
                <a:spcPts val="0"/>
              </a:spcAft>
              <a:defRPr/>
            </a:pPr>
            <a:endParaRPr lang="en-US" sz="1013" dirty="0">
              <a:latin typeface="Panton Light" charset="0"/>
              <a:cs typeface="Panton Light" charset="0"/>
            </a:endParaRPr>
          </a:p>
        </p:txBody>
      </p:sp>
      <p:grpSp>
        <p:nvGrpSpPr>
          <p:cNvPr id="5" name="Group 4"/>
          <p:cNvGrpSpPr/>
          <p:nvPr/>
        </p:nvGrpSpPr>
        <p:grpSpPr>
          <a:xfrm>
            <a:off x="1044407" y="4068400"/>
            <a:ext cx="212523" cy="217706"/>
            <a:chOff x="2454006" y="10411694"/>
            <a:chExt cx="568325" cy="566738"/>
          </a:xfrm>
        </p:grpSpPr>
        <p:sp>
          <p:nvSpPr>
            <p:cNvPr id="59" name="Freeform 16">
              <a:hlinkClick r:id="rId7"/>
            </p:cNvPr>
            <p:cNvSpPr>
              <a:spLocks/>
            </p:cNvSpPr>
            <p:nvPr/>
          </p:nvSpPr>
          <p:spPr bwMode="auto">
            <a:xfrm>
              <a:off x="2633393" y="10602194"/>
              <a:ext cx="234950" cy="192088"/>
            </a:xfrm>
            <a:custGeom>
              <a:avLst/>
              <a:gdLst/>
              <a:ahLst/>
              <a:cxnLst>
                <a:cxn ang="0">
                  <a:pos x="174" y="0"/>
                </a:cxn>
                <a:cxn ang="0">
                  <a:pos x="216" y="16"/>
                </a:cxn>
                <a:cxn ang="0">
                  <a:pos x="243" y="7"/>
                </a:cxn>
                <a:cxn ang="0">
                  <a:pos x="249" y="4"/>
                </a:cxn>
                <a:cxn ang="0">
                  <a:pos x="232" y="29"/>
                </a:cxn>
                <a:cxn ang="0">
                  <a:pos x="226" y="33"/>
                </a:cxn>
                <a:cxn ang="0">
                  <a:pos x="226" y="33"/>
                </a:cxn>
                <a:cxn ang="0">
                  <a:pos x="256" y="25"/>
                </a:cxn>
                <a:cxn ang="0">
                  <a:pos x="256" y="25"/>
                </a:cxn>
                <a:cxn ang="0">
                  <a:pos x="238" y="45"/>
                </a:cxn>
                <a:cxn ang="0">
                  <a:pos x="230" y="52"/>
                </a:cxn>
                <a:cxn ang="0">
                  <a:pos x="228" y="85"/>
                </a:cxn>
                <a:cxn ang="0">
                  <a:pos x="125" y="202"/>
                </a:cxn>
                <a:cxn ang="0">
                  <a:pos x="50" y="205"/>
                </a:cxn>
                <a:cxn ang="0">
                  <a:pos x="19" y="195"/>
                </a:cxn>
                <a:cxn ang="0">
                  <a:pos x="5" y="187"/>
                </a:cxn>
                <a:cxn ang="0">
                  <a:pos x="0" y="184"/>
                </a:cxn>
                <a:cxn ang="0">
                  <a:pos x="17" y="185"/>
                </a:cxn>
                <a:cxn ang="0">
                  <a:pos x="32" y="183"/>
                </a:cxn>
                <a:cxn ang="0">
                  <a:pos x="63" y="172"/>
                </a:cxn>
                <a:cxn ang="0">
                  <a:pos x="78" y="162"/>
                </a:cxn>
                <a:cxn ang="0">
                  <a:pos x="62" y="160"/>
                </a:cxn>
                <a:cxn ang="0">
                  <a:pos x="29" y="126"/>
                </a:cxn>
                <a:cxn ang="0">
                  <a:pos x="52" y="125"/>
                </a:cxn>
                <a:cxn ang="0">
                  <a:pos x="35" y="118"/>
                </a:cxn>
                <a:cxn ang="0">
                  <a:pos x="10" y="73"/>
                </a:cxn>
                <a:cxn ang="0">
                  <a:pos x="16" y="76"/>
                </a:cxn>
                <a:cxn ang="0">
                  <a:pos x="27" y="79"/>
                </a:cxn>
                <a:cxn ang="0">
                  <a:pos x="34" y="79"/>
                </a:cxn>
                <a:cxn ang="0">
                  <a:pos x="33" y="79"/>
                </a:cxn>
                <a:cxn ang="0">
                  <a:pos x="24" y="71"/>
                </a:cxn>
                <a:cxn ang="0">
                  <a:pos x="12" y="23"/>
                </a:cxn>
                <a:cxn ang="0">
                  <a:pos x="18" y="10"/>
                </a:cxn>
                <a:cxn ang="0">
                  <a:pos x="18" y="10"/>
                </a:cxn>
                <a:cxn ang="0">
                  <a:pos x="23" y="15"/>
                </a:cxn>
                <a:cxn ang="0">
                  <a:pos x="38" y="30"/>
                </a:cxn>
                <a:cxn ang="0">
                  <a:pos x="103" y="61"/>
                </a:cxn>
                <a:cxn ang="0">
                  <a:pos x="126" y="64"/>
                </a:cxn>
                <a:cxn ang="0">
                  <a:pos x="126" y="40"/>
                </a:cxn>
                <a:cxn ang="0">
                  <a:pos x="156" y="4"/>
                </a:cxn>
                <a:cxn ang="0">
                  <a:pos x="168" y="1"/>
                </a:cxn>
                <a:cxn ang="0">
                  <a:pos x="174" y="0"/>
                </a:cxn>
              </a:cxnLst>
              <a:rect l="0" t="0" r="r" b="b"/>
              <a:pathLst>
                <a:path w="256" h="210">
                  <a:moveTo>
                    <a:pt x="174" y="0"/>
                  </a:moveTo>
                  <a:cubicBezTo>
                    <a:pt x="194" y="0"/>
                    <a:pt x="205" y="7"/>
                    <a:pt x="216" y="16"/>
                  </a:cubicBezTo>
                  <a:cubicBezTo>
                    <a:pt x="224" y="16"/>
                    <a:pt x="236" y="11"/>
                    <a:pt x="243" y="7"/>
                  </a:cubicBezTo>
                  <a:cubicBezTo>
                    <a:pt x="245" y="6"/>
                    <a:pt x="247" y="5"/>
                    <a:pt x="249" y="4"/>
                  </a:cubicBezTo>
                  <a:cubicBezTo>
                    <a:pt x="245" y="14"/>
                    <a:pt x="240" y="22"/>
                    <a:pt x="232" y="29"/>
                  </a:cubicBezTo>
                  <a:cubicBezTo>
                    <a:pt x="230" y="30"/>
                    <a:pt x="229" y="32"/>
                    <a:pt x="226" y="33"/>
                  </a:cubicBezTo>
                  <a:cubicBezTo>
                    <a:pt x="226" y="33"/>
                    <a:pt x="226" y="33"/>
                    <a:pt x="226" y="33"/>
                  </a:cubicBezTo>
                  <a:cubicBezTo>
                    <a:pt x="238" y="33"/>
                    <a:pt x="247" y="27"/>
                    <a:pt x="256" y="25"/>
                  </a:cubicBezTo>
                  <a:cubicBezTo>
                    <a:pt x="256" y="25"/>
                    <a:pt x="256" y="25"/>
                    <a:pt x="256" y="25"/>
                  </a:cubicBezTo>
                  <a:cubicBezTo>
                    <a:pt x="251" y="32"/>
                    <a:pt x="245" y="40"/>
                    <a:pt x="238" y="45"/>
                  </a:cubicBezTo>
                  <a:cubicBezTo>
                    <a:pt x="235" y="47"/>
                    <a:pt x="233" y="50"/>
                    <a:pt x="230" y="52"/>
                  </a:cubicBezTo>
                  <a:cubicBezTo>
                    <a:pt x="230" y="64"/>
                    <a:pt x="230" y="75"/>
                    <a:pt x="228" y="85"/>
                  </a:cubicBezTo>
                  <a:cubicBezTo>
                    <a:pt x="214" y="144"/>
                    <a:pt x="180" y="184"/>
                    <a:pt x="125" y="202"/>
                  </a:cubicBezTo>
                  <a:cubicBezTo>
                    <a:pt x="105" y="208"/>
                    <a:pt x="73" y="210"/>
                    <a:pt x="50" y="205"/>
                  </a:cubicBezTo>
                  <a:cubicBezTo>
                    <a:pt x="39" y="202"/>
                    <a:pt x="29" y="199"/>
                    <a:pt x="19" y="195"/>
                  </a:cubicBezTo>
                  <a:cubicBezTo>
                    <a:pt x="14" y="192"/>
                    <a:pt x="9" y="190"/>
                    <a:pt x="5" y="187"/>
                  </a:cubicBezTo>
                  <a:cubicBezTo>
                    <a:pt x="3" y="186"/>
                    <a:pt x="2" y="185"/>
                    <a:pt x="0" y="184"/>
                  </a:cubicBezTo>
                  <a:cubicBezTo>
                    <a:pt x="5" y="184"/>
                    <a:pt x="11" y="186"/>
                    <a:pt x="17" y="185"/>
                  </a:cubicBezTo>
                  <a:cubicBezTo>
                    <a:pt x="22" y="184"/>
                    <a:pt x="27" y="184"/>
                    <a:pt x="32" y="183"/>
                  </a:cubicBezTo>
                  <a:cubicBezTo>
                    <a:pt x="44" y="180"/>
                    <a:pt x="54" y="177"/>
                    <a:pt x="63" y="172"/>
                  </a:cubicBezTo>
                  <a:cubicBezTo>
                    <a:pt x="68" y="169"/>
                    <a:pt x="74" y="166"/>
                    <a:pt x="78" y="162"/>
                  </a:cubicBezTo>
                  <a:cubicBezTo>
                    <a:pt x="72" y="162"/>
                    <a:pt x="66" y="161"/>
                    <a:pt x="62" y="160"/>
                  </a:cubicBezTo>
                  <a:cubicBezTo>
                    <a:pt x="45" y="154"/>
                    <a:pt x="35" y="143"/>
                    <a:pt x="29" y="126"/>
                  </a:cubicBezTo>
                  <a:cubicBezTo>
                    <a:pt x="34" y="127"/>
                    <a:pt x="49" y="128"/>
                    <a:pt x="52" y="125"/>
                  </a:cubicBezTo>
                  <a:cubicBezTo>
                    <a:pt x="46" y="125"/>
                    <a:pt x="39" y="121"/>
                    <a:pt x="35" y="118"/>
                  </a:cubicBezTo>
                  <a:cubicBezTo>
                    <a:pt x="21" y="109"/>
                    <a:pt x="10" y="95"/>
                    <a:pt x="10" y="73"/>
                  </a:cubicBezTo>
                  <a:cubicBezTo>
                    <a:pt x="12" y="74"/>
                    <a:pt x="14" y="75"/>
                    <a:pt x="16" y="76"/>
                  </a:cubicBezTo>
                  <a:cubicBezTo>
                    <a:pt x="19" y="77"/>
                    <a:pt x="22" y="78"/>
                    <a:pt x="27" y="79"/>
                  </a:cubicBezTo>
                  <a:cubicBezTo>
                    <a:pt x="28" y="79"/>
                    <a:pt x="32" y="80"/>
                    <a:pt x="34" y="79"/>
                  </a:cubicBezTo>
                  <a:cubicBezTo>
                    <a:pt x="33" y="79"/>
                    <a:pt x="33" y="79"/>
                    <a:pt x="33" y="79"/>
                  </a:cubicBezTo>
                  <a:cubicBezTo>
                    <a:pt x="31" y="76"/>
                    <a:pt x="26" y="74"/>
                    <a:pt x="24" y="71"/>
                  </a:cubicBezTo>
                  <a:cubicBezTo>
                    <a:pt x="15" y="60"/>
                    <a:pt x="7" y="43"/>
                    <a:pt x="12" y="23"/>
                  </a:cubicBezTo>
                  <a:cubicBezTo>
                    <a:pt x="13" y="18"/>
                    <a:pt x="15" y="14"/>
                    <a:pt x="18" y="10"/>
                  </a:cubicBezTo>
                  <a:cubicBezTo>
                    <a:pt x="18" y="10"/>
                    <a:pt x="18" y="10"/>
                    <a:pt x="18" y="10"/>
                  </a:cubicBezTo>
                  <a:cubicBezTo>
                    <a:pt x="19" y="12"/>
                    <a:pt x="21" y="13"/>
                    <a:pt x="23" y="15"/>
                  </a:cubicBezTo>
                  <a:cubicBezTo>
                    <a:pt x="27" y="21"/>
                    <a:pt x="33" y="26"/>
                    <a:pt x="38" y="30"/>
                  </a:cubicBezTo>
                  <a:cubicBezTo>
                    <a:pt x="57" y="45"/>
                    <a:pt x="75" y="54"/>
                    <a:pt x="103" y="61"/>
                  </a:cubicBezTo>
                  <a:cubicBezTo>
                    <a:pt x="110" y="63"/>
                    <a:pt x="118" y="64"/>
                    <a:pt x="126" y="64"/>
                  </a:cubicBezTo>
                  <a:cubicBezTo>
                    <a:pt x="124" y="57"/>
                    <a:pt x="124" y="46"/>
                    <a:pt x="126" y="40"/>
                  </a:cubicBezTo>
                  <a:cubicBezTo>
                    <a:pt x="131" y="23"/>
                    <a:pt x="141" y="11"/>
                    <a:pt x="156" y="4"/>
                  </a:cubicBezTo>
                  <a:cubicBezTo>
                    <a:pt x="160" y="3"/>
                    <a:pt x="164" y="2"/>
                    <a:pt x="168" y="1"/>
                  </a:cubicBezTo>
                  <a:cubicBezTo>
                    <a:pt x="170" y="1"/>
                    <a:pt x="172" y="0"/>
                    <a:pt x="174" y="0"/>
                  </a:cubicBezTo>
                </a:path>
              </a:pathLst>
            </a:custGeom>
            <a:solidFill>
              <a:schemeClr val="accent1"/>
            </a:solidFill>
            <a:ln w="9525" cmpd="sng">
              <a:solidFill>
                <a:schemeClr val="accent1"/>
              </a:solidFill>
              <a:prstDash val="solid"/>
              <a:miter lim="800000"/>
              <a:headEnd/>
              <a:tailEnd/>
            </a:ln>
          </p:spPr>
          <p:txBody>
            <a:bodyPr/>
            <a:lstStyle/>
            <a:p>
              <a:pPr defTabSz="514397" eaLnBrk="1" fontAlgn="auto" hangingPunct="1">
                <a:spcBef>
                  <a:spcPts val="0"/>
                </a:spcBef>
                <a:spcAft>
                  <a:spcPts val="0"/>
                </a:spcAft>
                <a:defRPr/>
              </a:pPr>
              <a:endParaRPr lang="en-US" sz="1013" dirty="0">
                <a:latin typeface="Panton Light" charset="0"/>
                <a:cs typeface="Panton Light" charset="0"/>
              </a:endParaRPr>
            </a:p>
          </p:txBody>
        </p:sp>
        <p:sp>
          <p:nvSpPr>
            <p:cNvPr id="61" name="Oval 60"/>
            <p:cNvSpPr/>
            <p:nvPr/>
          </p:nvSpPr>
          <p:spPr bwMode="auto">
            <a:xfrm>
              <a:off x="2454006" y="10411694"/>
              <a:ext cx="568325" cy="566738"/>
            </a:xfrm>
            <a:prstGeom prst="ellipse">
              <a:avLst/>
            </a:prstGeom>
            <a:noFill/>
            <a:ln w="9525" cmpd="sng">
              <a:solidFill>
                <a:schemeClr val="accent1"/>
              </a:solidFill>
              <a:prstDash val="solid"/>
              <a:miter lim="800000"/>
            </a:ln>
            <a:effectLst/>
          </p:spPr>
          <p:style>
            <a:lnRef idx="1">
              <a:schemeClr val="accent1"/>
            </a:lnRef>
            <a:fillRef idx="3">
              <a:schemeClr val="accent1"/>
            </a:fillRef>
            <a:effectRef idx="2">
              <a:schemeClr val="accent1"/>
            </a:effectRef>
            <a:fontRef idx="minor">
              <a:schemeClr val="lt1"/>
            </a:fontRef>
          </p:style>
          <p:txBody>
            <a:bodyPr anchor="ctr"/>
            <a:lstStyle>
              <a:lvl1pPr defTabSz="1371600">
                <a:defRPr sz="3600">
                  <a:solidFill>
                    <a:schemeClr val="tx1"/>
                  </a:solidFill>
                  <a:latin typeface="Calibri" charset="0"/>
                </a:defRPr>
              </a:lvl1pPr>
              <a:lvl2pPr marL="742950" indent="-285750" defTabSz="1371600">
                <a:defRPr sz="3600">
                  <a:solidFill>
                    <a:schemeClr val="tx1"/>
                  </a:solidFill>
                  <a:latin typeface="Calibri" charset="0"/>
                </a:defRPr>
              </a:lvl2pPr>
              <a:lvl3pPr marL="1143000" indent="-228600" defTabSz="1371600">
                <a:defRPr sz="3600">
                  <a:solidFill>
                    <a:schemeClr val="tx1"/>
                  </a:solidFill>
                  <a:latin typeface="Calibri" charset="0"/>
                </a:defRPr>
              </a:lvl3pPr>
              <a:lvl4pPr marL="1600200" indent="-228600" defTabSz="1371600">
                <a:defRPr sz="3600">
                  <a:solidFill>
                    <a:schemeClr val="tx1"/>
                  </a:solidFill>
                  <a:latin typeface="Calibri" charset="0"/>
                </a:defRPr>
              </a:lvl4pPr>
              <a:lvl5pPr marL="2057400" indent="-228600" defTabSz="1371600">
                <a:defRPr sz="3600">
                  <a:solidFill>
                    <a:schemeClr val="tx1"/>
                  </a:solidFill>
                  <a:latin typeface="Calibri" charset="0"/>
                </a:defRPr>
              </a:lvl5pPr>
              <a:lvl6pPr marL="2514600" indent="-228600" defTabSz="1371600" fontAlgn="base">
                <a:spcBef>
                  <a:spcPct val="0"/>
                </a:spcBef>
                <a:spcAft>
                  <a:spcPct val="0"/>
                </a:spcAft>
                <a:defRPr sz="3600">
                  <a:solidFill>
                    <a:schemeClr val="tx1"/>
                  </a:solidFill>
                  <a:latin typeface="Calibri" charset="0"/>
                </a:defRPr>
              </a:lvl6pPr>
              <a:lvl7pPr marL="2971800" indent="-228600" defTabSz="1371600" fontAlgn="base">
                <a:spcBef>
                  <a:spcPct val="0"/>
                </a:spcBef>
                <a:spcAft>
                  <a:spcPct val="0"/>
                </a:spcAft>
                <a:defRPr sz="3600">
                  <a:solidFill>
                    <a:schemeClr val="tx1"/>
                  </a:solidFill>
                  <a:latin typeface="Calibri" charset="0"/>
                </a:defRPr>
              </a:lvl7pPr>
              <a:lvl8pPr marL="3429000" indent="-228600" defTabSz="1371600" fontAlgn="base">
                <a:spcBef>
                  <a:spcPct val="0"/>
                </a:spcBef>
                <a:spcAft>
                  <a:spcPct val="0"/>
                </a:spcAft>
                <a:defRPr sz="3600">
                  <a:solidFill>
                    <a:schemeClr val="tx1"/>
                  </a:solidFill>
                  <a:latin typeface="Calibri" charset="0"/>
                </a:defRPr>
              </a:lvl8pPr>
              <a:lvl9pPr marL="3886200" indent="-228600" defTabSz="1371600" fontAlgn="base">
                <a:spcBef>
                  <a:spcPct val="0"/>
                </a:spcBef>
                <a:spcAft>
                  <a:spcPct val="0"/>
                </a:spcAft>
                <a:defRPr sz="3600">
                  <a:solidFill>
                    <a:schemeClr val="tx1"/>
                  </a:solidFill>
                  <a:latin typeface="Calibri" charset="0"/>
                </a:defRPr>
              </a:lvl9pPr>
            </a:lstStyle>
            <a:p>
              <a:pPr algn="ctr" eaLnBrk="1" hangingPunct="1">
                <a:defRPr/>
              </a:pPr>
              <a:endParaRPr lang="x-none" altLang="x-none" sz="1238" dirty="0">
                <a:latin typeface="Panton Light" charset="0"/>
                <a:ea typeface="Panton Light" charset="0"/>
                <a:cs typeface="Panton Light" charset="0"/>
              </a:endParaRPr>
            </a:p>
          </p:txBody>
        </p:sp>
      </p:grpSp>
      <p:sp>
        <p:nvSpPr>
          <p:cNvPr id="2" name="Slide Number Placeholder 1"/>
          <p:cNvSpPr>
            <a:spLocks noGrp="1"/>
          </p:cNvSpPr>
          <p:nvPr>
            <p:ph type="sldNum" sz="quarter" idx="14"/>
          </p:nvPr>
        </p:nvSpPr>
        <p:spPr/>
        <p:txBody>
          <a:bodyPr/>
          <a:lstStyle/>
          <a:p>
            <a:pPr>
              <a:defRPr/>
            </a:pPr>
            <a:fld id="{707C8526-07B5-9D4B-A303-32AFB2A0ED7F}" type="slidenum">
              <a:rPr lang="en-US" smtClean="0"/>
              <a:pPr>
                <a:defRPr/>
              </a:pPr>
              <a:t>71</a:t>
            </a:fld>
            <a:endParaRPr lang="en-US" dirty="0"/>
          </a:p>
        </p:txBody>
      </p:sp>
      <p:sp>
        <p:nvSpPr>
          <p:cNvPr id="4" name="Title 3"/>
          <p:cNvSpPr>
            <a:spLocks noGrp="1"/>
          </p:cNvSpPr>
          <p:nvPr>
            <p:ph type="title"/>
          </p:nvPr>
        </p:nvSpPr>
        <p:spPr/>
        <p:txBody>
          <a:bodyPr/>
          <a:lstStyle/>
          <a:p>
            <a:r>
              <a:rPr lang="en-US" sz="2701" dirty="0">
                <a:cs typeface="Panton Regular" charset="0"/>
              </a:rPr>
              <a:t>Stay </a:t>
            </a:r>
            <a:r>
              <a:rPr lang="en-US" sz="2701" dirty="0" smtClean="0">
                <a:cs typeface="Panton Regular" charset="0"/>
              </a:rPr>
              <a:t>connected</a:t>
            </a:r>
            <a:endParaRPr lang="en-US" dirty="0"/>
          </a:p>
        </p:txBody>
      </p:sp>
      <p:sp>
        <p:nvSpPr>
          <p:cNvPr id="22" name="Freeform 21"/>
          <p:cNvSpPr>
            <a:spLocks noChangeArrowheads="1"/>
          </p:cNvSpPr>
          <p:nvPr/>
        </p:nvSpPr>
        <p:spPr bwMode="auto">
          <a:xfrm>
            <a:off x="542135" y="2120910"/>
            <a:ext cx="121826" cy="163380"/>
          </a:xfrm>
          <a:custGeom>
            <a:avLst/>
            <a:gdLst>
              <a:gd name="T0" fmla="*/ 515 w 567"/>
              <a:gd name="T1" fmla="*/ 446 h 765"/>
              <a:gd name="T2" fmla="*/ 312 w 567"/>
              <a:gd name="T3" fmla="*/ 743 h 765"/>
              <a:gd name="T4" fmla="*/ 254 w 567"/>
              <a:gd name="T5" fmla="*/ 743 h 765"/>
              <a:gd name="T6" fmla="*/ 50 w 567"/>
              <a:gd name="T7" fmla="*/ 443 h 765"/>
              <a:gd name="T8" fmla="*/ 0 w 567"/>
              <a:gd name="T9" fmla="*/ 283 h 765"/>
              <a:gd name="T10" fmla="*/ 283 w 567"/>
              <a:gd name="T11" fmla="*/ 0 h 765"/>
              <a:gd name="T12" fmla="*/ 566 w 567"/>
              <a:gd name="T13" fmla="*/ 283 h 765"/>
              <a:gd name="T14" fmla="*/ 515 w 567"/>
              <a:gd name="T15" fmla="*/ 446 h 765"/>
              <a:gd name="T16" fmla="*/ 80 w 567"/>
              <a:gd name="T17" fmla="*/ 424 h 765"/>
              <a:gd name="T18" fmla="*/ 283 w 567"/>
              <a:gd name="T19" fmla="*/ 718 h 765"/>
              <a:gd name="T20" fmla="*/ 483 w 567"/>
              <a:gd name="T21" fmla="*/ 427 h 765"/>
              <a:gd name="T22" fmla="*/ 530 w 567"/>
              <a:gd name="T23" fmla="*/ 283 h 765"/>
              <a:gd name="T24" fmla="*/ 283 w 567"/>
              <a:gd name="T25" fmla="*/ 38 h 765"/>
              <a:gd name="T26" fmla="*/ 39 w 567"/>
              <a:gd name="T27" fmla="*/ 283 h 765"/>
              <a:gd name="T28" fmla="*/ 80 w 567"/>
              <a:gd name="T29" fmla="*/ 424 h 765"/>
              <a:gd name="T30" fmla="*/ 283 w 567"/>
              <a:gd name="T31" fmla="*/ 145 h 765"/>
              <a:gd name="T32" fmla="*/ 146 w 567"/>
              <a:gd name="T33" fmla="*/ 283 h 765"/>
              <a:gd name="T34" fmla="*/ 283 w 567"/>
              <a:gd name="T35" fmla="*/ 420 h 765"/>
              <a:gd name="T36" fmla="*/ 421 w 567"/>
              <a:gd name="T37" fmla="*/ 283 h 765"/>
              <a:gd name="T38" fmla="*/ 283 w 567"/>
              <a:gd name="T39" fmla="*/ 145 h 765"/>
              <a:gd name="T40" fmla="*/ 283 w 567"/>
              <a:gd name="T41" fmla="*/ 184 h 765"/>
              <a:gd name="T42" fmla="*/ 382 w 567"/>
              <a:gd name="T43" fmla="*/ 283 h 765"/>
              <a:gd name="T44" fmla="*/ 283 w 567"/>
              <a:gd name="T45" fmla="*/ 382 h 765"/>
              <a:gd name="T46" fmla="*/ 184 w 567"/>
              <a:gd name="T47" fmla="*/ 283 h 765"/>
              <a:gd name="T48" fmla="*/ 283 w 567"/>
              <a:gd name="T49" fmla="*/ 184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7" h="765">
                <a:moveTo>
                  <a:pt x="515" y="446"/>
                </a:moveTo>
                <a:lnTo>
                  <a:pt x="312" y="743"/>
                </a:lnTo>
                <a:cubicBezTo>
                  <a:pt x="298" y="764"/>
                  <a:pt x="267" y="764"/>
                  <a:pt x="254" y="743"/>
                </a:cubicBezTo>
                <a:lnTo>
                  <a:pt x="50" y="443"/>
                </a:lnTo>
                <a:cubicBezTo>
                  <a:pt x="16" y="396"/>
                  <a:pt x="0" y="340"/>
                  <a:pt x="0" y="283"/>
                </a:cubicBezTo>
                <a:cubicBezTo>
                  <a:pt x="0" y="126"/>
                  <a:pt x="126" y="0"/>
                  <a:pt x="283" y="0"/>
                </a:cubicBezTo>
                <a:cubicBezTo>
                  <a:pt x="440" y="0"/>
                  <a:pt x="566" y="126"/>
                  <a:pt x="566" y="283"/>
                </a:cubicBezTo>
                <a:cubicBezTo>
                  <a:pt x="566" y="344"/>
                  <a:pt x="549" y="396"/>
                  <a:pt x="515" y="446"/>
                </a:cubicBezTo>
                <a:close/>
                <a:moveTo>
                  <a:pt x="80" y="424"/>
                </a:moveTo>
                <a:lnTo>
                  <a:pt x="283" y="718"/>
                </a:lnTo>
                <a:lnTo>
                  <a:pt x="483" y="427"/>
                </a:lnTo>
                <a:cubicBezTo>
                  <a:pt x="514" y="382"/>
                  <a:pt x="530" y="337"/>
                  <a:pt x="530" y="283"/>
                </a:cubicBezTo>
                <a:cubicBezTo>
                  <a:pt x="530" y="149"/>
                  <a:pt x="419" y="38"/>
                  <a:pt x="283" y="38"/>
                </a:cubicBezTo>
                <a:cubicBezTo>
                  <a:pt x="149" y="38"/>
                  <a:pt x="39" y="149"/>
                  <a:pt x="39" y="283"/>
                </a:cubicBezTo>
                <a:cubicBezTo>
                  <a:pt x="39" y="332"/>
                  <a:pt x="53" y="382"/>
                  <a:pt x="80" y="424"/>
                </a:cubicBezTo>
                <a:close/>
                <a:moveTo>
                  <a:pt x="283" y="145"/>
                </a:moveTo>
                <a:cubicBezTo>
                  <a:pt x="208" y="145"/>
                  <a:pt x="146" y="207"/>
                  <a:pt x="146" y="283"/>
                </a:cubicBezTo>
                <a:cubicBezTo>
                  <a:pt x="146" y="359"/>
                  <a:pt x="208" y="420"/>
                  <a:pt x="283" y="420"/>
                </a:cubicBezTo>
                <a:cubicBezTo>
                  <a:pt x="358" y="420"/>
                  <a:pt x="421" y="359"/>
                  <a:pt x="421" y="283"/>
                </a:cubicBezTo>
                <a:cubicBezTo>
                  <a:pt x="421" y="207"/>
                  <a:pt x="358" y="145"/>
                  <a:pt x="283" y="145"/>
                </a:cubicBezTo>
                <a:close/>
                <a:moveTo>
                  <a:pt x="283" y="184"/>
                </a:moveTo>
                <a:cubicBezTo>
                  <a:pt x="338" y="184"/>
                  <a:pt x="382" y="228"/>
                  <a:pt x="382" y="283"/>
                </a:cubicBezTo>
                <a:cubicBezTo>
                  <a:pt x="382" y="337"/>
                  <a:pt x="338" y="382"/>
                  <a:pt x="283" y="382"/>
                </a:cubicBezTo>
                <a:cubicBezTo>
                  <a:pt x="229" y="382"/>
                  <a:pt x="184" y="337"/>
                  <a:pt x="184" y="283"/>
                </a:cubicBezTo>
                <a:cubicBezTo>
                  <a:pt x="184" y="228"/>
                  <a:pt x="229" y="184"/>
                  <a:pt x="283" y="184"/>
                </a:cubicBezTo>
                <a:close/>
              </a:path>
            </a:pathLst>
          </a:custGeom>
          <a:solidFill>
            <a:schemeClr val="accent2"/>
          </a:solidFill>
          <a:ln>
            <a:noFill/>
          </a:ln>
          <a:effectLst/>
        </p:spPr>
        <p:txBody>
          <a:bodyPr wrap="none" anchor="ctr"/>
          <a:lstStyle/>
          <a:p>
            <a:endParaRPr lang="en-US" sz="603"/>
          </a:p>
        </p:txBody>
      </p:sp>
      <p:sp>
        <p:nvSpPr>
          <p:cNvPr id="23" name="Freeform 22"/>
          <p:cNvSpPr>
            <a:spLocks noChangeArrowheads="1"/>
          </p:cNvSpPr>
          <p:nvPr/>
        </p:nvSpPr>
        <p:spPr bwMode="auto">
          <a:xfrm>
            <a:off x="547524" y="2811457"/>
            <a:ext cx="154319" cy="113945"/>
          </a:xfrm>
          <a:custGeom>
            <a:avLst/>
            <a:gdLst>
              <a:gd name="T0" fmla="*/ 129 w 760"/>
              <a:gd name="T1" fmla="*/ 0 h 562"/>
              <a:gd name="T2" fmla="*/ 630 w 760"/>
              <a:gd name="T3" fmla="*/ 0 h 562"/>
              <a:gd name="T4" fmla="*/ 759 w 760"/>
              <a:gd name="T5" fmla="*/ 129 h 562"/>
              <a:gd name="T6" fmla="*/ 759 w 760"/>
              <a:gd name="T7" fmla="*/ 433 h 562"/>
              <a:gd name="T8" fmla="*/ 630 w 760"/>
              <a:gd name="T9" fmla="*/ 561 h 562"/>
              <a:gd name="T10" fmla="*/ 129 w 760"/>
              <a:gd name="T11" fmla="*/ 561 h 562"/>
              <a:gd name="T12" fmla="*/ 0 w 760"/>
              <a:gd name="T13" fmla="*/ 433 h 562"/>
              <a:gd name="T14" fmla="*/ 0 w 760"/>
              <a:gd name="T15" fmla="*/ 129 h 562"/>
              <a:gd name="T16" fmla="*/ 129 w 760"/>
              <a:gd name="T17" fmla="*/ 0 h 562"/>
              <a:gd name="T18" fmla="*/ 54 w 760"/>
              <a:gd name="T19" fmla="*/ 484 h 562"/>
              <a:gd name="T20" fmla="*/ 259 w 760"/>
              <a:gd name="T21" fmla="*/ 278 h 562"/>
              <a:gd name="T22" fmla="*/ 56 w 760"/>
              <a:gd name="T23" fmla="*/ 75 h 562"/>
              <a:gd name="T24" fmla="*/ 38 w 760"/>
              <a:gd name="T25" fmla="*/ 129 h 562"/>
              <a:gd name="T26" fmla="*/ 38 w 760"/>
              <a:gd name="T27" fmla="*/ 433 h 562"/>
              <a:gd name="T28" fmla="*/ 54 w 760"/>
              <a:gd name="T29" fmla="*/ 484 h 562"/>
              <a:gd name="T30" fmla="*/ 296 w 760"/>
              <a:gd name="T31" fmla="*/ 316 h 562"/>
              <a:gd name="T32" fmla="*/ 284 w 760"/>
              <a:gd name="T33" fmla="*/ 305 h 562"/>
              <a:gd name="T34" fmla="*/ 81 w 760"/>
              <a:gd name="T35" fmla="*/ 510 h 562"/>
              <a:gd name="T36" fmla="*/ 129 w 760"/>
              <a:gd name="T37" fmla="*/ 523 h 562"/>
              <a:gd name="T38" fmla="*/ 630 w 760"/>
              <a:gd name="T39" fmla="*/ 523 h 562"/>
              <a:gd name="T40" fmla="*/ 676 w 760"/>
              <a:gd name="T41" fmla="*/ 510 h 562"/>
              <a:gd name="T42" fmla="*/ 475 w 760"/>
              <a:gd name="T43" fmla="*/ 307 h 562"/>
              <a:gd name="T44" fmla="*/ 463 w 760"/>
              <a:gd name="T45" fmla="*/ 316 h 562"/>
              <a:gd name="T46" fmla="*/ 296 w 760"/>
              <a:gd name="T47" fmla="*/ 316 h 562"/>
              <a:gd name="T48" fmla="*/ 630 w 760"/>
              <a:gd name="T49" fmla="*/ 38 h 562"/>
              <a:gd name="T50" fmla="*/ 129 w 760"/>
              <a:gd name="T51" fmla="*/ 38 h 562"/>
              <a:gd name="T52" fmla="*/ 84 w 760"/>
              <a:gd name="T53" fmla="*/ 49 h 562"/>
              <a:gd name="T54" fmla="*/ 323 w 760"/>
              <a:gd name="T55" fmla="*/ 291 h 562"/>
              <a:gd name="T56" fmla="*/ 436 w 760"/>
              <a:gd name="T57" fmla="*/ 291 h 562"/>
              <a:gd name="T58" fmla="*/ 675 w 760"/>
              <a:gd name="T59" fmla="*/ 49 h 562"/>
              <a:gd name="T60" fmla="*/ 630 w 760"/>
              <a:gd name="T61" fmla="*/ 38 h 562"/>
              <a:gd name="T62" fmla="*/ 703 w 760"/>
              <a:gd name="T63" fmla="*/ 75 h 562"/>
              <a:gd name="T64" fmla="*/ 500 w 760"/>
              <a:gd name="T65" fmla="*/ 279 h 562"/>
              <a:gd name="T66" fmla="*/ 705 w 760"/>
              <a:gd name="T67" fmla="*/ 484 h 562"/>
              <a:gd name="T68" fmla="*/ 721 w 760"/>
              <a:gd name="T69" fmla="*/ 433 h 562"/>
              <a:gd name="T70" fmla="*/ 721 w 760"/>
              <a:gd name="T71" fmla="*/ 129 h 562"/>
              <a:gd name="T72" fmla="*/ 703 w 760"/>
              <a:gd name="T73" fmla="*/ 75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0" h="562">
                <a:moveTo>
                  <a:pt x="129" y="0"/>
                </a:moveTo>
                <a:lnTo>
                  <a:pt x="630" y="0"/>
                </a:lnTo>
                <a:cubicBezTo>
                  <a:pt x="700" y="0"/>
                  <a:pt x="759" y="57"/>
                  <a:pt x="759" y="129"/>
                </a:cubicBezTo>
                <a:lnTo>
                  <a:pt x="759" y="433"/>
                </a:lnTo>
                <a:cubicBezTo>
                  <a:pt x="759" y="503"/>
                  <a:pt x="700" y="561"/>
                  <a:pt x="630" y="561"/>
                </a:cubicBezTo>
                <a:lnTo>
                  <a:pt x="129" y="561"/>
                </a:lnTo>
                <a:cubicBezTo>
                  <a:pt x="59" y="561"/>
                  <a:pt x="0" y="503"/>
                  <a:pt x="0" y="433"/>
                </a:cubicBezTo>
                <a:lnTo>
                  <a:pt x="0" y="129"/>
                </a:lnTo>
                <a:cubicBezTo>
                  <a:pt x="0" y="57"/>
                  <a:pt x="59" y="0"/>
                  <a:pt x="129" y="0"/>
                </a:cubicBezTo>
                <a:close/>
                <a:moveTo>
                  <a:pt x="54" y="484"/>
                </a:moveTo>
                <a:lnTo>
                  <a:pt x="259" y="278"/>
                </a:lnTo>
                <a:lnTo>
                  <a:pt x="56" y="75"/>
                </a:lnTo>
                <a:cubicBezTo>
                  <a:pt x="44" y="91"/>
                  <a:pt x="38" y="108"/>
                  <a:pt x="38" y="129"/>
                </a:cubicBezTo>
                <a:lnTo>
                  <a:pt x="38" y="433"/>
                </a:lnTo>
                <a:cubicBezTo>
                  <a:pt x="38" y="451"/>
                  <a:pt x="44" y="468"/>
                  <a:pt x="54" y="484"/>
                </a:cubicBezTo>
                <a:close/>
                <a:moveTo>
                  <a:pt x="296" y="316"/>
                </a:moveTo>
                <a:lnTo>
                  <a:pt x="284" y="305"/>
                </a:lnTo>
                <a:lnTo>
                  <a:pt x="81" y="510"/>
                </a:lnTo>
                <a:cubicBezTo>
                  <a:pt x="96" y="518"/>
                  <a:pt x="112" y="523"/>
                  <a:pt x="129" y="523"/>
                </a:cubicBezTo>
                <a:lnTo>
                  <a:pt x="630" y="523"/>
                </a:lnTo>
                <a:cubicBezTo>
                  <a:pt x="647" y="523"/>
                  <a:pt x="663" y="518"/>
                  <a:pt x="676" y="510"/>
                </a:cubicBezTo>
                <a:lnTo>
                  <a:pt x="475" y="307"/>
                </a:lnTo>
                <a:lnTo>
                  <a:pt x="463" y="316"/>
                </a:lnTo>
                <a:cubicBezTo>
                  <a:pt x="417" y="363"/>
                  <a:pt x="342" y="363"/>
                  <a:pt x="296" y="316"/>
                </a:cubicBezTo>
                <a:close/>
                <a:moveTo>
                  <a:pt x="630" y="38"/>
                </a:moveTo>
                <a:lnTo>
                  <a:pt x="129" y="38"/>
                </a:lnTo>
                <a:cubicBezTo>
                  <a:pt x="113" y="38"/>
                  <a:pt x="97" y="41"/>
                  <a:pt x="84" y="49"/>
                </a:cubicBezTo>
                <a:lnTo>
                  <a:pt x="323" y="291"/>
                </a:lnTo>
                <a:cubicBezTo>
                  <a:pt x="353" y="321"/>
                  <a:pt x="404" y="321"/>
                  <a:pt x="436" y="291"/>
                </a:cubicBezTo>
                <a:lnTo>
                  <a:pt x="675" y="49"/>
                </a:lnTo>
                <a:cubicBezTo>
                  <a:pt x="662" y="41"/>
                  <a:pt x="646" y="38"/>
                  <a:pt x="630" y="38"/>
                </a:cubicBezTo>
                <a:close/>
                <a:moveTo>
                  <a:pt x="703" y="75"/>
                </a:moveTo>
                <a:lnTo>
                  <a:pt x="500" y="279"/>
                </a:lnTo>
                <a:lnTo>
                  <a:pt x="705" y="484"/>
                </a:lnTo>
                <a:cubicBezTo>
                  <a:pt x="715" y="470"/>
                  <a:pt x="721" y="452"/>
                  <a:pt x="721" y="433"/>
                </a:cubicBezTo>
                <a:lnTo>
                  <a:pt x="721" y="129"/>
                </a:lnTo>
                <a:cubicBezTo>
                  <a:pt x="721" y="108"/>
                  <a:pt x="715" y="91"/>
                  <a:pt x="703" y="75"/>
                </a:cubicBezTo>
                <a:close/>
              </a:path>
            </a:pathLst>
          </a:custGeom>
          <a:solidFill>
            <a:schemeClr val="accent2"/>
          </a:solidFill>
          <a:ln>
            <a:noFill/>
          </a:ln>
          <a:effectLst/>
        </p:spPr>
        <p:txBody>
          <a:bodyPr wrap="none" anchor="ctr"/>
          <a:lstStyle/>
          <a:p>
            <a:endParaRPr lang="en-US" sz="603"/>
          </a:p>
        </p:txBody>
      </p:sp>
      <p:sp>
        <p:nvSpPr>
          <p:cNvPr id="24" name="Freeform 23"/>
          <p:cNvSpPr>
            <a:spLocks noChangeArrowheads="1"/>
          </p:cNvSpPr>
          <p:nvPr/>
        </p:nvSpPr>
        <p:spPr bwMode="auto">
          <a:xfrm>
            <a:off x="564484" y="3370757"/>
            <a:ext cx="154022" cy="154022"/>
          </a:xfrm>
          <a:custGeom>
            <a:avLst/>
            <a:gdLst>
              <a:gd name="T0" fmla="*/ 108 w 683"/>
              <a:gd name="T1" fmla="*/ 675 h 682"/>
              <a:gd name="T2" fmla="*/ 66 w 683"/>
              <a:gd name="T3" fmla="*/ 664 h 682"/>
              <a:gd name="T4" fmla="*/ 61 w 683"/>
              <a:gd name="T5" fmla="*/ 366 h 682"/>
              <a:gd name="T6" fmla="*/ 367 w 683"/>
              <a:gd name="T7" fmla="*/ 61 h 682"/>
              <a:gd name="T8" fmla="*/ 666 w 683"/>
              <a:gd name="T9" fmla="*/ 65 h 682"/>
              <a:gd name="T10" fmla="*/ 675 w 683"/>
              <a:gd name="T11" fmla="*/ 105 h 682"/>
              <a:gd name="T12" fmla="*/ 512 w 683"/>
              <a:gd name="T13" fmla="*/ 270 h 682"/>
              <a:gd name="T14" fmla="*/ 475 w 683"/>
              <a:gd name="T15" fmla="*/ 265 h 682"/>
              <a:gd name="T16" fmla="*/ 423 w 683"/>
              <a:gd name="T17" fmla="*/ 225 h 682"/>
              <a:gd name="T18" fmla="*/ 226 w 683"/>
              <a:gd name="T19" fmla="*/ 420 h 682"/>
              <a:gd name="T20" fmla="*/ 267 w 683"/>
              <a:gd name="T21" fmla="*/ 475 h 682"/>
              <a:gd name="T22" fmla="*/ 271 w 683"/>
              <a:gd name="T23" fmla="*/ 510 h 682"/>
              <a:gd name="T24" fmla="*/ 108 w 683"/>
              <a:gd name="T25" fmla="*/ 675 h 682"/>
              <a:gd name="T26" fmla="*/ 95 w 683"/>
              <a:gd name="T27" fmla="*/ 638 h 682"/>
              <a:gd name="T28" fmla="*/ 237 w 683"/>
              <a:gd name="T29" fmla="*/ 496 h 682"/>
              <a:gd name="T30" fmla="*/ 195 w 683"/>
              <a:gd name="T31" fmla="*/ 443 h 682"/>
              <a:gd name="T32" fmla="*/ 191 w 683"/>
              <a:gd name="T33" fmla="*/ 408 h 682"/>
              <a:gd name="T34" fmla="*/ 408 w 683"/>
              <a:gd name="T35" fmla="*/ 190 h 682"/>
              <a:gd name="T36" fmla="*/ 443 w 683"/>
              <a:gd name="T37" fmla="*/ 193 h 682"/>
              <a:gd name="T38" fmla="*/ 498 w 683"/>
              <a:gd name="T39" fmla="*/ 235 h 682"/>
              <a:gd name="T40" fmla="*/ 640 w 683"/>
              <a:gd name="T41" fmla="*/ 94 h 682"/>
              <a:gd name="T42" fmla="*/ 383 w 683"/>
              <a:gd name="T43" fmla="*/ 94 h 682"/>
              <a:gd name="T44" fmla="*/ 96 w 683"/>
              <a:gd name="T45" fmla="*/ 382 h 682"/>
              <a:gd name="T46" fmla="*/ 95 w 683"/>
              <a:gd name="T47" fmla="*/ 638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3" h="682">
                <a:moveTo>
                  <a:pt x="108" y="675"/>
                </a:moveTo>
                <a:cubicBezTo>
                  <a:pt x="93" y="681"/>
                  <a:pt x="76" y="676"/>
                  <a:pt x="66" y="664"/>
                </a:cubicBezTo>
                <a:cubicBezTo>
                  <a:pt x="0" y="582"/>
                  <a:pt x="10" y="472"/>
                  <a:pt x="61" y="366"/>
                </a:cubicBezTo>
                <a:cubicBezTo>
                  <a:pt x="124" y="241"/>
                  <a:pt x="242" y="121"/>
                  <a:pt x="367" y="61"/>
                </a:cubicBezTo>
                <a:cubicBezTo>
                  <a:pt x="474" y="8"/>
                  <a:pt x="583" y="0"/>
                  <a:pt x="666" y="65"/>
                </a:cubicBezTo>
                <a:cubicBezTo>
                  <a:pt x="677" y="75"/>
                  <a:pt x="682" y="91"/>
                  <a:pt x="675" y="105"/>
                </a:cubicBezTo>
                <a:cubicBezTo>
                  <a:pt x="650" y="171"/>
                  <a:pt x="592" y="233"/>
                  <a:pt x="512" y="270"/>
                </a:cubicBezTo>
                <a:cubicBezTo>
                  <a:pt x="499" y="275"/>
                  <a:pt x="487" y="273"/>
                  <a:pt x="475" y="265"/>
                </a:cubicBezTo>
                <a:lnTo>
                  <a:pt x="423" y="225"/>
                </a:lnTo>
                <a:cubicBezTo>
                  <a:pt x="333" y="265"/>
                  <a:pt x="266" y="332"/>
                  <a:pt x="226" y="420"/>
                </a:cubicBezTo>
                <a:lnTo>
                  <a:pt x="267" y="475"/>
                </a:lnTo>
                <a:cubicBezTo>
                  <a:pt x="275" y="484"/>
                  <a:pt x="277" y="499"/>
                  <a:pt x="271" y="510"/>
                </a:cubicBezTo>
                <a:cubicBezTo>
                  <a:pt x="239" y="582"/>
                  <a:pt x="181" y="646"/>
                  <a:pt x="108" y="675"/>
                </a:cubicBezTo>
                <a:close/>
                <a:moveTo>
                  <a:pt x="95" y="638"/>
                </a:moveTo>
                <a:cubicBezTo>
                  <a:pt x="151" y="616"/>
                  <a:pt x="203" y="566"/>
                  <a:pt x="237" y="496"/>
                </a:cubicBezTo>
                <a:lnTo>
                  <a:pt x="195" y="443"/>
                </a:lnTo>
                <a:cubicBezTo>
                  <a:pt x="187" y="432"/>
                  <a:pt x="186" y="419"/>
                  <a:pt x="191" y="408"/>
                </a:cubicBezTo>
                <a:cubicBezTo>
                  <a:pt x="235" y="308"/>
                  <a:pt x="309" y="233"/>
                  <a:pt x="408" y="190"/>
                </a:cubicBezTo>
                <a:cubicBezTo>
                  <a:pt x="419" y="185"/>
                  <a:pt x="434" y="187"/>
                  <a:pt x="443" y="193"/>
                </a:cubicBezTo>
                <a:lnTo>
                  <a:pt x="498" y="235"/>
                </a:lnTo>
                <a:cubicBezTo>
                  <a:pt x="567" y="203"/>
                  <a:pt x="616" y="150"/>
                  <a:pt x="640" y="94"/>
                </a:cubicBezTo>
                <a:cubicBezTo>
                  <a:pt x="571" y="40"/>
                  <a:pt x="475" y="49"/>
                  <a:pt x="383" y="94"/>
                </a:cubicBezTo>
                <a:cubicBezTo>
                  <a:pt x="266" y="152"/>
                  <a:pt x="154" y="265"/>
                  <a:pt x="96" y="382"/>
                </a:cubicBezTo>
                <a:cubicBezTo>
                  <a:pt x="50" y="475"/>
                  <a:pt x="40" y="569"/>
                  <a:pt x="95" y="638"/>
                </a:cubicBezTo>
                <a:close/>
              </a:path>
            </a:pathLst>
          </a:custGeom>
          <a:solidFill>
            <a:schemeClr val="accent2"/>
          </a:solidFill>
          <a:ln>
            <a:noFill/>
          </a:ln>
          <a:effectLst/>
        </p:spPr>
        <p:txBody>
          <a:bodyPr wrap="none" anchor="ctr"/>
          <a:lstStyle/>
          <a:p>
            <a:endParaRPr lang="en-US" sz="603"/>
          </a:p>
        </p:txBody>
      </p:sp>
      <p:sp>
        <p:nvSpPr>
          <p:cNvPr id="25" name="Content Placeholder 3"/>
          <p:cNvSpPr txBox="1">
            <a:spLocks/>
          </p:cNvSpPr>
          <p:nvPr/>
        </p:nvSpPr>
        <p:spPr bwMode="auto">
          <a:xfrm>
            <a:off x="542925" y="921895"/>
            <a:ext cx="2943081" cy="1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defTabSz="685818" rtl="0" eaLnBrk="1" fontAlgn="base" hangingPunct="1">
              <a:lnSpc>
                <a:spcPct val="90000"/>
              </a:lnSpc>
              <a:spcBef>
                <a:spcPts val="750"/>
              </a:spcBef>
              <a:spcAft>
                <a:spcPct val="0"/>
              </a:spcAft>
              <a:buFont typeface="Arial" charset="0"/>
              <a:defRPr sz="1275" b="0" i="0" kern="1200">
                <a:solidFill>
                  <a:schemeClr val="tx1">
                    <a:lumMod val="90000"/>
                    <a:lumOff val="10000"/>
                  </a:schemeClr>
                </a:solidFill>
                <a:latin typeface="Panton Light" charset="0"/>
                <a:ea typeface="+mn-ea"/>
                <a:cs typeface="+mn-cs"/>
              </a:defRPr>
            </a:lvl1pPr>
            <a:lvl2pPr marL="342908" algn="l" defTabSz="685818" rtl="0" eaLnBrk="1" fontAlgn="base" hangingPunct="1">
              <a:lnSpc>
                <a:spcPct val="90000"/>
              </a:lnSpc>
              <a:spcBef>
                <a:spcPts val="375"/>
              </a:spcBef>
              <a:spcAft>
                <a:spcPct val="0"/>
              </a:spcAft>
              <a:buFont typeface="Arial" charset="0"/>
              <a:defRPr sz="1125" b="0" i="0" kern="1200">
                <a:solidFill>
                  <a:schemeClr val="tx1">
                    <a:lumMod val="90000"/>
                    <a:lumOff val="10000"/>
                  </a:schemeClr>
                </a:solidFill>
                <a:latin typeface="Panton Light" charset="0"/>
                <a:ea typeface="+mn-ea"/>
                <a:cs typeface="+mn-cs"/>
              </a:defRPr>
            </a:lvl2pPr>
            <a:lvl3pPr marL="685818" algn="l" defTabSz="685818" rtl="0" eaLnBrk="1" fontAlgn="base" hangingPunct="1">
              <a:lnSpc>
                <a:spcPct val="90000"/>
              </a:lnSpc>
              <a:spcBef>
                <a:spcPts val="375"/>
              </a:spcBef>
              <a:spcAft>
                <a:spcPct val="0"/>
              </a:spcAft>
              <a:buFont typeface="Arial" charset="0"/>
              <a:defRPr sz="1050" b="0" i="0" kern="1200">
                <a:solidFill>
                  <a:schemeClr val="tx1">
                    <a:lumMod val="90000"/>
                    <a:lumOff val="10000"/>
                  </a:schemeClr>
                </a:solidFill>
                <a:latin typeface="Panton Light" charset="0"/>
                <a:ea typeface="+mn-ea"/>
                <a:cs typeface="+mn-cs"/>
              </a:defRPr>
            </a:lvl3pPr>
            <a:lvl4pPr marL="1028726" algn="l" defTabSz="685818" rtl="0" eaLnBrk="1" fontAlgn="base" hangingPunct="1">
              <a:lnSpc>
                <a:spcPct val="90000"/>
              </a:lnSpc>
              <a:spcBef>
                <a:spcPts val="375"/>
              </a:spcBef>
              <a:spcAft>
                <a:spcPct val="0"/>
              </a:spcAft>
              <a:buFont typeface="Arial" charset="0"/>
              <a:defRPr sz="900" b="0" i="0" kern="1200">
                <a:solidFill>
                  <a:schemeClr val="tx1">
                    <a:lumMod val="90000"/>
                    <a:lumOff val="10000"/>
                  </a:schemeClr>
                </a:solidFill>
                <a:latin typeface="Panton Light" charset="0"/>
                <a:ea typeface="+mn-ea"/>
                <a:cs typeface="+mn-cs"/>
              </a:defRPr>
            </a:lvl4pPr>
            <a:lvl5pPr marL="1371634" algn="l" defTabSz="685818" rtl="0" eaLnBrk="1" fontAlgn="base" hangingPunct="1">
              <a:lnSpc>
                <a:spcPct val="90000"/>
              </a:lnSpc>
              <a:spcBef>
                <a:spcPts val="375"/>
              </a:spcBef>
              <a:spcAft>
                <a:spcPct val="0"/>
              </a:spcAft>
              <a:buFont typeface="Arial" charset="0"/>
              <a:defRPr sz="825" b="0" i="0" kern="1200">
                <a:solidFill>
                  <a:schemeClr val="tx1">
                    <a:lumMod val="90000"/>
                    <a:lumOff val="10000"/>
                  </a:schemeClr>
                </a:solidFill>
                <a:latin typeface="Panton Light" charset="0"/>
                <a:ea typeface="+mn-ea"/>
                <a:cs typeface="+mn-cs"/>
              </a:defRPr>
            </a:lvl5pPr>
            <a:lvl6pPr marL="1885998"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06"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14"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22" indent="-171454" algn="l" defTabSz="68581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t>Write here your great subtitle</a:t>
            </a:r>
            <a:endParaRPr lang="en-US" dirty="0"/>
          </a:p>
        </p:txBody>
      </p:sp>
      <p:sp>
        <p:nvSpPr>
          <p:cNvPr id="7" name="Picture Placeholder 6"/>
          <p:cNvSpPr>
            <a:spLocks noGrp="1"/>
          </p:cNvSpPr>
          <p:nvPr>
            <p:ph type="pic" sz="quarter" idx="13"/>
          </p:nvPr>
        </p:nvSpPr>
        <p:spPr/>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42134" y="1387776"/>
            <a:ext cx="3246096" cy="3157208"/>
          </a:xfrm>
        </p:spPr>
        <p:txBody>
          <a:bodyPr/>
          <a:lstStyle/>
          <a:p>
            <a:pPr marL="285750" indent="-285750">
              <a:buFont typeface="Arial" charset="0"/>
              <a:buChar char="•"/>
            </a:pPr>
            <a:r>
              <a:rPr lang="en-US" sz="2400" dirty="0" smtClean="0"/>
              <a:t>Defines a new API </a:t>
            </a:r>
          </a:p>
          <a:p>
            <a:pPr marL="285750" indent="-285750">
              <a:buFont typeface="Arial" charset="0"/>
              <a:buChar char="•"/>
            </a:pPr>
            <a:r>
              <a:rPr lang="en-US" sz="2400" dirty="0" smtClean="0"/>
              <a:t>Seamless integration with existing API</a:t>
            </a:r>
          </a:p>
          <a:p>
            <a:pPr marL="285750" indent="-285750">
              <a:buFont typeface="Arial" charset="0"/>
              <a:buChar char="•"/>
            </a:pPr>
            <a:r>
              <a:rPr lang="en-US" sz="2400" dirty="0" err="1" smtClean="0"/>
              <a:t>Kubectl</a:t>
            </a:r>
            <a:r>
              <a:rPr lang="en-US" sz="2400" dirty="0" smtClean="0"/>
              <a:t> support</a:t>
            </a:r>
          </a:p>
          <a:p>
            <a:pPr marL="285750" indent="-285750">
              <a:buFont typeface="Arial" charset="0"/>
              <a:buChar char="•"/>
            </a:pPr>
            <a:endParaRPr lang="en-US" sz="2400" dirty="0" smtClean="0"/>
          </a:p>
        </p:txBody>
      </p:sp>
      <p:sp>
        <p:nvSpPr>
          <p:cNvPr id="2" name="Slide Number Placeholder 1"/>
          <p:cNvSpPr>
            <a:spLocks noGrp="1"/>
          </p:cNvSpPr>
          <p:nvPr>
            <p:ph type="sldNum" sz="quarter" idx="14"/>
          </p:nvPr>
        </p:nvSpPr>
        <p:spPr/>
        <p:txBody>
          <a:bodyPr/>
          <a:lstStyle/>
          <a:p>
            <a:pPr>
              <a:defRPr/>
            </a:pPr>
            <a:fld id="{26ED2FCA-1D41-4440-80FA-3146FA8610D5}" type="slidenum">
              <a:rPr lang="en-US" smtClean="0"/>
              <a:pPr>
                <a:defRPr/>
              </a:pPr>
              <a:t>8</a:t>
            </a:fld>
            <a:endParaRPr lang="en-US" dirty="0"/>
          </a:p>
        </p:txBody>
      </p:sp>
      <p:sp>
        <p:nvSpPr>
          <p:cNvPr id="4" name="Title 3"/>
          <p:cNvSpPr>
            <a:spLocks noGrp="1"/>
          </p:cNvSpPr>
          <p:nvPr>
            <p:ph type="title"/>
          </p:nvPr>
        </p:nvSpPr>
        <p:spPr/>
        <p:txBody>
          <a:bodyPr/>
          <a:lstStyle/>
          <a:p>
            <a:r>
              <a:rPr lang="en-US" dirty="0" err="1" smtClean="0"/>
              <a:t>CustomResourceDefinition</a:t>
            </a:r>
            <a:endParaRPr lang="en-US" dirty="0"/>
          </a:p>
        </p:txBody>
      </p:sp>
      <p:sp>
        <p:nvSpPr>
          <p:cNvPr id="8" name="Snip Single Corner Rectangle 7"/>
          <p:cNvSpPr/>
          <p:nvPr/>
        </p:nvSpPr>
        <p:spPr>
          <a:xfrm>
            <a:off x="4218922" y="1387776"/>
            <a:ext cx="4572000" cy="3231654"/>
          </a:xfrm>
          <a:prstGeom prst="snip1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18922" y="1387776"/>
            <a:ext cx="4572000" cy="3231654"/>
          </a:xfrm>
          <a:prstGeom prst="rect">
            <a:avLst/>
          </a:prstGeom>
          <a:noFill/>
        </p:spPr>
        <p:txBody>
          <a:bodyPr wrap="square">
            <a:spAutoFit/>
          </a:bodyPr>
          <a:lstStyle/>
          <a:p>
            <a:r>
              <a:rPr lang="en-US" sz="1200" dirty="0" err="1">
                <a:solidFill>
                  <a:srgbClr val="E06C75"/>
                </a:solidFill>
                <a:latin typeface="Fira Code" charset="0"/>
              </a:rPr>
              <a:t>apiVersion</a:t>
            </a:r>
            <a:r>
              <a:rPr lang="en-US" sz="1200" dirty="0">
                <a:solidFill>
                  <a:srgbClr val="BBBBBB"/>
                </a:solidFill>
                <a:latin typeface="Fira Code" charset="0"/>
              </a:rPr>
              <a:t>: </a:t>
            </a:r>
            <a:r>
              <a:rPr lang="en-US" sz="1200" dirty="0">
                <a:solidFill>
                  <a:srgbClr val="98C379"/>
                </a:solidFill>
                <a:latin typeface="Fira Code" charset="0"/>
              </a:rPr>
              <a:t>apiextensions.k8s.io/v1beta1</a:t>
            </a:r>
            <a:endParaRPr lang="en-US" sz="1200" dirty="0">
              <a:solidFill>
                <a:srgbClr val="BBBBBB"/>
              </a:solidFill>
              <a:latin typeface="Fira Code" charset="0"/>
            </a:endParaRPr>
          </a:p>
          <a:p>
            <a:r>
              <a:rPr lang="en-US" sz="1200" dirty="0">
                <a:solidFill>
                  <a:srgbClr val="E06C75"/>
                </a:solidFill>
                <a:latin typeface="Fira Code" charset="0"/>
              </a:rPr>
              <a:t>kind</a:t>
            </a:r>
            <a:r>
              <a:rPr lang="en-US" sz="1200" dirty="0">
                <a:solidFill>
                  <a:srgbClr val="BBBBBB"/>
                </a:solidFill>
                <a:latin typeface="Fira Code" charset="0"/>
              </a:rPr>
              <a:t>: </a:t>
            </a:r>
            <a:r>
              <a:rPr lang="en-US" sz="1200" dirty="0" err="1">
                <a:solidFill>
                  <a:srgbClr val="98C379"/>
                </a:solidFill>
                <a:latin typeface="Fira Code" charset="0"/>
              </a:rPr>
              <a:t>CustomResourceDefinition</a:t>
            </a:r>
            <a:endParaRPr lang="en-US" sz="1200" dirty="0">
              <a:solidFill>
                <a:srgbClr val="BBBBBB"/>
              </a:solidFill>
              <a:latin typeface="Fira Code" charset="0"/>
            </a:endParaRPr>
          </a:p>
          <a:p>
            <a:r>
              <a:rPr lang="en-US" sz="1200" dirty="0">
                <a:solidFill>
                  <a:srgbClr val="E06C75"/>
                </a:solidFill>
                <a:latin typeface="Fira Code" charset="0"/>
              </a:rPr>
              <a:t>metadata</a:t>
            </a:r>
            <a:r>
              <a:rPr lang="en-US" sz="1200" dirty="0">
                <a:solidFill>
                  <a:srgbClr val="BBBBBB"/>
                </a:solidFill>
                <a:latin typeface="Fira Code" charset="0"/>
              </a:rPr>
              <a:t>:</a:t>
            </a:r>
          </a:p>
          <a:p>
            <a:r>
              <a:rPr lang="en-US" sz="1200" dirty="0">
                <a:solidFill>
                  <a:srgbClr val="E06C75"/>
                </a:solidFill>
                <a:latin typeface="Fira Code" charset="0"/>
              </a:rPr>
              <a:t>name</a:t>
            </a:r>
            <a:r>
              <a:rPr lang="en-US" sz="1200" dirty="0">
                <a:solidFill>
                  <a:srgbClr val="BBBBBB"/>
                </a:solidFill>
                <a:latin typeface="Fira Code" charset="0"/>
              </a:rPr>
              <a:t>: </a:t>
            </a:r>
            <a:r>
              <a:rPr lang="en-US" sz="1200" dirty="0" err="1">
                <a:solidFill>
                  <a:srgbClr val="98C379"/>
                </a:solidFill>
                <a:latin typeface="Fira Code" charset="0"/>
              </a:rPr>
              <a:t>crontabs.stable.example.com</a:t>
            </a:r>
            <a:endParaRPr lang="en-US" sz="1200" dirty="0">
              <a:solidFill>
                <a:srgbClr val="BBBBBB"/>
              </a:solidFill>
              <a:latin typeface="Fira Code" charset="0"/>
            </a:endParaRPr>
          </a:p>
          <a:p>
            <a:r>
              <a:rPr lang="en-US" sz="1200" dirty="0">
                <a:solidFill>
                  <a:srgbClr val="E06C75"/>
                </a:solidFill>
                <a:latin typeface="Fira Code" charset="0"/>
              </a:rPr>
              <a:t>spec</a:t>
            </a:r>
            <a:r>
              <a:rPr lang="en-US" sz="1200" dirty="0">
                <a:solidFill>
                  <a:srgbClr val="BBBBBB"/>
                </a:solidFill>
                <a:latin typeface="Fira Code" charset="0"/>
              </a:rPr>
              <a:t>:</a:t>
            </a:r>
          </a:p>
          <a:p>
            <a:r>
              <a:rPr lang="en-US" sz="1200" dirty="0">
                <a:solidFill>
                  <a:srgbClr val="E06C75"/>
                </a:solidFill>
                <a:latin typeface="Fira Code" charset="0"/>
              </a:rPr>
              <a:t>group</a:t>
            </a:r>
            <a:r>
              <a:rPr lang="en-US" sz="1200" dirty="0">
                <a:solidFill>
                  <a:srgbClr val="BBBBBB"/>
                </a:solidFill>
                <a:latin typeface="Fira Code" charset="0"/>
              </a:rPr>
              <a:t>: </a:t>
            </a:r>
            <a:r>
              <a:rPr lang="en-US" sz="1200" dirty="0" err="1">
                <a:solidFill>
                  <a:srgbClr val="98C379"/>
                </a:solidFill>
                <a:latin typeface="Fira Code" charset="0"/>
              </a:rPr>
              <a:t>stable.example.com</a:t>
            </a:r>
            <a:endParaRPr lang="en-US" sz="1200" dirty="0">
              <a:solidFill>
                <a:srgbClr val="BBBBBB"/>
              </a:solidFill>
              <a:latin typeface="Fira Code" charset="0"/>
            </a:endParaRPr>
          </a:p>
          <a:p>
            <a:r>
              <a:rPr lang="en-US" sz="1200" dirty="0">
                <a:solidFill>
                  <a:srgbClr val="E06C75"/>
                </a:solidFill>
                <a:latin typeface="Fira Code" charset="0"/>
              </a:rPr>
              <a:t>version</a:t>
            </a:r>
            <a:r>
              <a:rPr lang="en-US" sz="1200" dirty="0">
                <a:solidFill>
                  <a:srgbClr val="BBBBBB"/>
                </a:solidFill>
                <a:latin typeface="Fira Code" charset="0"/>
              </a:rPr>
              <a:t>: </a:t>
            </a:r>
            <a:r>
              <a:rPr lang="en-US" sz="1200" dirty="0">
                <a:solidFill>
                  <a:srgbClr val="98C379"/>
                </a:solidFill>
                <a:latin typeface="Fira Code" charset="0"/>
              </a:rPr>
              <a:t>v1</a:t>
            </a:r>
            <a:endParaRPr lang="en-US" sz="1200" dirty="0">
              <a:solidFill>
                <a:srgbClr val="BBBBBB"/>
              </a:solidFill>
              <a:latin typeface="Fira Code" charset="0"/>
            </a:endParaRPr>
          </a:p>
          <a:p>
            <a:r>
              <a:rPr lang="en-US" sz="1200" dirty="0">
                <a:solidFill>
                  <a:srgbClr val="E06C75"/>
                </a:solidFill>
                <a:latin typeface="Fira Code" charset="0"/>
              </a:rPr>
              <a:t>scope</a:t>
            </a:r>
            <a:r>
              <a:rPr lang="en-US" sz="1200" dirty="0">
                <a:solidFill>
                  <a:srgbClr val="BBBBBB"/>
                </a:solidFill>
                <a:latin typeface="Fira Code" charset="0"/>
              </a:rPr>
              <a:t>: </a:t>
            </a:r>
            <a:r>
              <a:rPr lang="en-US" sz="1200" dirty="0" err="1">
                <a:solidFill>
                  <a:srgbClr val="98C379"/>
                </a:solidFill>
                <a:latin typeface="Fira Code" charset="0"/>
              </a:rPr>
              <a:t>Namespaced</a:t>
            </a:r>
            <a:endParaRPr lang="en-US" sz="1200" dirty="0">
              <a:solidFill>
                <a:srgbClr val="BBBBBB"/>
              </a:solidFill>
              <a:latin typeface="Fira Code" charset="0"/>
            </a:endParaRPr>
          </a:p>
          <a:p>
            <a:r>
              <a:rPr lang="en-US" sz="1200" dirty="0">
                <a:solidFill>
                  <a:srgbClr val="E06C75"/>
                </a:solidFill>
                <a:latin typeface="Fira Code" charset="0"/>
              </a:rPr>
              <a:t>names</a:t>
            </a:r>
            <a:r>
              <a:rPr lang="en-US" sz="1200" dirty="0">
                <a:solidFill>
                  <a:srgbClr val="BBBBBB"/>
                </a:solidFill>
                <a:latin typeface="Fira Code" charset="0"/>
              </a:rPr>
              <a:t>:</a:t>
            </a:r>
          </a:p>
          <a:p>
            <a:r>
              <a:rPr lang="en-US" sz="1200" dirty="0">
                <a:solidFill>
                  <a:srgbClr val="E06C75"/>
                </a:solidFill>
                <a:latin typeface="Fira Code" charset="0"/>
              </a:rPr>
              <a:t>plural</a:t>
            </a:r>
            <a:r>
              <a:rPr lang="en-US" sz="1200" dirty="0">
                <a:solidFill>
                  <a:srgbClr val="BBBBBB"/>
                </a:solidFill>
                <a:latin typeface="Fira Code" charset="0"/>
              </a:rPr>
              <a:t>: </a:t>
            </a:r>
            <a:r>
              <a:rPr lang="en-US" sz="1200" dirty="0" err="1">
                <a:solidFill>
                  <a:srgbClr val="98C379"/>
                </a:solidFill>
                <a:latin typeface="Fira Code" charset="0"/>
              </a:rPr>
              <a:t>crontabs</a:t>
            </a:r>
            <a:endParaRPr lang="en-US" sz="1200" dirty="0">
              <a:solidFill>
                <a:srgbClr val="BBBBBB"/>
              </a:solidFill>
              <a:latin typeface="Fira Code" charset="0"/>
            </a:endParaRPr>
          </a:p>
          <a:p>
            <a:r>
              <a:rPr lang="en-US" sz="1200" dirty="0">
                <a:solidFill>
                  <a:srgbClr val="E06C75"/>
                </a:solidFill>
                <a:latin typeface="Fira Code" charset="0"/>
              </a:rPr>
              <a:t>singular</a:t>
            </a:r>
            <a:r>
              <a:rPr lang="en-US" sz="1200" dirty="0">
                <a:solidFill>
                  <a:srgbClr val="BBBBBB"/>
                </a:solidFill>
                <a:latin typeface="Fira Code" charset="0"/>
              </a:rPr>
              <a:t>: </a:t>
            </a:r>
            <a:r>
              <a:rPr lang="en-US" sz="1200" dirty="0" err="1">
                <a:solidFill>
                  <a:srgbClr val="98C379"/>
                </a:solidFill>
                <a:latin typeface="Fira Code" charset="0"/>
              </a:rPr>
              <a:t>crontab</a:t>
            </a:r>
            <a:endParaRPr lang="en-US" sz="1200" dirty="0">
              <a:solidFill>
                <a:srgbClr val="BBBBBB"/>
              </a:solidFill>
              <a:latin typeface="Fira Code" charset="0"/>
            </a:endParaRPr>
          </a:p>
          <a:p>
            <a:r>
              <a:rPr lang="en-US" sz="1200" dirty="0">
                <a:solidFill>
                  <a:srgbClr val="E06C75"/>
                </a:solidFill>
                <a:latin typeface="Fira Code" charset="0"/>
              </a:rPr>
              <a:t>kind</a:t>
            </a:r>
            <a:r>
              <a:rPr lang="en-US" sz="1200" dirty="0">
                <a:solidFill>
                  <a:srgbClr val="BBBBBB"/>
                </a:solidFill>
                <a:latin typeface="Fira Code" charset="0"/>
              </a:rPr>
              <a:t>: </a:t>
            </a:r>
            <a:r>
              <a:rPr lang="en-US" sz="1200" dirty="0" err="1">
                <a:solidFill>
                  <a:srgbClr val="98C379"/>
                </a:solidFill>
                <a:latin typeface="Fira Code" charset="0"/>
              </a:rPr>
              <a:t>CronTab</a:t>
            </a:r>
            <a:endParaRPr lang="en-US" sz="1200" dirty="0">
              <a:solidFill>
                <a:srgbClr val="BBBBBB"/>
              </a:solidFill>
              <a:latin typeface="Fira Code" charset="0"/>
            </a:endParaRPr>
          </a:p>
          <a:p>
            <a:r>
              <a:rPr lang="en-US" sz="1200" dirty="0" err="1">
                <a:solidFill>
                  <a:srgbClr val="E06C75"/>
                </a:solidFill>
                <a:latin typeface="Fira Code" charset="0"/>
              </a:rPr>
              <a:t>shortNames</a:t>
            </a:r>
            <a:r>
              <a:rPr lang="en-US" sz="1200" dirty="0">
                <a:solidFill>
                  <a:srgbClr val="BBBBBB"/>
                </a:solidFill>
                <a:latin typeface="Fira Code" charset="0"/>
              </a:rPr>
              <a:t>:</a:t>
            </a:r>
          </a:p>
          <a:p>
            <a:r>
              <a:rPr lang="en-US" sz="1200" dirty="0">
                <a:solidFill>
                  <a:srgbClr val="BBBBBB"/>
                </a:solidFill>
                <a:latin typeface="Fira Code" charset="0"/>
              </a:rPr>
              <a:t>- </a:t>
            </a:r>
            <a:r>
              <a:rPr lang="en-US" sz="1200" dirty="0" err="1">
                <a:solidFill>
                  <a:srgbClr val="98C379"/>
                </a:solidFill>
                <a:latin typeface="Fira Code" charset="0"/>
              </a:rPr>
              <a:t>ct</a:t>
            </a:r>
            <a:endParaRPr lang="en-US" sz="1200" dirty="0">
              <a:solidFill>
                <a:srgbClr val="BBBBBB"/>
              </a:solidFill>
              <a:latin typeface="Fira Code" charset="0"/>
            </a:endParaRPr>
          </a:p>
          <a:p>
            <a:r>
              <a:rPr lang="en-US" sz="1200" dirty="0">
                <a:solidFill>
                  <a:srgbClr val="E06C75"/>
                </a:solidFill>
                <a:latin typeface="Fira Code" charset="0"/>
              </a:rPr>
              <a:t>validation</a:t>
            </a:r>
            <a:r>
              <a:rPr lang="en-US" sz="1200" dirty="0">
                <a:solidFill>
                  <a:srgbClr val="BBBBBB"/>
                </a:solidFill>
                <a:latin typeface="Fira Code" charset="0"/>
              </a:rPr>
              <a:t>:</a:t>
            </a:r>
          </a:p>
          <a:p>
            <a:r>
              <a:rPr lang="en-US" sz="1200" i="1" dirty="0">
                <a:solidFill>
                  <a:srgbClr val="7F848E"/>
                </a:solidFill>
                <a:latin typeface="Fira Code" charset="0"/>
              </a:rPr>
              <a:t># openAPIV3Schema is the schema for validating custom objects.</a:t>
            </a:r>
            <a:endParaRPr lang="en-US" sz="1200" b="0" dirty="0">
              <a:solidFill>
                <a:srgbClr val="BBBBBB"/>
              </a:solidFill>
              <a:effectLst/>
              <a:latin typeface="Fira Code" charset="0"/>
            </a:endParaRPr>
          </a:p>
        </p:txBody>
      </p:sp>
    </p:spTree>
    <p:extLst>
      <p:ext uri="{BB962C8B-B14F-4D97-AF65-F5344CB8AC3E}">
        <p14:creationId xmlns:p14="http://schemas.microsoft.com/office/powerpoint/2010/main" val="87986466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marL="285750" indent="-285750">
              <a:buFont typeface="Arial" charset="0"/>
              <a:buChar char="•"/>
            </a:pPr>
            <a:r>
              <a:rPr lang="en-US" sz="2400" dirty="0" smtClean="0"/>
              <a:t>Actual Object in new API</a:t>
            </a:r>
          </a:p>
          <a:p>
            <a:pPr marL="285750" indent="-285750">
              <a:buFont typeface="Arial" charset="0"/>
              <a:buChar char="•"/>
            </a:pPr>
            <a:r>
              <a:rPr lang="en-US" sz="2400" dirty="0" smtClean="0"/>
              <a:t>No functionality.</a:t>
            </a:r>
          </a:p>
          <a:p>
            <a:pPr marL="285750" indent="-285750">
              <a:buFont typeface="Arial" charset="0"/>
              <a:buChar char="•"/>
            </a:pPr>
            <a:endParaRPr lang="en-US" sz="2400" dirty="0" smtClean="0"/>
          </a:p>
          <a:p>
            <a:pPr marL="285750" indent="-285750">
              <a:buFont typeface="Arial" charset="0"/>
              <a:buChar char="•"/>
            </a:pPr>
            <a:endParaRPr lang="en-US" sz="2400" dirty="0"/>
          </a:p>
        </p:txBody>
      </p:sp>
      <p:sp>
        <p:nvSpPr>
          <p:cNvPr id="2" name="Slide Number Placeholder 1"/>
          <p:cNvSpPr>
            <a:spLocks noGrp="1"/>
          </p:cNvSpPr>
          <p:nvPr>
            <p:ph type="sldNum" sz="quarter" idx="14"/>
          </p:nvPr>
        </p:nvSpPr>
        <p:spPr/>
        <p:txBody>
          <a:bodyPr/>
          <a:lstStyle/>
          <a:p>
            <a:pPr>
              <a:defRPr/>
            </a:pPr>
            <a:fld id="{26ED2FCA-1D41-4440-80FA-3146FA8610D5}" type="slidenum">
              <a:rPr lang="en-US" smtClean="0"/>
              <a:pPr>
                <a:defRPr/>
              </a:pPr>
              <a:t>9</a:t>
            </a:fld>
            <a:endParaRPr lang="en-US" dirty="0"/>
          </a:p>
        </p:txBody>
      </p:sp>
      <p:sp>
        <p:nvSpPr>
          <p:cNvPr id="4" name="Title 3"/>
          <p:cNvSpPr>
            <a:spLocks noGrp="1"/>
          </p:cNvSpPr>
          <p:nvPr>
            <p:ph type="title"/>
          </p:nvPr>
        </p:nvSpPr>
        <p:spPr/>
        <p:txBody>
          <a:bodyPr/>
          <a:lstStyle/>
          <a:p>
            <a:r>
              <a:rPr lang="en-US" dirty="0" err="1" smtClean="0"/>
              <a:t>CustomResourceDefinition</a:t>
            </a:r>
            <a:endParaRPr lang="en-US" dirty="0"/>
          </a:p>
        </p:txBody>
      </p:sp>
      <p:sp>
        <p:nvSpPr>
          <p:cNvPr id="8" name="Snip Single Corner Rectangle 7"/>
          <p:cNvSpPr/>
          <p:nvPr/>
        </p:nvSpPr>
        <p:spPr>
          <a:xfrm>
            <a:off x="4133419" y="1397008"/>
            <a:ext cx="4657503" cy="2070823"/>
          </a:xfrm>
          <a:prstGeom prst="snip1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133420" y="1397008"/>
            <a:ext cx="4572000" cy="2070823"/>
          </a:xfrm>
          <a:prstGeom prst="rect">
            <a:avLst/>
          </a:prstGeom>
        </p:spPr>
        <p:txBody>
          <a:bodyPr>
            <a:spAutoFit/>
          </a:bodyPr>
          <a:lstStyle/>
          <a:p>
            <a:r>
              <a:rPr lang="en-US" dirty="0" err="1">
                <a:solidFill>
                  <a:srgbClr val="E06C75"/>
                </a:solidFill>
                <a:latin typeface="Fira Code" charset="0"/>
              </a:rPr>
              <a:t>apiVersion</a:t>
            </a:r>
            <a:r>
              <a:rPr lang="en-US" dirty="0">
                <a:solidFill>
                  <a:srgbClr val="BBBBBB"/>
                </a:solidFill>
                <a:latin typeface="Fira Code" charset="0"/>
              </a:rPr>
              <a:t>: </a:t>
            </a:r>
            <a:r>
              <a:rPr lang="en-US" dirty="0">
                <a:solidFill>
                  <a:srgbClr val="98C378"/>
                </a:solidFill>
                <a:latin typeface="Fira Code" charset="0"/>
              </a:rPr>
              <a:t>"</a:t>
            </a:r>
            <a:r>
              <a:rPr lang="en-US" dirty="0" err="1">
                <a:solidFill>
                  <a:srgbClr val="98C379"/>
                </a:solidFill>
                <a:latin typeface="Fira Code" charset="0"/>
              </a:rPr>
              <a:t>stable.example.com</a:t>
            </a:r>
            <a:r>
              <a:rPr lang="en-US" dirty="0">
                <a:solidFill>
                  <a:srgbClr val="98C379"/>
                </a:solidFill>
                <a:latin typeface="Fira Code" charset="0"/>
              </a:rPr>
              <a:t>/v1</a:t>
            </a:r>
            <a:r>
              <a:rPr lang="en-US" dirty="0">
                <a:solidFill>
                  <a:srgbClr val="98C378"/>
                </a:solidFill>
                <a:latin typeface="Fira Code" charset="0"/>
              </a:rPr>
              <a:t>"</a:t>
            </a:r>
            <a:endParaRPr lang="en-US" dirty="0">
              <a:solidFill>
                <a:srgbClr val="BBBBBB"/>
              </a:solidFill>
              <a:latin typeface="Fira Code" charset="0"/>
            </a:endParaRPr>
          </a:p>
          <a:p>
            <a:r>
              <a:rPr lang="en-US" dirty="0">
                <a:solidFill>
                  <a:srgbClr val="E06C75"/>
                </a:solidFill>
                <a:latin typeface="Fira Code" charset="0"/>
              </a:rPr>
              <a:t>kind</a:t>
            </a:r>
            <a:r>
              <a:rPr lang="en-US" dirty="0">
                <a:solidFill>
                  <a:srgbClr val="BBBBBB"/>
                </a:solidFill>
                <a:latin typeface="Fira Code" charset="0"/>
              </a:rPr>
              <a:t>: </a:t>
            </a:r>
            <a:r>
              <a:rPr lang="en-US" dirty="0" err="1">
                <a:solidFill>
                  <a:srgbClr val="98C379"/>
                </a:solidFill>
                <a:latin typeface="Fira Code" charset="0"/>
              </a:rPr>
              <a:t>CronTab</a:t>
            </a:r>
            <a:endParaRPr lang="en-US" dirty="0">
              <a:solidFill>
                <a:srgbClr val="BBBBBB"/>
              </a:solidFill>
              <a:latin typeface="Fira Code" charset="0"/>
            </a:endParaRPr>
          </a:p>
          <a:p>
            <a:r>
              <a:rPr lang="en-US" dirty="0">
                <a:solidFill>
                  <a:srgbClr val="E06C75"/>
                </a:solidFill>
                <a:latin typeface="Fira Code" charset="0"/>
              </a:rPr>
              <a:t>metadata</a:t>
            </a:r>
            <a:r>
              <a:rPr lang="en-US" dirty="0">
                <a:solidFill>
                  <a:srgbClr val="BBBBBB"/>
                </a:solidFill>
                <a:latin typeface="Fira Code" charset="0"/>
              </a:rPr>
              <a:t>:</a:t>
            </a:r>
          </a:p>
          <a:p>
            <a:r>
              <a:rPr lang="en-US" dirty="0">
                <a:solidFill>
                  <a:srgbClr val="E06C75"/>
                </a:solidFill>
                <a:latin typeface="Fira Code" charset="0"/>
              </a:rPr>
              <a:t>name</a:t>
            </a:r>
            <a:r>
              <a:rPr lang="en-US" dirty="0">
                <a:solidFill>
                  <a:srgbClr val="BBBBBB"/>
                </a:solidFill>
                <a:latin typeface="Fira Code" charset="0"/>
              </a:rPr>
              <a:t>: </a:t>
            </a:r>
            <a:r>
              <a:rPr lang="en-US" dirty="0">
                <a:solidFill>
                  <a:srgbClr val="98C379"/>
                </a:solidFill>
                <a:latin typeface="Fira Code" charset="0"/>
              </a:rPr>
              <a:t>my-new-</a:t>
            </a:r>
            <a:r>
              <a:rPr lang="en-US" dirty="0" err="1">
                <a:solidFill>
                  <a:srgbClr val="98C379"/>
                </a:solidFill>
                <a:latin typeface="Fira Code" charset="0"/>
              </a:rPr>
              <a:t>cron</a:t>
            </a:r>
            <a:r>
              <a:rPr lang="en-US" dirty="0">
                <a:solidFill>
                  <a:srgbClr val="98C379"/>
                </a:solidFill>
                <a:latin typeface="Fira Code" charset="0"/>
              </a:rPr>
              <a:t>-object</a:t>
            </a:r>
            <a:endParaRPr lang="en-US" dirty="0">
              <a:solidFill>
                <a:srgbClr val="BBBBBB"/>
              </a:solidFill>
              <a:latin typeface="Fira Code" charset="0"/>
            </a:endParaRPr>
          </a:p>
          <a:p>
            <a:r>
              <a:rPr lang="en-US" dirty="0">
                <a:solidFill>
                  <a:srgbClr val="E06C75"/>
                </a:solidFill>
                <a:latin typeface="Fira Code" charset="0"/>
              </a:rPr>
              <a:t>spec</a:t>
            </a:r>
            <a:r>
              <a:rPr lang="en-US" dirty="0">
                <a:solidFill>
                  <a:srgbClr val="BBBBBB"/>
                </a:solidFill>
                <a:latin typeface="Fira Code" charset="0"/>
              </a:rPr>
              <a:t>:</a:t>
            </a:r>
          </a:p>
          <a:p>
            <a:r>
              <a:rPr lang="en-US" dirty="0" err="1">
                <a:solidFill>
                  <a:srgbClr val="E06C75"/>
                </a:solidFill>
                <a:latin typeface="Fira Code" charset="0"/>
              </a:rPr>
              <a:t>cronSpec</a:t>
            </a:r>
            <a:r>
              <a:rPr lang="en-US" dirty="0">
                <a:solidFill>
                  <a:srgbClr val="BBBBBB"/>
                </a:solidFill>
                <a:latin typeface="Fira Code" charset="0"/>
              </a:rPr>
              <a:t>: </a:t>
            </a:r>
            <a:r>
              <a:rPr lang="en-US" dirty="0">
                <a:solidFill>
                  <a:srgbClr val="98C378"/>
                </a:solidFill>
                <a:latin typeface="Fira Code" charset="0"/>
              </a:rPr>
              <a:t>"</a:t>
            </a:r>
            <a:r>
              <a:rPr lang="en-US" dirty="0">
                <a:solidFill>
                  <a:srgbClr val="98C379"/>
                </a:solidFill>
                <a:latin typeface="Fira Code" charset="0"/>
              </a:rPr>
              <a:t>* * * * */5</a:t>
            </a:r>
            <a:r>
              <a:rPr lang="en-US" dirty="0">
                <a:solidFill>
                  <a:srgbClr val="98C378"/>
                </a:solidFill>
                <a:latin typeface="Fira Code" charset="0"/>
              </a:rPr>
              <a:t>"</a:t>
            </a:r>
            <a:endParaRPr lang="en-US" dirty="0">
              <a:solidFill>
                <a:srgbClr val="BBBBBB"/>
              </a:solidFill>
              <a:latin typeface="Fira Code" charset="0"/>
            </a:endParaRPr>
          </a:p>
          <a:p>
            <a:r>
              <a:rPr lang="en-US" dirty="0">
                <a:solidFill>
                  <a:srgbClr val="E06C75"/>
                </a:solidFill>
                <a:latin typeface="Fira Code" charset="0"/>
              </a:rPr>
              <a:t>image</a:t>
            </a:r>
            <a:r>
              <a:rPr lang="en-US" dirty="0">
                <a:solidFill>
                  <a:srgbClr val="BBBBBB"/>
                </a:solidFill>
                <a:latin typeface="Fira Code" charset="0"/>
              </a:rPr>
              <a:t>: </a:t>
            </a:r>
            <a:r>
              <a:rPr lang="en-US" dirty="0">
                <a:solidFill>
                  <a:srgbClr val="98C379"/>
                </a:solidFill>
                <a:latin typeface="Fira Code" charset="0"/>
              </a:rPr>
              <a:t>my-awesome-</a:t>
            </a:r>
            <a:r>
              <a:rPr lang="en-US" dirty="0" err="1">
                <a:solidFill>
                  <a:srgbClr val="98C379"/>
                </a:solidFill>
                <a:latin typeface="Fira Code" charset="0"/>
              </a:rPr>
              <a:t>cron</a:t>
            </a:r>
            <a:r>
              <a:rPr lang="en-US" dirty="0">
                <a:solidFill>
                  <a:srgbClr val="98C379"/>
                </a:solidFill>
                <a:latin typeface="Fira Code" charset="0"/>
              </a:rPr>
              <a:t>-image</a:t>
            </a:r>
            <a:endParaRPr lang="en-US" dirty="0">
              <a:solidFill>
                <a:srgbClr val="BBBBBB"/>
              </a:solidFill>
              <a:latin typeface="Fira Code" charset="0"/>
            </a:endParaRPr>
          </a:p>
          <a:p>
            <a:r>
              <a:rPr lang="en-US" dirty="0">
                <a:solidFill>
                  <a:srgbClr val="E06C75"/>
                </a:solidFill>
                <a:latin typeface="Fira Code" charset="0"/>
              </a:rPr>
              <a:t>replicas</a:t>
            </a:r>
            <a:r>
              <a:rPr lang="en-US" dirty="0">
                <a:solidFill>
                  <a:srgbClr val="BBBBBB"/>
                </a:solidFill>
                <a:latin typeface="Fira Code" charset="0"/>
              </a:rPr>
              <a:t>: </a:t>
            </a:r>
            <a:r>
              <a:rPr lang="en-US" dirty="0">
                <a:solidFill>
                  <a:srgbClr val="D19A66"/>
                </a:solidFill>
                <a:latin typeface="Fira Code" charset="0"/>
              </a:rPr>
              <a:t>5</a:t>
            </a:r>
            <a:endParaRPr lang="en-US" b="0" dirty="0">
              <a:solidFill>
                <a:srgbClr val="BBBBBB"/>
              </a:solidFill>
              <a:effectLst/>
              <a:latin typeface="Fira Code" charset="0"/>
            </a:endParaRPr>
          </a:p>
        </p:txBody>
      </p:sp>
    </p:spTree>
    <p:extLst>
      <p:ext uri="{BB962C8B-B14F-4D97-AF65-F5344CB8AC3E}">
        <p14:creationId xmlns:p14="http://schemas.microsoft.com/office/powerpoint/2010/main" val="180710427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Theme">
  <a:themeElements>
    <a:clrScheme name="codecentric">
      <a:dk1>
        <a:sysClr val="windowText" lastClr="000000"/>
      </a:dk1>
      <a:lt1>
        <a:sysClr val="window" lastClr="FFFFFF"/>
      </a:lt1>
      <a:dk2>
        <a:srgbClr val="004452"/>
      </a:dk2>
      <a:lt2>
        <a:srgbClr val="F0F6F4"/>
      </a:lt2>
      <a:accent1>
        <a:srgbClr val="007891"/>
      </a:accent1>
      <a:accent2>
        <a:srgbClr val="00AED2"/>
      </a:accent2>
      <a:accent3>
        <a:srgbClr val="03BDEC"/>
      </a:accent3>
      <a:accent4>
        <a:srgbClr val="15584C"/>
      </a:accent4>
      <a:accent5>
        <a:srgbClr val="1FB18A"/>
      </a:accent5>
      <a:accent6>
        <a:srgbClr val="2CE6AF"/>
      </a:accent6>
      <a:hlink>
        <a:srgbClr val="D6B32C"/>
      </a:hlink>
      <a:folHlink>
        <a:srgbClr val="9B9452"/>
      </a:folHlink>
    </a:clrScheme>
    <a:fontScheme name="Panton">
      <a:majorFont>
        <a:latin typeface="Panton Regular"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nton Light"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master template" id="{442CD2DA-50DF-C34E-B296-9B3650E270A0}" vid="{F79B74A8-65DD-4645-B7AC-2818FBB82784}"/>
    </a:ext>
  </a:extLst>
</a:theme>
</file>

<file path=ppt/theme/theme2.xml><?xml version="1.0" encoding="utf-8"?>
<a:theme xmlns:a="http://schemas.openxmlformats.org/drawingml/2006/main" name="1_Default Theme Without Logo">
  <a:themeElements>
    <a:clrScheme name="codecentric">
      <a:dk1>
        <a:sysClr val="windowText" lastClr="000000"/>
      </a:dk1>
      <a:lt1>
        <a:sysClr val="window" lastClr="FFFFFF"/>
      </a:lt1>
      <a:dk2>
        <a:srgbClr val="004452"/>
      </a:dk2>
      <a:lt2>
        <a:srgbClr val="F0F6F4"/>
      </a:lt2>
      <a:accent1>
        <a:srgbClr val="007891"/>
      </a:accent1>
      <a:accent2>
        <a:srgbClr val="00AED2"/>
      </a:accent2>
      <a:accent3>
        <a:srgbClr val="03BDEC"/>
      </a:accent3>
      <a:accent4>
        <a:srgbClr val="15584C"/>
      </a:accent4>
      <a:accent5>
        <a:srgbClr val="1FB18A"/>
      </a:accent5>
      <a:accent6>
        <a:srgbClr val="2CE6AF"/>
      </a:accent6>
      <a:hlink>
        <a:srgbClr val="D6B32C"/>
      </a:hlink>
      <a:folHlink>
        <a:srgbClr val="9B9452"/>
      </a:folHlink>
    </a:clrScheme>
    <a:fontScheme name="Panton">
      <a:majorFont>
        <a:latin typeface="Panton Regular"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nton Light"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master template 16-9.potx" id="{90693A20-B6B6-BA46-9E22-F6160FD8091A}" vid="{5CF3F612-F849-BC4F-B664-3784B607958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cc_master template</Template>
  <TotalTime>7017</TotalTime>
  <Words>7578</Words>
  <Application>Microsoft Macintosh PowerPoint</Application>
  <PresentationFormat>On-screen Show (16:9)</PresentationFormat>
  <Paragraphs>789</Paragraphs>
  <Slides>71</Slides>
  <Notes>18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71</vt:i4>
      </vt:variant>
    </vt:vector>
  </HeadingPairs>
  <TitlesOfParts>
    <vt:vector size="86" baseType="lpstr">
      <vt:lpstr>Calibri</vt:lpstr>
      <vt:lpstr>Fira Code</vt:lpstr>
      <vt:lpstr>Gill Sans</vt:lpstr>
      <vt:lpstr>Helvetica Light</vt:lpstr>
      <vt:lpstr>Lato Light</vt:lpstr>
      <vt:lpstr>Mangal</vt:lpstr>
      <vt:lpstr>Panton</vt:lpstr>
      <vt:lpstr>Panton Bold</vt:lpstr>
      <vt:lpstr>Panton Light</vt:lpstr>
      <vt:lpstr>Panton Regular</vt:lpstr>
      <vt:lpstr>Source Sans Pro Semibold</vt:lpstr>
      <vt:lpstr>Times New Roman</vt:lpstr>
      <vt:lpstr>Arial</vt:lpstr>
      <vt:lpstr>Default Theme</vt:lpstr>
      <vt:lpstr>1_Default Theme Without Logo</vt:lpstr>
      <vt:lpstr>The Operator Pattern</vt:lpstr>
      <vt:lpstr>Normal Kubernetes Deployment </vt:lpstr>
      <vt:lpstr>PowerPoint Presentation</vt:lpstr>
      <vt:lpstr>But Day 2 Operations? </vt:lpstr>
      <vt:lpstr>If only we could automate this!</vt:lpstr>
      <vt:lpstr>Operators</vt:lpstr>
      <vt:lpstr>Operators</vt:lpstr>
      <vt:lpstr>CustomResourceDefinition</vt:lpstr>
      <vt:lpstr>CustomResourceDefinition</vt:lpstr>
      <vt:lpstr>Control Loop</vt:lpstr>
      <vt:lpstr>Kafka Basics</vt:lpstr>
      <vt:lpstr>Create Cluster</vt:lpstr>
      <vt:lpstr>Downsize Cluster</vt:lpstr>
      <vt:lpstr>Rebalance Topics with Hot Partitions</vt:lpstr>
      <vt:lpstr>Other Operators</vt:lpstr>
      <vt:lpstr>Take a step back</vt:lpstr>
      <vt:lpstr>Custom Logic in Mesos</vt:lpstr>
      <vt:lpstr>Comparison</vt:lpstr>
      <vt:lpstr>Questions? Discuss!</vt:lpstr>
      <vt:lpstr>PowerPoint Presentation</vt:lpstr>
      <vt:lpstr>WHO WE ARE</vt:lpstr>
      <vt:lpstr>FULL WIDTH TEXT SAMLE</vt:lpstr>
      <vt:lpstr>TWO COLUMNS TEXT SAMPLE</vt:lpstr>
      <vt:lpstr>TWO COLUMNS TEXT SAMPLE</vt:lpstr>
      <vt:lpstr>OUR PHILOSOPHY</vt:lpstr>
      <vt:lpstr>PowerPoint Presentation</vt:lpstr>
      <vt:lpstr>PowerPoint Presentation</vt:lpstr>
      <vt:lpstr>TEAM TEAM</vt:lpstr>
      <vt:lpstr>MEET OUR DEDICATED TEAM </vt:lpstr>
      <vt:lpstr>MEET OUR DEDICATED TEAM</vt:lpstr>
      <vt:lpstr>Skills we have</vt:lpstr>
      <vt:lpstr>PowerPoint Presentation</vt:lpstr>
      <vt:lpstr>KNOWING THE REAL PROBLEM</vt:lpstr>
      <vt:lpstr>KNOWING THE REAL PROBLEM</vt:lpstr>
      <vt:lpstr>KNOWING THE PROBLEMS </vt:lpstr>
      <vt:lpstr>Our SOLUTIONs</vt:lpstr>
      <vt:lpstr>Our SOLUTIONs </vt:lpstr>
      <vt:lpstr>Our SOLUTIONs</vt:lpstr>
      <vt:lpstr>Our SOLUTIONs</vt:lpstr>
      <vt:lpstr>PowerPoint Presentation</vt:lpstr>
      <vt:lpstr>OUR SERVICES</vt:lpstr>
      <vt:lpstr>PROJECT SAMPLE (MOCKUP INCLUDED)</vt:lpstr>
      <vt:lpstr>PROJECT SAMPLE (MOCKUP INCLUDED)</vt:lpstr>
      <vt:lpstr>PROJECT SAMPLE (MOCKUP INCLUDED)</vt:lpstr>
      <vt:lpstr>PowerPoint Presentation</vt:lpstr>
      <vt:lpstr>OUR Latest WORKS</vt:lpstr>
      <vt:lpstr>OUR Latest WORKS</vt:lpstr>
      <vt:lpstr>OUR Latest WORKS</vt:lpstr>
      <vt:lpstr>OUR Latest WORKS</vt:lpstr>
      <vt:lpstr>OUR Latest WORKS</vt:lpstr>
      <vt:lpstr>OUR Latest WORKS</vt:lpstr>
      <vt:lpstr>OUR Latest WORKS</vt:lpstr>
      <vt:lpstr>DIAGRAM WITH FEATURES</vt:lpstr>
      <vt:lpstr>MARKET VALIDATION</vt:lpstr>
      <vt:lpstr>MARKET size</vt:lpstr>
      <vt:lpstr>PowerPoint Presentation</vt:lpstr>
      <vt:lpstr>PowerPoint Presentation</vt:lpstr>
      <vt:lpstr>Cycle diagram sample</vt:lpstr>
      <vt:lpstr>PIE GRAPHIC sample</vt:lpstr>
      <vt:lpstr>WRITE HERE A TITLE</vt:lpstr>
      <vt:lpstr>BARS diagram sample</vt:lpstr>
      <vt:lpstr>PowerPoint Presentation</vt:lpstr>
      <vt:lpstr>DEMOGRAPHIC STATS</vt:lpstr>
      <vt:lpstr>THREE AREAS STATS</vt:lpstr>
      <vt:lpstr>TOOLS TO BOOST YOUR SALES</vt:lpstr>
      <vt:lpstr>areas to improve in the plan</vt:lpstr>
      <vt:lpstr>COMPETITORS COMPARISSON</vt:lpstr>
      <vt:lpstr>CONNECTORS DIAGRAMS</vt:lpstr>
      <vt:lpstr>cc_icons</vt:lpstr>
      <vt:lpstr>cc_primary template colours (included in master template)</vt:lpstr>
      <vt:lpstr>Stay connected</vt:lpstr>
    </vt:vector>
  </TitlesOfParts>
  <Manager/>
  <Company/>
  <LinksUpToDate>false</LinksUpToDate>
  <SharedDoc>false</SharedDoc>
  <HyperlinkBase/>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Valentina Arambasic</dc:creator>
  <cp:keywords/>
  <dc:description/>
  <cp:lastModifiedBy>Jakob Karalus</cp:lastModifiedBy>
  <cp:revision>141</cp:revision>
  <cp:lastPrinted>2017-07-25T07:43:52Z</cp:lastPrinted>
  <dcterms:created xsi:type="dcterms:W3CDTF">2017-06-07T14:14:35Z</dcterms:created>
  <dcterms:modified xsi:type="dcterms:W3CDTF">2017-10-15T21:07:22Z</dcterms:modified>
  <cp:category/>
</cp:coreProperties>
</file>