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a\Desktop\Ad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55607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Ekran Gösterisi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aAa</dc:creator>
  <cp:lastModifiedBy>aAa</cp:lastModifiedBy>
  <cp:revision>1</cp:revision>
  <dcterms:created xsi:type="dcterms:W3CDTF">2018-09-23T08:09:03Z</dcterms:created>
  <dcterms:modified xsi:type="dcterms:W3CDTF">2018-09-23T08:10:47Z</dcterms:modified>
</cp:coreProperties>
</file>