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5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BB108D-F2FF-4976-84F3-BE6C82AAB477}">
          <p14:sldIdLst>
            <p14:sldId id="256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70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CCC46-A636-49F5-B155-4621DE781800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A2213-85ED-47D8-9F4B-E7BCA2418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99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r>
              <a:rPr lang="en-US" baseline="0" dirty="0" smtClean="0"/>
              <a:t>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A2213-85ED-47D8-9F4B-E7BCA24188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5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A2213-85ED-47D8-9F4B-E7BCA24188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09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A2213-85ED-47D8-9F4B-E7BCA24188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4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66D-372A-4968-B1B5-9AD20DA05A7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D5AF-85CA-47D4-958D-55358F310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66D-372A-4968-B1B5-9AD20DA05A7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D5AF-85CA-47D4-958D-55358F310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0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66D-372A-4968-B1B5-9AD20DA05A7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D5AF-85CA-47D4-958D-55358F310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9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66D-372A-4968-B1B5-9AD20DA05A7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D5AF-85CA-47D4-958D-55358F310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0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66D-372A-4968-B1B5-9AD20DA05A7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D5AF-85CA-47D4-958D-55358F310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1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66D-372A-4968-B1B5-9AD20DA05A7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D5AF-85CA-47D4-958D-55358F310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5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66D-372A-4968-B1B5-9AD20DA05A7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D5AF-85CA-47D4-958D-55358F310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4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66D-372A-4968-B1B5-9AD20DA05A7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D5AF-85CA-47D4-958D-55358F310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0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66D-372A-4968-B1B5-9AD20DA05A7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D5AF-85CA-47D4-958D-55358F310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0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66D-372A-4968-B1B5-9AD20DA05A7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D5AF-85CA-47D4-958D-55358F310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3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66D-372A-4968-B1B5-9AD20DA05A7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D5AF-85CA-47D4-958D-55358F310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8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AD66D-372A-4968-B1B5-9AD20DA05A7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DD5AF-85CA-47D4-958D-55358F310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2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PHYS 221 </a:t>
            </a:r>
            <a:r>
              <a:rPr lang="en-US" dirty="0" smtClean="0"/>
              <a:t>Recitation Quiz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Ralphs</a:t>
            </a:r>
          </a:p>
          <a:p>
            <a:r>
              <a:rPr lang="en-US" dirty="0" smtClean="0"/>
              <a:t>Geometric Optics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8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Question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858125" cy="521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6800" y="4724400"/>
            <a:ext cx="762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6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Question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" y="1524000"/>
            <a:ext cx="9129623" cy="372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4495800"/>
            <a:ext cx="2819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4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Question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">
            <a:off x="-1" y="1524000"/>
            <a:ext cx="9124489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3276600"/>
            <a:ext cx="32004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7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26</Words>
  <Application>Microsoft Office PowerPoint</Application>
  <PresentationFormat>On-screen Show (4:3)</PresentationFormat>
  <Paragraphs>12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PHYS 221 Recitation Quiz</vt:lpstr>
      <vt:lpstr>Quiz Question</vt:lpstr>
      <vt:lpstr>Quiz Question</vt:lpstr>
      <vt:lpstr>Quiz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 221 Recitation</dc:title>
  <dc:creator>Kevin</dc:creator>
  <cp:lastModifiedBy>Kevin</cp:lastModifiedBy>
  <cp:revision>7</cp:revision>
  <dcterms:created xsi:type="dcterms:W3CDTF">2014-04-04T09:48:57Z</dcterms:created>
  <dcterms:modified xsi:type="dcterms:W3CDTF">2015-05-01T05:53:02Z</dcterms:modified>
</cp:coreProperties>
</file>