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70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D72F-4B4D-4940-9169-12EE4083B981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0A79-B0D5-4D33-AEB3-3A573B008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4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D72F-4B4D-4940-9169-12EE4083B981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0A79-B0D5-4D33-AEB3-3A573B008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4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D72F-4B4D-4940-9169-12EE4083B981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0A79-B0D5-4D33-AEB3-3A573B008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5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D72F-4B4D-4940-9169-12EE4083B981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0A79-B0D5-4D33-AEB3-3A573B008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4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D72F-4B4D-4940-9169-12EE4083B981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0A79-B0D5-4D33-AEB3-3A573B008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6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D72F-4B4D-4940-9169-12EE4083B981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0A79-B0D5-4D33-AEB3-3A573B008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6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D72F-4B4D-4940-9169-12EE4083B981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0A79-B0D5-4D33-AEB3-3A573B008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4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D72F-4B4D-4940-9169-12EE4083B981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0A79-B0D5-4D33-AEB3-3A573B008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1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D72F-4B4D-4940-9169-12EE4083B981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0A79-B0D5-4D33-AEB3-3A573B008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5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D72F-4B4D-4940-9169-12EE4083B981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0A79-B0D5-4D33-AEB3-3A573B008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8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D72F-4B4D-4940-9169-12EE4083B981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0A79-B0D5-4D33-AEB3-3A573B008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1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9D72F-4B4D-4940-9169-12EE4083B981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20A79-B0D5-4D33-AEB3-3A573B008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4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PHYS 221 </a:t>
            </a:r>
            <a:r>
              <a:rPr lang="en-US" dirty="0" smtClean="0"/>
              <a:t>Recitation Quiz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Ralphs</a:t>
            </a:r>
          </a:p>
          <a:p>
            <a:r>
              <a:rPr lang="en-US" dirty="0" smtClean="0"/>
              <a:t>Week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Question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0964"/>
            <a:ext cx="7081837" cy="530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71600" y="5105400"/>
            <a:ext cx="914400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Question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0" y="1752600"/>
            <a:ext cx="885825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2819400"/>
            <a:ext cx="1752600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39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12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PHYS 221 Recitation Quiz</vt:lpstr>
      <vt:lpstr>Quiz Question</vt:lpstr>
      <vt:lpstr>Quiz 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</dc:creator>
  <cp:lastModifiedBy>Kevin</cp:lastModifiedBy>
  <cp:revision>4</cp:revision>
  <dcterms:created xsi:type="dcterms:W3CDTF">2013-10-11T12:19:29Z</dcterms:created>
  <dcterms:modified xsi:type="dcterms:W3CDTF">2015-05-01T05:46:36Z</dcterms:modified>
</cp:coreProperties>
</file>