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7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4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C0ED-0225-41BA-AAAC-B33E1BDD05D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B1AB-4EFA-4199-A707-4346655D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 221 </a:t>
            </a:r>
            <a:r>
              <a:rPr lang="en-US" dirty="0" smtClean="0"/>
              <a:t>Recitation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Ralphs</a:t>
            </a:r>
          </a:p>
          <a:p>
            <a:r>
              <a:rPr lang="en-US" dirty="0" smtClean="0"/>
              <a:t>Week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086599" cy="522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5846002"/>
            <a:ext cx="685800" cy="249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4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382000" cy="318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3657600"/>
            <a:ext cx="1752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PHYS 221 Recitation Quiz</vt:lpstr>
      <vt:lpstr>Quiz Question</vt:lpstr>
      <vt:lpstr>Quiz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221 Recitation</dc:title>
  <dc:creator>Kevin</dc:creator>
  <cp:lastModifiedBy>Kevin</cp:lastModifiedBy>
  <cp:revision>5</cp:revision>
  <dcterms:created xsi:type="dcterms:W3CDTF">2013-10-18T12:09:12Z</dcterms:created>
  <dcterms:modified xsi:type="dcterms:W3CDTF">2015-05-01T05:51:48Z</dcterms:modified>
</cp:coreProperties>
</file>