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54864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15" d="100"/>
          <a:sy n="115" d="100"/>
        </p:scale>
        <p:origin x="34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23066"/>
            <a:ext cx="4663440" cy="175090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41495"/>
            <a:ext cx="4114800" cy="1214225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166-015C-BF47-A885-4698B6352E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D73-FEA3-364D-928A-6EC18954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7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166-015C-BF47-A885-4698B6352E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D73-FEA3-364D-928A-6EC18954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67758"/>
            <a:ext cx="118300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67758"/>
            <a:ext cx="3480435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166-015C-BF47-A885-4698B6352E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D73-FEA3-364D-928A-6EC18954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166-015C-BF47-A885-4698B6352E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D73-FEA3-364D-928A-6EC18954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253809"/>
            <a:ext cx="4732020" cy="209200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365607"/>
            <a:ext cx="4732020" cy="1100137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166-015C-BF47-A885-4698B6352E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D73-FEA3-364D-928A-6EC18954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338792"/>
            <a:ext cx="233172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338792"/>
            <a:ext cx="233172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166-015C-BF47-A885-4698B6352E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D73-FEA3-364D-928A-6EC18954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6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67759"/>
            <a:ext cx="473202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232853"/>
            <a:ext cx="2321004" cy="60420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837055"/>
            <a:ext cx="232100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232853"/>
            <a:ext cx="2332435" cy="60420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837055"/>
            <a:ext cx="233243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166-015C-BF47-A885-4698B6352E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D73-FEA3-364D-928A-6EC18954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7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166-015C-BF47-A885-4698B6352E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D73-FEA3-364D-928A-6EC18954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6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166-015C-BF47-A885-4698B6352E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D73-FEA3-364D-928A-6EC18954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6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35280"/>
            <a:ext cx="1769507" cy="11734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24113"/>
            <a:ext cx="2777490" cy="357399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508760"/>
            <a:ext cx="1769507" cy="279516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166-015C-BF47-A885-4698B6352E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D73-FEA3-364D-928A-6EC18954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35280"/>
            <a:ext cx="1769507" cy="11734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24113"/>
            <a:ext cx="2777490" cy="357399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508760"/>
            <a:ext cx="1769507" cy="279516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166-015C-BF47-A885-4698B6352E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7D73-FEA3-364D-928A-6EC18954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3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67759"/>
            <a:ext cx="473202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338792"/>
            <a:ext cx="473202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661325"/>
            <a:ext cx="12344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0166-015C-BF47-A885-4698B6352E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661325"/>
            <a:ext cx="185166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661325"/>
            <a:ext cx="12344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7D73-FEA3-364D-928A-6EC18954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9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03E2472-5E45-C34F-BE53-F6C82E517450}"/>
              </a:ext>
            </a:extLst>
          </p:cNvPr>
          <p:cNvGrpSpPr/>
          <p:nvPr/>
        </p:nvGrpSpPr>
        <p:grpSpPr>
          <a:xfrm>
            <a:off x="110341" y="72746"/>
            <a:ext cx="5265723" cy="4883708"/>
            <a:chOff x="3091099" y="878142"/>
            <a:chExt cx="5265723" cy="488370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F9B007-E9A9-0B4E-9600-63B2BF4C79C9}"/>
                </a:ext>
              </a:extLst>
            </p:cNvPr>
            <p:cNvSpPr txBox="1"/>
            <p:nvPr/>
          </p:nvSpPr>
          <p:spPr>
            <a:xfrm>
              <a:off x="3091099" y="2587230"/>
              <a:ext cx="8690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STP 2017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914E77-8919-DD4B-8BFF-187AD5B5FB84}"/>
                </a:ext>
              </a:extLst>
            </p:cNvPr>
            <p:cNvSpPr txBox="1"/>
            <p:nvPr/>
          </p:nvSpPr>
          <p:spPr>
            <a:xfrm>
              <a:off x="3091099" y="3383538"/>
              <a:ext cx="8690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STP 2018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33387B-6A3A-2F41-8230-3CCE089E8FC6}"/>
                </a:ext>
              </a:extLst>
            </p:cNvPr>
            <p:cNvSpPr txBox="1"/>
            <p:nvPr/>
          </p:nvSpPr>
          <p:spPr>
            <a:xfrm>
              <a:off x="3091099" y="4235343"/>
              <a:ext cx="8690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TLI 2017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740ED4-852F-E04D-85FA-BB3C698788BD}"/>
                </a:ext>
              </a:extLst>
            </p:cNvPr>
            <p:cNvSpPr txBox="1"/>
            <p:nvPr/>
          </p:nvSpPr>
          <p:spPr>
            <a:xfrm>
              <a:off x="3091099" y="5056668"/>
              <a:ext cx="8690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TLI 2018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6116A6-F365-DB49-9FB8-FD22D3784539}"/>
                </a:ext>
              </a:extLst>
            </p:cNvPr>
            <p:cNvSpPr txBox="1"/>
            <p:nvPr/>
          </p:nvSpPr>
          <p:spPr>
            <a:xfrm>
              <a:off x="5279304" y="878388"/>
              <a:ext cx="17163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Morphological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9FB1F5-F124-6C44-8608-C75846F31A53}"/>
                </a:ext>
              </a:extLst>
            </p:cNvPr>
            <p:cNvSpPr txBox="1"/>
            <p:nvPr/>
          </p:nvSpPr>
          <p:spPr>
            <a:xfrm>
              <a:off x="6640486" y="878142"/>
              <a:ext cx="17163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Maturity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2DF0005-8EAD-1640-8674-968FCD9DAA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120" t="32073" r="6561" b="39743"/>
            <a:stretch/>
          </p:blipFill>
          <p:spPr>
            <a:xfrm>
              <a:off x="3995664" y="1314027"/>
              <a:ext cx="3793730" cy="1932927"/>
            </a:xfrm>
            <a:prstGeom prst="rect">
              <a:avLst/>
            </a:prstGeom>
          </p:spPr>
        </p:pic>
        <p:pic>
          <p:nvPicPr>
            <p:cNvPr id="38" name="Picture 37" descr="Chart&#10;&#10;Description automatically generated">
              <a:extLst>
                <a:ext uri="{FF2B5EF4-FFF2-40B4-BE49-F238E27FC236}">
                  <a16:creationId xmlns:a16="http://schemas.microsoft.com/office/drawing/2014/main" id="{F9825C95-8CAC-6641-9009-E1F14CCFE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202" t="48739" r="6480" b="39934"/>
            <a:stretch/>
          </p:blipFill>
          <p:spPr>
            <a:xfrm>
              <a:off x="4011822" y="3289648"/>
              <a:ext cx="3793730" cy="776821"/>
            </a:xfrm>
            <a:prstGeom prst="rect">
              <a:avLst/>
            </a:prstGeom>
          </p:spPr>
        </p:pic>
        <p:pic>
          <p:nvPicPr>
            <p:cNvPr id="40" name="Picture 39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B8243F4D-C081-6E47-9D5D-9817842A3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121" t="48491" r="6479" b="39702"/>
            <a:stretch/>
          </p:blipFill>
          <p:spPr>
            <a:xfrm>
              <a:off x="3995664" y="4099242"/>
              <a:ext cx="3799340" cy="80978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3579C2-DBD3-5947-AE60-0B53C258C1E9}"/>
                </a:ext>
              </a:extLst>
            </p:cNvPr>
            <p:cNvSpPr/>
            <p:nvPr/>
          </p:nvSpPr>
          <p:spPr>
            <a:xfrm>
              <a:off x="4604927" y="4115961"/>
              <a:ext cx="270092" cy="27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F9A273FB-ECF2-FC4B-A43A-72A44FC027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120" t="48491" r="6348" b="39701"/>
            <a:stretch/>
          </p:blipFill>
          <p:spPr>
            <a:xfrm>
              <a:off x="3990054" y="4935079"/>
              <a:ext cx="3808393" cy="809786"/>
            </a:xfrm>
            <a:prstGeom prst="rect">
              <a:avLst/>
            </a:prstGeom>
          </p:spPr>
        </p:pic>
        <p:pic>
          <p:nvPicPr>
            <p:cNvPr id="43" name="Picture 42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49DF5797-5053-B147-99A8-859358C432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224" t="48489" r="543" b="3720"/>
            <a:stretch/>
          </p:blipFill>
          <p:spPr>
            <a:xfrm>
              <a:off x="7841059" y="2484151"/>
              <a:ext cx="427462" cy="3277699"/>
            </a:xfrm>
            <a:prstGeom prst="rect">
              <a:avLst/>
            </a:prstGeom>
          </p:spPr>
        </p:pic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A506092D-740D-0D4B-86C3-F40BB20E4DD2}"/>
                </a:ext>
              </a:extLst>
            </p:cNvPr>
            <p:cNvSpPr/>
            <p:nvPr/>
          </p:nvSpPr>
          <p:spPr>
            <a:xfrm rot="5400000">
              <a:off x="7375543" y="966652"/>
              <a:ext cx="246223" cy="613794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602E2AF3-1FC7-CA44-96BB-4C5A6A987436}"/>
                </a:ext>
              </a:extLst>
            </p:cNvPr>
            <p:cNvSpPr/>
            <p:nvPr/>
          </p:nvSpPr>
          <p:spPr>
            <a:xfrm rot="5400000">
              <a:off x="6014361" y="368281"/>
              <a:ext cx="246223" cy="1823947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54C3875-E6E1-A04B-8A0F-B858320B387F}"/>
                </a:ext>
              </a:extLst>
            </p:cNvPr>
            <p:cNvSpPr/>
            <p:nvPr/>
          </p:nvSpPr>
          <p:spPr>
            <a:xfrm>
              <a:off x="4875019" y="4391177"/>
              <a:ext cx="270092" cy="27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B03B9D-A42E-E943-BF61-2D50804AE5BC}"/>
                </a:ext>
              </a:extLst>
            </p:cNvPr>
            <p:cNvSpPr/>
            <p:nvPr/>
          </p:nvSpPr>
          <p:spPr>
            <a:xfrm>
              <a:off x="4603456" y="4948311"/>
              <a:ext cx="270092" cy="27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467DE8-C3BF-6646-9493-26C8B13C7D5F}"/>
                </a:ext>
              </a:extLst>
            </p:cNvPr>
            <p:cNvSpPr/>
            <p:nvPr/>
          </p:nvSpPr>
          <p:spPr>
            <a:xfrm>
              <a:off x="4873548" y="5223527"/>
              <a:ext cx="270092" cy="27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AA7500-25EB-294D-8889-FEACAA05A439}"/>
                </a:ext>
              </a:extLst>
            </p:cNvPr>
            <p:cNvSpPr/>
            <p:nvPr/>
          </p:nvSpPr>
          <p:spPr>
            <a:xfrm>
              <a:off x="4612836" y="3293915"/>
              <a:ext cx="270092" cy="27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D8A281-3E11-614C-8F0E-50ECB9596775}"/>
                </a:ext>
              </a:extLst>
            </p:cNvPr>
            <p:cNvSpPr/>
            <p:nvPr/>
          </p:nvSpPr>
          <p:spPr>
            <a:xfrm>
              <a:off x="4882928" y="3569131"/>
              <a:ext cx="270092" cy="27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47F6A63-F7E3-8C41-9315-AD2865E35987}"/>
                </a:ext>
              </a:extLst>
            </p:cNvPr>
            <p:cNvSpPr/>
            <p:nvPr/>
          </p:nvSpPr>
          <p:spPr>
            <a:xfrm>
              <a:off x="4603456" y="2458391"/>
              <a:ext cx="270092" cy="27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9D1C82B-D825-E74C-86D6-D385A22C2470}"/>
                </a:ext>
              </a:extLst>
            </p:cNvPr>
            <p:cNvSpPr/>
            <p:nvPr/>
          </p:nvSpPr>
          <p:spPr>
            <a:xfrm>
              <a:off x="4873548" y="2733607"/>
              <a:ext cx="270092" cy="273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10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Altendorf, Kayla - ARS</dc:creator>
  <cp:lastModifiedBy>Altendorf, Kayla - ARS</cp:lastModifiedBy>
  <cp:revision>5</cp:revision>
  <dcterms:created xsi:type="dcterms:W3CDTF">2021-02-09T03:51:04Z</dcterms:created>
  <dcterms:modified xsi:type="dcterms:W3CDTF">2021-02-12T04:29:06Z</dcterms:modified>
</cp:coreProperties>
</file>