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315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18313E-8DEA-AE42-AAA6-AE5583D10218}" v="13" dt="2021-12-13T18:48:02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94"/>
  </p:normalViewPr>
  <p:slideViewPr>
    <p:cSldViewPr snapToGrid="0" snapToObjects="1">
      <p:cViewPr>
        <p:scale>
          <a:sx n="390" d="100"/>
          <a:sy n="390" d="100"/>
        </p:scale>
        <p:origin x="-3848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tendorf, Kayla - ARS" userId="81ac8450-7982-46ee-93cd-0ad1575dcbd6" providerId="ADAL" clId="{F818313E-8DEA-AE42-AAA6-AE5583D10218}"/>
    <pc:docChg chg="undo custSel modSld">
      <pc:chgData name="Altendorf, Kayla - ARS" userId="81ac8450-7982-46ee-93cd-0ad1575dcbd6" providerId="ADAL" clId="{F818313E-8DEA-AE42-AAA6-AE5583D10218}" dt="2021-12-13T18:48:33.436" v="338" actId="1037"/>
      <pc:docMkLst>
        <pc:docMk/>
      </pc:docMkLst>
      <pc:sldChg chg="addSp delSp modSp mod">
        <pc:chgData name="Altendorf, Kayla - ARS" userId="81ac8450-7982-46ee-93cd-0ad1575dcbd6" providerId="ADAL" clId="{F818313E-8DEA-AE42-AAA6-AE5583D10218}" dt="2021-12-13T18:48:33.436" v="338" actId="1037"/>
        <pc:sldMkLst>
          <pc:docMk/>
          <pc:sldMk cId="155939843" sldId="256"/>
        </pc:sldMkLst>
        <pc:spChg chg="add mod">
          <ac:chgData name="Altendorf, Kayla - ARS" userId="81ac8450-7982-46ee-93cd-0ad1575dcbd6" providerId="ADAL" clId="{F818313E-8DEA-AE42-AAA6-AE5583D10218}" dt="2021-12-13T16:44:28.149" v="108" actId="255"/>
          <ac:spMkLst>
            <pc:docMk/>
            <pc:sldMk cId="155939843" sldId="256"/>
            <ac:spMk id="2" creationId="{EEB6B14F-FB41-134C-A3C1-AE051729993A}"/>
          </ac:spMkLst>
        </pc:spChg>
        <pc:spChg chg="add del mod">
          <ac:chgData name="Altendorf, Kayla - ARS" userId="81ac8450-7982-46ee-93cd-0ad1575dcbd6" providerId="ADAL" clId="{F818313E-8DEA-AE42-AAA6-AE5583D10218}" dt="2021-12-13T16:44:17.191" v="106"/>
          <ac:spMkLst>
            <pc:docMk/>
            <pc:sldMk cId="155939843" sldId="256"/>
            <ac:spMk id="3" creationId="{D2A454C0-3CAE-C444-88E3-DABBD9DF3E2F}"/>
          </ac:spMkLst>
        </pc:spChg>
        <pc:spChg chg="add del mod">
          <ac:chgData name="Altendorf, Kayla - ARS" userId="81ac8450-7982-46ee-93cd-0ad1575dcbd6" providerId="ADAL" clId="{F818313E-8DEA-AE42-AAA6-AE5583D10218}" dt="2021-12-13T18:47:07.035" v="280"/>
          <ac:spMkLst>
            <pc:docMk/>
            <pc:sldMk cId="155939843" sldId="256"/>
            <ac:spMk id="5" creationId="{D988B648-5010-354C-961B-7A9428D55666}"/>
          </ac:spMkLst>
        </pc:spChg>
        <pc:spChg chg="add mod">
          <ac:chgData name="Altendorf, Kayla - ARS" userId="81ac8450-7982-46ee-93cd-0ad1575dcbd6" providerId="ADAL" clId="{F818313E-8DEA-AE42-AAA6-AE5583D10218}" dt="2021-12-13T16:44:28.149" v="108" actId="255"/>
          <ac:spMkLst>
            <pc:docMk/>
            <pc:sldMk cId="155939843" sldId="256"/>
            <ac:spMk id="19" creationId="{D813CFEA-C61B-9548-9C53-7421C2C88729}"/>
          </ac:spMkLst>
        </pc:spChg>
        <pc:spChg chg="add mod">
          <ac:chgData name="Altendorf, Kayla - ARS" userId="81ac8450-7982-46ee-93cd-0ad1575dcbd6" providerId="ADAL" clId="{F818313E-8DEA-AE42-AAA6-AE5583D10218}" dt="2021-12-13T18:44:28.421" v="153" actId="1038"/>
          <ac:spMkLst>
            <pc:docMk/>
            <pc:sldMk cId="155939843" sldId="256"/>
            <ac:spMk id="20" creationId="{8EEB7B60-73C8-6845-8464-8643566C35D0}"/>
          </ac:spMkLst>
        </pc:spChg>
        <pc:spChg chg="add mod">
          <ac:chgData name="Altendorf, Kayla - ARS" userId="81ac8450-7982-46ee-93cd-0ad1575dcbd6" providerId="ADAL" clId="{F818313E-8DEA-AE42-AAA6-AE5583D10218}" dt="2021-12-13T18:45:20.340" v="222" actId="1037"/>
          <ac:spMkLst>
            <pc:docMk/>
            <pc:sldMk cId="155939843" sldId="256"/>
            <ac:spMk id="22" creationId="{C17AC8EC-900E-2344-91B3-95A5DC2341D5}"/>
          </ac:spMkLst>
        </pc:spChg>
        <pc:spChg chg="add del mod">
          <ac:chgData name="Altendorf, Kayla - ARS" userId="81ac8450-7982-46ee-93cd-0ad1575dcbd6" providerId="ADAL" clId="{F818313E-8DEA-AE42-AAA6-AE5583D10218}" dt="2021-12-13T18:47:06.282" v="278" actId="1076"/>
          <ac:spMkLst>
            <pc:docMk/>
            <pc:sldMk cId="155939843" sldId="256"/>
            <ac:spMk id="24" creationId="{8F4B8B52-35DD-4A43-9E96-A99BC38FB4E7}"/>
          </ac:spMkLst>
        </pc:spChg>
        <pc:spChg chg="add mod">
          <ac:chgData name="Altendorf, Kayla - ARS" userId="81ac8450-7982-46ee-93cd-0ad1575dcbd6" providerId="ADAL" clId="{F818313E-8DEA-AE42-AAA6-AE5583D10218}" dt="2021-12-13T18:46:39.574" v="269" actId="1076"/>
          <ac:spMkLst>
            <pc:docMk/>
            <pc:sldMk cId="155939843" sldId="256"/>
            <ac:spMk id="26" creationId="{C1938BB0-90EA-C54A-BD84-2EC665559B39}"/>
          </ac:spMkLst>
        </pc:spChg>
        <pc:spChg chg="add mod">
          <ac:chgData name="Altendorf, Kayla - ARS" userId="81ac8450-7982-46ee-93cd-0ad1575dcbd6" providerId="ADAL" clId="{F818313E-8DEA-AE42-AAA6-AE5583D10218}" dt="2021-12-13T18:46:46.468" v="274" actId="20577"/>
          <ac:spMkLst>
            <pc:docMk/>
            <pc:sldMk cId="155939843" sldId="256"/>
            <ac:spMk id="28" creationId="{8C6F6677-FE51-9C42-8DB8-0CF9B9018026}"/>
          </ac:spMkLst>
        </pc:spChg>
        <pc:spChg chg="add mod">
          <ac:chgData name="Altendorf, Kayla - ARS" userId="81ac8450-7982-46ee-93cd-0ad1575dcbd6" providerId="ADAL" clId="{F818313E-8DEA-AE42-AAA6-AE5583D10218}" dt="2021-12-13T18:46:57.530" v="276" actId="1076"/>
          <ac:spMkLst>
            <pc:docMk/>
            <pc:sldMk cId="155939843" sldId="256"/>
            <ac:spMk id="30" creationId="{4D99C740-DFAD-4D43-9992-ABB690B330FE}"/>
          </ac:spMkLst>
        </pc:spChg>
        <pc:spChg chg="add mod">
          <ac:chgData name="Altendorf, Kayla - ARS" userId="81ac8450-7982-46ee-93cd-0ad1575dcbd6" providerId="ADAL" clId="{F818313E-8DEA-AE42-AAA6-AE5583D10218}" dt="2021-12-13T18:47:44.946" v="293" actId="1076"/>
          <ac:spMkLst>
            <pc:docMk/>
            <pc:sldMk cId="155939843" sldId="256"/>
            <ac:spMk id="36" creationId="{73AB515F-D959-CB43-B560-22574129C222}"/>
          </ac:spMkLst>
        </pc:spChg>
        <pc:spChg chg="add mod">
          <ac:chgData name="Altendorf, Kayla - ARS" userId="81ac8450-7982-46ee-93cd-0ad1575dcbd6" providerId="ADAL" clId="{F818313E-8DEA-AE42-AAA6-AE5583D10218}" dt="2021-12-13T18:48:33.436" v="338" actId="1037"/>
          <ac:spMkLst>
            <pc:docMk/>
            <pc:sldMk cId="155939843" sldId="256"/>
            <ac:spMk id="37" creationId="{8CB56D70-888E-B24D-B9B9-589AAAEDC5EB}"/>
          </ac:spMkLst>
        </pc:spChg>
        <pc:spChg chg="add mod">
          <ac:chgData name="Altendorf, Kayla - ARS" userId="81ac8450-7982-46ee-93cd-0ad1575dcbd6" providerId="ADAL" clId="{F818313E-8DEA-AE42-AAA6-AE5583D10218}" dt="2021-12-13T18:48:24.467" v="334" actId="1037"/>
          <ac:spMkLst>
            <pc:docMk/>
            <pc:sldMk cId="155939843" sldId="256"/>
            <ac:spMk id="38" creationId="{42ABEFC9-5C3C-E442-89F3-3EE469E414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346836"/>
            <a:ext cx="6217920" cy="286512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322446"/>
            <a:ext cx="5486400" cy="1986914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5334-5AA8-4B4B-8A21-2527E19E46BB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68C-743B-1847-A834-3B17AA19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53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5334-5AA8-4B4B-8A21-2527E19E46BB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68C-743B-1847-A834-3B17AA19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0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38150"/>
            <a:ext cx="157734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38150"/>
            <a:ext cx="464058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5334-5AA8-4B4B-8A21-2527E19E46BB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68C-743B-1847-A834-3B17AA19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4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5334-5AA8-4B4B-8A21-2527E19E46BB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68C-743B-1847-A834-3B17AA19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4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051688"/>
            <a:ext cx="6309360" cy="342328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5507358"/>
            <a:ext cx="6309360" cy="180022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5334-5AA8-4B4B-8A21-2527E19E46BB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68C-743B-1847-A834-3B17AA19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9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190750"/>
            <a:ext cx="31089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190750"/>
            <a:ext cx="310896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5334-5AA8-4B4B-8A21-2527E19E46BB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68C-743B-1847-A834-3B17AA19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8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38152"/>
            <a:ext cx="630936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017396"/>
            <a:ext cx="3094672" cy="98869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006090"/>
            <a:ext cx="3094672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017396"/>
            <a:ext cx="3109913" cy="98869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006090"/>
            <a:ext cx="310991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5334-5AA8-4B4B-8A21-2527E19E46BB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68C-743B-1847-A834-3B17AA19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5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5334-5AA8-4B4B-8A21-2527E19E46BB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68C-743B-1847-A834-3B17AA19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5334-5AA8-4B4B-8A21-2527E19E46BB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68C-743B-1847-A834-3B17AA19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5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48640"/>
            <a:ext cx="2359342" cy="19202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184912"/>
            <a:ext cx="3703320" cy="584835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468880"/>
            <a:ext cx="2359342" cy="457390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5334-5AA8-4B4B-8A21-2527E19E46BB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68C-743B-1847-A834-3B17AA19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5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48640"/>
            <a:ext cx="2359342" cy="19202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184912"/>
            <a:ext cx="3703320" cy="584835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468880"/>
            <a:ext cx="2359342" cy="457390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95334-5AA8-4B4B-8A21-2527E19E46BB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568C-743B-1847-A834-3B17AA19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07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38152"/>
            <a:ext cx="63093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190750"/>
            <a:ext cx="63093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627622"/>
            <a:ext cx="16459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95334-5AA8-4B4B-8A21-2527E19E46BB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7627622"/>
            <a:ext cx="16459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B568C-743B-1847-A834-3B17AA196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5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42C3DF-4C18-7D4A-AC06-193DCE83C4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5" r="80762"/>
          <a:stretch/>
        </p:blipFill>
        <p:spPr>
          <a:xfrm>
            <a:off x="110246" y="194013"/>
            <a:ext cx="1141379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19CA13-E2D8-9B42-A922-3EA2A3061D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1" r="81826"/>
          <a:stretch/>
        </p:blipFill>
        <p:spPr>
          <a:xfrm>
            <a:off x="1238654" y="1568686"/>
            <a:ext cx="1089498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C02710-B287-044D-9E7E-48C57A41A1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80" r="79876"/>
          <a:stretch/>
        </p:blipFill>
        <p:spPr>
          <a:xfrm>
            <a:off x="1459149" y="2943359"/>
            <a:ext cx="1232170" cy="1219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80733A-C55E-3F4A-B822-4C4014F733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252" r="62855"/>
          <a:stretch/>
        </p:blipFill>
        <p:spPr>
          <a:xfrm>
            <a:off x="1329447" y="194013"/>
            <a:ext cx="1089498" cy="1219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7ABFCE2-5451-974E-B269-491ADB66CD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8120" r="44149"/>
          <a:stretch/>
        </p:blipFill>
        <p:spPr>
          <a:xfrm>
            <a:off x="2380034" y="194013"/>
            <a:ext cx="1297021" cy="1219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33D670A-494C-C54B-9252-E358A036613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6738" r="19680"/>
          <a:stretch/>
        </p:blipFill>
        <p:spPr>
          <a:xfrm>
            <a:off x="3579780" y="194013"/>
            <a:ext cx="1725038" cy="1219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2BB5266-AE8A-804D-9E69-4E79542488C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4131"/>
          <a:stretch/>
        </p:blipFill>
        <p:spPr>
          <a:xfrm>
            <a:off x="77820" y="1568686"/>
            <a:ext cx="1160834" cy="1219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53FB2D0-8A7E-CE45-8988-ED880BD0395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1011" r="45213"/>
          <a:stretch/>
        </p:blipFill>
        <p:spPr>
          <a:xfrm>
            <a:off x="2380034" y="1568686"/>
            <a:ext cx="2470826" cy="12192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96E75B7-2CB8-4341-B41D-97640899C8B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4007" r="25443"/>
          <a:stretch/>
        </p:blipFill>
        <p:spPr>
          <a:xfrm>
            <a:off x="4821675" y="1568686"/>
            <a:ext cx="771729" cy="1219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292ED7A-6C41-404F-AA49-DD07DBF2F95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8280" r="3280"/>
          <a:stretch/>
        </p:blipFill>
        <p:spPr>
          <a:xfrm>
            <a:off x="110246" y="2943359"/>
            <a:ext cx="1348903" cy="1219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17AEA7E-ECDD-384E-BAD4-EE447962C79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2446" r="52128"/>
          <a:stretch/>
        </p:blipFill>
        <p:spPr>
          <a:xfrm>
            <a:off x="2529192" y="2943359"/>
            <a:ext cx="1128408" cy="12192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A6A6014-EED7-B842-8772-9B1584CDA7B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48979" r="38787"/>
          <a:stretch/>
        </p:blipFill>
        <p:spPr>
          <a:xfrm>
            <a:off x="3832699" y="2943359"/>
            <a:ext cx="894944" cy="1219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F8D9DE-14F2-BB46-A11A-35DECEC31155}"/>
              </a:ext>
            </a:extLst>
          </p:cNvPr>
          <p:cNvSpPr/>
          <p:nvPr/>
        </p:nvSpPr>
        <p:spPr>
          <a:xfrm>
            <a:off x="1429967" y="4114800"/>
            <a:ext cx="233464" cy="181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85B28D-0D8B-D241-889E-2B11F27513FF}"/>
              </a:ext>
            </a:extLst>
          </p:cNvPr>
          <p:cNvSpPr/>
          <p:nvPr/>
        </p:nvSpPr>
        <p:spPr>
          <a:xfrm>
            <a:off x="1159212" y="2718743"/>
            <a:ext cx="233464" cy="181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609B31-C619-354A-8921-DE57F973F1CC}"/>
              </a:ext>
            </a:extLst>
          </p:cNvPr>
          <p:cNvSpPr/>
          <p:nvPr/>
        </p:nvSpPr>
        <p:spPr>
          <a:xfrm>
            <a:off x="3244" y="1322421"/>
            <a:ext cx="233464" cy="181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6B14F-FB41-134C-A3C1-AE051729993A}"/>
              </a:ext>
            </a:extLst>
          </p:cNvPr>
          <p:cNvSpPr txBox="1"/>
          <p:nvPr/>
        </p:nvSpPr>
        <p:spPr>
          <a:xfrm>
            <a:off x="5202922" y="760038"/>
            <a:ext cx="50783" cy="730912"/>
          </a:xfrm>
          <a:prstGeom prst="rect">
            <a:avLst/>
          </a:prstGeom>
          <a:solidFill>
            <a:schemeClr val="bg1"/>
          </a:solidFill>
        </p:spPr>
        <p:txBody>
          <a:bodyPr vert="vert" wrap="square" lIns="0" tIns="0" rIns="0" bIns="0" rtlCol="0">
            <a:spAutoFit/>
          </a:bodyPr>
          <a:lstStyle/>
          <a:p>
            <a:r>
              <a:rPr lang="en-US" sz="330" dirty="0">
                <a:latin typeface="Arial" panose="020B0604020202020204" pitchFamily="34" charset="0"/>
                <a:cs typeface="Arial" panose="020B0604020202020204" pitchFamily="34" charset="0"/>
              </a:rPr>
              <a:t>STDIA (STP17, STP 18, TLI17, TLI18)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13CFEA-C61B-9548-9C53-7421C2C88729}"/>
              </a:ext>
            </a:extLst>
          </p:cNvPr>
          <p:cNvSpPr txBox="1"/>
          <p:nvPr/>
        </p:nvSpPr>
        <p:spPr>
          <a:xfrm>
            <a:off x="4865948" y="918377"/>
            <a:ext cx="50783" cy="730912"/>
          </a:xfrm>
          <a:prstGeom prst="rect">
            <a:avLst/>
          </a:prstGeom>
          <a:solidFill>
            <a:schemeClr val="bg1"/>
          </a:solidFill>
        </p:spPr>
        <p:txBody>
          <a:bodyPr vert="vert" wrap="square" lIns="0" tIns="0" rIns="0" bIns="0" rtlCol="0">
            <a:spAutoFit/>
          </a:bodyPr>
          <a:lstStyle/>
          <a:p>
            <a:r>
              <a:rPr lang="en-US" sz="330" dirty="0">
                <a:latin typeface="Arial" panose="020B0604020202020204" pitchFamily="34" charset="0"/>
                <a:cs typeface="Arial" panose="020B0604020202020204" pitchFamily="34" charset="0"/>
              </a:rPr>
              <a:t>FSU (STP17, TLI17, TLI18)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EB7B60-73C8-6845-8464-8643566C35D0}"/>
              </a:ext>
            </a:extLst>
          </p:cNvPr>
          <p:cNvSpPr txBox="1"/>
          <p:nvPr/>
        </p:nvSpPr>
        <p:spPr>
          <a:xfrm>
            <a:off x="5091207" y="803613"/>
            <a:ext cx="50783" cy="730912"/>
          </a:xfrm>
          <a:prstGeom prst="rect">
            <a:avLst/>
          </a:prstGeom>
          <a:solidFill>
            <a:schemeClr val="bg1"/>
          </a:solidFill>
        </p:spPr>
        <p:txBody>
          <a:bodyPr vert="vert" wrap="square" lIns="0" tIns="0" rIns="0" bIns="0" rtlCol="0">
            <a:spAutoFit/>
          </a:bodyPr>
          <a:lstStyle/>
          <a:p>
            <a:r>
              <a:rPr lang="en-US" sz="330" dirty="0">
                <a:latin typeface="Arial" panose="020B0604020202020204" pitchFamily="34" charset="0"/>
                <a:cs typeface="Arial" panose="020B0604020202020204" pitchFamily="34" charset="0"/>
              </a:rPr>
              <a:t>SPDEN (STP17, STP18, TLI17)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7AC8EC-900E-2344-91B3-95A5DC2341D5}"/>
              </a:ext>
            </a:extLst>
          </p:cNvPr>
          <p:cNvSpPr txBox="1"/>
          <p:nvPr/>
        </p:nvSpPr>
        <p:spPr>
          <a:xfrm>
            <a:off x="4517011" y="2212447"/>
            <a:ext cx="50783" cy="730912"/>
          </a:xfrm>
          <a:prstGeom prst="rect">
            <a:avLst/>
          </a:prstGeom>
          <a:solidFill>
            <a:schemeClr val="bg1"/>
          </a:solidFill>
        </p:spPr>
        <p:txBody>
          <a:bodyPr vert="vert" wrap="square" lIns="0" tIns="0" rIns="0" bIns="0" rtlCol="0">
            <a:spAutoFit/>
          </a:bodyPr>
          <a:lstStyle/>
          <a:p>
            <a:r>
              <a:rPr lang="en-US" sz="330" dirty="0">
                <a:latin typeface="Arial" panose="020B0604020202020204" pitchFamily="34" charset="0"/>
                <a:cs typeface="Arial" panose="020B0604020202020204" pitchFamily="34" charset="0"/>
              </a:rPr>
              <a:t>STDIA (STP17, STP18, TLI18)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4B8B52-35DD-4A43-9E96-A99BC38FB4E7}"/>
              </a:ext>
            </a:extLst>
          </p:cNvPr>
          <p:cNvSpPr txBox="1"/>
          <p:nvPr/>
        </p:nvSpPr>
        <p:spPr>
          <a:xfrm>
            <a:off x="4067148" y="2377980"/>
            <a:ext cx="50783" cy="590072"/>
          </a:xfrm>
          <a:prstGeom prst="rect">
            <a:avLst/>
          </a:prstGeom>
          <a:solidFill>
            <a:schemeClr val="bg1"/>
          </a:solidFill>
        </p:spPr>
        <p:txBody>
          <a:bodyPr vert="vert" wrap="square" lIns="0" tIns="0" rIns="0" bIns="0" rtlCol="0">
            <a:spAutoFit/>
          </a:bodyPr>
          <a:lstStyle/>
          <a:p>
            <a:r>
              <a:rPr lang="en-US" sz="330" dirty="0">
                <a:latin typeface="Arial" panose="020B0604020202020204" pitchFamily="34" charset="0"/>
                <a:cs typeface="Arial" panose="020B0604020202020204" pitchFamily="34" charset="0"/>
              </a:rPr>
              <a:t>RTC (STP17, STP18)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938BB0-90EA-C54A-BD84-2EC665559B39}"/>
              </a:ext>
            </a:extLst>
          </p:cNvPr>
          <p:cNvSpPr txBox="1"/>
          <p:nvPr/>
        </p:nvSpPr>
        <p:spPr>
          <a:xfrm>
            <a:off x="3959249" y="2377980"/>
            <a:ext cx="50783" cy="730912"/>
          </a:xfrm>
          <a:prstGeom prst="rect">
            <a:avLst/>
          </a:prstGeom>
          <a:solidFill>
            <a:schemeClr val="bg1"/>
          </a:solidFill>
        </p:spPr>
        <p:txBody>
          <a:bodyPr vert="vert" wrap="square" lIns="0" tIns="0" rIns="0" bIns="0" rtlCol="0">
            <a:spAutoFit/>
          </a:bodyPr>
          <a:lstStyle/>
          <a:p>
            <a:r>
              <a:rPr lang="en-US" sz="330" dirty="0">
                <a:latin typeface="Arial" panose="020B0604020202020204" pitchFamily="34" charset="0"/>
                <a:cs typeface="Arial" panose="020B0604020202020204" pitchFamily="34" charset="0"/>
              </a:rPr>
              <a:t>FPS (STP17, STP18)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6F6677-FE51-9C42-8DB8-0CF9B9018026}"/>
              </a:ext>
            </a:extLst>
          </p:cNvPr>
          <p:cNvSpPr txBox="1"/>
          <p:nvPr/>
        </p:nvSpPr>
        <p:spPr>
          <a:xfrm>
            <a:off x="3850007" y="2377980"/>
            <a:ext cx="50783" cy="730912"/>
          </a:xfrm>
          <a:prstGeom prst="rect">
            <a:avLst/>
          </a:prstGeom>
          <a:solidFill>
            <a:schemeClr val="bg1"/>
          </a:solidFill>
        </p:spPr>
        <p:txBody>
          <a:bodyPr vert="vert" wrap="square" lIns="0" tIns="0" rIns="0" bIns="0" rtlCol="0">
            <a:spAutoFit/>
          </a:bodyPr>
          <a:lstStyle/>
          <a:p>
            <a:r>
              <a:rPr lang="en-US" sz="330" dirty="0">
                <a:latin typeface="Arial" panose="020B0604020202020204" pitchFamily="34" charset="0"/>
                <a:cs typeface="Arial" panose="020B0604020202020204" pitchFamily="34" charset="0"/>
              </a:rPr>
              <a:t>FLA (STP17, STP18)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99C740-DFAD-4D43-9992-ABB690B330FE}"/>
              </a:ext>
            </a:extLst>
          </p:cNvPr>
          <p:cNvSpPr txBox="1"/>
          <p:nvPr/>
        </p:nvSpPr>
        <p:spPr>
          <a:xfrm>
            <a:off x="3740765" y="2380958"/>
            <a:ext cx="50783" cy="730912"/>
          </a:xfrm>
          <a:prstGeom prst="rect">
            <a:avLst/>
          </a:prstGeom>
          <a:solidFill>
            <a:schemeClr val="bg1"/>
          </a:solidFill>
        </p:spPr>
        <p:txBody>
          <a:bodyPr vert="vert" wrap="square" lIns="0" tIns="0" rIns="0" bIns="0" rtlCol="0">
            <a:spAutoFit/>
          </a:bodyPr>
          <a:lstStyle/>
          <a:p>
            <a:r>
              <a:rPr lang="en-US" sz="330" dirty="0">
                <a:latin typeface="Arial" panose="020B0604020202020204" pitchFamily="34" charset="0"/>
                <a:cs typeface="Arial" panose="020B0604020202020204" pitchFamily="34" charset="0"/>
              </a:rPr>
              <a:t>FLA (STP17, STP18)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AB515F-D959-CB43-B560-22574129C222}"/>
              </a:ext>
            </a:extLst>
          </p:cNvPr>
          <p:cNvSpPr txBox="1"/>
          <p:nvPr/>
        </p:nvSpPr>
        <p:spPr>
          <a:xfrm>
            <a:off x="2197773" y="2264664"/>
            <a:ext cx="50783" cy="730912"/>
          </a:xfrm>
          <a:prstGeom prst="rect">
            <a:avLst/>
          </a:prstGeom>
          <a:solidFill>
            <a:schemeClr val="bg1"/>
          </a:solidFill>
        </p:spPr>
        <p:txBody>
          <a:bodyPr vert="vert" wrap="square" lIns="0" tIns="0" rIns="0" bIns="0" rtlCol="0">
            <a:spAutoFit/>
          </a:bodyPr>
          <a:lstStyle/>
          <a:p>
            <a:r>
              <a:rPr lang="en-US" sz="330" dirty="0">
                <a:latin typeface="Arial" panose="020B0604020202020204" pitchFamily="34" charset="0"/>
                <a:cs typeface="Arial" panose="020B0604020202020204" pitchFamily="34" charset="0"/>
              </a:rPr>
              <a:t>YPS (STP17, STP18, TLI17)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B56D70-888E-B24D-B9B9-589AAAEDC5EB}"/>
              </a:ext>
            </a:extLst>
          </p:cNvPr>
          <p:cNvSpPr txBox="1"/>
          <p:nvPr/>
        </p:nvSpPr>
        <p:spPr>
          <a:xfrm>
            <a:off x="2080572" y="2247147"/>
            <a:ext cx="50783" cy="730912"/>
          </a:xfrm>
          <a:prstGeom prst="rect">
            <a:avLst/>
          </a:prstGeom>
          <a:solidFill>
            <a:schemeClr val="bg1"/>
          </a:solidFill>
        </p:spPr>
        <p:txBody>
          <a:bodyPr vert="vert" wrap="square" lIns="0" tIns="0" rIns="0" bIns="0" rtlCol="0">
            <a:spAutoFit/>
          </a:bodyPr>
          <a:lstStyle/>
          <a:p>
            <a:r>
              <a:rPr lang="en-US" sz="330" dirty="0">
                <a:latin typeface="Arial" panose="020B0604020202020204" pitchFamily="34" charset="0"/>
                <a:cs typeface="Arial" panose="020B0604020202020204" pitchFamily="34" charset="0"/>
              </a:rPr>
              <a:t>SESP (STP17, STP18, TLI17)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ABEFC9-5C3C-E442-89F3-3EE469E41404}"/>
              </a:ext>
            </a:extLst>
          </p:cNvPr>
          <p:cNvSpPr txBox="1"/>
          <p:nvPr/>
        </p:nvSpPr>
        <p:spPr>
          <a:xfrm>
            <a:off x="4591959" y="3638614"/>
            <a:ext cx="50783" cy="730912"/>
          </a:xfrm>
          <a:prstGeom prst="rect">
            <a:avLst/>
          </a:prstGeom>
          <a:solidFill>
            <a:schemeClr val="bg1"/>
          </a:solidFill>
        </p:spPr>
        <p:txBody>
          <a:bodyPr vert="vert" wrap="square" lIns="0" tIns="0" rIns="0" bIns="0" rtlCol="0">
            <a:spAutoFit/>
          </a:bodyPr>
          <a:lstStyle/>
          <a:p>
            <a:r>
              <a:rPr lang="en-US" sz="330" dirty="0">
                <a:latin typeface="Arial" panose="020B0604020202020204" pitchFamily="34" charset="0"/>
                <a:cs typeface="Arial" panose="020B0604020202020204" pitchFamily="34" charset="0"/>
              </a:rPr>
              <a:t>STDIA (STP18, TLI17, TLI18)</a:t>
            </a:r>
          </a:p>
        </p:txBody>
      </p:sp>
    </p:spTree>
    <p:extLst>
      <p:ext uri="{BB962C8B-B14F-4D97-AF65-F5344CB8AC3E}">
        <p14:creationId xmlns:p14="http://schemas.microsoft.com/office/powerpoint/2010/main" val="155939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83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Altendorf, Kayla - ARS</dc:creator>
  <cp:lastModifiedBy>Altendorf, Kayla - ARS</cp:lastModifiedBy>
  <cp:revision>3</cp:revision>
  <dcterms:created xsi:type="dcterms:W3CDTF">2021-09-06T23:39:32Z</dcterms:created>
  <dcterms:modified xsi:type="dcterms:W3CDTF">2021-12-13T18:48:37Z</dcterms:modified>
</cp:coreProperties>
</file>