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428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8190-75AF-4592-B4CE-4C65C882FC2F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AFE07-5CF9-4A85-B9BF-6E029CAC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AFE07-5CF9-4A85-B9BF-6E029CAC5A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242D-EC96-4704-9A6C-17CA80ADA91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Offline Payment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3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3"/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Kanishk Ramanand</a:t>
            </a:r>
          </a:p>
          <a:p>
            <a:pPr lvl="3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	      Keerthi Kumar Narayan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Amadeus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Labs India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60" y="2427456"/>
            <a:ext cx="4791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Use Case 1 and 2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No / intermittent Network, </a:t>
            </a:r>
            <a:r>
              <a:rPr lang="en-US" sz="20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wifi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Internet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Problem Statement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The future will be based on On-the-Go payment solutions and there is a need to process payments even when you are in a NO INTERNET / NETWORK zone.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There are occasions like a Book Fair / Petrol Stations where you may need to proceed paying without the need to wait in long queues. Solutions for such cases are missing today and we are proposing the solution.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Currently there are no Payment gateways that uses the OFFLINE Payment mode using NFC. 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Solution Overview</a:t>
            </a:r>
            <a:endParaRPr lang="en-US" sz="1800" b="1" u="sng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Use of NFC and Bluetooth technology to connect to the Merchant Device via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Payment App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 Create a file and store it on the Merchant device which can be parsed and synced to the server when online. Data Encryption policy need to be established.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Automatically Debit from the Customer Wallet when Payment Done. 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DEMO. </a:t>
            </a:r>
          </a:p>
          <a:p>
            <a:pPr lvl="1"/>
            <a:endParaRPr lang="en-US" dirty="0" smtClean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sz="1400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Tools used : Demo app done using appery.io. Have used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restapi’s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 provided by the tool.  JSON, node.js is used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inturn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Down Arrow 7"/>
          <p:cNvSpPr/>
          <p:nvPr/>
        </p:nvSpPr>
        <p:spPr>
          <a:xfrm>
            <a:off x="1573466" y="382040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4181127" y="418031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6788788" y="418031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9031740" y="418031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860188"/>
            <a:ext cx="2286000" cy="3351889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2416614" y="860188"/>
            <a:ext cx="2330484" cy="335188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4877712" y="860188"/>
            <a:ext cx="2311028" cy="3351889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7319353" y="860188"/>
            <a:ext cx="2145659" cy="3351889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8"/>
          <a:stretch>
            <a:fillRect/>
          </a:stretch>
        </p:blipFill>
        <p:spPr>
          <a:xfrm>
            <a:off x="9615342" y="860188"/>
            <a:ext cx="2291313" cy="3351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187" y="4484451"/>
            <a:ext cx="19844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Yanone Kaffeesatz Regular" panose="02000000000000000000" pitchFamily="2" charset="0"/>
              </a:rPr>
              <a:t>Login to the Application</a:t>
            </a:r>
            <a:endParaRPr lang="en-US" dirty="0">
              <a:latin typeface="Yanone Kaffeesatz Regular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6614" y="4484451"/>
            <a:ext cx="2330484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During Payment the Application identifies if you are OFFLINE / Online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A message is shared on the APP, that you are OFFLINE.</a:t>
            </a:r>
            <a:endParaRPr lang="en-US" dirty="0">
              <a:latin typeface="Yanone Kaffeesatz Regular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7712" y="4484451"/>
            <a:ext cx="23304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Your are requested to use NFC to pay your bill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9353" y="4484450"/>
            <a:ext cx="233048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The device looks for the Nearest NFC Device (Likely the Merchant)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60994" y="4484450"/>
            <a:ext cx="2145661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The amount deducted is displayed on USER device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The Merchant devices stores the encrypted file.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Yanone Kaffeesatz Regular" panose="02000000000000000000" pitchFamily="2" charset="0"/>
              </a:rPr>
              <a:t>The file is synced when the Device is ONLINE</a:t>
            </a:r>
          </a:p>
        </p:txBody>
      </p:sp>
    </p:spTree>
    <p:extLst>
      <p:ext uri="{BB962C8B-B14F-4D97-AF65-F5344CB8AC3E}">
        <p14:creationId xmlns:p14="http://schemas.microsoft.com/office/powerpoint/2010/main" val="29632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Solution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915"/>
          </a:xfrm>
        </p:spPr>
        <p:txBody>
          <a:bodyPr/>
          <a:lstStyle/>
          <a:p>
            <a:r>
              <a:rPr lang="en-US" dirty="0" smtClean="0">
                <a:latin typeface="Yanone Kaffeesatz Regular" panose="02000000000000000000" pitchFamily="2" charset="0"/>
              </a:rPr>
              <a:t>Use RSA Cryptography, both Private and Public key can encrypt a message and the opposite key to decrypt it.</a:t>
            </a:r>
          </a:p>
          <a:p>
            <a:r>
              <a:rPr lang="en-US" dirty="0" smtClean="0">
                <a:latin typeface="Yanone Kaffeesatz Regular" panose="02000000000000000000" pitchFamily="2" charset="0"/>
              </a:rPr>
              <a:t>Data transferred from USER device to Merchant can be a XML file.</a:t>
            </a:r>
          </a:p>
          <a:p>
            <a:r>
              <a:rPr lang="en-US" dirty="0" smtClean="0">
                <a:latin typeface="Yanone Kaffeesatz Regular" panose="02000000000000000000" pitchFamily="2" charset="0"/>
              </a:rPr>
              <a:t>As soon as the user taps the merchants device, the other device receives the encrypted data and stores it on the device folder.</a:t>
            </a:r>
          </a:p>
          <a:p>
            <a:r>
              <a:rPr lang="en-US" dirty="0" smtClean="0">
                <a:latin typeface="Yanone Kaffeesatz Regular" panose="02000000000000000000" pitchFamily="2" charset="0"/>
              </a:rPr>
              <a:t>When the Merchant device is ONLINE, the XML transaction files are decrypted to the server and the devices (Merchant, user) updated accordingly.</a:t>
            </a:r>
          </a:p>
          <a:p>
            <a:endParaRPr lang="en-US" dirty="0">
              <a:latin typeface="Yanone Kaffeesatz Regular" panose="02000000000000000000" pitchFamily="2" charset="0"/>
            </a:endParaRPr>
          </a:p>
          <a:p>
            <a:r>
              <a:rPr lang="en-US" b="1" u="sng" dirty="0" smtClean="0">
                <a:latin typeface="Yanone Kaffeesatz Regular" panose="02000000000000000000" pitchFamily="2" charset="0"/>
              </a:rPr>
              <a:t>Assumptions </a:t>
            </a:r>
          </a:p>
          <a:p>
            <a:pPr marL="0" indent="0">
              <a:buNone/>
            </a:pPr>
            <a:r>
              <a:rPr lang="en-US" smtClean="0">
                <a:latin typeface="Yanone Kaffeesatz Regular" panose="02000000000000000000" pitchFamily="2" charset="0"/>
              </a:rPr>
              <a:t>	- </a:t>
            </a:r>
            <a:r>
              <a:rPr lang="en-US" dirty="0" smtClean="0">
                <a:latin typeface="Yanone Kaffeesatz Regular" panose="02000000000000000000" pitchFamily="2" charset="0"/>
              </a:rPr>
              <a:t>Merchant and User use the same OFFLINE Payment App.</a:t>
            </a:r>
          </a:p>
          <a:p>
            <a:pPr marL="0" indent="0">
              <a:buNone/>
            </a:pPr>
            <a:endParaRPr lang="en-US" dirty="0">
              <a:latin typeface="Yanone Kaffeesatz Regula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				Thank you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Yanone Kaffeesatz Regular</vt:lpstr>
      <vt:lpstr>Office Theme</vt:lpstr>
      <vt:lpstr>PowerPoint Presentation</vt:lpstr>
      <vt:lpstr>Use Case 1 and 2 - No / intermittent Network, wifi, Internet</vt:lpstr>
      <vt:lpstr>PowerPoint Presentation</vt:lpstr>
      <vt:lpstr>The Solution 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RAMANAND</dc:creator>
  <cp:lastModifiedBy>Kanishk RAMANAND</cp:lastModifiedBy>
  <cp:revision>60</cp:revision>
  <dcterms:created xsi:type="dcterms:W3CDTF">2016-05-14T06:13:25Z</dcterms:created>
  <dcterms:modified xsi:type="dcterms:W3CDTF">2016-07-23T05:08:42Z</dcterms:modified>
</cp:coreProperties>
</file>