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673D-EF3F-4EE4-9628-B089F34B15A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4437-54DD-4869-8C07-904D5842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4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673D-EF3F-4EE4-9628-B089F34B15A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4437-54DD-4869-8C07-904D5842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0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673D-EF3F-4EE4-9628-B089F34B15A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4437-54DD-4869-8C07-904D5842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2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673D-EF3F-4EE4-9628-B089F34B15A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4437-54DD-4869-8C07-904D5842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0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673D-EF3F-4EE4-9628-B089F34B15A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4437-54DD-4869-8C07-904D5842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1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673D-EF3F-4EE4-9628-B089F34B15A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4437-54DD-4869-8C07-904D5842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4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673D-EF3F-4EE4-9628-B089F34B15A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4437-54DD-4869-8C07-904D5842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6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673D-EF3F-4EE4-9628-B089F34B15A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4437-54DD-4869-8C07-904D5842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673D-EF3F-4EE4-9628-B089F34B15A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4437-54DD-4869-8C07-904D5842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7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673D-EF3F-4EE4-9628-B089F34B15A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4437-54DD-4869-8C07-904D5842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673D-EF3F-4EE4-9628-B089F34B15A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44437-54DD-4869-8C07-904D5842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1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5673D-EF3F-4EE4-9628-B089F34B15A4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44437-54DD-4869-8C07-904D5842D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751" y="158537"/>
            <a:ext cx="9144000" cy="9477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0751" y="218284"/>
            <a:ext cx="9144000" cy="160638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6162" y="1118512"/>
            <a:ext cx="2127422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Product Table</a:t>
            </a:r>
          </a:p>
          <a:p>
            <a:r>
              <a:rPr lang="en-US" dirty="0" smtClean="0"/>
              <a:t>Product ID (PK)</a:t>
            </a:r>
          </a:p>
          <a:p>
            <a:r>
              <a:rPr lang="en-US" dirty="0" smtClean="0"/>
              <a:t>SKU number</a:t>
            </a:r>
          </a:p>
          <a:p>
            <a:r>
              <a:rPr lang="en-US" dirty="0" smtClean="0"/>
              <a:t>Product Name</a:t>
            </a:r>
          </a:p>
          <a:p>
            <a:r>
              <a:rPr lang="en-US" dirty="0" smtClean="0"/>
              <a:t>Suggested Unit Price</a:t>
            </a:r>
          </a:p>
          <a:p>
            <a:r>
              <a:rPr lang="en-US" dirty="0" smtClean="0"/>
              <a:t>Supplier ID (FK)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37551" y="469260"/>
            <a:ext cx="2193324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Store Products Table</a:t>
            </a:r>
          </a:p>
          <a:p>
            <a:r>
              <a:rPr lang="en-US" dirty="0" smtClean="0"/>
              <a:t>Store-Product ID (PK)</a:t>
            </a:r>
          </a:p>
          <a:p>
            <a:r>
              <a:rPr lang="en-US" dirty="0" smtClean="0"/>
              <a:t>Store ID (FK)</a:t>
            </a:r>
          </a:p>
          <a:p>
            <a:r>
              <a:rPr lang="en-US" dirty="0" smtClean="0"/>
              <a:t>Product ID (FK)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1019" y="623335"/>
            <a:ext cx="2267464" cy="203132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Stores Table</a:t>
            </a:r>
          </a:p>
          <a:p>
            <a:r>
              <a:rPr lang="en-US" dirty="0" smtClean="0"/>
              <a:t>Store ID (PK)</a:t>
            </a:r>
          </a:p>
          <a:p>
            <a:r>
              <a:rPr lang="en-US" dirty="0" smtClean="0"/>
              <a:t>Location ID (FK)</a:t>
            </a:r>
          </a:p>
          <a:p>
            <a:r>
              <a:rPr lang="en-US" dirty="0" smtClean="0"/>
              <a:t>Square Footage</a:t>
            </a:r>
          </a:p>
          <a:p>
            <a:r>
              <a:rPr lang="en-US" dirty="0" smtClean="0"/>
              <a:t>Store Size Type</a:t>
            </a:r>
          </a:p>
          <a:p>
            <a:r>
              <a:rPr lang="en-US" dirty="0" smtClean="0"/>
              <a:t>Number of Employees</a:t>
            </a:r>
          </a:p>
          <a:p>
            <a:r>
              <a:rPr lang="en-US" dirty="0" smtClean="0"/>
              <a:t>Address Line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11665" y="3429453"/>
            <a:ext cx="1824682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Location Table</a:t>
            </a:r>
          </a:p>
          <a:p>
            <a:r>
              <a:rPr lang="en-US" dirty="0" smtClean="0"/>
              <a:t>Location ID (PK)</a:t>
            </a:r>
          </a:p>
          <a:p>
            <a:r>
              <a:rPr lang="en-US" dirty="0" smtClean="0"/>
              <a:t>City</a:t>
            </a:r>
          </a:p>
          <a:p>
            <a:r>
              <a:rPr lang="en-US" dirty="0" smtClean="0"/>
              <a:t>State/Province</a:t>
            </a:r>
          </a:p>
          <a:p>
            <a:r>
              <a:rPr lang="en-US" dirty="0" smtClean="0"/>
              <a:t>Country</a:t>
            </a:r>
          </a:p>
          <a:p>
            <a:r>
              <a:rPr lang="en-US" dirty="0" smtClean="0"/>
              <a:t>Zip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7775" y="1193089"/>
            <a:ext cx="2310714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Purchase Order Detail</a:t>
            </a:r>
          </a:p>
          <a:p>
            <a:r>
              <a:rPr lang="en-US" dirty="0" smtClean="0"/>
              <a:t>Order Detail ID (PK)</a:t>
            </a:r>
          </a:p>
          <a:p>
            <a:r>
              <a:rPr lang="en-US" dirty="0" smtClean="0"/>
              <a:t>Order ID (FK)</a:t>
            </a:r>
          </a:p>
          <a:p>
            <a:r>
              <a:rPr lang="en-US" dirty="0" smtClean="0"/>
              <a:t>Product ID (FK)</a:t>
            </a:r>
          </a:p>
          <a:p>
            <a:r>
              <a:rPr lang="en-US" dirty="0" smtClean="0"/>
              <a:t>Order Quantity</a:t>
            </a:r>
          </a:p>
          <a:p>
            <a:r>
              <a:rPr lang="en-US" dirty="0" smtClean="0"/>
              <a:t>Line Total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3490" y="2370501"/>
            <a:ext cx="1915298" cy="14773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Purchase Orders</a:t>
            </a:r>
          </a:p>
          <a:p>
            <a:r>
              <a:rPr lang="en-US" dirty="0" smtClean="0"/>
              <a:t>Order ID (PK)</a:t>
            </a:r>
          </a:p>
          <a:p>
            <a:r>
              <a:rPr lang="en-US" dirty="0" smtClean="0"/>
              <a:t>Order Date</a:t>
            </a:r>
          </a:p>
          <a:p>
            <a:r>
              <a:rPr lang="en-US" dirty="0" smtClean="0"/>
              <a:t>Supplier ID (FK)</a:t>
            </a:r>
          </a:p>
          <a:p>
            <a:r>
              <a:rPr lang="en-US" dirty="0" smtClean="0"/>
              <a:t>Date Delivered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29497" y="3276292"/>
            <a:ext cx="1804087" cy="25853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Suppliers Table</a:t>
            </a:r>
          </a:p>
          <a:p>
            <a:r>
              <a:rPr lang="en-US" dirty="0" smtClean="0"/>
              <a:t>Supplier ID (PK)</a:t>
            </a:r>
          </a:p>
          <a:p>
            <a:r>
              <a:rPr lang="en-US" dirty="0" smtClean="0"/>
              <a:t>Company Name</a:t>
            </a:r>
          </a:p>
          <a:p>
            <a:r>
              <a:rPr lang="en-US" dirty="0" smtClean="0"/>
              <a:t>Address Line</a:t>
            </a:r>
          </a:p>
          <a:p>
            <a:r>
              <a:rPr lang="en-US" dirty="0" smtClean="0"/>
              <a:t>City</a:t>
            </a:r>
          </a:p>
          <a:p>
            <a:r>
              <a:rPr lang="en-US" dirty="0" smtClean="0"/>
              <a:t>State</a:t>
            </a:r>
          </a:p>
          <a:p>
            <a:r>
              <a:rPr lang="en-US" dirty="0" smtClean="0"/>
              <a:t>Country</a:t>
            </a:r>
          </a:p>
          <a:p>
            <a:r>
              <a:rPr lang="en-US" dirty="0" smtClean="0"/>
              <a:t>Zip</a:t>
            </a:r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755423" y="4473831"/>
            <a:ext cx="2366319" cy="17543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Supplier Contact Table </a:t>
            </a:r>
          </a:p>
          <a:p>
            <a:r>
              <a:rPr lang="en-US" dirty="0" smtClean="0"/>
              <a:t>Contact ID (PK)</a:t>
            </a:r>
          </a:p>
          <a:p>
            <a:r>
              <a:rPr lang="en-US" dirty="0" smtClean="0"/>
              <a:t>Supplier ID (FK)</a:t>
            </a:r>
          </a:p>
          <a:p>
            <a:r>
              <a:rPr lang="en-US" dirty="0" smtClean="0"/>
              <a:t>First Name</a:t>
            </a:r>
          </a:p>
          <a:p>
            <a:r>
              <a:rPr lang="en-US" dirty="0" smtClean="0"/>
              <a:t>Last Name</a:t>
            </a:r>
          </a:p>
          <a:p>
            <a:r>
              <a:rPr lang="en-US" dirty="0" smtClean="0"/>
              <a:t>Email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97546" y="3883572"/>
            <a:ext cx="2267464" cy="203132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Store Sales</a:t>
            </a:r>
          </a:p>
          <a:p>
            <a:r>
              <a:rPr lang="en-US" dirty="0" smtClean="0"/>
              <a:t>Sales ID (PK)</a:t>
            </a:r>
          </a:p>
          <a:p>
            <a:r>
              <a:rPr lang="en-US" dirty="0" smtClean="0"/>
              <a:t>Store ID (FK)</a:t>
            </a:r>
          </a:p>
          <a:p>
            <a:r>
              <a:rPr lang="en-US" dirty="0" smtClean="0"/>
              <a:t>Date </a:t>
            </a:r>
          </a:p>
          <a:p>
            <a:r>
              <a:rPr lang="en-US" dirty="0" smtClean="0"/>
              <a:t>Total Transactions</a:t>
            </a:r>
          </a:p>
          <a:p>
            <a:r>
              <a:rPr lang="en-US" dirty="0" smtClean="0"/>
              <a:t>Total Revenue</a:t>
            </a:r>
          </a:p>
          <a:p>
            <a:r>
              <a:rPr lang="en-US" dirty="0" smtClean="0"/>
              <a:t>Total Cost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033584" y="1569308"/>
            <a:ext cx="3574191" cy="883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71799" y="1244119"/>
            <a:ext cx="24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60758" y="208383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033584" y="1476632"/>
            <a:ext cx="808337" cy="162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39439" y="1166359"/>
            <a:ext cx="13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56867" y="1580183"/>
            <a:ext cx="19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6035245" y="1118512"/>
            <a:ext cx="3455774" cy="23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63162" y="1024571"/>
            <a:ext cx="32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249032" y="787618"/>
            <a:ext cx="19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8655908" y="1351025"/>
            <a:ext cx="835111" cy="2527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50483" y="3389418"/>
            <a:ext cx="18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240795" y="1118512"/>
            <a:ext cx="24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35" name="Elbow Connector 34"/>
          <p:cNvCxnSpPr/>
          <p:nvPr/>
        </p:nvCxnSpPr>
        <p:spPr>
          <a:xfrm rot="16200000" flipH="1">
            <a:off x="10079424" y="2717890"/>
            <a:ext cx="3625843" cy="267727"/>
          </a:xfrm>
          <a:prstGeom prst="bentConnector3">
            <a:avLst>
              <a:gd name="adj1" fmla="val 9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11465010" y="4658497"/>
            <a:ext cx="541638" cy="6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696703" y="749180"/>
            <a:ext cx="20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394477" y="4289165"/>
            <a:ext cx="22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5828788" y="1871510"/>
            <a:ext cx="778987" cy="980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273361" y="1606226"/>
            <a:ext cx="22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29042" y="2654660"/>
            <a:ext cx="236326" cy="373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3033584" y="3738035"/>
            <a:ext cx="721585" cy="1402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14023" y="3456044"/>
            <a:ext cx="231176" cy="38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63494" y="4473831"/>
            <a:ext cx="190245" cy="370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617838" y="3745906"/>
            <a:ext cx="611659" cy="17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611659" y="2654660"/>
            <a:ext cx="24714" cy="1104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38436" y="2654660"/>
            <a:ext cx="267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6434" y="2361631"/>
            <a:ext cx="21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68330" y="3420330"/>
            <a:ext cx="22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8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4339</TotalTime>
  <Words>178</Words>
  <Application>Microsoft Office PowerPoint</Application>
  <PresentationFormat>Widescreen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Babson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Hsieh, Allen</dc:creator>
  <cp:lastModifiedBy>Hsieh, Allen</cp:lastModifiedBy>
  <cp:revision>16</cp:revision>
  <dcterms:created xsi:type="dcterms:W3CDTF">2016-10-23T23:14:16Z</dcterms:created>
  <dcterms:modified xsi:type="dcterms:W3CDTF">2016-10-26T23:33:40Z</dcterms:modified>
</cp:coreProperties>
</file>