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3b85dc6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3b85dc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3b85dc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3b85dc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Overview - Description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deck will include a dashboard mockup that will be developed more fully using Tableau Public.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Description of Tableau Public: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Quickly + Intuitively Visualize 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Formats Available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Publicly Accessible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Description of Jupyter Notebooks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include visualization of clustered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Overview -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goal of the dashboard is to create a narrative that a new audience member can digest. A succinct introduction to our topic + thesis will be disclosed at the top in simple text.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Then there will be a heat map of the US on median income at the county level.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Then there will be a heat map of the US on the poverty rate at the county level.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Then there will be a heat map of the US on food access at the county level.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Then there will be a heat map of the US on life expectancy at the county level.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Each of these maps are interactive and are able to be readjusted and zoomed by the user!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726375" y="412275"/>
            <a:ext cx="77502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Topic + Thesis</a:t>
            </a:r>
            <a:endParaRPr sz="2200"/>
          </a:p>
        </p:txBody>
      </p:sp>
      <p:sp>
        <p:nvSpPr>
          <p:cNvPr id="67" name="Google Shape;67;p15"/>
          <p:cNvSpPr/>
          <p:nvPr/>
        </p:nvSpPr>
        <p:spPr>
          <a:xfrm>
            <a:off x="726375" y="2757925"/>
            <a:ext cx="7750200" cy="103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Food Access Heat Map</a:t>
            </a:r>
            <a:endParaRPr sz="2200"/>
          </a:p>
        </p:txBody>
      </p:sp>
      <p:sp>
        <p:nvSpPr>
          <p:cNvPr id="68" name="Google Shape;68;p15"/>
          <p:cNvSpPr/>
          <p:nvPr/>
        </p:nvSpPr>
        <p:spPr>
          <a:xfrm>
            <a:off x="4834275" y="1183700"/>
            <a:ext cx="3642300" cy="13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Poverty </a:t>
            </a:r>
            <a:r>
              <a:rPr lang="en" sz="2200"/>
              <a:t>Heat Map</a:t>
            </a:r>
            <a:endParaRPr sz="2200"/>
          </a:p>
        </p:txBody>
      </p:sp>
      <p:sp>
        <p:nvSpPr>
          <p:cNvPr id="69" name="Google Shape;69;p15"/>
          <p:cNvSpPr/>
          <p:nvPr/>
        </p:nvSpPr>
        <p:spPr>
          <a:xfrm>
            <a:off x="726375" y="1183700"/>
            <a:ext cx="3642300" cy="13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Median Income Heat Map</a:t>
            </a:r>
            <a:endParaRPr sz="2200"/>
          </a:p>
        </p:txBody>
      </p:sp>
      <p:sp>
        <p:nvSpPr>
          <p:cNvPr id="70" name="Google Shape;70;p15"/>
          <p:cNvSpPr/>
          <p:nvPr/>
        </p:nvSpPr>
        <p:spPr>
          <a:xfrm>
            <a:off x="726375" y="3959325"/>
            <a:ext cx="7750200" cy="103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Life Expectancy Heat Map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