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715" r:id="rId4"/>
    <p:sldMasterId id="2147484745" r:id="rId5"/>
  </p:sldMasterIdLst>
  <p:notesMasterIdLst>
    <p:notesMasterId r:id="rId19"/>
  </p:notesMasterIdLst>
  <p:handoutMasterIdLst>
    <p:handoutMasterId r:id="rId20"/>
  </p:handoutMasterIdLst>
  <p:sldIdLst>
    <p:sldId id="1719" r:id="rId6"/>
    <p:sldId id="1729" r:id="rId7"/>
    <p:sldId id="1730" r:id="rId8"/>
    <p:sldId id="1670" r:id="rId9"/>
    <p:sldId id="1734" r:id="rId10"/>
    <p:sldId id="1735" r:id="rId11"/>
    <p:sldId id="1736" r:id="rId12"/>
    <p:sldId id="1737" r:id="rId13"/>
    <p:sldId id="1738" r:id="rId14"/>
    <p:sldId id="1739" r:id="rId15"/>
    <p:sldId id="1740" r:id="rId16"/>
    <p:sldId id="1741" r:id="rId17"/>
    <p:sldId id="1532" r:id="rId1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719"/>
            <p14:sldId id="1729"/>
            <p14:sldId id="1730"/>
            <p14:sldId id="1670"/>
            <p14:sldId id="1734"/>
            <p14:sldId id="1735"/>
            <p14:sldId id="1736"/>
            <p14:sldId id="1737"/>
            <p14:sldId id="1738"/>
            <p14:sldId id="1739"/>
            <p14:sldId id="1740"/>
            <p14:sldId id="1741"/>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 id="5" name="Wanlambok Nongbet [Chillibreeze]" initials="WN[" lastIdx="2" clrIdx="5">
    <p:extLst>
      <p:ext uri="{19B8F6BF-5375-455C-9EA6-DF929625EA0E}">
        <p15:presenceInfo xmlns:p15="http://schemas.microsoft.com/office/powerpoint/2012/main" userId="S::wanlambok.nongbet@chillibreeze.com::6bf028ea-505a-4797-9fbe-498829f78d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D5EDFF"/>
    <a:srgbClr val="C1C1C1"/>
    <a:srgbClr val="EBEBEB"/>
    <a:srgbClr val="FF8C00"/>
    <a:srgbClr val="FFB900"/>
    <a:srgbClr val="A80000"/>
    <a:srgbClr val="737373"/>
    <a:srgbClr val="AFAFAF"/>
    <a:srgbClr val="59B4D9"/>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36" y="390"/>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Chillibreeze]" userId="8fe5ebfe-980d-441d-bbff-8c5265b810b8" providerId="ADAL" clId="{8CF4EBAC-7F19-4502-B4A3-84AC60C746CE}"/>
    <pc:docChg chg="undo redo custSel modSld">
      <pc:chgData name="Robert [Chillibreeze]" userId="8fe5ebfe-980d-441d-bbff-8c5265b810b8" providerId="ADAL" clId="{8CF4EBAC-7F19-4502-B4A3-84AC60C746CE}" dt="2020-07-23T11:46:20.238" v="414"/>
      <pc:docMkLst>
        <pc:docMk/>
      </pc:docMkLst>
      <pc:sldChg chg="modSp">
        <pc:chgData name="Robert [Chillibreeze]" userId="8fe5ebfe-980d-441d-bbff-8c5265b810b8" providerId="ADAL" clId="{8CF4EBAC-7F19-4502-B4A3-84AC60C746CE}" dt="2020-07-22T12:21:30.219" v="0" actId="207"/>
        <pc:sldMkLst>
          <pc:docMk/>
          <pc:sldMk cId="3635852913" sldId="1719"/>
        </pc:sldMkLst>
        <pc:spChg chg="mod">
          <ac:chgData name="Robert [Chillibreeze]" userId="8fe5ebfe-980d-441d-bbff-8c5265b810b8" providerId="ADAL" clId="{8CF4EBAC-7F19-4502-B4A3-84AC60C746CE}" dt="2020-07-22T12:21:30.219" v="0" actId="207"/>
          <ac:spMkLst>
            <pc:docMk/>
            <pc:sldMk cId="3635852913" sldId="1719"/>
            <ac:spMk id="4" creationId="{00000000-0000-0000-0000-000000000000}"/>
          </ac:spMkLst>
        </pc:spChg>
      </pc:sldChg>
      <pc:sldChg chg="addSp delSp modSp mod">
        <pc:chgData name="Robert [Chillibreeze]" userId="8fe5ebfe-980d-441d-bbff-8c5265b810b8" providerId="ADAL" clId="{8CF4EBAC-7F19-4502-B4A3-84AC60C746CE}" dt="2020-07-23T11:46:19.133" v="412"/>
        <pc:sldMkLst>
          <pc:docMk/>
          <pc:sldMk cId="3284983197" sldId="1729"/>
        </pc:sldMkLst>
        <pc:spChg chg="mod">
          <ac:chgData name="Robert [Chillibreeze]" userId="8fe5ebfe-980d-441d-bbff-8c5265b810b8" providerId="ADAL" clId="{8CF4EBAC-7F19-4502-B4A3-84AC60C746CE}" dt="2020-07-22T12:32:05.799" v="190" actId="553"/>
          <ac:spMkLst>
            <pc:docMk/>
            <pc:sldMk cId="3284983197" sldId="1729"/>
            <ac:spMk id="2" creationId="{73F58C37-8B91-4ECD-BDD1-18E064731319}"/>
          </ac:spMkLst>
        </pc:spChg>
        <pc:spChg chg="add del mod">
          <ac:chgData name="Robert [Chillibreeze]" userId="8fe5ebfe-980d-441d-bbff-8c5265b810b8" providerId="ADAL" clId="{8CF4EBAC-7F19-4502-B4A3-84AC60C746CE}" dt="2020-07-22T12:23:19.716" v="5" actId="478"/>
          <ac:spMkLst>
            <pc:docMk/>
            <pc:sldMk cId="3284983197" sldId="1729"/>
            <ac:spMk id="3" creationId="{B60CC5E3-D1B0-40CB-92FA-D9D577DE03B8}"/>
          </ac:spMkLst>
        </pc:spChg>
        <pc:spChg chg="add">
          <ac:chgData name="Robert [Chillibreeze]" userId="8fe5ebfe-980d-441d-bbff-8c5265b810b8" providerId="ADAL" clId="{8CF4EBAC-7F19-4502-B4A3-84AC60C746CE}" dt="2020-07-23T11:43:24.524" v="388" actId="22"/>
          <ac:spMkLst>
            <pc:docMk/>
            <pc:sldMk cId="3284983197" sldId="1729"/>
            <ac:spMk id="3" creationId="{E152691D-0AC6-429E-B618-9002772B8D43}"/>
          </ac:spMkLst>
        </pc:spChg>
        <pc:spChg chg="add mod">
          <ac:chgData name="Robert [Chillibreeze]" userId="8fe5ebfe-980d-441d-bbff-8c5265b810b8" providerId="ADAL" clId="{8CF4EBAC-7F19-4502-B4A3-84AC60C746CE}" dt="2020-07-23T11:46:19.133" v="412"/>
          <ac:spMkLst>
            <pc:docMk/>
            <pc:sldMk cId="3284983197" sldId="1729"/>
            <ac:spMk id="4" creationId="{2D6D126C-CA6F-403C-A370-CE3B4AE38006}"/>
          </ac:spMkLst>
        </pc:spChg>
        <pc:spChg chg="add del mod ord">
          <ac:chgData name="Robert [Chillibreeze]" userId="8fe5ebfe-980d-441d-bbff-8c5265b810b8" providerId="ADAL" clId="{8CF4EBAC-7F19-4502-B4A3-84AC60C746CE}" dt="2020-07-22T12:28:12.896" v="159" actId="207"/>
          <ac:spMkLst>
            <pc:docMk/>
            <pc:sldMk cId="3284983197" sldId="1729"/>
            <ac:spMk id="4" creationId="{82D69376-B555-49D6-AE2F-E682D5D25891}"/>
          </ac:spMkLst>
        </pc:spChg>
        <pc:spChg chg="add del">
          <ac:chgData name="Robert [Chillibreeze]" userId="8fe5ebfe-980d-441d-bbff-8c5265b810b8" providerId="ADAL" clId="{8CF4EBAC-7F19-4502-B4A3-84AC60C746CE}" dt="2020-07-22T12:24:56.642" v="31" actId="478"/>
          <ac:spMkLst>
            <pc:docMk/>
            <pc:sldMk cId="3284983197" sldId="1729"/>
            <ac:spMk id="5" creationId="{57E2C222-4C1C-4224-AC18-A421180B6BD8}"/>
          </ac:spMkLst>
        </pc:spChg>
        <pc:spChg chg="add del mod">
          <ac:chgData name="Robert [Chillibreeze]" userId="8fe5ebfe-980d-441d-bbff-8c5265b810b8" providerId="ADAL" clId="{8CF4EBAC-7F19-4502-B4A3-84AC60C746CE}" dt="2020-07-22T12:26:27.015" v="113"/>
          <ac:spMkLst>
            <pc:docMk/>
            <pc:sldMk cId="3284983197" sldId="1729"/>
            <ac:spMk id="7" creationId="{FFE21C45-E5ED-4700-83DC-9FB7D10C6D4D}"/>
          </ac:spMkLst>
        </pc:spChg>
        <pc:spChg chg="add del mod">
          <ac:chgData name="Robert [Chillibreeze]" userId="8fe5ebfe-980d-441d-bbff-8c5265b810b8" providerId="ADAL" clId="{8CF4EBAC-7F19-4502-B4A3-84AC60C746CE}" dt="2020-07-22T12:26:22.492" v="110" actId="478"/>
          <ac:spMkLst>
            <pc:docMk/>
            <pc:sldMk cId="3284983197" sldId="1729"/>
            <ac:spMk id="8" creationId="{AA87B53B-FDFA-4426-81F7-9AD9AA346705}"/>
          </ac:spMkLst>
        </pc:spChg>
        <pc:spChg chg="del mod">
          <ac:chgData name="Robert [Chillibreeze]" userId="8fe5ebfe-980d-441d-bbff-8c5265b810b8" providerId="ADAL" clId="{8CF4EBAC-7F19-4502-B4A3-84AC60C746CE}" dt="2020-07-23T11:43:36.511" v="393" actId="478"/>
          <ac:spMkLst>
            <pc:docMk/>
            <pc:sldMk cId="3284983197" sldId="1729"/>
            <ac:spMk id="10" creationId="{0626C354-43DA-4939-8208-DB7C5BBF3C9D}"/>
          </ac:spMkLst>
        </pc:spChg>
        <pc:spChg chg="del mod">
          <ac:chgData name="Robert [Chillibreeze]" userId="8fe5ebfe-980d-441d-bbff-8c5265b810b8" providerId="ADAL" clId="{8CF4EBAC-7F19-4502-B4A3-84AC60C746CE}" dt="2020-07-23T11:43:30.949" v="390" actId="478"/>
          <ac:spMkLst>
            <pc:docMk/>
            <pc:sldMk cId="3284983197" sldId="1729"/>
            <ac:spMk id="12" creationId="{BDD4810A-939F-419E-ADAE-1314778AC978}"/>
          </ac:spMkLst>
        </pc:spChg>
        <pc:spChg chg="add del mod">
          <ac:chgData name="Robert [Chillibreeze]" userId="8fe5ebfe-980d-441d-bbff-8c5265b810b8" providerId="ADAL" clId="{8CF4EBAC-7F19-4502-B4A3-84AC60C746CE}" dt="2020-07-23T11:43:40.321" v="395" actId="478"/>
          <ac:spMkLst>
            <pc:docMk/>
            <pc:sldMk cId="3284983197" sldId="1729"/>
            <ac:spMk id="13" creationId="{0D2B654D-62A9-4A0F-91C8-A5959C900B47}"/>
          </ac:spMkLst>
        </pc:spChg>
        <pc:spChg chg="add del">
          <ac:chgData name="Robert [Chillibreeze]" userId="8fe5ebfe-980d-441d-bbff-8c5265b810b8" providerId="ADAL" clId="{8CF4EBAC-7F19-4502-B4A3-84AC60C746CE}" dt="2020-07-22T12:26:27.015" v="113"/>
          <ac:spMkLst>
            <pc:docMk/>
            <pc:sldMk cId="3284983197" sldId="1729"/>
            <ac:spMk id="18" creationId="{5E5D1628-154B-4E61-85D6-BFCAF8BF098F}"/>
          </ac:spMkLst>
        </pc:spChg>
        <pc:spChg chg="mod">
          <ac:chgData name="Robert [Chillibreeze]" userId="8fe5ebfe-980d-441d-bbff-8c5265b810b8" providerId="ADAL" clId="{8CF4EBAC-7F19-4502-B4A3-84AC60C746CE}" dt="2020-07-22T12:26:26.456" v="112"/>
          <ac:spMkLst>
            <pc:docMk/>
            <pc:sldMk cId="3284983197" sldId="1729"/>
            <ac:spMk id="19" creationId="{27393E4B-E896-4002-BDDF-E38D7E0B01DD}"/>
          </ac:spMkLst>
        </pc:spChg>
        <pc:spChg chg="mod">
          <ac:chgData name="Robert [Chillibreeze]" userId="8fe5ebfe-980d-441d-bbff-8c5265b810b8" providerId="ADAL" clId="{8CF4EBAC-7F19-4502-B4A3-84AC60C746CE}" dt="2020-07-22T12:27:57.201" v="155" actId="1582"/>
          <ac:spMkLst>
            <pc:docMk/>
            <pc:sldMk cId="3284983197" sldId="1729"/>
            <ac:spMk id="20" creationId="{CEC3BEC0-50F7-48EE-A524-DC14012CB78F}"/>
          </ac:spMkLst>
        </pc:spChg>
        <pc:spChg chg="add del mod">
          <ac:chgData name="Robert [Chillibreeze]" userId="8fe5ebfe-980d-441d-bbff-8c5265b810b8" providerId="ADAL" clId="{8CF4EBAC-7F19-4502-B4A3-84AC60C746CE}" dt="2020-07-22T12:27:11.406" v="135"/>
          <ac:spMkLst>
            <pc:docMk/>
            <pc:sldMk cId="3284983197" sldId="1729"/>
            <ac:spMk id="22" creationId="{E546FC0C-C570-4CBF-ACBD-77BF209DA460}"/>
          </ac:spMkLst>
        </pc:spChg>
        <pc:spChg chg="add del mod">
          <ac:chgData name="Robert [Chillibreeze]" userId="8fe5ebfe-980d-441d-bbff-8c5265b810b8" providerId="ADAL" clId="{8CF4EBAC-7F19-4502-B4A3-84AC60C746CE}" dt="2020-07-22T12:27:11.406" v="135"/>
          <ac:spMkLst>
            <pc:docMk/>
            <pc:sldMk cId="3284983197" sldId="1729"/>
            <ac:spMk id="23" creationId="{D051871E-AE25-4BA1-B7B7-969AB2D45C8F}"/>
          </ac:spMkLst>
        </pc:spChg>
        <pc:spChg chg="mod">
          <ac:chgData name="Robert [Chillibreeze]" userId="8fe5ebfe-980d-441d-bbff-8c5265b810b8" providerId="ADAL" clId="{8CF4EBAC-7F19-4502-B4A3-84AC60C746CE}" dt="2020-07-22T12:27:57.201" v="155" actId="1582"/>
          <ac:spMkLst>
            <pc:docMk/>
            <pc:sldMk cId="3284983197" sldId="1729"/>
            <ac:spMk id="24" creationId="{FC5C375C-4AB9-4C94-97FF-ADAA01830B95}"/>
          </ac:spMkLst>
        </pc:spChg>
        <pc:spChg chg="add del">
          <ac:chgData name="Robert [Chillibreeze]" userId="8fe5ebfe-980d-441d-bbff-8c5265b810b8" providerId="ADAL" clId="{8CF4EBAC-7F19-4502-B4A3-84AC60C746CE}" dt="2020-07-22T12:28:16.345" v="160" actId="478"/>
          <ac:spMkLst>
            <pc:docMk/>
            <pc:sldMk cId="3284983197" sldId="1729"/>
            <ac:spMk id="27" creationId="{D0235C33-ECE0-49C1-B4FE-66730795ED9B}"/>
          </ac:spMkLst>
        </pc:spChg>
        <pc:grpChg chg="add del mod">
          <ac:chgData name="Robert [Chillibreeze]" userId="8fe5ebfe-980d-441d-bbff-8c5265b810b8" providerId="ADAL" clId="{8CF4EBAC-7F19-4502-B4A3-84AC60C746CE}" dt="2020-07-22T12:31:28.970" v="172" actId="478"/>
          <ac:grpSpMkLst>
            <pc:docMk/>
            <pc:sldMk cId="3284983197" sldId="1729"/>
            <ac:grpSpMk id="25" creationId="{22051C22-B57F-4420-A727-F91C639E6B27}"/>
          </ac:grpSpMkLst>
        </pc:grpChg>
        <pc:picChg chg="add">
          <ac:chgData name="Robert [Chillibreeze]" userId="8fe5ebfe-980d-441d-bbff-8c5265b810b8" providerId="ADAL" clId="{8CF4EBAC-7F19-4502-B4A3-84AC60C746CE}" dt="2020-07-23T11:43:24.524" v="388" actId="22"/>
          <ac:picMkLst>
            <pc:docMk/>
            <pc:sldMk cId="3284983197" sldId="1729"/>
            <ac:picMk id="5" creationId="{D14A98BB-E62B-458B-ACAA-C795704C3E6F}"/>
          </ac:picMkLst>
        </pc:picChg>
        <pc:picChg chg="add del">
          <ac:chgData name="Robert [Chillibreeze]" userId="8fe5ebfe-980d-441d-bbff-8c5265b810b8" providerId="ADAL" clId="{8CF4EBAC-7F19-4502-B4A3-84AC60C746CE}" dt="2020-07-22T12:31:15.972" v="165" actId="21"/>
          <ac:picMkLst>
            <pc:docMk/>
            <pc:sldMk cId="3284983197" sldId="1729"/>
            <ac:picMk id="5" creationId="{FD80BD5A-0431-4270-BDA6-B9562D7B0894}"/>
          </ac:picMkLst>
        </pc:picChg>
        <pc:picChg chg="add del mod">
          <ac:chgData name="Robert [Chillibreeze]" userId="8fe5ebfe-980d-441d-bbff-8c5265b810b8" providerId="ADAL" clId="{8CF4EBAC-7F19-4502-B4A3-84AC60C746CE}" dt="2020-07-23T11:43:31.483" v="391" actId="478"/>
          <ac:picMkLst>
            <pc:docMk/>
            <pc:sldMk cId="3284983197" sldId="1729"/>
            <ac:picMk id="6" creationId="{8FBC6C0B-B07F-4E5E-8C7B-988A6B2C744A}"/>
          </ac:picMkLst>
        </pc:picChg>
        <pc:picChg chg="add del">
          <ac:chgData name="Robert [Chillibreeze]" userId="8fe5ebfe-980d-441d-bbff-8c5265b810b8" providerId="ADAL" clId="{8CF4EBAC-7F19-4502-B4A3-84AC60C746CE}" dt="2020-07-22T12:23:30.524" v="10"/>
          <ac:picMkLst>
            <pc:docMk/>
            <pc:sldMk cId="3284983197" sldId="1729"/>
            <ac:picMk id="9" creationId="{7040CA1C-0E16-4F48-9900-B8CF9411F93F}"/>
          </ac:picMkLst>
        </pc:picChg>
        <pc:picChg chg="mod">
          <ac:chgData name="Robert [Chillibreeze]" userId="8fe5ebfe-980d-441d-bbff-8c5265b810b8" providerId="ADAL" clId="{8CF4EBAC-7F19-4502-B4A3-84AC60C746CE}" dt="2020-07-22T12:23:33.643" v="14"/>
          <ac:picMkLst>
            <pc:docMk/>
            <pc:sldMk cId="3284983197" sldId="1729"/>
            <ac:picMk id="11" creationId="{173326CF-94CC-4476-BF72-B443FD7896A0}"/>
          </ac:picMkLst>
        </pc:picChg>
        <pc:picChg chg="mod">
          <ac:chgData name="Robert [Chillibreeze]" userId="8fe5ebfe-980d-441d-bbff-8c5265b810b8" providerId="ADAL" clId="{8CF4EBAC-7F19-4502-B4A3-84AC60C746CE}" dt="2020-07-22T12:23:46.254" v="20"/>
          <ac:picMkLst>
            <pc:docMk/>
            <pc:sldMk cId="3284983197" sldId="1729"/>
            <ac:picMk id="13" creationId="{DC2EC27A-91A2-4F12-BF9F-57C3CE929F2A}"/>
          </ac:picMkLst>
        </pc:picChg>
        <pc:picChg chg="add del mod">
          <ac:chgData name="Robert [Chillibreeze]" userId="8fe5ebfe-980d-441d-bbff-8c5265b810b8" providerId="ADAL" clId="{8CF4EBAC-7F19-4502-B4A3-84AC60C746CE}" dt="2020-07-22T12:28:01.789" v="156" actId="478"/>
          <ac:picMkLst>
            <pc:docMk/>
            <pc:sldMk cId="3284983197" sldId="1729"/>
            <ac:picMk id="14" creationId="{7A847FEA-9451-49E7-B8A8-16155DF7A3A6}"/>
          </ac:picMkLst>
        </pc:picChg>
        <pc:picChg chg="mod">
          <ac:chgData name="Robert [Chillibreeze]" userId="8fe5ebfe-980d-441d-bbff-8c5265b810b8" providerId="ADAL" clId="{8CF4EBAC-7F19-4502-B4A3-84AC60C746CE}" dt="2020-07-22T12:23:46.254" v="20"/>
          <ac:picMkLst>
            <pc:docMk/>
            <pc:sldMk cId="3284983197" sldId="1729"/>
            <ac:picMk id="15" creationId="{EC45D2D3-5161-4A7E-B1E7-4C11F066EC26}"/>
          </ac:picMkLst>
        </pc:picChg>
      </pc:sldChg>
      <pc:sldChg chg="addSp delSp modSp mod">
        <pc:chgData name="Robert [Chillibreeze]" userId="8fe5ebfe-980d-441d-bbff-8c5265b810b8" providerId="ADAL" clId="{8CF4EBAC-7F19-4502-B4A3-84AC60C746CE}" dt="2020-07-23T11:46:20.238" v="414"/>
        <pc:sldMkLst>
          <pc:docMk/>
          <pc:sldMk cId="2051040758" sldId="1730"/>
        </pc:sldMkLst>
        <pc:spChg chg="mod">
          <ac:chgData name="Robert [Chillibreeze]" userId="8fe5ebfe-980d-441d-bbff-8c5265b810b8" providerId="ADAL" clId="{8CF4EBAC-7F19-4502-B4A3-84AC60C746CE}" dt="2020-07-22T12:31:47.527" v="179" actId="553"/>
          <ac:spMkLst>
            <pc:docMk/>
            <pc:sldMk cId="2051040758" sldId="1730"/>
            <ac:spMk id="2" creationId="{73F58C37-8B91-4ECD-BDD1-18E064731319}"/>
          </ac:spMkLst>
        </pc:spChg>
        <pc:spChg chg="add mod">
          <ac:chgData name="Robert [Chillibreeze]" userId="8fe5ebfe-980d-441d-bbff-8c5265b810b8" providerId="ADAL" clId="{8CF4EBAC-7F19-4502-B4A3-84AC60C746CE}" dt="2020-07-23T11:43:59.864" v="403"/>
          <ac:spMkLst>
            <pc:docMk/>
            <pc:sldMk cId="2051040758" sldId="1730"/>
            <ac:spMk id="5" creationId="{9DFC7115-3B0C-4B6D-8499-B2ED6DB1B5EE}"/>
          </ac:spMkLst>
        </pc:spChg>
        <pc:spChg chg="add mod">
          <ac:chgData name="Robert [Chillibreeze]" userId="8fe5ebfe-980d-441d-bbff-8c5265b810b8" providerId="ADAL" clId="{8CF4EBAC-7F19-4502-B4A3-84AC60C746CE}" dt="2020-07-23T11:46:20.238" v="414"/>
          <ac:spMkLst>
            <pc:docMk/>
            <pc:sldMk cId="2051040758" sldId="1730"/>
            <ac:spMk id="7" creationId="{A276748F-E607-4F46-8AC3-25956A0BBD03}"/>
          </ac:spMkLst>
        </pc:spChg>
        <pc:spChg chg="del mod">
          <ac:chgData name="Robert [Chillibreeze]" userId="8fe5ebfe-980d-441d-bbff-8c5265b810b8" providerId="ADAL" clId="{8CF4EBAC-7F19-4502-B4A3-84AC60C746CE}" dt="2020-07-23T11:46:04.838" v="404" actId="478"/>
          <ac:spMkLst>
            <pc:docMk/>
            <pc:sldMk cId="2051040758" sldId="1730"/>
            <ac:spMk id="10" creationId="{546C34FF-799B-4432-B4D3-1219732EEFE5}"/>
          </ac:spMkLst>
        </pc:spChg>
        <pc:spChg chg="del mod topLvl">
          <ac:chgData name="Robert [Chillibreeze]" userId="8fe5ebfe-980d-441d-bbff-8c5265b810b8" providerId="ADAL" clId="{8CF4EBAC-7F19-4502-B4A3-84AC60C746CE}" dt="2020-07-23T11:46:04.838" v="404" actId="478"/>
          <ac:spMkLst>
            <pc:docMk/>
            <pc:sldMk cId="2051040758" sldId="1730"/>
            <ac:spMk id="12" creationId="{2232F552-1A80-4F97-A72C-49041B28BCF9}"/>
          </ac:spMkLst>
        </pc:spChg>
        <pc:grpChg chg="add del mod">
          <ac:chgData name="Robert [Chillibreeze]" userId="8fe5ebfe-980d-441d-bbff-8c5265b810b8" providerId="ADAL" clId="{8CF4EBAC-7F19-4502-B4A3-84AC60C746CE}" dt="2020-07-22T12:31:52.511" v="180" actId="165"/>
          <ac:grpSpMkLst>
            <pc:docMk/>
            <pc:sldMk cId="2051040758" sldId="1730"/>
            <ac:grpSpMk id="4" creationId="{4C9F85D9-0693-4D2D-A851-19082E0BBCE7}"/>
          </ac:grpSpMkLst>
        </pc:grpChg>
        <pc:picChg chg="add del mod topLvl">
          <ac:chgData name="Robert [Chillibreeze]" userId="8fe5ebfe-980d-441d-bbff-8c5265b810b8" providerId="ADAL" clId="{8CF4EBAC-7F19-4502-B4A3-84AC60C746CE}" dt="2020-07-23T11:42:40.785" v="384" actId="478"/>
          <ac:picMkLst>
            <pc:docMk/>
            <pc:sldMk cId="2051040758" sldId="1730"/>
            <ac:picMk id="3" creationId="{4CF7AC56-27BB-407C-B4F8-0CEA540F270B}"/>
          </ac:picMkLst>
        </pc:picChg>
        <pc:picChg chg="add del">
          <ac:chgData name="Robert [Chillibreeze]" userId="8fe5ebfe-980d-441d-bbff-8c5265b810b8" providerId="ADAL" clId="{8CF4EBAC-7F19-4502-B4A3-84AC60C746CE}" dt="2020-07-23T11:42:45.200" v="386" actId="22"/>
          <ac:picMkLst>
            <pc:docMk/>
            <pc:sldMk cId="2051040758" sldId="1730"/>
            <ac:picMk id="4" creationId="{AC86A2FA-2F28-4190-B221-992C08461041}"/>
          </ac:picMkLst>
        </pc:picChg>
        <pc:picChg chg="add">
          <ac:chgData name="Robert [Chillibreeze]" userId="8fe5ebfe-980d-441d-bbff-8c5265b810b8" providerId="ADAL" clId="{8CF4EBAC-7F19-4502-B4A3-84AC60C746CE}" dt="2020-07-23T11:43:47.695" v="397" actId="22"/>
          <ac:picMkLst>
            <pc:docMk/>
            <pc:sldMk cId="2051040758" sldId="1730"/>
            <ac:picMk id="9" creationId="{D20224C9-9641-48F9-9AD1-014750891B63}"/>
          </ac:picMkLst>
        </pc:picChg>
        <pc:picChg chg="del">
          <ac:chgData name="Robert [Chillibreeze]" userId="8fe5ebfe-980d-441d-bbff-8c5265b810b8" providerId="ADAL" clId="{8CF4EBAC-7F19-4502-B4A3-84AC60C746CE}" dt="2020-07-22T12:31:22.749" v="169" actId="478"/>
          <ac:picMkLst>
            <pc:docMk/>
            <pc:sldMk cId="2051040758" sldId="1730"/>
            <ac:picMk id="14" creationId="{A7EE0540-D297-4964-BAC8-FB98F7E02272}"/>
          </ac:picMkLst>
        </pc:picChg>
      </pc:sldChg>
      <pc:sldChg chg="addSp delSp modSp mod">
        <pc:chgData name="Robert [Chillibreeze]" userId="8fe5ebfe-980d-441d-bbff-8c5265b810b8" providerId="ADAL" clId="{8CF4EBAC-7F19-4502-B4A3-84AC60C746CE}" dt="2020-07-23T11:46:13.101" v="408" actId="1076"/>
        <pc:sldMkLst>
          <pc:docMk/>
          <pc:sldMk cId="1817229113" sldId="1731"/>
        </pc:sldMkLst>
        <pc:spChg chg="mod">
          <ac:chgData name="Robert [Chillibreeze]" userId="8fe5ebfe-980d-441d-bbff-8c5265b810b8" providerId="ADAL" clId="{8CF4EBAC-7F19-4502-B4A3-84AC60C746CE}" dt="2020-07-22T15:59:57.168" v="260" actId="553"/>
          <ac:spMkLst>
            <pc:docMk/>
            <pc:sldMk cId="1817229113" sldId="1731"/>
            <ac:spMk id="2" creationId="{687F7E1C-03D2-429C-9786-69FFCD98A3B7}"/>
          </ac:spMkLst>
        </pc:spChg>
        <pc:spChg chg="add del mod">
          <ac:chgData name="Robert [Chillibreeze]" userId="8fe5ebfe-980d-441d-bbff-8c5265b810b8" providerId="ADAL" clId="{8CF4EBAC-7F19-4502-B4A3-84AC60C746CE}" dt="2020-07-22T15:59:48.017" v="256"/>
          <ac:spMkLst>
            <pc:docMk/>
            <pc:sldMk cId="1817229113" sldId="1731"/>
            <ac:spMk id="4" creationId="{91B3171E-CF30-440C-907E-A3CF07E9BB4A}"/>
          </ac:spMkLst>
        </pc:spChg>
        <pc:spChg chg="add del mod">
          <ac:chgData name="Robert [Chillibreeze]" userId="8fe5ebfe-980d-441d-bbff-8c5265b810b8" providerId="ADAL" clId="{8CF4EBAC-7F19-4502-B4A3-84AC60C746CE}" dt="2020-07-22T15:59:48.137" v="257"/>
          <ac:spMkLst>
            <pc:docMk/>
            <pc:sldMk cId="1817229113" sldId="1731"/>
            <ac:spMk id="5" creationId="{06039AF0-A773-4262-8E3A-84FD32170E1B}"/>
          </ac:spMkLst>
        </pc:spChg>
        <pc:spChg chg="add del mod topLvl">
          <ac:chgData name="Robert [Chillibreeze]" userId="8fe5ebfe-980d-441d-bbff-8c5265b810b8" providerId="ADAL" clId="{8CF4EBAC-7F19-4502-B4A3-84AC60C746CE}" dt="2020-07-22T16:02:08.513" v="285" actId="478"/>
          <ac:spMkLst>
            <pc:docMk/>
            <pc:sldMk cId="1817229113" sldId="1731"/>
            <ac:spMk id="6" creationId="{9C46F2C4-5A29-4795-82D6-6DC3C4D010AE}"/>
          </ac:spMkLst>
        </pc:spChg>
        <pc:spChg chg="add del mod">
          <ac:chgData name="Robert [Chillibreeze]" userId="8fe5ebfe-980d-441d-bbff-8c5265b810b8" providerId="ADAL" clId="{8CF4EBAC-7F19-4502-B4A3-84AC60C746CE}" dt="2020-07-22T16:01:14.100" v="271" actId="478"/>
          <ac:spMkLst>
            <pc:docMk/>
            <pc:sldMk cId="1817229113" sldId="1731"/>
            <ac:spMk id="7" creationId="{C4239686-27E9-4F34-A903-3AE0444F52D7}"/>
          </ac:spMkLst>
        </pc:spChg>
        <pc:spChg chg="mod">
          <ac:chgData name="Robert [Chillibreeze]" userId="8fe5ebfe-980d-441d-bbff-8c5265b810b8" providerId="ADAL" clId="{8CF4EBAC-7F19-4502-B4A3-84AC60C746CE}" dt="2020-07-22T16:02:10.289" v="286" actId="555"/>
          <ac:spMkLst>
            <pc:docMk/>
            <pc:sldMk cId="1817229113" sldId="1731"/>
            <ac:spMk id="10" creationId="{E33397FD-B444-4AE9-BBA6-030F2F13F052}"/>
          </ac:spMkLst>
        </pc:spChg>
        <pc:spChg chg="add del mod">
          <ac:chgData name="Robert [Chillibreeze]" userId="8fe5ebfe-980d-441d-bbff-8c5265b810b8" providerId="ADAL" clId="{8CF4EBAC-7F19-4502-B4A3-84AC60C746CE}" dt="2020-07-22T16:01:14.100" v="271" actId="478"/>
          <ac:spMkLst>
            <pc:docMk/>
            <pc:sldMk cId="1817229113" sldId="1731"/>
            <ac:spMk id="12" creationId="{77861429-84EB-4B2C-AD94-E68186F13641}"/>
          </ac:spMkLst>
        </pc:spChg>
        <pc:grpChg chg="add del mod">
          <ac:chgData name="Robert [Chillibreeze]" userId="8fe5ebfe-980d-441d-bbff-8c5265b810b8" providerId="ADAL" clId="{8CF4EBAC-7F19-4502-B4A3-84AC60C746CE}" dt="2020-07-22T15:59:57.814" v="261" actId="165"/>
          <ac:grpSpMkLst>
            <pc:docMk/>
            <pc:sldMk cId="1817229113" sldId="1731"/>
            <ac:grpSpMk id="3" creationId="{09AA7A0E-5877-4DD9-825F-6B2F12CBD7D9}"/>
          </ac:grpSpMkLst>
        </pc:grpChg>
        <pc:picChg chg="add del mod topLvl modCrop">
          <ac:chgData name="Robert [Chillibreeze]" userId="8fe5ebfe-980d-441d-bbff-8c5265b810b8" providerId="ADAL" clId="{8CF4EBAC-7F19-4502-B4A3-84AC60C746CE}" dt="2020-07-23T11:46:13.101" v="408" actId="1076"/>
          <ac:picMkLst>
            <pc:docMk/>
            <pc:sldMk cId="1817229113" sldId="1731"/>
            <ac:picMk id="8" creationId="{B22B03A1-43C3-48EA-A847-667A2615E111}"/>
          </ac:picMkLst>
        </pc:picChg>
      </pc:sldChg>
      <pc:sldChg chg="addSp delSp modSp mod">
        <pc:chgData name="Robert [Chillibreeze]" userId="8fe5ebfe-980d-441d-bbff-8c5265b810b8" providerId="ADAL" clId="{8CF4EBAC-7F19-4502-B4A3-84AC60C746CE}" dt="2020-07-23T11:46:11.559" v="406" actId="1076"/>
        <pc:sldMkLst>
          <pc:docMk/>
          <pc:sldMk cId="3208085086" sldId="1732"/>
        </pc:sldMkLst>
        <pc:spChg chg="mod">
          <ac:chgData name="Robert [Chillibreeze]" userId="8fe5ebfe-980d-441d-bbff-8c5265b810b8" providerId="ADAL" clId="{8CF4EBAC-7F19-4502-B4A3-84AC60C746CE}" dt="2020-07-22T16:02:50.788" v="297" actId="555"/>
          <ac:spMkLst>
            <pc:docMk/>
            <pc:sldMk cId="3208085086" sldId="1732"/>
            <ac:spMk id="4" creationId="{6FFCAD2A-4E3E-4DED-B86E-439F04C57D49}"/>
          </ac:spMkLst>
        </pc:spChg>
        <pc:spChg chg="del mod topLvl">
          <ac:chgData name="Robert [Chillibreeze]" userId="8fe5ebfe-980d-441d-bbff-8c5265b810b8" providerId="ADAL" clId="{8CF4EBAC-7F19-4502-B4A3-84AC60C746CE}" dt="2020-07-22T16:04:55.005" v="310" actId="478"/>
          <ac:spMkLst>
            <pc:docMk/>
            <pc:sldMk cId="3208085086" sldId="1732"/>
            <ac:spMk id="7" creationId="{05BAA8AD-5B63-40BE-90C1-98FDB6C24CCD}"/>
          </ac:spMkLst>
        </pc:spChg>
        <pc:spChg chg="del">
          <ac:chgData name="Robert [Chillibreeze]" userId="8fe5ebfe-980d-441d-bbff-8c5265b810b8" providerId="ADAL" clId="{8CF4EBAC-7F19-4502-B4A3-84AC60C746CE}" dt="2020-07-22T16:02:46.261" v="295" actId="478"/>
          <ac:spMkLst>
            <pc:docMk/>
            <pc:sldMk cId="3208085086" sldId="1732"/>
            <ac:spMk id="8" creationId="{7BDAF688-D616-4D3B-BAE7-9EB79C56668C}"/>
          </ac:spMkLst>
        </pc:spChg>
        <pc:spChg chg="del mod topLvl">
          <ac:chgData name="Robert [Chillibreeze]" userId="8fe5ebfe-980d-441d-bbff-8c5265b810b8" providerId="ADAL" clId="{8CF4EBAC-7F19-4502-B4A3-84AC60C746CE}" dt="2020-07-22T16:04:55.005" v="310" actId="478"/>
          <ac:spMkLst>
            <pc:docMk/>
            <pc:sldMk cId="3208085086" sldId="1732"/>
            <ac:spMk id="9" creationId="{ED1B449E-DB1E-41E4-B5AB-DDA68D4CB0D6}"/>
          </ac:spMkLst>
        </pc:spChg>
        <pc:spChg chg="del mod topLvl">
          <ac:chgData name="Robert [Chillibreeze]" userId="8fe5ebfe-980d-441d-bbff-8c5265b810b8" providerId="ADAL" clId="{8CF4EBAC-7F19-4502-B4A3-84AC60C746CE}" dt="2020-07-22T16:04:55.005" v="310" actId="478"/>
          <ac:spMkLst>
            <pc:docMk/>
            <pc:sldMk cId="3208085086" sldId="1732"/>
            <ac:spMk id="11" creationId="{0EF83F13-6331-4476-AEE4-2D34F0E25CFB}"/>
          </ac:spMkLst>
        </pc:spChg>
        <pc:spChg chg="del mod topLvl">
          <ac:chgData name="Robert [Chillibreeze]" userId="8fe5ebfe-980d-441d-bbff-8c5265b810b8" providerId="ADAL" clId="{8CF4EBAC-7F19-4502-B4A3-84AC60C746CE}" dt="2020-07-22T16:04:55.005" v="310" actId="478"/>
          <ac:spMkLst>
            <pc:docMk/>
            <pc:sldMk cId="3208085086" sldId="1732"/>
            <ac:spMk id="12" creationId="{07CF425A-118F-4B4F-8ABA-7F31FF07FC7C}"/>
          </ac:spMkLst>
        </pc:spChg>
        <pc:spChg chg="del mod topLvl">
          <ac:chgData name="Robert [Chillibreeze]" userId="8fe5ebfe-980d-441d-bbff-8c5265b810b8" providerId="ADAL" clId="{8CF4EBAC-7F19-4502-B4A3-84AC60C746CE}" dt="2020-07-22T16:04:55.005" v="310" actId="478"/>
          <ac:spMkLst>
            <pc:docMk/>
            <pc:sldMk cId="3208085086" sldId="1732"/>
            <ac:spMk id="13" creationId="{4099F0C3-88E2-4C4C-B1CE-7A646333E92F}"/>
          </ac:spMkLst>
        </pc:spChg>
        <pc:spChg chg="del mod topLvl">
          <ac:chgData name="Robert [Chillibreeze]" userId="8fe5ebfe-980d-441d-bbff-8c5265b810b8" providerId="ADAL" clId="{8CF4EBAC-7F19-4502-B4A3-84AC60C746CE}" dt="2020-07-22T16:04:55.005" v="310" actId="478"/>
          <ac:spMkLst>
            <pc:docMk/>
            <pc:sldMk cId="3208085086" sldId="1732"/>
            <ac:spMk id="14" creationId="{42C14813-B6E6-4574-8DE1-208E1BB5F80B}"/>
          </ac:spMkLst>
        </pc:spChg>
        <pc:spChg chg="del mod topLvl">
          <ac:chgData name="Robert [Chillibreeze]" userId="8fe5ebfe-980d-441d-bbff-8c5265b810b8" providerId="ADAL" clId="{8CF4EBAC-7F19-4502-B4A3-84AC60C746CE}" dt="2020-07-22T16:04:55.005" v="310" actId="478"/>
          <ac:spMkLst>
            <pc:docMk/>
            <pc:sldMk cId="3208085086" sldId="1732"/>
            <ac:spMk id="15" creationId="{6BC1FF63-FAAE-46A1-8242-2CE49D498253}"/>
          </ac:spMkLst>
        </pc:spChg>
        <pc:spChg chg="del mod topLvl">
          <ac:chgData name="Robert [Chillibreeze]" userId="8fe5ebfe-980d-441d-bbff-8c5265b810b8" providerId="ADAL" clId="{8CF4EBAC-7F19-4502-B4A3-84AC60C746CE}" dt="2020-07-22T16:04:55.005" v="310" actId="478"/>
          <ac:spMkLst>
            <pc:docMk/>
            <pc:sldMk cId="3208085086" sldId="1732"/>
            <ac:spMk id="16" creationId="{39261FE4-42AE-47F1-BEC2-69813BF755ED}"/>
          </ac:spMkLst>
        </pc:spChg>
        <pc:spChg chg="del mod topLvl">
          <ac:chgData name="Robert [Chillibreeze]" userId="8fe5ebfe-980d-441d-bbff-8c5265b810b8" providerId="ADAL" clId="{8CF4EBAC-7F19-4502-B4A3-84AC60C746CE}" dt="2020-07-22T16:04:55.005" v="310" actId="478"/>
          <ac:spMkLst>
            <pc:docMk/>
            <pc:sldMk cId="3208085086" sldId="1732"/>
            <ac:spMk id="17" creationId="{36D60F81-900F-4049-A9BD-C93E5B0D6839}"/>
          </ac:spMkLst>
        </pc:spChg>
        <pc:spChg chg="del mod topLvl">
          <ac:chgData name="Robert [Chillibreeze]" userId="8fe5ebfe-980d-441d-bbff-8c5265b810b8" providerId="ADAL" clId="{8CF4EBAC-7F19-4502-B4A3-84AC60C746CE}" dt="2020-07-22T16:04:55.005" v="310" actId="478"/>
          <ac:spMkLst>
            <pc:docMk/>
            <pc:sldMk cId="3208085086" sldId="1732"/>
            <ac:spMk id="18" creationId="{2D82ECCB-A338-426B-9537-5B55C84889DF}"/>
          </ac:spMkLst>
        </pc:spChg>
        <pc:spChg chg="del mod topLvl">
          <ac:chgData name="Robert [Chillibreeze]" userId="8fe5ebfe-980d-441d-bbff-8c5265b810b8" providerId="ADAL" clId="{8CF4EBAC-7F19-4502-B4A3-84AC60C746CE}" dt="2020-07-22T16:04:55.005" v="310" actId="478"/>
          <ac:spMkLst>
            <pc:docMk/>
            <pc:sldMk cId="3208085086" sldId="1732"/>
            <ac:spMk id="19" creationId="{7B728CCF-EF8E-4BA1-B5AC-AF3B2DDC9C53}"/>
          </ac:spMkLst>
        </pc:spChg>
        <pc:spChg chg="del mod topLvl">
          <ac:chgData name="Robert [Chillibreeze]" userId="8fe5ebfe-980d-441d-bbff-8c5265b810b8" providerId="ADAL" clId="{8CF4EBAC-7F19-4502-B4A3-84AC60C746CE}" dt="2020-07-22T16:04:55.005" v="310" actId="478"/>
          <ac:spMkLst>
            <pc:docMk/>
            <pc:sldMk cId="3208085086" sldId="1732"/>
            <ac:spMk id="20" creationId="{C7EA0993-4F8A-44E4-AD89-3F411D0E48D6}"/>
          </ac:spMkLst>
        </pc:spChg>
        <pc:spChg chg="del mod topLvl">
          <ac:chgData name="Robert [Chillibreeze]" userId="8fe5ebfe-980d-441d-bbff-8c5265b810b8" providerId="ADAL" clId="{8CF4EBAC-7F19-4502-B4A3-84AC60C746CE}" dt="2020-07-22T16:04:55.005" v="310" actId="478"/>
          <ac:spMkLst>
            <pc:docMk/>
            <pc:sldMk cId="3208085086" sldId="1732"/>
            <ac:spMk id="21" creationId="{66841520-6A9D-4018-80B8-CCE6247B197F}"/>
          </ac:spMkLst>
        </pc:spChg>
        <pc:spChg chg="del mod topLvl">
          <ac:chgData name="Robert [Chillibreeze]" userId="8fe5ebfe-980d-441d-bbff-8c5265b810b8" providerId="ADAL" clId="{8CF4EBAC-7F19-4502-B4A3-84AC60C746CE}" dt="2020-07-22T16:04:55.005" v="310" actId="478"/>
          <ac:spMkLst>
            <pc:docMk/>
            <pc:sldMk cId="3208085086" sldId="1732"/>
            <ac:spMk id="22" creationId="{282A98E7-F159-4DB1-89A6-B622F535ADAF}"/>
          </ac:spMkLst>
        </pc:spChg>
        <pc:spChg chg="del mod topLvl">
          <ac:chgData name="Robert [Chillibreeze]" userId="8fe5ebfe-980d-441d-bbff-8c5265b810b8" providerId="ADAL" clId="{8CF4EBAC-7F19-4502-B4A3-84AC60C746CE}" dt="2020-07-22T16:04:55.005" v="310" actId="478"/>
          <ac:spMkLst>
            <pc:docMk/>
            <pc:sldMk cId="3208085086" sldId="1732"/>
            <ac:spMk id="23" creationId="{F0E9BC51-B0D7-4B54-AF11-39DDABAE6679}"/>
          </ac:spMkLst>
        </pc:spChg>
        <pc:spChg chg="del mod topLvl">
          <ac:chgData name="Robert [Chillibreeze]" userId="8fe5ebfe-980d-441d-bbff-8c5265b810b8" providerId="ADAL" clId="{8CF4EBAC-7F19-4502-B4A3-84AC60C746CE}" dt="2020-07-22T16:04:55.005" v="310" actId="478"/>
          <ac:spMkLst>
            <pc:docMk/>
            <pc:sldMk cId="3208085086" sldId="1732"/>
            <ac:spMk id="25" creationId="{EF9FC8BF-6118-4B93-B3B0-D75D3B3540D3}"/>
          </ac:spMkLst>
        </pc:spChg>
        <pc:spChg chg="del mod topLvl">
          <ac:chgData name="Robert [Chillibreeze]" userId="8fe5ebfe-980d-441d-bbff-8c5265b810b8" providerId="ADAL" clId="{8CF4EBAC-7F19-4502-B4A3-84AC60C746CE}" dt="2020-07-22T16:04:55.005" v="310" actId="478"/>
          <ac:spMkLst>
            <pc:docMk/>
            <pc:sldMk cId="3208085086" sldId="1732"/>
            <ac:spMk id="26" creationId="{92D95FE8-217C-4C5E-BEDE-4BB84BC0C146}"/>
          </ac:spMkLst>
        </pc:spChg>
        <pc:spChg chg="del mod topLvl">
          <ac:chgData name="Robert [Chillibreeze]" userId="8fe5ebfe-980d-441d-bbff-8c5265b810b8" providerId="ADAL" clId="{8CF4EBAC-7F19-4502-B4A3-84AC60C746CE}" dt="2020-07-22T16:04:55.005" v="310" actId="478"/>
          <ac:spMkLst>
            <pc:docMk/>
            <pc:sldMk cId="3208085086" sldId="1732"/>
            <ac:spMk id="27" creationId="{80B1B54F-273C-454A-B4E2-31F8277932D4}"/>
          </ac:spMkLst>
        </pc:spChg>
        <pc:spChg chg="del mod topLvl">
          <ac:chgData name="Robert [Chillibreeze]" userId="8fe5ebfe-980d-441d-bbff-8c5265b810b8" providerId="ADAL" clId="{8CF4EBAC-7F19-4502-B4A3-84AC60C746CE}" dt="2020-07-22T16:04:55.005" v="310" actId="478"/>
          <ac:spMkLst>
            <pc:docMk/>
            <pc:sldMk cId="3208085086" sldId="1732"/>
            <ac:spMk id="28" creationId="{55ED98ED-16FC-4DAD-B630-4FEEFED8A72C}"/>
          </ac:spMkLst>
        </pc:spChg>
        <pc:spChg chg="del mod topLvl">
          <ac:chgData name="Robert [Chillibreeze]" userId="8fe5ebfe-980d-441d-bbff-8c5265b810b8" providerId="ADAL" clId="{8CF4EBAC-7F19-4502-B4A3-84AC60C746CE}" dt="2020-07-22T16:04:55.005" v="310" actId="478"/>
          <ac:spMkLst>
            <pc:docMk/>
            <pc:sldMk cId="3208085086" sldId="1732"/>
            <ac:spMk id="29" creationId="{CF2D2905-79DB-4DA4-B5D4-8B6C8EDED283}"/>
          </ac:spMkLst>
        </pc:spChg>
        <pc:spChg chg="del mod topLvl">
          <ac:chgData name="Robert [Chillibreeze]" userId="8fe5ebfe-980d-441d-bbff-8c5265b810b8" providerId="ADAL" clId="{8CF4EBAC-7F19-4502-B4A3-84AC60C746CE}" dt="2020-07-22T16:04:55.005" v="310" actId="478"/>
          <ac:spMkLst>
            <pc:docMk/>
            <pc:sldMk cId="3208085086" sldId="1732"/>
            <ac:spMk id="30" creationId="{E41215E1-24AE-48E1-A90A-7D465020A918}"/>
          </ac:spMkLst>
        </pc:spChg>
        <pc:spChg chg="del mod topLvl">
          <ac:chgData name="Robert [Chillibreeze]" userId="8fe5ebfe-980d-441d-bbff-8c5265b810b8" providerId="ADAL" clId="{8CF4EBAC-7F19-4502-B4A3-84AC60C746CE}" dt="2020-07-22T16:04:55.005" v="310" actId="478"/>
          <ac:spMkLst>
            <pc:docMk/>
            <pc:sldMk cId="3208085086" sldId="1732"/>
            <ac:spMk id="31" creationId="{DE727606-5D85-4506-9B0F-7FC1D7E48CFD}"/>
          </ac:spMkLst>
        </pc:spChg>
        <pc:spChg chg="del mod topLvl">
          <ac:chgData name="Robert [Chillibreeze]" userId="8fe5ebfe-980d-441d-bbff-8c5265b810b8" providerId="ADAL" clId="{8CF4EBAC-7F19-4502-B4A3-84AC60C746CE}" dt="2020-07-22T16:04:55.005" v="310" actId="478"/>
          <ac:spMkLst>
            <pc:docMk/>
            <pc:sldMk cId="3208085086" sldId="1732"/>
            <ac:spMk id="32" creationId="{448CE2CC-B6EB-4ACE-92F7-6B57C8DF1475}"/>
          </ac:spMkLst>
        </pc:spChg>
        <pc:spChg chg="del mod topLvl">
          <ac:chgData name="Robert [Chillibreeze]" userId="8fe5ebfe-980d-441d-bbff-8c5265b810b8" providerId="ADAL" clId="{8CF4EBAC-7F19-4502-B4A3-84AC60C746CE}" dt="2020-07-22T16:04:55.005" v="310" actId="478"/>
          <ac:spMkLst>
            <pc:docMk/>
            <pc:sldMk cId="3208085086" sldId="1732"/>
            <ac:spMk id="33" creationId="{F56EE8ED-EADB-4236-AE9D-15A865E18440}"/>
          </ac:spMkLst>
        </pc:spChg>
        <pc:spChg chg="del mod topLvl">
          <ac:chgData name="Robert [Chillibreeze]" userId="8fe5ebfe-980d-441d-bbff-8c5265b810b8" providerId="ADAL" clId="{8CF4EBAC-7F19-4502-B4A3-84AC60C746CE}" dt="2020-07-22T16:04:55.005" v="310" actId="478"/>
          <ac:spMkLst>
            <pc:docMk/>
            <pc:sldMk cId="3208085086" sldId="1732"/>
            <ac:spMk id="34" creationId="{5A3F2B43-A851-4B88-940E-9CBE8DDF79D5}"/>
          </ac:spMkLst>
        </pc:spChg>
        <pc:spChg chg="del mod topLvl">
          <ac:chgData name="Robert [Chillibreeze]" userId="8fe5ebfe-980d-441d-bbff-8c5265b810b8" providerId="ADAL" clId="{8CF4EBAC-7F19-4502-B4A3-84AC60C746CE}" dt="2020-07-22T16:04:55.005" v="310" actId="478"/>
          <ac:spMkLst>
            <pc:docMk/>
            <pc:sldMk cId="3208085086" sldId="1732"/>
            <ac:spMk id="35" creationId="{0AFDB152-7722-4BB4-9583-8F0C769A7FD3}"/>
          </ac:spMkLst>
        </pc:spChg>
        <pc:spChg chg="del mod topLvl">
          <ac:chgData name="Robert [Chillibreeze]" userId="8fe5ebfe-980d-441d-bbff-8c5265b810b8" providerId="ADAL" clId="{8CF4EBAC-7F19-4502-B4A3-84AC60C746CE}" dt="2020-07-22T16:04:55.005" v="310" actId="478"/>
          <ac:spMkLst>
            <pc:docMk/>
            <pc:sldMk cId="3208085086" sldId="1732"/>
            <ac:spMk id="36" creationId="{BB93A369-FA9D-4654-A1F1-ED7A9E0689D4}"/>
          </ac:spMkLst>
        </pc:spChg>
        <pc:spChg chg="del mod topLvl">
          <ac:chgData name="Robert [Chillibreeze]" userId="8fe5ebfe-980d-441d-bbff-8c5265b810b8" providerId="ADAL" clId="{8CF4EBAC-7F19-4502-B4A3-84AC60C746CE}" dt="2020-07-22T16:04:55.005" v="310" actId="478"/>
          <ac:spMkLst>
            <pc:docMk/>
            <pc:sldMk cId="3208085086" sldId="1732"/>
            <ac:spMk id="37" creationId="{8B56C754-9BDB-4154-A02E-5592AA7F5241}"/>
          </ac:spMkLst>
        </pc:spChg>
        <pc:spChg chg="del mod topLvl">
          <ac:chgData name="Robert [Chillibreeze]" userId="8fe5ebfe-980d-441d-bbff-8c5265b810b8" providerId="ADAL" clId="{8CF4EBAC-7F19-4502-B4A3-84AC60C746CE}" dt="2020-07-22T16:04:55.005" v="310" actId="478"/>
          <ac:spMkLst>
            <pc:docMk/>
            <pc:sldMk cId="3208085086" sldId="1732"/>
            <ac:spMk id="38" creationId="{DF9BB5E5-251F-4D32-9A6F-5D4BB5612207}"/>
          </ac:spMkLst>
        </pc:spChg>
        <pc:spChg chg="del mod topLvl">
          <ac:chgData name="Robert [Chillibreeze]" userId="8fe5ebfe-980d-441d-bbff-8c5265b810b8" providerId="ADAL" clId="{8CF4EBAC-7F19-4502-B4A3-84AC60C746CE}" dt="2020-07-22T16:04:55.005" v="310" actId="478"/>
          <ac:spMkLst>
            <pc:docMk/>
            <pc:sldMk cId="3208085086" sldId="1732"/>
            <ac:spMk id="39" creationId="{4EAFABA5-FC3B-41D2-B2A0-4A63F65EBD61}"/>
          </ac:spMkLst>
        </pc:spChg>
        <pc:spChg chg="del mod topLvl">
          <ac:chgData name="Robert [Chillibreeze]" userId="8fe5ebfe-980d-441d-bbff-8c5265b810b8" providerId="ADAL" clId="{8CF4EBAC-7F19-4502-B4A3-84AC60C746CE}" dt="2020-07-22T16:04:55.005" v="310" actId="478"/>
          <ac:spMkLst>
            <pc:docMk/>
            <pc:sldMk cId="3208085086" sldId="1732"/>
            <ac:spMk id="40" creationId="{91F4CE90-84E2-4E9D-9BD3-8C5E12055FCF}"/>
          </ac:spMkLst>
        </pc:spChg>
        <pc:spChg chg="del mod topLvl">
          <ac:chgData name="Robert [Chillibreeze]" userId="8fe5ebfe-980d-441d-bbff-8c5265b810b8" providerId="ADAL" clId="{8CF4EBAC-7F19-4502-B4A3-84AC60C746CE}" dt="2020-07-22T16:04:55.005" v="310" actId="478"/>
          <ac:spMkLst>
            <pc:docMk/>
            <pc:sldMk cId="3208085086" sldId="1732"/>
            <ac:spMk id="41" creationId="{2A7D0CB7-591E-44FF-9D74-DDD95AF54BE9}"/>
          </ac:spMkLst>
        </pc:spChg>
        <pc:spChg chg="del mod topLvl">
          <ac:chgData name="Robert [Chillibreeze]" userId="8fe5ebfe-980d-441d-bbff-8c5265b810b8" providerId="ADAL" clId="{8CF4EBAC-7F19-4502-B4A3-84AC60C746CE}" dt="2020-07-22T16:04:55.005" v="310" actId="478"/>
          <ac:spMkLst>
            <pc:docMk/>
            <pc:sldMk cId="3208085086" sldId="1732"/>
            <ac:spMk id="42" creationId="{01421006-DD1B-4350-8960-E1079909A12E}"/>
          </ac:spMkLst>
        </pc:spChg>
        <pc:spChg chg="del mod topLvl">
          <ac:chgData name="Robert [Chillibreeze]" userId="8fe5ebfe-980d-441d-bbff-8c5265b810b8" providerId="ADAL" clId="{8CF4EBAC-7F19-4502-B4A3-84AC60C746CE}" dt="2020-07-22T16:04:55.005" v="310" actId="478"/>
          <ac:spMkLst>
            <pc:docMk/>
            <pc:sldMk cId="3208085086" sldId="1732"/>
            <ac:spMk id="43" creationId="{DD423E9A-B101-4C81-B80C-75A52DCB771E}"/>
          </ac:spMkLst>
        </pc:spChg>
        <pc:spChg chg="del mod topLvl">
          <ac:chgData name="Robert [Chillibreeze]" userId="8fe5ebfe-980d-441d-bbff-8c5265b810b8" providerId="ADAL" clId="{8CF4EBAC-7F19-4502-B4A3-84AC60C746CE}" dt="2020-07-22T16:04:55.005" v="310" actId="478"/>
          <ac:spMkLst>
            <pc:docMk/>
            <pc:sldMk cId="3208085086" sldId="1732"/>
            <ac:spMk id="44" creationId="{7F6A64B4-1699-40C2-AC49-9C356230CABE}"/>
          </ac:spMkLst>
        </pc:spChg>
        <pc:spChg chg="del mod topLvl">
          <ac:chgData name="Robert [Chillibreeze]" userId="8fe5ebfe-980d-441d-bbff-8c5265b810b8" providerId="ADAL" clId="{8CF4EBAC-7F19-4502-B4A3-84AC60C746CE}" dt="2020-07-22T16:04:55.005" v="310" actId="478"/>
          <ac:spMkLst>
            <pc:docMk/>
            <pc:sldMk cId="3208085086" sldId="1732"/>
            <ac:spMk id="45" creationId="{BF7CE990-4F09-4F3A-96FA-023388DBEF87}"/>
          </ac:spMkLst>
        </pc:spChg>
        <pc:spChg chg="del mod topLvl">
          <ac:chgData name="Robert [Chillibreeze]" userId="8fe5ebfe-980d-441d-bbff-8c5265b810b8" providerId="ADAL" clId="{8CF4EBAC-7F19-4502-B4A3-84AC60C746CE}" dt="2020-07-22T16:04:55.005" v="310" actId="478"/>
          <ac:spMkLst>
            <pc:docMk/>
            <pc:sldMk cId="3208085086" sldId="1732"/>
            <ac:spMk id="46" creationId="{CD6C04D7-1326-4F62-9EF2-64A0842DA41D}"/>
          </ac:spMkLst>
        </pc:spChg>
        <pc:spChg chg="del mod topLvl">
          <ac:chgData name="Robert [Chillibreeze]" userId="8fe5ebfe-980d-441d-bbff-8c5265b810b8" providerId="ADAL" clId="{8CF4EBAC-7F19-4502-B4A3-84AC60C746CE}" dt="2020-07-22T16:04:55.005" v="310" actId="478"/>
          <ac:spMkLst>
            <pc:docMk/>
            <pc:sldMk cId="3208085086" sldId="1732"/>
            <ac:spMk id="47" creationId="{812BE25D-093C-4F47-99AD-E7D5B719FAC9}"/>
          </ac:spMkLst>
        </pc:spChg>
        <pc:spChg chg="del mod topLvl">
          <ac:chgData name="Robert [Chillibreeze]" userId="8fe5ebfe-980d-441d-bbff-8c5265b810b8" providerId="ADAL" clId="{8CF4EBAC-7F19-4502-B4A3-84AC60C746CE}" dt="2020-07-22T16:04:55.005" v="310" actId="478"/>
          <ac:spMkLst>
            <pc:docMk/>
            <pc:sldMk cId="3208085086" sldId="1732"/>
            <ac:spMk id="48" creationId="{0604FB14-FCBE-40D8-893A-EAF1AA93FB13}"/>
          </ac:spMkLst>
        </pc:spChg>
        <pc:spChg chg="del mod topLvl">
          <ac:chgData name="Robert [Chillibreeze]" userId="8fe5ebfe-980d-441d-bbff-8c5265b810b8" providerId="ADAL" clId="{8CF4EBAC-7F19-4502-B4A3-84AC60C746CE}" dt="2020-07-22T16:04:55.005" v="310" actId="478"/>
          <ac:spMkLst>
            <pc:docMk/>
            <pc:sldMk cId="3208085086" sldId="1732"/>
            <ac:spMk id="49" creationId="{8BC1273B-090E-438C-BC5F-445E2F46158A}"/>
          </ac:spMkLst>
        </pc:spChg>
        <pc:spChg chg="del mod topLvl">
          <ac:chgData name="Robert [Chillibreeze]" userId="8fe5ebfe-980d-441d-bbff-8c5265b810b8" providerId="ADAL" clId="{8CF4EBAC-7F19-4502-B4A3-84AC60C746CE}" dt="2020-07-22T16:04:55.005" v="310" actId="478"/>
          <ac:spMkLst>
            <pc:docMk/>
            <pc:sldMk cId="3208085086" sldId="1732"/>
            <ac:spMk id="50" creationId="{0DAA5D43-7528-4768-9176-2FB2E13B452D}"/>
          </ac:spMkLst>
        </pc:spChg>
        <pc:spChg chg="del mod topLvl">
          <ac:chgData name="Robert [Chillibreeze]" userId="8fe5ebfe-980d-441d-bbff-8c5265b810b8" providerId="ADAL" clId="{8CF4EBAC-7F19-4502-B4A3-84AC60C746CE}" dt="2020-07-22T16:04:55.005" v="310" actId="478"/>
          <ac:spMkLst>
            <pc:docMk/>
            <pc:sldMk cId="3208085086" sldId="1732"/>
            <ac:spMk id="51" creationId="{72E682B3-A023-4E00-BCA8-D3CEB7319E7B}"/>
          </ac:spMkLst>
        </pc:spChg>
        <pc:spChg chg="del mod topLvl">
          <ac:chgData name="Robert [Chillibreeze]" userId="8fe5ebfe-980d-441d-bbff-8c5265b810b8" providerId="ADAL" clId="{8CF4EBAC-7F19-4502-B4A3-84AC60C746CE}" dt="2020-07-22T16:04:55.005" v="310" actId="478"/>
          <ac:spMkLst>
            <pc:docMk/>
            <pc:sldMk cId="3208085086" sldId="1732"/>
            <ac:spMk id="52" creationId="{3DA545A3-9B4B-4F3F-97B5-0A4B7E97883E}"/>
          </ac:spMkLst>
        </pc:spChg>
        <pc:spChg chg="del mod topLvl">
          <ac:chgData name="Robert [Chillibreeze]" userId="8fe5ebfe-980d-441d-bbff-8c5265b810b8" providerId="ADAL" clId="{8CF4EBAC-7F19-4502-B4A3-84AC60C746CE}" dt="2020-07-22T16:04:55.005" v="310" actId="478"/>
          <ac:spMkLst>
            <pc:docMk/>
            <pc:sldMk cId="3208085086" sldId="1732"/>
            <ac:spMk id="53" creationId="{F98729CD-78D7-4AAE-A7AE-FBE07E2661D2}"/>
          </ac:spMkLst>
        </pc:spChg>
        <pc:spChg chg="del mod topLvl">
          <ac:chgData name="Robert [Chillibreeze]" userId="8fe5ebfe-980d-441d-bbff-8c5265b810b8" providerId="ADAL" clId="{8CF4EBAC-7F19-4502-B4A3-84AC60C746CE}" dt="2020-07-22T16:04:55.005" v="310" actId="478"/>
          <ac:spMkLst>
            <pc:docMk/>
            <pc:sldMk cId="3208085086" sldId="1732"/>
            <ac:spMk id="54" creationId="{8AEE0873-3BC7-4CA2-9D9A-CEF0E92C3281}"/>
          </ac:spMkLst>
        </pc:spChg>
        <pc:spChg chg="del mod topLvl">
          <ac:chgData name="Robert [Chillibreeze]" userId="8fe5ebfe-980d-441d-bbff-8c5265b810b8" providerId="ADAL" clId="{8CF4EBAC-7F19-4502-B4A3-84AC60C746CE}" dt="2020-07-22T16:04:55.005" v="310" actId="478"/>
          <ac:spMkLst>
            <pc:docMk/>
            <pc:sldMk cId="3208085086" sldId="1732"/>
            <ac:spMk id="55" creationId="{B887F48E-BEE3-4510-A0C6-84968FA05239}"/>
          </ac:spMkLst>
        </pc:spChg>
        <pc:spChg chg="del mod topLvl">
          <ac:chgData name="Robert [Chillibreeze]" userId="8fe5ebfe-980d-441d-bbff-8c5265b810b8" providerId="ADAL" clId="{8CF4EBAC-7F19-4502-B4A3-84AC60C746CE}" dt="2020-07-22T16:04:55.005" v="310" actId="478"/>
          <ac:spMkLst>
            <pc:docMk/>
            <pc:sldMk cId="3208085086" sldId="1732"/>
            <ac:spMk id="56" creationId="{BFFBD979-9E72-4435-B9F9-D056A2E7E0BA}"/>
          </ac:spMkLst>
        </pc:spChg>
        <pc:spChg chg="del mod topLvl">
          <ac:chgData name="Robert [Chillibreeze]" userId="8fe5ebfe-980d-441d-bbff-8c5265b810b8" providerId="ADAL" clId="{8CF4EBAC-7F19-4502-B4A3-84AC60C746CE}" dt="2020-07-22T16:04:55.005" v="310" actId="478"/>
          <ac:spMkLst>
            <pc:docMk/>
            <pc:sldMk cId="3208085086" sldId="1732"/>
            <ac:spMk id="57" creationId="{59E66FC4-E223-4FE9-954C-CB92F838D310}"/>
          </ac:spMkLst>
        </pc:spChg>
        <pc:spChg chg="del mod topLvl">
          <ac:chgData name="Robert [Chillibreeze]" userId="8fe5ebfe-980d-441d-bbff-8c5265b810b8" providerId="ADAL" clId="{8CF4EBAC-7F19-4502-B4A3-84AC60C746CE}" dt="2020-07-22T16:04:55.005" v="310" actId="478"/>
          <ac:spMkLst>
            <pc:docMk/>
            <pc:sldMk cId="3208085086" sldId="1732"/>
            <ac:spMk id="58" creationId="{28A9F4D6-06EB-4C1D-B6EB-CFE2936E65BB}"/>
          </ac:spMkLst>
        </pc:spChg>
        <pc:spChg chg="del mod topLvl">
          <ac:chgData name="Robert [Chillibreeze]" userId="8fe5ebfe-980d-441d-bbff-8c5265b810b8" providerId="ADAL" clId="{8CF4EBAC-7F19-4502-B4A3-84AC60C746CE}" dt="2020-07-22T16:04:55.005" v="310" actId="478"/>
          <ac:spMkLst>
            <pc:docMk/>
            <pc:sldMk cId="3208085086" sldId="1732"/>
            <ac:spMk id="59" creationId="{E8CBDE06-2BD6-43F1-B6E6-AB25B5633969}"/>
          </ac:spMkLst>
        </pc:spChg>
        <pc:spChg chg="del mod topLvl">
          <ac:chgData name="Robert [Chillibreeze]" userId="8fe5ebfe-980d-441d-bbff-8c5265b810b8" providerId="ADAL" clId="{8CF4EBAC-7F19-4502-B4A3-84AC60C746CE}" dt="2020-07-22T16:04:55.005" v="310" actId="478"/>
          <ac:spMkLst>
            <pc:docMk/>
            <pc:sldMk cId="3208085086" sldId="1732"/>
            <ac:spMk id="60" creationId="{DCEF21E3-79C7-4ED8-A2B3-7ABF1393DFF8}"/>
          </ac:spMkLst>
        </pc:spChg>
        <pc:spChg chg="del mod topLvl">
          <ac:chgData name="Robert [Chillibreeze]" userId="8fe5ebfe-980d-441d-bbff-8c5265b810b8" providerId="ADAL" clId="{8CF4EBAC-7F19-4502-B4A3-84AC60C746CE}" dt="2020-07-22T16:04:55.005" v="310" actId="478"/>
          <ac:spMkLst>
            <pc:docMk/>
            <pc:sldMk cId="3208085086" sldId="1732"/>
            <ac:spMk id="61" creationId="{FAE0DB4D-0595-4C36-B85A-AEB76C658211}"/>
          </ac:spMkLst>
        </pc:spChg>
        <pc:spChg chg="del mod topLvl">
          <ac:chgData name="Robert [Chillibreeze]" userId="8fe5ebfe-980d-441d-bbff-8c5265b810b8" providerId="ADAL" clId="{8CF4EBAC-7F19-4502-B4A3-84AC60C746CE}" dt="2020-07-22T16:04:55.005" v="310" actId="478"/>
          <ac:spMkLst>
            <pc:docMk/>
            <pc:sldMk cId="3208085086" sldId="1732"/>
            <ac:spMk id="62" creationId="{D23C4F12-7EA9-4547-8779-BAB0D0400A37}"/>
          </ac:spMkLst>
        </pc:spChg>
        <pc:spChg chg="del mod topLvl">
          <ac:chgData name="Robert [Chillibreeze]" userId="8fe5ebfe-980d-441d-bbff-8c5265b810b8" providerId="ADAL" clId="{8CF4EBAC-7F19-4502-B4A3-84AC60C746CE}" dt="2020-07-22T16:04:55.005" v="310" actId="478"/>
          <ac:spMkLst>
            <pc:docMk/>
            <pc:sldMk cId="3208085086" sldId="1732"/>
            <ac:spMk id="63" creationId="{EF14588E-3BBB-44A6-BE66-FB586AF76AA7}"/>
          </ac:spMkLst>
        </pc:spChg>
        <pc:spChg chg="del mod topLvl">
          <ac:chgData name="Robert [Chillibreeze]" userId="8fe5ebfe-980d-441d-bbff-8c5265b810b8" providerId="ADAL" clId="{8CF4EBAC-7F19-4502-B4A3-84AC60C746CE}" dt="2020-07-22T16:04:55.005" v="310" actId="478"/>
          <ac:spMkLst>
            <pc:docMk/>
            <pc:sldMk cId="3208085086" sldId="1732"/>
            <ac:spMk id="64" creationId="{A4031CF6-1C39-4E5B-8945-70948B743F7F}"/>
          </ac:spMkLst>
        </pc:spChg>
        <pc:spChg chg="del mod topLvl">
          <ac:chgData name="Robert [Chillibreeze]" userId="8fe5ebfe-980d-441d-bbff-8c5265b810b8" providerId="ADAL" clId="{8CF4EBAC-7F19-4502-B4A3-84AC60C746CE}" dt="2020-07-22T16:04:55.005" v="310" actId="478"/>
          <ac:spMkLst>
            <pc:docMk/>
            <pc:sldMk cId="3208085086" sldId="1732"/>
            <ac:spMk id="65" creationId="{BCF656ED-0D71-42C5-AD0D-FA9EB9B637E2}"/>
          </ac:spMkLst>
        </pc:spChg>
        <pc:spChg chg="del mod topLvl">
          <ac:chgData name="Robert [Chillibreeze]" userId="8fe5ebfe-980d-441d-bbff-8c5265b810b8" providerId="ADAL" clId="{8CF4EBAC-7F19-4502-B4A3-84AC60C746CE}" dt="2020-07-22T16:04:55.005" v="310" actId="478"/>
          <ac:spMkLst>
            <pc:docMk/>
            <pc:sldMk cId="3208085086" sldId="1732"/>
            <ac:spMk id="66" creationId="{6D775476-A57B-40A5-8F53-C11E60788A8C}"/>
          </ac:spMkLst>
        </pc:spChg>
        <pc:spChg chg="del mod topLvl">
          <ac:chgData name="Robert [Chillibreeze]" userId="8fe5ebfe-980d-441d-bbff-8c5265b810b8" providerId="ADAL" clId="{8CF4EBAC-7F19-4502-B4A3-84AC60C746CE}" dt="2020-07-22T16:04:55.005" v="310" actId="478"/>
          <ac:spMkLst>
            <pc:docMk/>
            <pc:sldMk cId="3208085086" sldId="1732"/>
            <ac:spMk id="67" creationId="{47A4B714-30D1-4CB6-9C99-3E18ACF3FAA2}"/>
          </ac:spMkLst>
        </pc:spChg>
        <pc:spChg chg="del mod topLvl">
          <ac:chgData name="Robert [Chillibreeze]" userId="8fe5ebfe-980d-441d-bbff-8c5265b810b8" providerId="ADAL" clId="{8CF4EBAC-7F19-4502-B4A3-84AC60C746CE}" dt="2020-07-22T16:04:55.005" v="310" actId="478"/>
          <ac:spMkLst>
            <pc:docMk/>
            <pc:sldMk cId="3208085086" sldId="1732"/>
            <ac:spMk id="68" creationId="{49D27DE6-1EFE-439F-9F92-8E6BAFBAA3FE}"/>
          </ac:spMkLst>
        </pc:spChg>
        <pc:spChg chg="del mod topLvl">
          <ac:chgData name="Robert [Chillibreeze]" userId="8fe5ebfe-980d-441d-bbff-8c5265b810b8" providerId="ADAL" clId="{8CF4EBAC-7F19-4502-B4A3-84AC60C746CE}" dt="2020-07-22T16:04:55.005" v="310" actId="478"/>
          <ac:spMkLst>
            <pc:docMk/>
            <pc:sldMk cId="3208085086" sldId="1732"/>
            <ac:spMk id="69" creationId="{B5E01BCD-2E4F-43DD-8C8C-663D0E28E844}"/>
          </ac:spMkLst>
        </pc:spChg>
        <pc:spChg chg="del mod topLvl">
          <ac:chgData name="Robert [Chillibreeze]" userId="8fe5ebfe-980d-441d-bbff-8c5265b810b8" providerId="ADAL" clId="{8CF4EBAC-7F19-4502-B4A3-84AC60C746CE}" dt="2020-07-22T16:04:55.005" v="310" actId="478"/>
          <ac:spMkLst>
            <pc:docMk/>
            <pc:sldMk cId="3208085086" sldId="1732"/>
            <ac:spMk id="70" creationId="{CF2D8EAC-C249-420D-8F85-A908A152012B}"/>
          </ac:spMkLst>
        </pc:spChg>
        <pc:spChg chg="del mod topLvl">
          <ac:chgData name="Robert [Chillibreeze]" userId="8fe5ebfe-980d-441d-bbff-8c5265b810b8" providerId="ADAL" clId="{8CF4EBAC-7F19-4502-B4A3-84AC60C746CE}" dt="2020-07-22T16:04:55.005" v="310" actId="478"/>
          <ac:spMkLst>
            <pc:docMk/>
            <pc:sldMk cId="3208085086" sldId="1732"/>
            <ac:spMk id="71" creationId="{349456D6-1CFD-45AF-996C-52144DACEE2C}"/>
          </ac:spMkLst>
        </pc:spChg>
        <pc:spChg chg="del mod topLvl">
          <ac:chgData name="Robert [Chillibreeze]" userId="8fe5ebfe-980d-441d-bbff-8c5265b810b8" providerId="ADAL" clId="{8CF4EBAC-7F19-4502-B4A3-84AC60C746CE}" dt="2020-07-22T16:04:55.005" v="310" actId="478"/>
          <ac:spMkLst>
            <pc:docMk/>
            <pc:sldMk cId="3208085086" sldId="1732"/>
            <ac:spMk id="72" creationId="{CFC9A999-A6D7-4EB9-8B78-EB61B4D426F1}"/>
          </ac:spMkLst>
        </pc:spChg>
        <pc:spChg chg="del mod topLvl">
          <ac:chgData name="Robert [Chillibreeze]" userId="8fe5ebfe-980d-441d-bbff-8c5265b810b8" providerId="ADAL" clId="{8CF4EBAC-7F19-4502-B4A3-84AC60C746CE}" dt="2020-07-22T16:04:55.005" v="310" actId="478"/>
          <ac:spMkLst>
            <pc:docMk/>
            <pc:sldMk cId="3208085086" sldId="1732"/>
            <ac:spMk id="73" creationId="{7D83F495-6092-4FC2-8766-AA78AFBED75F}"/>
          </ac:spMkLst>
        </pc:spChg>
        <pc:spChg chg="del mod topLvl">
          <ac:chgData name="Robert [Chillibreeze]" userId="8fe5ebfe-980d-441d-bbff-8c5265b810b8" providerId="ADAL" clId="{8CF4EBAC-7F19-4502-B4A3-84AC60C746CE}" dt="2020-07-22T16:04:55.005" v="310" actId="478"/>
          <ac:spMkLst>
            <pc:docMk/>
            <pc:sldMk cId="3208085086" sldId="1732"/>
            <ac:spMk id="74" creationId="{F7BA8008-89D9-4C7A-A718-87BD5B5B7C28}"/>
          </ac:spMkLst>
        </pc:spChg>
        <pc:spChg chg="mod">
          <ac:chgData name="Robert [Chillibreeze]" userId="8fe5ebfe-980d-441d-bbff-8c5265b810b8" providerId="ADAL" clId="{8CF4EBAC-7F19-4502-B4A3-84AC60C746CE}" dt="2020-07-22T16:05:25.531" v="320" actId="1037"/>
          <ac:spMkLst>
            <pc:docMk/>
            <pc:sldMk cId="3208085086" sldId="1732"/>
            <ac:spMk id="76" creationId="{CCB2678C-4FE8-4BE8-821D-418568228021}"/>
          </ac:spMkLst>
        </pc:spChg>
        <pc:spChg chg="mod">
          <ac:chgData name="Robert [Chillibreeze]" userId="8fe5ebfe-980d-441d-bbff-8c5265b810b8" providerId="ADAL" clId="{8CF4EBAC-7F19-4502-B4A3-84AC60C746CE}" dt="2020-07-22T16:05:25.531" v="320" actId="1037"/>
          <ac:spMkLst>
            <pc:docMk/>
            <pc:sldMk cId="3208085086" sldId="1732"/>
            <ac:spMk id="77" creationId="{E3811F29-0FA2-45AC-AF3A-3F1162885A96}"/>
          </ac:spMkLst>
        </pc:spChg>
        <pc:spChg chg="mod">
          <ac:chgData name="Robert [Chillibreeze]" userId="8fe5ebfe-980d-441d-bbff-8c5265b810b8" providerId="ADAL" clId="{8CF4EBAC-7F19-4502-B4A3-84AC60C746CE}" dt="2020-07-22T16:05:25.531" v="320" actId="1037"/>
          <ac:spMkLst>
            <pc:docMk/>
            <pc:sldMk cId="3208085086" sldId="1732"/>
            <ac:spMk id="78" creationId="{976A4670-3683-4529-9CE6-480E2A003CE6}"/>
          </ac:spMkLst>
        </pc:spChg>
        <pc:spChg chg="mod">
          <ac:chgData name="Robert [Chillibreeze]" userId="8fe5ebfe-980d-441d-bbff-8c5265b810b8" providerId="ADAL" clId="{8CF4EBAC-7F19-4502-B4A3-84AC60C746CE}" dt="2020-07-22T16:05:25.531" v="320" actId="1037"/>
          <ac:spMkLst>
            <pc:docMk/>
            <pc:sldMk cId="3208085086" sldId="1732"/>
            <ac:spMk id="79" creationId="{120FBA33-14E7-4D4E-9F1A-6C1A9381DB4F}"/>
          </ac:spMkLst>
        </pc:spChg>
        <pc:spChg chg="mod">
          <ac:chgData name="Robert [Chillibreeze]" userId="8fe5ebfe-980d-441d-bbff-8c5265b810b8" providerId="ADAL" clId="{8CF4EBAC-7F19-4502-B4A3-84AC60C746CE}" dt="2020-07-22T16:05:25.531" v="320" actId="1037"/>
          <ac:spMkLst>
            <pc:docMk/>
            <pc:sldMk cId="3208085086" sldId="1732"/>
            <ac:spMk id="80" creationId="{D1AB62A4-E21C-4B28-8B8D-44CE9B06C809}"/>
          </ac:spMkLst>
        </pc:spChg>
        <pc:spChg chg="mod">
          <ac:chgData name="Robert [Chillibreeze]" userId="8fe5ebfe-980d-441d-bbff-8c5265b810b8" providerId="ADAL" clId="{8CF4EBAC-7F19-4502-B4A3-84AC60C746CE}" dt="2020-07-22T16:05:25.531" v="320" actId="1037"/>
          <ac:spMkLst>
            <pc:docMk/>
            <pc:sldMk cId="3208085086" sldId="1732"/>
            <ac:spMk id="81" creationId="{052232E5-353F-470B-9C5E-FCFE4A54932B}"/>
          </ac:spMkLst>
        </pc:spChg>
        <pc:spChg chg="mod">
          <ac:chgData name="Robert [Chillibreeze]" userId="8fe5ebfe-980d-441d-bbff-8c5265b810b8" providerId="ADAL" clId="{8CF4EBAC-7F19-4502-B4A3-84AC60C746CE}" dt="2020-07-22T16:05:25.531" v="320" actId="1037"/>
          <ac:spMkLst>
            <pc:docMk/>
            <pc:sldMk cId="3208085086" sldId="1732"/>
            <ac:spMk id="82" creationId="{EA3B4BE0-0D5C-4240-A60F-671BA139201C}"/>
          </ac:spMkLst>
        </pc:spChg>
        <pc:spChg chg="mod">
          <ac:chgData name="Robert [Chillibreeze]" userId="8fe5ebfe-980d-441d-bbff-8c5265b810b8" providerId="ADAL" clId="{8CF4EBAC-7F19-4502-B4A3-84AC60C746CE}" dt="2020-07-22T16:05:25.531" v="320" actId="1037"/>
          <ac:spMkLst>
            <pc:docMk/>
            <pc:sldMk cId="3208085086" sldId="1732"/>
            <ac:spMk id="83" creationId="{65AD0418-A3B7-4507-9F6A-D11A0B713556}"/>
          </ac:spMkLst>
        </pc:spChg>
        <pc:spChg chg="mod">
          <ac:chgData name="Robert [Chillibreeze]" userId="8fe5ebfe-980d-441d-bbff-8c5265b810b8" providerId="ADAL" clId="{8CF4EBAC-7F19-4502-B4A3-84AC60C746CE}" dt="2020-07-22T16:05:25.531" v="320" actId="1037"/>
          <ac:spMkLst>
            <pc:docMk/>
            <pc:sldMk cId="3208085086" sldId="1732"/>
            <ac:spMk id="84" creationId="{5653CC8B-1DD9-4DE1-8359-6827B5846DF4}"/>
          </ac:spMkLst>
        </pc:spChg>
        <pc:spChg chg="mod">
          <ac:chgData name="Robert [Chillibreeze]" userId="8fe5ebfe-980d-441d-bbff-8c5265b810b8" providerId="ADAL" clId="{8CF4EBAC-7F19-4502-B4A3-84AC60C746CE}" dt="2020-07-22T16:05:25.531" v="320" actId="1037"/>
          <ac:spMkLst>
            <pc:docMk/>
            <pc:sldMk cId="3208085086" sldId="1732"/>
            <ac:spMk id="85" creationId="{F5CF6AA8-13CA-4A09-AC4E-2F7E22174809}"/>
          </ac:spMkLst>
        </pc:spChg>
        <pc:spChg chg="mod">
          <ac:chgData name="Robert [Chillibreeze]" userId="8fe5ebfe-980d-441d-bbff-8c5265b810b8" providerId="ADAL" clId="{8CF4EBAC-7F19-4502-B4A3-84AC60C746CE}" dt="2020-07-22T16:05:25.531" v="320" actId="1037"/>
          <ac:spMkLst>
            <pc:docMk/>
            <pc:sldMk cId="3208085086" sldId="1732"/>
            <ac:spMk id="86" creationId="{E84F6873-E237-48F4-9BA5-01E5E964D7A3}"/>
          </ac:spMkLst>
        </pc:spChg>
        <pc:spChg chg="mod">
          <ac:chgData name="Robert [Chillibreeze]" userId="8fe5ebfe-980d-441d-bbff-8c5265b810b8" providerId="ADAL" clId="{8CF4EBAC-7F19-4502-B4A3-84AC60C746CE}" dt="2020-07-22T16:05:25.531" v="320" actId="1037"/>
          <ac:spMkLst>
            <pc:docMk/>
            <pc:sldMk cId="3208085086" sldId="1732"/>
            <ac:spMk id="87" creationId="{AAD6AA63-3E2E-4756-BDBD-D23F88B63B5A}"/>
          </ac:spMkLst>
        </pc:spChg>
        <pc:spChg chg="mod">
          <ac:chgData name="Robert [Chillibreeze]" userId="8fe5ebfe-980d-441d-bbff-8c5265b810b8" providerId="ADAL" clId="{8CF4EBAC-7F19-4502-B4A3-84AC60C746CE}" dt="2020-07-22T16:05:25.531" v="320" actId="1037"/>
          <ac:spMkLst>
            <pc:docMk/>
            <pc:sldMk cId="3208085086" sldId="1732"/>
            <ac:spMk id="88" creationId="{DDEAB31B-B8B5-4502-A87F-0BCE2B69394D}"/>
          </ac:spMkLst>
        </pc:spChg>
        <pc:spChg chg="mod">
          <ac:chgData name="Robert [Chillibreeze]" userId="8fe5ebfe-980d-441d-bbff-8c5265b810b8" providerId="ADAL" clId="{8CF4EBAC-7F19-4502-B4A3-84AC60C746CE}" dt="2020-07-22T16:05:25.531" v="320" actId="1037"/>
          <ac:spMkLst>
            <pc:docMk/>
            <pc:sldMk cId="3208085086" sldId="1732"/>
            <ac:spMk id="89" creationId="{D82AED02-15BF-4B20-8CD3-A37C03AD01E4}"/>
          </ac:spMkLst>
        </pc:spChg>
        <pc:spChg chg="mod">
          <ac:chgData name="Robert [Chillibreeze]" userId="8fe5ebfe-980d-441d-bbff-8c5265b810b8" providerId="ADAL" clId="{8CF4EBAC-7F19-4502-B4A3-84AC60C746CE}" dt="2020-07-22T16:05:25.531" v="320" actId="1037"/>
          <ac:spMkLst>
            <pc:docMk/>
            <pc:sldMk cId="3208085086" sldId="1732"/>
            <ac:spMk id="90" creationId="{34526E8E-01AC-4624-9DB8-2D50FD9DA4A1}"/>
          </ac:spMkLst>
        </pc:spChg>
        <pc:spChg chg="mod topLvl">
          <ac:chgData name="Robert [Chillibreeze]" userId="8fe5ebfe-980d-441d-bbff-8c5265b810b8" providerId="ADAL" clId="{8CF4EBAC-7F19-4502-B4A3-84AC60C746CE}" dt="2020-07-22T16:05:11.271" v="315" actId="164"/>
          <ac:spMkLst>
            <pc:docMk/>
            <pc:sldMk cId="3208085086" sldId="1732"/>
            <ac:spMk id="92" creationId="{32BB043F-EF2C-413E-8B44-B5AB7ECB62E7}"/>
          </ac:spMkLst>
        </pc:spChg>
        <pc:spChg chg="mod topLvl">
          <ac:chgData name="Robert [Chillibreeze]" userId="8fe5ebfe-980d-441d-bbff-8c5265b810b8" providerId="ADAL" clId="{8CF4EBAC-7F19-4502-B4A3-84AC60C746CE}" dt="2020-07-22T16:05:11.271" v="315" actId="164"/>
          <ac:spMkLst>
            <pc:docMk/>
            <pc:sldMk cId="3208085086" sldId="1732"/>
            <ac:spMk id="93" creationId="{4FA7D50D-8C12-4A55-A9FC-248906243B12}"/>
          </ac:spMkLst>
        </pc:spChg>
        <pc:spChg chg="mod topLvl">
          <ac:chgData name="Robert [Chillibreeze]" userId="8fe5ebfe-980d-441d-bbff-8c5265b810b8" providerId="ADAL" clId="{8CF4EBAC-7F19-4502-B4A3-84AC60C746CE}" dt="2020-07-22T16:05:11.271" v="315" actId="164"/>
          <ac:spMkLst>
            <pc:docMk/>
            <pc:sldMk cId="3208085086" sldId="1732"/>
            <ac:spMk id="94" creationId="{E4B2FFF6-1B1C-4170-A0C3-5C66F6537EB4}"/>
          </ac:spMkLst>
        </pc:spChg>
        <pc:spChg chg="mod topLvl">
          <ac:chgData name="Robert [Chillibreeze]" userId="8fe5ebfe-980d-441d-bbff-8c5265b810b8" providerId="ADAL" clId="{8CF4EBAC-7F19-4502-B4A3-84AC60C746CE}" dt="2020-07-22T16:05:11.271" v="315" actId="164"/>
          <ac:spMkLst>
            <pc:docMk/>
            <pc:sldMk cId="3208085086" sldId="1732"/>
            <ac:spMk id="95" creationId="{0B4036A1-5DC1-47FB-9EA4-2152CA4237A8}"/>
          </ac:spMkLst>
        </pc:spChg>
        <pc:spChg chg="mod topLvl">
          <ac:chgData name="Robert [Chillibreeze]" userId="8fe5ebfe-980d-441d-bbff-8c5265b810b8" providerId="ADAL" clId="{8CF4EBAC-7F19-4502-B4A3-84AC60C746CE}" dt="2020-07-22T16:05:11.271" v="315" actId="164"/>
          <ac:spMkLst>
            <pc:docMk/>
            <pc:sldMk cId="3208085086" sldId="1732"/>
            <ac:spMk id="96" creationId="{D819A1DC-D9DF-4A4D-A26F-8E19DBE8EFE8}"/>
          </ac:spMkLst>
        </pc:spChg>
        <pc:spChg chg="mod topLvl">
          <ac:chgData name="Robert [Chillibreeze]" userId="8fe5ebfe-980d-441d-bbff-8c5265b810b8" providerId="ADAL" clId="{8CF4EBAC-7F19-4502-B4A3-84AC60C746CE}" dt="2020-07-22T16:05:11.271" v="315" actId="164"/>
          <ac:spMkLst>
            <pc:docMk/>
            <pc:sldMk cId="3208085086" sldId="1732"/>
            <ac:spMk id="97" creationId="{6D2EFB70-61A8-4EF1-A8D8-4959FCD09954}"/>
          </ac:spMkLst>
        </pc:spChg>
        <pc:spChg chg="mod topLvl">
          <ac:chgData name="Robert [Chillibreeze]" userId="8fe5ebfe-980d-441d-bbff-8c5265b810b8" providerId="ADAL" clId="{8CF4EBAC-7F19-4502-B4A3-84AC60C746CE}" dt="2020-07-22T16:05:11.271" v="315" actId="164"/>
          <ac:spMkLst>
            <pc:docMk/>
            <pc:sldMk cId="3208085086" sldId="1732"/>
            <ac:spMk id="98" creationId="{9C5917BE-7A63-4D76-AFCD-C5E3DFDD418F}"/>
          </ac:spMkLst>
        </pc:spChg>
        <pc:spChg chg="mod topLvl">
          <ac:chgData name="Robert [Chillibreeze]" userId="8fe5ebfe-980d-441d-bbff-8c5265b810b8" providerId="ADAL" clId="{8CF4EBAC-7F19-4502-B4A3-84AC60C746CE}" dt="2020-07-22T16:05:11.271" v="315" actId="164"/>
          <ac:spMkLst>
            <pc:docMk/>
            <pc:sldMk cId="3208085086" sldId="1732"/>
            <ac:spMk id="99" creationId="{46E21962-94F5-4514-976B-52ABFFD9C5A6}"/>
          </ac:spMkLst>
        </pc:spChg>
        <pc:spChg chg="mod topLvl">
          <ac:chgData name="Robert [Chillibreeze]" userId="8fe5ebfe-980d-441d-bbff-8c5265b810b8" providerId="ADAL" clId="{8CF4EBAC-7F19-4502-B4A3-84AC60C746CE}" dt="2020-07-22T16:05:11.271" v="315" actId="164"/>
          <ac:spMkLst>
            <pc:docMk/>
            <pc:sldMk cId="3208085086" sldId="1732"/>
            <ac:spMk id="100" creationId="{BEE5D973-1CE8-4322-81D5-562C1EF75C96}"/>
          </ac:spMkLst>
        </pc:spChg>
        <pc:spChg chg="mod topLvl">
          <ac:chgData name="Robert [Chillibreeze]" userId="8fe5ebfe-980d-441d-bbff-8c5265b810b8" providerId="ADAL" clId="{8CF4EBAC-7F19-4502-B4A3-84AC60C746CE}" dt="2020-07-22T16:05:11.271" v="315" actId="164"/>
          <ac:spMkLst>
            <pc:docMk/>
            <pc:sldMk cId="3208085086" sldId="1732"/>
            <ac:spMk id="101" creationId="{3FCD32F2-BE2C-4E90-8CA2-138630B44DC4}"/>
          </ac:spMkLst>
        </pc:spChg>
        <pc:spChg chg="mod topLvl">
          <ac:chgData name="Robert [Chillibreeze]" userId="8fe5ebfe-980d-441d-bbff-8c5265b810b8" providerId="ADAL" clId="{8CF4EBAC-7F19-4502-B4A3-84AC60C746CE}" dt="2020-07-22T16:05:11.271" v="315" actId="164"/>
          <ac:spMkLst>
            <pc:docMk/>
            <pc:sldMk cId="3208085086" sldId="1732"/>
            <ac:spMk id="102" creationId="{8D2F29BC-FAAF-4D21-933C-5D26C37971A1}"/>
          </ac:spMkLst>
        </pc:spChg>
        <pc:spChg chg="mod topLvl">
          <ac:chgData name="Robert [Chillibreeze]" userId="8fe5ebfe-980d-441d-bbff-8c5265b810b8" providerId="ADAL" clId="{8CF4EBAC-7F19-4502-B4A3-84AC60C746CE}" dt="2020-07-22T16:05:11.271" v="315" actId="164"/>
          <ac:spMkLst>
            <pc:docMk/>
            <pc:sldMk cId="3208085086" sldId="1732"/>
            <ac:spMk id="103" creationId="{6929ADA5-DDD7-477B-A9B4-857A72C4B0CC}"/>
          </ac:spMkLst>
        </pc:spChg>
        <pc:spChg chg="mod topLvl">
          <ac:chgData name="Robert [Chillibreeze]" userId="8fe5ebfe-980d-441d-bbff-8c5265b810b8" providerId="ADAL" clId="{8CF4EBAC-7F19-4502-B4A3-84AC60C746CE}" dt="2020-07-22T16:05:11.271" v="315" actId="164"/>
          <ac:spMkLst>
            <pc:docMk/>
            <pc:sldMk cId="3208085086" sldId="1732"/>
            <ac:spMk id="104" creationId="{0077DB24-6C64-4361-B322-EA97777A845F}"/>
          </ac:spMkLst>
        </pc:spChg>
        <pc:spChg chg="mod topLvl">
          <ac:chgData name="Robert [Chillibreeze]" userId="8fe5ebfe-980d-441d-bbff-8c5265b810b8" providerId="ADAL" clId="{8CF4EBAC-7F19-4502-B4A3-84AC60C746CE}" dt="2020-07-22T16:05:11.271" v="315" actId="164"/>
          <ac:spMkLst>
            <pc:docMk/>
            <pc:sldMk cId="3208085086" sldId="1732"/>
            <ac:spMk id="105" creationId="{EA6C6183-DE9C-4D61-8E5B-BC2195ED5F08}"/>
          </ac:spMkLst>
        </pc:spChg>
        <pc:spChg chg="mod topLvl">
          <ac:chgData name="Robert [Chillibreeze]" userId="8fe5ebfe-980d-441d-bbff-8c5265b810b8" providerId="ADAL" clId="{8CF4EBAC-7F19-4502-B4A3-84AC60C746CE}" dt="2020-07-22T16:05:11.271" v="315" actId="164"/>
          <ac:spMkLst>
            <pc:docMk/>
            <pc:sldMk cId="3208085086" sldId="1732"/>
            <ac:spMk id="106" creationId="{08AF98F8-AAEA-466F-B7B5-7E67423F2557}"/>
          </ac:spMkLst>
        </pc:spChg>
        <pc:spChg chg="mod topLvl">
          <ac:chgData name="Robert [Chillibreeze]" userId="8fe5ebfe-980d-441d-bbff-8c5265b810b8" providerId="ADAL" clId="{8CF4EBAC-7F19-4502-B4A3-84AC60C746CE}" dt="2020-07-22T16:05:11.271" v="315" actId="164"/>
          <ac:spMkLst>
            <pc:docMk/>
            <pc:sldMk cId="3208085086" sldId="1732"/>
            <ac:spMk id="107" creationId="{093550AB-2C8F-4D45-B8E3-58F0AA757475}"/>
          </ac:spMkLst>
        </pc:spChg>
        <pc:spChg chg="mod topLvl">
          <ac:chgData name="Robert [Chillibreeze]" userId="8fe5ebfe-980d-441d-bbff-8c5265b810b8" providerId="ADAL" clId="{8CF4EBAC-7F19-4502-B4A3-84AC60C746CE}" dt="2020-07-22T16:05:11.271" v="315" actId="164"/>
          <ac:spMkLst>
            <pc:docMk/>
            <pc:sldMk cId="3208085086" sldId="1732"/>
            <ac:spMk id="108" creationId="{E7471481-F27B-4657-99B6-7BB1E3F664F7}"/>
          </ac:spMkLst>
        </pc:spChg>
        <pc:spChg chg="mod topLvl">
          <ac:chgData name="Robert [Chillibreeze]" userId="8fe5ebfe-980d-441d-bbff-8c5265b810b8" providerId="ADAL" clId="{8CF4EBAC-7F19-4502-B4A3-84AC60C746CE}" dt="2020-07-22T16:05:11.271" v="315" actId="164"/>
          <ac:spMkLst>
            <pc:docMk/>
            <pc:sldMk cId="3208085086" sldId="1732"/>
            <ac:spMk id="109" creationId="{D5FEA434-5C01-4CDD-A0C5-5E21842DD823}"/>
          </ac:spMkLst>
        </pc:spChg>
        <pc:spChg chg="mod topLvl">
          <ac:chgData name="Robert [Chillibreeze]" userId="8fe5ebfe-980d-441d-bbff-8c5265b810b8" providerId="ADAL" clId="{8CF4EBAC-7F19-4502-B4A3-84AC60C746CE}" dt="2020-07-22T16:05:11.271" v="315" actId="164"/>
          <ac:spMkLst>
            <pc:docMk/>
            <pc:sldMk cId="3208085086" sldId="1732"/>
            <ac:spMk id="110" creationId="{55531A51-4AA3-4BC9-90FF-2ADD30A04082}"/>
          </ac:spMkLst>
        </pc:spChg>
        <pc:spChg chg="mod topLvl">
          <ac:chgData name="Robert [Chillibreeze]" userId="8fe5ebfe-980d-441d-bbff-8c5265b810b8" providerId="ADAL" clId="{8CF4EBAC-7F19-4502-B4A3-84AC60C746CE}" dt="2020-07-22T16:05:11.271" v="315" actId="164"/>
          <ac:spMkLst>
            <pc:docMk/>
            <pc:sldMk cId="3208085086" sldId="1732"/>
            <ac:spMk id="111" creationId="{D8F3F7E5-A069-4210-9456-DE52523DEEEC}"/>
          </ac:spMkLst>
        </pc:spChg>
        <pc:spChg chg="mod topLvl">
          <ac:chgData name="Robert [Chillibreeze]" userId="8fe5ebfe-980d-441d-bbff-8c5265b810b8" providerId="ADAL" clId="{8CF4EBAC-7F19-4502-B4A3-84AC60C746CE}" dt="2020-07-22T16:05:11.271" v="315" actId="164"/>
          <ac:spMkLst>
            <pc:docMk/>
            <pc:sldMk cId="3208085086" sldId="1732"/>
            <ac:spMk id="112" creationId="{88A7BB67-8A99-48A3-800C-F571633F326D}"/>
          </ac:spMkLst>
        </pc:spChg>
        <pc:spChg chg="mod topLvl">
          <ac:chgData name="Robert [Chillibreeze]" userId="8fe5ebfe-980d-441d-bbff-8c5265b810b8" providerId="ADAL" clId="{8CF4EBAC-7F19-4502-B4A3-84AC60C746CE}" dt="2020-07-22T16:05:11.271" v="315" actId="164"/>
          <ac:spMkLst>
            <pc:docMk/>
            <pc:sldMk cId="3208085086" sldId="1732"/>
            <ac:spMk id="113" creationId="{4BFD8238-3311-4F20-A0E9-282F1DF99930}"/>
          </ac:spMkLst>
        </pc:spChg>
        <pc:spChg chg="mod topLvl">
          <ac:chgData name="Robert [Chillibreeze]" userId="8fe5ebfe-980d-441d-bbff-8c5265b810b8" providerId="ADAL" clId="{8CF4EBAC-7F19-4502-B4A3-84AC60C746CE}" dt="2020-07-22T16:05:11.271" v="315" actId="164"/>
          <ac:spMkLst>
            <pc:docMk/>
            <pc:sldMk cId="3208085086" sldId="1732"/>
            <ac:spMk id="114" creationId="{0EBCBB85-A745-4016-973A-5E3313CA16BE}"/>
          </ac:spMkLst>
        </pc:spChg>
        <pc:spChg chg="mod topLvl">
          <ac:chgData name="Robert [Chillibreeze]" userId="8fe5ebfe-980d-441d-bbff-8c5265b810b8" providerId="ADAL" clId="{8CF4EBAC-7F19-4502-B4A3-84AC60C746CE}" dt="2020-07-22T16:05:11.271" v="315" actId="164"/>
          <ac:spMkLst>
            <pc:docMk/>
            <pc:sldMk cId="3208085086" sldId="1732"/>
            <ac:spMk id="115" creationId="{663A090C-D7BB-44E2-B79F-3F2192719246}"/>
          </ac:spMkLst>
        </pc:spChg>
        <pc:spChg chg="mod topLvl">
          <ac:chgData name="Robert [Chillibreeze]" userId="8fe5ebfe-980d-441d-bbff-8c5265b810b8" providerId="ADAL" clId="{8CF4EBAC-7F19-4502-B4A3-84AC60C746CE}" dt="2020-07-22T16:05:11.271" v="315" actId="164"/>
          <ac:spMkLst>
            <pc:docMk/>
            <pc:sldMk cId="3208085086" sldId="1732"/>
            <ac:spMk id="116" creationId="{DFB0FC77-22C1-44DB-86CB-4B1540314987}"/>
          </ac:spMkLst>
        </pc:spChg>
        <pc:spChg chg="mod topLvl">
          <ac:chgData name="Robert [Chillibreeze]" userId="8fe5ebfe-980d-441d-bbff-8c5265b810b8" providerId="ADAL" clId="{8CF4EBAC-7F19-4502-B4A3-84AC60C746CE}" dt="2020-07-22T16:05:11.271" v="315" actId="164"/>
          <ac:spMkLst>
            <pc:docMk/>
            <pc:sldMk cId="3208085086" sldId="1732"/>
            <ac:spMk id="117" creationId="{4FF60CCB-B666-4A85-B2E9-1AA5B4BE1246}"/>
          </ac:spMkLst>
        </pc:spChg>
        <pc:spChg chg="mod topLvl">
          <ac:chgData name="Robert [Chillibreeze]" userId="8fe5ebfe-980d-441d-bbff-8c5265b810b8" providerId="ADAL" clId="{8CF4EBAC-7F19-4502-B4A3-84AC60C746CE}" dt="2020-07-22T16:05:11.271" v="315" actId="164"/>
          <ac:spMkLst>
            <pc:docMk/>
            <pc:sldMk cId="3208085086" sldId="1732"/>
            <ac:spMk id="118" creationId="{263296B1-F7BB-4BC8-8772-BDE2044E3826}"/>
          </ac:spMkLst>
        </pc:spChg>
        <pc:spChg chg="mod topLvl">
          <ac:chgData name="Robert [Chillibreeze]" userId="8fe5ebfe-980d-441d-bbff-8c5265b810b8" providerId="ADAL" clId="{8CF4EBAC-7F19-4502-B4A3-84AC60C746CE}" dt="2020-07-22T16:05:11.271" v="315" actId="164"/>
          <ac:spMkLst>
            <pc:docMk/>
            <pc:sldMk cId="3208085086" sldId="1732"/>
            <ac:spMk id="119" creationId="{86452432-4F6D-44C8-A360-28AEA43346B6}"/>
          </ac:spMkLst>
        </pc:spChg>
        <pc:spChg chg="mod topLvl">
          <ac:chgData name="Robert [Chillibreeze]" userId="8fe5ebfe-980d-441d-bbff-8c5265b810b8" providerId="ADAL" clId="{8CF4EBAC-7F19-4502-B4A3-84AC60C746CE}" dt="2020-07-22T16:05:11.271" v="315" actId="164"/>
          <ac:spMkLst>
            <pc:docMk/>
            <pc:sldMk cId="3208085086" sldId="1732"/>
            <ac:spMk id="120" creationId="{842EF8DB-7893-49E7-8CD5-79030F29C387}"/>
          </ac:spMkLst>
        </pc:spChg>
        <pc:spChg chg="mod topLvl">
          <ac:chgData name="Robert [Chillibreeze]" userId="8fe5ebfe-980d-441d-bbff-8c5265b810b8" providerId="ADAL" clId="{8CF4EBAC-7F19-4502-B4A3-84AC60C746CE}" dt="2020-07-22T16:05:11.271" v="315" actId="164"/>
          <ac:spMkLst>
            <pc:docMk/>
            <pc:sldMk cId="3208085086" sldId="1732"/>
            <ac:spMk id="121" creationId="{E051C83A-9169-4C57-8203-FCF6A26777CE}"/>
          </ac:spMkLst>
        </pc:spChg>
        <pc:spChg chg="mod topLvl">
          <ac:chgData name="Robert [Chillibreeze]" userId="8fe5ebfe-980d-441d-bbff-8c5265b810b8" providerId="ADAL" clId="{8CF4EBAC-7F19-4502-B4A3-84AC60C746CE}" dt="2020-07-22T16:05:11.271" v="315" actId="164"/>
          <ac:spMkLst>
            <pc:docMk/>
            <pc:sldMk cId="3208085086" sldId="1732"/>
            <ac:spMk id="122" creationId="{24D1CD26-6E32-4644-BBA3-088080EAFF2A}"/>
          </ac:spMkLst>
        </pc:spChg>
        <pc:spChg chg="mod topLvl">
          <ac:chgData name="Robert [Chillibreeze]" userId="8fe5ebfe-980d-441d-bbff-8c5265b810b8" providerId="ADAL" clId="{8CF4EBAC-7F19-4502-B4A3-84AC60C746CE}" dt="2020-07-22T16:05:11.271" v="315" actId="164"/>
          <ac:spMkLst>
            <pc:docMk/>
            <pc:sldMk cId="3208085086" sldId="1732"/>
            <ac:spMk id="123" creationId="{360CA0A0-DC11-4C60-9C99-E17DBE8AE4A6}"/>
          </ac:spMkLst>
        </pc:spChg>
        <pc:spChg chg="mod topLvl">
          <ac:chgData name="Robert [Chillibreeze]" userId="8fe5ebfe-980d-441d-bbff-8c5265b810b8" providerId="ADAL" clId="{8CF4EBAC-7F19-4502-B4A3-84AC60C746CE}" dt="2020-07-22T16:05:11.271" v="315" actId="164"/>
          <ac:spMkLst>
            <pc:docMk/>
            <pc:sldMk cId="3208085086" sldId="1732"/>
            <ac:spMk id="124" creationId="{AA52B6E8-9113-4AFB-B842-9DC2EA9271F5}"/>
          </ac:spMkLst>
        </pc:spChg>
        <pc:spChg chg="mod topLvl">
          <ac:chgData name="Robert [Chillibreeze]" userId="8fe5ebfe-980d-441d-bbff-8c5265b810b8" providerId="ADAL" clId="{8CF4EBAC-7F19-4502-B4A3-84AC60C746CE}" dt="2020-07-22T16:05:11.271" v="315" actId="164"/>
          <ac:spMkLst>
            <pc:docMk/>
            <pc:sldMk cId="3208085086" sldId="1732"/>
            <ac:spMk id="125" creationId="{1ABEE272-FFE2-444A-A2F1-8A896A8D9117}"/>
          </ac:spMkLst>
        </pc:spChg>
        <pc:spChg chg="mod topLvl">
          <ac:chgData name="Robert [Chillibreeze]" userId="8fe5ebfe-980d-441d-bbff-8c5265b810b8" providerId="ADAL" clId="{8CF4EBAC-7F19-4502-B4A3-84AC60C746CE}" dt="2020-07-22T16:05:11.271" v="315" actId="164"/>
          <ac:spMkLst>
            <pc:docMk/>
            <pc:sldMk cId="3208085086" sldId="1732"/>
            <ac:spMk id="126" creationId="{E6DBEA79-66D6-403F-AE6F-7C713CB9047E}"/>
          </ac:spMkLst>
        </pc:spChg>
        <pc:spChg chg="mod topLvl">
          <ac:chgData name="Robert [Chillibreeze]" userId="8fe5ebfe-980d-441d-bbff-8c5265b810b8" providerId="ADAL" clId="{8CF4EBAC-7F19-4502-B4A3-84AC60C746CE}" dt="2020-07-22T16:05:11.271" v="315" actId="164"/>
          <ac:spMkLst>
            <pc:docMk/>
            <pc:sldMk cId="3208085086" sldId="1732"/>
            <ac:spMk id="127" creationId="{E286CF75-45B8-458A-A514-18531F83997B}"/>
          </ac:spMkLst>
        </pc:spChg>
        <pc:spChg chg="mod topLvl">
          <ac:chgData name="Robert [Chillibreeze]" userId="8fe5ebfe-980d-441d-bbff-8c5265b810b8" providerId="ADAL" clId="{8CF4EBAC-7F19-4502-B4A3-84AC60C746CE}" dt="2020-07-22T16:05:11.271" v="315" actId="164"/>
          <ac:spMkLst>
            <pc:docMk/>
            <pc:sldMk cId="3208085086" sldId="1732"/>
            <ac:spMk id="128" creationId="{EB64ADA8-CE55-4505-8AA0-B74F1F01A133}"/>
          </ac:spMkLst>
        </pc:spChg>
        <pc:spChg chg="mod topLvl">
          <ac:chgData name="Robert [Chillibreeze]" userId="8fe5ebfe-980d-441d-bbff-8c5265b810b8" providerId="ADAL" clId="{8CF4EBAC-7F19-4502-B4A3-84AC60C746CE}" dt="2020-07-22T16:05:11.271" v="315" actId="164"/>
          <ac:spMkLst>
            <pc:docMk/>
            <pc:sldMk cId="3208085086" sldId="1732"/>
            <ac:spMk id="129" creationId="{4DEEE5DC-524B-4B26-B724-B31F850EE8B5}"/>
          </ac:spMkLst>
        </pc:spChg>
        <pc:spChg chg="mod topLvl">
          <ac:chgData name="Robert [Chillibreeze]" userId="8fe5ebfe-980d-441d-bbff-8c5265b810b8" providerId="ADAL" clId="{8CF4EBAC-7F19-4502-B4A3-84AC60C746CE}" dt="2020-07-22T16:05:11.271" v="315" actId="164"/>
          <ac:spMkLst>
            <pc:docMk/>
            <pc:sldMk cId="3208085086" sldId="1732"/>
            <ac:spMk id="130" creationId="{9592FDA4-44DB-4207-A19A-F8021083A159}"/>
          </ac:spMkLst>
        </pc:spChg>
        <pc:spChg chg="mod topLvl">
          <ac:chgData name="Robert [Chillibreeze]" userId="8fe5ebfe-980d-441d-bbff-8c5265b810b8" providerId="ADAL" clId="{8CF4EBAC-7F19-4502-B4A3-84AC60C746CE}" dt="2020-07-22T16:05:11.271" v="315" actId="164"/>
          <ac:spMkLst>
            <pc:docMk/>
            <pc:sldMk cId="3208085086" sldId="1732"/>
            <ac:spMk id="131" creationId="{5ED310D1-7CA5-4017-A6F8-6E5D9B67A9E4}"/>
          </ac:spMkLst>
        </pc:spChg>
        <pc:spChg chg="mod topLvl">
          <ac:chgData name="Robert [Chillibreeze]" userId="8fe5ebfe-980d-441d-bbff-8c5265b810b8" providerId="ADAL" clId="{8CF4EBAC-7F19-4502-B4A3-84AC60C746CE}" dt="2020-07-22T16:05:11.271" v="315" actId="164"/>
          <ac:spMkLst>
            <pc:docMk/>
            <pc:sldMk cId="3208085086" sldId="1732"/>
            <ac:spMk id="132" creationId="{F2738DB1-F483-4ED3-A5A7-DA1B7F770B26}"/>
          </ac:spMkLst>
        </pc:spChg>
        <pc:spChg chg="mod topLvl">
          <ac:chgData name="Robert [Chillibreeze]" userId="8fe5ebfe-980d-441d-bbff-8c5265b810b8" providerId="ADAL" clId="{8CF4EBAC-7F19-4502-B4A3-84AC60C746CE}" dt="2020-07-22T16:05:11.271" v="315" actId="164"/>
          <ac:spMkLst>
            <pc:docMk/>
            <pc:sldMk cId="3208085086" sldId="1732"/>
            <ac:spMk id="133" creationId="{B45EF758-73D1-4500-8B53-1C05134748DB}"/>
          </ac:spMkLst>
        </pc:spChg>
        <pc:spChg chg="del mod topLvl">
          <ac:chgData name="Robert [Chillibreeze]" userId="8fe5ebfe-980d-441d-bbff-8c5265b810b8" providerId="ADAL" clId="{8CF4EBAC-7F19-4502-B4A3-84AC60C746CE}" dt="2020-07-22T16:05:09.757" v="314" actId="478"/>
          <ac:spMkLst>
            <pc:docMk/>
            <pc:sldMk cId="3208085086" sldId="1732"/>
            <ac:spMk id="134" creationId="{C2B700EA-6605-44A0-BCA6-FB656EAC048B}"/>
          </ac:spMkLst>
        </pc:spChg>
        <pc:spChg chg="del mod topLvl">
          <ac:chgData name="Robert [Chillibreeze]" userId="8fe5ebfe-980d-441d-bbff-8c5265b810b8" providerId="ADAL" clId="{8CF4EBAC-7F19-4502-B4A3-84AC60C746CE}" dt="2020-07-22T16:05:09.757" v="314" actId="478"/>
          <ac:spMkLst>
            <pc:docMk/>
            <pc:sldMk cId="3208085086" sldId="1732"/>
            <ac:spMk id="135" creationId="{319DA03E-AC3A-43B8-9B84-844F1C7D4749}"/>
          </ac:spMkLst>
        </pc:spChg>
        <pc:spChg chg="del mod topLvl">
          <ac:chgData name="Robert [Chillibreeze]" userId="8fe5ebfe-980d-441d-bbff-8c5265b810b8" providerId="ADAL" clId="{8CF4EBAC-7F19-4502-B4A3-84AC60C746CE}" dt="2020-07-22T16:05:09.757" v="314" actId="478"/>
          <ac:spMkLst>
            <pc:docMk/>
            <pc:sldMk cId="3208085086" sldId="1732"/>
            <ac:spMk id="136" creationId="{7A02223E-3B38-498C-A6D3-6CB56E1BA474}"/>
          </ac:spMkLst>
        </pc:spChg>
        <pc:spChg chg="del mod topLvl">
          <ac:chgData name="Robert [Chillibreeze]" userId="8fe5ebfe-980d-441d-bbff-8c5265b810b8" providerId="ADAL" clId="{8CF4EBAC-7F19-4502-B4A3-84AC60C746CE}" dt="2020-07-22T16:05:09.757" v="314" actId="478"/>
          <ac:spMkLst>
            <pc:docMk/>
            <pc:sldMk cId="3208085086" sldId="1732"/>
            <ac:spMk id="137" creationId="{13D5D1F8-BF0F-4D50-A7DF-C0C97250DCBC}"/>
          </ac:spMkLst>
        </pc:spChg>
        <pc:spChg chg="del mod topLvl">
          <ac:chgData name="Robert [Chillibreeze]" userId="8fe5ebfe-980d-441d-bbff-8c5265b810b8" providerId="ADAL" clId="{8CF4EBAC-7F19-4502-B4A3-84AC60C746CE}" dt="2020-07-22T16:05:09.757" v="314" actId="478"/>
          <ac:spMkLst>
            <pc:docMk/>
            <pc:sldMk cId="3208085086" sldId="1732"/>
            <ac:spMk id="138" creationId="{C8271B14-609D-44D1-B19A-8BAE2D3F0DCD}"/>
          </ac:spMkLst>
        </pc:spChg>
        <pc:spChg chg="del mod topLvl">
          <ac:chgData name="Robert [Chillibreeze]" userId="8fe5ebfe-980d-441d-bbff-8c5265b810b8" providerId="ADAL" clId="{8CF4EBAC-7F19-4502-B4A3-84AC60C746CE}" dt="2020-07-22T16:05:09.757" v="314" actId="478"/>
          <ac:spMkLst>
            <pc:docMk/>
            <pc:sldMk cId="3208085086" sldId="1732"/>
            <ac:spMk id="139" creationId="{1D19CF10-363B-429F-A94F-7972A0A0C2EB}"/>
          </ac:spMkLst>
        </pc:spChg>
        <pc:spChg chg="del mod topLvl">
          <ac:chgData name="Robert [Chillibreeze]" userId="8fe5ebfe-980d-441d-bbff-8c5265b810b8" providerId="ADAL" clId="{8CF4EBAC-7F19-4502-B4A3-84AC60C746CE}" dt="2020-07-22T16:05:09.757" v="314" actId="478"/>
          <ac:spMkLst>
            <pc:docMk/>
            <pc:sldMk cId="3208085086" sldId="1732"/>
            <ac:spMk id="140" creationId="{63B3863C-FEA3-450D-8539-2B2128963D49}"/>
          </ac:spMkLst>
        </pc:spChg>
        <pc:spChg chg="del mod topLvl">
          <ac:chgData name="Robert [Chillibreeze]" userId="8fe5ebfe-980d-441d-bbff-8c5265b810b8" providerId="ADAL" clId="{8CF4EBAC-7F19-4502-B4A3-84AC60C746CE}" dt="2020-07-22T16:05:09.757" v="314" actId="478"/>
          <ac:spMkLst>
            <pc:docMk/>
            <pc:sldMk cId="3208085086" sldId="1732"/>
            <ac:spMk id="141" creationId="{66BD2983-07A6-4DDA-9CD9-7FC8408547C0}"/>
          </ac:spMkLst>
        </pc:spChg>
        <pc:grpChg chg="add mod">
          <ac:chgData name="Robert [Chillibreeze]" userId="8fe5ebfe-980d-441d-bbff-8c5265b810b8" providerId="ADAL" clId="{8CF4EBAC-7F19-4502-B4A3-84AC60C746CE}" dt="2020-07-22T16:04:52.675" v="309" actId="164"/>
          <ac:grpSpMkLst>
            <pc:docMk/>
            <pc:sldMk cId="3208085086" sldId="1732"/>
            <ac:grpSpMk id="3" creationId="{94960517-E9C0-4DF4-9F17-8BC067AFFAA4}"/>
          </ac:grpSpMkLst>
        </pc:grpChg>
        <pc:grpChg chg="add del mod">
          <ac:chgData name="Robert [Chillibreeze]" userId="8fe5ebfe-980d-441d-bbff-8c5265b810b8" providerId="ADAL" clId="{8CF4EBAC-7F19-4502-B4A3-84AC60C746CE}" dt="2020-07-22T16:05:36.123" v="323" actId="478"/>
          <ac:grpSpMkLst>
            <pc:docMk/>
            <pc:sldMk cId="3208085086" sldId="1732"/>
            <ac:grpSpMk id="5" creationId="{34D5AC02-A842-4F91-A159-1ECB7D8DBF34}"/>
          </ac:grpSpMkLst>
        </pc:grpChg>
        <pc:grpChg chg="add del mod">
          <ac:chgData name="Robert [Chillibreeze]" userId="8fe5ebfe-980d-441d-bbff-8c5265b810b8" providerId="ADAL" clId="{8CF4EBAC-7F19-4502-B4A3-84AC60C746CE}" dt="2020-07-22T16:04:49.203" v="307" actId="165"/>
          <ac:grpSpMkLst>
            <pc:docMk/>
            <pc:sldMk cId="3208085086" sldId="1732"/>
            <ac:grpSpMk id="6" creationId="{5019A2C6-8231-4853-83EE-6E2B49A60DF9}"/>
          </ac:grpSpMkLst>
        </pc:grpChg>
        <pc:grpChg chg="add del mod">
          <ac:chgData name="Robert [Chillibreeze]" userId="8fe5ebfe-980d-441d-bbff-8c5265b810b8" providerId="ADAL" clId="{8CF4EBAC-7F19-4502-B4A3-84AC60C746CE}" dt="2020-07-22T16:04:49.203" v="307" actId="165"/>
          <ac:grpSpMkLst>
            <pc:docMk/>
            <pc:sldMk cId="3208085086" sldId="1732"/>
            <ac:grpSpMk id="24" creationId="{38DFB883-AA5B-4928-B9B4-4901ECAAE24E}"/>
          </ac:grpSpMkLst>
        </pc:grpChg>
        <pc:grpChg chg="add del mod">
          <ac:chgData name="Robert [Chillibreeze]" userId="8fe5ebfe-980d-441d-bbff-8c5265b810b8" providerId="ADAL" clId="{8CF4EBAC-7F19-4502-B4A3-84AC60C746CE}" dt="2020-07-22T16:05:38.570" v="324" actId="478"/>
          <ac:grpSpMkLst>
            <pc:docMk/>
            <pc:sldMk cId="3208085086" sldId="1732"/>
            <ac:grpSpMk id="75" creationId="{2E36A2FF-D94A-42D2-9034-3A417B3B87AA}"/>
          </ac:grpSpMkLst>
        </pc:grpChg>
        <pc:grpChg chg="add del mod">
          <ac:chgData name="Robert [Chillibreeze]" userId="8fe5ebfe-980d-441d-bbff-8c5265b810b8" providerId="ADAL" clId="{8CF4EBAC-7F19-4502-B4A3-84AC60C746CE}" dt="2020-07-22T16:05:05.385" v="313" actId="165"/>
          <ac:grpSpMkLst>
            <pc:docMk/>
            <pc:sldMk cId="3208085086" sldId="1732"/>
            <ac:grpSpMk id="91" creationId="{7F48C4EC-ADEA-44E3-946C-BD089A0F7AE5}"/>
          </ac:grpSpMkLst>
        </pc:grpChg>
        <pc:picChg chg="del mod modCrop">
          <ac:chgData name="Robert [Chillibreeze]" userId="8fe5ebfe-980d-441d-bbff-8c5265b810b8" providerId="ADAL" clId="{8CF4EBAC-7F19-4502-B4A3-84AC60C746CE}" dt="2020-07-22T16:06:57.706" v="353" actId="478"/>
          <ac:picMkLst>
            <pc:docMk/>
            <pc:sldMk cId="3208085086" sldId="1732"/>
            <ac:picMk id="10" creationId="{41C4C3FC-DA34-4C4C-BA6D-9EA93091A3A1}"/>
          </ac:picMkLst>
        </pc:picChg>
        <pc:picChg chg="add mod modCrop">
          <ac:chgData name="Robert [Chillibreeze]" userId="8fe5ebfe-980d-441d-bbff-8c5265b810b8" providerId="ADAL" clId="{8CF4EBAC-7F19-4502-B4A3-84AC60C746CE}" dt="2020-07-23T11:46:11.559" v="406" actId="1076"/>
          <ac:picMkLst>
            <pc:docMk/>
            <pc:sldMk cId="3208085086" sldId="1732"/>
            <ac:picMk id="143" creationId="{D101C251-5698-4485-8688-BC2667A8711B}"/>
          </ac:picMkLst>
        </pc:picChg>
        <pc:picChg chg="add del mod">
          <ac:chgData name="Robert [Chillibreeze]" userId="8fe5ebfe-980d-441d-bbff-8c5265b810b8" providerId="ADAL" clId="{8CF4EBAC-7F19-4502-B4A3-84AC60C746CE}" dt="2020-07-22T16:06:52.706" v="350" actId="478"/>
          <ac:picMkLst>
            <pc:docMk/>
            <pc:sldMk cId="3208085086" sldId="1732"/>
            <ac:picMk id="145" creationId="{BEC987A3-21E3-49CB-B1D8-898986DE10D9}"/>
          </ac:picMkLst>
        </pc:picChg>
      </pc:sldChg>
      <pc:sldChg chg="addSp delSp modSp mod">
        <pc:chgData name="Robert [Chillibreeze]" userId="8fe5ebfe-980d-441d-bbff-8c5265b810b8" providerId="ADAL" clId="{8CF4EBAC-7F19-4502-B4A3-84AC60C746CE}" dt="2020-07-23T11:46:15.663" v="410" actId="1076"/>
        <pc:sldMkLst>
          <pc:docMk/>
          <pc:sldMk cId="719891232" sldId="1733"/>
        </pc:sldMkLst>
        <pc:spChg chg="mod">
          <ac:chgData name="Robert [Chillibreeze]" userId="8fe5ebfe-980d-441d-bbff-8c5265b810b8" providerId="ADAL" clId="{8CF4EBAC-7F19-4502-B4A3-84AC60C746CE}" dt="2020-07-22T16:34:46.744" v="383" actId="13244"/>
          <ac:spMkLst>
            <pc:docMk/>
            <pc:sldMk cId="719891232" sldId="1733"/>
            <ac:spMk id="2" creationId="{C3FA4EE5-A3CF-4CDE-886E-67FDC18381A3}"/>
          </ac:spMkLst>
        </pc:spChg>
        <pc:spChg chg="mod">
          <ac:chgData name="Robert [Chillibreeze]" userId="8fe5ebfe-980d-441d-bbff-8c5265b810b8" providerId="ADAL" clId="{8CF4EBAC-7F19-4502-B4A3-84AC60C746CE}" dt="2020-07-22T16:34:28.539" v="368"/>
          <ac:spMkLst>
            <pc:docMk/>
            <pc:sldMk cId="719891232" sldId="1733"/>
            <ac:spMk id="4" creationId="{A548F430-25DD-4B8C-81A4-388B64159E8E}"/>
          </ac:spMkLst>
        </pc:spChg>
        <pc:spChg chg="mod">
          <ac:chgData name="Robert [Chillibreeze]" userId="8fe5ebfe-980d-441d-bbff-8c5265b810b8" providerId="ADAL" clId="{8CF4EBAC-7F19-4502-B4A3-84AC60C746CE}" dt="2020-07-22T16:34:46.744" v="383" actId="13244"/>
          <ac:spMkLst>
            <pc:docMk/>
            <pc:sldMk cId="719891232" sldId="1733"/>
            <ac:spMk id="7" creationId="{0A74557A-036A-4000-B5A2-3B212B1BA9D5}"/>
          </ac:spMkLst>
        </pc:spChg>
        <pc:spChg chg="mod">
          <ac:chgData name="Robert [Chillibreeze]" userId="8fe5ebfe-980d-441d-bbff-8c5265b810b8" providerId="ADAL" clId="{8CF4EBAC-7F19-4502-B4A3-84AC60C746CE}" dt="2020-07-23T11:46:15.663" v="410" actId="1076"/>
          <ac:spMkLst>
            <pc:docMk/>
            <pc:sldMk cId="719891232" sldId="1733"/>
            <ac:spMk id="11" creationId="{182C8F38-3A04-4D09-B5DF-A61B8DFBD689}"/>
          </ac:spMkLst>
        </pc:spChg>
        <pc:spChg chg="mod">
          <ac:chgData name="Robert [Chillibreeze]" userId="8fe5ebfe-980d-441d-bbff-8c5265b810b8" providerId="ADAL" clId="{8CF4EBAC-7F19-4502-B4A3-84AC60C746CE}" dt="2020-07-22T16:34:28.539" v="368"/>
          <ac:spMkLst>
            <pc:docMk/>
            <pc:sldMk cId="719891232" sldId="1733"/>
            <ac:spMk id="14" creationId="{CD45DF90-8B6A-463A-AFA3-DB2CAAF455A6}"/>
          </ac:spMkLst>
        </pc:spChg>
        <pc:spChg chg="mod">
          <ac:chgData name="Robert [Chillibreeze]" userId="8fe5ebfe-980d-441d-bbff-8c5265b810b8" providerId="ADAL" clId="{8CF4EBAC-7F19-4502-B4A3-84AC60C746CE}" dt="2020-07-22T16:34:31.271" v="376"/>
          <ac:spMkLst>
            <pc:docMk/>
            <pc:sldMk cId="719891232" sldId="1733"/>
            <ac:spMk id="17" creationId="{717FA14D-3105-4196-8201-4BDE0396402D}"/>
          </ac:spMkLst>
        </pc:spChg>
        <pc:spChg chg="mod">
          <ac:chgData name="Robert [Chillibreeze]" userId="8fe5ebfe-980d-441d-bbff-8c5265b810b8" providerId="ADAL" clId="{8CF4EBAC-7F19-4502-B4A3-84AC60C746CE}" dt="2020-07-22T16:34:31.271" v="376"/>
          <ac:spMkLst>
            <pc:docMk/>
            <pc:sldMk cId="719891232" sldId="1733"/>
            <ac:spMk id="18" creationId="{EAA74B00-E098-43AD-8A9A-433384EAA6BE}"/>
          </ac:spMkLst>
        </pc:spChg>
        <pc:spChg chg="mod">
          <ac:chgData name="Robert [Chillibreeze]" userId="8fe5ebfe-980d-441d-bbff-8c5265b810b8" providerId="ADAL" clId="{8CF4EBAC-7F19-4502-B4A3-84AC60C746CE}" dt="2020-07-22T16:34:12.182" v="356"/>
          <ac:spMkLst>
            <pc:docMk/>
            <pc:sldMk cId="719891232" sldId="1733"/>
            <ac:spMk id="24" creationId="{EDDCC5C3-B088-4F2C-91B9-6A1E6704D1A2}"/>
          </ac:spMkLst>
        </pc:spChg>
        <pc:spChg chg="mod">
          <ac:chgData name="Robert [Chillibreeze]" userId="8fe5ebfe-980d-441d-bbff-8c5265b810b8" providerId="ADAL" clId="{8CF4EBAC-7F19-4502-B4A3-84AC60C746CE}" dt="2020-07-22T16:34:12.182" v="356"/>
          <ac:spMkLst>
            <pc:docMk/>
            <pc:sldMk cId="719891232" sldId="1733"/>
            <ac:spMk id="25" creationId="{E3747EFF-D92D-47F4-9C19-13019D8A4427}"/>
          </ac:spMkLst>
        </pc:spChg>
        <pc:grpChg chg="mod">
          <ac:chgData name="Robert [Chillibreeze]" userId="8fe5ebfe-980d-441d-bbff-8c5265b810b8" providerId="ADAL" clId="{8CF4EBAC-7F19-4502-B4A3-84AC60C746CE}" dt="2020-07-22T16:34:28.539" v="368"/>
          <ac:grpSpMkLst>
            <pc:docMk/>
            <pc:sldMk cId="719891232" sldId="1733"/>
            <ac:grpSpMk id="19" creationId="{2C102334-5D08-4208-A034-819FFF639FED}"/>
          </ac:grpSpMkLst>
        </pc:grpChg>
        <pc:grpChg chg="mod">
          <ac:chgData name="Robert [Chillibreeze]" userId="8fe5ebfe-980d-441d-bbff-8c5265b810b8" providerId="ADAL" clId="{8CF4EBAC-7F19-4502-B4A3-84AC60C746CE}" dt="2020-07-22T16:34:31.271" v="376"/>
          <ac:grpSpMkLst>
            <pc:docMk/>
            <pc:sldMk cId="719891232" sldId="1733"/>
            <ac:grpSpMk id="20" creationId="{AB648448-69D7-4D88-AB41-36581C917C04}"/>
          </ac:grpSpMkLst>
        </pc:grpChg>
        <pc:grpChg chg="add del mod">
          <ac:chgData name="Robert [Chillibreeze]" userId="8fe5ebfe-980d-441d-bbff-8c5265b810b8" providerId="ADAL" clId="{8CF4EBAC-7F19-4502-B4A3-84AC60C746CE}" dt="2020-07-22T16:34:12.986" v="357"/>
          <ac:grpSpMkLst>
            <pc:docMk/>
            <pc:sldMk cId="719891232" sldId="1733"/>
            <ac:grpSpMk id="21" creationId="{99C5540C-71B2-43CB-917E-0D409C134567}"/>
          </ac:grpSpMkLst>
        </pc:grpChg>
        <pc:grpChg chg="mod">
          <ac:chgData name="Robert [Chillibreeze]" userId="8fe5ebfe-980d-441d-bbff-8c5265b810b8" providerId="ADAL" clId="{8CF4EBAC-7F19-4502-B4A3-84AC60C746CE}" dt="2020-07-22T16:34:12.182" v="356"/>
          <ac:grpSpMkLst>
            <pc:docMk/>
            <pc:sldMk cId="719891232" sldId="1733"/>
            <ac:grpSpMk id="22" creationId="{3C06EE63-CDB0-41BC-AAEF-42D7DB7DDC72}"/>
          </ac:grpSpMkLst>
        </pc:grpChg>
        <pc:grpChg chg="del mod">
          <ac:chgData name="Robert [Chillibreeze]" userId="8fe5ebfe-980d-441d-bbff-8c5265b810b8" providerId="ADAL" clId="{8CF4EBAC-7F19-4502-B4A3-84AC60C746CE}" dt="2020-07-22T16:34:33.182" v="379" actId="478"/>
          <ac:grpSpMkLst>
            <pc:docMk/>
            <pc:sldMk cId="719891232" sldId="1733"/>
            <ac:grpSpMk id="33" creationId="{8ABB53B1-A3ED-439D-8922-82E57F857BEF}"/>
          </ac:grpSpMkLst>
        </pc:grpChg>
        <pc:grpChg chg="del mod">
          <ac:chgData name="Robert [Chillibreeze]" userId="8fe5ebfe-980d-441d-bbff-8c5265b810b8" providerId="ADAL" clId="{8CF4EBAC-7F19-4502-B4A3-84AC60C746CE}" dt="2020-07-22T16:34:33.182" v="379" actId="478"/>
          <ac:grpSpMkLst>
            <pc:docMk/>
            <pc:sldMk cId="719891232" sldId="1733"/>
            <ac:grpSpMk id="34" creationId="{80BBB680-1890-4CFE-AEAB-0D61D61882E9}"/>
          </ac:grpSpMkLst>
        </pc:grpChg>
        <pc:picChg chg="add mod">
          <ac:chgData name="Robert [Chillibreeze]" userId="8fe5ebfe-980d-441d-bbff-8c5265b810b8" providerId="ADAL" clId="{8CF4EBAC-7F19-4502-B4A3-84AC60C746CE}" dt="2020-07-22T16:34:46.744" v="383" actId="13244"/>
          <ac:picMkLst>
            <pc:docMk/>
            <pc:sldMk cId="719891232" sldId="1733"/>
            <ac:picMk id="5" creationId="{3502BE0F-E9E2-43F8-AD6B-38B07DB2A1F7}"/>
          </ac:picMkLst>
        </pc:picChg>
        <pc:picChg chg="add mod">
          <ac:chgData name="Robert [Chillibreeze]" userId="8fe5ebfe-980d-441d-bbff-8c5265b810b8" providerId="ADAL" clId="{8CF4EBAC-7F19-4502-B4A3-84AC60C746CE}" dt="2020-07-22T16:34:46.744" v="383" actId="13244"/>
          <ac:picMkLst>
            <pc:docMk/>
            <pc:sldMk cId="719891232" sldId="1733"/>
            <ac:picMk id="9" creationId="{9B90FE8C-E552-46D9-A5C8-99C9B4D34E32}"/>
          </ac:picMkLst>
        </pc:picChg>
        <pc:picChg chg="mod">
          <ac:chgData name="Robert [Chillibreeze]" userId="8fe5ebfe-980d-441d-bbff-8c5265b810b8" providerId="ADAL" clId="{8CF4EBAC-7F19-4502-B4A3-84AC60C746CE}" dt="2020-07-22T16:34:12.182" v="356"/>
          <ac:picMkLst>
            <pc:docMk/>
            <pc:sldMk cId="719891232" sldId="1733"/>
            <ac:picMk id="23" creationId="{335E8AA8-BC62-49C6-86B0-F9FA21AC11CE}"/>
          </ac:picMkLst>
        </pc:picChg>
        <pc:picChg chg="mod">
          <ac:chgData name="Robert [Chillibreeze]" userId="8fe5ebfe-980d-441d-bbff-8c5265b810b8" providerId="ADAL" clId="{8CF4EBAC-7F19-4502-B4A3-84AC60C746CE}" dt="2020-07-22T16:34:28.539" v="368"/>
          <ac:picMkLst>
            <pc:docMk/>
            <pc:sldMk cId="719891232" sldId="1733"/>
            <ac:picMk id="31" creationId="{531A654A-2D88-44C9-A48E-9B5AA177C7C1}"/>
          </ac:picMkLst>
        </pc:picChg>
        <pc:picChg chg="mod">
          <ac:chgData name="Robert [Chillibreeze]" userId="8fe5ebfe-980d-441d-bbff-8c5265b810b8" providerId="ADAL" clId="{8CF4EBAC-7F19-4502-B4A3-84AC60C746CE}" dt="2020-07-22T16:34:31.271" v="376"/>
          <ac:picMkLst>
            <pc:docMk/>
            <pc:sldMk cId="719891232" sldId="1733"/>
            <ac:picMk id="32" creationId="{4DCD89AB-760C-4240-9253-F13BE0A336CA}"/>
          </ac:picMkLst>
        </pc:picChg>
        <pc:cxnChg chg="mod">
          <ac:chgData name="Robert [Chillibreeze]" userId="8fe5ebfe-980d-441d-bbff-8c5265b810b8" providerId="ADAL" clId="{8CF4EBAC-7F19-4502-B4A3-84AC60C746CE}" dt="2020-07-22T16:34:46.744" v="383" actId="13244"/>
          <ac:cxnSpMkLst>
            <pc:docMk/>
            <pc:sldMk cId="719891232" sldId="1733"/>
            <ac:cxnSpMk id="8" creationId="{8FE2FA0D-8667-47F0-A8FF-82F37442AE7B}"/>
          </ac:cxnSpMkLst>
        </pc:cxnChg>
      </pc:sldChg>
      <pc:sldChg chg="modSp mod">
        <pc:chgData name="Robert [Chillibreeze]" userId="8fe5ebfe-980d-441d-bbff-8c5265b810b8" providerId="ADAL" clId="{8CF4EBAC-7F19-4502-B4A3-84AC60C746CE}" dt="2020-07-22T15:57:43.579" v="217" actId="20577"/>
        <pc:sldMkLst>
          <pc:docMk/>
          <pc:sldMk cId="3600067803" sldId="1735"/>
        </pc:sldMkLst>
        <pc:spChg chg="mod">
          <ac:chgData name="Robert [Chillibreeze]" userId="8fe5ebfe-980d-441d-bbff-8c5265b810b8" providerId="ADAL" clId="{8CF4EBAC-7F19-4502-B4A3-84AC60C746CE}" dt="2020-07-22T12:32:34.014" v="196" actId="13244"/>
          <ac:spMkLst>
            <pc:docMk/>
            <pc:sldMk cId="3600067803" sldId="1735"/>
            <ac:spMk id="4" creationId="{A60D9EA9-A7DA-490E-9210-A74EB814B765}"/>
          </ac:spMkLst>
        </pc:spChg>
        <pc:spChg chg="mod">
          <ac:chgData name="Robert [Chillibreeze]" userId="8fe5ebfe-980d-441d-bbff-8c5265b810b8" providerId="ADAL" clId="{8CF4EBAC-7F19-4502-B4A3-84AC60C746CE}" dt="2020-07-22T12:32:34.014" v="196" actId="13244"/>
          <ac:spMkLst>
            <pc:docMk/>
            <pc:sldMk cId="3600067803" sldId="1735"/>
            <ac:spMk id="5" creationId="{F765DFED-93BC-49DF-A661-D59CA5062A8A}"/>
          </ac:spMkLst>
        </pc:spChg>
        <pc:spChg chg="mod">
          <ac:chgData name="Robert [Chillibreeze]" userId="8fe5ebfe-980d-441d-bbff-8c5265b810b8" providerId="ADAL" clId="{8CF4EBAC-7F19-4502-B4A3-84AC60C746CE}" dt="2020-07-22T12:32:34.014" v="196" actId="13244"/>
          <ac:spMkLst>
            <pc:docMk/>
            <pc:sldMk cId="3600067803" sldId="1735"/>
            <ac:spMk id="8" creationId="{81C1C2AC-EACA-4215-BFA1-4EFE05223F97}"/>
          </ac:spMkLst>
        </pc:spChg>
        <pc:spChg chg="mod">
          <ac:chgData name="Robert [Chillibreeze]" userId="8fe5ebfe-980d-441d-bbff-8c5265b810b8" providerId="ADAL" clId="{8CF4EBAC-7F19-4502-B4A3-84AC60C746CE}" dt="2020-07-22T12:32:34.014" v="196" actId="13244"/>
          <ac:spMkLst>
            <pc:docMk/>
            <pc:sldMk cId="3600067803" sldId="1735"/>
            <ac:spMk id="10" creationId="{4528BDCB-88A4-401D-B16A-2E80700CD96F}"/>
          </ac:spMkLst>
        </pc:spChg>
        <pc:spChg chg="mod">
          <ac:chgData name="Robert [Chillibreeze]" userId="8fe5ebfe-980d-441d-bbff-8c5265b810b8" providerId="ADAL" clId="{8CF4EBAC-7F19-4502-B4A3-84AC60C746CE}" dt="2020-07-22T15:57:43.579" v="217" actId="20577"/>
          <ac:spMkLst>
            <pc:docMk/>
            <pc:sldMk cId="3600067803" sldId="1735"/>
            <ac:spMk id="12" creationId="{48D4A0A1-F61F-46CE-BBCA-9EA9BAD8394E}"/>
          </ac:spMkLst>
        </pc:spChg>
        <pc:spChg chg="mod">
          <ac:chgData name="Robert [Chillibreeze]" userId="8fe5ebfe-980d-441d-bbff-8c5265b810b8" providerId="ADAL" clId="{8CF4EBAC-7F19-4502-B4A3-84AC60C746CE}" dt="2020-07-22T12:32:27.741" v="195" actId="13244"/>
          <ac:spMkLst>
            <pc:docMk/>
            <pc:sldMk cId="3600067803" sldId="1735"/>
            <ac:spMk id="29" creationId="{CA2EA42B-81E9-43E3-8E60-433AA7A1BBC9}"/>
          </ac:spMkLst>
        </pc:spChg>
        <pc:spChg chg="mod">
          <ac:chgData name="Robert [Chillibreeze]" userId="8fe5ebfe-980d-441d-bbff-8c5265b810b8" providerId="ADAL" clId="{8CF4EBAC-7F19-4502-B4A3-84AC60C746CE}" dt="2020-07-22T15:57:35.758" v="216" actId="20577"/>
          <ac:spMkLst>
            <pc:docMk/>
            <pc:sldMk cId="3600067803" sldId="1735"/>
            <ac:spMk id="35" creationId="{062A5EA8-E482-4F7B-8CB7-5BCFC9220DAF}"/>
          </ac:spMkLst>
        </pc:spChg>
        <pc:cxnChg chg="mod">
          <ac:chgData name="Robert [Chillibreeze]" userId="8fe5ebfe-980d-441d-bbff-8c5265b810b8" providerId="ADAL" clId="{8CF4EBAC-7F19-4502-B4A3-84AC60C746CE}" dt="2020-07-22T12:32:34.014" v="196" actId="13244"/>
          <ac:cxnSpMkLst>
            <pc:docMk/>
            <pc:sldMk cId="3600067803" sldId="1735"/>
            <ac:cxnSpMk id="7" creationId="{579FB8DB-C3C8-4F59-989C-6509020AE805}"/>
          </ac:cxnSpMkLst>
        </pc:cxnChg>
        <pc:cxnChg chg="mod">
          <ac:chgData name="Robert [Chillibreeze]" userId="8fe5ebfe-980d-441d-bbff-8c5265b810b8" providerId="ADAL" clId="{8CF4EBAC-7F19-4502-B4A3-84AC60C746CE}" dt="2020-07-22T12:32:34.014" v="196" actId="13244"/>
          <ac:cxnSpMkLst>
            <pc:docMk/>
            <pc:sldMk cId="3600067803" sldId="1735"/>
            <ac:cxnSpMk id="9" creationId="{48EA8CFC-CC52-4B23-88DA-30AB22C989DE}"/>
          </ac:cxnSpMkLst>
        </pc:cxnChg>
        <pc:cxnChg chg="mod">
          <ac:chgData name="Robert [Chillibreeze]" userId="8fe5ebfe-980d-441d-bbff-8c5265b810b8" providerId="ADAL" clId="{8CF4EBAC-7F19-4502-B4A3-84AC60C746CE}" dt="2020-07-22T12:32:34.014" v="196" actId="13244"/>
          <ac:cxnSpMkLst>
            <pc:docMk/>
            <pc:sldMk cId="3600067803" sldId="1735"/>
            <ac:cxnSpMk id="11" creationId="{701F7E6F-4C27-4617-AA49-735FB441591E}"/>
          </ac:cxnSpMkLst>
        </pc:cxnChg>
      </pc:sldChg>
      <pc:sldChg chg="modSp mod">
        <pc:chgData name="Robert [Chillibreeze]" userId="8fe5ebfe-980d-441d-bbff-8c5265b810b8" providerId="ADAL" clId="{8CF4EBAC-7F19-4502-B4A3-84AC60C746CE}" dt="2020-07-22T15:58:24.826" v="232" actId="20577"/>
        <pc:sldMkLst>
          <pc:docMk/>
          <pc:sldMk cId="1852164908" sldId="1736"/>
        </pc:sldMkLst>
        <pc:spChg chg="mod">
          <ac:chgData name="Robert [Chillibreeze]" userId="8fe5ebfe-980d-441d-bbff-8c5265b810b8" providerId="ADAL" clId="{8CF4EBAC-7F19-4502-B4A3-84AC60C746CE}" dt="2020-07-22T12:32:47.047" v="197" actId="13244"/>
          <ac:spMkLst>
            <pc:docMk/>
            <pc:sldMk cId="1852164908" sldId="1736"/>
            <ac:spMk id="4" creationId="{A60D9EA9-A7DA-490E-9210-A74EB814B765}"/>
          </ac:spMkLst>
        </pc:spChg>
        <pc:spChg chg="mod">
          <ac:chgData name="Robert [Chillibreeze]" userId="8fe5ebfe-980d-441d-bbff-8c5265b810b8" providerId="ADAL" clId="{8CF4EBAC-7F19-4502-B4A3-84AC60C746CE}" dt="2020-07-22T12:32:47.047" v="197" actId="13244"/>
          <ac:spMkLst>
            <pc:docMk/>
            <pc:sldMk cId="1852164908" sldId="1736"/>
            <ac:spMk id="17" creationId="{00000000-0000-0000-0000-000000000000}"/>
          </ac:spMkLst>
        </pc:spChg>
        <pc:spChg chg="mod">
          <ac:chgData name="Robert [Chillibreeze]" userId="8fe5ebfe-980d-441d-bbff-8c5265b810b8" providerId="ADAL" clId="{8CF4EBAC-7F19-4502-B4A3-84AC60C746CE}" dt="2020-07-22T12:32:47.047" v="197" actId="13244"/>
          <ac:spMkLst>
            <pc:docMk/>
            <pc:sldMk cId="1852164908" sldId="1736"/>
            <ac:spMk id="24" creationId="{B10EF170-B1AB-4034-A434-87E95A0AD283}"/>
          </ac:spMkLst>
        </pc:spChg>
        <pc:spChg chg="mod">
          <ac:chgData name="Robert [Chillibreeze]" userId="8fe5ebfe-980d-441d-bbff-8c5265b810b8" providerId="ADAL" clId="{8CF4EBAC-7F19-4502-B4A3-84AC60C746CE}" dt="2020-07-22T12:32:47.047" v="197" actId="13244"/>
          <ac:spMkLst>
            <pc:docMk/>
            <pc:sldMk cId="1852164908" sldId="1736"/>
            <ac:spMk id="28" creationId="{146C679B-486F-4A49-89D3-4DAC3D0BE54E}"/>
          </ac:spMkLst>
        </pc:spChg>
        <pc:spChg chg="mod">
          <ac:chgData name="Robert [Chillibreeze]" userId="8fe5ebfe-980d-441d-bbff-8c5265b810b8" providerId="ADAL" clId="{8CF4EBAC-7F19-4502-B4A3-84AC60C746CE}" dt="2020-07-22T12:32:47.047" v="197" actId="13244"/>
          <ac:spMkLst>
            <pc:docMk/>
            <pc:sldMk cId="1852164908" sldId="1736"/>
            <ac:spMk id="30" creationId="{34129E91-DC95-4A58-A5C4-FFF1239C13B1}"/>
          </ac:spMkLst>
        </pc:spChg>
        <pc:spChg chg="mod">
          <ac:chgData name="Robert [Chillibreeze]" userId="8fe5ebfe-980d-441d-bbff-8c5265b810b8" providerId="ADAL" clId="{8CF4EBAC-7F19-4502-B4A3-84AC60C746CE}" dt="2020-07-22T12:32:47.047" v="197" actId="13244"/>
          <ac:spMkLst>
            <pc:docMk/>
            <pc:sldMk cId="1852164908" sldId="1736"/>
            <ac:spMk id="32" creationId="{452BF7A8-7BEF-40B2-B093-D88BC83D2BB6}"/>
          </ac:spMkLst>
        </pc:spChg>
        <pc:spChg chg="mod">
          <ac:chgData name="Robert [Chillibreeze]" userId="8fe5ebfe-980d-441d-bbff-8c5265b810b8" providerId="ADAL" clId="{8CF4EBAC-7F19-4502-B4A3-84AC60C746CE}" dt="2020-07-22T12:32:47.047" v="197" actId="13244"/>
          <ac:spMkLst>
            <pc:docMk/>
            <pc:sldMk cId="1852164908" sldId="1736"/>
            <ac:spMk id="34" creationId="{670A4780-413F-4C75-9173-F0C1D9D07E0B}"/>
          </ac:spMkLst>
        </pc:spChg>
        <pc:spChg chg="mod">
          <ac:chgData name="Robert [Chillibreeze]" userId="8fe5ebfe-980d-441d-bbff-8c5265b810b8" providerId="ADAL" clId="{8CF4EBAC-7F19-4502-B4A3-84AC60C746CE}" dt="2020-07-22T12:32:47.047" v="197" actId="13244"/>
          <ac:spMkLst>
            <pc:docMk/>
            <pc:sldMk cId="1852164908" sldId="1736"/>
            <ac:spMk id="36" creationId="{E08C9E39-476D-4B08-9BCD-705F016864DE}"/>
          </ac:spMkLst>
        </pc:spChg>
        <pc:spChg chg="mod">
          <ac:chgData name="Robert [Chillibreeze]" userId="8fe5ebfe-980d-441d-bbff-8c5265b810b8" providerId="ADAL" clId="{8CF4EBAC-7F19-4502-B4A3-84AC60C746CE}" dt="2020-07-22T15:58:24.826" v="232" actId="20577"/>
          <ac:spMkLst>
            <pc:docMk/>
            <pc:sldMk cId="1852164908" sldId="1736"/>
            <ac:spMk id="38" creationId="{68778C0A-FF5B-4BF6-ABC7-B5D93A876494}"/>
          </ac:spMkLst>
        </pc:spChg>
        <pc:cxnChg chg="mod">
          <ac:chgData name="Robert [Chillibreeze]" userId="8fe5ebfe-980d-441d-bbff-8c5265b810b8" providerId="ADAL" clId="{8CF4EBAC-7F19-4502-B4A3-84AC60C746CE}" dt="2020-07-22T12:32:47.047" v="197" actId="13244"/>
          <ac:cxnSpMkLst>
            <pc:docMk/>
            <pc:sldMk cId="1852164908" sldId="1736"/>
            <ac:cxnSpMk id="27" creationId="{FF79EC57-2030-4F72-A9D7-3556FBE9093B}"/>
          </ac:cxnSpMkLst>
        </pc:cxnChg>
        <pc:cxnChg chg="mod">
          <ac:chgData name="Robert [Chillibreeze]" userId="8fe5ebfe-980d-441d-bbff-8c5265b810b8" providerId="ADAL" clId="{8CF4EBAC-7F19-4502-B4A3-84AC60C746CE}" dt="2020-07-22T12:32:47.047" v="197" actId="13244"/>
          <ac:cxnSpMkLst>
            <pc:docMk/>
            <pc:sldMk cId="1852164908" sldId="1736"/>
            <ac:cxnSpMk id="29" creationId="{B78A5DAC-DBAC-455E-9108-6325F26FC99D}"/>
          </ac:cxnSpMkLst>
        </pc:cxnChg>
        <pc:cxnChg chg="mod">
          <ac:chgData name="Robert [Chillibreeze]" userId="8fe5ebfe-980d-441d-bbff-8c5265b810b8" providerId="ADAL" clId="{8CF4EBAC-7F19-4502-B4A3-84AC60C746CE}" dt="2020-07-22T12:32:47.047" v="197" actId="13244"/>
          <ac:cxnSpMkLst>
            <pc:docMk/>
            <pc:sldMk cId="1852164908" sldId="1736"/>
            <ac:cxnSpMk id="31" creationId="{E7744E5B-CF7B-46E5-A4B6-529CDA98EC08}"/>
          </ac:cxnSpMkLst>
        </pc:cxnChg>
        <pc:cxnChg chg="mod">
          <ac:chgData name="Robert [Chillibreeze]" userId="8fe5ebfe-980d-441d-bbff-8c5265b810b8" providerId="ADAL" clId="{8CF4EBAC-7F19-4502-B4A3-84AC60C746CE}" dt="2020-07-22T12:32:47.047" v="197" actId="13244"/>
          <ac:cxnSpMkLst>
            <pc:docMk/>
            <pc:sldMk cId="1852164908" sldId="1736"/>
            <ac:cxnSpMk id="33" creationId="{DF8885AF-8C31-4485-8FF2-77D1173B4E6D}"/>
          </ac:cxnSpMkLst>
        </pc:cxnChg>
        <pc:cxnChg chg="mod">
          <ac:chgData name="Robert [Chillibreeze]" userId="8fe5ebfe-980d-441d-bbff-8c5265b810b8" providerId="ADAL" clId="{8CF4EBAC-7F19-4502-B4A3-84AC60C746CE}" dt="2020-07-22T12:32:47.047" v="197" actId="13244"/>
          <ac:cxnSpMkLst>
            <pc:docMk/>
            <pc:sldMk cId="1852164908" sldId="1736"/>
            <ac:cxnSpMk id="35" creationId="{A8FD670D-A9EB-4F5E-8326-8BDA7F9F88F6}"/>
          </ac:cxnSpMkLst>
        </pc:cxnChg>
        <pc:cxnChg chg="mod">
          <ac:chgData name="Robert [Chillibreeze]" userId="8fe5ebfe-980d-441d-bbff-8c5265b810b8" providerId="ADAL" clId="{8CF4EBAC-7F19-4502-B4A3-84AC60C746CE}" dt="2020-07-22T12:32:47.047" v="197" actId="13244"/>
          <ac:cxnSpMkLst>
            <pc:docMk/>
            <pc:sldMk cId="1852164908" sldId="1736"/>
            <ac:cxnSpMk id="37" creationId="{6446EC70-61C2-4273-BDF7-55EA392FDF8C}"/>
          </ac:cxnSpMkLst>
        </pc:cxnChg>
      </pc:sldChg>
      <pc:sldChg chg="modSp mod">
        <pc:chgData name="Robert [Chillibreeze]" userId="8fe5ebfe-980d-441d-bbff-8c5265b810b8" providerId="ADAL" clId="{8CF4EBAC-7F19-4502-B4A3-84AC60C746CE}" dt="2020-07-22T15:59:17.625" v="249" actId="20577"/>
        <pc:sldMkLst>
          <pc:docMk/>
          <pc:sldMk cId="3658188580" sldId="1737"/>
        </pc:sldMkLst>
        <pc:spChg chg="mod">
          <ac:chgData name="Robert [Chillibreeze]" userId="8fe5ebfe-980d-441d-bbff-8c5265b810b8" providerId="ADAL" clId="{8CF4EBAC-7F19-4502-B4A3-84AC60C746CE}" dt="2020-07-22T12:33:34.567" v="198" actId="13244"/>
          <ac:spMkLst>
            <pc:docMk/>
            <pc:sldMk cId="3658188580" sldId="1737"/>
            <ac:spMk id="4" creationId="{A60D9EA9-A7DA-490E-9210-A74EB814B765}"/>
          </ac:spMkLst>
        </pc:spChg>
        <pc:spChg chg="mod">
          <ac:chgData name="Robert [Chillibreeze]" userId="8fe5ebfe-980d-441d-bbff-8c5265b810b8" providerId="ADAL" clId="{8CF4EBAC-7F19-4502-B4A3-84AC60C746CE}" dt="2020-07-22T15:59:17.625" v="249" actId="20577"/>
          <ac:spMkLst>
            <pc:docMk/>
            <pc:sldMk cId="3658188580" sldId="1737"/>
            <ac:spMk id="17" creationId="{00000000-0000-0000-0000-000000000000}"/>
          </ac:spMkLst>
        </pc:spChg>
        <pc:spChg chg="mod">
          <ac:chgData name="Robert [Chillibreeze]" userId="8fe5ebfe-980d-441d-bbff-8c5265b810b8" providerId="ADAL" clId="{8CF4EBAC-7F19-4502-B4A3-84AC60C746CE}" dt="2020-07-22T12:33:34.567" v="198" actId="13244"/>
          <ac:spMkLst>
            <pc:docMk/>
            <pc:sldMk cId="3658188580" sldId="1737"/>
            <ac:spMk id="31" creationId="{2895E23B-0C44-4E69-92A9-E170FC8CF333}"/>
          </ac:spMkLst>
        </pc:spChg>
        <pc:spChg chg="mod">
          <ac:chgData name="Robert [Chillibreeze]" userId="8fe5ebfe-980d-441d-bbff-8c5265b810b8" providerId="ADAL" clId="{8CF4EBAC-7F19-4502-B4A3-84AC60C746CE}" dt="2020-07-22T12:33:34.567" v="198" actId="13244"/>
          <ac:spMkLst>
            <pc:docMk/>
            <pc:sldMk cId="3658188580" sldId="1737"/>
            <ac:spMk id="34" creationId="{DA29FFF4-9E7F-422E-8ADA-803493A7287E}"/>
          </ac:spMkLst>
        </pc:spChg>
        <pc:spChg chg="mod">
          <ac:chgData name="Robert [Chillibreeze]" userId="8fe5ebfe-980d-441d-bbff-8c5265b810b8" providerId="ADAL" clId="{8CF4EBAC-7F19-4502-B4A3-84AC60C746CE}" dt="2020-07-22T12:33:34.567" v="198" actId="13244"/>
          <ac:spMkLst>
            <pc:docMk/>
            <pc:sldMk cId="3658188580" sldId="1737"/>
            <ac:spMk id="36" creationId="{17B99D82-9362-4E1A-8A9E-DE2E2C48B8A2}"/>
          </ac:spMkLst>
        </pc:spChg>
        <pc:spChg chg="mod">
          <ac:chgData name="Robert [Chillibreeze]" userId="8fe5ebfe-980d-441d-bbff-8c5265b810b8" providerId="ADAL" clId="{8CF4EBAC-7F19-4502-B4A3-84AC60C746CE}" dt="2020-07-22T12:33:34.567" v="198" actId="13244"/>
          <ac:spMkLst>
            <pc:docMk/>
            <pc:sldMk cId="3658188580" sldId="1737"/>
            <ac:spMk id="38" creationId="{023BCBF1-DCDA-4B92-B9AF-70086C3F9B0B}"/>
          </ac:spMkLst>
        </pc:spChg>
        <pc:spChg chg="mod">
          <ac:chgData name="Robert [Chillibreeze]" userId="8fe5ebfe-980d-441d-bbff-8c5265b810b8" providerId="ADAL" clId="{8CF4EBAC-7F19-4502-B4A3-84AC60C746CE}" dt="2020-07-22T12:33:34.567" v="198" actId="13244"/>
          <ac:spMkLst>
            <pc:docMk/>
            <pc:sldMk cId="3658188580" sldId="1737"/>
            <ac:spMk id="40" creationId="{C152BD73-F5B6-4C08-A09B-D29150A436C3}"/>
          </ac:spMkLst>
        </pc:spChg>
        <pc:spChg chg="mod">
          <ac:chgData name="Robert [Chillibreeze]" userId="8fe5ebfe-980d-441d-bbff-8c5265b810b8" providerId="ADAL" clId="{8CF4EBAC-7F19-4502-B4A3-84AC60C746CE}" dt="2020-07-22T12:33:34.567" v="198" actId="13244"/>
          <ac:spMkLst>
            <pc:docMk/>
            <pc:sldMk cId="3658188580" sldId="1737"/>
            <ac:spMk id="42" creationId="{3B64442C-C08C-479A-B53E-6375C2BA3DD5}"/>
          </ac:spMkLst>
        </pc:spChg>
        <pc:cxnChg chg="mod">
          <ac:chgData name="Robert [Chillibreeze]" userId="8fe5ebfe-980d-441d-bbff-8c5265b810b8" providerId="ADAL" clId="{8CF4EBAC-7F19-4502-B4A3-84AC60C746CE}" dt="2020-07-22T12:33:34.567" v="198" actId="13244"/>
          <ac:cxnSpMkLst>
            <pc:docMk/>
            <pc:sldMk cId="3658188580" sldId="1737"/>
            <ac:cxnSpMk id="33" creationId="{A8366CE5-6992-4706-A213-E330BAC7BC0E}"/>
          </ac:cxnSpMkLst>
        </pc:cxnChg>
        <pc:cxnChg chg="mod">
          <ac:chgData name="Robert [Chillibreeze]" userId="8fe5ebfe-980d-441d-bbff-8c5265b810b8" providerId="ADAL" clId="{8CF4EBAC-7F19-4502-B4A3-84AC60C746CE}" dt="2020-07-22T12:33:34.567" v="198" actId="13244"/>
          <ac:cxnSpMkLst>
            <pc:docMk/>
            <pc:sldMk cId="3658188580" sldId="1737"/>
            <ac:cxnSpMk id="35" creationId="{E5E1286F-0505-471B-BBE9-62EBC79DF7EC}"/>
          </ac:cxnSpMkLst>
        </pc:cxnChg>
        <pc:cxnChg chg="mod">
          <ac:chgData name="Robert [Chillibreeze]" userId="8fe5ebfe-980d-441d-bbff-8c5265b810b8" providerId="ADAL" clId="{8CF4EBAC-7F19-4502-B4A3-84AC60C746CE}" dt="2020-07-22T12:33:34.567" v="198" actId="13244"/>
          <ac:cxnSpMkLst>
            <pc:docMk/>
            <pc:sldMk cId="3658188580" sldId="1737"/>
            <ac:cxnSpMk id="37" creationId="{30BC42AF-3BDF-4E81-B34C-5028F1AC09BB}"/>
          </ac:cxnSpMkLst>
        </pc:cxnChg>
        <pc:cxnChg chg="mod">
          <ac:chgData name="Robert [Chillibreeze]" userId="8fe5ebfe-980d-441d-bbff-8c5265b810b8" providerId="ADAL" clId="{8CF4EBAC-7F19-4502-B4A3-84AC60C746CE}" dt="2020-07-22T12:33:34.567" v="198" actId="13244"/>
          <ac:cxnSpMkLst>
            <pc:docMk/>
            <pc:sldMk cId="3658188580" sldId="1737"/>
            <ac:cxnSpMk id="39" creationId="{8D46659F-3E5D-4413-B893-91C78E32F4E3}"/>
          </ac:cxnSpMkLst>
        </pc:cxnChg>
        <pc:cxnChg chg="mod">
          <ac:chgData name="Robert [Chillibreeze]" userId="8fe5ebfe-980d-441d-bbff-8c5265b810b8" providerId="ADAL" clId="{8CF4EBAC-7F19-4502-B4A3-84AC60C746CE}" dt="2020-07-22T12:33:34.567" v="198" actId="13244"/>
          <ac:cxnSpMkLst>
            <pc:docMk/>
            <pc:sldMk cId="3658188580" sldId="1737"/>
            <ac:cxnSpMk id="41" creationId="{23127476-9012-43B7-8A42-07FB7877578C}"/>
          </ac:cxnSpMkLst>
        </pc:cxnChg>
      </pc:sldChg>
      <pc:sldChg chg="addSp delSp modSp mod">
        <pc:chgData name="Robert [Chillibreeze]" userId="8fe5ebfe-980d-441d-bbff-8c5265b810b8" providerId="ADAL" clId="{8CF4EBAC-7F19-4502-B4A3-84AC60C746CE}" dt="2020-07-22T15:58:47.015" v="242" actId="20577"/>
        <pc:sldMkLst>
          <pc:docMk/>
          <pc:sldMk cId="3634043299" sldId="1738"/>
        </pc:sldMkLst>
        <pc:spChg chg="mod topLvl">
          <ac:chgData name="Robert [Chillibreeze]" userId="8fe5ebfe-980d-441d-bbff-8c5265b810b8" providerId="ADAL" clId="{8CF4EBAC-7F19-4502-B4A3-84AC60C746CE}" dt="2020-07-22T12:40:03.264" v="201" actId="165"/>
          <ac:spMkLst>
            <pc:docMk/>
            <pc:sldMk cId="3634043299" sldId="1738"/>
            <ac:spMk id="4" creationId="{A60D9EA9-A7DA-490E-9210-A74EB814B765}"/>
          </ac:spMkLst>
        </pc:spChg>
        <pc:spChg chg="mod topLvl">
          <ac:chgData name="Robert [Chillibreeze]" userId="8fe5ebfe-980d-441d-bbff-8c5265b810b8" providerId="ADAL" clId="{8CF4EBAC-7F19-4502-B4A3-84AC60C746CE}" dt="2020-07-22T12:40:03.264" v="201" actId="165"/>
          <ac:spMkLst>
            <pc:docMk/>
            <pc:sldMk cId="3634043299" sldId="1738"/>
            <ac:spMk id="5" creationId="{F765DFED-93BC-49DF-A661-D59CA5062A8A}"/>
          </ac:spMkLst>
        </pc:spChg>
        <pc:spChg chg="mod topLvl">
          <ac:chgData name="Robert [Chillibreeze]" userId="8fe5ebfe-980d-441d-bbff-8c5265b810b8" providerId="ADAL" clId="{8CF4EBAC-7F19-4502-B4A3-84AC60C746CE}" dt="2020-07-22T12:40:03.264" v="201" actId="165"/>
          <ac:spMkLst>
            <pc:docMk/>
            <pc:sldMk cId="3634043299" sldId="1738"/>
            <ac:spMk id="8" creationId="{81C1C2AC-EACA-4215-BFA1-4EFE05223F97}"/>
          </ac:spMkLst>
        </pc:spChg>
        <pc:spChg chg="mod topLvl">
          <ac:chgData name="Robert [Chillibreeze]" userId="8fe5ebfe-980d-441d-bbff-8c5265b810b8" providerId="ADAL" clId="{8CF4EBAC-7F19-4502-B4A3-84AC60C746CE}" dt="2020-07-22T12:40:03.264" v="201" actId="165"/>
          <ac:spMkLst>
            <pc:docMk/>
            <pc:sldMk cId="3634043299" sldId="1738"/>
            <ac:spMk id="10" creationId="{4528BDCB-88A4-401D-B16A-2E80700CD96F}"/>
          </ac:spMkLst>
        </pc:spChg>
        <pc:spChg chg="mod topLvl">
          <ac:chgData name="Robert [Chillibreeze]" userId="8fe5ebfe-980d-441d-bbff-8c5265b810b8" providerId="ADAL" clId="{8CF4EBAC-7F19-4502-B4A3-84AC60C746CE}" dt="2020-07-22T12:40:03.264" v="201" actId="165"/>
          <ac:spMkLst>
            <pc:docMk/>
            <pc:sldMk cId="3634043299" sldId="1738"/>
            <ac:spMk id="12" creationId="{48D4A0A1-F61F-46CE-BBCA-9EA9BAD8394E}"/>
          </ac:spMkLst>
        </pc:spChg>
        <pc:spChg chg="mod">
          <ac:chgData name="Robert [Chillibreeze]" userId="8fe5ebfe-980d-441d-bbff-8c5265b810b8" providerId="ADAL" clId="{8CF4EBAC-7F19-4502-B4A3-84AC60C746CE}" dt="2020-07-22T15:58:43.526" v="239"/>
          <ac:spMkLst>
            <pc:docMk/>
            <pc:sldMk cId="3634043299" sldId="1738"/>
            <ac:spMk id="17" creationId="{00000000-0000-0000-0000-000000000000}"/>
          </ac:spMkLst>
        </pc:spChg>
        <pc:spChg chg="mod topLvl">
          <ac:chgData name="Robert [Chillibreeze]" userId="8fe5ebfe-980d-441d-bbff-8c5265b810b8" providerId="ADAL" clId="{8CF4EBAC-7F19-4502-B4A3-84AC60C746CE}" dt="2020-07-22T15:58:37.626" v="238" actId="20577"/>
          <ac:spMkLst>
            <pc:docMk/>
            <pc:sldMk cId="3634043299" sldId="1738"/>
            <ac:spMk id="26" creationId="{3F9CE90F-D01C-4975-B6B6-6A4D8F2E1336}"/>
          </ac:spMkLst>
        </pc:spChg>
        <pc:spChg chg="mod topLvl">
          <ac:chgData name="Robert [Chillibreeze]" userId="8fe5ebfe-980d-441d-bbff-8c5265b810b8" providerId="ADAL" clId="{8CF4EBAC-7F19-4502-B4A3-84AC60C746CE}" dt="2020-07-22T12:40:03.264" v="201" actId="165"/>
          <ac:spMkLst>
            <pc:docMk/>
            <pc:sldMk cId="3634043299" sldId="1738"/>
            <ac:spMk id="28" creationId="{196A1342-15BE-4F66-9B8A-2B48CBBA7DB5}"/>
          </ac:spMkLst>
        </pc:spChg>
        <pc:spChg chg="mod topLvl">
          <ac:chgData name="Robert [Chillibreeze]" userId="8fe5ebfe-980d-441d-bbff-8c5265b810b8" providerId="ADAL" clId="{8CF4EBAC-7F19-4502-B4A3-84AC60C746CE}" dt="2020-07-22T15:58:47.015" v="242" actId="20577"/>
          <ac:spMkLst>
            <pc:docMk/>
            <pc:sldMk cId="3634043299" sldId="1738"/>
            <ac:spMk id="32" creationId="{20D18C17-C74F-4957-BC55-90E365061A25}"/>
          </ac:spMkLst>
        </pc:spChg>
        <pc:grpChg chg="add del mod">
          <ac:chgData name="Robert [Chillibreeze]" userId="8fe5ebfe-980d-441d-bbff-8c5265b810b8" providerId="ADAL" clId="{8CF4EBAC-7F19-4502-B4A3-84AC60C746CE}" dt="2020-07-22T12:40:03.264" v="201" actId="165"/>
          <ac:grpSpMkLst>
            <pc:docMk/>
            <pc:sldMk cId="3634043299" sldId="1738"/>
            <ac:grpSpMk id="2" creationId="{052D1287-2233-45CA-87CD-0C60BB2B0849}"/>
          </ac:grpSpMkLst>
        </pc:grpChg>
        <pc:cxnChg chg="mod topLvl">
          <ac:chgData name="Robert [Chillibreeze]" userId="8fe5ebfe-980d-441d-bbff-8c5265b810b8" providerId="ADAL" clId="{8CF4EBAC-7F19-4502-B4A3-84AC60C746CE}" dt="2020-07-22T12:40:03.264" v="201" actId="165"/>
          <ac:cxnSpMkLst>
            <pc:docMk/>
            <pc:sldMk cId="3634043299" sldId="1738"/>
            <ac:cxnSpMk id="7" creationId="{579FB8DB-C3C8-4F59-989C-6509020AE805}"/>
          </ac:cxnSpMkLst>
        </pc:cxnChg>
        <pc:cxnChg chg="mod topLvl">
          <ac:chgData name="Robert [Chillibreeze]" userId="8fe5ebfe-980d-441d-bbff-8c5265b810b8" providerId="ADAL" clId="{8CF4EBAC-7F19-4502-B4A3-84AC60C746CE}" dt="2020-07-22T12:40:03.264" v="201" actId="165"/>
          <ac:cxnSpMkLst>
            <pc:docMk/>
            <pc:sldMk cId="3634043299" sldId="1738"/>
            <ac:cxnSpMk id="9" creationId="{48EA8CFC-CC52-4B23-88DA-30AB22C989DE}"/>
          </ac:cxnSpMkLst>
        </pc:cxnChg>
        <pc:cxnChg chg="mod topLvl">
          <ac:chgData name="Robert [Chillibreeze]" userId="8fe5ebfe-980d-441d-bbff-8c5265b810b8" providerId="ADAL" clId="{8CF4EBAC-7F19-4502-B4A3-84AC60C746CE}" dt="2020-07-22T12:40:03.264" v="201" actId="165"/>
          <ac:cxnSpMkLst>
            <pc:docMk/>
            <pc:sldMk cId="3634043299" sldId="1738"/>
            <ac:cxnSpMk id="11" creationId="{701F7E6F-4C27-4617-AA49-735FB441591E}"/>
          </ac:cxnSpMkLst>
        </pc:cxnChg>
        <pc:cxnChg chg="mod topLvl">
          <ac:chgData name="Robert [Chillibreeze]" userId="8fe5ebfe-980d-441d-bbff-8c5265b810b8" providerId="ADAL" clId="{8CF4EBAC-7F19-4502-B4A3-84AC60C746CE}" dt="2020-07-22T12:40:03.264" v="201" actId="165"/>
          <ac:cxnSpMkLst>
            <pc:docMk/>
            <pc:sldMk cId="3634043299" sldId="1738"/>
            <ac:cxnSpMk id="25" creationId="{A925C954-326A-43CC-B3A9-AA782AF5636D}"/>
          </ac:cxnSpMkLst>
        </pc:cxnChg>
        <pc:cxnChg chg="mod topLvl">
          <ac:chgData name="Robert [Chillibreeze]" userId="8fe5ebfe-980d-441d-bbff-8c5265b810b8" providerId="ADAL" clId="{8CF4EBAC-7F19-4502-B4A3-84AC60C746CE}" dt="2020-07-22T12:40:03.264" v="201" actId="165"/>
          <ac:cxnSpMkLst>
            <pc:docMk/>
            <pc:sldMk cId="3634043299" sldId="1738"/>
            <ac:cxnSpMk id="27" creationId="{3AA81A19-2F09-42E0-8627-9660FBE4E14B}"/>
          </ac:cxnSpMkLst>
        </pc:cxnChg>
        <pc:cxnChg chg="mod topLvl">
          <ac:chgData name="Robert [Chillibreeze]" userId="8fe5ebfe-980d-441d-bbff-8c5265b810b8" providerId="ADAL" clId="{8CF4EBAC-7F19-4502-B4A3-84AC60C746CE}" dt="2020-07-22T12:40:03.264" v="201" actId="165"/>
          <ac:cxnSpMkLst>
            <pc:docMk/>
            <pc:sldMk cId="3634043299" sldId="1738"/>
            <ac:cxnSpMk id="29" creationId="{F150450B-DA3E-41BA-813D-247B791B5D82}"/>
          </ac:cxnSpMkLst>
        </pc:cxnChg>
      </pc:sldChg>
    </pc:docChg>
  </pc:docChgLst>
  <pc:docChgLst>
    <pc:chgData name="Robert [Chillibreeze]" userId="8fe5ebfe-980d-441d-bbff-8c5265b810b8" providerId="ADAL" clId="{34D41EDC-6575-492B-BB0F-479828C4EA79}"/>
    <pc:docChg chg="undo custSel modSld modMainMaster">
      <pc:chgData name="Robert [Chillibreeze]" userId="8fe5ebfe-980d-441d-bbff-8c5265b810b8" providerId="ADAL" clId="{34D41EDC-6575-492B-BB0F-479828C4EA79}" dt="2020-07-30T10:19:22.077" v="187" actId="2696"/>
      <pc:docMkLst>
        <pc:docMk/>
      </pc:docMkLst>
      <pc:sldChg chg="modSp mod modNotes">
        <pc:chgData name="Robert [Chillibreeze]" userId="8fe5ebfe-980d-441d-bbff-8c5265b810b8" providerId="ADAL" clId="{34D41EDC-6575-492B-BB0F-479828C4EA79}" dt="2020-07-30T10:12:57.905" v="163" actId="790"/>
        <pc:sldMkLst>
          <pc:docMk/>
          <pc:sldMk cId="2402828649" sldId="1532"/>
        </pc:sldMkLst>
        <pc:spChg chg="mod">
          <ac:chgData name="Robert [Chillibreeze]" userId="8fe5ebfe-980d-441d-bbff-8c5265b810b8" providerId="ADAL" clId="{34D41EDC-6575-492B-BB0F-479828C4EA79}" dt="2020-07-30T10:12:57.900" v="158" actId="790"/>
          <ac:spMkLst>
            <pc:docMk/>
            <pc:sldMk cId="2402828649" sldId="1532"/>
            <ac:spMk id="2" creationId="{267E88DC-58FF-4AE8-8250-DC062920E661}"/>
          </ac:spMkLst>
        </pc:spChg>
      </pc:sldChg>
      <pc:sldChg chg="modSp mod modNotes">
        <pc:chgData name="Robert [Chillibreeze]" userId="8fe5ebfe-980d-441d-bbff-8c5265b810b8" providerId="ADAL" clId="{34D41EDC-6575-492B-BB0F-479828C4EA79}" dt="2020-07-30T10:12:57.764" v="43" actId="790"/>
        <pc:sldMkLst>
          <pc:docMk/>
          <pc:sldMk cId="1793706927" sldId="1670"/>
        </pc:sldMkLst>
        <pc:spChg chg="mod">
          <ac:chgData name="Robert [Chillibreeze]" userId="8fe5ebfe-980d-441d-bbff-8c5265b810b8" providerId="ADAL" clId="{34D41EDC-6575-492B-BB0F-479828C4EA79}" dt="2020-07-30T10:12:57.735" v="23" actId="790"/>
          <ac:spMkLst>
            <pc:docMk/>
            <pc:sldMk cId="1793706927" sldId="1670"/>
            <ac:spMk id="4" creationId="{A60D9EA9-A7DA-490E-9210-A74EB814B765}"/>
          </ac:spMkLst>
        </pc:spChg>
        <pc:spChg chg="mod">
          <ac:chgData name="Robert [Chillibreeze]" userId="8fe5ebfe-980d-441d-bbff-8c5265b810b8" providerId="ADAL" clId="{34D41EDC-6575-492B-BB0F-479828C4EA79}" dt="2020-07-30T10:12:57.736" v="24" actId="790"/>
          <ac:spMkLst>
            <pc:docMk/>
            <pc:sldMk cId="1793706927" sldId="1670"/>
            <ac:spMk id="5" creationId="{F765DFED-93BC-49DF-A661-D59CA5062A8A}"/>
          </ac:spMkLst>
        </pc:spChg>
        <pc:spChg chg="mod">
          <ac:chgData name="Robert [Chillibreeze]" userId="8fe5ebfe-980d-441d-bbff-8c5265b810b8" providerId="ADAL" clId="{34D41EDC-6575-492B-BB0F-479828C4EA79}" dt="2020-07-30T10:12:57.737" v="25" actId="790"/>
          <ac:spMkLst>
            <pc:docMk/>
            <pc:sldMk cId="1793706927" sldId="1670"/>
            <ac:spMk id="8" creationId="{81C1C2AC-EACA-4215-BFA1-4EFE05223F97}"/>
          </ac:spMkLst>
        </pc:spChg>
        <pc:spChg chg="mod">
          <ac:chgData name="Robert [Chillibreeze]" userId="8fe5ebfe-980d-441d-bbff-8c5265b810b8" providerId="ADAL" clId="{34D41EDC-6575-492B-BB0F-479828C4EA79}" dt="2020-07-30T10:12:57.739" v="26" actId="790"/>
          <ac:spMkLst>
            <pc:docMk/>
            <pc:sldMk cId="1793706927" sldId="1670"/>
            <ac:spMk id="10" creationId="{4528BDCB-88A4-401D-B16A-2E80700CD96F}"/>
          </ac:spMkLst>
        </pc:spChg>
        <pc:spChg chg="mod">
          <ac:chgData name="Robert [Chillibreeze]" userId="8fe5ebfe-980d-441d-bbff-8c5265b810b8" providerId="ADAL" clId="{34D41EDC-6575-492B-BB0F-479828C4EA79}" dt="2020-07-30T10:12:57.742" v="27" actId="790"/>
          <ac:spMkLst>
            <pc:docMk/>
            <pc:sldMk cId="1793706927" sldId="1670"/>
            <ac:spMk id="12" creationId="{48D4A0A1-F61F-46CE-BBCA-9EA9BAD8394E}"/>
          </ac:spMkLst>
        </pc:spChg>
        <pc:spChg chg="mod">
          <ac:chgData name="Robert [Chillibreeze]" userId="8fe5ebfe-980d-441d-bbff-8c5265b810b8" providerId="ADAL" clId="{34D41EDC-6575-492B-BB0F-479828C4EA79}" dt="2020-07-30T10:12:57.750" v="31" actId="790"/>
          <ac:spMkLst>
            <pc:docMk/>
            <pc:sldMk cId="1793706927" sldId="1670"/>
            <ac:spMk id="13" creationId="{81C9DD7A-5841-4994-BBD0-3AE00E06B381}"/>
          </ac:spMkLst>
        </pc:spChg>
        <pc:spChg chg="mod">
          <ac:chgData name="Robert [Chillibreeze]" userId="8fe5ebfe-980d-441d-bbff-8c5265b810b8" providerId="ADAL" clId="{34D41EDC-6575-492B-BB0F-479828C4EA79}" dt="2020-07-30T10:12:57.751" v="32" actId="790"/>
          <ac:spMkLst>
            <pc:docMk/>
            <pc:sldMk cId="1793706927" sldId="1670"/>
            <ac:spMk id="14" creationId="{AC5778FC-E309-405D-914E-627C15E3CB67}"/>
          </ac:spMkLst>
        </pc:spChg>
        <pc:spChg chg="mod">
          <ac:chgData name="Robert [Chillibreeze]" userId="8fe5ebfe-980d-441d-bbff-8c5265b810b8" providerId="ADAL" clId="{34D41EDC-6575-492B-BB0F-479828C4EA79}" dt="2020-07-30T10:12:57.752" v="33" actId="790"/>
          <ac:spMkLst>
            <pc:docMk/>
            <pc:sldMk cId="1793706927" sldId="1670"/>
            <ac:spMk id="16" creationId="{7D6488D2-ECD6-4CB2-961E-C727E3B68E23}"/>
          </ac:spMkLst>
        </pc:spChg>
        <pc:spChg chg="mod">
          <ac:chgData name="Robert [Chillibreeze]" userId="8fe5ebfe-980d-441d-bbff-8c5265b810b8" providerId="ADAL" clId="{34D41EDC-6575-492B-BB0F-479828C4EA79}" dt="2020-07-30T10:12:57.733" v="22" actId="790"/>
          <ac:spMkLst>
            <pc:docMk/>
            <pc:sldMk cId="1793706927" sldId="1670"/>
            <ac:spMk id="17" creationId="{00000000-0000-0000-0000-000000000000}"/>
          </ac:spMkLst>
        </pc:spChg>
        <pc:spChg chg="mod">
          <ac:chgData name="Robert [Chillibreeze]" userId="8fe5ebfe-980d-441d-bbff-8c5265b810b8" providerId="ADAL" clId="{34D41EDC-6575-492B-BB0F-479828C4EA79}" dt="2020-07-30T10:12:57.753" v="34" actId="790"/>
          <ac:spMkLst>
            <pc:docMk/>
            <pc:sldMk cId="1793706927" sldId="1670"/>
            <ac:spMk id="19" creationId="{B18A057E-B7CF-4D25-96C5-9F57B9BB225A}"/>
          </ac:spMkLst>
        </pc:spChg>
        <pc:spChg chg="mod">
          <ac:chgData name="Robert [Chillibreeze]" userId="8fe5ebfe-980d-441d-bbff-8c5265b810b8" providerId="ADAL" clId="{34D41EDC-6575-492B-BB0F-479828C4EA79}" dt="2020-07-30T10:12:57.755" v="35" actId="790"/>
          <ac:spMkLst>
            <pc:docMk/>
            <pc:sldMk cId="1793706927" sldId="1670"/>
            <ac:spMk id="21" creationId="{016EE9E0-F638-4B27-9B25-3C01B0FCFF75}"/>
          </ac:spMkLst>
        </pc:spChg>
        <pc:spChg chg="mod">
          <ac:chgData name="Robert [Chillibreeze]" userId="8fe5ebfe-980d-441d-bbff-8c5265b810b8" providerId="ADAL" clId="{34D41EDC-6575-492B-BB0F-479828C4EA79}" dt="2020-07-30T10:12:57.757" v="36" actId="790"/>
          <ac:spMkLst>
            <pc:docMk/>
            <pc:sldMk cId="1793706927" sldId="1670"/>
            <ac:spMk id="23" creationId="{57569740-B610-4A3F-9704-CE44B27DE0AB}"/>
          </ac:spMkLst>
        </pc:spChg>
        <pc:spChg chg="mod">
          <ac:chgData name="Robert [Chillibreeze]" userId="8fe5ebfe-980d-441d-bbff-8c5265b810b8" providerId="ADAL" clId="{34D41EDC-6575-492B-BB0F-479828C4EA79}" dt="2020-07-30T10:12:57.744" v="28" actId="790"/>
          <ac:spMkLst>
            <pc:docMk/>
            <pc:sldMk cId="1793706927" sldId="1670"/>
            <ac:spMk id="25" creationId="{8353069D-8D02-45A9-B843-D1BF07BEAAEA}"/>
          </ac:spMkLst>
        </pc:spChg>
        <pc:spChg chg="mod">
          <ac:chgData name="Robert [Chillibreeze]" userId="8fe5ebfe-980d-441d-bbff-8c5265b810b8" providerId="ADAL" clId="{34D41EDC-6575-492B-BB0F-479828C4EA79}" dt="2020-07-30T10:12:57.745" v="29" actId="790"/>
          <ac:spMkLst>
            <pc:docMk/>
            <pc:sldMk cId="1793706927" sldId="1670"/>
            <ac:spMk id="27" creationId="{DEFEB5F5-E8C7-4C9D-9108-AF1542EA7165}"/>
          </ac:spMkLst>
        </pc:spChg>
        <pc:spChg chg="mod">
          <ac:chgData name="Robert [Chillibreeze]" userId="8fe5ebfe-980d-441d-bbff-8c5265b810b8" providerId="ADAL" clId="{34D41EDC-6575-492B-BB0F-479828C4EA79}" dt="2020-07-30T10:12:57.748" v="30" actId="790"/>
          <ac:spMkLst>
            <pc:docMk/>
            <pc:sldMk cId="1793706927" sldId="1670"/>
            <ac:spMk id="29" creationId="{33C21CCF-7F59-4BB2-9F06-BFB2D3158BF1}"/>
          </ac:spMkLst>
        </pc:spChg>
        <pc:spChg chg="mod">
          <ac:chgData name="Robert [Chillibreeze]" userId="8fe5ebfe-980d-441d-bbff-8c5265b810b8" providerId="ADAL" clId="{34D41EDC-6575-492B-BB0F-479828C4EA79}" dt="2020-07-30T10:12:57.759" v="37" actId="790"/>
          <ac:spMkLst>
            <pc:docMk/>
            <pc:sldMk cId="1793706927" sldId="1670"/>
            <ac:spMk id="31" creationId="{14CDFE98-A249-456B-8D16-489C7C3C7919}"/>
          </ac:spMkLst>
        </pc:spChg>
        <pc:spChg chg="mod">
          <ac:chgData name="Robert [Chillibreeze]" userId="8fe5ebfe-980d-441d-bbff-8c5265b810b8" providerId="ADAL" clId="{34D41EDC-6575-492B-BB0F-479828C4EA79}" dt="2020-07-30T10:12:57.760" v="38" actId="790"/>
          <ac:spMkLst>
            <pc:docMk/>
            <pc:sldMk cId="1793706927" sldId="1670"/>
            <ac:spMk id="33" creationId="{7B9150F8-A3DF-48D1-803B-7FA1077247D0}"/>
          </ac:spMkLst>
        </pc:spChg>
      </pc:sldChg>
      <pc:sldChg chg="modSp mod modNotes">
        <pc:chgData name="Robert [Chillibreeze]" userId="8fe5ebfe-980d-441d-bbff-8c5265b810b8" providerId="ADAL" clId="{34D41EDC-6575-492B-BB0F-479828C4EA79}" dt="2020-07-30T10:12:57.708" v="7" actId="790"/>
        <pc:sldMkLst>
          <pc:docMk/>
          <pc:sldMk cId="3635852913" sldId="1719"/>
        </pc:sldMkLst>
        <pc:spChg chg="mod">
          <ac:chgData name="Robert [Chillibreeze]" userId="8fe5ebfe-980d-441d-bbff-8c5265b810b8" providerId="ADAL" clId="{34D41EDC-6575-492B-BB0F-479828C4EA79}" dt="2020-07-30T10:12:57.695" v="2" actId="790"/>
          <ac:spMkLst>
            <pc:docMk/>
            <pc:sldMk cId="3635852913" sldId="1719"/>
            <ac:spMk id="4" creationId="{00000000-0000-0000-0000-000000000000}"/>
          </ac:spMkLst>
        </pc:spChg>
      </pc:sldChg>
      <pc:sldChg chg="modSp mod modNotes">
        <pc:chgData name="Robert [Chillibreeze]" userId="8fe5ebfe-980d-441d-bbff-8c5265b810b8" providerId="ADAL" clId="{34D41EDC-6575-492B-BB0F-479828C4EA79}" dt="2020-07-30T10:12:57.722" v="14" actId="790"/>
        <pc:sldMkLst>
          <pc:docMk/>
          <pc:sldMk cId="3284983197" sldId="1729"/>
        </pc:sldMkLst>
        <pc:spChg chg="mod">
          <ac:chgData name="Robert [Chillibreeze]" userId="8fe5ebfe-980d-441d-bbff-8c5265b810b8" providerId="ADAL" clId="{34D41EDC-6575-492B-BB0F-479828C4EA79}" dt="2020-07-30T10:12:57.709" v="8" actId="790"/>
          <ac:spMkLst>
            <pc:docMk/>
            <pc:sldMk cId="3284983197" sldId="1729"/>
            <ac:spMk id="2" creationId="{73F58C37-8B91-4ECD-BDD1-18E064731319}"/>
          </ac:spMkLst>
        </pc:spChg>
        <pc:spChg chg="mod">
          <ac:chgData name="Robert [Chillibreeze]" userId="8fe5ebfe-980d-441d-bbff-8c5265b810b8" providerId="ADAL" clId="{34D41EDC-6575-492B-BB0F-479828C4EA79}" dt="2020-07-30T10:12:57.712" v="9" actId="790"/>
          <ac:spMkLst>
            <pc:docMk/>
            <pc:sldMk cId="3284983197" sldId="1729"/>
            <ac:spMk id="3" creationId="{E152691D-0AC6-429E-B618-9002772B8D43}"/>
          </ac:spMkLst>
        </pc:spChg>
        <pc:spChg chg="mod">
          <ac:chgData name="Robert [Chillibreeze]" userId="8fe5ebfe-980d-441d-bbff-8c5265b810b8" providerId="ADAL" clId="{34D41EDC-6575-492B-BB0F-479828C4EA79}" dt="2020-07-30T10:12:57.715" v="10" actId="790"/>
          <ac:spMkLst>
            <pc:docMk/>
            <pc:sldMk cId="3284983197" sldId="1729"/>
            <ac:spMk id="4" creationId="{2D6D126C-CA6F-403C-A370-CE3B4AE38006}"/>
          </ac:spMkLst>
        </pc:spChg>
      </pc:sldChg>
      <pc:sldChg chg="modSp mod modNotes">
        <pc:chgData name="Robert [Chillibreeze]" userId="8fe5ebfe-980d-441d-bbff-8c5265b810b8" providerId="ADAL" clId="{34D41EDC-6575-492B-BB0F-479828C4EA79}" dt="2020-07-30T10:12:57.731" v="21" actId="790"/>
        <pc:sldMkLst>
          <pc:docMk/>
          <pc:sldMk cId="2051040758" sldId="1730"/>
        </pc:sldMkLst>
        <pc:spChg chg="mod">
          <ac:chgData name="Robert [Chillibreeze]" userId="8fe5ebfe-980d-441d-bbff-8c5265b810b8" providerId="ADAL" clId="{34D41EDC-6575-492B-BB0F-479828C4EA79}" dt="2020-07-30T10:12:57.723" v="15" actId="790"/>
          <ac:spMkLst>
            <pc:docMk/>
            <pc:sldMk cId="2051040758" sldId="1730"/>
            <ac:spMk id="2" creationId="{73F58C37-8B91-4ECD-BDD1-18E064731319}"/>
          </ac:spMkLst>
        </pc:spChg>
        <pc:spChg chg="mod">
          <ac:chgData name="Robert [Chillibreeze]" userId="8fe5ebfe-980d-441d-bbff-8c5265b810b8" providerId="ADAL" clId="{34D41EDC-6575-492B-BB0F-479828C4EA79}" dt="2020-07-30T10:12:57.725" v="16" actId="790"/>
          <ac:spMkLst>
            <pc:docMk/>
            <pc:sldMk cId="2051040758" sldId="1730"/>
            <ac:spMk id="5" creationId="{9DFC7115-3B0C-4B6D-8499-B2ED6DB1B5EE}"/>
          </ac:spMkLst>
        </pc:spChg>
        <pc:spChg chg="mod">
          <ac:chgData name="Robert [Chillibreeze]" userId="8fe5ebfe-980d-441d-bbff-8c5265b810b8" providerId="ADAL" clId="{34D41EDC-6575-492B-BB0F-479828C4EA79}" dt="2020-07-30T10:12:57.726" v="17" actId="790"/>
          <ac:spMkLst>
            <pc:docMk/>
            <pc:sldMk cId="2051040758" sldId="1730"/>
            <ac:spMk id="7" creationId="{A276748F-E607-4F46-8AC3-25956A0BBD03}"/>
          </ac:spMkLst>
        </pc:spChg>
      </pc:sldChg>
      <pc:sldChg chg="modSp mod modNotes">
        <pc:chgData name="Robert [Chillibreeze]" userId="8fe5ebfe-980d-441d-bbff-8c5265b810b8" providerId="ADAL" clId="{34D41EDC-6575-492B-BB0F-479828C4EA79}" dt="2020-07-30T10:12:57.891" v="149" actId="790"/>
        <pc:sldMkLst>
          <pc:docMk/>
          <pc:sldMk cId="1817229113" sldId="1731"/>
        </pc:sldMkLst>
        <pc:spChg chg="mod">
          <ac:chgData name="Robert [Chillibreeze]" userId="8fe5ebfe-980d-441d-bbff-8c5265b810b8" providerId="ADAL" clId="{34D41EDC-6575-492B-BB0F-479828C4EA79}" dt="2020-07-30T10:12:57.884" v="144" actId="790"/>
          <ac:spMkLst>
            <pc:docMk/>
            <pc:sldMk cId="1817229113" sldId="1731"/>
            <ac:spMk id="2" creationId="{687F7E1C-03D2-429C-9786-69FFCD98A3B7}"/>
          </ac:spMkLst>
        </pc:spChg>
        <pc:spChg chg="mod">
          <ac:chgData name="Robert [Chillibreeze]" userId="8fe5ebfe-980d-441d-bbff-8c5265b810b8" providerId="ADAL" clId="{34D41EDC-6575-492B-BB0F-479828C4EA79}" dt="2020-07-30T10:12:57.887" v="145" actId="790"/>
          <ac:spMkLst>
            <pc:docMk/>
            <pc:sldMk cId="1817229113" sldId="1731"/>
            <ac:spMk id="10" creationId="{E33397FD-B444-4AE9-BBA6-030F2F13F052}"/>
          </ac:spMkLst>
        </pc:spChg>
      </pc:sldChg>
      <pc:sldChg chg="modSp mod modNotes">
        <pc:chgData name="Robert [Chillibreeze]" userId="8fe5ebfe-980d-441d-bbff-8c5265b810b8" providerId="ADAL" clId="{34D41EDC-6575-492B-BB0F-479828C4EA79}" dt="2020-07-30T10:12:57.878" v="143" actId="790"/>
        <pc:sldMkLst>
          <pc:docMk/>
          <pc:sldMk cId="3208085086" sldId="1732"/>
        </pc:sldMkLst>
        <pc:spChg chg="mod">
          <ac:chgData name="Robert [Chillibreeze]" userId="8fe5ebfe-980d-441d-bbff-8c5265b810b8" providerId="ADAL" clId="{34D41EDC-6575-492B-BB0F-479828C4EA79}" dt="2020-07-30T10:12:57.868" v="138" actId="790"/>
          <ac:spMkLst>
            <pc:docMk/>
            <pc:sldMk cId="3208085086" sldId="1732"/>
            <ac:spMk id="2" creationId="{C3FA4EE5-A3CF-4CDE-886E-67FDC18381A3}"/>
          </ac:spMkLst>
        </pc:spChg>
        <pc:spChg chg="mod">
          <ac:chgData name="Robert [Chillibreeze]" userId="8fe5ebfe-980d-441d-bbff-8c5265b810b8" providerId="ADAL" clId="{34D41EDC-6575-492B-BB0F-479828C4EA79}" dt="2020-07-30T10:12:57.874" v="139" actId="790"/>
          <ac:spMkLst>
            <pc:docMk/>
            <pc:sldMk cId="3208085086" sldId="1732"/>
            <ac:spMk id="4" creationId="{6FFCAD2A-4E3E-4DED-B86E-439F04C57D49}"/>
          </ac:spMkLst>
        </pc:spChg>
      </pc:sldChg>
      <pc:sldChg chg="modSp mod modNotes">
        <pc:chgData name="Robert [Chillibreeze]" userId="8fe5ebfe-980d-441d-bbff-8c5265b810b8" providerId="ADAL" clId="{34D41EDC-6575-492B-BB0F-479828C4EA79}" dt="2020-07-30T10:12:57.899" v="157" actId="790"/>
        <pc:sldMkLst>
          <pc:docMk/>
          <pc:sldMk cId="719891232" sldId="1733"/>
        </pc:sldMkLst>
        <pc:spChg chg="mod">
          <ac:chgData name="Robert [Chillibreeze]" userId="8fe5ebfe-980d-441d-bbff-8c5265b810b8" providerId="ADAL" clId="{34D41EDC-6575-492B-BB0F-479828C4EA79}" dt="2020-07-30T10:12:57.892" v="150" actId="790"/>
          <ac:spMkLst>
            <pc:docMk/>
            <pc:sldMk cId="719891232" sldId="1733"/>
            <ac:spMk id="2" creationId="{C3FA4EE5-A3CF-4CDE-886E-67FDC18381A3}"/>
          </ac:spMkLst>
        </pc:spChg>
        <pc:spChg chg="mod">
          <ac:chgData name="Robert [Chillibreeze]" userId="8fe5ebfe-980d-441d-bbff-8c5265b810b8" providerId="ADAL" clId="{34D41EDC-6575-492B-BB0F-479828C4EA79}" dt="2020-07-30T10:12:57.893" v="151" actId="790"/>
          <ac:spMkLst>
            <pc:docMk/>
            <pc:sldMk cId="719891232" sldId="1733"/>
            <ac:spMk id="7" creationId="{0A74557A-036A-4000-B5A2-3B212B1BA9D5}"/>
          </ac:spMkLst>
        </pc:spChg>
        <pc:spChg chg="mod">
          <ac:chgData name="Robert [Chillibreeze]" userId="8fe5ebfe-980d-441d-bbff-8c5265b810b8" providerId="ADAL" clId="{34D41EDC-6575-492B-BB0F-479828C4EA79}" dt="2020-07-30T10:12:57.894" v="152" actId="790"/>
          <ac:spMkLst>
            <pc:docMk/>
            <pc:sldMk cId="719891232" sldId="1733"/>
            <ac:spMk id="10" creationId="{DA393DA5-C71F-44A9-8EC1-AEE5E9D9585B}"/>
          </ac:spMkLst>
        </pc:spChg>
        <pc:spChg chg="mod">
          <ac:chgData name="Robert [Chillibreeze]" userId="8fe5ebfe-980d-441d-bbff-8c5265b810b8" providerId="ADAL" clId="{34D41EDC-6575-492B-BB0F-479828C4EA79}" dt="2020-07-30T10:12:57.895" v="153" actId="790"/>
          <ac:spMkLst>
            <pc:docMk/>
            <pc:sldMk cId="719891232" sldId="1733"/>
            <ac:spMk id="11" creationId="{182C8F38-3A04-4D09-B5DF-A61B8DFBD689}"/>
          </ac:spMkLst>
        </pc:spChg>
      </pc:sldChg>
      <pc:sldChg chg="modSp mod modNotes">
        <pc:chgData name="Robert [Chillibreeze]" userId="8fe5ebfe-980d-441d-bbff-8c5265b810b8" providerId="ADAL" clId="{34D41EDC-6575-492B-BB0F-479828C4EA79}" dt="2020-07-30T10:12:57.786" v="64" actId="790"/>
        <pc:sldMkLst>
          <pc:docMk/>
          <pc:sldMk cId="980734198" sldId="1734"/>
        </pc:sldMkLst>
        <pc:spChg chg="mod">
          <ac:chgData name="Robert [Chillibreeze]" userId="8fe5ebfe-980d-441d-bbff-8c5265b810b8" providerId="ADAL" clId="{34D41EDC-6575-492B-BB0F-479828C4EA79}" dt="2020-07-30T10:12:57.766" v="45" actId="790"/>
          <ac:spMkLst>
            <pc:docMk/>
            <pc:sldMk cId="980734198" sldId="1734"/>
            <ac:spMk id="4" creationId="{A60D9EA9-A7DA-490E-9210-A74EB814B765}"/>
          </ac:spMkLst>
        </pc:spChg>
        <pc:spChg chg="mod">
          <ac:chgData name="Robert [Chillibreeze]" userId="8fe5ebfe-980d-441d-bbff-8c5265b810b8" providerId="ADAL" clId="{34D41EDC-6575-492B-BB0F-479828C4EA79}" dt="2020-07-30T10:12:57.767" v="46" actId="790"/>
          <ac:spMkLst>
            <pc:docMk/>
            <pc:sldMk cId="980734198" sldId="1734"/>
            <ac:spMk id="5" creationId="{F765DFED-93BC-49DF-A661-D59CA5062A8A}"/>
          </ac:spMkLst>
        </pc:spChg>
        <pc:spChg chg="mod">
          <ac:chgData name="Robert [Chillibreeze]" userId="8fe5ebfe-980d-441d-bbff-8c5265b810b8" providerId="ADAL" clId="{34D41EDC-6575-492B-BB0F-479828C4EA79}" dt="2020-07-30T10:12:57.768" v="47" actId="790"/>
          <ac:spMkLst>
            <pc:docMk/>
            <pc:sldMk cId="980734198" sldId="1734"/>
            <ac:spMk id="8" creationId="{81C1C2AC-EACA-4215-BFA1-4EFE05223F97}"/>
          </ac:spMkLst>
        </pc:spChg>
        <pc:spChg chg="mod">
          <ac:chgData name="Robert [Chillibreeze]" userId="8fe5ebfe-980d-441d-bbff-8c5265b810b8" providerId="ADAL" clId="{34D41EDC-6575-492B-BB0F-479828C4EA79}" dt="2020-07-30T10:12:57.769" v="48" actId="790"/>
          <ac:spMkLst>
            <pc:docMk/>
            <pc:sldMk cId="980734198" sldId="1734"/>
            <ac:spMk id="10" creationId="{4528BDCB-88A4-401D-B16A-2E80700CD96F}"/>
          </ac:spMkLst>
        </pc:spChg>
        <pc:spChg chg="mod">
          <ac:chgData name="Robert [Chillibreeze]" userId="8fe5ebfe-980d-441d-bbff-8c5265b810b8" providerId="ADAL" clId="{34D41EDC-6575-492B-BB0F-479828C4EA79}" dt="2020-07-30T10:12:57.770" v="49" actId="790"/>
          <ac:spMkLst>
            <pc:docMk/>
            <pc:sldMk cId="980734198" sldId="1734"/>
            <ac:spMk id="12" creationId="{48D4A0A1-F61F-46CE-BBCA-9EA9BAD8394E}"/>
          </ac:spMkLst>
        </pc:spChg>
        <pc:spChg chg="mod">
          <ac:chgData name="Robert [Chillibreeze]" userId="8fe5ebfe-980d-441d-bbff-8c5265b810b8" providerId="ADAL" clId="{34D41EDC-6575-492B-BB0F-479828C4EA79}" dt="2020-07-30T10:12:57.774" v="52" actId="790"/>
          <ac:spMkLst>
            <pc:docMk/>
            <pc:sldMk cId="980734198" sldId="1734"/>
            <ac:spMk id="13" creationId="{81C9DD7A-5841-4994-BBD0-3AE00E06B381}"/>
          </ac:spMkLst>
        </pc:spChg>
        <pc:spChg chg="mod">
          <ac:chgData name="Robert [Chillibreeze]" userId="8fe5ebfe-980d-441d-bbff-8c5265b810b8" providerId="ADAL" clId="{34D41EDC-6575-492B-BB0F-479828C4EA79}" dt="2020-07-30T10:12:57.775" v="53" actId="790"/>
          <ac:spMkLst>
            <pc:docMk/>
            <pc:sldMk cId="980734198" sldId="1734"/>
            <ac:spMk id="14" creationId="{AC5778FC-E309-405D-914E-627C15E3CB67}"/>
          </ac:spMkLst>
        </pc:spChg>
        <pc:spChg chg="mod">
          <ac:chgData name="Robert [Chillibreeze]" userId="8fe5ebfe-980d-441d-bbff-8c5265b810b8" providerId="ADAL" clId="{34D41EDC-6575-492B-BB0F-479828C4EA79}" dt="2020-07-30T10:12:57.776" v="54" actId="790"/>
          <ac:spMkLst>
            <pc:docMk/>
            <pc:sldMk cId="980734198" sldId="1734"/>
            <ac:spMk id="16" creationId="{7D6488D2-ECD6-4CB2-961E-C727E3B68E23}"/>
          </ac:spMkLst>
        </pc:spChg>
        <pc:spChg chg="mod">
          <ac:chgData name="Robert [Chillibreeze]" userId="8fe5ebfe-980d-441d-bbff-8c5265b810b8" providerId="ADAL" clId="{34D41EDC-6575-492B-BB0F-479828C4EA79}" dt="2020-07-30T10:12:57.765" v="44" actId="790"/>
          <ac:spMkLst>
            <pc:docMk/>
            <pc:sldMk cId="980734198" sldId="1734"/>
            <ac:spMk id="17" creationId="{00000000-0000-0000-0000-000000000000}"/>
          </ac:spMkLst>
        </pc:spChg>
        <pc:spChg chg="mod">
          <ac:chgData name="Robert [Chillibreeze]" userId="8fe5ebfe-980d-441d-bbff-8c5265b810b8" providerId="ADAL" clId="{34D41EDC-6575-492B-BB0F-479828C4EA79}" dt="2020-07-30T10:12:57.778" v="55" actId="790"/>
          <ac:spMkLst>
            <pc:docMk/>
            <pc:sldMk cId="980734198" sldId="1734"/>
            <ac:spMk id="19" creationId="{B18A057E-B7CF-4D25-96C5-9F57B9BB225A}"/>
          </ac:spMkLst>
        </pc:spChg>
        <pc:spChg chg="mod">
          <ac:chgData name="Robert [Chillibreeze]" userId="8fe5ebfe-980d-441d-bbff-8c5265b810b8" providerId="ADAL" clId="{34D41EDC-6575-492B-BB0F-479828C4EA79}" dt="2020-07-30T10:12:57.778" v="56" actId="790"/>
          <ac:spMkLst>
            <pc:docMk/>
            <pc:sldMk cId="980734198" sldId="1734"/>
            <ac:spMk id="21" creationId="{016EE9E0-F638-4B27-9B25-3C01B0FCFF75}"/>
          </ac:spMkLst>
        </pc:spChg>
        <pc:spChg chg="mod">
          <ac:chgData name="Robert [Chillibreeze]" userId="8fe5ebfe-980d-441d-bbff-8c5265b810b8" providerId="ADAL" clId="{34D41EDC-6575-492B-BB0F-479828C4EA79}" dt="2020-07-30T10:12:57.780" v="57" actId="790"/>
          <ac:spMkLst>
            <pc:docMk/>
            <pc:sldMk cId="980734198" sldId="1734"/>
            <ac:spMk id="23" creationId="{57569740-B610-4A3F-9704-CE44B27DE0AB}"/>
          </ac:spMkLst>
        </pc:spChg>
        <pc:spChg chg="mod">
          <ac:chgData name="Robert [Chillibreeze]" userId="8fe5ebfe-980d-441d-bbff-8c5265b810b8" providerId="ADAL" clId="{34D41EDC-6575-492B-BB0F-479828C4EA79}" dt="2020-07-30T10:12:57.772" v="50" actId="790"/>
          <ac:spMkLst>
            <pc:docMk/>
            <pc:sldMk cId="980734198" sldId="1734"/>
            <ac:spMk id="25" creationId="{8353069D-8D02-45A9-B843-D1BF07BEAAEA}"/>
          </ac:spMkLst>
        </pc:spChg>
        <pc:spChg chg="mod">
          <ac:chgData name="Robert [Chillibreeze]" userId="8fe5ebfe-980d-441d-bbff-8c5265b810b8" providerId="ADAL" clId="{34D41EDC-6575-492B-BB0F-479828C4EA79}" dt="2020-07-30T10:12:57.773" v="51" actId="790"/>
          <ac:spMkLst>
            <pc:docMk/>
            <pc:sldMk cId="980734198" sldId="1734"/>
            <ac:spMk id="27" creationId="{DEFEB5F5-E8C7-4C9D-9108-AF1542EA7165}"/>
          </ac:spMkLst>
        </pc:spChg>
        <pc:spChg chg="mod">
          <ac:chgData name="Robert [Chillibreeze]" userId="8fe5ebfe-980d-441d-bbff-8c5265b810b8" providerId="ADAL" clId="{34D41EDC-6575-492B-BB0F-479828C4EA79}" dt="2020-07-30T10:12:57.781" v="58" actId="790"/>
          <ac:spMkLst>
            <pc:docMk/>
            <pc:sldMk cId="980734198" sldId="1734"/>
            <ac:spMk id="31" creationId="{14CDFE98-A249-456B-8D16-489C7C3C7919}"/>
          </ac:spMkLst>
        </pc:spChg>
        <pc:spChg chg="mod">
          <ac:chgData name="Robert [Chillibreeze]" userId="8fe5ebfe-980d-441d-bbff-8c5265b810b8" providerId="ADAL" clId="{34D41EDC-6575-492B-BB0F-479828C4EA79}" dt="2020-07-30T10:12:57.782" v="59" actId="790"/>
          <ac:spMkLst>
            <pc:docMk/>
            <pc:sldMk cId="980734198" sldId="1734"/>
            <ac:spMk id="35" creationId="{062A5EA8-E482-4F7B-8CB7-5BCFC9220DAF}"/>
          </ac:spMkLst>
        </pc:spChg>
      </pc:sldChg>
      <pc:sldChg chg="modSp mod modNotes">
        <pc:chgData name="Robert [Chillibreeze]" userId="8fe5ebfe-980d-441d-bbff-8c5265b810b8" providerId="ADAL" clId="{34D41EDC-6575-492B-BB0F-479828C4EA79}" dt="2020-07-30T10:12:57.811" v="84" actId="790"/>
        <pc:sldMkLst>
          <pc:docMk/>
          <pc:sldMk cId="3600067803" sldId="1735"/>
        </pc:sldMkLst>
        <pc:spChg chg="mod">
          <ac:chgData name="Robert [Chillibreeze]" userId="8fe5ebfe-980d-441d-bbff-8c5265b810b8" providerId="ADAL" clId="{34D41EDC-6575-492B-BB0F-479828C4EA79}" dt="2020-07-30T10:12:57.790" v="66" actId="790"/>
          <ac:spMkLst>
            <pc:docMk/>
            <pc:sldMk cId="3600067803" sldId="1735"/>
            <ac:spMk id="4" creationId="{A60D9EA9-A7DA-490E-9210-A74EB814B765}"/>
          </ac:spMkLst>
        </pc:spChg>
        <pc:spChg chg="mod">
          <ac:chgData name="Robert [Chillibreeze]" userId="8fe5ebfe-980d-441d-bbff-8c5265b810b8" providerId="ADAL" clId="{34D41EDC-6575-492B-BB0F-479828C4EA79}" dt="2020-07-30T10:12:57.792" v="67" actId="790"/>
          <ac:spMkLst>
            <pc:docMk/>
            <pc:sldMk cId="3600067803" sldId="1735"/>
            <ac:spMk id="5" creationId="{F765DFED-93BC-49DF-A661-D59CA5062A8A}"/>
          </ac:spMkLst>
        </pc:spChg>
        <pc:spChg chg="mod">
          <ac:chgData name="Robert [Chillibreeze]" userId="8fe5ebfe-980d-441d-bbff-8c5265b810b8" providerId="ADAL" clId="{34D41EDC-6575-492B-BB0F-479828C4EA79}" dt="2020-07-30T10:12:57.793" v="68" actId="790"/>
          <ac:spMkLst>
            <pc:docMk/>
            <pc:sldMk cId="3600067803" sldId="1735"/>
            <ac:spMk id="8" creationId="{81C1C2AC-EACA-4215-BFA1-4EFE05223F97}"/>
          </ac:spMkLst>
        </pc:spChg>
        <pc:spChg chg="mod">
          <ac:chgData name="Robert [Chillibreeze]" userId="8fe5ebfe-980d-441d-bbff-8c5265b810b8" providerId="ADAL" clId="{34D41EDC-6575-492B-BB0F-479828C4EA79}" dt="2020-07-30T10:12:57.794" v="69" actId="790"/>
          <ac:spMkLst>
            <pc:docMk/>
            <pc:sldMk cId="3600067803" sldId="1735"/>
            <ac:spMk id="10" creationId="{4528BDCB-88A4-401D-B16A-2E80700CD96F}"/>
          </ac:spMkLst>
        </pc:spChg>
        <pc:spChg chg="mod">
          <ac:chgData name="Robert [Chillibreeze]" userId="8fe5ebfe-980d-441d-bbff-8c5265b810b8" providerId="ADAL" clId="{34D41EDC-6575-492B-BB0F-479828C4EA79}" dt="2020-07-30T10:12:57.796" v="70" actId="790"/>
          <ac:spMkLst>
            <pc:docMk/>
            <pc:sldMk cId="3600067803" sldId="1735"/>
            <ac:spMk id="12" creationId="{48D4A0A1-F61F-46CE-BBCA-9EA9BAD8394E}"/>
          </ac:spMkLst>
        </pc:spChg>
        <pc:spChg chg="mod">
          <ac:chgData name="Robert [Chillibreeze]" userId="8fe5ebfe-980d-441d-bbff-8c5265b810b8" providerId="ADAL" clId="{34D41EDC-6575-492B-BB0F-479828C4EA79}" dt="2020-07-30T10:12:57.797" v="71" actId="790"/>
          <ac:spMkLst>
            <pc:docMk/>
            <pc:sldMk cId="3600067803" sldId="1735"/>
            <ac:spMk id="13" creationId="{81C9DD7A-5841-4994-BBD0-3AE00E06B381}"/>
          </ac:spMkLst>
        </pc:spChg>
        <pc:spChg chg="mod">
          <ac:chgData name="Robert [Chillibreeze]" userId="8fe5ebfe-980d-441d-bbff-8c5265b810b8" providerId="ADAL" clId="{34D41EDC-6575-492B-BB0F-479828C4EA79}" dt="2020-07-30T10:12:57.798" v="72" actId="790"/>
          <ac:spMkLst>
            <pc:docMk/>
            <pc:sldMk cId="3600067803" sldId="1735"/>
            <ac:spMk id="14" creationId="{AC5778FC-E309-405D-914E-627C15E3CB67}"/>
          </ac:spMkLst>
        </pc:spChg>
        <pc:spChg chg="mod">
          <ac:chgData name="Robert [Chillibreeze]" userId="8fe5ebfe-980d-441d-bbff-8c5265b810b8" providerId="ADAL" clId="{34D41EDC-6575-492B-BB0F-479828C4EA79}" dt="2020-07-30T10:12:57.799" v="73" actId="790"/>
          <ac:spMkLst>
            <pc:docMk/>
            <pc:sldMk cId="3600067803" sldId="1735"/>
            <ac:spMk id="16" creationId="{7D6488D2-ECD6-4CB2-961E-C727E3B68E23}"/>
          </ac:spMkLst>
        </pc:spChg>
        <pc:spChg chg="mod">
          <ac:chgData name="Robert [Chillibreeze]" userId="8fe5ebfe-980d-441d-bbff-8c5265b810b8" providerId="ADAL" clId="{34D41EDC-6575-492B-BB0F-479828C4EA79}" dt="2020-07-30T10:12:57.788" v="65" actId="790"/>
          <ac:spMkLst>
            <pc:docMk/>
            <pc:sldMk cId="3600067803" sldId="1735"/>
            <ac:spMk id="17" creationId="{00000000-0000-0000-0000-000000000000}"/>
          </ac:spMkLst>
        </pc:spChg>
        <pc:spChg chg="mod">
          <ac:chgData name="Robert [Chillibreeze]" userId="8fe5ebfe-980d-441d-bbff-8c5265b810b8" providerId="ADAL" clId="{34D41EDC-6575-492B-BB0F-479828C4EA79}" dt="2020-07-30T10:12:57.800" v="74" actId="790"/>
          <ac:spMkLst>
            <pc:docMk/>
            <pc:sldMk cId="3600067803" sldId="1735"/>
            <ac:spMk id="19" creationId="{B18A057E-B7CF-4D25-96C5-9F57B9BB225A}"/>
          </ac:spMkLst>
        </pc:spChg>
        <pc:spChg chg="mod">
          <ac:chgData name="Robert [Chillibreeze]" userId="8fe5ebfe-980d-441d-bbff-8c5265b810b8" providerId="ADAL" clId="{34D41EDC-6575-492B-BB0F-479828C4EA79}" dt="2020-07-30T10:12:57.802" v="75" actId="790"/>
          <ac:spMkLst>
            <pc:docMk/>
            <pc:sldMk cId="3600067803" sldId="1735"/>
            <ac:spMk id="21" creationId="{016EE9E0-F638-4B27-9B25-3C01B0FCFF75}"/>
          </ac:spMkLst>
        </pc:spChg>
        <pc:spChg chg="mod">
          <ac:chgData name="Robert [Chillibreeze]" userId="8fe5ebfe-980d-441d-bbff-8c5265b810b8" providerId="ADAL" clId="{34D41EDC-6575-492B-BB0F-479828C4EA79}" dt="2020-07-30T10:12:57.803" v="76" actId="790"/>
          <ac:spMkLst>
            <pc:docMk/>
            <pc:sldMk cId="3600067803" sldId="1735"/>
            <ac:spMk id="23" creationId="{57569740-B610-4A3F-9704-CE44B27DE0AB}"/>
          </ac:spMkLst>
        </pc:spChg>
        <pc:spChg chg="mod">
          <ac:chgData name="Robert [Chillibreeze]" userId="8fe5ebfe-980d-441d-bbff-8c5265b810b8" providerId="ADAL" clId="{34D41EDC-6575-492B-BB0F-479828C4EA79}" dt="2020-07-30T10:12:57.805" v="78" actId="790"/>
          <ac:spMkLst>
            <pc:docMk/>
            <pc:sldMk cId="3600067803" sldId="1735"/>
            <ac:spMk id="29" creationId="{CA2EA42B-81E9-43E3-8E60-433AA7A1BBC9}"/>
          </ac:spMkLst>
        </pc:spChg>
        <pc:spChg chg="mod">
          <ac:chgData name="Robert [Chillibreeze]" userId="8fe5ebfe-980d-441d-bbff-8c5265b810b8" providerId="ADAL" clId="{34D41EDC-6575-492B-BB0F-479828C4EA79}" dt="2020-07-30T10:12:57.804" v="77" actId="790"/>
          <ac:spMkLst>
            <pc:docMk/>
            <pc:sldMk cId="3600067803" sldId="1735"/>
            <ac:spMk id="31" creationId="{14CDFE98-A249-456B-8D16-489C7C3C7919}"/>
          </ac:spMkLst>
        </pc:spChg>
        <pc:spChg chg="mod">
          <ac:chgData name="Robert [Chillibreeze]" userId="8fe5ebfe-980d-441d-bbff-8c5265b810b8" providerId="ADAL" clId="{34D41EDC-6575-492B-BB0F-479828C4EA79}" dt="2020-07-30T10:12:57.807" v="79" actId="790"/>
          <ac:spMkLst>
            <pc:docMk/>
            <pc:sldMk cId="3600067803" sldId="1735"/>
            <ac:spMk id="35" creationId="{062A5EA8-E482-4F7B-8CB7-5BCFC9220DAF}"/>
          </ac:spMkLst>
        </pc:spChg>
      </pc:sldChg>
      <pc:sldChg chg="modSp mod modNotes">
        <pc:chgData name="Robert [Chillibreeze]" userId="8fe5ebfe-980d-441d-bbff-8c5265b810b8" providerId="ADAL" clId="{34D41EDC-6575-492B-BB0F-479828C4EA79}" dt="2020-07-30T10:12:57.832" v="104" actId="790"/>
        <pc:sldMkLst>
          <pc:docMk/>
          <pc:sldMk cId="1852164908" sldId="1736"/>
        </pc:sldMkLst>
        <pc:spChg chg="mod">
          <ac:chgData name="Robert [Chillibreeze]" userId="8fe5ebfe-980d-441d-bbff-8c5265b810b8" providerId="ADAL" clId="{34D41EDC-6575-492B-BB0F-479828C4EA79}" dt="2020-07-30T10:12:57.813" v="86" actId="790"/>
          <ac:spMkLst>
            <pc:docMk/>
            <pc:sldMk cId="1852164908" sldId="1736"/>
            <ac:spMk id="4" creationId="{A60D9EA9-A7DA-490E-9210-A74EB814B765}"/>
          </ac:spMkLst>
        </pc:spChg>
        <pc:spChg chg="mod">
          <ac:chgData name="Robert [Chillibreeze]" userId="8fe5ebfe-980d-441d-bbff-8c5265b810b8" providerId="ADAL" clId="{34D41EDC-6575-492B-BB0F-479828C4EA79}" dt="2020-07-30T10:12:57.822" v="94" actId="790"/>
          <ac:spMkLst>
            <pc:docMk/>
            <pc:sldMk cId="1852164908" sldId="1736"/>
            <ac:spMk id="13" creationId="{81C9DD7A-5841-4994-BBD0-3AE00E06B381}"/>
          </ac:spMkLst>
        </pc:spChg>
        <pc:spChg chg="mod">
          <ac:chgData name="Robert [Chillibreeze]" userId="8fe5ebfe-980d-441d-bbff-8c5265b810b8" providerId="ADAL" clId="{34D41EDC-6575-492B-BB0F-479828C4EA79}" dt="2020-07-30T10:12:57.823" v="95" actId="790"/>
          <ac:spMkLst>
            <pc:docMk/>
            <pc:sldMk cId="1852164908" sldId="1736"/>
            <ac:spMk id="14" creationId="{AC5778FC-E309-405D-914E-627C15E3CB67}"/>
          </ac:spMkLst>
        </pc:spChg>
        <pc:spChg chg="mod">
          <ac:chgData name="Robert [Chillibreeze]" userId="8fe5ebfe-980d-441d-bbff-8c5265b810b8" providerId="ADAL" clId="{34D41EDC-6575-492B-BB0F-479828C4EA79}" dt="2020-07-30T10:12:57.824" v="96" actId="790"/>
          <ac:spMkLst>
            <pc:docMk/>
            <pc:sldMk cId="1852164908" sldId="1736"/>
            <ac:spMk id="16" creationId="{7D6488D2-ECD6-4CB2-961E-C727E3B68E23}"/>
          </ac:spMkLst>
        </pc:spChg>
        <pc:spChg chg="mod">
          <ac:chgData name="Robert [Chillibreeze]" userId="8fe5ebfe-980d-441d-bbff-8c5265b810b8" providerId="ADAL" clId="{34D41EDC-6575-492B-BB0F-479828C4EA79}" dt="2020-07-30T10:12:57.812" v="85" actId="790"/>
          <ac:spMkLst>
            <pc:docMk/>
            <pc:sldMk cId="1852164908" sldId="1736"/>
            <ac:spMk id="17" creationId="{00000000-0000-0000-0000-000000000000}"/>
          </ac:spMkLst>
        </pc:spChg>
        <pc:spChg chg="mod">
          <ac:chgData name="Robert [Chillibreeze]" userId="8fe5ebfe-980d-441d-bbff-8c5265b810b8" providerId="ADAL" clId="{34D41EDC-6575-492B-BB0F-479828C4EA79}" dt="2020-07-30T10:12:57.825" v="97" actId="790"/>
          <ac:spMkLst>
            <pc:docMk/>
            <pc:sldMk cId="1852164908" sldId="1736"/>
            <ac:spMk id="19" creationId="{B18A057E-B7CF-4D25-96C5-9F57B9BB225A}"/>
          </ac:spMkLst>
        </pc:spChg>
        <pc:spChg chg="mod">
          <ac:chgData name="Robert [Chillibreeze]" userId="8fe5ebfe-980d-441d-bbff-8c5265b810b8" providerId="ADAL" clId="{34D41EDC-6575-492B-BB0F-479828C4EA79}" dt="2020-07-30T10:12:57.826" v="98" actId="790"/>
          <ac:spMkLst>
            <pc:docMk/>
            <pc:sldMk cId="1852164908" sldId="1736"/>
            <ac:spMk id="21" creationId="{016EE9E0-F638-4B27-9B25-3C01B0FCFF75}"/>
          </ac:spMkLst>
        </pc:spChg>
        <pc:spChg chg="mod">
          <ac:chgData name="Robert [Chillibreeze]" userId="8fe5ebfe-980d-441d-bbff-8c5265b810b8" providerId="ADAL" clId="{34D41EDC-6575-492B-BB0F-479828C4EA79}" dt="2020-07-30T10:12:57.827" v="99" actId="790"/>
          <ac:spMkLst>
            <pc:docMk/>
            <pc:sldMk cId="1852164908" sldId="1736"/>
            <ac:spMk id="23" creationId="{57569740-B610-4A3F-9704-CE44B27DE0AB}"/>
          </ac:spMkLst>
        </pc:spChg>
        <pc:spChg chg="mod">
          <ac:chgData name="Robert [Chillibreeze]" userId="8fe5ebfe-980d-441d-bbff-8c5265b810b8" providerId="ADAL" clId="{34D41EDC-6575-492B-BB0F-479828C4EA79}" dt="2020-07-30T10:12:57.814" v="87" actId="790"/>
          <ac:spMkLst>
            <pc:docMk/>
            <pc:sldMk cId="1852164908" sldId="1736"/>
            <ac:spMk id="24" creationId="{B10EF170-B1AB-4034-A434-87E95A0AD283}"/>
          </ac:spMkLst>
        </pc:spChg>
        <pc:spChg chg="mod">
          <ac:chgData name="Robert [Chillibreeze]" userId="8fe5ebfe-980d-441d-bbff-8c5265b810b8" providerId="ADAL" clId="{34D41EDC-6575-492B-BB0F-479828C4EA79}" dt="2020-07-30T10:12:57.815" v="88" actId="790"/>
          <ac:spMkLst>
            <pc:docMk/>
            <pc:sldMk cId="1852164908" sldId="1736"/>
            <ac:spMk id="28" creationId="{146C679B-486F-4A49-89D3-4DAC3D0BE54E}"/>
          </ac:spMkLst>
        </pc:spChg>
        <pc:spChg chg="mod">
          <ac:chgData name="Robert [Chillibreeze]" userId="8fe5ebfe-980d-441d-bbff-8c5265b810b8" providerId="ADAL" clId="{34D41EDC-6575-492B-BB0F-479828C4EA79}" dt="2020-07-30T10:12:57.816" v="89" actId="790"/>
          <ac:spMkLst>
            <pc:docMk/>
            <pc:sldMk cId="1852164908" sldId="1736"/>
            <ac:spMk id="30" creationId="{34129E91-DC95-4A58-A5C4-FFF1239C13B1}"/>
          </ac:spMkLst>
        </pc:spChg>
        <pc:spChg chg="mod">
          <ac:chgData name="Robert [Chillibreeze]" userId="8fe5ebfe-980d-441d-bbff-8c5265b810b8" providerId="ADAL" clId="{34D41EDC-6575-492B-BB0F-479828C4EA79}" dt="2020-07-30T10:12:57.817" v="90" actId="790"/>
          <ac:spMkLst>
            <pc:docMk/>
            <pc:sldMk cId="1852164908" sldId="1736"/>
            <ac:spMk id="32" creationId="{452BF7A8-7BEF-40B2-B093-D88BC83D2BB6}"/>
          </ac:spMkLst>
        </pc:spChg>
        <pc:spChg chg="mod">
          <ac:chgData name="Robert [Chillibreeze]" userId="8fe5ebfe-980d-441d-bbff-8c5265b810b8" providerId="ADAL" clId="{34D41EDC-6575-492B-BB0F-479828C4EA79}" dt="2020-07-30T10:12:57.818" v="91" actId="790"/>
          <ac:spMkLst>
            <pc:docMk/>
            <pc:sldMk cId="1852164908" sldId="1736"/>
            <ac:spMk id="34" creationId="{670A4780-413F-4C75-9173-F0C1D9D07E0B}"/>
          </ac:spMkLst>
        </pc:spChg>
        <pc:spChg chg="mod">
          <ac:chgData name="Robert [Chillibreeze]" userId="8fe5ebfe-980d-441d-bbff-8c5265b810b8" providerId="ADAL" clId="{34D41EDC-6575-492B-BB0F-479828C4EA79}" dt="2020-07-30T10:12:57.819" v="92" actId="790"/>
          <ac:spMkLst>
            <pc:docMk/>
            <pc:sldMk cId="1852164908" sldId="1736"/>
            <ac:spMk id="36" creationId="{E08C9E39-476D-4B08-9BCD-705F016864DE}"/>
          </ac:spMkLst>
        </pc:spChg>
        <pc:spChg chg="mod">
          <ac:chgData name="Robert [Chillibreeze]" userId="8fe5ebfe-980d-441d-bbff-8c5265b810b8" providerId="ADAL" clId="{34D41EDC-6575-492B-BB0F-479828C4EA79}" dt="2020-07-30T10:12:57.820" v="93" actId="790"/>
          <ac:spMkLst>
            <pc:docMk/>
            <pc:sldMk cId="1852164908" sldId="1736"/>
            <ac:spMk id="38" creationId="{68778C0A-FF5B-4BF6-ABC7-B5D93A876494}"/>
          </ac:spMkLst>
        </pc:spChg>
      </pc:sldChg>
      <pc:sldChg chg="modSp mod modNotes">
        <pc:chgData name="Robert [Chillibreeze]" userId="8fe5ebfe-980d-441d-bbff-8c5265b810b8" providerId="ADAL" clId="{34D41EDC-6575-492B-BB0F-479828C4EA79}" dt="2020-07-30T10:12:57.853" v="123" actId="790"/>
        <pc:sldMkLst>
          <pc:docMk/>
          <pc:sldMk cId="3658188580" sldId="1737"/>
        </pc:sldMkLst>
        <pc:spChg chg="mod">
          <ac:chgData name="Robert [Chillibreeze]" userId="8fe5ebfe-980d-441d-bbff-8c5265b810b8" providerId="ADAL" clId="{34D41EDC-6575-492B-BB0F-479828C4EA79}" dt="2020-07-30T10:12:57.834" v="106" actId="790"/>
          <ac:spMkLst>
            <pc:docMk/>
            <pc:sldMk cId="3658188580" sldId="1737"/>
            <ac:spMk id="4" creationId="{A60D9EA9-A7DA-490E-9210-A74EB814B765}"/>
          </ac:spMkLst>
        </pc:spChg>
        <pc:spChg chg="mod">
          <ac:chgData name="Robert [Chillibreeze]" userId="8fe5ebfe-980d-441d-bbff-8c5265b810b8" providerId="ADAL" clId="{34D41EDC-6575-492B-BB0F-479828C4EA79}" dt="2020-07-30T10:12:57.843" v="113" actId="790"/>
          <ac:spMkLst>
            <pc:docMk/>
            <pc:sldMk cId="3658188580" sldId="1737"/>
            <ac:spMk id="13" creationId="{81C9DD7A-5841-4994-BBD0-3AE00E06B381}"/>
          </ac:spMkLst>
        </pc:spChg>
        <pc:spChg chg="mod">
          <ac:chgData name="Robert [Chillibreeze]" userId="8fe5ebfe-980d-441d-bbff-8c5265b810b8" providerId="ADAL" clId="{34D41EDC-6575-492B-BB0F-479828C4EA79}" dt="2020-07-30T10:12:57.844" v="114" actId="790"/>
          <ac:spMkLst>
            <pc:docMk/>
            <pc:sldMk cId="3658188580" sldId="1737"/>
            <ac:spMk id="14" creationId="{AC5778FC-E309-405D-914E-627C15E3CB67}"/>
          </ac:spMkLst>
        </pc:spChg>
        <pc:spChg chg="mod">
          <ac:chgData name="Robert [Chillibreeze]" userId="8fe5ebfe-980d-441d-bbff-8c5265b810b8" providerId="ADAL" clId="{34D41EDC-6575-492B-BB0F-479828C4EA79}" dt="2020-07-30T10:12:57.845" v="115" actId="790"/>
          <ac:spMkLst>
            <pc:docMk/>
            <pc:sldMk cId="3658188580" sldId="1737"/>
            <ac:spMk id="16" creationId="{7D6488D2-ECD6-4CB2-961E-C727E3B68E23}"/>
          </ac:spMkLst>
        </pc:spChg>
        <pc:spChg chg="mod">
          <ac:chgData name="Robert [Chillibreeze]" userId="8fe5ebfe-980d-441d-bbff-8c5265b810b8" providerId="ADAL" clId="{34D41EDC-6575-492B-BB0F-479828C4EA79}" dt="2020-07-30T10:12:57.833" v="105" actId="790"/>
          <ac:spMkLst>
            <pc:docMk/>
            <pc:sldMk cId="3658188580" sldId="1737"/>
            <ac:spMk id="17" creationId="{00000000-0000-0000-0000-000000000000}"/>
          </ac:spMkLst>
        </pc:spChg>
        <pc:spChg chg="mod">
          <ac:chgData name="Robert [Chillibreeze]" userId="8fe5ebfe-980d-441d-bbff-8c5265b810b8" providerId="ADAL" clId="{34D41EDC-6575-492B-BB0F-479828C4EA79}" dt="2020-07-30T10:12:57.846" v="116" actId="790"/>
          <ac:spMkLst>
            <pc:docMk/>
            <pc:sldMk cId="3658188580" sldId="1737"/>
            <ac:spMk id="19" creationId="{B18A057E-B7CF-4D25-96C5-9F57B9BB225A}"/>
          </ac:spMkLst>
        </pc:spChg>
        <pc:spChg chg="mod">
          <ac:chgData name="Robert [Chillibreeze]" userId="8fe5ebfe-980d-441d-bbff-8c5265b810b8" providerId="ADAL" clId="{34D41EDC-6575-492B-BB0F-479828C4EA79}" dt="2020-07-30T10:12:57.847" v="117" actId="790"/>
          <ac:spMkLst>
            <pc:docMk/>
            <pc:sldMk cId="3658188580" sldId="1737"/>
            <ac:spMk id="21" creationId="{016EE9E0-F638-4B27-9B25-3C01B0FCFF75}"/>
          </ac:spMkLst>
        </pc:spChg>
        <pc:spChg chg="mod">
          <ac:chgData name="Robert [Chillibreeze]" userId="8fe5ebfe-980d-441d-bbff-8c5265b810b8" providerId="ADAL" clId="{34D41EDC-6575-492B-BB0F-479828C4EA79}" dt="2020-07-30T10:12:57.848" v="118" actId="790"/>
          <ac:spMkLst>
            <pc:docMk/>
            <pc:sldMk cId="3658188580" sldId="1737"/>
            <ac:spMk id="23" creationId="{57569740-B610-4A3F-9704-CE44B27DE0AB}"/>
          </ac:spMkLst>
        </pc:spChg>
        <pc:spChg chg="mod">
          <ac:chgData name="Robert [Chillibreeze]" userId="8fe5ebfe-980d-441d-bbff-8c5265b810b8" providerId="ADAL" clId="{34D41EDC-6575-492B-BB0F-479828C4EA79}" dt="2020-07-30T10:12:57.835" v="107" actId="790"/>
          <ac:spMkLst>
            <pc:docMk/>
            <pc:sldMk cId="3658188580" sldId="1737"/>
            <ac:spMk id="31" creationId="{2895E23B-0C44-4E69-92A9-E170FC8CF333}"/>
          </ac:spMkLst>
        </pc:spChg>
        <pc:spChg chg="mod">
          <ac:chgData name="Robert [Chillibreeze]" userId="8fe5ebfe-980d-441d-bbff-8c5265b810b8" providerId="ADAL" clId="{34D41EDC-6575-492B-BB0F-479828C4EA79}" dt="2020-07-30T10:12:57.836" v="108" actId="790"/>
          <ac:spMkLst>
            <pc:docMk/>
            <pc:sldMk cId="3658188580" sldId="1737"/>
            <ac:spMk id="34" creationId="{DA29FFF4-9E7F-422E-8ADA-803493A7287E}"/>
          </ac:spMkLst>
        </pc:spChg>
        <pc:spChg chg="mod">
          <ac:chgData name="Robert [Chillibreeze]" userId="8fe5ebfe-980d-441d-bbff-8c5265b810b8" providerId="ADAL" clId="{34D41EDC-6575-492B-BB0F-479828C4EA79}" dt="2020-07-30T10:12:57.838" v="109" actId="790"/>
          <ac:spMkLst>
            <pc:docMk/>
            <pc:sldMk cId="3658188580" sldId="1737"/>
            <ac:spMk id="36" creationId="{17B99D82-9362-4E1A-8A9E-DE2E2C48B8A2}"/>
          </ac:spMkLst>
        </pc:spChg>
        <pc:spChg chg="mod">
          <ac:chgData name="Robert [Chillibreeze]" userId="8fe5ebfe-980d-441d-bbff-8c5265b810b8" providerId="ADAL" clId="{34D41EDC-6575-492B-BB0F-479828C4EA79}" dt="2020-07-30T10:12:57.839" v="110" actId="790"/>
          <ac:spMkLst>
            <pc:docMk/>
            <pc:sldMk cId="3658188580" sldId="1737"/>
            <ac:spMk id="38" creationId="{023BCBF1-DCDA-4B92-B9AF-70086C3F9B0B}"/>
          </ac:spMkLst>
        </pc:spChg>
        <pc:spChg chg="mod">
          <ac:chgData name="Robert [Chillibreeze]" userId="8fe5ebfe-980d-441d-bbff-8c5265b810b8" providerId="ADAL" clId="{34D41EDC-6575-492B-BB0F-479828C4EA79}" dt="2020-07-30T10:12:57.840" v="111" actId="790"/>
          <ac:spMkLst>
            <pc:docMk/>
            <pc:sldMk cId="3658188580" sldId="1737"/>
            <ac:spMk id="40" creationId="{C152BD73-F5B6-4C08-A09B-D29150A436C3}"/>
          </ac:spMkLst>
        </pc:spChg>
        <pc:spChg chg="mod">
          <ac:chgData name="Robert [Chillibreeze]" userId="8fe5ebfe-980d-441d-bbff-8c5265b810b8" providerId="ADAL" clId="{34D41EDC-6575-492B-BB0F-479828C4EA79}" dt="2020-07-30T10:12:57.841" v="112" actId="790"/>
          <ac:spMkLst>
            <pc:docMk/>
            <pc:sldMk cId="3658188580" sldId="1737"/>
            <ac:spMk id="42" creationId="{3B64442C-C08C-479A-B53E-6375C2BA3DD5}"/>
          </ac:spMkLst>
        </pc:spChg>
      </pc:sldChg>
      <pc:sldChg chg="modSp mod modNotes">
        <pc:chgData name="Robert [Chillibreeze]" userId="8fe5ebfe-980d-441d-bbff-8c5265b810b8" providerId="ADAL" clId="{34D41EDC-6575-492B-BB0F-479828C4EA79}" dt="2020-07-30T10:12:57.867" v="137" actId="790"/>
        <pc:sldMkLst>
          <pc:docMk/>
          <pc:sldMk cId="3634043299" sldId="1738"/>
        </pc:sldMkLst>
        <pc:spChg chg="mod">
          <ac:chgData name="Robert [Chillibreeze]" userId="8fe5ebfe-980d-441d-bbff-8c5265b810b8" providerId="ADAL" clId="{34D41EDC-6575-492B-BB0F-479828C4EA79}" dt="2020-07-30T10:12:57.856" v="125" actId="790"/>
          <ac:spMkLst>
            <pc:docMk/>
            <pc:sldMk cId="3634043299" sldId="1738"/>
            <ac:spMk id="4" creationId="{A60D9EA9-A7DA-490E-9210-A74EB814B765}"/>
          </ac:spMkLst>
        </pc:spChg>
        <pc:spChg chg="mod">
          <ac:chgData name="Robert [Chillibreeze]" userId="8fe5ebfe-980d-441d-bbff-8c5265b810b8" providerId="ADAL" clId="{34D41EDC-6575-492B-BB0F-479828C4EA79}" dt="2020-07-30T10:12:57.856" v="126" actId="790"/>
          <ac:spMkLst>
            <pc:docMk/>
            <pc:sldMk cId="3634043299" sldId="1738"/>
            <ac:spMk id="5" creationId="{F765DFED-93BC-49DF-A661-D59CA5062A8A}"/>
          </ac:spMkLst>
        </pc:spChg>
        <pc:spChg chg="mod">
          <ac:chgData name="Robert [Chillibreeze]" userId="8fe5ebfe-980d-441d-bbff-8c5265b810b8" providerId="ADAL" clId="{34D41EDC-6575-492B-BB0F-479828C4EA79}" dt="2020-07-30T10:12:57.857" v="127" actId="790"/>
          <ac:spMkLst>
            <pc:docMk/>
            <pc:sldMk cId="3634043299" sldId="1738"/>
            <ac:spMk id="8" creationId="{81C1C2AC-EACA-4215-BFA1-4EFE05223F97}"/>
          </ac:spMkLst>
        </pc:spChg>
        <pc:spChg chg="mod">
          <ac:chgData name="Robert [Chillibreeze]" userId="8fe5ebfe-980d-441d-bbff-8c5265b810b8" providerId="ADAL" clId="{34D41EDC-6575-492B-BB0F-479828C4EA79}" dt="2020-07-30T10:12:57.858" v="128" actId="790"/>
          <ac:spMkLst>
            <pc:docMk/>
            <pc:sldMk cId="3634043299" sldId="1738"/>
            <ac:spMk id="10" creationId="{4528BDCB-88A4-401D-B16A-2E80700CD96F}"/>
          </ac:spMkLst>
        </pc:spChg>
        <pc:spChg chg="mod">
          <ac:chgData name="Robert [Chillibreeze]" userId="8fe5ebfe-980d-441d-bbff-8c5265b810b8" providerId="ADAL" clId="{34D41EDC-6575-492B-BB0F-479828C4EA79}" dt="2020-07-30T10:12:57.859" v="129" actId="790"/>
          <ac:spMkLst>
            <pc:docMk/>
            <pc:sldMk cId="3634043299" sldId="1738"/>
            <ac:spMk id="12" creationId="{48D4A0A1-F61F-46CE-BBCA-9EA9BAD8394E}"/>
          </ac:spMkLst>
        </pc:spChg>
        <pc:spChg chg="mod">
          <ac:chgData name="Robert [Chillibreeze]" userId="8fe5ebfe-980d-441d-bbff-8c5265b810b8" providerId="ADAL" clId="{34D41EDC-6575-492B-BB0F-479828C4EA79}" dt="2020-07-30T10:12:57.854" v="124" actId="790"/>
          <ac:spMkLst>
            <pc:docMk/>
            <pc:sldMk cId="3634043299" sldId="1738"/>
            <ac:spMk id="17" creationId="{00000000-0000-0000-0000-000000000000}"/>
          </ac:spMkLst>
        </pc:spChg>
        <pc:spChg chg="mod">
          <ac:chgData name="Robert [Chillibreeze]" userId="8fe5ebfe-980d-441d-bbff-8c5265b810b8" providerId="ADAL" clId="{34D41EDC-6575-492B-BB0F-479828C4EA79}" dt="2020-07-30T10:12:57.860" v="130" actId="790"/>
          <ac:spMkLst>
            <pc:docMk/>
            <pc:sldMk cId="3634043299" sldId="1738"/>
            <ac:spMk id="26" creationId="{3F9CE90F-D01C-4975-B6B6-6A4D8F2E1336}"/>
          </ac:spMkLst>
        </pc:spChg>
        <pc:spChg chg="mod">
          <ac:chgData name="Robert [Chillibreeze]" userId="8fe5ebfe-980d-441d-bbff-8c5265b810b8" providerId="ADAL" clId="{34D41EDC-6575-492B-BB0F-479828C4EA79}" dt="2020-07-30T10:12:57.861" v="131" actId="790"/>
          <ac:spMkLst>
            <pc:docMk/>
            <pc:sldMk cId="3634043299" sldId="1738"/>
            <ac:spMk id="28" creationId="{196A1342-15BE-4F66-9B8A-2B48CBBA7DB5}"/>
          </ac:spMkLst>
        </pc:spChg>
        <pc:spChg chg="mod">
          <ac:chgData name="Robert [Chillibreeze]" userId="8fe5ebfe-980d-441d-bbff-8c5265b810b8" providerId="ADAL" clId="{34D41EDC-6575-492B-BB0F-479828C4EA79}" dt="2020-07-30T10:12:57.862" v="132" actId="790"/>
          <ac:spMkLst>
            <pc:docMk/>
            <pc:sldMk cId="3634043299" sldId="1738"/>
            <ac:spMk id="32" creationId="{20D18C17-C74F-4957-BC55-90E365061A25}"/>
          </ac:spMkLst>
        </pc:spChg>
      </pc:sldChg>
      <pc:sldMasterChg chg="delSldLayout modSldLayout">
        <pc:chgData name="Robert [Chillibreeze]" userId="8fe5ebfe-980d-441d-bbff-8c5265b810b8" providerId="ADAL" clId="{34D41EDC-6575-492B-BB0F-479828C4EA79}" dt="2020-07-30T10:19:22.077" v="187" actId="2696"/>
        <pc:sldMasterMkLst>
          <pc:docMk/>
          <pc:sldMasterMk cId="3263374804" sldId="2147484715"/>
        </pc:sldMasterMkLst>
        <pc:sldLayoutChg chg="addSp delSp modSp mod setBg">
          <pc:chgData name="Robert [Chillibreeze]" userId="8fe5ebfe-980d-441d-bbff-8c5265b810b8" providerId="ADAL" clId="{34D41EDC-6575-492B-BB0F-479828C4EA79}" dt="2020-07-30T10:16:48.952" v="179"/>
          <pc:sldLayoutMkLst>
            <pc:docMk/>
            <pc:sldMasterMk cId="3263374804" sldId="2147484715"/>
            <pc:sldLayoutMk cId="3039092324" sldId="2147484716"/>
          </pc:sldLayoutMkLst>
          <pc:picChg chg="add del mod">
            <ac:chgData name="Robert [Chillibreeze]" userId="8fe5ebfe-980d-441d-bbff-8c5265b810b8" providerId="ADAL" clId="{34D41EDC-6575-492B-BB0F-479828C4EA79}" dt="2020-07-30T10:15:37.975" v="169" actId="478"/>
            <ac:picMkLst>
              <pc:docMk/>
              <pc:sldMasterMk cId="3263374804" sldId="2147484715"/>
              <pc:sldLayoutMk cId="3039092324" sldId="2147484716"/>
              <ac:picMk id="4" creationId="{2C6DDC7D-D23B-4D9B-9F2E-10F90178F83A}"/>
            </ac:picMkLst>
          </pc:picChg>
          <pc:picChg chg="add del mod">
            <ac:chgData name="Robert [Chillibreeze]" userId="8fe5ebfe-980d-441d-bbff-8c5265b810b8" providerId="ADAL" clId="{34D41EDC-6575-492B-BB0F-479828C4EA79}" dt="2020-07-30T10:16:09.388" v="173" actId="478"/>
            <ac:picMkLst>
              <pc:docMk/>
              <pc:sldMasterMk cId="3263374804" sldId="2147484715"/>
              <pc:sldLayoutMk cId="3039092324" sldId="2147484716"/>
              <ac:picMk id="7" creationId="{80DC300A-2E54-4F70-AAD4-5F433F7B3286}"/>
            </ac:picMkLst>
          </pc:picChg>
        </pc:sldLayoutChg>
        <pc:sldLayoutChg chg="addSp delSp modSp del mod setBg">
          <pc:chgData name="Robert [Chillibreeze]" userId="8fe5ebfe-980d-441d-bbff-8c5265b810b8" providerId="ADAL" clId="{34D41EDC-6575-492B-BB0F-479828C4EA79}" dt="2020-07-30T10:19:22.077" v="187" actId="2696"/>
          <pc:sldLayoutMkLst>
            <pc:docMk/>
            <pc:sldMasterMk cId="3263374804" sldId="2147484715"/>
            <pc:sldLayoutMk cId="1004837167" sldId="2147484724"/>
          </pc:sldLayoutMkLst>
          <pc:picChg chg="add del mod">
            <ac:chgData name="Robert [Chillibreeze]" userId="8fe5ebfe-980d-441d-bbff-8c5265b810b8" providerId="ADAL" clId="{34D41EDC-6575-492B-BB0F-479828C4EA79}" dt="2020-07-30T10:18:12.505" v="183" actId="478"/>
            <ac:picMkLst>
              <pc:docMk/>
              <pc:sldMasterMk cId="3263374804" sldId="2147484715"/>
              <pc:sldLayoutMk cId="1004837167" sldId="2147484724"/>
              <ac:picMk id="4" creationId="{A94F1A25-389D-4E4D-ABA7-C7EA97518F12}"/>
            </ac:picMkLst>
          </pc:picChg>
        </pc:sldLayoutChg>
        <pc:sldLayoutChg chg="del">
          <pc:chgData name="Robert [Chillibreeze]" userId="8fe5ebfe-980d-441d-bbff-8c5265b810b8" providerId="ADAL" clId="{34D41EDC-6575-492B-BB0F-479828C4EA79}" dt="2020-07-30T10:19:20.975" v="186" actId="2696"/>
          <pc:sldLayoutMkLst>
            <pc:docMk/>
            <pc:sldMasterMk cId="3263374804" sldId="2147484715"/>
            <pc:sldLayoutMk cId="3027335546" sldId="2147484727"/>
          </pc:sldLayoutMkLst>
        </pc:sldLayoutChg>
        <pc:sldLayoutChg chg="del">
          <pc:chgData name="Robert [Chillibreeze]" userId="8fe5ebfe-980d-441d-bbff-8c5265b810b8" providerId="ADAL" clId="{34D41EDC-6575-492B-BB0F-479828C4EA79}" dt="2020-07-30T10:12:08.853" v="1" actId="2696"/>
          <pc:sldLayoutMkLst>
            <pc:docMk/>
            <pc:sldMasterMk cId="3263374804" sldId="2147484715"/>
            <pc:sldLayoutMk cId="779530050" sldId="2147484745"/>
          </pc:sldLayoutMkLst>
        </pc:sldLayoutChg>
        <pc:sldLayoutChg chg="del">
          <pc:chgData name="Robert [Chillibreeze]" userId="8fe5ebfe-980d-441d-bbff-8c5265b810b8" providerId="ADAL" clId="{34D41EDC-6575-492B-BB0F-479828C4EA79}" dt="2020-07-30T10:12:08.845" v="0" actId="2696"/>
          <pc:sldLayoutMkLst>
            <pc:docMk/>
            <pc:sldMasterMk cId="3263374804" sldId="2147484715"/>
            <pc:sldLayoutMk cId="4147457619" sldId="2147484746"/>
          </pc:sldLayoutMkLst>
        </pc:sldLayoutChg>
      </pc:sldMasterChg>
    </pc:docChg>
  </pc:docChgLst>
  <pc:docChgLst>
    <pc:chgData name="Michael Whitehouse" userId="0ecba9273f6ad366" providerId="LiveId" clId="{8C5EA7A5-2CB1-4EF3-8D21-085EF95F1ACE}"/>
    <pc:docChg chg="custSel modSld">
      <pc:chgData name="Michael Whitehouse" userId="0ecba9273f6ad366" providerId="LiveId" clId="{8C5EA7A5-2CB1-4EF3-8D21-085EF95F1ACE}" dt="2023-01-22T21:53:05.003" v="165" actId="14100"/>
      <pc:docMkLst>
        <pc:docMk/>
      </pc:docMkLst>
      <pc:sldChg chg="addSp delSp modSp mod">
        <pc:chgData name="Michael Whitehouse" userId="0ecba9273f6ad366" providerId="LiveId" clId="{8C5EA7A5-2CB1-4EF3-8D21-085EF95F1ACE}" dt="2023-01-22T21:53:05.003" v="165" actId="14100"/>
        <pc:sldMkLst>
          <pc:docMk/>
          <pc:sldMk cId="3284983197" sldId="1729"/>
        </pc:sldMkLst>
        <pc:spChg chg="mod">
          <ac:chgData name="Michael Whitehouse" userId="0ecba9273f6ad366" providerId="LiveId" clId="{8C5EA7A5-2CB1-4EF3-8D21-085EF95F1ACE}" dt="2023-01-22T21:52:41.543" v="161" actId="1076"/>
          <ac:spMkLst>
            <pc:docMk/>
            <pc:sldMk cId="3284983197" sldId="1729"/>
            <ac:spMk id="3" creationId="{E152691D-0AC6-429E-B618-9002772B8D43}"/>
          </ac:spMkLst>
        </pc:spChg>
        <pc:spChg chg="del">
          <ac:chgData name="Michael Whitehouse" userId="0ecba9273f6ad366" providerId="LiveId" clId="{8C5EA7A5-2CB1-4EF3-8D21-085EF95F1ACE}" dt="2023-01-22T21:52:29.253" v="158" actId="478"/>
          <ac:spMkLst>
            <pc:docMk/>
            <pc:sldMk cId="3284983197" sldId="1729"/>
            <ac:spMk id="4" creationId="{2D6D126C-CA6F-403C-A370-CE3B4AE38006}"/>
          </ac:spMkLst>
        </pc:spChg>
        <pc:picChg chg="del mod">
          <ac:chgData name="Michael Whitehouse" userId="0ecba9273f6ad366" providerId="LiveId" clId="{8C5EA7A5-2CB1-4EF3-8D21-085EF95F1ACE}" dt="2023-01-22T21:51:52.036" v="151" actId="478"/>
          <ac:picMkLst>
            <pc:docMk/>
            <pc:sldMk cId="3284983197" sldId="1729"/>
            <ac:picMk id="5" creationId="{D14A98BB-E62B-458B-ACAA-C795704C3E6F}"/>
          </ac:picMkLst>
        </pc:picChg>
        <pc:picChg chg="add mod">
          <ac:chgData name="Michael Whitehouse" userId="0ecba9273f6ad366" providerId="LiveId" clId="{8C5EA7A5-2CB1-4EF3-8D21-085EF95F1ACE}" dt="2023-01-22T21:53:05.003" v="165" actId="14100"/>
          <ac:picMkLst>
            <pc:docMk/>
            <pc:sldMk cId="3284983197" sldId="1729"/>
            <ac:picMk id="7" creationId="{BCC20B1A-6DC0-ECC0-8ED9-298FEBA88006}"/>
          </ac:picMkLst>
        </pc:picChg>
        <pc:picChg chg="add mod">
          <ac:chgData name="Michael Whitehouse" userId="0ecba9273f6ad366" providerId="LiveId" clId="{8C5EA7A5-2CB1-4EF3-8D21-085EF95F1ACE}" dt="2023-01-22T21:52:44.345" v="162" actId="1076"/>
          <ac:picMkLst>
            <pc:docMk/>
            <pc:sldMk cId="3284983197" sldId="1729"/>
            <ac:picMk id="9" creationId="{D0B2E81B-2091-8792-922B-313E2801C34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1/22/2023 10:51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1/22/2023 10:38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1/22/2023 10:38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770934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1/22/2023 10:38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744670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600687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1/22/2023 10:38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1/22/2023 10:38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572304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1/22/2023 10:38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428560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1/22/2023 10:38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893784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1/22/2023 10:38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931408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7709341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600059" y="2059284"/>
            <a:ext cx="4251462" cy="1544598"/>
          </a:xfrm>
        </p:spPr>
        <p:txBody>
          <a:bodyPr anchor="t" anchorCtr="0">
            <a:noAutofit/>
          </a:bodyPr>
          <a:lstStyle>
            <a:lvl1pPr>
              <a:defRPr sz="3600">
                <a:solidFill>
                  <a:schemeClr val="tx1"/>
                </a:solidFill>
              </a:defRPr>
            </a:lvl1pPr>
          </a:lstStyle>
          <a:p>
            <a:endParaRPr lang="en-US"/>
          </a:p>
        </p:txBody>
      </p:sp>
      <p:pic>
        <p:nvPicPr>
          <p:cNvPr id="6" name="MS logo gray - EMF" descr="Microsoft 365 logo">
            <a:extLst>
              <a:ext uri="{FF2B5EF4-FFF2-40B4-BE49-F238E27FC236}">
                <a16:creationId xmlns:a16="http://schemas.microsoft.com/office/drawing/2014/main" id="{DBA914E4-44EB-1640-BCC3-F4246F35096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288978" y="287317"/>
            <a:ext cx="2489078" cy="920829"/>
          </a:xfrm>
          <a:prstGeom prst="rect">
            <a:avLst/>
          </a:prstGeom>
        </p:spPr>
      </p:pic>
    </p:spTree>
    <p:extLst>
      <p:ext uri="{BB962C8B-B14F-4D97-AF65-F5344CB8AC3E}">
        <p14:creationId xmlns:p14="http://schemas.microsoft.com/office/powerpoint/2010/main" val="3039092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79437" y="2850932"/>
            <a:ext cx="2253723" cy="1292662"/>
          </a:xfrm>
        </p:spPr>
        <p:txBody>
          <a:bodyPr anchor="ctr"/>
          <a:lstStyle>
            <a:lvl1pPr>
              <a:defRPr sz="2800">
                <a:solidFill>
                  <a:schemeClr val="bg1"/>
                </a:solidFill>
              </a:defRPr>
            </a:lvl1pPr>
          </a:lstStyle>
          <a:p>
            <a:r>
              <a:rPr lang="en-US"/>
              <a:t>Click to edit Master title style</a:t>
            </a:r>
          </a:p>
        </p:txBody>
      </p:sp>
    </p:spTree>
    <p:extLst>
      <p:ext uri="{BB962C8B-B14F-4D97-AF65-F5344CB8AC3E}">
        <p14:creationId xmlns:p14="http://schemas.microsoft.com/office/powerpoint/2010/main" val="311096277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600059" y="507446"/>
            <a:ext cx="11239464" cy="439465"/>
          </a:xfrm>
        </p:spPr>
        <p:txBody>
          <a:bodyPr/>
          <a:lstStyle>
            <a:lvl1pPr>
              <a:defRPr sz="2800">
                <a:solidFill>
                  <a:srgbClr val="000000"/>
                </a:solidFill>
              </a:defRPr>
            </a:lvl1pPr>
          </a:lstStyle>
          <a:p>
            <a:r>
              <a:rPr lang="en-US"/>
              <a:t>Click to edit Master title style</a:t>
            </a:r>
          </a:p>
        </p:txBody>
      </p:sp>
    </p:spTree>
    <p:extLst>
      <p:ext uri="{BB962C8B-B14F-4D97-AF65-F5344CB8AC3E}">
        <p14:creationId xmlns:p14="http://schemas.microsoft.com/office/powerpoint/2010/main" val="32653181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93731"/>
            <a:ext cx="5618874" cy="379824"/>
          </a:xfrm>
        </p:spPr>
        <p:txBody>
          <a:bodyPr tIns="64008"/>
          <a:lstStyle>
            <a:lvl1pPr>
              <a:defRPr sz="2040" spc="0">
                <a:solidFill>
                  <a:srgbClr val="000000"/>
                </a:solidFill>
                <a:latin typeface="+mj-lt"/>
                <a:cs typeface="Segoe UI" panose="020B0502040204020203" pitchFamily="34" charset="0"/>
              </a:defRPr>
            </a:lvl1pPr>
          </a:lstStyle>
          <a:p>
            <a:r>
              <a:rPr lang="en-US"/>
              <a:t>Click to edit Master title style</a:t>
            </a:r>
          </a:p>
        </p:txBody>
      </p:sp>
      <p:sp>
        <p:nvSpPr>
          <p:cNvPr id="3" name="Footer Placeholder 10">
            <a:extLst>
              <a:ext uri="{FF2B5EF4-FFF2-40B4-BE49-F238E27FC236}">
                <a16:creationId xmlns:a16="http://schemas.microsoft.com/office/drawing/2014/main" id="{04552FE7-359D-6544-B2BC-512289B79DFF}"/>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91812700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5" y="2317099"/>
            <a:ext cx="4245437" cy="878930"/>
          </a:xfrm>
        </p:spPr>
        <p:txBody>
          <a:bodyPr wrap="square" rIns="0" anchor="b">
            <a:spAutoFit/>
          </a:bodyPr>
          <a:lstStyle>
            <a:lvl1pPr>
              <a:lnSpc>
                <a:spcPct val="100000"/>
              </a:lnSpc>
              <a:defRPr sz="2856" b="0" spc="-50" baseline="0">
                <a:solidFill>
                  <a:srgbClr val="000000"/>
                </a:soli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5"/>
            <a:ext cx="4245890" cy="251123"/>
          </a:xfrm>
        </p:spPr>
        <p:txBody>
          <a:bodyPr/>
          <a:lstStyle>
            <a:lvl1pPr marL="0" indent="0">
              <a:buNone/>
              <a:defRPr sz="1632">
                <a:solidFill>
                  <a:srgbClr val="000000"/>
                </a:solidFill>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806737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737" y="3057798"/>
            <a:ext cx="4245437" cy="878930"/>
          </a:xfrm>
        </p:spPr>
        <p:txBody>
          <a:bodyPr wrap="square" rIns="0" anchor="ctr" anchorCtr="0">
            <a:spAutoFit/>
          </a:bodyPr>
          <a:lstStyle>
            <a:lvl1pPr>
              <a:lnSpc>
                <a:spcPct val="100000"/>
              </a:lnSpc>
              <a:defRPr sz="2856" b="0" spc="-50" baseline="0">
                <a:solidFill>
                  <a:srgbClr val="000000"/>
                </a:soli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64031364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4" y="3040994"/>
            <a:ext cx="4243947" cy="627807"/>
          </a:xfrm>
        </p:spPr>
        <p:txBody>
          <a:bodyPr wrap="square" anchor="t">
            <a:spAutoFit/>
          </a:bodyPr>
          <a:lstStyle>
            <a:lvl1pPr>
              <a:lnSpc>
                <a:spcPct val="100000"/>
              </a:lnSpc>
              <a:defRPr sz="204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10195889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8"/>
            <a:ext cx="9327356" cy="313904"/>
          </a:xfrm>
          <a:noFill/>
        </p:spPr>
        <p:txBody>
          <a:bodyPr lIns="0" tIns="0" rIns="0" bIns="0">
            <a:spAutoFit/>
          </a:bodyPr>
          <a:lstStyle>
            <a:lvl1pPr marL="0" indent="0">
              <a:spcBef>
                <a:spcPts val="0"/>
              </a:spcBef>
              <a:spcAft>
                <a:spcPts val="0"/>
              </a:spcAft>
              <a:buFont typeface="Arial" panose="020B0604020202020204" pitchFamily="34" charset="0"/>
              <a:buNone/>
              <a:defRPr sz="204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5680095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251123"/>
          </a:xfrm>
          <a:noFill/>
        </p:spPr>
        <p:txBody>
          <a:bodyPr lIns="0" tIns="0" rIns="0" bIns="0">
            <a:spAutoFit/>
          </a:bodyPr>
          <a:lstStyle>
            <a:lvl1pPr marL="0" indent="0">
              <a:spcBef>
                <a:spcPts val="0"/>
              </a:spcBef>
              <a:spcAft>
                <a:spcPts val="0"/>
              </a:spcAft>
              <a:buFont typeface="Arial" panose="020B0604020202020204" pitchFamily="34" charset="0"/>
              <a:buNone/>
              <a:defRPr sz="1632"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904862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054958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470344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5" y="4041281"/>
            <a:ext cx="9327356" cy="251123"/>
          </a:xfrm>
          <a:noFill/>
        </p:spPr>
        <p:txBody>
          <a:bodyPr wrap="square" lIns="0" tIns="0" rIns="0" bIns="0">
            <a:spAutoFit/>
          </a:bodyPr>
          <a:lstStyle>
            <a:lvl1pPr marL="0" indent="0">
              <a:spcBef>
                <a:spcPts val="0"/>
              </a:spcBef>
              <a:buNone/>
              <a:defRPr sz="1632" spc="0" baseline="0">
                <a:solidFill>
                  <a:schemeClr val="accent3"/>
                </a:solidFill>
                <a:latin typeface="+mn-lt"/>
                <a:cs typeface="Segoe UI" panose="020B0502040204020203" pitchFamily="34" charset="0"/>
              </a:defRPr>
            </a:lvl1pPr>
          </a:lstStyle>
          <a:p>
            <a:pPr lvl="0"/>
            <a:r>
              <a:rPr lang="en-US"/>
              <a:t>Speaker name or subtitle text</a:t>
            </a:r>
          </a:p>
        </p:txBody>
      </p:sp>
      <p:pic>
        <p:nvPicPr>
          <p:cNvPr id="6" name="MS logo gray - EMF">
            <a:extLst>
              <a:ext uri="{FF2B5EF4-FFF2-40B4-BE49-F238E27FC236}">
                <a16:creationId xmlns:a16="http://schemas.microsoft.com/office/drawing/2014/main" id="{D41543F4-CE18-594C-A501-0968DD537C5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7"/>
          </a:xfrm>
          <a:prstGeom prst="rect">
            <a:avLst/>
          </a:prstGeom>
        </p:spPr>
      </p:pic>
    </p:spTree>
    <p:extLst>
      <p:ext uri="{BB962C8B-B14F-4D97-AF65-F5344CB8AC3E}">
        <p14:creationId xmlns:p14="http://schemas.microsoft.com/office/powerpoint/2010/main" val="6387279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0" y="3096243"/>
            <a:ext cx="11260087" cy="508524"/>
          </a:xfrm>
          <a:noFill/>
        </p:spPr>
        <p:txBody>
          <a:bodyPr wrap="square" lIns="0" tIns="0" rIns="0" bIns="0" anchor="b"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2479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43718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2" y="3303363"/>
            <a:ext cx="9029648" cy="387798"/>
          </a:xfrm>
          <a:noFill/>
        </p:spPr>
        <p:txBody>
          <a:bodyPr wrap="square" lIns="0" tIns="0" rIns="0" bIns="0" anchor="ctr" anchorCtr="0">
            <a:spAutoFit/>
          </a:bodyPr>
          <a:lstStyle>
            <a:lvl1pPr algn="l" defTabSz="951304" rtl="0" eaLnBrk="1" latinLnBrk="0" hangingPunct="1">
              <a:lnSpc>
                <a:spcPct val="90000"/>
              </a:lnSpc>
              <a:spcBef>
                <a:spcPct val="0"/>
              </a:spcBef>
              <a:buNone/>
              <a:defRPr lang="en-US" sz="28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21692860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873294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1A1A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241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a:xfrm>
            <a:off x="600059" y="507446"/>
            <a:ext cx="11239464" cy="439465"/>
          </a:xfrm>
        </p:spPr>
        <p:txBody>
          <a:bodyPr/>
          <a:lstStyle>
            <a:lvl1pPr>
              <a:defRPr sz="2856"/>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0">
            <a:extLst>
              <a:ext uri="{FF2B5EF4-FFF2-40B4-BE49-F238E27FC236}">
                <a16:creationId xmlns:a16="http://schemas.microsoft.com/office/drawing/2014/main" id="{CD7C51EB-D279-154E-8F43-40608F83D105}"/>
              </a:ext>
            </a:extLst>
          </p:cNvPr>
          <p:cNvSpPr>
            <a:spLocks noGrp="1"/>
          </p:cNvSpPr>
          <p:nvPr>
            <p:ph type="ftr" sz="quarter" idx="3"/>
          </p:nvPr>
        </p:nvSpPr>
        <p:spPr>
          <a:xfrm>
            <a:off x="595915" y="6584990"/>
            <a:ext cx="11246266" cy="110001"/>
          </a:xfrm>
          <a:prstGeom prst="rect">
            <a:avLst/>
          </a:prstGeom>
        </p:spPr>
        <p:txBody>
          <a:bodyPr/>
          <a:lstStyle>
            <a:lvl1pPr>
              <a:defRPr sz="816">
                <a:solidFill>
                  <a:schemeClr val="bg2">
                    <a:lumMod val="50000"/>
                  </a:schemeClr>
                </a:solidFill>
              </a:defRPr>
            </a:lvl1pPr>
          </a:lstStyle>
          <a:p>
            <a:r>
              <a:rPr lang="en-US"/>
              <a:t>© Microsoft Corporation 					 	 	 Microsoft 365 </a:t>
            </a:r>
          </a:p>
        </p:txBody>
      </p:sp>
    </p:spTree>
    <p:extLst>
      <p:ext uri="{BB962C8B-B14F-4D97-AF65-F5344CB8AC3E}">
        <p14:creationId xmlns:p14="http://schemas.microsoft.com/office/powerpoint/2010/main" val="194029938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6116"/>
            <a:ext cx="4572000"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00">
                <a:solidFill>
                  <a:schemeClr val="tx1"/>
                </a:solidFill>
                <a:cs typeface="Segoe UI" pitchFamily="34" charset="0"/>
              </a:rPr>
              <a:t>© Copyright Microsoft Corporation. All rights reserved. </a:t>
            </a:r>
          </a:p>
        </p:txBody>
      </p:sp>
      <p:pic>
        <p:nvPicPr>
          <p:cNvPr id="4" name="MS logo gray - EMF" descr="Microsoft 365 logo">
            <a:extLst>
              <a:ext uri="{FF2B5EF4-FFF2-40B4-BE49-F238E27FC236}">
                <a16:creationId xmlns:a16="http://schemas.microsoft.com/office/drawing/2014/main" id="{2EEC6248-87BC-4D4D-98C3-91E1890DDA1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7"/>
          </a:xfrm>
          <a:prstGeom prst="rect">
            <a:avLst/>
          </a:prstGeom>
        </p:spPr>
      </p:pic>
      <p:sp>
        <p:nvSpPr>
          <p:cNvPr id="3" name="Title 2">
            <a:extLst>
              <a:ext uri="{FF2B5EF4-FFF2-40B4-BE49-F238E27FC236}">
                <a16:creationId xmlns:a16="http://schemas.microsoft.com/office/drawing/2014/main" id="{9B2784C1-0B47-463C-946E-83D417F67FBE}"/>
              </a:ext>
            </a:extLst>
          </p:cNvPr>
          <p:cNvSpPr>
            <a:spLocks noGrp="1"/>
          </p:cNvSpPr>
          <p:nvPr>
            <p:ph type="title"/>
          </p:nvPr>
        </p:nvSpPr>
        <p:spPr>
          <a:xfrm>
            <a:off x="586342" y="-601583"/>
            <a:ext cx="11239464" cy="439465"/>
          </a:xfrm>
        </p:spPr>
        <p:txBody>
          <a:bodyPr/>
          <a:lstStyle>
            <a:lvl1pPr>
              <a:defRPr sz="2800">
                <a:solidFill>
                  <a:schemeClr val="tx1"/>
                </a:solidFill>
              </a:defRPr>
            </a:lvl1pPr>
          </a:lstStyle>
          <a:p>
            <a:r>
              <a:rPr lang="en-US"/>
              <a:t>Click to edit Master title style</a:t>
            </a:r>
            <a:endParaRPr lang="en-IN"/>
          </a:p>
        </p:txBody>
      </p:sp>
    </p:spTree>
    <p:extLst>
      <p:ext uri="{BB962C8B-B14F-4D97-AF65-F5344CB8AC3E}">
        <p14:creationId xmlns:p14="http://schemas.microsoft.com/office/powerpoint/2010/main" val="36312556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a:xfrm>
            <a:off x="600059" y="521161"/>
            <a:ext cx="11239464" cy="439465"/>
          </a:xfrm>
        </p:spPr>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5721334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600061" y="2059284"/>
            <a:ext cx="4251462" cy="1544598"/>
          </a:xfrm>
        </p:spPr>
        <p:txBody>
          <a:bodyPr anchor="t" anchorCtr="0">
            <a:noAutofit/>
          </a:bodyPr>
          <a:lstStyle>
            <a:lvl1pPr>
              <a:defRPr sz="3600">
                <a:solidFill>
                  <a:schemeClr val="tx1"/>
                </a:solidFill>
              </a:defRPr>
            </a:lvl1pPr>
          </a:lstStyle>
          <a:p>
            <a:endParaRPr lang="en-US"/>
          </a:p>
        </p:txBody>
      </p:sp>
      <p:pic>
        <p:nvPicPr>
          <p:cNvPr id="6" name="MS logo gray - EMF" descr="Microsoft 365 logo">
            <a:extLst>
              <a:ext uri="{FF2B5EF4-FFF2-40B4-BE49-F238E27FC236}">
                <a16:creationId xmlns:a16="http://schemas.microsoft.com/office/drawing/2014/main" id="{DBA914E4-44EB-1640-BCC3-F4246F350969}"/>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22"/>
            <a:ext cx="2489079" cy="920829"/>
          </a:xfrm>
          <a:prstGeom prst="rect">
            <a:avLst/>
          </a:prstGeom>
        </p:spPr>
      </p:pic>
    </p:spTree>
    <p:extLst>
      <p:ext uri="{BB962C8B-B14F-4D97-AF65-F5344CB8AC3E}">
        <p14:creationId xmlns:p14="http://schemas.microsoft.com/office/powerpoint/2010/main" val="254296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4" y="3039038"/>
            <a:ext cx="9327356" cy="565091"/>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4" y="4041284"/>
            <a:ext cx="9327356" cy="251159"/>
          </a:xfrm>
          <a:noFill/>
        </p:spPr>
        <p:txBody>
          <a:bodyPr wrap="square" lIns="0" tIns="0" rIns="0" bIns="0">
            <a:spAutoFit/>
          </a:bodyPr>
          <a:lstStyle>
            <a:lvl1pPr marL="0" indent="0">
              <a:spcBef>
                <a:spcPts val="0"/>
              </a:spcBef>
              <a:buNone/>
              <a:defRPr sz="1632" spc="0" baseline="0">
                <a:solidFill>
                  <a:schemeClr val="accent3"/>
                </a:solidFill>
                <a:latin typeface="+mn-lt"/>
                <a:cs typeface="Segoe UI" panose="020B0502040204020203" pitchFamily="34" charset="0"/>
              </a:defRPr>
            </a:lvl1pPr>
          </a:lstStyle>
          <a:p>
            <a:pPr lvl="0"/>
            <a:r>
              <a:rPr lang="en-US"/>
              <a:t>Speaker name or subtitle text</a:t>
            </a:r>
          </a:p>
        </p:txBody>
      </p:sp>
      <p:pic>
        <p:nvPicPr>
          <p:cNvPr id="6" name="MS logo gray - EMF">
            <a:extLst>
              <a:ext uri="{FF2B5EF4-FFF2-40B4-BE49-F238E27FC236}">
                <a16:creationId xmlns:a16="http://schemas.microsoft.com/office/drawing/2014/main" id="{D41543F4-CE18-594C-A501-0968DD537C5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22"/>
            <a:ext cx="2489079" cy="920827"/>
          </a:xfrm>
          <a:prstGeom prst="rect">
            <a:avLst/>
          </a:prstGeom>
        </p:spPr>
      </p:pic>
    </p:spTree>
    <p:extLst>
      <p:ext uri="{BB962C8B-B14F-4D97-AF65-F5344CB8AC3E}">
        <p14:creationId xmlns:p14="http://schemas.microsoft.com/office/powerpoint/2010/main" val="17390780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bg1">
            <a:lumMod val="9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595915" y="2988571"/>
            <a:ext cx="9327356" cy="615553"/>
          </a:xfrm>
          <a:noFill/>
        </p:spPr>
        <p:txBody>
          <a:bodyPr lIns="0" tIns="0" rIns="0" bIns="0" anchor="b" anchorCtr="0">
            <a:spAutoFit/>
          </a:bodyPr>
          <a:lstStyle>
            <a:lvl1pPr>
              <a:defRPr sz="4000" spc="-51" baseline="0">
                <a:solidFill>
                  <a:srgbClr val="000000"/>
                </a:solidFill>
                <a:latin typeface="+mj-lt"/>
                <a:cs typeface="Segoe UI" panose="020B0502040204020203" pitchFamily="34" charset="0"/>
              </a:defRPr>
            </a:lvl1pPr>
          </a:lstStyle>
          <a:p>
            <a:endParaRPr lang="en-US"/>
          </a:p>
        </p:txBody>
      </p:sp>
      <p:pic>
        <p:nvPicPr>
          <p:cNvPr id="6" name="MS logo gray - EMF" descr="Microsoft 365 logo">
            <a:extLst>
              <a:ext uri="{FF2B5EF4-FFF2-40B4-BE49-F238E27FC236}">
                <a16:creationId xmlns:a16="http://schemas.microsoft.com/office/drawing/2014/main" id="{D3453B0B-33DE-4ED0-A610-D76D0E610F6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9"/>
          </a:xfrm>
          <a:prstGeom prst="rect">
            <a:avLst/>
          </a:prstGeom>
        </p:spPr>
      </p:pic>
    </p:spTree>
    <p:extLst>
      <p:ext uri="{BB962C8B-B14F-4D97-AF65-F5344CB8AC3E}">
        <p14:creationId xmlns:p14="http://schemas.microsoft.com/office/powerpoint/2010/main" val="262010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bg1">
            <a:lumMod val="9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595914" y="2988575"/>
            <a:ext cx="9327356" cy="615553"/>
          </a:xfrm>
          <a:noFill/>
        </p:spPr>
        <p:txBody>
          <a:bodyPr lIns="0" tIns="0" rIns="0" bIns="0" anchor="b" anchorCtr="0">
            <a:spAutoFit/>
          </a:bodyPr>
          <a:lstStyle>
            <a:lvl1pPr>
              <a:defRPr sz="4000" spc="-51" baseline="0">
                <a:solidFill>
                  <a:srgbClr val="000000"/>
                </a:solidFill>
                <a:latin typeface="+mj-lt"/>
                <a:cs typeface="Segoe UI" panose="020B0502040204020203" pitchFamily="34" charset="0"/>
              </a:defRPr>
            </a:lvl1pPr>
          </a:lstStyle>
          <a:p>
            <a:endParaRPr lang="en-US"/>
          </a:p>
        </p:txBody>
      </p:sp>
      <p:pic>
        <p:nvPicPr>
          <p:cNvPr id="6" name="MS logo gray - EMF" descr="Microsoft 365 logo">
            <a:extLst>
              <a:ext uri="{FF2B5EF4-FFF2-40B4-BE49-F238E27FC236}">
                <a16:creationId xmlns:a16="http://schemas.microsoft.com/office/drawing/2014/main" id="{D3453B0B-33DE-4ED0-A610-D76D0E610F6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22"/>
            <a:ext cx="2489079" cy="920829"/>
          </a:xfrm>
          <a:prstGeom prst="rect">
            <a:avLst/>
          </a:prstGeom>
        </p:spPr>
      </p:pic>
    </p:spTree>
    <p:extLst>
      <p:ext uri="{BB962C8B-B14F-4D97-AF65-F5344CB8AC3E}">
        <p14:creationId xmlns:p14="http://schemas.microsoft.com/office/powerpoint/2010/main" val="3762521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lumMod val="95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600061" y="508698"/>
            <a:ext cx="11239464" cy="439479"/>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8148" y="1462927"/>
            <a:ext cx="11239464" cy="1105046"/>
          </a:xfrm>
        </p:spPr>
        <p:txBody>
          <a:bodyPr wrap="square">
            <a:spAutoFit/>
          </a:bodyPr>
          <a:lstStyle>
            <a:lvl1pPr marL="0" indent="0">
              <a:buNone/>
              <a:defRPr sz="2040" b="0" i="0">
                <a:solidFill>
                  <a:srgbClr val="000000"/>
                </a:solidFill>
                <a:latin typeface="+mn-lt"/>
                <a:cs typeface="Segoe UI" panose="020B0502040204020203" pitchFamily="34" charset="0"/>
              </a:defRPr>
            </a:lvl1pPr>
            <a:lvl2pPr marL="233144" indent="0">
              <a:buNone/>
              <a:defRPr sz="1632">
                <a:solidFill>
                  <a:srgbClr val="000000"/>
                </a:solidFill>
              </a:defRPr>
            </a:lvl2pPr>
            <a:lvl3pPr marL="466286" indent="0">
              <a:buNone/>
              <a:defRPr sz="1428">
                <a:solidFill>
                  <a:srgbClr val="000000"/>
                </a:solidFill>
              </a:defRPr>
            </a:lvl3pPr>
            <a:lvl4pPr marL="699430" indent="0">
              <a:buNone/>
              <a:defRPr sz="1224">
                <a:solidFill>
                  <a:srgbClr val="000000"/>
                </a:solidFill>
              </a:defRPr>
            </a:lvl4pPr>
            <a:lvl5pPr marL="932574"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10">
            <a:extLst>
              <a:ext uri="{FF2B5EF4-FFF2-40B4-BE49-F238E27FC236}">
                <a16:creationId xmlns:a16="http://schemas.microsoft.com/office/drawing/2014/main" id="{37A1A54A-CF38-9947-A8FB-BBD41DE025C0}"/>
              </a:ext>
            </a:extLst>
          </p:cNvPr>
          <p:cNvSpPr>
            <a:spLocks noGrp="1"/>
          </p:cNvSpPr>
          <p:nvPr>
            <p:ph type="ftr" sz="quarter" idx="3"/>
          </p:nvPr>
        </p:nvSpPr>
        <p:spPr>
          <a:xfrm>
            <a:off x="595915" y="6584995"/>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81506168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600061" y="519295"/>
            <a:ext cx="11239464" cy="439479"/>
          </a:xfrm>
        </p:spPr>
        <p:txBody>
          <a:bodyPr/>
          <a:lstStyle>
            <a:lvl1pPr>
              <a:defRPr sz="2856">
                <a:solidFill>
                  <a:srgbClr val="000000"/>
                </a:solidFill>
              </a:defRPr>
            </a:lvl1pPr>
          </a:lstStyle>
          <a:p>
            <a:r>
              <a:rPr lang="en-US"/>
              <a:t>Click to edit Master title style</a:t>
            </a:r>
          </a:p>
        </p:txBody>
      </p:sp>
      <p:sp>
        <p:nvSpPr>
          <p:cNvPr id="3" name="Text Placeholder 2"/>
          <p:cNvSpPr>
            <a:spLocks noGrp="1"/>
          </p:cNvSpPr>
          <p:nvPr>
            <p:ph type="body" sz="quarter" idx="10"/>
          </p:nvPr>
        </p:nvSpPr>
        <p:spPr>
          <a:xfrm>
            <a:off x="595915" y="1464078"/>
            <a:ext cx="11239464" cy="1293431"/>
          </a:xfrm>
        </p:spPr>
        <p:txBody>
          <a:bodyPr/>
          <a:lstStyle>
            <a:lvl1pPr>
              <a:defRPr sz="2040">
                <a:solidFill>
                  <a:srgbClr val="000000"/>
                </a:solidFill>
                <a:latin typeface="+mn-lt"/>
              </a:defRPr>
            </a:lvl1pPr>
            <a:lvl2pPr>
              <a:defRPr sz="1632">
                <a:solidFill>
                  <a:srgbClr val="000000"/>
                </a:solidFill>
              </a:defRPr>
            </a:lvl2pPr>
            <a:lvl3pPr>
              <a:defRPr sz="1428">
                <a:solidFill>
                  <a:srgbClr val="000000"/>
                </a:solidFill>
              </a:defRPr>
            </a:lvl3pPr>
            <a:lvl4pPr>
              <a:defRPr sz="1224">
                <a:solidFill>
                  <a:srgbClr val="000000"/>
                </a:solidFill>
              </a:defRPr>
            </a:lvl4pPr>
            <a:lvl5pPr>
              <a:defRPr sz="102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0">
            <a:extLst>
              <a:ext uri="{FF2B5EF4-FFF2-40B4-BE49-F238E27FC236}">
                <a16:creationId xmlns:a16="http://schemas.microsoft.com/office/drawing/2014/main" id="{DD1BEEC7-5874-1E48-8B60-B1E5D9779C29}"/>
              </a:ext>
            </a:extLst>
          </p:cNvPr>
          <p:cNvSpPr>
            <a:spLocks noGrp="1"/>
          </p:cNvSpPr>
          <p:nvPr>
            <p:ph type="ftr" sz="quarter" idx="3"/>
          </p:nvPr>
        </p:nvSpPr>
        <p:spPr>
          <a:xfrm>
            <a:off x="595915" y="6584995"/>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116390477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600061" y="508698"/>
            <a:ext cx="11239464" cy="439479"/>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5917" y="1463673"/>
            <a:ext cx="5316593" cy="1293431"/>
          </a:xfrm>
        </p:spPr>
        <p:txBody>
          <a:bodyPr wrap="square">
            <a:spAutoFit/>
          </a:bodyPr>
          <a:lstStyle>
            <a:lvl1pPr marL="0" indent="0">
              <a:spcBef>
                <a:spcPts val="1248"/>
              </a:spcBef>
              <a:buClr>
                <a:schemeClr val="tx1"/>
              </a:buClr>
              <a:buFont typeface="Wingdings" panose="05000000000000000000" pitchFamily="2" charset="2"/>
              <a:buNone/>
              <a:defRPr sz="2040" b="0">
                <a:solidFill>
                  <a:srgbClr val="000000"/>
                </a:solidFill>
                <a:latin typeface="+mn-lt"/>
                <a:cs typeface="Segoe UI Semilight" panose="020B0402040204020203" pitchFamily="34" charset="0"/>
              </a:defRPr>
            </a:lvl1pPr>
            <a:lvl2pPr marL="260668" indent="0">
              <a:buFont typeface="Wingdings" panose="05000000000000000000" pitchFamily="2" charset="2"/>
              <a:buNone/>
              <a:defRPr sz="1632" b="0">
                <a:solidFill>
                  <a:srgbClr val="000000"/>
                </a:solidFill>
              </a:defRPr>
            </a:lvl2pPr>
            <a:lvl3pPr marL="459811" indent="0">
              <a:buFont typeface="Wingdings" panose="05000000000000000000" pitchFamily="2" charset="2"/>
              <a:buNone/>
              <a:tabLst/>
              <a:defRPr sz="1428" b="0">
                <a:solidFill>
                  <a:srgbClr val="000000"/>
                </a:solidFill>
              </a:defRPr>
            </a:lvl3pPr>
            <a:lvl4pPr marL="665429" indent="0">
              <a:buFont typeface="Wingdings" panose="05000000000000000000" pitchFamily="2" charset="2"/>
              <a:buNone/>
              <a:defRPr sz="1224" b="0">
                <a:solidFill>
                  <a:srgbClr val="000000"/>
                </a:solidFill>
              </a:defRPr>
            </a:lvl4pPr>
            <a:lvl5pPr marL="871049" indent="0">
              <a:buFont typeface="Wingdings" panose="05000000000000000000" pitchFamily="2" charset="2"/>
              <a:buNone/>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50" y="1463673"/>
            <a:ext cx="5316593" cy="1293431"/>
          </a:xfrm>
        </p:spPr>
        <p:txBody>
          <a:bodyPr wrap="square">
            <a:spAutoFit/>
          </a:bodyPr>
          <a:lstStyle>
            <a:lvl1pPr marL="0" indent="0">
              <a:spcBef>
                <a:spcPts val="1248"/>
              </a:spcBef>
              <a:buClr>
                <a:schemeClr val="tx1"/>
              </a:buClr>
              <a:buFont typeface="Wingdings" panose="05000000000000000000" pitchFamily="2" charset="2"/>
              <a:buNone/>
              <a:defRPr sz="2040" b="0">
                <a:solidFill>
                  <a:srgbClr val="000000"/>
                </a:solidFill>
                <a:latin typeface="+mn-lt"/>
                <a:cs typeface="Segoe UI Semilight" panose="020B0402040204020203" pitchFamily="34" charset="0"/>
              </a:defRPr>
            </a:lvl1pPr>
            <a:lvl2pPr marL="260668" indent="0">
              <a:buFont typeface="Wingdings" panose="05000000000000000000" pitchFamily="2" charset="2"/>
              <a:buNone/>
              <a:defRPr sz="1632" b="0">
                <a:solidFill>
                  <a:srgbClr val="000000"/>
                </a:solidFill>
              </a:defRPr>
            </a:lvl2pPr>
            <a:lvl3pPr marL="459811" indent="0">
              <a:buFont typeface="Wingdings" panose="05000000000000000000" pitchFamily="2" charset="2"/>
              <a:buNone/>
              <a:tabLst/>
              <a:defRPr sz="1428" b="0">
                <a:solidFill>
                  <a:srgbClr val="000000"/>
                </a:solidFill>
              </a:defRPr>
            </a:lvl3pPr>
            <a:lvl4pPr marL="665429" indent="0">
              <a:buFont typeface="Wingdings" panose="05000000000000000000" pitchFamily="2" charset="2"/>
              <a:buNone/>
              <a:defRPr sz="1224" b="0">
                <a:solidFill>
                  <a:srgbClr val="000000"/>
                </a:solidFill>
              </a:defRPr>
            </a:lvl4pPr>
            <a:lvl5pPr marL="871049" indent="0">
              <a:buFont typeface="Wingdings" panose="05000000000000000000" pitchFamily="2" charset="2"/>
              <a:buNone/>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0">
            <a:extLst>
              <a:ext uri="{FF2B5EF4-FFF2-40B4-BE49-F238E27FC236}">
                <a16:creationId xmlns:a16="http://schemas.microsoft.com/office/drawing/2014/main" id="{22BDE9B7-BF0F-DF45-BCD0-D6165D547D13}"/>
              </a:ext>
            </a:extLst>
          </p:cNvPr>
          <p:cNvSpPr>
            <a:spLocks noGrp="1"/>
          </p:cNvSpPr>
          <p:nvPr>
            <p:ph type="ftr" sz="quarter" idx="3"/>
          </p:nvPr>
        </p:nvSpPr>
        <p:spPr>
          <a:xfrm>
            <a:off x="595915" y="6584995"/>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149406358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a:xfrm>
            <a:off x="600061" y="507450"/>
            <a:ext cx="11239464" cy="439479"/>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5917" y="1466101"/>
            <a:ext cx="5316593" cy="1293431"/>
          </a:xfrm>
        </p:spPr>
        <p:txBody>
          <a:bodyPr wrap="square">
            <a:spAutoFit/>
          </a:bodyPr>
          <a:lstStyle>
            <a:lvl1pPr marL="236381" indent="-236381">
              <a:spcBef>
                <a:spcPts val="1248"/>
              </a:spcBef>
              <a:buClr>
                <a:schemeClr val="tx1"/>
              </a:buClr>
              <a:buFont typeface="Wingdings" panose="05000000000000000000" pitchFamily="2" charset="2"/>
              <a:buChar char=""/>
              <a:defRPr sz="2040" b="0">
                <a:solidFill>
                  <a:srgbClr val="000000"/>
                </a:solidFill>
                <a:latin typeface="+mn-lt"/>
                <a:cs typeface="Segoe UI Semilight" panose="020B0402040204020203" pitchFamily="34" charset="0"/>
              </a:defRPr>
            </a:lvl1pPr>
            <a:lvl2pPr marL="435525" indent="-174858">
              <a:buFont typeface="Wingdings" panose="05000000000000000000" pitchFamily="2" charset="2"/>
              <a:buChar char=""/>
              <a:defRPr sz="1632" b="0">
                <a:solidFill>
                  <a:srgbClr val="000000"/>
                </a:solidFill>
              </a:defRPr>
            </a:lvl2pPr>
            <a:lvl3pPr marL="652478" indent="-192668">
              <a:buFont typeface="Wingdings" panose="05000000000000000000" pitchFamily="2" charset="2"/>
              <a:buChar char=""/>
              <a:tabLst/>
              <a:defRPr sz="1428" b="0">
                <a:solidFill>
                  <a:srgbClr val="000000"/>
                </a:solidFill>
              </a:defRPr>
            </a:lvl3pPr>
            <a:lvl4pPr marL="845145" indent="-179716">
              <a:buFont typeface="Wingdings" panose="05000000000000000000" pitchFamily="2" charset="2"/>
              <a:buChar char=""/>
              <a:defRPr sz="1224" b="0">
                <a:solidFill>
                  <a:srgbClr val="000000"/>
                </a:solidFill>
              </a:defRPr>
            </a:lvl4pPr>
            <a:lvl5pPr marL="1044288" indent="-173239">
              <a:buFont typeface="Wingdings" panose="05000000000000000000" pitchFamily="2" charset="2"/>
              <a:buChar char=""/>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a:extLst>
              <a:ext uri="{FF2B5EF4-FFF2-40B4-BE49-F238E27FC236}">
                <a16:creationId xmlns:a16="http://schemas.microsoft.com/office/drawing/2014/main" id="{1EF8841F-D2F8-0646-B645-839893A70343}"/>
              </a:ext>
            </a:extLst>
          </p:cNvPr>
          <p:cNvSpPr>
            <a:spLocks noGrp="1"/>
          </p:cNvSpPr>
          <p:nvPr>
            <p:ph type="body" sz="quarter" idx="12"/>
          </p:nvPr>
        </p:nvSpPr>
        <p:spPr>
          <a:xfrm>
            <a:off x="6521042" y="1466101"/>
            <a:ext cx="5316593" cy="1293431"/>
          </a:xfrm>
        </p:spPr>
        <p:txBody>
          <a:bodyPr wrap="square">
            <a:spAutoFit/>
          </a:bodyPr>
          <a:lstStyle>
            <a:lvl1pPr marL="236381" indent="-236381">
              <a:spcBef>
                <a:spcPts val="1248"/>
              </a:spcBef>
              <a:buClr>
                <a:schemeClr val="tx1"/>
              </a:buClr>
              <a:buFont typeface="Wingdings" panose="05000000000000000000" pitchFamily="2" charset="2"/>
              <a:buChar char=""/>
              <a:defRPr sz="2040" b="0">
                <a:solidFill>
                  <a:srgbClr val="000000"/>
                </a:solidFill>
                <a:latin typeface="+mn-lt"/>
                <a:cs typeface="Segoe UI Semilight" panose="020B0402040204020203" pitchFamily="34" charset="0"/>
              </a:defRPr>
            </a:lvl1pPr>
            <a:lvl2pPr marL="435525" indent="-174858">
              <a:buFont typeface="Wingdings" panose="05000000000000000000" pitchFamily="2" charset="2"/>
              <a:buChar char=""/>
              <a:defRPr sz="1632" b="0">
                <a:solidFill>
                  <a:srgbClr val="000000"/>
                </a:solidFill>
              </a:defRPr>
            </a:lvl2pPr>
            <a:lvl3pPr marL="652478" indent="-192668">
              <a:buFont typeface="Wingdings" panose="05000000000000000000" pitchFamily="2" charset="2"/>
              <a:buChar char=""/>
              <a:tabLst/>
              <a:defRPr sz="1428" b="0">
                <a:solidFill>
                  <a:srgbClr val="000000"/>
                </a:solidFill>
              </a:defRPr>
            </a:lvl3pPr>
            <a:lvl4pPr marL="845145" indent="-179716">
              <a:buFont typeface="Wingdings" panose="05000000000000000000" pitchFamily="2" charset="2"/>
              <a:buChar char=""/>
              <a:defRPr sz="1224" b="0">
                <a:solidFill>
                  <a:srgbClr val="000000"/>
                </a:solidFill>
              </a:defRPr>
            </a:lvl4pPr>
            <a:lvl5pPr marL="1044288" indent="-173239">
              <a:buFont typeface="Wingdings" panose="05000000000000000000" pitchFamily="2" charset="2"/>
              <a:buChar char=""/>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0">
            <a:extLst>
              <a:ext uri="{FF2B5EF4-FFF2-40B4-BE49-F238E27FC236}">
                <a16:creationId xmlns:a16="http://schemas.microsoft.com/office/drawing/2014/main" id="{9EF2168D-ABC8-AA43-9EDB-A155583EFD61}"/>
              </a:ext>
            </a:extLst>
          </p:cNvPr>
          <p:cNvSpPr>
            <a:spLocks noGrp="1"/>
          </p:cNvSpPr>
          <p:nvPr>
            <p:ph type="ftr" sz="quarter" idx="3"/>
          </p:nvPr>
        </p:nvSpPr>
        <p:spPr>
          <a:xfrm>
            <a:off x="595915" y="6584995"/>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75889966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600061" y="507451"/>
            <a:ext cx="11239464" cy="430887"/>
          </a:xfrm>
        </p:spPr>
        <p:txBody>
          <a:bodyPr/>
          <a:lstStyle>
            <a:lvl1pPr>
              <a:defRPr sz="2800">
                <a:solidFill>
                  <a:schemeClr val="tx1"/>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95915" y="6584995"/>
            <a:ext cx="11246266" cy="110001"/>
          </a:xfrm>
          <a:prstGeom prst="rect">
            <a:avLst/>
          </a:prstGeom>
        </p:spPr>
        <p:txBody>
          <a:bodyPr/>
          <a:lstStyle>
            <a:lvl1pPr>
              <a:defRPr sz="800">
                <a:solidFill>
                  <a:schemeClr val="tx1"/>
                </a:solidFill>
              </a:defRPr>
            </a:lvl1pPr>
          </a:lstStyle>
          <a:p>
            <a:r>
              <a:rPr lang="en-US"/>
              <a:t>© Microsoft Corporation 					 	 	 Microsoft 365 </a:t>
            </a:r>
          </a:p>
        </p:txBody>
      </p:sp>
    </p:spTree>
    <p:extLst>
      <p:ext uri="{BB962C8B-B14F-4D97-AF65-F5344CB8AC3E}">
        <p14:creationId xmlns:p14="http://schemas.microsoft.com/office/powerpoint/2010/main" val="42450058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600061" y="507451"/>
            <a:ext cx="11239464" cy="430887"/>
          </a:xfrm>
        </p:spPr>
        <p:txBody>
          <a:bodyPr/>
          <a:lstStyle>
            <a:lvl1pPr>
              <a:defRPr sz="2800">
                <a:solidFill>
                  <a:schemeClr val="tx1"/>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95915" y="6584995"/>
            <a:ext cx="11246266" cy="110001"/>
          </a:xfrm>
          <a:prstGeom prst="rect">
            <a:avLst/>
          </a:prstGeom>
        </p:spPr>
        <p:txBody>
          <a:bodyPr/>
          <a:lstStyle>
            <a:lvl1pPr>
              <a:defRPr sz="800">
                <a:solidFill>
                  <a:schemeClr val="tx1"/>
                </a:solidFill>
              </a:defRPr>
            </a:lvl1pPr>
          </a:lstStyle>
          <a:p>
            <a:r>
              <a:rPr lang="en-US"/>
              <a:t>© Microsoft Corporation 					 	 	 Microsoft 365 </a:t>
            </a:r>
          </a:p>
        </p:txBody>
      </p:sp>
    </p:spTree>
    <p:extLst>
      <p:ext uri="{BB962C8B-B14F-4D97-AF65-F5344CB8AC3E}">
        <p14:creationId xmlns:p14="http://schemas.microsoft.com/office/powerpoint/2010/main" val="116008432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79437" y="2850935"/>
            <a:ext cx="2253723" cy="1292662"/>
          </a:xfrm>
        </p:spPr>
        <p:txBody>
          <a:bodyPr anchor="ctr"/>
          <a:lstStyle>
            <a:lvl1pPr>
              <a:defRPr sz="2800">
                <a:solidFill>
                  <a:schemeClr val="bg1"/>
                </a:solidFill>
              </a:defRPr>
            </a:lvl1pPr>
          </a:lstStyle>
          <a:p>
            <a:r>
              <a:rPr lang="en-US"/>
              <a:t>Click to edit Master title style</a:t>
            </a:r>
          </a:p>
        </p:txBody>
      </p:sp>
    </p:spTree>
    <p:extLst>
      <p:ext uri="{BB962C8B-B14F-4D97-AF65-F5344CB8AC3E}">
        <p14:creationId xmlns:p14="http://schemas.microsoft.com/office/powerpoint/2010/main" val="200870003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600061" y="507451"/>
            <a:ext cx="11239464" cy="430887"/>
          </a:xfrm>
        </p:spPr>
        <p:txBody>
          <a:bodyPr/>
          <a:lstStyle>
            <a:lvl1pPr>
              <a:defRPr sz="2800">
                <a:solidFill>
                  <a:srgbClr val="000000"/>
                </a:solidFill>
              </a:defRPr>
            </a:lvl1pPr>
          </a:lstStyle>
          <a:p>
            <a:r>
              <a:rPr lang="en-US"/>
              <a:t>Click to edit Master title style</a:t>
            </a:r>
          </a:p>
        </p:txBody>
      </p:sp>
    </p:spTree>
    <p:extLst>
      <p:ext uri="{BB962C8B-B14F-4D97-AF65-F5344CB8AC3E}">
        <p14:creationId xmlns:p14="http://schemas.microsoft.com/office/powerpoint/2010/main" val="16977521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1">
          <p15:clr>
            <a:srgbClr val="A4A3A4"/>
          </p15:clr>
        </p15:guide>
        <p15:guide id="8" pos="1373">
          <p15:clr>
            <a:srgbClr val="A4A3A4"/>
          </p15:clr>
        </p15:guide>
        <p15:guide id="9" pos="1556">
          <p15:clr>
            <a:srgbClr val="A4A3A4"/>
          </p15:clr>
        </p15:guide>
        <p15:guide id="10" pos="1967">
          <p15:clr>
            <a:srgbClr val="A4A3A4"/>
          </p15:clr>
        </p15:guide>
        <p15:guide id="11" pos="2149">
          <p15:clr>
            <a:srgbClr val="A4A3A4"/>
          </p15:clr>
        </p15:guide>
        <p15:guide id="12" pos="2561">
          <p15:clr>
            <a:srgbClr val="A4A3A4"/>
          </p15:clr>
        </p15:guide>
        <p15:guide id="13" pos="2744">
          <p15:clr>
            <a:srgbClr val="A4A3A4"/>
          </p15:clr>
        </p15:guide>
        <p15:guide id="14" pos="3155">
          <p15:clr>
            <a:srgbClr val="A4A3A4"/>
          </p15:clr>
        </p15:guide>
        <p15:guide id="15" pos="3337">
          <p15:clr>
            <a:srgbClr val="A4A3A4"/>
          </p15:clr>
        </p15:guide>
        <p15:guide id="16" pos="3749">
          <p15:clr>
            <a:srgbClr val="A4A3A4"/>
          </p15:clr>
        </p15:guide>
        <p15:guide id="17" pos="3932">
          <p15:clr>
            <a:srgbClr val="A4A3A4"/>
          </p15:clr>
        </p15:guide>
        <p15:guide id="18" pos="4342">
          <p15:clr>
            <a:srgbClr val="A4A3A4"/>
          </p15:clr>
        </p15:guide>
        <p15:guide id="19" pos="4525">
          <p15:clr>
            <a:srgbClr val="A4A3A4"/>
          </p15:clr>
        </p15:guide>
        <p15:guide id="20" pos="4936">
          <p15:clr>
            <a:srgbClr val="A4A3A4"/>
          </p15:clr>
        </p15:guide>
        <p15:guide id="21" pos="5120">
          <p15:clr>
            <a:srgbClr val="A4A3A4"/>
          </p15:clr>
        </p15:guide>
        <p15:guide id="22" pos="5528">
          <p15:clr>
            <a:srgbClr val="A4A3A4"/>
          </p15:clr>
        </p15:guide>
        <p15:guide id="23" pos="5713">
          <p15:clr>
            <a:srgbClr val="A4A3A4"/>
          </p15:clr>
        </p15:guide>
        <p15:guide id="24" pos="6122">
          <p15:clr>
            <a:srgbClr val="A4A3A4"/>
          </p15:clr>
        </p15:guide>
        <p15:guide id="25" pos="6308">
          <p15:clr>
            <a:srgbClr val="A4A3A4"/>
          </p15:clr>
        </p15:guide>
        <p15:guide id="26" pos="6716">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8" y="493734"/>
            <a:ext cx="5618874" cy="378565"/>
          </a:xfrm>
        </p:spPr>
        <p:txBody>
          <a:bodyPr tIns="64008"/>
          <a:lstStyle>
            <a:lvl1pPr>
              <a:defRPr sz="2040" spc="0">
                <a:solidFill>
                  <a:srgbClr val="000000"/>
                </a:solidFill>
                <a:latin typeface="+mj-lt"/>
                <a:cs typeface="Segoe UI" panose="020B0502040204020203" pitchFamily="34" charset="0"/>
              </a:defRPr>
            </a:lvl1pPr>
          </a:lstStyle>
          <a:p>
            <a:r>
              <a:rPr lang="en-US"/>
              <a:t>Click to edit Master title style</a:t>
            </a:r>
          </a:p>
        </p:txBody>
      </p:sp>
      <p:sp>
        <p:nvSpPr>
          <p:cNvPr id="3" name="Footer Placeholder 10">
            <a:extLst>
              <a:ext uri="{FF2B5EF4-FFF2-40B4-BE49-F238E27FC236}">
                <a16:creationId xmlns:a16="http://schemas.microsoft.com/office/drawing/2014/main" id="{04552FE7-359D-6544-B2BC-512289B79DFF}"/>
              </a:ext>
            </a:extLst>
          </p:cNvPr>
          <p:cNvSpPr>
            <a:spLocks noGrp="1"/>
          </p:cNvSpPr>
          <p:nvPr>
            <p:ph type="ftr" sz="quarter" idx="3"/>
          </p:nvPr>
        </p:nvSpPr>
        <p:spPr>
          <a:xfrm>
            <a:off x="595915" y="6584995"/>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1442854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1">
          <p15:clr>
            <a:srgbClr val="A4A3A4"/>
          </p15:clr>
        </p15:guide>
        <p15:guide id="8" pos="1373">
          <p15:clr>
            <a:srgbClr val="A4A3A4"/>
          </p15:clr>
        </p15:guide>
        <p15:guide id="9" pos="1556">
          <p15:clr>
            <a:srgbClr val="A4A3A4"/>
          </p15:clr>
        </p15:guide>
        <p15:guide id="10" pos="1967">
          <p15:clr>
            <a:srgbClr val="A4A3A4"/>
          </p15:clr>
        </p15:guide>
        <p15:guide id="11" pos="2149">
          <p15:clr>
            <a:srgbClr val="A4A3A4"/>
          </p15:clr>
        </p15:guide>
        <p15:guide id="12" pos="2561">
          <p15:clr>
            <a:srgbClr val="A4A3A4"/>
          </p15:clr>
        </p15:guide>
        <p15:guide id="13" pos="2744">
          <p15:clr>
            <a:srgbClr val="A4A3A4"/>
          </p15:clr>
        </p15:guide>
        <p15:guide id="14" pos="3155">
          <p15:clr>
            <a:srgbClr val="A4A3A4"/>
          </p15:clr>
        </p15:guide>
        <p15:guide id="15" pos="3337">
          <p15:clr>
            <a:srgbClr val="A4A3A4"/>
          </p15:clr>
        </p15:guide>
        <p15:guide id="16" pos="3749">
          <p15:clr>
            <a:srgbClr val="A4A3A4"/>
          </p15:clr>
        </p15:guide>
        <p15:guide id="17" pos="3932">
          <p15:clr>
            <a:srgbClr val="A4A3A4"/>
          </p15:clr>
        </p15:guide>
        <p15:guide id="18" pos="4342">
          <p15:clr>
            <a:srgbClr val="A4A3A4"/>
          </p15:clr>
        </p15:guide>
        <p15:guide id="19" pos="4525">
          <p15:clr>
            <a:srgbClr val="A4A3A4"/>
          </p15:clr>
        </p15:guide>
        <p15:guide id="20" pos="4936">
          <p15:clr>
            <a:srgbClr val="A4A3A4"/>
          </p15:clr>
        </p15:guide>
        <p15:guide id="21" pos="5120">
          <p15:clr>
            <a:srgbClr val="A4A3A4"/>
          </p15:clr>
        </p15:guide>
        <p15:guide id="22" pos="5528">
          <p15:clr>
            <a:srgbClr val="A4A3A4"/>
          </p15:clr>
        </p15:guide>
        <p15:guide id="23" pos="5713">
          <p15:clr>
            <a:srgbClr val="A4A3A4"/>
          </p15:clr>
        </p15:guide>
        <p15:guide id="24" pos="6122">
          <p15:clr>
            <a:srgbClr val="A4A3A4"/>
          </p15:clr>
        </p15:guide>
        <p15:guide id="25" pos="6308">
          <p15:clr>
            <a:srgbClr val="A4A3A4"/>
          </p15:clr>
        </p15:guide>
        <p15:guide id="26" pos="6716">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lumMod val="95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600059" y="508694"/>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8148" y="1462925"/>
            <a:ext cx="11239464" cy="1104941"/>
          </a:xfrm>
        </p:spPr>
        <p:txBody>
          <a:bodyPr wrap="square">
            <a:spAutoFit/>
          </a:bodyPr>
          <a:lstStyle>
            <a:lvl1pPr marL="0" indent="0">
              <a:buNone/>
              <a:defRPr sz="2040" b="0" i="0">
                <a:solidFill>
                  <a:srgbClr val="000000"/>
                </a:solidFill>
                <a:latin typeface="+mn-lt"/>
                <a:cs typeface="Segoe UI" panose="020B0502040204020203" pitchFamily="34" charset="0"/>
              </a:defRPr>
            </a:lvl1pPr>
            <a:lvl2pPr marL="233149" indent="0">
              <a:buNone/>
              <a:defRPr sz="1632">
                <a:solidFill>
                  <a:srgbClr val="000000"/>
                </a:solidFill>
              </a:defRPr>
            </a:lvl2pPr>
            <a:lvl3pPr marL="466298" indent="0">
              <a:buNone/>
              <a:defRPr sz="1428">
                <a:solidFill>
                  <a:srgbClr val="000000"/>
                </a:solidFill>
              </a:defRPr>
            </a:lvl3pPr>
            <a:lvl4pPr marL="699447" indent="0">
              <a:buNone/>
              <a:defRPr sz="1224">
                <a:solidFill>
                  <a:srgbClr val="000000"/>
                </a:solidFill>
              </a:defRPr>
            </a:lvl4pPr>
            <a:lvl5pPr marL="932597"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10">
            <a:extLst>
              <a:ext uri="{FF2B5EF4-FFF2-40B4-BE49-F238E27FC236}">
                <a16:creationId xmlns:a16="http://schemas.microsoft.com/office/drawing/2014/main" id="{37A1A54A-CF38-9947-A8FB-BBD41DE025C0}"/>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4529645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0" y="3093533"/>
            <a:ext cx="9327356" cy="508601"/>
          </a:xfrm>
          <a:noFill/>
        </p:spPr>
        <p:txBody>
          <a:bodyPr lIns="0" tIns="0" rIns="0" bIns="0" anchor="b" anchorCtr="0">
            <a:spAutoFit/>
          </a:bodyPr>
          <a:lstStyle>
            <a:lvl1pPr algn="l" defTabSz="951281"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0" y="4056498"/>
            <a:ext cx="9327356" cy="313932"/>
          </a:xfrm>
          <a:noFill/>
        </p:spPr>
        <p:txBody>
          <a:bodyPr lIns="0" tIns="0" rIns="0" bIns="0">
            <a:spAutoFit/>
          </a:bodyPr>
          <a:lstStyle>
            <a:lvl1pPr marL="0" indent="0">
              <a:spcBef>
                <a:spcPts val="0"/>
              </a:spcBef>
              <a:spcAft>
                <a:spcPts val="0"/>
              </a:spcAft>
              <a:buFont typeface="Arial" panose="020B0604020202020204" pitchFamily="34" charset="0"/>
              <a:buNone/>
              <a:defRPr sz="204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7618937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4">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0" y="3093533"/>
            <a:ext cx="9327356" cy="508601"/>
          </a:xfrm>
          <a:noFill/>
        </p:spPr>
        <p:txBody>
          <a:bodyPr lIns="0" tIns="0" rIns="0" bIns="0" anchor="b" anchorCtr="0">
            <a:spAutoFit/>
          </a:bodyPr>
          <a:lstStyle>
            <a:lvl1pPr algn="l" defTabSz="951281"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0" y="4056501"/>
            <a:ext cx="9327356" cy="251159"/>
          </a:xfrm>
          <a:noFill/>
        </p:spPr>
        <p:txBody>
          <a:bodyPr lIns="0" tIns="0" rIns="0" bIns="0">
            <a:spAutoFit/>
          </a:bodyPr>
          <a:lstStyle>
            <a:lvl1pPr marL="0" indent="0">
              <a:spcBef>
                <a:spcPts val="0"/>
              </a:spcBef>
              <a:spcAft>
                <a:spcPts val="0"/>
              </a:spcAft>
              <a:buFont typeface="Arial" panose="020B0604020202020204" pitchFamily="34" charset="0"/>
              <a:buNone/>
              <a:defRPr sz="1632"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842182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4">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0" y="3096169"/>
            <a:ext cx="9327356" cy="508601"/>
          </a:xfrm>
          <a:noFill/>
        </p:spPr>
        <p:txBody>
          <a:bodyPr lIns="0" tIns="0" rIns="0" bIns="0" anchor="b" anchorCtr="0">
            <a:spAutoFit/>
          </a:bodyPr>
          <a:lstStyle>
            <a:lvl1pPr algn="l" defTabSz="951281"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947970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0">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0" y="3096169"/>
            <a:ext cx="9327356" cy="508601"/>
          </a:xfrm>
          <a:noFill/>
        </p:spPr>
        <p:txBody>
          <a:bodyPr lIns="0" tIns="0" rIns="0" bIns="0" anchor="b" anchorCtr="0">
            <a:spAutoFit/>
          </a:bodyPr>
          <a:lstStyle>
            <a:lvl1pPr algn="l" defTabSz="951281"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52004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0">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106170"/>
            <a:ext cx="11260087" cy="498598"/>
          </a:xfrm>
          <a:noFill/>
        </p:spPr>
        <p:txBody>
          <a:bodyPr wrap="square" lIns="0" tIns="0" rIns="0" bIns="0" anchor="b" anchorCtr="0">
            <a:spAutoFit/>
          </a:bodyPr>
          <a:lstStyle>
            <a:lvl1pPr algn="l" defTabSz="951281" rtl="0" eaLnBrk="1" latinLnBrk="0" hangingPunct="1">
              <a:lnSpc>
                <a:spcPct val="90000"/>
              </a:lnSpc>
              <a:spcBef>
                <a:spcPct val="0"/>
              </a:spcBef>
              <a:buNone/>
              <a:defRPr lang="en-US" sz="3600" b="0" kern="1200" cap="none" spc="-51"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0187597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6">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0" y="3106170"/>
            <a:ext cx="9327356" cy="498598"/>
          </a:xfrm>
          <a:noFill/>
        </p:spPr>
        <p:txBody>
          <a:bodyPr lIns="0" tIns="0" rIns="0" bIns="0" anchor="b" anchorCtr="0">
            <a:spAutoFit/>
          </a:bodyPr>
          <a:lstStyle>
            <a:lvl1pPr algn="l" defTabSz="951281" rtl="0" eaLnBrk="1" latinLnBrk="0" hangingPunct="1">
              <a:lnSpc>
                <a:spcPct val="90000"/>
              </a:lnSpc>
              <a:spcBef>
                <a:spcPct val="0"/>
              </a:spcBef>
              <a:buNone/>
              <a:defRPr lang="en-US" sz="3600" b="0" kern="1200" cap="none" spc="-51"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60073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4">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2" y="3303364"/>
            <a:ext cx="9029648" cy="387798"/>
          </a:xfrm>
          <a:noFill/>
        </p:spPr>
        <p:txBody>
          <a:bodyPr wrap="square" lIns="0" tIns="0" rIns="0" bIns="0" anchor="ctr" anchorCtr="0">
            <a:spAutoFit/>
          </a:bodyPr>
          <a:lstStyle>
            <a:lvl1pPr algn="l" defTabSz="951281" rtl="0" eaLnBrk="1" latinLnBrk="0" hangingPunct="1">
              <a:lnSpc>
                <a:spcPct val="90000"/>
              </a:lnSpc>
              <a:spcBef>
                <a:spcPct val="0"/>
              </a:spcBef>
              <a:buNone/>
              <a:defRPr lang="en-US" sz="28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96819222"/>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524052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1A1A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861135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a:xfrm>
            <a:off x="600061" y="507450"/>
            <a:ext cx="11239464" cy="439479"/>
          </a:xfrm>
        </p:spPr>
        <p:txBody>
          <a:bodyPr/>
          <a:lstStyle>
            <a:lvl1pPr>
              <a:defRPr sz="2856"/>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600061" y="1465291"/>
            <a:ext cx="11239464" cy="1946238"/>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1"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26"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5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885"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0">
            <a:extLst>
              <a:ext uri="{FF2B5EF4-FFF2-40B4-BE49-F238E27FC236}">
                <a16:creationId xmlns:a16="http://schemas.microsoft.com/office/drawing/2014/main" id="{CD7C51EB-D279-154E-8F43-40608F83D105}"/>
              </a:ext>
            </a:extLst>
          </p:cNvPr>
          <p:cNvSpPr>
            <a:spLocks noGrp="1"/>
          </p:cNvSpPr>
          <p:nvPr>
            <p:ph type="ftr" sz="quarter" idx="3"/>
          </p:nvPr>
        </p:nvSpPr>
        <p:spPr>
          <a:xfrm>
            <a:off x="595915" y="6584995"/>
            <a:ext cx="11246266" cy="110001"/>
          </a:xfrm>
          <a:prstGeom prst="rect">
            <a:avLst/>
          </a:prstGeom>
        </p:spPr>
        <p:txBody>
          <a:bodyPr/>
          <a:lstStyle>
            <a:lvl1pPr>
              <a:defRPr sz="816">
                <a:solidFill>
                  <a:schemeClr val="bg2">
                    <a:lumMod val="50000"/>
                  </a:schemeClr>
                </a:solidFill>
              </a:defRPr>
            </a:lvl1pPr>
          </a:lstStyle>
          <a:p>
            <a:r>
              <a:rPr lang="en-US"/>
              <a:t>© Microsoft Corporation 					 	 	 Microsoft 365 </a:t>
            </a:r>
          </a:p>
        </p:txBody>
      </p:sp>
    </p:spTree>
    <p:extLst>
      <p:ext uri="{BB962C8B-B14F-4D97-AF65-F5344CB8AC3E}">
        <p14:creationId xmlns:p14="http://schemas.microsoft.com/office/powerpoint/2010/main" val="142102358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600059" y="519291"/>
            <a:ext cx="11239464" cy="439465"/>
          </a:xfrm>
        </p:spPr>
        <p:txBody>
          <a:bodyPr/>
          <a:lstStyle>
            <a:lvl1pPr>
              <a:defRPr sz="2856">
                <a:solidFill>
                  <a:srgbClr val="000000"/>
                </a:solidFill>
              </a:defRPr>
            </a:lvl1pPr>
          </a:lstStyle>
          <a:p>
            <a:r>
              <a:rPr lang="en-US"/>
              <a:t>Click to edit Master title style</a:t>
            </a:r>
          </a:p>
        </p:txBody>
      </p:sp>
      <p:sp>
        <p:nvSpPr>
          <p:cNvPr id="3" name="Text Placeholder 2"/>
          <p:cNvSpPr>
            <a:spLocks noGrp="1"/>
          </p:cNvSpPr>
          <p:nvPr>
            <p:ph type="body" sz="quarter" idx="10"/>
          </p:nvPr>
        </p:nvSpPr>
        <p:spPr>
          <a:xfrm>
            <a:off x="595915" y="1464075"/>
            <a:ext cx="11239464" cy="1293282"/>
          </a:xfrm>
        </p:spPr>
        <p:txBody>
          <a:bodyPr/>
          <a:lstStyle>
            <a:lvl1pPr>
              <a:defRPr sz="2040">
                <a:solidFill>
                  <a:srgbClr val="000000"/>
                </a:solidFill>
                <a:latin typeface="+mn-lt"/>
              </a:defRPr>
            </a:lvl1pPr>
            <a:lvl2pPr>
              <a:defRPr sz="1632">
                <a:solidFill>
                  <a:srgbClr val="000000"/>
                </a:solidFill>
              </a:defRPr>
            </a:lvl2pPr>
            <a:lvl3pPr>
              <a:defRPr sz="1428">
                <a:solidFill>
                  <a:srgbClr val="000000"/>
                </a:solidFill>
              </a:defRPr>
            </a:lvl3pPr>
            <a:lvl4pPr>
              <a:defRPr sz="1224">
                <a:solidFill>
                  <a:srgbClr val="000000"/>
                </a:solidFill>
              </a:defRPr>
            </a:lvl4pPr>
            <a:lvl5pPr>
              <a:defRPr sz="102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0">
            <a:extLst>
              <a:ext uri="{FF2B5EF4-FFF2-40B4-BE49-F238E27FC236}">
                <a16:creationId xmlns:a16="http://schemas.microsoft.com/office/drawing/2014/main" id="{DD1BEEC7-5874-1E48-8B60-B1E5D9779C29}"/>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9726955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784C1-0B47-463C-946E-83D417F67FBE}"/>
              </a:ext>
            </a:extLst>
          </p:cNvPr>
          <p:cNvSpPr>
            <a:spLocks noGrp="1"/>
          </p:cNvSpPr>
          <p:nvPr>
            <p:ph type="title"/>
          </p:nvPr>
        </p:nvSpPr>
        <p:spPr>
          <a:xfrm>
            <a:off x="586344" y="-601583"/>
            <a:ext cx="11239464" cy="430887"/>
          </a:xfrm>
        </p:spPr>
        <p:txBody>
          <a:bodyPr/>
          <a:lstStyle>
            <a:lvl1pPr>
              <a:defRPr sz="2800">
                <a:solidFill>
                  <a:schemeClr val="tx1"/>
                </a:solidFill>
              </a:defRPr>
            </a:lvl1pPr>
          </a:lstStyle>
          <a:p>
            <a:r>
              <a:rPr lang="en-US"/>
              <a:t>Click to edit Master title style</a:t>
            </a:r>
            <a:endParaRPr lang="en-IN"/>
          </a:p>
        </p:txBody>
      </p:sp>
      <p:pic>
        <p:nvPicPr>
          <p:cNvPr id="4" name="MS logo gray - EMF" descr="Microsoft 365 logo">
            <a:extLst>
              <a:ext uri="{FF2B5EF4-FFF2-40B4-BE49-F238E27FC236}">
                <a16:creationId xmlns:a16="http://schemas.microsoft.com/office/drawing/2014/main" id="{2EEC6248-87BC-4D4D-98C3-91E1890DDA1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22"/>
            <a:ext cx="2489079" cy="920827"/>
          </a:xfrm>
          <a:prstGeom prst="rect">
            <a:avLst/>
          </a:prstGeom>
        </p:spPr>
      </p:pic>
      <p:sp>
        <p:nvSpPr>
          <p:cNvPr id="2" name="Text Box 3"/>
          <p:cNvSpPr txBox="1">
            <a:spLocks noChangeArrowheads="1"/>
          </p:cNvSpPr>
          <p:nvPr userDrawn="1"/>
        </p:nvSpPr>
        <p:spPr bwMode="blackWhite">
          <a:xfrm>
            <a:off x="595915" y="6286117"/>
            <a:ext cx="4571999"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19" eaLnBrk="0" hangingPunct="0"/>
            <a:r>
              <a:rPr lang="en-US" sz="700">
                <a:solidFill>
                  <a:schemeClr val="tx1"/>
                </a:solidFill>
                <a:cs typeface="Segoe UI" pitchFamily="34" charset="0"/>
              </a:rPr>
              <a:t>© Copyright Microsoft Corporation. All rights reserved. </a:t>
            </a:r>
          </a:p>
        </p:txBody>
      </p:sp>
    </p:spTree>
    <p:extLst>
      <p:ext uri="{BB962C8B-B14F-4D97-AF65-F5344CB8AC3E}">
        <p14:creationId xmlns:p14="http://schemas.microsoft.com/office/powerpoint/2010/main" val="6433458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600059" y="508694"/>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5914" y="1463670"/>
            <a:ext cx="5316593" cy="1293282"/>
          </a:xfrm>
        </p:spPr>
        <p:txBody>
          <a:bodyPr wrap="square">
            <a:spAutoFit/>
          </a:bodyPr>
          <a:lstStyle>
            <a:lvl1pPr marL="0" indent="0">
              <a:spcBef>
                <a:spcPts val="1248"/>
              </a:spcBef>
              <a:buClr>
                <a:schemeClr val="tx1"/>
              </a:buClr>
              <a:buFont typeface="Wingdings" panose="05000000000000000000" pitchFamily="2" charset="2"/>
              <a:buNone/>
              <a:defRPr sz="2040" b="0">
                <a:solidFill>
                  <a:srgbClr val="000000"/>
                </a:solidFill>
                <a:latin typeface="+mn-lt"/>
                <a:cs typeface="Segoe UI Semilight" panose="020B0402040204020203" pitchFamily="34" charset="0"/>
              </a:defRPr>
            </a:lvl1pPr>
            <a:lvl2pPr marL="260674" indent="0">
              <a:buFont typeface="Wingdings" panose="05000000000000000000" pitchFamily="2" charset="2"/>
              <a:buNone/>
              <a:defRPr sz="1632" b="0">
                <a:solidFill>
                  <a:srgbClr val="000000"/>
                </a:solidFill>
              </a:defRPr>
            </a:lvl2pPr>
            <a:lvl3pPr marL="459822" indent="0">
              <a:buFont typeface="Wingdings" panose="05000000000000000000" pitchFamily="2" charset="2"/>
              <a:buNone/>
              <a:tabLst/>
              <a:defRPr sz="1428" b="0">
                <a:solidFill>
                  <a:srgbClr val="000000"/>
                </a:solidFill>
              </a:defRPr>
            </a:lvl3pPr>
            <a:lvl4pPr marL="665446" indent="0">
              <a:buFont typeface="Wingdings" panose="05000000000000000000" pitchFamily="2" charset="2"/>
              <a:buNone/>
              <a:defRPr sz="1224" b="0">
                <a:solidFill>
                  <a:srgbClr val="000000"/>
                </a:solidFill>
              </a:defRPr>
            </a:lvl4pPr>
            <a:lvl5pPr marL="871071" indent="0">
              <a:buFont typeface="Wingdings" panose="05000000000000000000" pitchFamily="2" charset="2"/>
              <a:buNone/>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70"/>
            <a:ext cx="5316593" cy="1293282"/>
          </a:xfrm>
        </p:spPr>
        <p:txBody>
          <a:bodyPr wrap="square">
            <a:spAutoFit/>
          </a:bodyPr>
          <a:lstStyle>
            <a:lvl1pPr marL="0" indent="0">
              <a:spcBef>
                <a:spcPts val="1248"/>
              </a:spcBef>
              <a:buClr>
                <a:schemeClr val="tx1"/>
              </a:buClr>
              <a:buFont typeface="Wingdings" panose="05000000000000000000" pitchFamily="2" charset="2"/>
              <a:buNone/>
              <a:defRPr sz="2040" b="0">
                <a:solidFill>
                  <a:srgbClr val="000000"/>
                </a:solidFill>
                <a:latin typeface="+mn-lt"/>
                <a:cs typeface="Segoe UI Semilight" panose="020B0402040204020203" pitchFamily="34" charset="0"/>
              </a:defRPr>
            </a:lvl1pPr>
            <a:lvl2pPr marL="260674" indent="0">
              <a:buFont typeface="Wingdings" panose="05000000000000000000" pitchFamily="2" charset="2"/>
              <a:buNone/>
              <a:defRPr sz="1632" b="0">
                <a:solidFill>
                  <a:srgbClr val="000000"/>
                </a:solidFill>
              </a:defRPr>
            </a:lvl2pPr>
            <a:lvl3pPr marL="459822" indent="0">
              <a:buFont typeface="Wingdings" panose="05000000000000000000" pitchFamily="2" charset="2"/>
              <a:buNone/>
              <a:tabLst/>
              <a:defRPr sz="1428" b="0">
                <a:solidFill>
                  <a:srgbClr val="000000"/>
                </a:solidFill>
              </a:defRPr>
            </a:lvl3pPr>
            <a:lvl4pPr marL="665446" indent="0">
              <a:buFont typeface="Wingdings" panose="05000000000000000000" pitchFamily="2" charset="2"/>
              <a:buNone/>
              <a:defRPr sz="1224" b="0">
                <a:solidFill>
                  <a:srgbClr val="000000"/>
                </a:solidFill>
              </a:defRPr>
            </a:lvl4pPr>
            <a:lvl5pPr marL="871071" indent="0">
              <a:buFont typeface="Wingdings" panose="05000000000000000000" pitchFamily="2" charset="2"/>
              <a:buNone/>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0">
            <a:extLst>
              <a:ext uri="{FF2B5EF4-FFF2-40B4-BE49-F238E27FC236}">
                <a16:creationId xmlns:a16="http://schemas.microsoft.com/office/drawing/2014/main" id="{22BDE9B7-BF0F-DF45-BCD0-D6165D547D13}"/>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123098450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a:xfrm>
            <a:off x="600059" y="507446"/>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5914" y="1466098"/>
            <a:ext cx="5316593" cy="1293282"/>
          </a:xfrm>
        </p:spPr>
        <p:txBody>
          <a:bodyPr wrap="square">
            <a:spAutoFit/>
          </a:bodyPr>
          <a:lstStyle>
            <a:lvl1pPr marL="236387" indent="-236387">
              <a:spcBef>
                <a:spcPts val="1248"/>
              </a:spcBef>
              <a:buClr>
                <a:schemeClr val="tx1"/>
              </a:buClr>
              <a:buFont typeface="Wingdings" panose="05000000000000000000" pitchFamily="2" charset="2"/>
              <a:buChar char=""/>
              <a:defRPr sz="2040" b="0">
                <a:solidFill>
                  <a:srgbClr val="000000"/>
                </a:solidFill>
                <a:latin typeface="+mn-lt"/>
                <a:cs typeface="Segoe UI Semilight" panose="020B0402040204020203" pitchFamily="34" charset="0"/>
              </a:defRPr>
            </a:lvl1pPr>
            <a:lvl2pPr marL="435536" indent="-174862">
              <a:buFont typeface="Wingdings" panose="05000000000000000000" pitchFamily="2" charset="2"/>
              <a:buChar char=""/>
              <a:defRPr sz="1632" b="0">
                <a:solidFill>
                  <a:srgbClr val="000000"/>
                </a:solidFill>
              </a:defRPr>
            </a:lvl2pPr>
            <a:lvl3pPr marL="652494" indent="-192672">
              <a:buFont typeface="Wingdings" panose="05000000000000000000" pitchFamily="2" charset="2"/>
              <a:buChar char=""/>
              <a:tabLst/>
              <a:defRPr sz="1428" b="0">
                <a:solidFill>
                  <a:srgbClr val="000000"/>
                </a:solidFill>
              </a:defRPr>
            </a:lvl3pPr>
            <a:lvl4pPr marL="845166" indent="-179720">
              <a:buFont typeface="Wingdings" panose="05000000000000000000" pitchFamily="2" charset="2"/>
              <a:buChar char=""/>
              <a:defRPr sz="1224" b="0">
                <a:solidFill>
                  <a:srgbClr val="000000"/>
                </a:solidFill>
              </a:defRPr>
            </a:lvl4pPr>
            <a:lvl5pPr marL="1044314" indent="-173243">
              <a:buFont typeface="Wingdings" panose="05000000000000000000" pitchFamily="2" charset="2"/>
              <a:buChar char=""/>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a:extLst>
              <a:ext uri="{FF2B5EF4-FFF2-40B4-BE49-F238E27FC236}">
                <a16:creationId xmlns:a16="http://schemas.microsoft.com/office/drawing/2014/main" id="{1EF8841F-D2F8-0646-B645-839893A70343}"/>
              </a:ext>
            </a:extLst>
          </p:cNvPr>
          <p:cNvSpPr>
            <a:spLocks noGrp="1"/>
          </p:cNvSpPr>
          <p:nvPr>
            <p:ph type="body" sz="quarter" idx="12"/>
          </p:nvPr>
        </p:nvSpPr>
        <p:spPr>
          <a:xfrm>
            <a:off x="6521039" y="1466098"/>
            <a:ext cx="5316593" cy="1293282"/>
          </a:xfrm>
        </p:spPr>
        <p:txBody>
          <a:bodyPr wrap="square">
            <a:spAutoFit/>
          </a:bodyPr>
          <a:lstStyle>
            <a:lvl1pPr marL="236387" indent="-236387">
              <a:spcBef>
                <a:spcPts val="1248"/>
              </a:spcBef>
              <a:buClr>
                <a:schemeClr val="tx1"/>
              </a:buClr>
              <a:buFont typeface="Wingdings" panose="05000000000000000000" pitchFamily="2" charset="2"/>
              <a:buChar char=""/>
              <a:defRPr sz="2040" b="0">
                <a:solidFill>
                  <a:srgbClr val="000000"/>
                </a:solidFill>
                <a:latin typeface="+mn-lt"/>
                <a:cs typeface="Segoe UI Semilight" panose="020B0402040204020203" pitchFamily="34" charset="0"/>
              </a:defRPr>
            </a:lvl1pPr>
            <a:lvl2pPr marL="435536" indent="-174862">
              <a:buFont typeface="Wingdings" panose="05000000000000000000" pitchFamily="2" charset="2"/>
              <a:buChar char=""/>
              <a:defRPr sz="1632" b="0">
                <a:solidFill>
                  <a:srgbClr val="000000"/>
                </a:solidFill>
              </a:defRPr>
            </a:lvl2pPr>
            <a:lvl3pPr marL="652494" indent="-192672">
              <a:buFont typeface="Wingdings" panose="05000000000000000000" pitchFamily="2" charset="2"/>
              <a:buChar char=""/>
              <a:tabLst/>
              <a:defRPr sz="1428" b="0">
                <a:solidFill>
                  <a:srgbClr val="000000"/>
                </a:solidFill>
              </a:defRPr>
            </a:lvl3pPr>
            <a:lvl4pPr marL="845166" indent="-179720">
              <a:buFont typeface="Wingdings" panose="05000000000000000000" pitchFamily="2" charset="2"/>
              <a:buChar char=""/>
              <a:defRPr sz="1224" b="0">
                <a:solidFill>
                  <a:srgbClr val="000000"/>
                </a:solidFill>
              </a:defRPr>
            </a:lvl4pPr>
            <a:lvl5pPr marL="1044314" indent="-173243">
              <a:buFont typeface="Wingdings" panose="05000000000000000000" pitchFamily="2" charset="2"/>
              <a:buChar char=""/>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0">
            <a:extLst>
              <a:ext uri="{FF2B5EF4-FFF2-40B4-BE49-F238E27FC236}">
                <a16:creationId xmlns:a16="http://schemas.microsoft.com/office/drawing/2014/main" id="{9EF2168D-ABC8-AA43-9EDB-A155583EFD61}"/>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30056179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600059" y="507446"/>
            <a:ext cx="11239464" cy="439465"/>
          </a:xfrm>
        </p:spPr>
        <p:txBody>
          <a:bodyPr/>
          <a:lstStyle>
            <a:lvl1pPr>
              <a:defRPr sz="2800">
                <a:solidFill>
                  <a:schemeClr val="tx1"/>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95915" y="6584990"/>
            <a:ext cx="11246266" cy="110001"/>
          </a:xfrm>
          <a:prstGeom prst="rect">
            <a:avLst/>
          </a:prstGeom>
        </p:spPr>
        <p:txBody>
          <a:bodyPr/>
          <a:lstStyle>
            <a:lvl1pPr>
              <a:defRPr sz="800">
                <a:solidFill>
                  <a:schemeClr val="tx1"/>
                </a:solidFill>
              </a:defRPr>
            </a:lvl1pPr>
          </a:lstStyle>
          <a:p>
            <a:r>
              <a:rPr lang="en-US"/>
              <a:t>© Microsoft Corporation 					 	 	 Microsoft 365 </a:t>
            </a:r>
          </a:p>
        </p:txBody>
      </p:sp>
    </p:spTree>
    <p:extLst>
      <p:ext uri="{BB962C8B-B14F-4D97-AF65-F5344CB8AC3E}">
        <p14:creationId xmlns:p14="http://schemas.microsoft.com/office/powerpoint/2010/main" val="292186391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600059" y="507446"/>
            <a:ext cx="11239464" cy="439465"/>
          </a:xfrm>
        </p:spPr>
        <p:txBody>
          <a:bodyPr/>
          <a:lstStyle>
            <a:lvl1pPr>
              <a:defRPr sz="2800">
                <a:solidFill>
                  <a:schemeClr val="tx1"/>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95915" y="6584990"/>
            <a:ext cx="11246266" cy="110001"/>
          </a:xfrm>
          <a:prstGeom prst="rect">
            <a:avLst/>
          </a:prstGeom>
        </p:spPr>
        <p:txBody>
          <a:bodyPr/>
          <a:lstStyle>
            <a:lvl1pPr>
              <a:defRPr sz="800">
                <a:solidFill>
                  <a:schemeClr val="tx1"/>
                </a:solidFill>
              </a:defRPr>
            </a:lvl1pPr>
          </a:lstStyle>
          <a:p>
            <a:r>
              <a:rPr lang="en-US"/>
              <a:t>© Microsoft Corporation 					 	 	 Microsoft 365 </a:t>
            </a:r>
          </a:p>
        </p:txBody>
      </p:sp>
    </p:spTree>
    <p:extLst>
      <p:ext uri="{BB962C8B-B14F-4D97-AF65-F5344CB8AC3E}">
        <p14:creationId xmlns:p14="http://schemas.microsoft.com/office/powerpoint/2010/main" val="47801036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image" Target="../media/image1.emf"/><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theme" Target="../theme/theme2.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6342" y="521161"/>
            <a:ext cx="11239464" cy="439465"/>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1"/>
            <a:ext cx="11239464" cy="129328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9" cstate="print">
            <a:extLst>
              <a:ext uri="{28A0092B-C50C-407E-A947-70E740481C1C}">
                <a14:useLocalDpi xmlns:a14="http://schemas.microsoft.com/office/drawing/2010/main"/>
              </a:ext>
            </a:extLst>
          </a:blip>
          <a:stretch>
            <a:fillRect/>
          </a:stretch>
        </p:blipFill>
        <p:spPr>
          <a:xfrm rot="5400000">
            <a:off x="9475748" y="3001154"/>
            <a:ext cx="6994525" cy="992217"/>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74804"/>
      </p:ext>
    </p:extLst>
  </p:cSld>
  <p:clrMap bg1="lt1" tx1="dk1" bg2="lt2" tx2="dk2" accent1="accent1" accent2="accent2" accent3="accent3" accent4="accent4" accent5="accent5" accent6="accent6" hlink="hlink" folHlink="folHlink"/>
  <p:sldLayoutIdLst>
    <p:sldLayoutId id="2147484716" r:id="rId1"/>
    <p:sldLayoutId id="2147484717" r:id="rId2"/>
    <p:sldLayoutId id="2147484718" r:id="rId3"/>
    <p:sldLayoutId id="2147484719" r:id="rId4"/>
    <p:sldLayoutId id="2147484720" r:id="rId5"/>
    <p:sldLayoutId id="2147484721" r:id="rId6"/>
    <p:sldLayoutId id="2147484722" r:id="rId7"/>
    <p:sldLayoutId id="2147484723" r:id="rId8"/>
    <p:sldLayoutId id="2147484725" r:id="rId9"/>
    <p:sldLayoutId id="2147484726" r:id="rId10"/>
    <p:sldLayoutId id="2147484728" r:id="rId11"/>
    <p:sldLayoutId id="2147484729" r:id="rId12"/>
    <p:sldLayoutId id="2147484730" r:id="rId13"/>
    <p:sldLayoutId id="2147484731" r:id="rId14"/>
    <p:sldLayoutId id="2147484732" r:id="rId15"/>
    <p:sldLayoutId id="2147484733" r:id="rId16"/>
    <p:sldLayoutId id="2147484734" r:id="rId17"/>
    <p:sldLayoutId id="2147484735" r:id="rId18"/>
    <p:sldLayoutId id="2147484736" r:id="rId19"/>
    <p:sldLayoutId id="2147484737" r:id="rId20"/>
    <p:sldLayoutId id="2147484738" r:id="rId21"/>
    <p:sldLayoutId id="2147484744" r:id="rId22"/>
    <p:sldLayoutId id="2147484739" r:id="rId23"/>
    <p:sldLayoutId id="2147484740" r:id="rId24"/>
    <p:sldLayoutId id="2147484741" r:id="rId25"/>
    <p:sldLayoutId id="2147484742" r:id="rId26"/>
    <p:sldLayoutId id="2147484743" r:id="rId27"/>
  </p:sldLayoutIdLst>
  <p:transition>
    <p:fade/>
  </p:transition>
  <p:hf sldNum="0" hdr="0" ftr="0" dt="0"/>
  <p:txStyles>
    <p:titleStyle>
      <a:lvl1pPr algn="l" defTabSz="951304" rtl="0" eaLnBrk="1" latinLnBrk="0" hangingPunct="1">
        <a:lnSpc>
          <a:spcPct val="100000"/>
        </a:lnSpc>
        <a:spcBef>
          <a:spcPct val="0"/>
        </a:spcBef>
        <a:buNone/>
        <a:defRPr lang="en-US" sz="2856" b="0" kern="1200" cap="none" spc="-51" baseline="0" dirty="0" smtClean="0">
          <a:ln w="3175">
            <a:noFill/>
          </a:ln>
          <a:solidFill>
            <a:srgbClr val="000000"/>
          </a:soli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5">
          <p15:clr>
            <a:srgbClr val="C35EA4"/>
          </p15:clr>
        </p15:guide>
        <p15:guide id="17" pos="7469">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6344" y="521165"/>
            <a:ext cx="11239464" cy="439479"/>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4"/>
            <a:ext cx="11239464" cy="1293431"/>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5" cstate="print">
            <a:extLst>
              <a:ext uri="{28A0092B-C50C-407E-A947-70E740481C1C}">
                <a14:useLocalDpi xmlns:a14="http://schemas.microsoft.com/office/drawing/2010/main"/>
              </a:ext>
            </a:extLst>
          </a:blip>
          <a:stretch>
            <a:fillRect/>
          </a:stretch>
        </p:blipFill>
        <p:spPr>
          <a:xfrm rot="5400000">
            <a:off x="9475751" y="3001157"/>
            <a:ext cx="6994525" cy="992217"/>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2" y="5"/>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3"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05"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3" y="5"/>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05"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2750998"/>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3" r:id="rId8"/>
    <p:sldLayoutId id="2147484754" r:id="rId9"/>
    <p:sldLayoutId id="2147484755" r:id="rId10"/>
    <p:sldLayoutId id="2147484756" r:id="rId11"/>
    <p:sldLayoutId id="2147484757" r:id="rId12"/>
    <p:sldLayoutId id="2147484758" r:id="rId13"/>
    <p:sldLayoutId id="2147484759" r:id="rId14"/>
    <p:sldLayoutId id="2147484760" r:id="rId15"/>
    <p:sldLayoutId id="2147484761" r:id="rId16"/>
    <p:sldLayoutId id="2147484762" r:id="rId17"/>
    <p:sldLayoutId id="2147484763" r:id="rId18"/>
    <p:sldLayoutId id="2147484764" r:id="rId19"/>
    <p:sldLayoutId id="2147484765" r:id="rId20"/>
    <p:sldLayoutId id="2147484766" r:id="rId21"/>
    <p:sldLayoutId id="2147484767" r:id="rId22"/>
    <p:sldLayoutId id="2147484768" r:id="rId23"/>
  </p:sldLayoutIdLst>
  <p:transition>
    <p:fade/>
  </p:transition>
  <p:hf sldNum="0" hdr="0" ftr="0" dt="0"/>
  <p:txStyles>
    <p:titleStyle>
      <a:lvl1pPr algn="l" defTabSz="951281" rtl="0" eaLnBrk="1" latinLnBrk="0" hangingPunct="1">
        <a:lnSpc>
          <a:spcPct val="100000"/>
        </a:lnSpc>
        <a:spcBef>
          <a:spcPct val="0"/>
        </a:spcBef>
        <a:buNone/>
        <a:defRPr lang="en-US" sz="2856" b="0" kern="1200" cap="none" spc="-51" baseline="0" dirty="0" smtClean="0">
          <a:ln w="3175">
            <a:noFill/>
          </a:ln>
          <a:solidFill>
            <a:srgbClr val="000000"/>
          </a:solidFill>
          <a:effectLst/>
          <a:latin typeface="+mj-lt"/>
          <a:ea typeface="+mn-ea"/>
          <a:cs typeface="Segoe UI" pitchFamily="34" charset="0"/>
        </a:defRPr>
      </a:lvl1pPr>
    </p:titleStyle>
    <p:bodyStyle>
      <a:lvl1pPr marL="233144" marR="0" indent="-233144" algn="l" defTabSz="95128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86" marR="0" indent="-233144" algn="l" defTabSz="95128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287" marR="0" indent="-204000" algn="l" defTabSz="95128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17" marR="0" indent="-184571" algn="l" defTabSz="95128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288" marR="0" indent="-171620" algn="l" defTabSz="95128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19" indent="-237820" algn="l" defTabSz="951281"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660" indent="-237820" algn="l" defTabSz="951281"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00" indent="-237820" algn="l" defTabSz="951281"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2941" indent="-237820" algn="l" defTabSz="951281"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281" rtl="0" eaLnBrk="1" latinLnBrk="0" hangingPunct="1">
        <a:defRPr sz="1836" kern="1200">
          <a:solidFill>
            <a:schemeClr val="tx1"/>
          </a:solidFill>
          <a:latin typeface="+mn-lt"/>
          <a:ea typeface="+mn-ea"/>
          <a:cs typeface="+mn-cs"/>
        </a:defRPr>
      </a:lvl1pPr>
      <a:lvl2pPr marL="475640" algn="l" defTabSz="951281" rtl="0" eaLnBrk="1" latinLnBrk="0" hangingPunct="1">
        <a:defRPr sz="1836" kern="1200">
          <a:solidFill>
            <a:schemeClr val="tx1"/>
          </a:solidFill>
          <a:latin typeface="+mn-lt"/>
          <a:ea typeface="+mn-ea"/>
          <a:cs typeface="+mn-cs"/>
        </a:defRPr>
      </a:lvl2pPr>
      <a:lvl3pPr marL="951281" algn="l" defTabSz="951281" rtl="0" eaLnBrk="1" latinLnBrk="0" hangingPunct="1">
        <a:defRPr sz="1836" kern="1200">
          <a:solidFill>
            <a:schemeClr val="tx1"/>
          </a:solidFill>
          <a:latin typeface="+mn-lt"/>
          <a:ea typeface="+mn-ea"/>
          <a:cs typeface="+mn-cs"/>
        </a:defRPr>
      </a:lvl3pPr>
      <a:lvl4pPr marL="1426919" algn="l" defTabSz="951281" rtl="0" eaLnBrk="1" latinLnBrk="0" hangingPunct="1">
        <a:defRPr sz="1836" kern="1200">
          <a:solidFill>
            <a:schemeClr val="tx1"/>
          </a:solidFill>
          <a:latin typeface="+mn-lt"/>
          <a:ea typeface="+mn-ea"/>
          <a:cs typeface="+mn-cs"/>
        </a:defRPr>
      </a:lvl4pPr>
      <a:lvl5pPr marL="1902560" algn="l" defTabSz="951281" rtl="0" eaLnBrk="1" latinLnBrk="0" hangingPunct="1">
        <a:defRPr sz="1836" kern="1200">
          <a:solidFill>
            <a:schemeClr val="tx1"/>
          </a:solidFill>
          <a:latin typeface="+mn-lt"/>
          <a:ea typeface="+mn-ea"/>
          <a:cs typeface="+mn-cs"/>
        </a:defRPr>
      </a:lvl5pPr>
      <a:lvl6pPr marL="2378201" algn="l" defTabSz="951281" rtl="0" eaLnBrk="1" latinLnBrk="0" hangingPunct="1">
        <a:defRPr sz="1836" kern="1200">
          <a:solidFill>
            <a:schemeClr val="tx1"/>
          </a:solidFill>
          <a:latin typeface="+mn-lt"/>
          <a:ea typeface="+mn-ea"/>
          <a:cs typeface="+mn-cs"/>
        </a:defRPr>
      </a:lvl6pPr>
      <a:lvl7pPr marL="2853840" algn="l" defTabSz="951281" rtl="0" eaLnBrk="1" latinLnBrk="0" hangingPunct="1">
        <a:defRPr sz="1836" kern="1200">
          <a:solidFill>
            <a:schemeClr val="tx1"/>
          </a:solidFill>
          <a:latin typeface="+mn-lt"/>
          <a:ea typeface="+mn-ea"/>
          <a:cs typeface="+mn-cs"/>
        </a:defRPr>
      </a:lvl7pPr>
      <a:lvl8pPr marL="3329479" algn="l" defTabSz="951281" rtl="0" eaLnBrk="1" latinLnBrk="0" hangingPunct="1">
        <a:defRPr sz="1836" kern="1200">
          <a:solidFill>
            <a:schemeClr val="tx1"/>
          </a:solidFill>
          <a:latin typeface="+mn-lt"/>
          <a:ea typeface="+mn-ea"/>
          <a:cs typeface="+mn-cs"/>
        </a:defRPr>
      </a:lvl8pPr>
      <a:lvl9pPr marL="3805120" algn="l" defTabSz="951281"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5">
          <p15:clr>
            <a:srgbClr val="C35EA4"/>
          </p15:clr>
        </p15:guide>
        <p15:guide id="17" pos="7468">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4">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11.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hyperlink" Target="mailto:mike@michaelwhitehouse.com" TargetMode="External"/><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0059" y="2512377"/>
            <a:ext cx="4251462" cy="1969770"/>
          </a:xfrm>
        </p:spPr>
        <p:txBody>
          <a:bodyPr>
            <a:noAutofit/>
          </a:bodyPr>
          <a:lstStyle/>
          <a:p>
            <a:r>
              <a:rPr lang="en-US" sz="3200" spc="0" dirty="0"/>
              <a:t>MS-101T00</a:t>
            </a:r>
            <a:br>
              <a:rPr lang="en-US" sz="3200" spc="0" dirty="0"/>
            </a:br>
            <a:br>
              <a:rPr lang="en-US" sz="3200" spc="0"/>
            </a:br>
            <a:r>
              <a:rPr lang="en-US" sz="3200" spc="0"/>
              <a:t>Microsoft 365 Mobility </a:t>
            </a:r>
            <a:r>
              <a:rPr lang="en-US" sz="3200" spc="0" dirty="0"/>
              <a:t>and Security</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7E1C-03D2-429C-9786-69FFCD98A3B7}"/>
              </a:ext>
            </a:extLst>
          </p:cNvPr>
          <p:cNvSpPr>
            <a:spLocks noGrp="1"/>
          </p:cNvSpPr>
          <p:nvPr>
            <p:ph type="title"/>
          </p:nvPr>
        </p:nvSpPr>
        <p:spPr>
          <a:xfrm>
            <a:off x="600059" y="507450"/>
            <a:ext cx="11239464" cy="439465"/>
          </a:xfrm>
        </p:spPr>
        <p:txBody>
          <a:bodyPr/>
          <a:lstStyle/>
          <a:p>
            <a:r>
              <a:rPr lang="en-GB" spc="0">
                <a:solidFill>
                  <a:schemeClr val="tx1"/>
                </a:solidFill>
              </a:rPr>
              <a:t>WARNING – You may experience UI lab discrepancies</a:t>
            </a:r>
            <a:endParaRPr lang="en-US" spc="0">
              <a:solidFill>
                <a:schemeClr val="tx1"/>
              </a:solidFill>
            </a:endParaRPr>
          </a:p>
        </p:txBody>
      </p:sp>
      <p:sp>
        <p:nvSpPr>
          <p:cNvPr id="6" name="Rectangle 5">
            <a:extLst>
              <a:ext uri="{FF2B5EF4-FFF2-40B4-BE49-F238E27FC236}">
                <a16:creationId xmlns:a16="http://schemas.microsoft.com/office/drawing/2014/main" id="{E7B7F006-3BD4-4084-83B7-5337D520B442}"/>
              </a:ext>
            </a:extLst>
          </p:cNvPr>
          <p:cNvSpPr/>
          <p:nvPr/>
        </p:nvSpPr>
        <p:spPr>
          <a:xfrm>
            <a:off x="600058" y="1436688"/>
            <a:ext cx="7278624" cy="1713886"/>
          </a:xfrm>
          <a:prstGeom prst="rect">
            <a:avLst/>
          </a:prstGeom>
          <a:solidFill>
            <a:schemeClr val="bg1">
              <a:lumMod val="95000"/>
            </a:schemeClr>
          </a:solidFill>
          <a:ln w="19050">
            <a:solidFill>
              <a:schemeClr val="bg1">
                <a:lumMod val="95000"/>
              </a:schemeClr>
            </a:solidFill>
          </a:ln>
        </p:spPr>
        <p:txBody>
          <a:bodyPr wrap="square" lIns="182880" tIns="137160" rIns="182880" bIns="137160" rtlCol="0" anchor="ctr">
            <a:noAutofit/>
          </a:bodyPr>
          <a:lstStyle/>
          <a:p>
            <a:pPr fontAlgn="base">
              <a:spcBef>
                <a:spcPts val="1800"/>
              </a:spcBef>
            </a:pPr>
            <a:r>
              <a:rPr lang="en-GB" sz="2200" dirty="0"/>
              <a:t>Given the dynamic nature of Microsoft cloud tools, you may experience Microsoft 365 user interface (UI) changes that were made following courseware development that don’t match up with lab instructions</a:t>
            </a:r>
            <a:endParaRPr lang="en-IN" sz="2200" dirty="0"/>
          </a:p>
        </p:txBody>
      </p:sp>
      <p:sp>
        <p:nvSpPr>
          <p:cNvPr id="7" name="Rectangle 6">
            <a:extLst>
              <a:ext uri="{FF2B5EF4-FFF2-40B4-BE49-F238E27FC236}">
                <a16:creationId xmlns:a16="http://schemas.microsoft.com/office/drawing/2014/main" id="{1FCD7FA9-7257-4011-ACE0-FF84E62ED375}"/>
              </a:ext>
            </a:extLst>
          </p:cNvPr>
          <p:cNvSpPr/>
          <p:nvPr/>
        </p:nvSpPr>
        <p:spPr>
          <a:xfrm>
            <a:off x="600058" y="3291673"/>
            <a:ext cx="7278624" cy="1713886"/>
          </a:xfrm>
          <a:prstGeom prst="rect">
            <a:avLst/>
          </a:prstGeom>
          <a:solidFill>
            <a:schemeClr val="bg1">
              <a:lumMod val="95000"/>
            </a:schemeClr>
          </a:solidFill>
          <a:ln w="19050">
            <a:solidFill>
              <a:schemeClr val="bg1">
                <a:lumMod val="95000"/>
              </a:schemeClr>
            </a:solidFill>
          </a:ln>
        </p:spPr>
        <p:txBody>
          <a:bodyPr wrap="square" lIns="182880" tIns="137160" rIns="182880" bIns="137160" rtlCol="0" anchor="ctr">
            <a:noAutofit/>
          </a:bodyPr>
          <a:lstStyle/>
          <a:p>
            <a:pPr fontAlgn="base">
              <a:spcBef>
                <a:spcPts val="1800"/>
              </a:spcBef>
            </a:pPr>
            <a:r>
              <a:rPr lang="en-GB" sz="2200" dirty="0"/>
              <a:t>While Microsoft World-Wide Learning (WWL) will make every attempt to keep lab instructions current with the latest UI changes, you may run into Microsoft 365 changes that occur before WWL becomes aware of them</a:t>
            </a:r>
            <a:endParaRPr lang="en-IN" sz="2200" dirty="0"/>
          </a:p>
        </p:txBody>
      </p:sp>
      <p:sp>
        <p:nvSpPr>
          <p:cNvPr id="9" name="Rectangle 8">
            <a:extLst>
              <a:ext uri="{FF2B5EF4-FFF2-40B4-BE49-F238E27FC236}">
                <a16:creationId xmlns:a16="http://schemas.microsoft.com/office/drawing/2014/main" id="{F6A05C23-31B2-450F-85F6-41A682ABC8B0}"/>
              </a:ext>
            </a:extLst>
          </p:cNvPr>
          <p:cNvSpPr/>
          <p:nvPr/>
        </p:nvSpPr>
        <p:spPr>
          <a:xfrm>
            <a:off x="600058" y="5146662"/>
            <a:ext cx="7278624" cy="1122379"/>
          </a:xfrm>
          <a:prstGeom prst="rect">
            <a:avLst/>
          </a:prstGeom>
          <a:solidFill>
            <a:schemeClr val="bg1">
              <a:lumMod val="95000"/>
            </a:schemeClr>
          </a:solidFill>
          <a:ln w="19050">
            <a:solidFill>
              <a:schemeClr val="bg1">
                <a:lumMod val="95000"/>
              </a:schemeClr>
            </a:solidFill>
          </a:ln>
        </p:spPr>
        <p:txBody>
          <a:bodyPr wrap="square" lIns="182880" tIns="137160" rIns="182880" bIns="137160" rtlCol="0" anchor="ctr">
            <a:noAutofit/>
          </a:bodyPr>
          <a:lstStyle/>
          <a:p>
            <a:pPr fontAlgn="base">
              <a:spcBef>
                <a:spcPts val="1800"/>
              </a:spcBef>
            </a:pPr>
            <a:r>
              <a:rPr lang="en-GB" sz="2200" dirty="0"/>
              <a:t>If this occurs, you’ll have to adapt to the UI changes and work through them in the labs, as necessary</a:t>
            </a:r>
            <a:endParaRPr lang="en-IN" sz="2200" dirty="0"/>
          </a:p>
        </p:txBody>
      </p:sp>
      <p:pic>
        <p:nvPicPr>
          <p:cNvPr id="13" name="Picture 12">
            <a:extLst>
              <a:ext uri="{FF2B5EF4-FFF2-40B4-BE49-F238E27FC236}">
                <a16:creationId xmlns:a16="http://schemas.microsoft.com/office/drawing/2014/main" id="{29DDF20E-9A12-40B1-8B68-D5A8A145AD4D}"/>
              </a:ext>
              <a:ext uri="{C183D7F6-B498-43B3-948B-1728B52AA6E4}">
                <adec:decorative xmlns:adec="http://schemas.microsoft.com/office/drawing/2017/decorative" val="1"/>
              </a:ext>
            </a:extLst>
          </p:cNvPr>
          <p:cNvPicPr>
            <a:picLocks noChangeAspect="1"/>
          </p:cNvPicPr>
          <p:nvPr/>
        </p:nvPicPr>
        <p:blipFill rotWithShape="1">
          <a:blip r:embed="rId3"/>
          <a:srcRect l="-23289" t="-41797" r="-23289" b="-41797"/>
          <a:stretch/>
        </p:blipFill>
        <p:spPr>
          <a:xfrm>
            <a:off x="7998960" y="1436688"/>
            <a:ext cx="3858081" cy="4832350"/>
          </a:xfrm>
          <a:prstGeom prst="rect">
            <a:avLst/>
          </a:prstGeom>
          <a:ln w="19050">
            <a:solidFill>
              <a:schemeClr val="accent1"/>
            </a:solidFill>
          </a:ln>
        </p:spPr>
      </p:pic>
    </p:spTree>
    <p:extLst>
      <p:ext uri="{BB962C8B-B14F-4D97-AF65-F5344CB8AC3E}">
        <p14:creationId xmlns:p14="http://schemas.microsoft.com/office/powerpoint/2010/main" val="1381715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A4EE5-A3CF-4CDE-886E-67FDC18381A3}"/>
              </a:ext>
            </a:extLst>
          </p:cNvPr>
          <p:cNvSpPr>
            <a:spLocks noGrp="1"/>
          </p:cNvSpPr>
          <p:nvPr>
            <p:ph type="title"/>
          </p:nvPr>
        </p:nvSpPr>
        <p:spPr>
          <a:xfrm>
            <a:off x="600059" y="507450"/>
            <a:ext cx="11239464" cy="439465"/>
          </a:xfrm>
        </p:spPr>
        <p:txBody>
          <a:bodyPr/>
          <a:lstStyle/>
          <a:p>
            <a:r>
              <a:rPr lang="en-US" spc="0">
                <a:solidFill>
                  <a:schemeClr val="tx1"/>
                </a:solidFill>
              </a:rPr>
              <a:t>Post-course access to the labs </a:t>
            </a:r>
          </a:p>
        </p:txBody>
      </p:sp>
      <p:pic>
        <p:nvPicPr>
          <p:cNvPr id="5" name="Picture 4" descr="Icon of open lock pad with dot in the middle">
            <a:extLst>
              <a:ext uri="{FF2B5EF4-FFF2-40B4-BE49-F238E27FC236}">
                <a16:creationId xmlns:a16="http://schemas.microsoft.com/office/drawing/2014/main" id="{3502BE0F-E9E2-43F8-AD6B-38B07DB2A1F7}"/>
              </a:ext>
            </a:extLst>
          </p:cNvPr>
          <p:cNvPicPr>
            <a:picLocks noChangeAspect="1"/>
          </p:cNvPicPr>
          <p:nvPr/>
        </p:nvPicPr>
        <p:blipFill>
          <a:blip r:embed="rId2"/>
          <a:stretch>
            <a:fillRect/>
          </a:stretch>
        </p:blipFill>
        <p:spPr>
          <a:xfrm>
            <a:off x="579138" y="2070317"/>
            <a:ext cx="1165130" cy="1165130"/>
          </a:xfrm>
          <a:prstGeom prst="rect">
            <a:avLst/>
          </a:prstGeom>
        </p:spPr>
      </p:pic>
      <p:sp>
        <p:nvSpPr>
          <p:cNvPr id="7" name="TextBox 6">
            <a:extLst>
              <a:ext uri="{FF2B5EF4-FFF2-40B4-BE49-F238E27FC236}">
                <a16:creationId xmlns:a16="http://schemas.microsoft.com/office/drawing/2014/main" id="{0A74557A-036A-4000-B5A2-3B212B1BA9D5}"/>
              </a:ext>
            </a:extLst>
          </p:cNvPr>
          <p:cNvSpPr txBox="1"/>
          <p:nvPr/>
        </p:nvSpPr>
        <p:spPr>
          <a:xfrm>
            <a:off x="2179638" y="2017713"/>
            <a:ext cx="5657850" cy="1270338"/>
          </a:xfrm>
          <a:prstGeom prst="rect">
            <a:avLst/>
          </a:prstGeom>
          <a:noFill/>
        </p:spPr>
        <p:txBody>
          <a:bodyPr wrap="square" lIns="0" tIns="0" rIns="0" bIns="0" rtlCol="0" anchor="ctr">
            <a:noAutofit/>
          </a:bodyPr>
          <a:lstStyle/>
          <a:p>
            <a:pPr>
              <a:spcBef>
                <a:spcPts val="600"/>
              </a:spcBef>
              <a:spcAft>
                <a:spcPts val="600"/>
              </a:spcAft>
            </a:pPr>
            <a:r>
              <a:rPr lang="en-US" sz="2200" dirty="0"/>
              <a:t>Once you’ve completed this course, you can continue to access its labs within GitHub for personal self-study</a:t>
            </a:r>
          </a:p>
        </p:txBody>
      </p:sp>
      <p:cxnSp>
        <p:nvCxnSpPr>
          <p:cNvPr id="8" name="Straight Connector 7">
            <a:extLst>
              <a:ext uri="{FF2B5EF4-FFF2-40B4-BE49-F238E27FC236}">
                <a16:creationId xmlns:a16="http://schemas.microsoft.com/office/drawing/2014/main" id="{8FE2FA0D-8667-47F0-A8FF-82F37442AE7B}"/>
              </a:ext>
              <a:ext uri="{C183D7F6-B498-43B3-948B-1728B52AA6E4}">
                <adec:decorative xmlns:adec="http://schemas.microsoft.com/office/drawing/2017/decorative" val="1"/>
              </a:ext>
            </a:extLst>
          </p:cNvPr>
          <p:cNvCxnSpPr>
            <a:cxnSpLocks/>
          </p:cNvCxnSpPr>
          <p:nvPr/>
        </p:nvCxnSpPr>
        <p:spPr>
          <a:xfrm>
            <a:off x="2179642" y="3559176"/>
            <a:ext cx="565785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chain">
            <a:extLst>
              <a:ext uri="{FF2B5EF4-FFF2-40B4-BE49-F238E27FC236}">
                <a16:creationId xmlns:a16="http://schemas.microsoft.com/office/drawing/2014/main" id="{9B90FE8C-E552-46D9-A5C8-99C9B4D34E32}"/>
              </a:ext>
            </a:extLst>
          </p:cNvPr>
          <p:cNvPicPr>
            <a:picLocks noChangeAspect="1"/>
          </p:cNvPicPr>
          <p:nvPr/>
        </p:nvPicPr>
        <p:blipFill>
          <a:blip r:embed="rId3"/>
          <a:stretch>
            <a:fillRect/>
          </a:stretch>
        </p:blipFill>
        <p:spPr>
          <a:xfrm>
            <a:off x="579438" y="3883968"/>
            <a:ext cx="1163004" cy="1163004"/>
          </a:xfrm>
          <a:prstGeom prst="rect">
            <a:avLst/>
          </a:prstGeom>
        </p:spPr>
      </p:pic>
      <p:sp>
        <p:nvSpPr>
          <p:cNvPr id="10" name="TextBox 9">
            <a:extLst>
              <a:ext uri="{FF2B5EF4-FFF2-40B4-BE49-F238E27FC236}">
                <a16:creationId xmlns:a16="http://schemas.microsoft.com/office/drawing/2014/main" id="{DA393DA5-C71F-44A9-8EC1-AEE5E9D9585B}"/>
              </a:ext>
            </a:extLst>
          </p:cNvPr>
          <p:cNvSpPr txBox="1"/>
          <p:nvPr/>
        </p:nvSpPr>
        <p:spPr>
          <a:xfrm>
            <a:off x="2179638" y="3830301"/>
            <a:ext cx="5657850" cy="1270338"/>
          </a:xfrm>
          <a:prstGeom prst="rect">
            <a:avLst/>
          </a:prstGeom>
          <a:noFill/>
        </p:spPr>
        <p:txBody>
          <a:bodyPr wrap="square" lIns="0" tIns="0" rIns="0" bIns="0" rtlCol="0" anchor="ctr">
            <a:noAutofit/>
          </a:bodyPr>
          <a:lstStyle/>
          <a:p>
            <a:pPr>
              <a:spcBef>
                <a:spcPts val="600"/>
              </a:spcBef>
              <a:spcAft>
                <a:spcPts val="600"/>
              </a:spcAft>
            </a:pPr>
            <a:r>
              <a:rPr lang="en-US" sz="2200"/>
              <a:t>The GitHub link can be found on the Course Introduction page of your student manual</a:t>
            </a:r>
          </a:p>
        </p:txBody>
      </p:sp>
      <p:pic>
        <p:nvPicPr>
          <p:cNvPr id="12" name="Picture 11">
            <a:extLst>
              <a:ext uri="{FF2B5EF4-FFF2-40B4-BE49-F238E27FC236}">
                <a16:creationId xmlns:a16="http://schemas.microsoft.com/office/drawing/2014/main" id="{13B97EC4-A1E5-44A7-839D-EEED15C45E04}"/>
              </a:ext>
              <a:ext uri="{C183D7F6-B498-43B3-948B-1728B52AA6E4}">
                <adec:decorative xmlns:adec="http://schemas.microsoft.com/office/drawing/2017/decorative" val="1"/>
              </a:ext>
            </a:extLst>
          </p:cNvPr>
          <p:cNvPicPr>
            <a:picLocks noChangeAspect="1"/>
          </p:cNvPicPr>
          <p:nvPr/>
        </p:nvPicPr>
        <p:blipFill rotWithShape="1">
          <a:blip r:embed="rId4"/>
          <a:srcRect l="-38335" t="-24496" r="-38335" b="-24496"/>
          <a:stretch/>
        </p:blipFill>
        <p:spPr>
          <a:xfrm>
            <a:off x="8128000" y="2017713"/>
            <a:ext cx="3729037" cy="3122110"/>
          </a:xfrm>
          <a:prstGeom prst="rect">
            <a:avLst/>
          </a:prstGeom>
          <a:ln w="19050">
            <a:solidFill>
              <a:schemeClr val="accent1"/>
            </a:solidFill>
            <a:headEnd type="none" w="lg" len="med"/>
            <a:tailEnd type="none" w="lg" len="med"/>
          </a:ln>
        </p:spPr>
      </p:pic>
    </p:spTree>
    <p:extLst>
      <p:ext uri="{BB962C8B-B14F-4D97-AF65-F5344CB8AC3E}">
        <p14:creationId xmlns:p14="http://schemas.microsoft.com/office/powerpoint/2010/main" val="2181656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7E1C-03D2-429C-9786-69FFCD98A3B7}"/>
              </a:ext>
            </a:extLst>
          </p:cNvPr>
          <p:cNvSpPr>
            <a:spLocks noGrp="1"/>
          </p:cNvSpPr>
          <p:nvPr>
            <p:ph type="title"/>
          </p:nvPr>
        </p:nvSpPr>
        <p:spPr>
          <a:xfrm>
            <a:off x="600059" y="507450"/>
            <a:ext cx="11239464" cy="439465"/>
          </a:xfrm>
        </p:spPr>
        <p:txBody>
          <a:bodyPr/>
          <a:lstStyle/>
          <a:p>
            <a:r>
              <a:rPr lang="en-GB" spc="0" dirty="0">
                <a:solidFill>
                  <a:schemeClr val="tx1"/>
                </a:solidFill>
              </a:rPr>
              <a:t>WARNING – Do NOT perform Interactive Demonstrations in class</a:t>
            </a:r>
            <a:endParaRPr lang="en-US" spc="0" dirty="0">
              <a:solidFill>
                <a:schemeClr val="tx1"/>
              </a:solidFill>
            </a:endParaRPr>
          </a:p>
        </p:txBody>
      </p:sp>
      <p:sp>
        <p:nvSpPr>
          <p:cNvPr id="6" name="Rectangle 5">
            <a:extLst>
              <a:ext uri="{FF2B5EF4-FFF2-40B4-BE49-F238E27FC236}">
                <a16:creationId xmlns:a16="http://schemas.microsoft.com/office/drawing/2014/main" id="{E7B7F006-3BD4-4084-83B7-5337D520B442}"/>
              </a:ext>
            </a:extLst>
          </p:cNvPr>
          <p:cNvSpPr/>
          <p:nvPr/>
        </p:nvSpPr>
        <p:spPr>
          <a:xfrm>
            <a:off x="600057" y="1436686"/>
            <a:ext cx="8138589" cy="5360039"/>
          </a:xfrm>
          <a:prstGeom prst="rect">
            <a:avLst/>
          </a:prstGeom>
          <a:solidFill>
            <a:schemeClr val="bg1">
              <a:lumMod val="95000"/>
            </a:schemeClr>
          </a:solidFill>
          <a:ln w="19050">
            <a:solidFill>
              <a:schemeClr val="bg1">
                <a:lumMod val="95000"/>
              </a:schemeClr>
            </a:solidFill>
          </a:ln>
        </p:spPr>
        <p:txBody>
          <a:bodyPr wrap="square" lIns="182880" tIns="137160" rIns="182880" bIns="137160" rtlCol="0" anchor="ctr">
            <a:noAutofit/>
          </a:bodyPr>
          <a:lstStyle/>
          <a:p>
            <a:pPr fontAlgn="base">
              <a:spcBef>
                <a:spcPts val="1800"/>
              </a:spcBef>
            </a:pPr>
            <a:r>
              <a:rPr lang="en-GB" sz="1600" dirty="0"/>
              <a:t>Selected topics in the student manual include links to interactive demonstrations.</a:t>
            </a:r>
          </a:p>
          <a:p>
            <a:pPr fontAlgn="base">
              <a:spcBef>
                <a:spcPts val="1800"/>
              </a:spcBef>
            </a:pPr>
            <a:r>
              <a:rPr lang="en-GB" sz="1600" dirty="0"/>
              <a:t>These are click-thru simulations designed for both classroom students, such as yourselves, and self-paced learners. </a:t>
            </a:r>
          </a:p>
          <a:p>
            <a:pPr marL="342900" indent="-342900" fontAlgn="base">
              <a:spcBef>
                <a:spcPts val="1800"/>
              </a:spcBef>
              <a:buFont typeface="Arial" panose="020B0604020202020204" pitchFamily="34" charset="0"/>
              <a:buChar char="•"/>
            </a:pPr>
            <a:r>
              <a:rPr lang="en-GB" sz="1600" dirty="0"/>
              <a:t>Self-paced learners do not have access to the labs that you perform in class. These simulations provide alternative, hands-on exercises they can perform in lieu of the labs.</a:t>
            </a:r>
          </a:p>
          <a:p>
            <a:pPr marL="342900" indent="-342900" fontAlgn="base">
              <a:spcBef>
                <a:spcPts val="1800"/>
              </a:spcBef>
              <a:buFont typeface="Arial" panose="020B0604020202020204" pitchFamily="34" charset="0"/>
              <a:buChar char="•"/>
            </a:pPr>
            <a:r>
              <a:rPr lang="en-GB" sz="1600" dirty="0"/>
              <a:t>Classroom students should NOT perform these simulations in class. </a:t>
            </a:r>
          </a:p>
          <a:p>
            <a:pPr marL="809271" lvl="1" indent="-342900" fontAlgn="base">
              <a:spcBef>
                <a:spcPts val="1800"/>
              </a:spcBef>
              <a:buFont typeface="Arial" panose="020B0604020202020204" pitchFamily="34" charset="0"/>
              <a:buChar char="•"/>
            </a:pPr>
            <a:r>
              <a:rPr lang="en-GB" sz="1600" dirty="0"/>
              <a:t>The simulations perform the same steps as their corresponding lab exercises. </a:t>
            </a:r>
          </a:p>
          <a:p>
            <a:pPr marL="809271" lvl="1" indent="-342900" fontAlgn="base">
              <a:spcBef>
                <a:spcPts val="1800"/>
              </a:spcBef>
              <a:buFont typeface="Arial" panose="020B0604020202020204" pitchFamily="34" charset="0"/>
              <a:buChar char="•"/>
            </a:pPr>
            <a:r>
              <a:rPr lang="en-GB" sz="1600" dirty="0"/>
              <a:t>However, not every lab exercise has a simulation. There are only a select number of simulations scattered throughout the course. </a:t>
            </a:r>
          </a:p>
          <a:p>
            <a:pPr marL="809271" lvl="1" indent="-342900" fontAlgn="base">
              <a:spcBef>
                <a:spcPts val="1800"/>
              </a:spcBef>
              <a:buFont typeface="Arial" panose="020B0604020202020204" pitchFamily="34" charset="0"/>
              <a:buChar char="•"/>
            </a:pPr>
            <a:r>
              <a:rPr lang="en-GB" sz="1600" dirty="0"/>
              <a:t>Therefore, skip the simulations and complete the labs instead during class.</a:t>
            </a:r>
          </a:p>
          <a:p>
            <a:pPr marL="809271" lvl="1" indent="-342900" fontAlgn="base">
              <a:spcBef>
                <a:spcPts val="1800"/>
              </a:spcBef>
              <a:buFont typeface="Arial" panose="020B0604020202020204" pitchFamily="34" charset="0"/>
              <a:buChar char="•"/>
            </a:pPr>
            <a:r>
              <a:rPr lang="en-GB" sz="1600" dirty="0"/>
              <a:t>After completing this class, you can perform the interactive demonstrations in preparation for the certification exam, should you decide to take it. The simulations will provide an additional form of review. </a:t>
            </a:r>
            <a:endParaRPr lang="en-IN" sz="1600" dirty="0"/>
          </a:p>
        </p:txBody>
      </p:sp>
      <p:pic>
        <p:nvPicPr>
          <p:cNvPr id="13" name="Picture 12">
            <a:extLst>
              <a:ext uri="{FF2B5EF4-FFF2-40B4-BE49-F238E27FC236}">
                <a16:creationId xmlns:a16="http://schemas.microsoft.com/office/drawing/2014/main" id="{29DDF20E-9A12-40B1-8B68-D5A8A145AD4D}"/>
              </a:ext>
              <a:ext uri="{C183D7F6-B498-43B3-948B-1728B52AA6E4}">
                <adec:decorative xmlns:adec="http://schemas.microsoft.com/office/drawing/2017/decorative" val="1"/>
              </a:ext>
            </a:extLst>
          </p:cNvPr>
          <p:cNvPicPr>
            <a:picLocks noChangeAspect="1"/>
          </p:cNvPicPr>
          <p:nvPr/>
        </p:nvPicPr>
        <p:blipFill rotWithShape="1">
          <a:blip r:embed="rId3"/>
          <a:srcRect l="-23289" t="-41797" r="-23289" b="-41797"/>
          <a:stretch/>
        </p:blipFill>
        <p:spPr>
          <a:xfrm>
            <a:off x="8939909" y="1436688"/>
            <a:ext cx="2917132" cy="3653786"/>
          </a:xfrm>
          <a:prstGeom prst="rect">
            <a:avLst/>
          </a:prstGeom>
          <a:ln w="19050">
            <a:solidFill>
              <a:schemeClr val="accent1"/>
            </a:solidFill>
          </a:ln>
        </p:spPr>
      </p:pic>
    </p:spTree>
    <p:extLst>
      <p:ext uri="{BB962C8B-B14F-4D97-AF65-F5344CB8AC3E}">
        <p14:creationId xmlns:p14="http://schemas.microsoft.com/office/powerpoint/2010/main" val="396541533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E88DC-58FF-4AE8-8250-DC062920E661}"/>
              </a:ext>
            </a:extLst>
          </p:cNvPr>
          <p:cNvSpPr>
            <a:spLocks noGrp="1"/>
          </p:cNvSpPr>
          <p:nvPr>
            <p:ph type="title"/>
          </p:nvPr>
        </p:nvSpPr>
        <p:spPr/>
        <p:txBody>
          <a:bodyPr/>
          <a:lstStyle/>
          <a:p>
            <a:r>
              <a:rPr lang="en-US" spc="0" dirty="0"/>
              <a:t>Closing Slide</a:t>
            </a:r>
          </a:p>
        </p:txBody>
      </p:sp>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58C37-8B91-4ECD-BDD1-18E064731319}"/>
              </a:ext>
            </a:extLst>
          </p:cNvPr>
          <p:cNvSpPr>
            <a:spLocks noGrp="1"/>
          </p:cNvSpPr>
          <p:nvPr>
            <p:ph type="title"/>
          </p:nvPr>
        </p:nvSpPr>
        <p:spPr>
          <a:xfrm>
            <a:off x="600059" y="507446"/>
            <a:ext cx="11239464" cy="439465"/>
          </a:xfrm>
        </p:spPr>
        <p:txBody>
          <a:bodyPr/>
          <a:lstStyle/>
          <a:p>
            <a:r>
              <a:rPr lang="en-US" spc="0" dirty="0">
                <a:solidFill>
                  <a:schemeClr val="tx1"/>
                </a:solidFill>
              </a:rPr>
              <a:t>Hello! Instructor introduction</a:t>
            </a:r>
          </a:p>
        </p:txBody>
      </p:sp>
      <p:sp>
        <p:nvSpPr>
          <p:cNvPr id="3" name="Rectangle 2">
            <a:extLst>
              <a:ext uri="{FF2B5EF4-FFF2-40B4-BE49-F238E27FC236}">
                <a16:creationId xmlns:a16="http://schemas.microsoft.com/office/drawing/2014/main" id="{E152691D-0AC6-429E-B618-9002772B8D43}"/>
              </a:ext>
              <a:ext uri="{C183D7F6-B498-43B3-948B-1728B52AA6E4}">
                <adec:decorative xmlns:adec="http://schemas.microsoft.com/office/drawing/2017/decorative" val="0"/>
              </a:ext>
            </a:extLst>
          </p:cNvPr>
          <p:cNvSpPr/>
          <p:nvPr/>
        </p:nvSpPr>
        <p:spPr bwMode="auto">
          <a:xfrm>
            <a:off x="1341120" y="3315285"/>
            <a:ext cx="5481237" cy="3301219"/>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p>
            <a:pPr>
              <a:spcBef>
                <a:spcPts val="1200"/>
              </a:spcBef>
            </a:pPr>
            <a:r>
              <a:rPr lang="en-US" sz="2600" dirty="0">
                <a:solidFill>
                  <a:schemeClr val="tx1"/>
                </a:solidFill>
                <a:latin typeface="+mj-lt"/>
              </a:rPr>
              <a:t>Instructor:</a:t>
            </a:r>
            <a:r>
              <a:rPr lang="en-US" sz="2600" dirty="0">
                <a:solidFill>
                  <a:schemeClr val="tx1"/>
                </a:solidFill>
              </a:rPr>
              <a:t> Michael Whitehouse</a:t>
            </a:r>
          </a:p>
          <a:p>
            <a:pPr>
              <a:spcBef>
                <a:spcPts val="1200"/>
              </a:spcBef>
            </a:pPr>
            <a:endParaRPr lang="en-US" sz="2600" dirty="0">
              <a:solidFill>
                <a:schemeClr val="tx1"/>
              </a:solidFill>
            </a:endParaRPr>
          </a:p>
          <a:p>
            <a:pPr>
              <a:spcBef>
                <a:spcPts val="1200"/>
              </a:spcBef>
            </a:pPr>
            <a:r>
              <a:rPr lang="en-US" sz="2600" dirty="0">
                <a:solidFill>
                  <a:schemeClr val="tx1"/>
                </a:solidFill>
                <a:hlinkClick r:id="rId3"/>
              </a:rPr>
              <a:t>mike@michaelwhitehouse.com</a:t>
            </a:r>
            <a:endParaRPr lang="en-US" sz="2600" dirty="0">
              <a:solidFill>
                <a:schemeClr val="tx1"/>
              </a:solidFill>
            </a:endParaRPr>
          </a:p>
          <a:p>
            <a:pPr>
              <a:spcBef>
                <a:spcPts val="1200"/>
              </a:spcBef>
            </a:pPr>
            <a:endParaRPr lang="en-US" sz="2600" dirty="0">
              <a:solidFill>
                <a:schemeClr val="tx1"/>
              </a:solidFill>
            </a:endParaRPr>
          </a:p>
          <a:p>
            <a:pPr>
              <a:spcBef>
                <a:spcPts val="1200"/>
              </a:spcBef>
            </a:pPr>
            <a:r>
              <a:rPr lang="en-US" sz="2600" dirty="0">
                <a:solidFill>
                  <a:schemeClr val="tx1"/>
                </a:solidFill>
              </a:rPr>
              <a:t>Github.com/kramit (useful for notes from the courses)</a:t>
            </a:r>
          </a:p>
          <a:p>
            <a:pPr>
              <a:spcBef>
                <a:spcPts val="1200"/>
              </a:spcBef>
            </a:pPr>
            <a:endParaRPr lang="en-US" sz="2600" dirty="0">
              <a:solidFill>
                <a:schemeClr val="tx1"/>
              </a:solidFill>
            </a:endParaRPr>
          </a:p>
          <a:p>
            <a:pPr>
              <a:spcBef>
                <a:spcPts val="1200"/>
              </a:spcBef>
            </a:pPr>
            <a:endParaRPr lang="en-US" sz="2600" dirty="0">
              <a:solidFill>
                <a:schemeClr val="tx1"/>
              </a:solidFill>
            </a:endParaRPr>
          </a:p>
        </p:txBody>
      </p:sp>
      <p:pic>
        <p:nvPicPr>
          <p:cNvPr id="7" name="Picture 6">
            <a:extLst>
              <a:ext uri="{FF2B5EF4-FFF2-40B4-BE49-F238E27FC236}">
                <a16:creationId xmlns:a16="http://schemas.microsoft.com/office/drawing/2014/main" id="{BCC20B1A-6DC0-ECC0-8ED9-298FEBA88006}"/>
              </a:ext>
            </a:extLst>
          </p:cNvPr>
          <p:cNvPicPr>
            <a:picLocks noChangeAspect="1"/>
          </p:cNvPicPr>
          <p:nvPr/>
        </p:nvPicPr>
        <p:blipFill>
          <a:blip r:embed="rId4"/>
          <a:stretch>
            <a:fillRect/>
          </a:stretch>
        </p:blipFill>
        <p:spPr>
          <a:xfrm>
            <a:off x="6926817" y="3240832"/>
            <a:ext cx="3938131" cy="3597537"/>
          </a:xfrm>
          <a:prstGeom prst="rect">
            <a:avLst/>
          </a:prstGeom>
        </p:spPr>
      </p:pic>
      <p:pic>
        <p:nvPicPr>
          <p:cNvPr id="9" name="Picture 8">
            <a:extLst>
              <a:ext uri="{FF2B5EF4-FFF2-40B4-BE49-F238E27FC236}">
                <a16:creationId xmlns:a16="http://schemas.microsoft.com/office/drawing/2014/main" id="{D0B2E81B-2091-8792-922B-313E2801C346}"/>
              </a:ext>
            </a:extLst>
          </p:cNvPr>
          <p:cNvPicPr>
            <a:picLocks noChangeAspect="1"/>
          </p:cNvPicPr>
          <p:nvPr/>
        </p:nvPicPr>
        <p:blipFill>
          <a:blip r:embed="rId5"/>
          <a:stretch>
            <a:fillRect/>
          </a:stretch>
        </p:blipFill>
        <p:spPr>
          <a:xfrm>
            <a:off x="821554" y="1031826"/>
            <a:ext cx="10277550" cy="2124091"/>
          </a:xfrm>
          <a:prstGeom prst="rect">
            <a:avLst/>
          </a:prstGeom>
        </p:spPr>
      </p:pic>
    </p:spTree>
    <p:extLst>
      <p:ext uri="{BB962C8B-B14F-4D97-AF65-F5344CB8AC3E}">
        <p14:creationId xmlns:p14="http://schemas.microsoft.com/office/powerpoint/2010/main" val="32849831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58C37-8B91-4ECD-BDD1-18E064731319}"/>
              </a:ext>
            </a:extLst>
          </p:cNvPr>
          <p:cNvSpPr>
            <a:spLocks noGrp="1"/>
          </p:cNvSpPr>
          <p:nvPr>
            <p:ph type="title"/>
          </p:nvPr>
        </p:nvSpPr>
        <p:spPr>
          <a:xfrm>
            <a:off x="600059" y="507446"/>
            <a:ext cx="11239464" cy="439465"/>
          </a:xfrm>
        </p:spPr>
        <p:txBody>
          <a:bodyPr/>
          <a:lstStyle/>
          <a:p>
            <a:r>
              <a:rPr lang="en-US" spc="0" dirty="0">
                <a:solidFill>
                  <a:schemeClr val="tx1"/>
                </a:solidFill>
              </a:rPr>
              <a:t>Hello! Student introductions</a:t>
            </a:r>
          </a:p>
        </p:txBody>
      </p:sp>
      <p:sp>
        <p:nvSpPr>
          <p:cNvPr id="5" name="Rectangle 4">
            <a:extLst>
              <a:ext uri="{FF2B5EF4-FFF2-40B4-BE49-F238E27FC236}">
                <a16:creationId xmlns:a16="http://schemas.microsoft.com/office/drawing/2014/main" id="{9DFC7115-3B0C-4B6D-8499-B2ED6DB1B5EE}"/>
              </a:ext>
              <a:ext uri="{C183D7F6-B498-43B3-948B-1728B52AA6E4}">
                <adec:decorative xmlns:adec="http://schemas.microsoft.com/office/drawing/2017/decorative" val="0"/>
              </a:ext>
            </a:extLst>
          </p:cNvPr>
          <p:cNvSpPr/>
          <p:nvPr/>
        </p:nvSpPr>
        <p:spPr bwMode="auto">
          <a:xfrm>
            <a:off x="434921" y="1549082"/>
            <a:ext cx="5458968" cy="4699318"/>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1200"/>
              </a:spcBef>
              <a:spcAft>
                <a:spcPts val="600"/>
              </a:spcAft>
            </a:pPr>
            <a:r>
              <a:rPr lang="en-US" sz="2800" dirty="0">
                <a:solidFill>
                  <a:schemeClr val="tx2"/>
                </a:solidFill>
                <a:latin typeface="+mj-lt"/>
              </a:rPr>
              <a:t>Let’s get acquainted:</a:t>
            </a:r>
          </a:p>
          <a:p>
            <a:pPr>
              <a:spcBef>
                <a:spcPts val="600"/>
              </a:spcBef>
              <a:spcAft>
                <a:spcPts val="1200"/>
              </a:spcAft>
            </a:pPr>
            <a:r>
              <a:rPr lang="en-US" sz="2800" dirty="0">
                <a:solidFill>
                  <a:schemeClr val="tx1"/>
                </a:solidFill>
              </a:rPr>
              <a:t>Your name</a:t>
            </a:r>
          </a:p>
          <a:p>
            <a:pPr>
              <a:spcBef>
                <a:spcPts val="600"/>
              </a:spcBef>
              <a:spcAft>
                <a:spcPts val="1200"/>
              </a:spcAft>
            </a:pPr>
            <a:r>
              <a:rPr lang="en-US" sz="2800" dirty="0">
                <a:solidFill>
                  <a:schemeClr val="tx1"/>
                </a:solidFill>
              </a:rPr>
              <a:t>Company affiliation</a:t>
            </a:r>
          </a:p>
          <a:p>
            <a:pPr>
              <a:spcBef>
                <a:spcPts val="600"/>
              </a:spcBef>
              <a:spcAft>
                <a:spcPts val="1200"/>
              </a:spcAft>
            </a:pPr>
            <a:r>
              <a:rPr lang="en-US" sz="2800" dirty="0">
                <a:solidFill>
                  <a:schemeClr val="tx1"/>
                </a:solidFill>
              </a:rPr>
              <a:t>Title/function</a:t>
            </a:r>
          </a:p>
          <a:p>
            <a:pPr lvl="0">
              <a:spcBef>
                <a:spcPts val="600"/>
              </a:spcBef>
              <a:spcAft>
                <a:spcPts val="600"/>
              </a:spcAft>
              <a:defRPr/>
            </a:pPr>
            <a:r>
              <a:rPr lang="en-US" sz="2800" dirty="0">
                <a:solidFill>
                  <a:schemeClr val="tx1"/>
                </a:solidFill>
              </a:rPr>
              <a:t>Microsoft 365 experience</a:t>
            </a:r>
          </a:p>
          <a:p>
            <a:pPr>
              <a:spcBef>
                <a:spcPts val="600"/>
              </a:spcBef>
              <a:spcAft>
                <a:spcPts val="1200"/>
              </a:spcAft>
            </a:pPr>
            <a:r>
              <a:rPr lang="en-US" sz="2800" dirty="0">
                <a:solidFill>
                  <a:schemeClr val="tx1"/>
                </a:solidFill>
              </a:rPr>
              <a:t>Your expectations for the course</a:t>
            </a:r>
          </a:p>
        </p:txBody>
      </p:sp>
      <p:sp>
        <p:nvSpPr>
          <p:cNvPr id="7" name="Rectangle 6">
            <a:extLst>
              <a:ext uri="{FF2B5EF4-FFF2-40B4-BE49-F238E27FC236}">
                <a16:creationId xmlns:a16="http://schemas.microsoft.com/office/drawing/2014/main" id="{A276748F-E607-4F46-8AC3-25956A0BBD03}"/>
              </a:ext>
              <a:ext uri="{C183D7F6-B498-43B3-948B-1728B52AA6E4}">
                <adec:decorative xmlns:adec="http://schemas.microsoft.com/office/drawing/2017/decorative" val="1"/>
              </a:ext>
            </a:extLst>
          </p:cNvPr>
          <p:cNvSpPr/>
          <p:nvPr/>
        </p:nvSpPr>
        <p:spPr bwMode="auto">
          <a:xfrm>
            <a:off x="6037943" y="1549081"/>
            <a:ext cx="5971495" cy="4699318"/>
          </a:xfrm>
          <a:prstGeom prst="rect">
            <a:avLst/>
          </a:prstGeom>
          <a:ln w="190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algn="ctr" fontAlgn="base"/>
            <a:endParaRPr lang="en-US" sz="2200" dirty="0">
              <a:solidFill>
                <a:schemeClr val="tx1"/>
              </a:solidFill>
              <a:latin typeface="+mj-lt"/>
            </a:endParaRPr>
          </a:p>
        </p:txBody>
      </p:sp>
      <p:pic>
        <p:nvPicPr>
          <p:cNvPr id="9" name="Picture 8" descr="Name tag with the word hello">
            <a:extLst>
              <a:ext uri="{FF2B5EF4-FFF2-40B4-BE49-F238E27FC236}">
                <a16:creationId xmlns:a16="http://schemas.microsoft.com/office/drawing/2014/main" id="{D20224C9-9641-48F9-9AD1-014750891B63}"/>
              </a:ext>
            </a:extLst>
          </p:cNvPr>
          <p:cNvPicPr>
            <a:picLocks noChangeAspect="1"/>
          </p:cNvPicPr>
          <p:nvPr/>
        </p:nvPicPr>
        <p:blipFill>
          <a:blip r:embed="rId3"/>
          <a:stretch>
            <a:fillRect/>
          </a:stretch>
        </p:blipFill>
        <p:spPr>
          <a:xfrm>
            <a:off x="6530210" y="2277064"/>
            <a:ext cx="4986960" cy="3243353"/>
          </a:xfrm>
          <a:prstGeom prst="rect">
            <a:avLst/>
          </a:prstGeom>
        </p:spPr>
      </p:pic>
    </p:spTree>
    <p:extLst>
      <p:ext uri="{BB962C8B-B14F-4D97-AF65-F5344CB8AC3E}">
        <p14:creationId xmlns:p14="http://schemas.microsoft.com/office/powerpoint/2010/main" val="205104075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spcBef>
                <a:spcPts val="0"/>
              </a:spcBef>
            </a:pPr>
            <a:r>
              <a:rPr lang="en-US" spc="0">
                <a:solidFill>
                  <a:schemeClr val="tx1"/>
                </a:solidFill>
              </a:rPr>
              <a:t>Course agenda</a:t>
            </a:r>
            <a:endParaRPr lang="en-US" spc="0" dirty="0">
              <a:solidFill>
                <a:schemeClr val="tx1"/>
              </a:solidFill>
            </a:endParaRPr>
          </a:p>
        </p:txBody>
      </p:sp>
      <p:sp>
        <p:nvSpPr>
          <p:cNvPr id="4" name="Rectangle 3">
            <a:extLst>
              <a:ext uri="{FF2B5EF4-FFF2-40B4-BE49-F238E27FC236}">
                <a16:creationId xmlns:a16="http://schemas.microsoft.com/office/drawing/2014/main" id="{A60D9EA9-A7DA-490E-9210-A74EB814B765}"/>
              </a:ext>
            </a:extLst>
          </p:cNvPr>
          <p:cNvSpPr/>
          <p:nvPr/>
        </p:nvSpPr>
        <p:spPr bwMode="auto">
          <a:xfrm>
            <a:off x="600058" y="990649"/>
            <a:ext cx="5554810" cy="871905"/>
          </a:xfrm>
          <a:prstGeom prst="rect">
            <a:avLst/>
          </a:prstGeom>
          <a:solidFill>
            <a:schemeClr val="accent2"/>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r>
              <a:rPr lang="en-US" sz="2000" dirty="0">
                <a:solidFill>
                  <a:schemeClr val="bg1"/>
                </a:solidFill>
                <a:latin typeface="+mj-lt"/>
                <a:cs typeface="Segoe UI Semilight"/>
              </a:rPr>
              <a:t>Learning Path 1</a:t>
            </a:r>
          </a:p>
          <a:p>
            <a:r>
              <a:rPr lang="en-US" dirty="0">
                <a:solidFill>
                  <a:schemeClr val="bg1"/>
                </a:solidFill>
              </a:rPr>
              <a:t>Explore security metrics in Microsoft 365 Defender</a:t>
            </a:r>
          </a:p>
        </p:txBody>
      </p:sp>
      <p:sp>
        <p:nvSpPr>
          <p:cNvPr id="5" name="Rectangle 4">
            <a:extLst>
              <a:ext uri="{FF2B5EF4-FFF2-40B4-BE49-F238E27FC236}">
                <a16:creationId xmlns:a16="http://schemas.microsoft.com/office/drawing/2014/main" id="{F765DFED-93BC-49DF-A661-D59CA5062A8A}"/>
              </a:ext>
            </a:extLst>
          </p:cNvPr>
          <p:cNvSpPr/>
          <p:nvPr/>
        </p:nvSpPr>
        <p:spPr>
          <a:xfrm>
            <a:off x="600059" y="2023889"/>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buSzPct val="100000"/>
              <a:tabLst>
                <a:tab pos="349724" algn="l"/>
                <a:tab pos="582873" algn="l"/>
              </a:tabLst>
              <a:defRPr/>
            </a:pPr>
            <a:r>
              <a:rPr lang="en-US" sz="1600" dirty="0">
                <a:solidFill>
                  <a:schemeClr val="tx1"/>
                </a:solidFill>
              </a:rPr>
              <a:t>Examine threat vectors and data breaches</a:t>
            </a:r>
          </a:p>
        </p:txBody>
      </p:sp>
      <p:cxnSp>
        <p:nvCxnSpPr>
          <p:cNvPr id="7" name="Straight Connector 6">
            <a:extLst>
              <a:ext uri="{FF2B5EF4-FFF2-40B4-BE49-F238E27FC236}">
                <a16:creationId xmlns:a16="http://schemas.microsoft.com/office/drawing/2014/main" id="{579FB8DB-C3C8-4F59-989C-6509020AE805}"/>
              </a:ext>
              <a:ext uri="{C183D7F6-B498-43B3-948B-1728B52AA6E4}">
                <adec:decorative xmlns:adec="http://schemas.microsoft.com/office/drawing/2017/decorative" val="1"/>
              </a:ext>
            </a:extLst>
          </p:cNvPr>
          <p:cNvCxnSpPr>
            <a:cxnSpLocks/>
          </p:cNvCxnSpPr>
          <p:nvPr/>
        </p:nvCxnSpPr>
        <p:spPr>
          <a:xfrm>
            <a:off x="600059" y="2616268"/>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1C1C2AC-EACA-4215-BFA1-4EFE05223F97}"/>
              </a:ext>
            </a:extLst>
          </p:cNvPr>
          <p:cNvSpPr/>
          <p:nvPr/>
        </p:nvSpPr>
        <p:spPr>
          <a:xfrm>
            <a:off x="600059" y="2660007"/>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buSzPct val="100000"/>
              <a:tabLst>
                <a:tab pos="349724" algn="l"/>
                <a:tab pos="582873" algn="l"/>
              </a:tabLst>
              <a:defRPr/>
            </a:pPr>
            <a:r>
              <a:rPr lang="en-US" sz="1600" dirty="0">
                <a:solidFill>
                  <a:schemeClr val="tx1"/>
                </a:solidFill>
              </a:rPr>
              <a:t>Explore the Zero Trust security model</a:t>
            </a:r>
          </a:p>
        </p:txBody>
      </p:sp>
      <p:cxnSp>
        <p:nvCxnSpPr>
          <p:cNvPr id="9" name="Straight Connector 8">
            <a:extLst>
              <a:ext uri="{FF2B5EF4-FFF2-40B4-BE49-F238E27FC236}">
                <a16:creationId xmlns:a16="http://schemas.microsoft.com/office/drawing/2014/main" id="{48EA8CFC-CC52-4B23-88DA-30AB22C989DE}"/>
              </a:ext>
              <a:ext uri="{C183D7F6-B498-43B3-948B-1728B52AA6E4}">
                <adec:decorative xmlns:adec="http://schemas.microsoft.com/office/drawing/2017/decorative" val="1"/>
              </a:ext>
            </a:extLst>
          </p:cNvPr>
          <p:cNvCxnSpPr>
            <a:cxnSpLocks/>
          </p:cNvCxnSpPr>
          <p:nvPr/>
        </p:nvCxnSpPr>
        <p:spPr>
          <a:xfrm>
            <a:off x="600059" y="3252386"/>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4528BDCB-88A4-401D-B16A-2E80700CD96F}"/>
              </a:ext>
            </a:extLst>
          </p:cNvPr>
          <p:cNvSpPr/>
          <p:nvPr/>
        </p:nvSpPr>
        <p:spPr>
          <a:xfrm>
            <a:off x="600059" y="3296125"/>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buSzPct val="100000"/>
              <a:tabLst>
                <a:tab pos="349724" algn="l"/>
                <a:tab pos="582873" algn="l"/>
              </a:tabLst>
              <a:defRPr/>
            </a:pPr>
            <a:r>
              <a:rPr lang="en-US" sz="1600" dirty="0">
                <a:solidFill>
                  <a:schemeClr val="tx1"/>
                </a:solidFill>
              </a:rPr>
              <a:t>Explore security solutions in Microsoft 365 Defender</a:t>
            </a:r>
          </a:p>
        </p:txBody>
      </p:sp>
      <p:cxnSp>
        <p:nvCxnSpPr>
          <p:cNvPr id="11" name="Straight Connector 10">
            <a:extLst>
              <a:ext uri="{FF2B5EF4-FFF2-40B4-BE49-F238E27FC236}">
                <a16:creationId xmlns:a16="http://schemas.microsoft.com/office/drawing/2014/main" id="{701F7E6F-4C27-4617-AA49-735FB441591E}"/>
              </a:ext>
              <a:ext uri="{C183D7F6-B498-43B3-948B-1728B52AA6E4}">
                <adec:decorative xmlns:adec="http://schemas.microsoft.com/office/drawing/2017/decorative" val="1"/>
              </a:ext>
            </a:extLst>
          </p:cNvPr>
          <p:cNvCxnSpPr>
            <a:cxnSpLocks/>
          </p:cNvCxnSpPr>
          <p:nvPr/>
        </p:nvCxnSpPr>
        <p:spPr>
          <a:xfrm>
            <a:off x="600058" y="5117001"/>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8D4A0A1-F61F-46CE-BBCA-9EA9BAD8394E}"/>
              </a:ext>
            </a:extLst>
          </p:cNvPr>
          <p:cNvSpPr/>
          <p:nvPr/>
        </p:nvSpPr>
        <p:spPr>
          <a:xfrm>
            <a:off x="600059" y="3932243"/>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buSzPct val="100000"/>
              <a:tabLst>
                <a:tab pos="349724" algn="l"/>
                <a:tab pos="582873" algn="l"/>
              </a:tabLst>
              <a:defRPr/>
            </a:pPr>
            <a:r>
              <a:rPr lang="en-US" sz="1600" dirty="0">
                <a:solidFill>
                  <a:schemeClr val="tx1"/>
                </a:solidFill>
              </a:rPr>
              <a:t>Examine Microsoft Secure Score</a:t>
            </a:r>
          </a:p>
        </p:txBody>
      </p:sp>
      <p:cxnSp>
        <p:nvCxnSpPr>
          <p:cNvPr id="24" name="Straight Connector 23">
            <a:extLst>
              <a:ext uri="{FF2B5EF4-FFF2-40B4-BE49-F238E27FC236}">
                <a16:creationId xmlns:a16="http://schemas.microsoft.com/office/drawing/2014/main" id="{42CA13F8-6B3B-4265-8317-D5C40DB605E1}"/>
              </a:ext>
              <a:ext uri="{C183D7F6-B498-43B3-948B-1728B52AA6E4}">
                <adec:decorative xmlns:adec="http://schemas.microsoft.com/office/drawing/2017/decorative" val="1"/>
              </a:ext>
            </a:extLst>
          </p:cNvPr>
          <p:cNvCxnSpPr>
            <a:cxnSpLocks/>
          </p:cNvCxnSpPr>
          <p:nvPr/>
        </p:nvCxnSpPr>
        <p:spPr>
          <a:xfrm>
            <a:off x="600059" y="4524622"/>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8353069D-8D02-45A9-B843-D1BF07BEAAEA}"/>
              </a:ext>
            </a:extLst>
          </p:cNvPr>
          <p:cNvSpPr/>
          <p:nvPr/>
        </p:nvSpPr>
        <p:spPr>
          <a:xfrm>
            <a:off x="600059" y="4568361"/>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buSzPct val="100000"/>
              <a:tabLst>
                <a:tab pos="349724" algn="l"/>
                <a:tab pos="582873" algn="l"/>
              </a:tabLst>
              <a:defRPr/>
            </a:pPr>
            <a:r>
              <a:rPr lang="en-US" sz="1600" dirty="0">
                <a:solidFill>
                  <a:schemeClr val="tx1"/>
                </a:solidFill>
              </a:rPr>
              <a:t>Examine Privileged Identity Management</a:t>
            </a:r>
          </a:p>
        </p:txBody>
      </p:sp>
      <p:cxnSp>
        <p:nvCxnSpPr>
          <p:cNvPr id="26" name="Straight Connector 25">
            <a:extLst>
              <a:ext uri="{FF2B5EF4-FFF2-40B4-BE49-F238E27FC236}">
                <a16:creationId xmlns:a16="http://schemas.microsoft.com/office/drawing/2014/main" id="{C3E711D6-2352-4361-B8FE-8D1B8664A511}"/>
              </a:ext>
              <a:ext uri="{C183D7F6-B498-43B3-948B-1728B52AA6E4}">
                <adec:decorative xmlns:adec="http://schemas.microsoft.com/office/drawing/2017/decorative" val="1"/>
              </a:ext>
            </a:extLst>
          </p:cNvPr>
          <p:cNvCxnSpPr>
            <a:cxnSpLocks/>
          </p:cNvCxnSpPr>
          <p:nvPr/>
        </p:nvCxnSpPr>
        <p:spPr>
          <a:xfrm>
            <a:off x="600059" y="5683250"/>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DEFEB5F5-E8C7-4C9D-9108-AF1542EA7165}"/>
              </a:ext>
            </a:extLst>
          </p:cNvPr>
          <p:cNvSpPr/>
          <p:nvPr/>
        </p:nvSpPr>
        <p:spPr>
          <a:xfrm>
            <a:off x="600059" y="5726989"/>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buSzPct val="100000"/>
              <a:tabLst>
                <a:tab pos="349724" algn="l"/>
                <a:tab pos="582873" algn="l"/>
              </a:tabLst>
              <a:defRPr/>
            </a:pPr>
            <a:r>
              <a:rPr lang="en-US" sz="1600" dirty="0">
                <a:solidFill>
                  <a:schemeClr val="tx1"/>
                </a:solidFill>
              </a:rPr>
              <a:t>Lab 1-Exercise 1 – Initialize your Microsoft 365 Tenant</a:t>
            </a:r>
          </a:p>
        </p:txBody>
      </p:sp>
      <p:cxnSp>
        <p:nvCxnSpPr>
          <p:cNvPr id="28" name="Straight Connector 27">
            <a:extLst>
              <a:ext uri="{FF2B5EF4-FFF2-40B4-BE49-F238E27FC236}">
                <a16:creationId xmlns:a16="http://schemas.microsoft.com/office/drawing/2014/main" id="{23296230-E924-4C69-938E-9DCFD8953F20}"/>
              </a:ext>
              <a:ext uri="{C183D7F6-B498-43B3-948B-1728B52AA6E4}">
                <adec:decorative xmlns:adec="http://schemas.microsoft.com/office/drawing/2017/decorative" val="1"/>
              </a:ext>
            </a:extLst>
          </p:cNvPr>
          <p:cNvCxnSpPr>
            <a:cxnSpLocks/>
          </p:cNvCxnSpPr>
          <p:nvPr/>
        </p:nvCxnSpPr>
        <p:spPr>
          <a:xfrm>
            <a:off x="600059" y="6319368"/>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33C21CCF-7F59-4BB2-9F06-BFB2D3158BF1}"/>
              </a:ext>
            </a:extLst>
          </p:cNvPr>
          <p:cNvSpPr/>
          <p:nvPr/>
        </p:nvSpPr>
        <p:spPr>
          <a:xfrm>
            <a:off x="600059" y="6363110"/>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buSzPct val="100000"/>
              <a:tabLst>
                <a:tab pos="349724" algn="l"/>
                <a:tab pos="582873" algn="l"/>
              </a:tabLst>
              <a:defRPr/>
            </a:pPr>
            <a:r>
              <a:rPr lang="en-US" sz="1600" dirty="0">
                <a:solidFill>
                  <a:schemeClr val="tx1"/>
                </a:solidFill>
              </a:rPr>
              <a:t>Lab 1-Exercise 2 – PIM Resource Workflows</a:t>
            </a:r>
          </a:p>
        </p:txBody>
      </p:sp>
      <p:sp>
        <p:nvSpPr>
          <p:cNvPr id="13" name="Rectangle 12">
            <a:extLst>
              <a:ext uri="{FF2B5EF4-FFF2-40B4-BE49-F238E27FC236}">
                <a16:creationId xmlns:a16="http://schemas.microsoft.com/office/drawing/2014/main" id="{81C9DD7A-5841-4994-BBD0-3AE00E06B381}"/>
              </a:ext>
            </a:extLst>
          </p:cNvPr>
          <p:cNvSpPr/>
          <p:nvPr/>
        </p:nvSpPr>
        <p:spPr bwMode="auto">
          <a:xfrm>
            <a:off x="6306990" y="990649"/>
            <a:ext cx="5554810" cy="871905"/>
          </a:xfrm>
          <a:prstGeom prst="rect">
            <a:avLst/>
          </a:prstGeom>
          <a:solidFill>
            <a:schemeClr val="accent2"/>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r>
              <a:rPr lang="en-US" sz="2000" dirty="0">
                <a:solidFill>
                  <a:schemeClr val="bg1"/>
                </a:solidFill>
                <a:latin typeface="+mj-lt"/>
                <a:cs typeface="Segoe UI Semilight"/>
              </a:rPr>
              <a:t>Learning Path 2</a:t>
            </a:r>
          </a:p>
          <a:p>
            <a:r>
              <a:rPr lang="en-US" dirty="0">
                <a:solidFill>
                  <a:schemeClr val="bg1"/>
                </a:solidFill>
              </a:rPr>
              <a:t>Manage your security services in Microsoft Defender for Office 365</a:t>
            </a:r>
          </a:p>
        </p:txBody>
      </p:sp>
      <p:sp>
        <p:nvSpPr>
          <p:cNvPr id="14" name="Rectangle 13">
            <a:extLst>
              <a:ext uri="{FF2B5EF4-FFF2-40B4-BE49-F238E27FC236}">
                <a16:creationId xmlns:a16="http://schemas.microsoft.com/office/drawing/2014/main" id="{AC5778FC-E309-405D-914E-627C15E3CB67}"/>
              </a:ext>
            </a:extLst>
          </p:cNvPr>
          <p:cNvSpPr/>
          <p:nvPr/>
        </p:nvSpPr>
        <p:spPr>
          <a:xfrm>
            <a:off x="6306991" y="2023889"/>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buSzPct val="100000"/>
              <a:tabLst>
                <a:tab pos="349724" algn="l"/>
                <a:tab pos="582873" algn="l"/>
              </a:tabLst>
              <a:defRPr/>
            </a:pPr>
            <a:r>
              <a:rPr lang="en-US" sz="1600" dirty="0">
                <a:solidFill>
                  <a:schemeClr val="tx1"/>
                </a:solidFill>
              </a:rPr>
              <a:t>Examine Exchange Online Protection</a:t>
            </a:r>
          </a:p>
        </p:txBody>
      </p:sp>
      <p:cxnSp>
        <p:nvCxnSpPr>
          <p:cNvPr id="15" name="Straight Connector 14">
            <a:extLst>
              <a:ext uri="{FF2B5EF4-FFF2-40B4-BE49-F238E27FC236}">
                <a16:creationId xmlns:a16="http://schemas.microsoft.com/office/drawing/2014/main" id="{EE79B6B5-66A0-4F38-BA19-B04A6B7DDBD5}"/>
              </a:ext>
              <a:ext uri="{C183D7F6-B498-43B3-948B-1728B52AA6E4}">
                <adec:decorative xmlns:adec="http://schemas.microsoft.com/office/drawing/2017/decorative" val="1"/>
              </a:ext>
            </a:extLst>
          </p:cNvPr>
          <p:cNvCxnSpPr>
            <a:cxnSpLocks/>
          </p:cNvCxnSpPr>
          <p:nvPr/>
        </p:nvCxnSpPr>
        <p:spPr>
          <a:xfrm>
            <a:off x="6306991" y="2616268"/>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D6488D2-ECD6-4CB2-961E-C727E3B68E23}"/>
              </a:ext>
            </a:extLst>
          </p:cNvPr>
          <p:cNvSpPr/>
          <p:nvPr/>
        </p:nvSpPr>
        <p:spPr>
          <a:xfrm>
            <a:off x="6306991" y="2660007"/>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buSzPct val="100000"/>
              <a:tabLst>
                <a:tab pos="349724" algn="l"/>
                <a:tab pos="582873" algn="l"/>
              </a:tabLst>
              <a:defRPr/>
            </a:pPr>
            <a:r>
              <a:rPr lang="nn-NO" sz="1600" dirty="0">
                <a:solidFill>
                  <a:schemeClr val="tx1"/>
                </a:solidFill>
              </a:rPr>
              <a:t>Examine Microsoft Defender for Office 365</a:t>
            </a:r>
            <a:endParaRPr lang="en-US" sz="1600" dirty="0">
              <a:solidFill>
                <a:schemeClr val="tx1"/>
              </a:solidFill>
            </a:endParaRPr>
          </a:p>
        </p:txBody>
      </p:sp>
      <p:cxnSp>
        <p:nvCxnSpPr>
          <p:cNvPr id="18" name="Straight Connector 17">
            <a:extLst>
              <a:ext uri="{FF2B5EF4-FFF2-40B4-BE49-F238E27FC236}">
                <a16:creationId xmlns:a16="http://schemas.microsoft.com/office/drawing/2014/main" id="{3E8C67A6-95B9-4C69-A74C-887C6CD21576}"/>
              </a:ext>
              <a:ext uri="{C183D7F6-B498-43B3-948B-1728B52AA6E4}">
                <adec:decorative xmlns:adec="http://schemas.microsoft.com/office/drawing/2017/decorative" val="1"/>
              </a:ext>
            </a:extLst>
          </p:cNvPr>
          <p:cNvCxnSpPr>
            <a:cxnSpLocks/>
          </p:cNvCxnSpPr>
          <p:nvPr/>
        </p:nvCxnSpPr>
        <p:spPr>
          <a:xfrm>
            <a:off x="6306991" y="3252386"/>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18A057E-B7CF-4D25-96C5-9F57B9BB225A}"/>
              </a:ext>
            </a:extLst>
          </p:cNvPr>
          <p:cNvSpPr/>
          <p:nvPr/>
        </p:nvSpPr>
        <p:spPr>
          <a:xfrm>
            <a:off x="6306991" y="3296125"/>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buSzPct val="100000"/>
              <a:tabLst>
                <a:tab pos="349724" algn="l"/>
                <a:tab pos="582873" algn="l"/>
              </a:tabLst>
              <a:defRPr/>
            </a:pPr>
            <a:r>
              <a:rPr lang="en-US" sz="1600" dirty="0">
                <a:solidFill>
                  <a:schemeClr val="tx1"/>
                </a:solidFill>
              </a:rPr>
              <a:t>Manage Safe Attachments </a:t>
            </a:r>
          </a:p>
        </p:txBody>
      </p:sp>
      <p:cxnSp>
        <p:nvCxnSpPr>
          <p:cNvPr id="20" name="Straight Connector 19">
            <a:extLst>
              <a:ext uri="{FF2B5EF4-FFF2-40B4-BE49-F238E27FC236}">
                <a16:creationId xmlns:a16="http://schemas.microsoft.com/office/drawing/2014/main" id="{0D264F5B-4FB2-4A49-99CE-C9E1C3DDDC83}"/>
              </a:ext>
              <a:ext uri="{C183D7F6-B498-43B3-948B-1728B52AA6E4}">
                <adec:decorative xmlns:adec="http://schemas.microsoft.com/office/drawing/2017/decorative" val="1"/>
              </a:ext>
            </a:extLst>
          </p:cNvPr>
          <p:cNvCxnSpPr>
            <a:cxnSpLocks/>
          </p:cNvCxnSpPr>
          <p:nvPr/>
        </p:nvCxnSpPr>
        <p:spPr>
          <a:xfrm>
            <a:off x="6306991" y="3888504"/>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016EE9E0-F638-4B27-9B25-3C01B0FCFF75}"/>
              </a:ext>
            </a:extLst>
          </p:cNvPr>
          <p:cNvSpPr/>
          <p:nvPr/>
        </p:nvSpPr>
        <p:spPr>
          <a:xfrm>
            <a:off x="6306991" y="3932243"/>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buSzPct val="100000"/>
              <a:tabLst>
                <a:tab pos="349724" algn="l"/>
                <a:tab pos="582873" algn="l"/>
              </a:tabLst>
              <a:defRPr/>
            </a:pPr>
            <a:r>
              <a:rPr lang="en-US" sz="1600" dirty="0">
                <a:solidFill>
                  <a:schemeClr val="tx1"/>
                </a:solidFill>
              </a:rPr>
              <a:t>Lab 2-Exercise 1 – Implement a Safe Attachments policy</a:t>
            </a:r>
          </a:p>
        </p:txBody>
      </p:sp>
      <p:cxnSp>
        <p:nvCxnSpPr>
          <p:cNvPr id="22" name="Straight Connector 21">
            <a:extLst>
              <a:ext uri="{FF2B5EF4-FFF2-40B4-BE49-F238E27FC236}">
                <a16:creationId xmlns:a16="http://schemas.microsoft.com/office/drawing/2014/main" id="{6551C245-B291-4569-855C-2E69804BDE40}"/>
              </a:ext>
              <a:ext uri="{C183D7F6-B498-43B3-948B-1728B52AA6E4}">
                <adec:decorative xmlns:adec="http://schemas.microsoft.com/office/drawing/2017/decorative" val="1"/>
              </a:ext>
            </a:extLst>
          </p:cNvPr>
          <p:cNvCxnSpPr>
            <a:cxnSpLocks/>
          </p:cNvCxnSpPr>
          <p:nvPr/>
        </p:nvCxnSpPr>
        <p:spPr>
          <a:xfrm>
            <a:off x="6306991" y="4524622"/>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7569740-B610-4A3F-9704-CE44B27DE0AB}"/>
              </a:ext>
            </a:extLst>
          </p:cNvPr>
          <p:cNvSpPr/>
          <p:nvPr/>
        </p:nvSpPr>
        <p:spPr>
          <a:xfrm>
            <a:off x="6306991" y="4568361"/>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buSzPct val="100000"/>
              <a:tabLst>
                <a:tab pos="349724" algn="l"/>
                <a:tab pos="582873" algn="l"/>
              </a:tabLst>
              <a:defRPr/>
            </a:pPr>
            <a:r>
              <a:rPr lang="en-US" sz="1600" dirty="0">
                <a:solidFill>
                  <a:schemeClr val="tx1"/>
                </a:solidFill>
              </a:rPr>
              <a:t>Manage Safe Links</a:t>
            </a:r>
          </a:p>
        </p:txBody>
      </p:sp>
      <p:cxnSp>
        <p:nvCxnSpPr>
          <p:cNvPr id="30" name="Straight Connector 29">
            <a:extLst>
              <a:ext uri="{FF2B5EF4-FFF2-40B4-BE49-F238E27FC236}">
                <a16:creationId xmlns:a16="http://schemas.microsoft.com/office/drawing/2014/main" id="{B4879151-6F26-4E5C-A27E-F617EB547D12}"/>
              </a:ext>
              <a:ext uri="{C183D7F6-B498-43B3-948B-1728B52AA6E4}">
                <adec:decorative xmlns:adec="http://schemas.microsoft.com/office/drawing/2017/decorative" val="1"/>
              </a:ext>
            </a:extLst>
          </p:cNvPr>
          <p:cNvCxnSpPr>
            <a:cxnSpLocks/>
          </p:cNvCxnSpPr>
          <p:nvPr/>
        </p:nvCxnSpPr>
        <p:spPr>
          <a:xfrm>
            <a:off x="6306991" y="5125115"/>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14CDFE98-A249-456B-8D16-489C7C3C7919}"/>
              </a:ext>
            </a:extLst>
          </p:cNvPr>
          <p:cNvSpPr/>
          <p:nvPr/>
        </p:nvSpPr>
        <p:spPr>
          <a:xfrm>
            <a:off x="6306991" y="5204479"/>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buSzPct val="100000"/>
              <a:tabLst>
                <a:tab pos="349724" algn="l"/>
                <a:tab pos="582873" algn="l"/>
              </a:tabLst>
              <a:defRPr/>
            </a:pPr>
            <a:r>
              <a:rPr lang="en-US" sz="1600" dirty="0">
                <a:solidFill>
                  <a:schemeClr val="tx1"/>
                </a:solidFill>
              </a:rPr>
              <a:t>Lab 2-Exercise 2 – Implement a Safe </a:t>
            </a:r>
            <a:r>
              <a:rPr lang="en-US" sz="1600">
                <a:solidFill>
                  <a:schemeClr val="tx1"/>
                </a:solidFill>
              </a:rPr>
              <a:t>Links policy</a:t>
            </a:r>
            <a:endParaRPr lang="en-US" sz="1600" dirty="0">
              <a:solidFill>
                <a:schemeClr val="tx1"/>
              </a:solidFill>
            </a:endParaRPr>
          </a:p>
        </p:txBody>
      </p:sp>
      <p:sp>
        <p:nvSpPr>
          <p:cNvPr id="2" name="Rectangle 1">
            <a:extLst>
              <a:ext uri="{FF2B5EF4-FFF2-40B4-BE49-F238E27FC236}">
                <a16:creationId xmlns:a16="http://schemas.microsoft.com/office/drawing/2014/main" id="{1985F29A-C423-0AE7-11A2-18BE1CBEB7FA}"/>
              </a:ext>
            </a:extLst>
          </p:cNvPr>
          <p:cNvSpPr/>
          <p:nvPr/>
        </p:nvSpPr>
        <p:spPr>
          <a:xfrm>
            <a:off x="574675" y="5090871"/>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buSzPct val="100000"/>
              <a:tabLst>
                <a:tab pos="349724" algn="l"/>
                <a:tab pos="582873" algn="l"/>
              </a:tabLst>
              <a:defRPr/>
            </a:pPr>
            <a:r>
              <a:rPr lang="en-US" sz="1600" dirty="0">
                <a:solidFill>
                  <a:schemeClr val="tx1"/>
                </a:solidFill>
              </a:rPr>
              <a:t>Examine Azure Identity Protection</a:t>
            </a:r>
          </a:p>
        </p:txBody>
      </p:sp>
      <p:cxnSp>
        <p:nvCxnSpPr>
          <p:cNvPr id="3" name="Straight Connector 2">
            <a:extLst>
              <a:ext uri="{FF2B5EF4-FFF2-40B4-BE49-F238E27FC236}">
                <a16:creationId xmlns:a16="http://schemas.microsoft.com/office/drawing/2014/main" id="{2C557358-A291-685B-40E0-601CE56B7113}"/>
              </a:ext>
              <a:ext uri="{C183D7F6-B498-43B3-948B-1728B52AA6E4}">
                <adec:decorative xmlns:adec="http://schemas.microsoft.com/office/drawing/2017/decorative" val="1"/>
              </a:ext>
            </a:extLst>
          </p:cNvPr>
          <p:cNvCxnSpPr>
            <a:cxnSpLocks/>
          </p:cNvCxnSpPr>
          <p:nvPr/>
        </p:nvCxnSpPr>
        <p:spPr>
          <a:xfrm>
            <a:off x="663428" y="3888504"/>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spcBef>
                <a:spcPts val="0"/>
              </a:spcBef>
            </a:pPr>
            <a:r>
              <a:rPr lang="en-US" spc="0">
                <a:solidFill>
                  <a:schemeClr val="tx1"/>
                </a:solidFill>
              </a:rPr>
              <a:t>Course agenda (continued)</a:t>
            </a:r>
            <a:endParaRPr lang="en-US" spc="0" dirty="0">
              <a:solidFill>
                <a:schemeClr val="tx1"/>
              </a:solidFill>
            </a:endParaRPr>
          </a:p>
        </p:txBody>
      </p:sp>
      <p:sp>
        <p:nvSpPr>
          <p:cNvPr id="4" name="Rectangle 3">
            <a:extLst>
              <a:ext uri="{FF2B5EF4-FFF2-40B4-BE49-F238E27FC236}">
                <a16:creationId xmlns:a16="http://schemas.microsoft.com/office/drawing/2014/main" id="{A60D9EA9-A7DA-490E-9210-A74EB814B765}"/>
              </a:ext>
            </a:extLst>
          </p:cNvPr>
          <p:cNvSpPr/>
          <p:nvPr/>
        </p:nvSpPr>
        <p:spPr bwMode="auto">
          <a:xfrm>
            <a:off x="600058" y="1034389"/>
            <a:ext cx="5554810" cy="828165"/>
          </a:xfrm>
          <a:prstGeom prst="rect">
            <a:avLst/>
          </a:prstGeom>
          <a:solidFill>
            <a:schemeClr val="accent2"/>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r>
              <a:rPr lang="en-US" sz="2000" dirty="0">
                <a:solidFill>
                  <a:schemeClr val="bg1"/>
                </a:solidFill>
                <a:latin typeface="+mj-lt"/>
                <a:cs typeface="Segoe UI Semilight"/>
              </a:rPr>
              <a:t>Learning Path 3</a:t>
            </a:r>
          </a:p>
          <a:p>
            <a:r>
              <a:rPr lang="en-US" dirty="0">
                <a:solidFill>
                  <a:schemeClr val="bg1"/>
                </a:solidFill>
              </a:rPr>
              <a:t>Implement threat protection by using Microsoft 365 Defender </a:t>
            </a:r>
          </a:p>
        </p:txBody>
      </p:sp>
      <p:sp>
        <p:nvSpPr>
          <p:cNvPr id="5" name="Rectangle 4">
            <a:extLst>
              <a:ext uri="{FF2B5EF4-FFF2-40B4-BE49-F238E27FC236}">
                <a16:creationId xmlns:a16="http://schemas.microsoft.com/office/drawing/2014/main" id="{F765DFED-93BC-49DF-A661-D59CA5062A8A}"/>
              </a:ext>
            </a:extLst>
          </p:cNvPr>
          <p:cNvSpPr/>
          <p:nvPr/>
        </p:nvSpPr>
        <p:spPr>
          <a:xfrm>
            <a:off x="600059" y="1797642"/>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buSzPct val="100000"/>
              <a:tabLst>
                <a:tab pos="349724" algn="l"/>
                <a:tab pos="582873" algn="l"/>
              </a:tabLst>
              <a:defRPr/>
            </a:pPr>
            <a:r>
              <a:rPr lang="en-US" sz="1600" dirty="0">
                <a:solidFill>
                  <a:schemeClr val="tx1"/>
                </a:solidFill>
              </a:rPr>
              <a:t>Explore threat intelligence in Microsoft 365 Defender</a:t>
            </a:r>
          </a:p>
        </p:txBody>
      </p:sp>
      <p:cxnSp>
        <p:nvCxnSpPr>
          <p:cNvPr id="7" name="Straight Connector 6">
            <a:extLst>
              <a:ext uri="{FF2B5EF4-FFF2-40B4-BE49-F238E27FC236}">
                <a16:creationId xmlns:a16="http://schemas.microsoft.com/office/drawing/2014/main" id="{579FB8DB-C3C8-4F59-989C-6509020AE805}"/>
              </a:ext>
              <a:ext uri="{C183D7F6-B498-43B3-948B-1728B52AA6E4}">
                <adec:decorative xmlns:adec="http://schemas.microsoft.com/office/drawing/2017/decorative" val="1"/>
              </a:ext>
            </a:extLst>
          </p:cNvPr>
          <p:cNvCxnSpPr>
            <a:cxnSpLocks/>
          </p:cNvCxnSpPr>
          <p:nvPr/>
        </p:nvCxnSpPr>
        <p:spPr>
          <a:xfrm>
            <a:off x="600059" y="2390021"/>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1C1C2AC-EACA-4215-BFA1-4EFE05223F97}"/>
              </a:ext>
            </a:extLst>
          </p:cNvPr>
          <p:cNvSpPr/>
          <p:nvPr/>
        </p:nvSpPr>
        <p:spPr>
          <a:xfrm>
            <a:off x="600059" y="2433760"/>
            <a:ext cx="5706931"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buSzPct val="100000"/>
              <a:tabLst>
                <a:tab pos="349724" algn="l"/>
                <a:tab pos="582873" algn="l"/>
              </a:tabLst>
              <a:defRPr/>
            </a:pPr>
            <a:r>
              <a:rPr lang="en-US" sz="1600" dirty="0">
                <a:solidFill>
                  <a:schemeClr val="tx1"/>
                </a:solidFill>
              </a:rPr>
              <a:t>Lab 3-Exercises 1 through 4 – Implement Threat Intelligence</a:t>
            </a:r>
          </a:p>
        </p:txBody>
      </p:sp>
      <p:cxnSp>
        <p:nvCxnSpPr>
          <p:cNvPr id="9" name="Straight Connector 8">
            <a:extLst>
              <a:ext uri="{FF2B5EF4-FFF2-40B4-BE49-F238E27FC236}">
                <a16:creationId xmlns:a16="http://schemas.microsoft.com/office/drawing/2014/main" id="{48EA8CFC-CC52-4B23-88DA-30AB22C989DE}"/>
              </a:ext>
              <a:ext uri="{C183D7F6-B498-43B3-948B-1728B52AA6E4}">
                <adec:decorative xmlns:adec="http://schemas.microsoft.com/office/drawing/2017/decorative" val="1"/>
              </a:ext>
            </a:extLst>
          </p:cNvPr>
          <p:cNvCxnSpPr>
            <a:cxnSpLocks/>
          </p:cNvCxnSpPr>
          <p:nvPr/>
        </p:nvCxnSpPr>
        <p:spPr>
          <a:xfrm>
            <a:off x="600059" y="3026139"/>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4528BDCB-88A4-401D-B16A-2E80700CD96F}"/>
              </a:ext>
            </a:extLst>
          </p:cNvPr>
          <p:cNvSpPr/>
          <p:nvPr/>
        </p:nvSpPr>
        <p:spPr>
          <a:xfrm>
            <a:off x="600059" y="3069878"/>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buSzPct val="100000"/>
              <a:tabLst>
                <a:tab pos="349724" algn="l"/>
                <a:tab pos="582873" algn="l"/>
              </a:tabLst>
              <a:defRPr/>
            </a:pPr>
            <a:r>
              <a:rPr lang="en-US" sz="1600" dirty="0">
                <a:solidFill>
                  <a:schemeClr val="tx1"/>
                </a:solidFill>
              </a:rPr>
              <a:t>Implement app protection by using Microsoft Defender for Cloud Apps</a:t>
            </a:r>
          </a:p>
        </p:txBody>
      </p:sp>
      <p:cxnSp>
        <p:nvCxnSpPr>
          <p:cNvPr id="11" name="Straight Connector 10">
            <a:extLst>
              <a:ext uri="{FF2B5EF4-FFF2-40B4-BE49-F238E27FC236}">
                <a16:creationId xmlns:a16="http://schemas.microsoft.com/office/drawing/2014/main" id="{701F7E6F-4C27-4617-AA49-735FB441591E}"/>
              </a:ext>
              <a:ext uri="{C183D7F6-B498-43B3-948B-1728B52AA6E4}">
                <adec:decorative xmlns:adec="http://schemas.microsoft.com/office/drawing/2017/decorative" val="1"/>
              </a:ext>
            </a:extLst>
          </p:cNvPr>
          <p:cNvCxnSpPr>
            <a:cxnSpLocks/>
          </p:cNvCxnSpPr>
          <p:nvPr/>
        </p:nvCxnSpPr>
        <p:spPr>
          <a:xfrm>
            <a:off x="600059" y="3662257"/>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8D4A0A1-F61F-46CE-BBCA-9EA9BAD8394E}"/>
              </a:ext>
            </a:extLst>
          </p:cNvPr>
          <p:cNvSpPr/>
          <p:nvPr/>
        </p:nvSpPr>
        <p:spPr>
          <a:xfrm>
            <a:off x="600059" y="3705996"/>
            <a:ext cx="5932716"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buSzPct val="100000"/>
              <a:tabLst>
                <a:tab pos="349724" algn="l"/>
                <a:tab pos="582873" algn="l"/>
              </a:tabLst>
              <a:defRPr/>
            </a:pPr>
            <a:r>
              <a:rPr lang="en-US" sz="1600" dirty="0">
                <a:solidFill>
                  <a:schemeClr val="tx1"/>
                </a:solidFill>
              </a:rPr>
              <a:t>Implement endpoint protection by using Microsoft Defender for Endpoint </a:t>
            </a:r>
          </a:p>
        </p:txBody>
      </p:sp>
      <p:cxnSp>
        <p:nvCxnSpPr>
          <p:cNvPr id="24" name="Straight Connector 23">
            <a:extLst>
              <a:ext uri="{FF2B5EF4-FFF2-40B4-BE49-F238E27FC236}">
                <a16:creationId xmlns:a16="http://schemas.microsoft.com/office/drawing/2014/main" id="{42CA13F8-6B3B-4265-8317-D5C40DB605E1}"/>
              </a:ext>
              <a:ext uri="{C183D7F6-B498-43B3-948B-1728B52AA6E4}">
                <adec:decorative xmlns:adec="http://schemas.microsoft.com/office/drawing/2017/decorative" val="1"/>
              </a:ext>
            </a:extLst>
          </p:cNvPr>
          <p:cNvCxnSpPr>
            <a:cxnSpLocks/>
          </p:cNvCxnSpPr>
          <p:nvPr/>
        </p:nvCxnSpPr>
        <p:spPr>
          <a:xfrm>
            <a:off x="600059" y="4298375"/>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8353069D-8D02-45A9-B843-D1BF07BEAAEA}"/>
              </a:ext>
            </a:extLst>
          </p:cNvPr>
          <p:cNvSpPr/>
          <p:nvPr/>
        </p:nvSpPr>
        <p:spPr>
          <a:xfrm>
            <a:off x="600059" y="4342114"/>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buSzPct val="100000"/>
              <a:tabLst>
                <a:tab pos="349724" algn="l"/>
                <a:tab pos="582873" algn="l"/>
              </a:tabLst>
              <a:defRPr/>
            </a:pPr>
            <a:r>
              <a:rPr lang="en-US" sz="1600" dirty="0">
                <a:solidFill>
                  <a:schemeClr val="tx1"/>
                </a:solidFill>
              </a:rPr>
              <a:t>Implement threat protection by using Microsoft Defender for Office 365</a:t>
            </a:r>
          </a:p>
        </p:txBody>
      </p:sp>
      <p:cxnSp>
        <p:nvCxnSpPr>
          <p:cNvPr id="26" name="Straight Connector 25">
            <a:extLst>
              <a:ext uri="{FF2B5EF4-FFF2-40B4-BE49-F238E27FC236}">
                <a16:creationId xmlns:a16="http://schemas.microsoft.com/office/drawing/2014/main" id="{C3E711D6-2352-4361-B8FE-8D1B8664A511}"/>
              </a:ext>
              <a:ext uri="{C183D7F6-B498-43B3-948B-1728B52AA6E4}">
                <adec:decorative xmlns:adec="http://schemas.microsoft.com/office/drawing/2017/decorative" val="1"/>
              </a:ext>
            </a:extLst>
          </p:cNvPr>
          <p:cNvCxnSpPr>
            <a:cxnSpLocks/>
          </p:cNvCxnSpPr>
          <p:nvPr/>
        </p:nvCxnSpPr>
        <p:spPr>
          <a:xfrm>
            <a:off x="600059" y="4934493"/>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DEFEB5F5-E8C7-4C9D-9108-AF1542EA7165}"/>
              </a:ext>
            </a:extLst>
          </p:cNvPr>
          <p:cNvSpPr/>
          <p:nvPr/>
        </p:nvSpPr>
        <p:spPr>
          <a:xfrm>
            <a:off x="600059" y="4978232"/>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buSzPct val="100000"/>
              <a:tabLst>
                <a:tab pos="349724" algn="l"/>
                <a:tab pos="582873" algn="l"/>
              </a:tabLst>
              <a:defRPr/>
            </a:pPr>
            <a:r>
              <a:rPr lang="en-US" sz="1600" dirty="0">
                <a:solidFill>
                  <a:schemeClr val="tx1"/>
                </a:solidFill>
              </a:rPr>
              <a:t>Lab 3-Exercises 5 and 6– Implement Threat Intelligence</a:t>
            </a:r>
          </a:p>
        </p:txBody>
      </p:sp>
      <p:sp>
        <p:nvSpPr>
          <p:cNvPr id="13" name="Rectangle 12">
            <a:extLst>
              <a:ext uri="{FF2B5EF4-FFF2-40B4-BE49-F238E27FC236}">
                <a16:creationId xmlns:a16="http://schemas.microsoft.com/office/drawing/2014/main" id="{81C9DD7A-5841-4994-BBD0-3AE00E06B381}"/>
              </a:ext>
            </a:extLst>
          </p:cNvPr>
          <p:cNvSpPr/>
          <p:nvPr/>
        </p:nvSpPr>
        <p:spPr bwMode="auto">
          <a:xfrm>
            <a:off x="6306990" y="1034389"/>
            <a:ext cx="5554810" cy="828165"/>
          </a:xfrm>
          <a:prstGeom prst="rect">
            <a:avLst/>
          </a:prstGeom>
          <a:solidFill>
            <a:schemeClr val="accent2"/>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r>
              <a:rPr lang="en-US" sz="2000" dirty="0">
                <a:solidFill>
                  <a:schemeClr val="bg1"/>
                </a:solidFill>
                <a:latin typeface="+mj-lt"/>
                <a:cs typeface="Segoe UI Semilight"/>
              </a:rPr>
              <a:t>Learning Path 4</a:t>
            </a:r>
          </a:p>
          <a:p>
            <a:r>
              <a:rPr lang="it-IT" dirty="0">
                <a:solidFill>
                  <a:schemeClr val="bg1"/>
                </a:solidFill>
              </a:rPr>
              <a:t>Explore data governance and compliance in Microsoft 365</a:t>
            </a:r>
            <a:endParaRPr lang="en-US" dirty="0">
              <a:solidFill>
                <a:schemeClr val="bg1"/>
              </a:solidFill>
            </a:endParaRPr>
          </a:p>
        </p:txBody>
      </p:sp>
      <p:sp>
        <p:nvSpPr>
          <p:cNvPr id="14" name="Rectangle 13">
            <a:extLst>
              <a:ext uri="{FF2B5EF4-FFF2-40B4-BE49-F238E27FC236}">
                <a16:creationId xmlns:a16="http://schemas.microsoft.com/office/drawing/2014/main" id="{AC5778FC-E309-405D-914E-627C15E3CB67}"/>
              </a:ext>
            </a:extLst>
          </p:cNvPr>
          <p:cNvSpPr/>
          <p:nvPr/>
        </p:nvSpPr>
        <p:spPr>
          <a:xfrm>
            <a:off x="6306991" y="1797642"/>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buSzPct val="100000"/>
              <a:tabLst>
                <a:tab pos="349724" algn="l"/>
                <a:tab pos="582873" algn="l"/>
              </a:tabLst>
              <a:defRPr/>
            </a:pPr>
            <a:r>
              <a:rPr lang="en-US" sz="1600" dirty="0">
                <a:solidFill>
                  <a:schemeClr val="tx1"/>
                </a:solidFill>
              </a:rPr>
              <a:t>Examine governance and compliance solutions in Microsoft Purview</a:t>
            </a:r>
          </a:p>
        </p:txBody>
      </p:sp>
      <p:cxnSp>
        <p:nvCxnSpPr>
          <p:cNvPr id="15" name="Straight Connector 14">
            <a:extLst>
              <a:ext uri="{FF2B5EF4-FFF2-40B4-BE49-F238E27FC236}">
                <a16:creationId xmlns:a16="http://schemas.microsoft.com/office/drawing/2014/main" id="{EE79B6B5-66A0-4F38-BA19-B04A6B7DDBD5}"/>
              </a:ext>
              <a:ext uri="{C183D7F6-B498-43B3-948B-1728B52AA6E4}">
                <adec:decorative xmlns:adec="http://schemas.microsoft.com/office/drawing/2017/decorative" val="1"/>
              </a:ext>
            </a:extLst>
          </p:cNvPr>
          <p:cNvCxnSpPr>
            <a:cxnSpLocks/>
          </p:cNvCxnSpPr>
          <p:nvPr/>
        </p:nvCxnSpPr>
        <p:spPr>
          <a:xfrm>
            <a:off x="6306991" y="2390021"/>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D6488D2-ECD6-4CB2-961E-C727E3B68E23}"/>
              </a:ext>
            </a:extLst>
          </p:cNvPr>
          <p:cNvSpPr/>
          <p:nvPr/>
        </p:nvSpPr>
        <p:spPr>
          <a:xfrm>
            <a:off x="6306991" y="2433760"/>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buSzPct val="100000"/>
              <a:tabLst>
                <a:tab pos="349724" algn="l"/>
                <a:tab pos="582873" algn="l"/>
              </a:tabLst>
              <a:defRPr/>
            </a:pPr>
            <a:r>
              <a:rPr lang="en-US" sz="1600" dirty="0">
                <a:solidFill>
                  <a:schemeClr val="tx1"/>
                </a:solidFill>
              </a:rPr>
              <a:t>Explore archiving and records management in Microsoft 365</a:t>
            </a:r>
          </a:p>
        </p:txBody>
      </p:sp>
      <p:cxnSp>
        <p:nvCxnSpPr>
          <p:cNvPr id="18" name="Straight Connector 17">
            <a:extLst>
              <a:ext uri="{FF2B5EF4-FFF2-40B4-BE49-F238E27FC236}">
                <a16:creationId xmlns:a16="http://schemas.microsoft.com/office/drawing/2014/main" id="{3E8C67A6-95B9-4C69-A74C-887C6CD21576}"/>
              </a:ext>
              <a:ext uri="{C183D7F6-B498-43B3-948B-1728B52AA6E4}">
                <adec:decorative xmlns:adec="http://schemas.microsoft.com/office/drawing/2017/decorative" val="1"/>
              </a:ext>
            </a:extLst>
          </p:cNvPr>
          <p:cNvCxnSpPr>
            <a:cxnSpLocks/>
          </p:cNvCxnSpPr>
          <p:nvPr/>
        </p:nvCxnSpPr>
        <p:spPr>
          <a:xfrm>
            <a:off x="6306991" y="3026139"/>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18A057E-B7CF-4D25-96C5-9F57B9BB225A}"/>
              </a:ext>
            </a:extLst>
          </p:cNvPr>
          <p:cNvSpPr/>
          <p:nvPr/>
        </p:nvSpPr>
        <p:spPr>
          <a:xfrm>
            <a:off x="6306991" y="3069878"/>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buSzPct val="100000"/>
              <a:tabLst>
                <a:tab pos="349724" algn="l"/>
                <a:tab pos="582873" algn="l"/>
              </a:tabLst>
              <a:defRPr/>
            </a:pPr>
            <a:r>
              <a:rPr lang="en-US" sz="1600" dirty="0">
                <a:solidFill>
                  <a:schemeClr val="tx1"/>
                </a:solidFill>
              </a:rPr>
              <a:t>Explore retention in Microsoft 365</a:t>
            </a:r>
          </a:p>
        </p:txBody>
      </p:sp>
      <p:cxnSp>
        <p:nvCxnSpPr>
          <p:cNvPr id="20" name="Straight Connector 19">
            <a:extLst>
              <a:ext uri="{FF2B5EF4-FFF2-40B4-BE49-F238E27FC236}">
                <a16:creationId xmlns:a16="http://schemas.microsoft.com/office/drawing/2014/main" id="{0D264F5B-4FB2-4A49-99CE-C9E1C3DDDC83}"/>
              </a:ext>
              <a:ext uri="{C183D7F6-B498-43B3-948B-1728B52AA6E4}">
                <adec:decorative xmlns:adec="http://schemas.microsoft.com/office/drawing/2017/decorative" val="1"/>
              </a:ext>
            </a:extLst>
          </p:cNvPr>
          <p:cNvCxnSpPr>
            <a:cxnSpLocks/>
          </p:cNvCxnSpPr>
          <p:nvPr/>
        </p:nvCxnSpPr>
        <p:spPr>
          <a:xfrm>
            <a:off x="6306991" y="3662257"/>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016EE9E0-F638-4B27-9B25-3C01B0FCFF75}"/>
              </a:ext>
            </a:extLst>
          </p:cNvPr>
          <p:cNvSpPr/>
          <p:nvPr/>
        </p:nvSpPr>
        <p:spPr>
          <a:xfrm>
            <a:off x="6306991" y="3705996"/>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buSzPct val="100000"/>
              <a:tabLst>
                <a:tab pos="349724" algn="l"/>
                <a:tab pos="582873" algn="l"/>
              </a:tabLst>
              <a:defRPr/>
            </a:pPr>
            <a:r>
              <a:rPr lang="fr-FR" sz="1600" dirty="0">
                <a:solidFill>
                  <a:schemeClr val="tx1"/>
                </a:solidFill>
              </a:rPr>
              <a:t>Explore Microsoft Purview Message Encryption</a:t>
            </a:r>
            <a:endParaRPr lang="en-US" sz="1600" dirty="0">
              <a:solidFill>
                <a:schemeClr val="tx1"/>
              </a:solidFill>
            </a:endParaRPr>
          </a:p>
        </p:txBody>
      </p:sp>
      <p:cxnSp>
        <p:nvCxnSpPr>
          <p:cNvPr id="22" name="Straight Connector 21">
            <a:extLst>
              <a:ext uri="{FF2B5EF4-FFF2-40B4-BE49-F238E27FC236}">
                <a16:creationId xmlns:a16="http://schemas.microsoft.com/office/drawing/2014/main" id="{6551C245-B291-4569-855C-2E69804BDE40}"/>
              </a:ext>
              <a:ext uri="{C183D7F6-B498-43B3-948B-1728B52AA6E4}">
                <adec:decorative xmlns:adec="http://schemas.microsoft.com/office/drawing/2017/decorative" val="1"/>
              </a:ext>
            </a:extLst>
          </p:cNvPr>
          <p:cNvCxnSpPr>
            <a:cxnSpLocks/>
          </p:cNvCxnSpPr>
          <p:nvPr/>
        </p:nvCxnSpPr>
        <p:spPr>
          <a:xfrm>
            <a:off x="6306991" y="4298375"/>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7569740-B610-4A3F-9704-CE44B27DE0AB}"/>
              </a:ext>
            </a:extLst>
          </p:cNvPr>
          <p:cNvSpPr/>
          <p:nvPr/>
        </p:nvSpPr>
        <p:spPr>
          <a:xfrm>
            <a:off x="6306991" y="4342114"/>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buSzPct val="100000"/>
              <a:tabLst>
                <a:tab pos="349724" algn="l"/>
                <a:tab pos="582873" algn="l"/>
              </a:tabLst>
              <a:defRPr/>
            </a:pPr>
            <a:r>
              <a:rPr lang="en-US" altLang="zh-CN" sz="1600" dirty="0">
                <a:solidFill>
                  <a:schemeClr val="tx1"/>
                </a:solidFill>
              </a:rPr>
              <a:t>Lab 4-Exercises 1 and 2 – Implement Message Encryption</a:t>
            </a:r>
          </a:p>
        </p:txBody>
      </p:sp>
      <p:cxnSp>
        <p:nvCxnSpPr>
          <p:cNvPr id="30" name="Straight Connector 29">
            <a:extLst>
              <a:ext uri="{FF2B5EF4-FFF2-40B4-BE49-F238E27FC236}">
                <a16:creationId xmlns:a16="http://schemas.microsoft.com/office/drawing/2014/main" id="{B4879151-6F26-4E5C-A27E-F617EB547D12}"/>
              </a:ext>
              <a:ext uri="{C183D7F6-B498-43B3-948B-1728B52AA6E4}">
                <adec:decorative xmlns:adec="http://schemas.microsoft.com/office/drawing/2017/decorative" val="1"/>
              </a:ext>
            </a:extLst>
          </p:cNvPr>
          <p:cNvCxnSpPr>
            <a:cxnSpLocks/>
          </p:cNvCxnSpPr>
          <p:nvPr/>
        </p:nvCxnSpPr>
        <p:spPr>
          <a:xfrm>
            <a:off x="6306991" y="4934493"/>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0734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pc="0">
                <a:solidFill>
                  <a:schemeClr val="tx1"/>
                </a:solidFill>
              </a:rPr>
              <a:t>Course agenda (continued) </a:t>
            </a:r>
            <a:endParaRPr lang="en-US" spc="0" dirty="0">
              <a:solidFill>
                <a:schemeClr val="tx1"/>
              </a:solidFill>
            </a:endParaRPr>
          </a:p>
        </p:txBody>
      </p:sp>
      <p:sp>
        <p:nvSpPr>
          <p:cNvPr id="4" name="Rectangle 3">
            <a:extLst>
              <a:ext uri="{FF2B5EF4-FFF2-40B4-BE49-F238E27FC236}">
                <a16:creationId xmlns:a16="http://schemas.microsoft.com/office/drawing/2014/main" id="{A60D9EA9-A7DA-490E-9210-A74EB814B765}"/>
              </a:ext>
            </a:extLst>
          </p:cNvPr>
          <p:cNvSpPr/>
          <p:nvPr/>
        </p:nvSpPr>
        <p:spPr bwMode="auto">
          <a:xfrm>
            <a:off x="600058" y="1185446"/>
            <a:ext cx="5554810" cy="954099"/>
          </a:xfrm>
          <a:prstGeom prst="rect">
            <a:avLst/>
          </a:prstGeom>
          <a:solidFill>
            <a:schemeClr val="accent2"/>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r>
              <a:rPr lang="en-US" sz="2000" dirty="0">
                <a:solidFill>
                  <a:schemeClr val="bg1"/>
                </a:solidFill>
                <a:latin typeface="+mj-lt"/>
                <a:cs typeface="Segoe UI Semilight"/>
              </a:rPr>
              <a:t>Learning Path 5</a:t>
            </a:r>
          </a:p>
          <a:p>
            <a:r>
              <a:rPr lang="it-IT" dirty="0">
                <a:solidFill>
                  <a:schemeClr val="bg1"/>
                </a:solidFill>
              </a:rPr>
              <a:t>Implement compliance in Microsoft 365</a:t>
            </a:r>
            <a:endParaRPr lang="en-US" dirty="0">
              <a:solidFill>
                <a:schemeClr val="bg1"/>
              </a:solidFill>
            </a:endParaRPr>
          </a:p>
        </p:txBody>
      </p:sp>
      <p:sp>
        <p:nvSpPr>
          <p:cNvPr id="5" name="Rectangle 4">
            <a:extLst>
              <a:ext uri="{FF2B5EF4-FFF2-40B4-BE49-F238E27FC236}">
                <a16:creationId xmlns:a16="http://schemas.microsoft.com/office/drawing/2014/main" id="{F765DFED-93BC-49DF-A661-D59CA5062A8A}"/>
              </a:ext>
            </a:extLst>
          </p:cNvPr>
          <p:cNvSpPr/>
          <p:nvPr/>
        </p:nvSpPr>
        <p:spPr>
          <a:xfrm>
            <a:off x="600059" y="2178457"/>
            <a:ext cx="5554809" cy="49248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spcBef>
                <a:spcPct val="0"/>
              </a:spcBef>
              <a:spcAft>
                <a:spcPct val="35000"/>
              </a:spcAft>
              <a:buSzPct val="100000"/>
              <a:tabLst>
                <a:tab pos="349724" algn="l"/>
                <a:tab pos="582873" algn="l"/>
              </a:tabLst>
              <a:defRPr/>
            </a:pPr>
            <a:r>
              <a:rPr lang="en-US" sz="1600" dirty="0">
                <a:solidFill>
                  <a:schemeClr val="tx1"/>
                </a:solidFill>
              </a:rPr>
              <a:t>Explore compliance in Microsoft 365</a:t>
            </a:r>
          </a:p>
        </p:txBody>
      </p:sp>
      <p:cxnSp>
        <p:nvCxnSpPr>
          <p:cNvPr id="7" name="Straight Connector 6">
            <a:extLst>
              <a:ext uri="{FF2B5EF4-FFF2-40B4-BE49-F238E27FC236}">
                <a16:creationId xmlns:a16="http://schemas.microsoft.com/office/drawing/2014/main" id="{579FB8DB-C3C8-4F59-989C-6509020AE805}"/>
              </a:ext>
              <a:ext uri="{C183D7F6-B498-43B3-948B-1728B52AA6E4}">
                <adec:decorative xmlns:adec="http://schemas.microsoft.com/office/drawing/2017/decorative" val="1"/>
              </a:ext>
            </a:extLst>
          </p:cNvPr>
          <p:cNvCxnSpPr>
            <a:cxnSpLocks/>
          </p:cNvCxnSpPr>
          <p:nvPr/>
        </p:nvCxnSpPr>
        <p:spPr>
          <a:xfrm>
            <a:off x="600059" y="2710198"/>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1C1C2AC-EACA-4215-BFA1-4EFE05223F97}"/>
              </a:ext>
            </a:extLst>
          </p:cNvPr>
          <p:cNvSpPr/>
          <p:nvPr/>
        </p:nvSpPr>
        <p:spPr>
          <a:xfrm>
            <a:off x="600059" y="2749460"/>
            <a:ext cx="5554809" cy="49248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spcBef>
                <a:spcPct val="0"/>
              </a:spcBef>
              <a:spcAft>
                <a:spcPct val="35000"/>
              </a:spcAft>
              <a:buSzPct val="100000"/>
              <a:tabLst>
                <a:tab pos="349724" algn="l"/>
                <a:tab pos="582873" algn="l"/>
              </a:tabLst>
              <a:defRPr/>
            </a:pPr>
            <a:r>
              <a:rPr lang="en-US" sz="1600" dirty="0">
                <a:solidFill>
                  <a:schemeClr val="tx1"/>
                </a:solidFill>
              </a:rPr>
              <a:t>Implement Microsoft Purview insider risk management</a:t>
            </a:r>
          </a:p>
        </p:txBody>
      </p:sp>
      <p:cxnSp>
        <p:nvCxnSpPr>
          <p:cNvPr id="9" name="Straight Connector 8">
            <a:extLst>
              <a:ext uri="{FF2B5EF4-FFF2-40B4-BE49-F238E27FC236}">
                <a16:creationId xmlns:a16="http://schemas.microsoft.com/office/drawing/2014/main" id="{48EA8CFC-CC52-4B23-88DA-30AB22C989DE}"/>
              </a:ext>
              <a:ext uri="{C183D7F6-B498-43B3-948B-1728B52AA6E4}">
                <adec:decorative xmlns:adec="http://schemas.microsoft.com/office/drawing/2017/decorative" val="1"/>
              </a:ext>
            </a:extLst>
          </p:cNvPr>
          <p:cNvCxnSpPr>
            <a:cxnSpLocks/>
          </p:cNvCxnSpPr>
          <p:nvPr/>
        </p:nvCxnSpPr>
        <p:spPr>
          <a:xfrm>
            <a:off x="600059" y="3281202"/>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4528BDCB-88A4-401D-B16A-2E80700CD96F}"/>
              </a:ext>
            </a:extLst>
          </p:cNvPr>
          <p:cNvSpPr/>
          <p:nvPr/>
        </p:nvSpPr>
        <p:spPr>
          <a:xfrm>
            <a:off x="600059" y="3320463"/>
            <a:ext cx="5554809" cy="49248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spcBef>
                <a:spcPct val="0"/>
              </a:spcBef>
              <a:spcAft>
                <a:spcPct val="35000"/>
              </a:spcAft>
              <a:buSzPct val="100000"/>
              <a:tabLst>
                <a:tab pos="349724" algn="l"/>
                <a:tab pos="582873" algn="l"/>
              </a:tabLst>
              <a:defRPr/>
            </a:pPr>
            <a:r>
              <a:rPr lang="en-US" sz="1600" dirty="0">
                <a:solidFill>
                  <a:schemeClr val="tx1"/>
                </a:solidFill>
              </a:rPr>
              <a:t>Create information barriers in Microsoft 365</a:t>
            </a:r>
          </a:p>
        </p:txBody>
      </p:sp>
      <p:cxnSp>
        <p:nvCxnSpPr>
          <p:cNvPr id="11" name="Straight Connector 10">
            <a:extLst>
              <a:ext uri="{FF2B5EF4-FFF2-40B4-BE49-F238E27FC236}">
                <a16:creationId xmlns:a16="http://schemas.microsoft.com/office/drawing/2014/main" id="{701F7E6F-4C27-4617-AA49-735FB441591E}"/>
              </a:ext>
              <a:ext uri="{C183D7F6-B498-43B3-948B-1728B52AA6E4}">
                <adec:decorative xmlns:adec="http://schemas.microsoft.com/office/drawing/2017/decorative" val="1"/>
              </a:ext>
            </a:extLst>
          </p:cNvPr>
          <p:cNvCxnSpPr>
            <a:cxnSpLocks/>
          </p:cNvCxnSpPr>
          <p:nvPr/>
        </p:nvCxnSpPr>
        <p:spPr>
          <a:xfrm>
            <a:off x="600059" y="3852205"/>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8D4A0A1-F61F-46CE-BBCA-9EA9BAD8394E}"/>
              </a:ext>
            </a:extLst>
          </p:cNvPr>
          <p:cNvSpPr/>
          <p:nvPr/>
        </p:nvSpPr>
        <p:spPr>
          <a:xfrm>
            <a:off x="600059" y="3891467"/>
            <a:ext cx="5554809" cy="49248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spcBef>
                <a:spcPct val="0"/>
              </a:spcBef>
              <a:spcAft>
                <a:spcPct val="35000"/>
              </a:spcAft>
              <a:buSzPct val="100000"/>
              <a:tabLst>
                <a:tab pos="349724" algn="l"/>
                <a:tab pos="582873" algn="l"/>
              </a:tabLst>
              <a:defRPr/>
            </a:pPr>
            <a:r>
              <a:rPr lang="en-US" sz="1600" dirty="0">
                <a:solidFill>
                  <a:schemeClr val="tx1"/>
                </a:solidFill>
              </a:rPr>
              <a:t>Explore Data Loss Prevention in Microsoft 365</a:t>
            </a:r>
          </a:p>
        </p:txBody>
      </p:sp>
      <p:sp>
        <p:nvSpPr>
          <p:cNvPr id="13" name="Rectangle 12">
            <a:extLst>
              <a:ext uri="{FF2B5EF4-FFF2-40B4-BE49-F238E27FC236}">
                <a16:creationId xmlns:a16="http://schemas.microsoft.com/office/drawing/2014/main" id="{81C9DD7A-5841-4994-BBD0-3AE00E06B381}"/>
              </a:ext>
            </a:extLst>
          </p:cNvPr>
          <p:cNvSpPr/>
          <p:nvPr/>
        </p:nvSpPr>
        <p:spPr bwMode="auto">
          <a:xfrm>
            <a:off x="6306990" y="1185446"/>
            <a:ext cx="5554810" cy="954107"/>
          </a:xfrm>
          <a:prstGeom prst="rect">
            <a:avLst/>
          </a:prstGeom>
          <a:solidFill>
            <a:schemeClr val="accent2"/>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r>
              <a:rPr lang="en-US" sz="2000" dirty="0">
                <a:solidFill>
                  <a:schemeClr val="bg1"/>
                </a:solidFill>
                <a:latin typeface="+mj-lt"/>
                <a:cs typeface="Segoe UI Semilight"/>
              </a:rPr>
              <a:t>Learning Path 6</a:t>
            </a:r>
          </a:p>
          <a:p>
            <a:r>
              <a:rPr lang="it-IT" dirty="0">
                <a:solidFill>
                  <a:schemeClr val="bg1"/>
                </a:solidFill>
              </a:rPr>
              <a:t>Manage compliance in Microsoft 365</a:t>
            </a:r>
            <a:endParaRPr lang="en-US" dirty="0">
              <a:solidFill>
                <a:schemeClr val="bg1"/>
              </a:solidFill>
            </a:endParaRPr>
          </a:p>
        </p:txBody>
      </p:sp>
      <p:sp>
        <p:nvSpPr>
          <p:cNvPr id="14" name="Rectangle 13">
            <a:extLst>
              <a:ext uri="{FF2B5EF4-FFF2-40B4-BE49-F238E27FC236}">
                <a16:creationId xmlns:a16="http://schemas.microsoft.com/office/drawing/2014/main" id="{AC5778FC-E309-405D-914E-627C15E3CB67}"/>
              </a:ext>
            </a:extLst>
          </p:cNvPr>
          <p:cNvSpPr/>
          <p:nvPr/>
        </p:nvSpPr>
        <p:spPr>
          <a:xfrm>
            <a:off x="6306991" y="2178457"/>
            <a:ext cx="5554809" cy="49248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spcBef>
                <a:spcPct val="0"/>
              </a:spcBef>
              <a:spcAft>
                <a:spcPct val="35000"/>
              </a:spcAft>
              <a:buSzPct val="100000"/>
              <a:tabLst>
                <a:tab pos="349724" algn="l"/>
                <a:tab pos="582873" algn="l"/>
              </a:tabLst>
              <a:defRPr/>
            </a:pPr>
            <a:r>
              <a:rPr lang="en-US" sz="1600" dirty="0">
                <a:solidFill>
                  <a:schemeClr val="tx1"/>
                </a:solidFill>
              </a:rPr>
              <a:t>Implement data classification of sensitive information</a:t>
            </a:r>
          </a:p>
        </p:txBody>
      </p:sp>
      <p:cxnSp>
        <p:nvCxnSpPr>
          <p:cNvPr id="15" name="Straight Connector 14">
            <a:extLst>
              <a:ext uri="{FF2B5EF4-FFF2-40B4-BE49-F238E27FC236}">
                <a16:creationId xmlns:a16="http://schemas.microsoft.com/office/drawing/2014/main" id="{EE79B6B5-66A0-4F38-BA19-B04A6B7DDBD5}"/>
              </a:ext>
              <a:ext uri="{C183D7F6-B498-43B3-948B-1728B52AA6E4}">
                <adec:decorative xmlns:adec="http://schemas.microsoft.com/office/drawing/2017/decorative" val="1"/>
              </a:ext>
            </a:extLst>
          </p:cNvPr>
          <p:cNvCxnSpPr>
            <a:cxnSpLocks/>
          </p:cNvCxnSpPr>
          <p:nvPr/>
        </p:nvCxnSpPr>
        <p:spPr>
          <a:xfrm>
            <a:off x="6306991" y="2710198"/>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18A057E-B7CF-4D25-96C5-9F57B9BB225A}"/>
              </a:ext>
            </a:extLst>
          </p:cNvPr>
          <p:cNvSpPr/>
          <p:nvPr/>
        </p:nvSpPr>
        <p:spPr>
          <a:xfrm>
            <a:off x="6306991" y="2762325"/>
            <a:ext cx="5554809" cy="49248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spcBef>
                <a:spcPct val="0"/>
              </a:spcBef>
              <a:spcAft>
                <a:spcPct val="35000"/>
              </a:spcAft>
              <a:buSzPct val="100000"/>
              <a:tabLst>
                <a:tab pos="349724" algn="l"/>
                <a:tab pos="582873" algn="l"/>
              </a:tabLst>
              <a:defRPr/>
            </a:pPr>
            <a:r>
              <a:rPr lang="en-US" sz="1600" dirty="0">
                <a:solidFill>
                  <a:schemeClr val="tx1"/>
                </a:solidFill>
              </a:rPr>
              <a:t>Explore sensitivity labels</a:t>
            </a:r>
          </a:p>
        </p:txBody>
      </p:sp>
      <p:cxnSp>
        <p:nvCxnSpPr>
          <p:cNvPr id="20" name="Straight Connector 19">
            <a:extLst>
              <a:ext uri="{FF2B5EF4-FFF2-40B4-BE49-F238E27FC236}">
                <a16:creationId xmlns:a16="http://schemas.microsoft.com/office/drawing/2014/main" id="{0D264F5B-4FB2-4A49-99CE-C9E1C3DDDC83}"/>
              </a:ext>
              <a:ext uri="{C183D7F6-B498-43B3-948B-1728B52AA6E4}">
                <adec:decorative xmlns:adec="http://schemas.microsoft.com/office/drawing/2017/decorative" val="1"/>
              </a:ext>
            </a:extLst>
          </p:cNvPr>
          <p:cNvCxnSpPr>
            <a:cxnSpLocks/>
          </p:cNvCxnSpPr>
          <p:nvPr/>
        </p:nvCxnSpPr>
        <p:spPr>
          <a:xfrm>
            <a:off x="6306991" y="3294067"/>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016EE9E0-F638-4B27-9B25-3C01B0FCFF75}"/>
              </a:ext>
            </a:extLst>
          </p:cNvPr>
          <p:cNvSpPr/>
          <p:nvPr/>
        </p:nvSpPr>
        <p:spPr>
          <a:xfrm>
            <a:off x="6306991" y="3333329"/>
            <a:ext cx="5554809" cy="49248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spcBef>
                <a:spcPct val="0"/>
              </a:spcBef>
              <a:spcAft>
                <a:spcPct val="35000"/>
              </a:spcAft>
              <a:buSzPct val="100000"/>
              <a:tabLst>
                <a:tab pos="349724" algn="l"/>
                <a:tab pos="582873" algn="l"/>
              </a:tabLst>
              <a:defRPr/>
            </a:pPr>
            <a:r>
              <a:rPr lang="en-US" sz="1600" dirty="0">
                <a:solidFill>
                  <a:schemeClr val="tx1"/>
                </a:solidFill>
              </a:rPr>
              <a:t>Implement sensitivity labels</a:t>
            </a:r>
          </a:p>
        </p:txBody>
      </p:sp>
      <p:cxnSp>
        <p:nvCxnSpPr>
          <p:cNvPr id="22" name="Straight Connector 21">
            <a:extLst>
              <a:ext uri="{FF2B5EF4-FFF2-40B4-BE49-F238E27FC236}">
                <a16:creationId xmlns:a16="http://schemas.microsoft.com/office/drawing/2014/main" id="{6551C245-B291-4569-855C-2E69804BDE40}"/>
              </a:ext>
              <a:ext uri="{C183D7F6-B498-43B3-948B-1728B52AA6E4}">
                <adec:decorative xmlns:adec="http://schemas.microsoft.com/office/drawing/2017/decorative" val="1"/>
              </a:ext>
            </a:extLst>
          </p:cNvPr>
          <p:cNvCxnSpPr>
            <a:cxnSpLocks/>
          </p:cNvCxnSpPr>
          <p:nvPr/>
        </p:nvCxnSpPr>
        <p:spPr>
          <a:xfrm>
            <a:off x="6306991" y="3848664"/>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7569740-B610-4A3F-9704-CE44B27DE0AB}"/>
              </a:ext>
            </a:extLst>
          </p:cNvPr>
          <p:cNvSpPr/>
          <p:nvPr/>
        </p:nvSpPr>
        <p:spPr>
          <a:xfrm>
            <a:off x="6306991" y="3859988"/>
            <a:ext cx="5554809" cy="49248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spcBef>
                <a:spcPct val="0"/>
              </a:spcBef>
              <a:spcAft>
                <a:spcPct val="35000"/>
              </a:spcAft>
              <a:buSzPct val="100000"/>
              <a:tabLst>
                <a:tab pos="349724" algn="l"/>
                <a:tab pos="582873" algn="l"/>
              </a:tabLst>
              <a:defRPr/>
            </a:pPr>
            <a:r>
              <a:rPr lang="en-US" altLang="zh-CN" sz="1600" dirty="0">
                <a:solidFill>
                  <a:schemeClr val="tx1"/>
                </a:solidFill>
              </a:rPr>
              <a:t>Lab 6 -Exercises 1 – Implement sensitivity labels</a:t>
            </a:r>
            <a:endParaRPr lang="en-US" sz="1600" dirty="0">
              <a:solidFill>
                <a:schemeClr val="tx1"/>
              </a:solidFill>
            </a:endParaRPr>
          </a:p>
        </p:txBody>
      </p:sp>
      <p:cxnSp>
        <p:nvCxnSpPr>
          <p:cNvPr id="30" name="Straight Connector 29">
            <a:extLst>
              <a:ext uri="{FF2B5EF4-FFF2-40B4-BE49-F238E27FC236}">
                <a16:creationId xmlns:a16="http://schemas.microsoft.com/office/drawing/2014/main" id="{B4879151-6F26-4E5C-A27E-F617EB547D12}"/>
              </a:ext>
              <a:ext uri="{C183D7F6-B498-43B3-948B-1728B52AA6E4}">
                <adec:decorative xmlns:adec="http://schemas.microsoft.com/office/drawing/2017/decorative" val="1"/>
              </a:ext>
            </a:extLst>
          </p:cNvPr>
          <p:cNvCxnSpPr>
            <a:cxnSpLocks/>
          </p:cNvCxnSpPr>
          <p:nvPr/>
        </p:nvCxnSpPr>
        <p:spPr>
          <a:xfrm>
            <a:off x="6306991" y="4372767"/>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E2FB48F-EE2F-408C-A77E-DDF079AB298B}"/>
              </a:ext>
              <a:ext uri="{C183D7F6-B498-43B3-948B-1728B52AA6E4}">
                <adec:decorative xmlns:adec="http://schemas.microsoft.com/office/drawing/2017/decorative" val="1"/>
              </a:ext>
            </a:extLst>
          </p:cNvPr>
          <p:cNvCxnSpPr>
            <a:cxnSpLocks/>
          </p:cNvCxnSpPr>
          <p:nvPr/>
        </p:nvCxnSpPr>
        <p:spPr>
          <a:xfrm>
            <a:off x="600059" y="4383946"/>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4C663FB3-1413-41C4-8A74-EECF71663A52}"/>
              </a:ext>
            </a:extLst>
          </p:cNvPr>
          <p:cNvSpPr/>
          <p:nvPr/>
        </p:nvSpPr>
        <p:spPr>
          <a:xfrm>
            <a:off x="600059" y="4423208"/>
            <a:ext cx="5554809" cy="49248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spcBef>
                <a:spcPct val="0"/>
              </a:spcBef>
              <a:spcAft>
                <a:spcPct val="35000"/>
              </a:spcAft>
              <a:buSzPct val="100000"/>
              <a:tabLst>
                <a:tab pos="349724" algn="l"/>
                <a:tab pos="582873" algn="l"/>
              </a:tabLst>
              <a:defRPr/>
            </a:pPr>
            <a:r>
              <a:rPr lang="en-US" sz="1600" dirty="0">
                <a:solidFill>
                  <a:schemeClr val="tx1"/>
                </a:solidFill>
              </a:rPr>
              <a:t>Implement data loss prevention policies</a:t>
            </a:r>
          </a:p>
        </p:txBody>
      </p:sp>
      <p:cxnSp>
        <p:nvCxnSpPr>
          <p:cNvPr id="33" name="Straight Connector 32">
            <a:extLst>
              <a:ext uri="{FF2B5EF4-FFF2-40B4-BE49-F238E27FC236}">
                <a16:creationId xmlns:a16="http://schemas.microsoft.com/office/drawing/2014/main" id="{92FF4D21-0AC0-4C08-B4EF-918CFB142572}"/>
              </a:ext>
              <a:ext uri="{C183D7F6-B498-43B3-948B-1728B52AA6E4}">
                <adec:decorative xmlns:adec="http://schemas.microsoft.com/office/drawing/2017/decorative" val="1"/>
              </a:ext>
            </a:extLst>
          </p:cNvPr>
          <p:cNvCxnSpPr>
            <a:cxnSpLocks/>
          </p:cNvCxnSpPr>
          <p:nvPr/>
        </p:nvCxnSpPr>
        <p:spPr>
          <a:xfrm>
            <a:off x="600059" y="4895280"/>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5E5CFC4-4BA8-41FD-A261-AC879B0CBC36}"/>
              </a:ext>
            </a:extLst>
          </p:cNvPr>
          <p:cNvSpPr/>
          <p:nvPr/>
        </p:nvSpPr>
        <p:spPr>
          <a:xfrm>
            <a:off x="600059" y="5032488"/>
            <a:ext cx="5554809" cy="49248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spcBef>
                <a:spcPct val="0"/>
              </a:spcBef>
              <a:spcAft>
                <a:spcPct val="35000"/>
              </a:spcAft>
              <a:buSzPct val="100000"/>
              <a:tabLst>
                <a:tab pos="349724" algn="l"/>
                <a:tab pos="582873" algn="l"/>
              </a:tabLst>
              <a:defRPr/>
            </a:pPr>
            <a:r>
              <a:rPr lang="en-US" altLang="zh-CN" sz="1600" dirty="0">
                <a:solidFill>
                  <a:schemeClr val="tx1"/>
                </a:solidFill>
              </a:rPr>
              <a:t>Lab 5-Exercises 1 and 2 – Implement Data Governance</a:t>
            </a:r>
            <a:endParaRPr lang="en-US" sz="1600" dirty="0">
              <a:solidFill>
                <a:schemeClr val="tx1"/>
              </a:solidFill>
            </a:endParaRPr>
          </a:p>
        </p:txBody>
      </p:sp>
    </p:spTree>
    <p:extLst>
      <p:ext uri="{BB962C8B-B14F-4D97-AF65-F5344CB8AC3E}">
        <p14:creationId xmlns:p14="http://schemas.microsoft.com/office/powerpoint/2010/main" val="360006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spcBef>
                <a:spcPts val="0"/>
              </a:spcBef>
            </a:pPr>
            <a:r>
              <a:rPr lang="en-US" spc="0">
                <a:solidFill>
                  <a:schemeClr val="tx1"/>
                </a:solidFill>
              </a:rPr>
              <a:t>Course agenda (continued) agenda</a:t>
            </a:r>
            <a:endParaRPr lang="en-US" spc="0" dirty="0">
              <a:solidFill>
                <a:schemeClr val="tx1"/>
              </a:solidFill>
            </a:endParaRPr>
          </a:p>
        </p:txBody>
      </p:sp>
      <p:sp>
        <p:nvSpPr>
          <p:cNvPr id="4" name="Rectangle 3">
            <a:extLst>
              <a:ext uri="{FF2B5EF4-FFF2-40B4-BE49-F238E27FC236}">
                <a16:creationId xmlns:a16="http://schemas.microsoft.com/office/drawing/2014/main" id="{A60D9EA9-A7DA-490E-9210-A74EB814B765}"/>
              </a:ext>
            </a:extLst>
          </p:cNvPr>
          <p:cNvSpPr/>
          <p:nvPr/>
        </p:nvSpPr>
        <p:spPr bwMode="auto">
          <a:xfrm>
            <a:off x="600058" y="1185446"/>
            <a:ext cx="5554810" cy="954099"/>
          </a:xfrm>
          <a:prstGeom prst="rect">
            <a:avLst/>
          </a:prstGeom>
          <a:solidFill>
            <a:schemeClr val="accent2"/>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r>
              <a:rPr lang="en-US" sz="2000" dirty="0">
                <a:solidFill>
                  <a:schemeClr val="bg1"/>
                </a:solidFill>
                <a:latin typeface="+mj-lt"/>
                <a:cs typeface="Segoe UI Semilight"/>
              </a:rPr>
              <a:t>Learning Path 7</a:t>
            </a:r>
          </a:p>
          <a:p>
            <a:r>
              <a:rPr lang="en-US" dirty="0">
                <a:solidFill>
                  <a:schemeClr val="bg1"/>
                </a:solidFill>
              </a:rPr>
              <a:t>Manage content search and investigations in Microsoft 365</a:t>
            </a:r>
          </a:p>
        </p:txBody>
      </p:sp>
      <p:sp>
        <p:nvSpPr>
          <p:cNvPr id="24" name="Rectangle 23">
            <a:extLst>
              <a:ext uri="{FF2B5EF4-FFF2-40B4-BE49-F238E27FC236}">
                <a16:creationId xmlns:a16="http://schemas.microsoft.com/office/drawing/2014/main" id="{B10EF170-B1AB-4034-A434-87E95A0AD283}"/>
              </a:ext>
            </a:extLst>
          </p:cNvPr>
          <p:cNvSpPr/>
          <p:nvPr/>
        </p:nvSpPr>
        <p:spPr>
          <a:xfrm>
            <a:off x="600059" y="2178457"/>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spcBef>
                <a:spcPct val="0"/>
              </a:spcBef>
              <a:spcAft>
                <a:spcPct val="35000"/>
              </a:spcAft>
              <a:buSzPct val="100000"/>
              <a:tabLst>
                <a:tab pos="349724" algn="l"/>
                <a:tab pos="582873" algn="l"/>
              </a:tabLst>
              <a:defRPr/>
            </a:pPr>
            <a:r>
              <a:rPr lang="en-US" sz="1600" dirty="0">
                <a:solidFill>
                  <a:schemeClr val="tx1"/>
                </a:solidFill>
              </a:rPr>
              <a:t>Search for content in the Microsoft Purview compliance portal</a:t>
            </a:r>
          </a:p>
        </p:txBody>
      </p:sp>
      <p:cxnSp>
        <p:nvCxnSpPr>
          <p:cNvPr id="27" name="Straight Connector 26">
            <a:extLst>
              <a:ext uri="{FF2B5EF4-FFF2-40B4-BE49-F238E27FC236}">
                <a16:creationId xmlns:a16="http://schemas.microsoft.com/office/drawing/2014/main" id="{FF79EC57-2030-4F72-A9D7-3556FBE9093B}"/>
              </a:ext>
              <a:ext uri="{C183D7F6-B498-43B3-948B-1728B52AA6E4}">
                <adec:decorative xmlns:adec="http://schemas.microsoft.com/office/drawing/2017/decorative" val="1"/>
              </a:ext>
            </a:extLst>
          </p:cNvPr>
          <p:cNvCxnSpPr>
            <a:cxnSpLocks/>
          </p:cNvCxnSpPr>
          <p:nvPr/>
        </p:nvCxnSpPr>
        <p:spPr>
          <a:xfrm>
            <a:off x="600059" y="2779299"/>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146C679B-486F-4A49-89D3-4DAC3D0BE54E}"/>
              </a:ext>
            </a:extLst>
          </p:cNvPr>
          <p:cNvSpPr/>
          <p:nvPr/>
        </p:nvSpPr>
        <p:spPr>
          <a:xfrm>
            <a:off x="600059" y="2831501"/>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buSzPct val="100000"/>
              <a:tabLst>
                <a:tab pos="349724" algn="l"/>
                <a:tab pos="582873" algn="l"/>
              </a:tabLst>
              <a:defRPr/>
            </a:pPr>
            <a:r>
              <a:rPr lang="en-US" altLang="zh-CN" sz="1600" dirty="0">
                <a:solidFill>
                  <a:schemeClr val="tx1"/>
                </a:solidFill>
              </a:rPr>
              <a:t>Lab 7-Exercise 1 –  Conduct a data search</a:t>
            </a:r>
          </a:p>
        </p:txBody>
      </p:sp>
      <p:cxnSp>
        <p:nvCxnSpPr>
          <p:cNvPr id="29" name="Straight Connector 28">
            <a:extLst>
              <a:ext uri="{FF2B5EF4-FFF2-40B4-BE49-F238E27FC236}">
                <a16:creationId xmlns:a16="http://schemas.microsoft.com/office/drawing/2014/main" id="{B78A5DAC-DBAC-455E-9108-6325F26FC99D}"/>
              </a:ext>
              <a:ext uri="{C183D7F6-B498-43B3-948B-1728B52AA6E4}">
                <adec:decorative xmlns:adec="http://schemas.microsoft.com/office/drawing/2017/decorative" val="1"/>
              </a:ext>
            </a:extLst>
          </p:cNvPr>
          <p:cNvCxnSpPr>
            <a:cxnSpLocks/>
          </p:cNvCxnSpPr>
          <p:nvPr/>
        </p:nvCxnSpPr>
        <p:spPr>
          <a:xfrm>
            <a:off x="600059" y="3432343"/>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34129E91-DC95-4A58-A5C4-FFF1239C13B1}"/>
              </a:ext>
            </a:extLst>
          </p:cNvPr>
          <p:cNvSpPr/>
          <p:nvPr/>
        </p:nvSpPr>
        <p:spPr>
          <a:xfrm>
            <a:off x="600059" y="3484545"/>
            <a:ext cx="5282581"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spcBef>
                <a:spcPct val="0"/>
              </a:spcBef>
              <a:spcAft>
                <a:spcPct val="35000"/>
              </a:spcAft>
              <a:buSzPct val="100000"/>
              <a:tabLst>
                <a:tab pos="349724" algn="l"/>
                <a:tab pos="582873" algn="l"/>
              </a:tabLst>
              <a:defRPr/>
            </a:pPr>
            <a:r>
              <a:rPr lang="en-US" sz="1600" dirty="0">
                <a:solidFill>
                  <a:schemeClr val="tx1"/>
                </a:solidFill>
              </a:rPr>
              <a:t>Manage Microsoft Purview Audit (Standard)</a:t>
            </a:r>
          </a:p>
        </p:txBody>
      </p:sp>
      <p:cxnSp>
        <p:nvCxnSpPr>
          <p:cNvPr id="31" name="Straight Connector 30">
            <a:extLst>
              <a:ext uri="{FF2B5EF4-FFF2-40B4-BE49-F238E27FC236}">
                <a16:creationId xmlns:a16="http://schemas.microsoft.com/office/drawing/2014/main" id="{E7744E5B-CF7B-46E5-A4B6-529CDA98EC08}"/>
              </a:ext>
              <a:ext uri="{C183D7F6-B498-43B3-948B-1728B52AA6E4}">
                <adec:decorative xmlns:adec="http://schemas.microsoft.com/office/drawing/2017/decorative" val="1"/>
              </a:ext>
            </a:extLst>
          </p:cNvPr>
          <p:cNvCxnSpPr>
            <a:cxnSpLocks/>
          </p:cNvCxnSpPr>
          <p:nvPr/>
        </p:nvCxnSpPr>
        <p:spPr>
          <a:xfrm>
            <a:off x="600059" y="4085387"/>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452BF7A8-7BEF-40B2-B093-D88BC83D2BB6}"/>
              </a:ext>
            </a:extLst>
          </p:cNvPr>
          <p:cNvSpPr/>
          <p:nvPr/>
        </p:nvSpPr>
        <p:spPr>
          <a:xfrm>
            <a:off x="600059" y="4137589"/>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spcBef>
                <a:spcPct val="0"/>
              </a:spcBef>
              <a:spcAft>
                <a:spcPct val="35000"/>
              </a:spcAft>
              <a:buSzPct val="100000"/>
              <a:tabLst>
                <a:tab pos="349724" algn="l"/>
                <a:tab pos="582873" algn="l"/>
              </a:tabLst>
              <a:defRPr/>
            </a:pPr>
            <a:r>
              <a:rPr lang="en-US" sz="1600" dirty="0">
                <a:solidFill>
                  <a:schemeClr val="tx1"/>
                </a:solidFill>
              </a:rPr>
              <a:t>Manage Microsoft Purview Audit (Premium)</a:t>
            </a:r>
          </a:p>
        </p:txBody>
      </p:sp>
      <p:cxnSp>
        <p:nvCxnSpPr>
          <p:cNvPr id="33" name="Straight Connector 32">
            <a:extLst>
              <a:ext uri="{FF2B5EF4-FFF2-40B4-BE49-F238E27FC236}">
                <a16:creationId xmlns:a16="http://schemas.microsoft.com/office/drawing/2014/main" id="{DF8885AF-8C31-4485-8FF2-77D1173B4E6D}"/>
              </a:ext>
              <a:ext uri="{C183D7F6-B498-43B3-948B-1728B52AA6E4}">
                <adec:decorative xmlns:adec="http://schemas.microsoft.com/office/drawing/2017/decorative" val="1"/>
              </a:ext>
            </a:extLst>
          </p:cNvPr>
          <p:cNvCxnSpPr>
            <a:cxnSpLocks/>
          </p:cNvCxnSpPr>
          <p:nvPr/>
        </p:nvCxnSpPr>
        <p:spPr>
          <a:xfrm>
            <a:off x="600059" y="4738431"/>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670A4780-413F-4C75-9173-F0C1D9D07E0B}"/>
              </a:ext>
            </a:extLst>
          </p:cNvPr>
          <p:cNvSpPr/>
          <p:nvPr/>
        </p:nvSpPr>
        <p:spPr>
          <a:xfrm>
            <a:off x="600059" y="6215671"/>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buSzPct val="100000"/>
              <a:tabLst>
                <a:tab pos="349724" algn="l"/>
                <a:tab pos="582873" algn="l"/>
              </a:tabLst>
              <a:defRPr/>
            </a:pPr>
            <a:r>
              <a:rPr lang="en-US" altLang="zh-CN" sz="1600" dirty="0">
                <a:solidFill>
                  <a:schemeClr val="tx1"/>
                </a:solidFill>
              </a:rPr>
              <a:t>Lab 7-Exercise 2 – Investigate Your Microsoft 365 Data</a:t>
            </a:r>
          </a:p>
        </p:txBody>
      </p:sp>
      <p:sp>
        <p:nvSpPr>
          <p:cNvPr id="13" name="Rectangle 12">
            <a:extLst>
              <a:ext uri="{FF2B5EF4-FFF2-40B4-BE49-F238E27FC236}">
                <a16:creationId xmlns:a16="http://schemas.microsoft.com/office/drawing/2014/main" id="{81C9DD7A-5841-4994-BBD0-3AE00E06B381}"/>
              </a:ext>
            </a:extLst>
          </p:cNvPr>
          <p:cNvSpPr/>
          <p:nvPr/>
        </p:nvSpPr>
        <p:spPr bwMode="auto">
          <a:xfrm>
            <a:off x="6306990" y="1185446"/>
            <a:ext cx="5554810" cy="954107"/>
          </a:xfrm>
          <a:prstGeom prst="rect">
            <a:avLst/>
          </a:prstGeom>
          <a:solidFill>
            <a:schemeClr val="accent2"/>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r>
              <a:rPr lang="en-US" sz="2000" dirty="0">
                <a:solidFill>
                  <a:schemeClr val="bg1"/>
                </a:solidFill>
                <a:latin typeface="+mj-lt"/>
                <a:cs typeface="Segoe UI Semilight"/>
              </a:rPr>
              <a:t>Learning Path 8</a:t>
            </a:r>
          </a:p>
          <a:p>
            <a:r>
              <a:rPr lang="en-US" dirty="0">
                <a:solidFill>
                  <a:schemeClr val="bg1"/>
                </a:solidFill>
              </a:rPr>
              <a:t>Prepare for device management in Microsoft 365</a:t>
            </a:r>
          </a:p>
        </p:txBody>
      </p:sp>
      <p:sp>
        <p:nvSpPr>
          <p:cNvPr id="14" name="Rectangle 13">
            <a:extLst>
              <a:ext uri="{FF2B5EF4-FFF2-40B4-BE49-F238E27FC236}">
                <a16:creationId xmlns:a16="http://schemas.microsoft.com/office/drawing/2014/main" id="{AC5778FC-E309-405D-914E-627C15E3CB67}"/>
              </a:ext>
            </a:extLst>
          </p:cNvPr>
          <p:cNvSpPr/>
          <p:nvPr/>
        </p:nvSpPr>
        <p:spPr>
          <a:xfrm>
            <a:off x="6306991" y="2178457"/>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buSzPct val="100000"/>
              <a:tabLst>
                <a:tab pos="349724" algn="l"/>
                <a:tab pos="582873" algn="l"/>
              </a:tabLst>
              <a:defRPr/>
            </a:pPr>
            <a:r>
              <a:rPr lang="en-US" sz="1600" dirty="0">
                <a:solidFill>
                  <a:schemeClr val="tx1"/>
                </a:solidFill>
              </a:rPr>
              <a:t>Explore device management using Microsoft Endpoint Manager</a:t>
            </a:r>
          </a:p>
        </p:txBody>
      </p:sp>
      <p:cxnSp>
        <p:nvCxnSpPr>
          <p:cNvPr id="15" name="Straight Connector 14">
            <a:extLst>
              <a:ext uri="{FF2B5EF4-FFF2-40B4-BE49-F238E27FC236}">
                <a16:creationId xmlns:a16="http://schemas.microsoft.com/office/drawing/2014/main" id="{EE79B6B5-66A0-4F38-BA19-B04A6B7DDBD5}"/>
              </a:ext>
              <a:ext uri="{C183D7F6-B498-43B3-948B-1728B52AA6E4}">
                <adec:decorative xmlns:adec="http://schemas.microsoft.com/office/drawing/2017/decorative" val="1"/>
              </a:ext>
            </a:extLst>
          </p:cNvPr>
          <p:cNvCxnSpPr>
            <a:cxnSpLocks/>
          </p:cNvCxnSpPr>
          <p:nvPr/>
        </p:nvCxnSpPr>
        <p:spPr>
          <a:xfrm>
            <a:off x="6306991" y="2779299"/>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D6488D2-ECD6-4CB2-961E-C727E3B68E23}"/>
              </a:ext>
            </a:extLst>
          </p:cNvPr>
          <p:cNvSpPr/>
          <p:nvPr/>
        </p:nvSpPr>
        <p:spPr>
          <a:xfrm>
            <a:off x="6306991" y="2831501"/>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buSzPct val="100000"/>
              <a:tabLst>
                <a:tab pos="349724" algn="l"/>
                <a:tab pos="582873" algn="l"/>
              </a:tabLst>
              <a:defRPr/>
            </a:pPr>
            <a:r>
              <a:rPr lang="en-US" sz="1600" dirty="0">
                <a:solidFill>
                  <a:schemeClr val="tx1"/>
                </a:solidFill>
              </a:rPr>
              <a:t>Prepare your Windows devices for Co-management</a:t>
            </a:r>
          </a:p>
        </p:txBody>
      </p:sp>
      <p:cxnSp>
        <p:nvCxnSpPr>
          <p:cNvPr id="18" name="Straight Connector 17">
            <a:extLst>
              <a:ext uri="{FF2B5EF4-FFF2-40B4-BE49-F238E27FC236}">
                <a16:creationId xmlns:a16="http://schemas.microsoft.com/office/drawing/2014/main" id="{3E8C67A6-95B9-4C69-A74C-887C6CD21576}"/>
              </a:ext>
              <a:ext uri="{C183D7F6-B498-43B3-948B-1728B52AA6E4}">
                <adec:decorative xmlns:adec="http://schemas.microsoft.com/office/drawing/2017/decorative" val="1"/>
              </a:ext>
            </a:extLst>
          </p:cNvPr>
          <p:cNvCxnSpPr>
            <a:cxnSpLocks/>
          </p:cNvCxnSpPr>
          <p:nvPr/>
        </p:nvCxnSpPr>
        <p:spPr>
          <a:xfrm>
            <a:off x="6306991" y="3432343"/>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18A057E-B7CF-4D25-96C5-9F57B9BB225A}"/>
              </a:ext>
            </a:extLst>
          </p:cNvPr>
          <p:cNvSpPr/>
          <p:nvPr/>
        </p:nvSpPr>
        <p:spPr>
          <a:xfrm>
            <a:off x="6306991" y="3484545"/>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buSzPct val="100000"/>
              <a:tabLst>
                <a:tab pos="349724" algn="l"/>
                <a:tab pos="582873" algn="l"/>
              </a:tabLst>
              <a:defRPr/>
            </a:pPr>
            <a:r>
              <a:rPr lang="en-US" sz="1600" dirty="0">
                <a:solidFill>
                  <a:schemeClr val="tx1"/>
                </a:solidFill>
              </a:rPr>
              <a:t>Plan for mobile application management </a:t>
            </a:r>
          </a:p>
        </p:txBody>
      </p:sp>
      <p:cxnSp>
        <p:nvCxnSpPr>
          <p:cNvPr id="2" name="Straight Connector 1">
            <a:extLst>
              <a:ext uri="{FF2B5EF4-FFF2-40B4-BE49-F238E27FC236}">
                <a16:creationId xmlns:a16="http://schemas.microsoft.com/office/drawing/2014/main" id="{1C537FC1-25CF-BE03-9184-B7DAAA452F84}"/>
              </a:ext>
              <a:ext uri="{C183D7F6-B498-43B3-948B-1728B52AA6E4}">
                <adec:decorative xmlns:adec="http://schemas.microsoft.com/office/drawing/2017/decorative" val="1"/>
              </a:ext>
            </a:extLst>
          </p:cNvPr>
          <p:cNvCxnSpPr>
            <a:cxnSpLocks/>
          </p:cNvCxnSpPr>
          <p:nvPr/>
        </p:nvCxnSpPr>
        <p:spPr>
          <a:xfrm>
            <a:off x="600058" y="6132724"/>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3E850ED-772C-4821-57AA-9D81A1FC7616}"/>
              </a:ext>
            </a:extLst>
          </p:cNvPr>
          <p:cNvSpPr/>
          <p:nvPr/>
        </p:nvSpPr>
        <p:spPr>
          <a:xfrm>
            <a:off x="600057" y="4818914"/>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spcBef>
                <a:spcPct val="0"/>
              </a:spcBef>
              <a:spcAft>
                <a:spcPct val="35000"/>
              </a:spcAft>
              <a:buSzPct val="100000"/>
              <a:tabLst>
                <a:tab pos="349724" algn="l"/>
                <a:tab pos="582873" algn="l"/>
              </a:tabLst>
              <a:defRPr/>
            </a:pPr>
            <a:r>
              <a:rPr lang="en-US" sz="1600" dirty="0">
                <a:solidFill>
                  <a:schemeClr val="tx1"/>
                </a:solidFill>
              </a:rPr>
              <a:t>Manage Microsoft Purview eDiscovery (Standard)</a:t>
            </a:r>
          </a:p>
        </p:txBody>
      </p:sp>
      <p:cxnSp>
        <p:nvCxnSpPr>
          <p:cNvPr id="7" name="Straight Connector 6">
            <a:extLst>
              <a:ext uri="{FF2B5EF4-FFF2-40B4-BE49-F238E27FC236}">
                <a16:creationId xmlns:a16="http://schemas.microsoft.com/office/drawing/2014/main" id="{DF9FD174-B20C-87CF-154E-1B908194F2AF}"/>
              </a:ext>
              <a:ext uri="{C183D7F6-B498-43B3-948B-1728B52AA6E4}">
                <adec:decorative xmlns:adec="http://schemas.microsoft.com/office/drawing/2017/decorative" val="1"/>
              </a:ext>
            </a:extLst>
          </p:cNvPr>
          <p:cNvCxnSpPr>
            <a:cxnSpLocks/>
          </p:cNvCxnSpPr>
          <p:nvPr/>
        </p:nvCxnSpPr>
        <p:spPr>
          <a:xfrm>
            <a:off x="574674" y="5426369"/>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E467817E-A661-9E97-0D6A-2481ED9AE6F9}"/>
              </a:ext>
            </a:extLst>
          </p:cNvPr>
          <p:cNvSpPr/>
          <p:nvPr/>
        </p:nvSpPr>
        <p:spPr>
          <a:xfrm>
            <a:off x="574674" y="5563824"/>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spcBef>
                <a:spcPct val="0"/>
              </a:spcBef>
              <a:spcAft>
                <a:spcPct val="35000"/>
              </a:spcAft>
              <a:buSzPct val="100000"/>
              <a:tabLst>
                <a:tab pos="349724" algn="l"/>
                <a:tab pos="582873" algn="l"/>
              </a:tabLst>
              <a:defRPr/>
            </a:pPr>
            <a:r>
              <a:rPr lang="en-US" sz="1600" dirty="0">
                <a:solidFill>
                  <a:schemeClr val="tx1"/>
                </a:solidFill>
              </a:rPr>
              <a:t>Manage Microsoft Purview eDiscovery (Premium)</a:t>
            </a:r>
          </a:p>
        </p:txBody>
      </p:sp>
    </p:spTree>
    <p:extLst>
      <p:ext uri="{BB962C8B-B14F-4D97-AF65-F5344CB8AC3E}">
        <p14:creationId xmlns:p14="http://schemas.microsoft.com/office/powerpoint/2010/main" val="1852164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pc="0">
                <a:solidFill>
                  <a:schemeClr val="tx1"/>
                </a:solidFill>
              </a:rPr>
              <a:t>Course agenda (continued)   </a:t>
            </a:r>
            <a:endParaRPr lang="en-US" spc="0" dirty="0">
              <a:solidFill>
                <a:schemeClr val="tx1"/>
              </a:solidFill>
            </a:endParaRPr>
          </a:p>
        </p:txBody>
      </p:sp>
      <p:sp>
        <p:nvSpPr>
          <p:cNvPr id="4" name="Rectangle 3">
            <a:extLst>
              <a:ext uri="{FF2B5EF4-FFF2-40B4-BE49-F238E27FC236}">
                <a16:creationId xmlns:a16="http://schemas.microsoft.com/office/drawing/2014/main" id="{A60D9EA9-A7DA-490E-9210-A74EB814B765}"/>
              </a:ext>
            </a:extLst>
          </p:cNvPr>
          <p:cNvSpPr/>
          <p:nvPr/>
        </p:nvSpPr>
        <p:spPr bwMode="auto">
          <a:xfrm>
            <a:off x="600058" y="1185446"/>
            <a:ext cx="5554810" cy="954099"/>
          </a:xfrm>
          <a:prstGeom prst="rect">
            <a:avLst/>
          </a:prstGeom>
          <a:solidFill>
            <a:schemeClr val="accent2"/>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r>
              <a:rPr lang="en-US" sz="2000" dirty="0">
                <a:solidFill>
                  <a:schemeClr val="bg1"/>
                </a:solidFill>
                <a:latin typeface="+mj-lt"/>
                <a:cs typeface="Segoe UI Semilight"/>
              </a:rPr>
              <a:t>Learning Path 9</a:t>
            </a:r>
          </a:p>
          <a:p>
            <a:r>
              <a:rPr lang="en-US" dirty="0">
                <a:solidFill>
                  <a:schemeClr val="bg1"/>
                </a:solidFill>
              </a:rPr>
              <a:t>Plan your deployment strategy for Windows devices</a:t>
            </a:r>
          </a:p>
        </p:txBody>
      </p:sp>
      <p:sp>
        <p:nvSpPr>
          <p:cNvPr id="31" name="Rectangle 30">
            <a:extLst>
              <a:ext uri="{FF2B5EF4-FFF2-40B4-BE49-F238E27FC236}">
                <a16:creationId xmlns:a16="http://schemas.microsoft.com/office/drawing/2014/main" id="{2895E23B-0C44-4E69-92A9-E170FC8CF333}"/>
              </a:ext>
            </a:extLst>
          </p:cNvPr>
          <p:cNvSpPr/>
          <p:nvPr/>
        </p:nvSpPr>
        <p:spPr>
          <a:xfrm>
            <a:off x="600059" y="2178457"/>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buSzPct val="100000"/>
              <a:tabLst>
                <a:tab pos="349724" algn="l"/>
                <a:tab pos="582873" algn="l"/>
              </a:tabLst>
              <a:defRPr/>
            </a:pPr>
            <a:r>
              <a:rPr lang="en-US" sz="1600" dirty="0">
                <a:solidFill>
                  <a:schemeClr val="tx1"/>
                </a:solidFill>
              </a:rPr>
              <a:t>Examine Windows client deployment scenarios</a:t>
            </a:r>
          </a:p>
        </p:txBody>
      </p:sp>
      <p:cxnSp>
        <p:nvCxnSpPr>
          <p:cNvPr id="33" name="Straight Connector 32">
            <a:extLst>
              <a:ext uri="{FF2B5EF4-FFF2-40B4-BE49-F238E27FC236}">
                <a16:creationId xmlns:a16="http://schemas.microsoft.com/office/drawing/2014/main" id="{A8366CE5-6992-4706-A213-E330BAC7BC0E}"/>
              </a:ext>
              <a:ext uri="{C183D7F6-B498-43B3-948B-1728B52AA6E4}">
                <adec:decorative xmlns:adec="http://schemas.microsoft.com/office/drawing/2017/decorative" val="1"/>
              </a:ext>
            </a:extLst>
          </p:cNvPr>
          <p:cNvCxnSpPr>
            <a:cxnSpLocks/>
          </p:cNvCxnSpPr>
          <p:nvPr/>
        </p:nvCxnSpPr>
        <p:spPr>
          <a:xfrm>
            <a:off x="600059" y="2779108"/>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DA29FFF4-9E7F-422E-8ADA-803493A7287E}"/>
              </a:ext>
            </a:extLst>
          </p:cNvPr>
          <p:cNvSpPr/>
          <p:nvPr/>
        </p:nvSpPr>
        <p:spPr>
          <a:xfrm>
            <a:off x="600059" y="2831119"/>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buSzPct val="100000"/>
              <a:tabLst>
                <a:tab pos="349724" algn="l"/>
                <a:tab pos="582873" algn="l"/>
              </a:tabLst>
              <a:defRPr/>
            </a:pPr>
            <a:r>
              <a:rPr lang="en-US" sz="1600" dirty="0">
                <a:solidFill>
                  <a:schemeClr val="tx1"/>
                </a:solidFill>
              </a:rPr>
              <a:t>Explore Windows Autopilot deployment models</a:t>
            </a:r>
          </a:p>
        </p:txBody>
      </p:sp>
      <p:cxnSp>
        <p:nvCxnSpPr>
          <p:cNvPr id="35" name="Straight Connector 34">
            <a:extLst>
              <a:ext uri="{FF2B5EF4-FFF2-40B4-BE49-F238E27FC236}">
                <a16:creationId xmlns:a16="http://schemas.microsoft.com/office/drawing/2014/main" id="{E5E1286F-0505-471B-BBE9-62EBC79DF7EC}"/>
              </a:ext>
              <a:ext uri="{C183D7F6-B498-43B3-948B-1728B52AA6E4}">
                <adec:decorative xmlns:adec="http://schemas.microsoft.com/office/drawing/2017/decorative" val="1"/>
              </a:ext>
            </a:extLst>
          </p:cNvPr>
          <p:cNvCxnSpPr>
            <a:cxnSpLocks/>
          </p:cNvCxnSpPr>
          <p:nvPr/>
        </p:nvCxnSpPr>
        <p:spPr>
          <a:xfrm>
            <a:off x="600059" y="3431770"/>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17B99D82-9362-4E1A-8A9E-DE2E2C48B8A2}"/>
              </a:ext>
            </a:extLst>
          </p:cNvPr>
          <p:cNvSpPr/>
          <p:nvPr/>
        </p:nvSpPr>
        <p:spPr>
          <a:xfrm>
            <a:off x="600059" y="3483781"/>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buSzPct val="100000"/>
              <a:tabLst>
                <a:tab pos="349724" algn="l"/>
                <a:tab pos="582873" algn="l"/>
              </a:tabLst>
              <a:defRPr/>
            </a:pPr>
            <a:r>
              <a:rPr lang="en-US" sz="1600" dirty="0">
                <a:solidFill>
                  <a:schemeClr val="tx1"/>
                </a:solidFill>
              </a:rPr>
              <a:t>Plan your Windows client subscription activation strategy</a:t>
            </a:r>
          </a:p>
        </p:txBody>
      </p:sp>
      <p:sp>
        <p:nvSpPr>
          <p:cNvPr id="13" name="Rectangle 12">
            <a:extLst>
              <a:ext uri="{FF2B5EF4-FFF2-40B4-BE49-F238E27FC236}">
                <a16:creationId xmlns:a16="http://schemas.microsoft.com/office/drawing/2014/main" id="{81C9DD7A-5841-4994-BBD0-3AE00E06B381}"/>
              </a:ext>
            </a:extLst>
          </p:cNvPr>
          <p:cNvSpPr/>
          <p:nvPr/>
        </p:nvSpPr>
        <p:spPr bwMode="auto">
          <a:xfrm>
            <a:off x="6306990" y="1185446"/>
            <a:ext cx="5554810" cy="954107"/>
          </a:xfrm>
          <a:prstGeom prst="rect">
            <a:avLst/>
          </a:prstGeom>
          <a:solidFill>
            <a:schemeClr val="accent2"/>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r>
              <a:rPr lang="en-US" sz="2000" dirty="0">
                <a:solidFill>
                  <a:schemeClr val="bg1"/>
                </a:solidFill>
                <a:latin typeface="+mj-lt"/>
                <a:cs typeface="Segoe UI Semilight"/>
              </a:rPr>
              <a:t>Learning Path 10</a:t>
            </a:r>
          </a:p>
          <a:p>
            <a:r>
              <a:rPr lang="fr-FR" dirty="0">
                <a:solidFill>
                  <a:schemeClr val="bg1"/>
                </a:solidFill>
              </a:rPr>
              <a:t>Implement Mobile Device Management in Microsoft 365</a:t>
            </a:r>
            <a:endParaRPr lang="en-US" dirty="0">
              <a:solidFill>
                <a:schemeClr val="bg1"/>
              </a:solidFill>
            </a:endParaRPr>
          </a:p>
        </p:txBody>
      </p:sp>
      <p:sp>
        <p:nvSpPr>
          <p:cNvPr id="14" name="Rectangle 13">
            <a:extLst>
              <a:ext uri="{FF2B5EF4-FFF2-40B4-BE49-F238E27FC236}">
                <a16:creationId xmlns:a16="http://schemas.microsoft.com/office/drawing/2014/main" id="{AC5778FC-E309-405D-914E-627C15E3CB67}"/>
              </a:ext>
            </a:extLst>
          </p:cNvPr>
          <p:cNvSpPr/>
          <p:nvPr/>
        </p:nvSpPr>
        <p:spPr>
          <a:xfrm>
            <a:off x="6306991" y="2178457"/>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spcBef>
                <a:spcPct val="0"/>
              </a:spcBef>
              <a:spcAft>
                <a:spcPct val="35000"/>
              </a:spcAft>
              <a:buSzPct val="100000"/>
              <a:tabLst>
                <a:tab pos="349724" algn="l"/>
                <a:tab pos="582873" algn="l"/>
              </a:tabLst>
              <a:defRPr/>
            </a:pPr>
            <a:r>
              <a:rPr lang="en-US" sz="1600" dirty="0">
                <a:solidFill>
                  <a:schemeClr val="tx1"/>
                </a:solidFill>
              </a:rPr>
              <a:t>Explore Mobile Device Management</a:t>
            </a:r>
          </a:p>
        </p:txBody>
      </p:sp>
      <p:cxnSp>
        <p:nvCxnSpPr>
          <p:cNvPr id="15" name="Straight Connector 14">
            <a:extLst>
              <a:ext uri="{FF2B5EF4-FFF2-40B4-BE49-F238E27FC236}">
                <a16:creationId xmlns:a16="http://schemas.microsoft.com/office/drawing/2014/main" id="{EE79B6B5-66A0-4F38-BA19-B04A6B7DDBD5}"/>
              </a:ext>
              <a:ext uri="{C183D7F6-B498-43B3-948B-1728B52AA6E4}">
                <adec:decorative xmlns:adec="http://schemas.microsoft.com/office/drawing/2017/decorative" val="1"/>
              </a:ext>
            </a:extLst>
          </p:cNvPr>
          <p:cNvCxnSpPr>
            <a:cxnSpLocks/>
          </p:cNvCxnSpPr>
          <p:nvPr/>
        </p:nvCxnSpPr>
        <p:spPr>
          <a:xfrm>
            <a:off x="6306991" y="2779108"/>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D6488D2-ECD6-4CB2-961E-C727E3B68E23}"/>
              </a:ext>
            </a:extLst>
          </p:cNvPr>
          <p:cNvSpPr/>
          <p:nvPr/>
        </p:nvSpPr>
        <p:spPr>
          <a:xfrm>
            <a:off x="6306991" y="2831119"/>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spcBef>
                <a:spcPct val="0"/>
              </a:spcBef>
              <a:spcAft>
                <a:spcPct val="35000"/>
              </a:spcAft>
              <a:buSzPct val="100000"/>
              <a:tabLst>
                <a:tab pos="349724" algn="l"/>
                <a:tab pos="582873" algn="l"/>
              </a:tabLst>
              <a:defRPr/>
            </a:pPr>
            <a:r>
              <a:rPr lang="en-US" sz="1600" dirty="0">
                <a:solidFill>
                  <a:schemeClr val="tx1"/>
                </a:solidFill>
              </a:rPr>
              <a:t>Deploy Mobile Device Management</a:t>
            </a:r>
          </a:p>
        </p:txBody>
      </p:sp>
      <p:cxnSp>
        <p:nvCxnSpPr>
          <p:cNvPr id="18" name="Straight Connector 17">
            <a:extLst>
              <a:ext uri="{FF2B5EF4-FFF2-40B4-BE49-F238E27FC236}">
                <a16:creationId xmlns:a16="http://schemas.microsoft.com/office/drawing/2014/main" id="{3E8C67A6-95B9-4C69-A74C-887C6CD21576}"/>
              </a:ext>
              <a:ext uri="{C183D7F6-B498-43B3-948B-1728B52AA6E4}">
                <adec:decorative xmlns:adec="http://schemas.microsoft.com/office/drawing/2017/decorative" val="1"/>
              </a:ext>
            </a:extLst>
          </p:cNvPr>
          <p:cNvCxnSpPr>
            <a:cxnSpLocks/>
          </p:cNvCxnSpPr>
          <p:nvPr/>
        </p:nvCxnSpPr>
        <p:spPr>
          <a:xfrm>
            <a:off x="6306991" y="3431770"/>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18A057E-B7CF-4D25-96C5-9F57B9BB225A}"/>
              </a:ext>
            </a:extLst>
          </p:cNvPr>
          <p:cNvSpPr/>
          <p:nvPr/>
        </p:nvSpPr>
        <p:spPr>
          <a:xfrm>
            <a:off x="6306991" y="3483781"/>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spcBef>
                <a:spcPct val="0"/>
              </a:spcBef>
              <a:spcAft>
                <a:spcPct val="35000"/>
              </a:spcAft>
              <a:buSzPct val="100000"/>
              <a:tabLst>
                <a:tab pos="349724" algn="l"/>
                <a:tab pos="582873" algn="l"/>
              </a:tabLst>
              <a:defRPr/>
            </a:pPr>
            <a:r>
              <a:rPr lang="en-US" sz="1600" dirty="0">
                <a:solidFill>
                  <a:schemeClr val="tx1"/>
                </a:solidFill>
              </a:rPr>
              <a:t>Lab 9- Exercise 1 </a:t>
            </a:r>
            <a:r>
              <a:rPr lang="en-US" altLang="zh-CN" sz="1600" dirty="0">
                <a:solidFill>
                  <a:schemeClr val="tx1"/>
                </a:solidFill>
              </a:rPr>
              <a:t>through 3 - Manage Devices with Intune</a:t>
            </a:r>
            <a:endParaRPr lang="en-US" sz="1600" dirty="0">
              <a:solidFill>
                <a:schemeClr val="tx1"/>
              </a:solidFill>
            </a:endParaRPr>
          </a:p>
        </p:txBody>
      </p:sp>
      <p:cxnSp>
        <p:nvCxnSpPr>
          <p:cNvPr id="20" name="Straight Connector 19">
            <a:extLst>
              <a:ext uri="{FF2B5EF4-FFF2-40B4-BE49-F238E27FC236}">
                <a16:creationId xmlns:a16="http://schemas.microsoft.com/office/drawing/2014/main" id="{0D264F5B-4FB2-4A49-99CE-C9E1C3DDDC83}"/>
              </a:ext>
              <a:ext uri="{C183D7F6-B498-43B3-948B-1728B52AA6E4}">
                <adec:decorative xmlns:adec="http://schemas.microsoft.com/office/drawing/2017/decorative" val="1"/>
              </a:ext>
            </a:extLst>
          </p:cNvPr>
          <p:cNvCxnSpPr>
            <a:cxnSpLocks/>
          </p:cNvCxnSpPr>
          <p:nvPr/>
        </p:nvCxnSpPr>
        <p:spPr>
          <a:xfrm>
            <a:off x="6306991" y="4084432"/>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016EE9E0-F638-4B27-9B25-3C01B0FCFF75}"/>
              </a:ext>
            </a:extLst>
          </p:cNvPr>
          <p:cNvSpPr/>
          <p:nvPr/>
        </p:nvSpPr>
        <p:spPr>
          <a:xfrm>
            <a:off x="6306991" y="4136443"/>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spcBef>
                <a:spcPct val="0"/>
              </a:spcBef>
              <a:spcAft>
                <a:spcPct val="35000"/>
              </a:spcAft>
              <a:buSzPct val="100000"/>
              <a:tabLst>
                <a:tab pos="349724" algn="l"/>
                <a:tab pos="582873" algn="l"/>
              </a:tabLst>
              <a:defRPr/>
            </a:pPr>
            <a:r>
              <a:rPr lang="en-US" sz="1600" dirty="0">
                <a:solidFill>
                  <a:schemeClr val="tx1"/>
                </a:solidFill>
              </a:rPr>
              <a:t>Enroll devices to Mobile Device Management</a:t>
            </a:r>
          </a:p>
        </p:txBody>
      </p:sp>
      <p:cxnSp>
        <p:nvCxnSpPr>
          <p:cNvPr id="22" name="Straight Connector 21">
            <a:extLst>
              <a:ext uri="{FF2B5EF4-FFF2-40B4-BE49-F238E27FC236}">
                <a16:creationId xmlns:a16="http://schemas.microsoft.com/office/drawing/2014/main" id="{6551C245-B291-4569-855C-2E69804BDE40}"/>
              </a:ext>
              <a:ext uri="{C183D7F6-B498-43B3-948B-1728B52AA6E4}">
                <adec:decorative xmlns:adec="http://schemas.microsoft.com/office/drawing/2017/decorative" val="1"/>
              </a:ext>
            </a:extLst>
          </p:cNvPr>
          <p:cNvCxnSpPr>
            <a:cxnSpLocks/>
          </p:cNvCxnSpPr>
          <p:nvPr/>
        </p:nvCxnSpPr>
        <p:spPr>
          <a:xfrm>
            <a:off x="6306991" y="4737094"/>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7569740-B610-4A3F-9704-CE44B27DE0AB}"/>
              </a:ext>
            </a:extLst>
          </p:cNvPr>
          <p:cNvSpPr/>
          <p:nvPr/>
        </p:nvSpPr>
        <p:spPr>
          <a:xfrm>
            <a:off x="6306991" y="4789105"/>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spcBef>
                <a:spcPct val="0"/>
              </a:spcBef>
              <a:spcAft>
                <a:spcPct val="35000"/>
              </a:spcAft>
              <a:buSzPct val="100000"/>
              <a:tabLst>
                <a:tab pos="349724" algn="l"/>
                <a:tab pos="582873" algn="l"/>
              </a:tabLst>
              <a:defRPr/>
            </a:pPr>
            <a:r>
              <a:rPr lang="en-US" altLang="zh-CN" sz="1600" dirty="0">
                <a:solidFill>
                  <a:schemeClr val="tx1"/>
                </a:solidFill>
              </a:rPr>
              <a:t>Lab 9- Exercise 4 - Enroll a Windows Device</a:t>
            </a:r>
            <a:endParaRPr lang="en-US" sz="1600" dirty="0">
              <a:solidFill>
                <a:schemeClr val="tx1"/>
              </a:solidFill>
            </a:endParaRPr>
          </a:p>
        </p:txBody>
      </p:sp>
      <p:cxnSp>
        <p:nvCxnSpPr>
          <p:cNvPr id="25" name="Straight Connector 24">
            <a:extLst>
              <a:ext uri="{FF2B5EF4-FFF2-40B4-BE49-F238E27FC236}">
                <a16:creationId xmlns:a16="http://schemas.microsoft.com/office/drawing/2014/main" id="{08067418-2625-4BFB-8F61-0FBB65211593}"/>
              </a:ext>
              <a:ext uri="{C183D7F6-B498-43B3-948B-1728B52AA6E4}">
                <adec:decorative xmlns:adec="http://schemas.microsoft.com/office/drawing/2017/decorative" val="1"/>
              </a:ext>
            </a:extLst>
          </p:cNvPr>
          <p:cNvCxnSpPr>
            <a:cxnSpLocks/>
          </p:cNvCxnSpPr>
          <p:nvPr/>
        </p:nvCxnSpPr>
        <p:spPr>
          <a:xfrm>
            <a:off x="6306991" y="5285734"/>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334AB18-0255-4B53-9E5D-26994C5CBE63}"/>
              </a:ext>
            </a:extLst>
          </p:cNvPr>
          <p:cNvSpPr/>
          <p:nvPr/>
        </p:nvSpPr>
        <p:spPr>
          <a:xfrm>
            <a:off x="6306991" y="5337745"/>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spcBef>
                <a:spcPct val="0"/>
              </a:spcBef>
              <a:spcAft>
                <a:spcPct val="35000"/>
              </a:spcAft>
              <a:buSzPct val="100000"/>
              <a:tabLst>
                <a:tab pos="349724" algn="l"/>
                <a:tab pos="582873" algn="l"/>
              </a:tabLst>
              <a:defRPr/>
            </a:pPr>
            <a:r>
              <a:rPr lang="en-US" altLang="zh-CN" sz="1600" dirty="0">
                <a:solidFill>
                  <a:schemeClr val="tx1"/>
                </a:solidFill>
              </a:rPr>
              <a:t>Manage device compliance</a:t>
            </a:r>
            <a:endParaRPr lang="en-US" sz="1600" dirty="0">
              <a:solidFill>
                <a:schemeClr val="tx1"/>
              </a:solidFill>
            </a:endParaRPr>
          </a:p>
        </p:txBody>
      </p:sp>
      <p:cxnSp>
        <p:nvCxnSpPr>
          <p:cNvPr id="27" name="Straight Connector 26">
            <a:extLst>
              <a:ext uri="{FF2B5EF4-FFF2-40B4-BE49-F238E27FC236}">
                <a16:creationId xmlns:a16="http://schemas.microsoft.com/office/drawing/2014/main" id="{DA21ED20-303F-428C-BFEC-C4C4D9C84870}"/>
              </a:ext>
              <a:ext uri="{C183D7F6-B498-43B3-948B-1728B52AA6E4}">
                <adec:decorative xmlns:adec="http://schemas.microsoft.com/office/drawing/2017/decorative" val="1"/>
              </a:ext>
            </a:extLst>
          </p:cNvPr>
          <p:cNvCxnSpPr>
            <a:cxnSpLocks/>
          </p:cNvCxnSpPr>
          <p:nvPr/>
        </p:nvCxnSpPr>
        <p:spPr>
          <a:xfrm>
            <a:off x="6306991" y="5895812"/>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5DF89D2F-F673-4249-9045-D127D021DE5E}"/>
              </a:ext>
            </a:extLst>
          </p:cNvPr>
          <p:cNvSpPr/>
          <p:nvPr/>
        </p:nvSpPr>
        <p:spPr>
          <a:xfrm>
            <a:off x="6306991" y="6425284"/>
            <a:ext cx="5863013"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spcBef>
                <a:spcPct val="0"/>
              </a:spcBef>
              <a:spcAft>
                <a:spcPct val="35000"/>
              </a:spcAft>
              <a:buSzPct val="100000"/>
              <a:tabLst>
                <a:tab pos="349724" algn="l"/>
                <a:tab pos="582873" algn="l"/>
              </a:tabLst>
              <a:defRPr/>
            </a:pPr>
            <a:r>
              <a:rPr lang="en-US" altLang="zh-CN" sz="1600" dirty="0">
                <a:solidFill>
                  <a:schemeClr val="tx1"/>
                </a:solidFill>
              </a:rPr>
              <a:t>Lab 9- Exercise 5 - Manage and Monitor a Device in Intune</a:t>
            </a:r>
            <a:endParaRPr lang="en-US" sz="1600" dirty="0">
              <a:solidFill>
                <a:schemeClr val="tx1"/>
              </a:solidFill>
            </a:endParaRPr>
          </a:p>
        </p:txBody>
      </p:sp>
      <p:sp>
        <p:nvSpPr>
          <p:cNvPr id="2" name="Rectangle 1">
            <a:extLst>
              <a:ext uri="{FF2B5EF4-FFF2-40B4-BE49-F238E27FC236}">
                <a16:creationId xmlns:a16="http://schemas.microsoft.com/office/drawing/2014/main" id="{9FA339BE-69BE-A5CA-E8BB-1E1B2EF86625}"/>
              </a:ext>
            </a:extLst>
          </p:cNvPr>
          <p:cNvSpPr/>
          <p:nvPr/>
        </p:nvSpPr>
        <p:spPr>
          <a:xfrm>
            <a:off x="6306991" y="5928654"/>
            <a:ext cx="5554809"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1" defTabSz="800100">
              <a:spcBef>
                <a:spcPct val="0"/>
              </a:spcBef>
              <a:spcAft>
                <a:spcPct val="35000"/>
              </a:spcAft>
              <a:buSzPct val="100000"/>
              <a:tabLst>
                <a:tab pos="349724" algn="l"/>
                <a:tab pos="582873" algn="l"/>
              </a:tabLst>
              <a:defRPr/>
            </a:pPr>
            <a:r>
              <a:rPr lang="en-US" altLang="zh-CN" sz="1600" dirty="0">
                <a:solidFill>
                  <a:schemeClr val="tx1"/>
                </a:solidFill>
              </a:rPr>
              <a:t>Implement endpoint security in Microsoft Intune</a:t>
            </a:r>
            <a:endParaRPr lang="en-US" sz="1600" dirty="0">
              <a:solidFill>
                <a:schemeClr val="tx1"/>
              </a:solidFill>
            </a:endParaRPr>
          </a:p>
        </p:txBody>
      </p:sp>
      <p:cxnSp>
        <p:nvCxnSpPr>
          <p:cNvPr id="3" name="Straight Connector 2">
            <a:extLst>
              <a:ext uri="{FF2B5EF4-FFF2-40B4-BE49-F238E27FC236}">
                <a16:creationId xmlns:a16="http://schemas.microsoft.com/office/drawing/2014/main" id="{8E0F79FD-B270-6462-4CAC-9399C9B811E5}"/>
              </a:ext>
              <a:ext uri="{C183D7F6-B498-43B3-948B-1728B52AA6E4}">
                <adec:decorative xmlns:adec="http://schemas.microsoft.com/office/drawing/2017/decorative" val="1"/>
              </a:ext>
            </a:extLst>
          </p:cNvPr>
          <p:cNvCxnSpPr>
            <a:cxnSpLocks/>
          </p:cNvCxnSpPr>
          <p:nvPr/>
        </p:nvCxnSpPr>
        <p:spPr>
          <a:xfrm>
            <a:off x="6284714" y="6425284"/>
            <a:ext cx="55548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8188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A4EE5-A3CF-4CDE-886E-67FDC18381A3}"/>
              </a:ext>
            </a:extLst>
          </p:cNvPr>
          <p:cNvSpPr>
            <a:spLocks noGrp="1"/>
          </p:cNvSpPr>
          <p:nvPr>
            <p:ph type="title"/>
          </p:nvPr>
        </p:nvSpPr>
        <p:spPr>
          <a:xfrm>
            <a:off x="2154939" y="507450"/>
            <a:ext cx="11238030" cy="430887"/>
          </a:xfrm>
        </p:spPr>
        <p:txBody>
          <a:bodyPr/>
          <a:lstStyle/>
          <a:p>
            <a:r>
              <a:rPr lang="en-US" spc="0">
                <a:solidFill>
                  <a:schemeClr val="tx1"/>
                </a:solidFill>
              </a:rPr>
              <a:t>Preparing for the labs</a:t>
            </a:r>
          </a:p>
        </p:txBody>
      </p:sp>
      <p:sp>
        <p:nvSpPr>
          <p:cNvPr id="7" name="Rectangle 6">
            <a:extLst>
              <a:ext uri="{FF2B5EF4-FFF2-40B4-BE49-F238E27FC236}">
                <a16:creationId xmlns:a16="http://schemas.microsoft.com/office/drawing/2014/main" id="{AFE70FB5-ED4C-4FD5-89FA-B9B6748DFF53}"/>
              </a:ext>
            </a:extLst>
          </p:cNvPr>
          <p:cNvSpPr/>
          <p:nvPr/>
        </p:nvSpPr>
        <p:spPr>
          <a:xfrm>
            <a:off x="579440" y="1436692"/>
            <a:ext cx="7280511" cy="969459"/>
          </a:xfrm>
          <a:prstGeom prst="rect">
            <a:avLst/>
          </a:prstGeom>
          <a:solidFill>
            <a:schemeClr val="bg1">
              <a:lumMod val="95000"/>
            </a:schemeClr>
          </a:solidFill>
          <a:ln w="19050">
            <a:solidFill>
              <a:schemeClr val="bg1">
                <a:lumMod val="95000"/>
              </a:schemeClr>
            </a:solidFill>
          </a:ln>
        </p:spPr>
        <p:txBody>
          <a:bodyPr wrap="square" lIns="182880" tIns="137160" rIns="182880" bIns="137160" rtlCol="0" anchor="ctr">
            <a:noAutofit/>
          </a:bodyPr>
          <a:lstStyle/>
          <a:p>
            <a:pPr fontAlgn="base">
              <a:spcBef>
                <a:spcPts val="1800"/>
              </a:spcBef>
              <a:spcAft>
                <a:spcPts val="612"/>
              </a:spcAft>
            </a:pPr>
            <a:r>
              <a:rPr lang="en-US" sz="2200">
                <a:solidFill>
                  <a:srgbClr val="1A1A1A"/>
                </a:solidFill>
                <a:latin typeface="Segoe UI"/>
              </a:rPr>
              <a:t>Your lab activities will be centered around a fictitious company named Adatum Corporation</a:t>
            </a:r>
            <a:endParaRPr lang="en-IN" sz="2200">
              <a:solidFill>
                <a:srgbClr val="1A1A1A"/>
              </a:solidFill>
              <a:latin typeface="Segoe UI"/>
            </a:endParaRPr>
          </a:p>
        </p:txBody>
      </p:sp>
      <p:sp>
        <p:nvSpPr>
          <p:cNvPr id="8" name="Rectangle 7">
            <a:extLst>
              <a:ext uri="{FF2B5EF4-FFF2-40B4-BE49-F238E27FC236}">
                <a16:creationId xmlns:a16="http://schemas.microsoft.com/office/drawing/2014/main" id="{9BE91853-4BB5-42E8-BE5D-F0439A212D0B}"/>
              </a:ext>
            </a:extLst>
          </p:cNvPr>
          <p:cNvSpPr/>
          <p:nvPr/>
        </p:nvSpPr>
        <p:spPr>
          <a:xfrm>
            <a:off x="579441" y="2549247"/>
            <a:ext cx="7280511" cy="969459"/>
          </a:xfrm>
          <a:prstGeom prst="rect">
            <a:avLst/>
          </a:prstGeom>
          <a:solidFill>
            <a:schemeClr val="bg1">
              <a:lumMod val="95000"/>
            </a:schemeClr>
          </a:solidFill>
          <a:ln w="19050">
            <a:solidFill>
              <a:schemeClr val="bg1">
                <a:lumMod val="95000"/>
              </a:schemeClr>
            </a:solidFill>
          </a:ln>
        </p:spPr>
        <p:txBody>
          <a:bodyPr wrap="square" lIns="182880" tIns="137160" rIns="182880" bIns="137160" rtlCol="0" anchor="ctr">
            <a:noAutofit/>
          </a:bodyPr>
          <a:lstStyle/>
          <a:p>
            <a:pPr fontAlgn="base">
              <a:spcBef>
                <a:spcPts val="1800"/>
              </a:spcBef>
              <a:spcAft>
                <a:spcPts val="612"/>
              </a:spcAft>
            </a:pPr>
            <a:r>
              <a:rPr lang="en-US" sz="2200" dirty="0">
                <a:solidFill>
                  <a:srgbClr val="1A1A1A"/>
                </a:solidFill>
                <a:latin typeface="Segoe UI"/>
              </a:rPr>
              <a:t>In the lab exercises, you’ll take on the role of Holly Dickson, Adatum’s Enterprise Administrator</a:t>
            </a:r>
            <a:endParaRPr lang="en-IN" sz="2200" dirty="0">
              <a:solidFill>
                <a:srgbClr val="1A1A1A"/>
              </a:solidFill>
              <a:latin typeface="Segoe UI"/>
            </a:endParaRPr>
          </a:p>
        </p:txBody>
      </p:sp>
      <p:sp>
        <p:nvSpPr>
          <p:cNvPr id="9" name="Rectangle 8">
            <a:extLst>
              <a:ext uri="{FF2B5EF4-FFF2-40B4-BE49-F238E27FC236}">
                <a16:creationId xmlns:a16="http://schemas.microsoft.com/office/drawing/2014/main" id="{2374277A-9522-4BDD-A865-754D4684656A}"/>
              </a:ext>
            </a:extLst>
          </p:cNvPr>
          <p:cNvSpPr/>
          <p:nvPr/>
        </p:nvSpPr>
        <p:spPr>
          <a:xfrm>
            <a:off x="579441" y="3661801"/>
            <a:ext cx="7280511" cy="1494687"/>
          </a:xfrm>
          <a:prstGeom prst="rect">
            <a:avLst/>
          </a:prstGeom>
          <a:solidFill>
            <a:schemeClr val="bg1">
              <a:lumMod val="95000"/>
            </a:schemeClr>
          </a:solidFill>
          <a:ln w="19050">
            <a:solidFill>
              <a:schemeClr val="bg1">
                <a:lumMod val="95000"/>
              </a:schemeClr>
            </a:solidFill>
          </a:ln>
        </p:spPr>
        <p:txBody>
          <a:bodyPr wrap="square" lIns="182880" tIns="137160" rIns="182880" bIns="137160" rtlCol="0" anchor="ctr">
            <a:noAutofit/>
          </a:bodyPr>
          <a:lstStyle/>
          <a:p>
            <a:pPr fontAlgn="base">
              <a:spcBef>
                <a:spcPts val="1800"/>
              </a:spcBef>
              <a:spcAft>
                <a:spcPts val="612"/>
              </a:spcAft>
            </a:pPr>
            <a:r>
              <a:rPr lang="en-US" sz="2200" dirty="0">
                <a:solidFill>
                  <a:srgbClr val="1A1A1A"/>
                </a:solidFill>
                <a:latin typeface="Segoe UI"/>
              </a:rPr>
              <a:t>You’ll work in a virtual machine environment to complete the labs. </a:t>
            </a:r>
            <a:r>
              <a:rPr lang="en-IN" sz="2200" dirty="0">
                <a:solidFill>
                  <a:srgbClr val="1A1A1A"/>
                </a:solidFill>
                <a:latin typeface="Segoe UI"/>
              </a:rPr>
              <a:t>The virtual machines used for this course are hosted by an authorized lab hosting provider</a:t>
            </a:r>
          </a:p>
        </p:txBody>
      </p:sp>
      <p:sp>
        <p:nvSpPr>
          <p:cNvPr id="10" name="Rectangle 9">
            <a:extLst>
              <a:ext uri="{FF2B5EF4-FFF2-40B4-BE49-F238E27FC236}">
                <a16:creationId xmlns:a16="http://schemas.microsoft.com/office/drawing/2014/main" id="{7E0C7437-1401-4692-A976-A3A65615F52F}"/>
              </a:ext>
            </a:extLst>
          </p:cNvPr>
          <p:cNvSpPr/>
          <p:nvPr/>
        </p:nvSpPr>
        <p:spPr>
          <a:xfrm>
            <a:off x="579441" y="5299583"/>
            <a:ext cx="7280511" cy="969459"/>
          </a:xfrm>
          <a:prstGeom prst="rect">
            <a:avLst/>
          </a:prstGeom>
          <a:solidFill>
            <a:schemeClr val="bg1">
              <a:lumMod val="95000"/>
            </a:schemeClr>
          </a:solidFill>
          <a:ln w="19050">
            <a:solidFill>
              <a:schemeClr val="bg1">
                <a:lumMod val="95000"/>
              </a:schemeClr>
            </a:solidFill>
          </a:ln>
        </p:spPr>
        <p:txBody>
          <a:bodyPr wrap="square" lIns="182880" tIns="137160" rIns="182880" bIns="137160" rtlCol="0" anchor="ctr">
            <a:noAutofit/>
          </a:bodyPr>
          <a:lstStyle/>
          <a:p>
            <a:pPr fontAlgn="base">
              <a:spcBef>
                <a:spcPts val="1800"/>
              </a:spcBef>
              <a:spcAft>
                <a:spcPts val="612"/>
              </a:spcAft>
            </a:pPr>
            <a:r>
              <a:rPr lang="en-IN" sz="2200" dirty="0">
                <a:solidFill>
                  <a:srgbClr val="1A1A1A"/>
                </a:solidFill>
                <a:latin typeface="Segoe UI"/>
              </a:rPr>
              <a:t>The detailed lab instructions will be included in your lab environment rather than in the student manual</a:t>
            </a:r>
          </a:p>
        </p:txBody>
      </p:sp>
      <p:pic>
        <p:nvPicPr>
          <p:cNvPr id="12" name="Picture 11">
            <a:extLst>
              <a:ext uri="{FF2B5EF4-FFF2-40B4-BE49-F238E27FC236}">
                <a16:creationId xmlns:a16="http://schemas.microsoft.com/office/drawing/2014/main" id="{3DA19CF9-67B9-47E0-9F3B-857CC2337379}"/>
              </a:ext>
              <a:ext uri="{C183D7F6-B498-43B3-948B-1728B52AA6E4}">
                <adec:decorative xmlns:adec="http://schemas.microsoft.com/office/drawing/2017/decorative" val="1"/>
              </a:ext>
            </a:extLst>
          </p:cNvPr>
          <p:cNvPicPr>
            <a:picLocks noChangeAspect="1"/>
          </p:cNvPicPr>
          <p:nvPr/>
        </p:nvPicPr>
        <p:blipFill rotWithShape="1">
          <a:blip r:embed="rId2"/>
          <a:srcRect l="-17799" t="-21322" r="-15362" b="-21322"/>
          <a:stretch/>
        </p:blipFill>
        <p:spPr>
          <a:xfrm>
            <a:off x="7998956" y="1436688"/>
            <a:ext cx="3840568" cy="4832350"/>
          </a:xfrm>
          <a:prstGeom prst="rect">
            <a:avLst/>
          </a:prstGeom>
          <a:ln w="19050">
            <a:solidFill>
              <a:schemeClr val="accent1"/>
            </a:solidFill>
          </a:ln>
        </p:spPr>
      </p:pic>
    </p:spTree>
    <p:extLst>
      <p:ext uri="{BB962C8B-B14F-4D97-AF65-F5344CB8AC3E}">
        <p14:creationId xmlns:p14="http://schemas.microsoft.com/office/powerpoint/2010/main" val="2302226173"/>
      </p:ext>
    </p:extLst>
  </p:cSld>
  <p:clrMapOvr>
    <a:masterClrMapping/>
  </p:clrMapOvr>
  <p:transition>
    <p:fade/>
  </p:transition>
</p:sld>
</file>

<file path=ppt/theme/theme1.xml><?xml version="1.0" encoding="utf-8"?>
<a:theme xmlns:a="http://schemas.openxmlformats.org/drawingml/2006/main" name="1_LIGHT GRAY TEMPLATE">
  <a:themeElements>
    <a:clrScheme name="Custom 3">
      <a:dk1>
        <a:srgbClr val="1A1A1A"/>
      </a:dk1>
      <a:lt1>
        <a:srgbClr val="FFFFFF"/>
      </a:lt1>
      <a:dk2>
        <a:srgbClr val="0D0D0D"/>
      </a:dk2>
      <a:lt2>
        <a:srgbClr val="E6E6E6"/>
      </a:lt2>
      <a:accent1>
        <a:srgbClr val="0078D4"/>
      </a:accent1>
      <a:accent2>
        <a:srgbClr val="243A5E"/>
      </a:accent2>
      <a:accent3>
        <a:srgbClr val="50E6FF"/>
      </a:accent3>
      <a:accent4>
        <a:srgbClr val="515251"/>
      </a:accent4>
      <a:accent5>
        <a:srgbClr val="737373"/>
      </a:accent5>
      <a:accent6>
        <a:srgbClr val="D2D2D2"/>
      </a:accent6>
      <a:hlink>
        <a:srgbClr val="0076D3"/>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rosft365_PowerPoint_template_Feb2020_BC" id="{8B530116-1539-874A-951A-1C404D843E07}" vid="{E4596DA4-6C73-3D44-BAD3-1699CE9C9022}"/>
    </a:ext>
  </a:extLst>
</a:theme>
</file>

<file path=ppt/theme/theme2.xml><?xml version="1.0" encoding="utf-8"?>
<a:theme xmlns:a="http://schemas.openxmlformats.org/drawingml/2006/main" name="2_LIGHT GRAY TEMPLATE">
  <a:themeElements>
    <a:clrScheme name="Custom 3">
      <a:dk1>
        <a:srgbClr val="1A1A1A"/>
      </a:dk1>
      <a:lt1>
        <a:srgbClr val="FFFFFF"/>
      </a:lt1>
      <a:dk2>
        <a:srgbClr val="0D0D0D"/>
      </a:dk2>
      <a:lt2>
        <a:srgbClr val="E6E6E6"/>
      </a:lt2>
      <a:accent1>
        <a:srgbClr val="0078D4"/>
      </a:accent1>
      <a:accent2>
        <a:srgbClr val="243A5E"/>
      </a:accent2>
      <a:accent3>
        <a:srgbClr val="50E6FF"/>
      </a:accent3>
      <a:accent4>
        <a:srgbClr val="515251"/>
      </a:accent4>
      <a:accent5>
        <a:srgbClr val="737373"/>
      </a:accent5>
      <a:accent6>
        <a:srgbClr val="D2D2D2"/>
      </a:accent6>
      <a:hlink>
        <a:srgbClr val="0076D3"/>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rosft365_PowerPoint_template_Feb2020_BC" id="{8B530116-1539-874A-951A-1C404D843E07}" vid="{E4596DA4-6C73-3D44-BAD3-1699CE9C902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20305D32150D746ACEC7EE1F47590FB" ma:contentTypeVersion="8" ma:contentTypeDescription="Create a new document." ma:contentTypeScope="" ma:versionID="c1863e0e8e1a262c2c865392d777ae30">
  <xsd:schema xmlns:xsd="http://www.w3.org/2001/XMLSchema" xmlns:xs="http://www.w3.org/2001/XMLSchema" xmlns:p="http://schemas.microsoft.com/office/2006/metadata/properties" xmlns:ns1="http://schemas.microsoft.com/sharepoint/v3" xmlns:ns2="0aa551a1-3cd1-453b-b985-d0d43f91ae14" xmlns:ns3="aff3788b-9cf6-4ebd-8900-ddc3b0fbf990" targetNamespace="http://schemas.microsoft.com/office/2006/metadata/properties" ma:root="true" ma:fieldsID="19b9f75944552e7de8c750b416174e52" ns1:_="" ns2:_="" ns3:_="">
    <xsd:import namespace="http://schemas.microsoft.com/sharepoint/v3"/>
    <xsd:import namespace="0aa551a1-3cd1-453b-b985-d0d43f91ae14"/>
    <xsd:import namespace="aff3788b-9cf6-4ebd-8900-ddc3b0fbf99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1:_ip_UnifiedCompliancePolicyProperties" minOccurs="0"/>
                <xsd:element ref="ns1:_ip_UnifiedCompliancePolicyUIAc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a551a1-3cd1-453b-b985-d0d43f91ae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ff3788b-9cf6-4ebd-8900-ddc3b0fbf990"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www.w3.org/XML/1998/namespace"/>
    <ds:schemaRef ds:uri="http://schemas.microsoft.com/office/infopath/2007/PartnerControls"/>
    <ds:schemaRef ds:uri="http://schemas.microsoft.com/office/2006/metadata/properties"/>
    <ds:schemaRef ds:uri="http://purl.org/dc/elements/1.1/"/>
    <ds:schemaRef ds:uri="http://schemas.openxmlformats.org/package/2006/metadata/core-properties"/>
    <ds:schemaRef ds:uri="10db0749-eddb-4627-97e5-bcd86b41c8cd"/>
    <ds:schemaRef ds:uri="http://purl.org/dc/dcmitype/"/>
    <ds:schemaRef ds:uri="a4bc753f-e3bb-4cba-8373-da173ea1515c"/>
    <ds:schemaRef ds:uri="http://purl.org/dc/terms/"/>
    <ds:schemaRef ds:uri="http://schemas.microsoft.com/sharepoint/v3"/>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746B27D3-5547-4839-A88A-F359B4E874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aa551a1-3cd1-453b-b985-d0d43f91ae14"/>
    <ds:schemaRef ds:uri="aff3788b-9cf6-4ebd-8900-ddc3b0fbf9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293</TotalTime>
  <Words>1155</Words>
  <Application>Microsoft Office PowerPoint</Application>
  <PresentationFormat>Custom</PresentationFormat>
  <Paragraphs>146</Paragraphs>
  <Slides>13</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Consolas</vt:lpstr>
      <vt:lpstr>Segoe UI</vt:lpstr>
      <vt:lpstr>Segoe UI Light</vt:lpstr>
      <vt:lpstr>Segoe UI Semibold</vt:lpstr>
      <vt:lpstr>Wingdings</vt:lpstr>
      <vt:lpstr>1_LIGHT GRAY TEMPLATE</vt:lpstr>
      <vt:lpstr>2_LIGHT GRAY TEMPLATE</vt:lpstr>
      <vt:lpstr>MS-101T00  Microsoft 365 Mobility and Security</vt:lpstr>
      <vt:lpstr>Hello! Instructor introduction</vt:lpstr>
      <vt:lpstr>Hello! Student introductions</vt:lpstr>
      <vt:lpstr>Course agenda</vt:lpstr>
      <vt:lpstr>Course agenda (continued)</vt:lpstr>
      <vt:lpstr>Course agenda (continued) </vt:lpstr>
      <vt:lpstr>Course agenda (continued) agenda</vt:lpstr>
      <vt:lpstr>Course agenda (continued)   </vt:lpstr>
      <vt:lpstr>Preparing for the labs</vt:lpstr>
      <vt:lpstr>WARNING – You may experience UI lab discrepancies</vt:lpstr>
      <vt:lpstr>Post-course access to the labs </vt:lpstr>
      <vt:lpstr>WARNING – Do NOT perform Interactive Demonstrations in class</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MS-101T00  Microsoft 365 Mobility and Security</dc:title>
  <dc:creator>Evelyn Sheahan</dc:creator>
  <cp:lastModifiedBy>Michael Whitehouse</cp:lastModifiedBy>
  <cp:revision>15</cp:revision>
  <dcterms:created xsi:type="dcterms:W3CDTF">2020-04-30T00:33:59Z</dcterms:created>
  <dcterms:modified xsi:type="dcterms:W3CDTF">2023-01-22T21:53:18Z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0x010100020305D32150D746ACEC7EE1F47590FB</vt:lpwstr>
  </property>
</Properties>
</file>