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4715" r:id="rId4"/>
  </p:sldMasterIdLst>
  <p:notesMasterIdLst>
    <p:notesMasterId r:id="rId53"/>
  </p:notesMasterIdLst>
  <p:handoutMasterIdLst>
    <p:handoutMasterId r:id="rId54"/>
  </p:handoutMasterIdLst>
  <p:sldIdLst>
    <p:sldId id="1721" r:id="rId5"/>
    <p:sldId id="1670" r:id="rId6"/>
    <p:sldId id="1722" r:id="rId7"/>
    <p:sldId id="1731" r:id="rId8"/>
    <p:sldId id="1720" r:id="rId9"/>
    <p:sldId id="1736" r:id="rId10"/>
    <p:sldId id="1737" r:id="rId11"/>
    <p:sldId id="1820" r:id="rId12"/>
    <p:sldId id="1821" r:id="rId13"/>
    <p:sldId id="1815" r:id="rId14"/>
    <p:sldId id="1791" r:id="rId15"/>
    <p:sldId id="1723" r:id="rId16"/>
    <p:sldId id="1814" r:id="rId17"/>
    <p:sldId id="1822" r:id="rId18"/>
    <p:sldId id="1724" r:id="rId19"/>
    <p:sldId id="1740" r:id="rId20"/>
    <p:sldId id="1742" r:id="rId21"/>
    <p:sldId id="1813" r:id="rId22"/>
    <p:sldId id="1823" r:id="rId23"/>
    <p:sldId id="1824" r:id="rId24"/>
    <p:sldId id="1816" r:id="rId25"/>
    <p:sldId id="1793" r:id="rId26"/>
    <p:sldId id="1725" r:id="rId27"/>
    <p:sldId id="1733" r:id="rId28"/>
    <p:sldId id="1726" r:id="rId29"/>
    <p:sldId id="1744" r:id="rId30"/>
    <p:sldId id="1827" r:id="rId31"/>
    <p:sldId id="1828" r:id="rId32"/>
    <p:sldId id="1747" r:id="rId33"/>
    <p:sldId id="1817" r:id="rId34"/>
    <p:sldId id="1795" r:id="rId35"/>
    <p:sldId id="1762" r:id="rId36"/>
    <p:sldId id="1763" r:id="rId37"/>
    <p:sldId id="1727" r:id="rId38"/>
    <p:sldId id="1734" r:id="rId39"/>
    <p:sldId id="1825" r:id="rId40"/>
    <p:sldId id="1768" r:id="rId41"/>
    <p:sldId id="1769" r:id="rId42"/>
    <p:sldId id="1770" r:id="rId43"/>
    <p:sldId id="1771" r:id="rId44"/>
    <p:sldId id="1818" r:id="rId45"/>
    <p:sldId id="1797" r:id="rId46"/>
    <p:sldId id="1772" r:id="rId47"/>
    <p:sldId id="1773" r:id="rId48"/>
    <p:sldId id="1789" r:id="rId49"/>
    <p:sldId id="1761" r:id="rId50"/>
    <p:sldId id="1786" r:id="rId51"/>
    <p:sldId id="1787" r:id="rId52"/>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cmAuthor id="3" name="Mary Feil-Jacobs" initials="MF" lastIdx="22" clrIdx="3"/>
  <p:cmAuthor id="4" name="Angela Powell" initials="AP" lastIdx="9" clrIdx="4"/>
  <p:cmAuthor id="5" name="Wanlambok Nongbet [Chillibreeze]" initials="WN[" lastIdx="2" clrIdx="5">
    <p:extLst>
      <p:ext uri="{19B8F6BF-5375-455C-9EA6-DF929625EA0E}">
        <p15:presenceInfo xmlns:p15="http://schemas.microsoft.com/office/powerpoint/2012/main" userId="S::wanlambok.nongbet@chillibreeze.com::6bf028ea-505a-4797-9fbe-498829f78d7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5EDFF"/>
    <a:srgbClr val="C1C1C1"/>
    <a:srgbClr val="EBEBEB"/>
    <a:srgbClr val="FF8C00"/>
    <a:srgbClr val="FFB900"/>
    <a:srgbClr val="A80000"/>
    <a:srgbClr val="737373"/>
    <a:srgbClr val="AFAFAF"/>
    <a:srgbClr val="59B4D9"/>
    <a:srgbClr val="FFFFFF"/>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881" autoAdjust="0"/>
    <p:restoredTop sz="95020" autoAdjust="0"/>
  </p:normalViewPr>
  <p:slideViewPr>
    <p:cSldViewPr snapToGrid="0" showGuides="1">
      <p:cViewPr varScale="1">
        <p:scale>
          <a:sx n="77" d="100"/>
          <a:sy n="77" d="100"/>
        </p:scale>
        <p:origin x="691" y="67"/>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66" d="100"/>
          <a:sy n="66" d="100"/>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commentAuthors" Target="commentAuthor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notesMaster" Target="notesMasters/notesMaster1.xml"/><Relationship Id="rId58" Type="http://schemas.openxmlformats.org/officeDocument/2006/relationships/theme" Target="theme/theme1.xml"/><Relationship Id="rId5" Type="http://schemas.openxmlformats.org/officeDocument/2006/relationships/slide" Target="slides/slide1.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viewProps" Target="viewProps.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shia Sheikh [Chillibreeze]" userId="6452a783-bade-4cce-97f1-f56691f8b6f5" providerId="ADAL" clId="{E28091CE-6D56-4578-80CF-C00D4E94BE1E}"/>
    <pc:docChg chg="custSel modSld">
      <pc:chgData name="Ashia Sheikh [Chillibreeze]" userId="6452a783-bade-4cce-97f1-f56691f8b6f5" providerId="ADAL" clId="{E28091CE-6D56-4578-80CF-C00D4E94BE1E}" dt="2020-07-29T16:53:59.199" v="27" actId="2696"/>
      <pc:docMkLst>
        <pc:docMk/>
      </pc:docMkLst>
      <pc:sldChg chg="modSp">
        <pc:chgData name="Ashia Sheikh [Chillibreeze]" userId="6452a783-bade-4cce-97f1-f56691f8b6f5" providerId="ADAL" clId="{E28091CE-6D56-4578-80CF-C00D4E94BE1E}" dt="2020-07-29T16:49:12.738" v="13" actId="13244"/>
        <pc:sldMkLst>
          <pc:docMk/>
          <pc:sldMk cId="2818690506" sldId="1739"/>
        </pc:sldMkLst>
        <pc:cxnChg chg="mod">
          <ac:chgData name="Ashia Sheikh [Chillibreeze]" userId="6452a783-bade-4cce-97f1-f56691f8b6f5" providerId="ADAL" clId="{E28091CE-6D56-4578-80CF-C00D4E94BE1E}" dt="2020-07-29T16:48:27.122" v="5" actId="13244"/>
          <ac:cxnSpMkLst>
            <pc:docMk/>
            <pc:sldMk cId="2818690506" sldId="1739"/>
            <ac:cxnSpMk id="24" creationId="{EFCFCE82-CA51-43BF-811B-22CC73BA44C0}"/>
          </ac:cxnSpMkLst>
        </pc:cxnChg>
        <pc:cxnChg chg="mod">
          <ac:chgData name="Ashia Sheikh [Chillibreeze]" userId="6452a783-bade-4cce-97f1-f56691f8b6f5" providerId="ADAL" clId="{E28091CE-6D56-4578-80CF-C00D4E94BE1E}" dt="2020-07-29T16:49:08.996" v="11" actId="13244"/>
          <ac:cxnSpMkLst>
            <pc:docMk/>
            <pc:sldMk cId="2818690506" sldId="1739"/>
            <ac:cxnSpMk id="25" creationId="{FEBCEE16-4C60-42C2-9BE4-438E9A6C528B}"/>
          </ac:cxnSpMkLst>
        </pc:cxnChg>
        <pc:cxnChg chg="mod">
          <ac:chgData name="Ashia Sheikh [Chillibreeze]" userId="6452a783-bade-4cce-97f1-f56691f8b6f5" providerId="ADAL" clId="{E28091CE-6D56-4578-80CF-C00D4E94BE1E}" dt="2020-07-29T16:48:34.042" v="6" actId="13244"/>
          <ac:cxnSpMkLst>
            <pc:docMk/>
            <pc:sldMk cId="2818690506" sldId="1739"/>
            <ac:cxnSpMk id="27" creationId="{3D5C075A-A541-4896-AAA0-CFF04B314C46}"/>
          </ac:cxnSpMkLst>
        </pc:cxnChg>
        <pc:cxnChg chg="mod">
          <ac:chgData name="Ashia Sheikh [Chillibreeze]" userId="6452a783-bade-4cce-97f1-f56691f8b6f5" providerId="ADAL" clId="{E28091CE-6D56-4578-80CF-C00D4E94BE1E}" dt="2020-07-29T16:49:11.044" v="12" actId="13244"/>
          <ac:cxnSpMkLst>
            <pc:docMk/>
            <pc:sldMk cId="2818690506" sldId="1739"/>
            <ac:cxnSpMk id="28" creationId="{CFEDD333-60DD-4616-A3DD-260675DE328A}"/>
          </ac:cxnSpMkLst>
        </pc:cxnChg>
        <pc:cxnChg chg="mod">
          <ac:chgData name="Ashia Sheikh [Chillibreeze]" userId="6452a783-bade-4cce-97f1-f56691f8b6f5" providerId="ADAL" clId="{E28091CE-6D56-4578-80CF-C00D4E94BE1E}" dt="2020-07-29T16:48:39.811" v="7" actId="13244"/>
          <ac:cxnSpMkLst>
            <pc:docMk/>
            <pc:sldMk cId="2818690506" sldId="1739"/>
            <ac:cxnSpMk id="29" creationId="{1563F972-DD1A-43B3-A4D5-5631E5D6FE1A}"/>
          </ac:cxnSpMkLst>
        </pc:cxnChg>
        <pc:cxnChg chg="mod">
          <ac:chgData name="Ashia Sheikh [Chillibreeze]" userId="6452a783-bade-4cce-97f1-f56691f8b6f5" providerId="ADAL" clId="{E28091CE-6D56-4578-80CF-C00D4E94BE1E}" dt="2020-07-29T16:49:12.738" v="13" actId="13244"/>
          <ac:cxnSpMkLst>
            <pc:docMk/>
            <pc:sldMk cId="2818690506" sldId="1739"/>
            <ac:cxnSpMk id="31" creationId="{BCA3DF5A-DAEF-44E9-AB83-DDE61B888829}"/>
          </ac:cxnSpMkLst>
        </pc:cxnChg>
      </pc:sldChg>
      <pc:sldChg chg="modSp mod">
        <pc:chgData name="Ashia Sheikh [Chillibreeze]" userId="6452a783-bade-4cce-97f1-f56691f8b6f5" providerId="ADAL" clId="{E28091CE-6D56-4578-80CF-C00D4E94BE1E}" dt="2020-07-29T16:51:53.762" v="14" actId="962"/>
        <pc:sldMkLst>
          <pc:docMk/>
          <pc:sldMk cId="1145110096" sldId="1773"/>
        </pc:sldMkLst>
        <pc:spChg chg="mod">
          <ac:chgData name="Ashia Sheikh [Chillibreeze]" userId="6452a783-bade-4cce-97f1-f56691f8b6f5" providerId="ADAL" clId="{E28091CE-6D56-4578-80CF-C00D4E94BE1E}" dt="2020-07-29T16:51:53.762" v="14" actId="962"/>
          <ac:spMkLst>
            <pc:docMk/>
            <pc:sldMk cId="1145110096" sldId="1773"/>
            <ac:spMk id="9" creationId="{6FE48146-B99C-4A07-8FA5-C91058D17ADD}"/>
          </ac:spMkLst>
        </pc:spChg>
      </pc:sldChg>
      <pc:sldChg chg="modSp mod">
        <pc:chgData name="Ashia Sheikh [Chillibreeze]" userId="6452a783-bade-4cce-97f1-f56691f8b6f5" providerId="ADAL" clId="{E28091CE-6D56-4578-80CF-C00D4E94BE1E}" dt="2020-07-29T16:43:15.749" v="4"/>
        <pc:sldMkLst>
          <pc:docMk/>
          <pc:sldMk cId="3818480927" sldId="1775"/>
        </pc:sldMkLst>
        <pc:cxnChg chg="mod">
          <ac:chgData name="Ashia Sheikh [Chillibreeze]" userId="6452a783-bade-4cce-97f1-f56691f8b6f5" providerId="ADAL" clId="{E28091CE-6D56-4578-80CF-C00D4E94BE1E}" dt="2020-07-29T16:43:15.748" v="2"/>
          <ac:cxnSpMkLst>
            <pc:docMk/>
            <pc:sldMk cId="3818480927" sldId="1775"/>
            <ac:cxnSpMk id="18" creationId="{BB77E520-A54B-4C6B-8A40-5870A35FEBAD}"/>
          </ac:cxnSpMkLst>
        </pc:cxnChg>
        <pc:cxnChg chg="mod">
          <ac:chgData name="Ashia Sheikh [Chillibreeze]" userId="6452a783-bade-4cce-97f1-f56691f8b6f5" providerId="ADAL" clId="{E28091CE-6D56-4578-80CF-C00D4E94BE1E}" dt="2020-07-29T16:43:15.749" v="4"/>
          <ac:cxnSpMkLst>
            <pc:docMk/>
            <pc:sldMk cId="3818480927" sldId="1775"/>
            <ac:cxnSpMk id="19" creationId="{A5978FFE-D834-4BEB-A10E-FFC1D4FFD6E6}"/>
          </ac:cxnSpMkLst>
        </pc:cxnChg>
      </pc:sldChg>
      <pc:sldMasterChg chg="delSldLayout">
        <pc:chgData name="Ashia Sheikh [Chillibreeze]" userId="6452a783-bade-4cce-97f1-f56691f8b6f5" providerId="ADAL" clId="{E28091CE-6D56-4578-80CF-C00D4E94BE1E}" dt="2020-07-29T16:53:59.199" v="27" actId="2696"/>
        <pc:sldMasterMkLst>
          <pc:docMk/>
          <pc:sldMasterMk cId="3263374804" sldId="2147484715"/>
        </pc:sldMasterMkLst>
        <pc:sldLayoutChg chg="del">
          <pc:chgData name="Ashia Sheikh [Chillibreeze]" userId="6452a783-bade-4cce-97f1-f56691f8b6f5" providerId="ADAL" clId="{E28091CE-6D56-4578-80CF-C00D4E94BE1E}" dt="2020-07-29T16:53:59.199" v="27" actId="2696"/>
          <pc:sldLayoutMkLst>
            <pc:docMk/>
            <pc:sldMasterMk cId="3263374804" sldId="2147484715"/>
            <pc:sldLayoutMk cId="3972695596" sldId="2147484720"/>
          </pc:sldLayoutMkLst>
        </pc:sldLayoutChg>
        <pc:sldLayoutChg chg="del">
          <pc:chgData name="Ashia Sheikh [Chillibreeze]" userId="6452a783-bade-4cce-97f1-f56691f8b6f5" providerId="ADAL" clId="{E28091CE-6D56-4578-80CF-C00D4E94BE1E}" dt="2020-07-29T16:53:57.607" v="26" actId="2696"/>
          <pc:sldLayoutMkLst>
            <pc:docMk/>
            <pc:sldMasterMk cId="3263374804" sldId="2147484715"/>
            <pc:sldLayoutMk cId="1230984501" sldId="2147484721"/>
          </pc:sldLayoutMkLst>
        </pc:sldLayoutChg>
        <pc:sldLayoutChg chg="del">
          <pc:chgData name="Ashia Sheikh [Chillibreeze]" userId="6452a783-bade-4cce-97f1-f56691f8b6f5" providerId="ADAL" clId="{E28091CE-6D56-4578-80CF-C00D4E94BE1E}" dt="2020-07-29T16:53:56.774" v="25" actId="2696"/>
          <pc:sldLayoutMkLst>
            <pc:docMk/>
            <pc:sldMasterMk cId="3263374804" sldId="2147484715"/>
            <pc:sldLayoutMk cId="3300561798" sldId="2147484722"/>
          </pc:sldLayoutMkLst>
        </pc:sldLayoutChg>
        <pc:sldLayoutChg chg="del">
          <pc:chgData name="Ashia Sheikh [Chillibreeze]" userId="6452a783-bade-4cce-97f1-f56691f8b6f5" providerId="ADAL" clId="{E28091CE-6D56-4578-80CF-C00D4E94BE1E}" dt="2020-07-29T16:53:51.633" v="24" actId="2696"/>
          <pc:sldLayoutMkLst>
            <pc:docMk/>
            <pc:sldMasterMk cId="3263374804" sldId="2147484715"/>
            <pc:sldLayoutMk cId="3918127007" sldId="2147484729"/>
          </pc:sldLayoutMkLst>
        </pc:sldLayoutChg>
        <pc:sldLayoutChg chg="del">
          <pc:chgData name="Ashia Sheikh [Chillibreeze]" userId="6452a783-bade-4cce-97f1-f56691f8b6f5" providerId="ADAL" clId="{E28091CE-6D56-4578-80CF-C00D4E94BE1E}" dt="2020-07-29T16:53:49.465" v="23" actId="2696"/>
          <pc:sldLayoutMkLst>
            <pc:docMk/>
            <pc:sldMasterMk cId="3263374804" sldId="2147484715"/>
            <pc:sldLayoutMk cId="1101958893" sldId="2147484732"/>
          </pc:sldLayoutMkLst>
        </pc:sldLayoutChg>
        <pc:sldLayoutChg chg="del">
          <pc:chgData name="Ashia Sheikh [Chillibreeze]" userId="6452a783-bade-4cce-97f1-f56691f8b6f5" providerId="ADAL" clId="{E28091CE-6D56-4578-80CF-C00D4E94BE1E}" dt="2020-07-29T16:53:43.421" v="22" actId="2696"/>
          <pc:sldLayoutMkLst>
            <pc:docMk/>
            <pc:sldMasterMk cId="3263374804" sldId="2147484715"/>
            <pc:sldLayoutMk cId="2568009538" sldId="2147484733"/>
          </pc:sldLayoutMkLst>
        </pc:sldLayoutChg>
        <pc:sldLayoutChg chg="del">
          <pc:chgData name="Ashia Sheikh [Chillibreeze]" userId="6452a783-bade-4cce-97f1-f56691f8b6f5" providerId="ADAL" clId="{E28091CE-6D56-4578-80CF-C00D4E94BE1E}" dt="2020-07-29T16:53:42.440" v="21" actId="2696"/>
          <pc:sldLayoutMkLst>
            <pc:docMk/>
            <pc:sldMasterMk cId="3263374804" sldId="2147484715"/>
            <pc:sldLayoutMk cId="2904862808" sldId="2147484734"/>
          </pc:sldLayoutMkLst>
        </pc:sldLayoutChg>
        <pc:sldLayoutChg chg="del">
          <pc:chgData name="Ashia Sheikh [Chillibreeze]" userId="6452a783-bade-4cce-97f1-f56691f8b6f5" providerId="ADAL" clId="{E28091CE-6D56-4578-80CF-C00D4E94BE1E}" dt="2020-07-29T16:53:39.837" v="19" actId="2696"/>
          <pc:sldLayoutMkLst>
            <pc:docMk/>
            <pc:sldMasterMk cId="3263374804" sldId="2147484715"/>
            <pc:sldLayoutMk cId="3054958833" sldId="2147484735"/>
          </pc:sldLayoutMkLst>
        </pc:sldLayoutChg>
        <pc:sldLayoutChg chg="del">
          <pc:chgData name="Ashia Sheikh [Chillibreeze]" userId="6452a783-bade-4cce-97f1-f56691f8b6f5" providerId="ADAL" clId="{E28091CE-6D56-4578-80CF-C00D4E94BE1E}" dt="2020-07-29T16:53:41.608" v="20" actId="2696"/>
          <pc:sldLayoutMkLst>
            <pc:docMk/>
            <pc:sldMasterMk cId="3263374804" sldId="2147484715"/>
            <pc:sldLayoutMk cId="3470344940" sldId="2147484736"/>
          </pc:sldLayoutMkLst>
        </pc:sldLayoutChg>
        <pc:sldLayoutChg chg="del">
          <pc:chgData name="Ashia Sheikh [Chillibreeze]" userId="6452a783-bade-4cce-97f1-f56691f8b6f5" providerId="ADAL" clId="{E28091CE-6D56-4578-80CF-C00D4E94BE1E}" dt="2020-07-29T16:53:38.759" v="18" actId="2696"/>
          <pc:sldLayoutMkLst>
            <pc:docMk/>
            <pc:sldMasterMk cId="3263374804" sldId="2147484715"/>
            <pc:sldLayoutMk cId="244247949" sldId="2147484737"/>
          </pc:sldLayoutMkLst>
        </pc:sldLayoutChg>
        <pc:sldLayoutChg chg="del">
          <pc:chgData name="Ashia Sheikh [Chillibreeze]" userId="6452a783-bade-4cce-97f1-f56691f8b6f5" providerId="ADAL" clId="{E28091CE-6D56-4578-80CF-C00D4E94BE1E}" dt="2020-07-29T16:53:37.926" v="17" actId="2696"/>
          <pc:sldLayoutMkLst>
            <pc:docMk/>
            <pc:sldMasterMk cId="3263374804" sldId="2147484715"/>
            <pc:sldLayoutMk cId="3437180330" sldId="2147484738"/>
          </pc:sldLayoutMkLst>
        </pc:sldLayoutChg>
        <pc:sldLayoutChg chg="del">
          <pc:chgData name="Ashia Sheikh [Chillibreeze]" userId="6452a783-bade-4cce-97f1-f56691f8b6f5" providerId="ADAL" clId="{E28091CE-6D56-4578-80CF-C00D4E94BE1E}" dt="2020-07-29T16:53:35.416" v="16" actId="2696"/>
          <pc:sldLayoutMkLst>
            <pc:docMk/>
            <pc:sldMasterMk cId="3263374804" sldId="2147484715"/>
            <pc:sldLayoutMk cId="1940299385" sldId="2147484741"/>
          </pc:sldLayoutMkLst>
        </pc:sldLayoutChg>
        <pc:sldLayoutChg chg="del">
          <pc:chgData name="Ashia Sheikh [Chillibreeze]" userId="6452a783-bade-4cce-97f1-f56691f8b6f5" providerId="ADAL" clId="{E28091CE-6D56-4578-80CF-C00D4E94BE1E}" dt="2020-07-29T16:53:34.087" v="15" actId="2696"/>
          <pc:sldLayoutMkLst>
            <pc:docMk/>
            <pc:sldMasterMk cId="3263374804" sldId="2147484715"/>
            <pc:sldLayoutMk cId="2937513695" sldId="2147484745"/>
          </pc:sldLayoutMkLst>
        </pc:sldLayoutChg>
      </pc:sldMasterChg>
    </pc:docChg>
  </pc:docChgLst>
  <pc:docChgLst>
    <pc:chgData name="Tony Frink" userId="f3ada52a-06d5-4454-9a8d-cefb10747f9e" providerId="ADAL" clId="{9878FC08-4937-42F8-A3D6-85B237E0343D}"/>
    <pc:docChg chg="modSld">
      <pc:chgData name="Tony Frink" userId="f3ada52a-06d5-4454-9a8d-cefb10747f9e" providerId="ADAL" clId="{9878FC08-4937-42F8-A3D6-85B237E0343D}" dt="2022-09-21T15:52:00.186" v="0" actId="6549"/>
      <pc:docMkLst>
        <pc:docMk/>
      </pc:docMkLst>
      <pc:sldChg chg="modSp mod">
        <pc:chgData name="Tony Frink" userId="f3ada52a-06d5-4454-9a8d-cefb10747f9e" providerId="ADAL" clId="{9878FC08-4937-42F8-A3D6-85B237E0343D}" dt="2022-09-21T15:52:00.186" v="0" actId="6549"/>
        <pc:sldMkLst>
          <pc:docMk/>
          <pc:sldMk cId="1763330745" sldId="1763"/>
        </pc:sldMkLst>
        <pc:spChg chg="mod">
          <ac:chgData name="Tony Frink" userId="f3ada52a-06d5-4454-9a8d-cefb10747f9e" providerId="ADAL" clId="{9878FC08-4937-42F8-A3D6-85B237E0343D}" dt="2022-09-21T15:52:00.186" v="0" actId="6549"/>
          <ac:spMkLst>
            <pc:docMk/>
            <pc:sldMk cId="1763330745" sldId="1763"/>
            <ac:spMk id="13" creationId="{690A04CE-AD39-4D57-A940-A6B1C6135CD2}"/>
          </ac:spMkLst>
        </pc:spChg>
      </pc:sldChg>
    </pc:docChg>
  </pc:docChgLst>
  <pc:docChgLst>
    <pc:chgData name="Robert [Chillibreeze]" userId="8fe5ebfe-980d-441d-bbff-8c5265b810b8" providerId="ADAL" clId="{3FEA2480-2CAB-4E99-AA39-32284B390175}"/>
    <pc:docChg chg="undo redo custSel modSld modMainMaster">
      <pc:chgData name="Robert [Chillibreeze]" userId="8fe5ebfe-980d-441d-bbff-8c5265b810b8" providerId="ADAL" clId="{3FEA2480-2CAB-4E99-AA39-32284B390175}" dt="2020-07-30T10:30:40.137" v="1453"/>
      <pc:docMkLst>
        <pc:docMk/>
      </pc:docMkLst>
      <pc:sldChg chg="modSp mod modNotes">
        <pc:chgData name="Robert [Chillibreeze]" userId="8fe5ebfe-980d-441d-bbff-8c5265b810b8" providerId="ADAL" clId="{3FEA2480-2CAB-4E99-AA39-32284B390175}" dt="2020-07-29T13:23:56.336" v="24" actId="790"/>
        <pc:sldMkLst>
          <pc:docMk/>
          <pc:sldMk cId="1793706927" sldId="1670"/>
        </pc:sldMkLst>
        <pc:spChg chg="mod">
          <ac:chgData name="Robert [Chillibreeze]" userId="8fe5ebfe-980d-441d-bbff-8c5265b810b8" providerId="ADAL" clId="{3FEA2480-2CAB-4E99-AA39-32284B390175}" dt="2020-07-29T13:23:56.322" v="13" actId="790"/>
          <ac:spMkLst>
            <pc:docMk/>
            <pc:sldMk cId="1793706927" sldId="1670"/>
            <ac:spMk id="8" creationId="{AC5CAC3B-0D58-41F3-9136-85E97916451F}"/>
          </ac:spMkLst>
        </pc:spChg>
        <pc:spChg chg="mod">
          <ac:chgData name="Robert [Chillibreeze]" userId="8fe5ebfe-980d-441d-bbff-8c5265b810b8" providerId="ADAL" clId="{3FEA2480-2CAB-4E99-AA39-32284B390175}" dt="2020-07-29T13:23:56.321" v="12" actId="790"/>
          <ac:spMkLst>
            <pc:docMk/>
            <pc:sldMk cId="1793706927" sldId="1670"/>
            <ac:spMk id="17" creationId="{00000000-0000-0000-0000-000000000000}"/>
          </ac:spMkLst>
        </pc:spChg>
        <pc:spChg chg="mod">
          <ac:chgData name="Robert [Chillibreeze]" userId="8fe5ebfe-980d-441d-bbff-8c5265b810b8" providerId="ADAL" clId="{3FEA2480-2CAB-4E99-AA39-32284B390175}" dt="2020-07-29T13:23:56.323" v="14" actId="790"/>
          <ac:spMkLst>
            <pc:docMk/>
            <pc:sldMk cId="1793706927" sldId="1670"/>
            <ac:spMk id="51" creationId="{12BEEC3B-BEAE-4535-87CD-F0C013FE272C}"/>
          </ac:spMkLst>
        </pc:spChg>
        <pc:spChg chg="mod">
          <ac:chgData name="Robert [Chillibreeze]" userId="8fe5ebfe-980d-441d-bbff-8c5265b810b8" providerId="ADAL" clId="{3FEA2480-2CAB-4E99-AA39-32284B390175}" dt="2020-07-29T13:23:56.324" v="15" actId="790"/>
          <ac:spMkLst>
            <pc:docMk/>
            <pc:sldMk cId="1793706927" sldId="1670"/>
            <ac:spMk id="56" creationId="{330B6EA6-0C20-4BD4-96A0-9CBD37CFC9AB}"/>
          </ac:spMkLst>
        </pc:spChg>
        <pc:spChg chg="mod">
          <ac:chgData name="Robert [Chillibreeze]" userId="8fe5ebfe-980d-441d-bbff-8c5265b810b8" providerId="ADAL" clId="{3FEA2480-2CAB-4E99-AA39-32284B390175}" dt="2020-07-29T13:23:56.326" v="16" actId="790"/>
          <ac:spMkLst>
            <pc:docMk/>
            <pc:sldMk cId="1793706927" sldId="1670"/>
            <ac:spMk id="61" creationId="{DC6F73E2-CC0B-4D7D-849F-8A1E53A479FC}"/>
          </ac:spMkLst>
        </pc:spChg>
        <pc:spChg chg="mod">
          <ac:chgData name="Robert [Chillibreeze]" userId="8fe5ebfe-980d-441d-bbff-8c5265b810b8" providerId="ADAL" clId="{3FEA2480-2CAB-4E99-AA39-32284B390175}" dt="2020-07-29T13:23:56.327" v="17" actId="790"/>
          <ac:spMkLst>
            <pc:docMk/>
            <pc:sldMk cId="1793706927" sldId="1670"/>
            <ac:spMk id="66" creationId="{C4EC360C-9655-45DA-939E-AEC6E8B09397}"/>
          </ac:spMkLst>
        </pc:spChg>
        <pc:spChg chg="mod">
          <ac:chgData name="Robert [Chillibreeze]" userId="8fe5ebfe-980d-441d-bbff-8c5265b810b8" providerId="ADAL" clId="{3FEA2480-2CAB-4E99-AA39-32284B390175}" dt="2020-07-29T13:23:56.329" v="18" actId="790"/>
          <ac:spMkLst>
            <pc:docMk/>
            <pc:sldMk cId="1793706927" sldId="1670"/>
            <ac:spMk id="71" creationId="{BB738566-CAA4-48A8-AD02-6766FFBA831D}"/>
          </ac:spMkLst>
        </pc:spChg>
        <pc:spChg chg="mod">
          <ac:chgData name="Robert [Chillibreeze]" userId="8fe5ebfe-980d-441d-bbff-8c5265b810b8" providerId="ADAL" clId="{3FEA2480-2CAB-4E99-AA39-32284B390175}" dt="2020-07-29T13:23:56.330" v="19" actId="790"/>
          <ac:spMkLst>
            <pc:docMk/>
            <pc:sldMk cId="1793706927" sldId="1670"/>
            <ac:spMk id="76" creationId="{AA9004FF-F618-4BBE-AF6B-AD14C88341B0}"/>
          </ac:spMkLst>
        </pc:spChg>
      </pc:sldChg>
      <pc:sldChg chg="modSp mod modNotes">
        <pc:chgData name="Robert [Chillibreeze]" userId="8fe5ebfe-980d-441d-bbff-8c5265b810b8" providerId="ADAL" clId="{3FEA2480-2CAB-4E99-AA39-32284B390175}" dt="2020-07-29T13:23:56.368" v="46" actId="790"/>
        <pc:sldMkLst>
          <pc:docMk/>
          <pc:sldMk cId="224013511" sldId="1720"/>
        </pc:sldMkLst>
        <pc:spChg chg="mod">
          <ac:chgData name="Robert [Chillibreeze]" userId="8fe5ebfe-980d-441d-bbff-8c5265b810b8" providerId="ADAL" clId="{3FEA2480-2CAB-4E99-AA39-32284B390175}" dt="2020-07-29T13:23:56.356" v="39" actId="790"/>
          <ac:spMkLst>
            <pc:docMk/>
            <pc:sldMk cId="224013511" sldId="1720"/>
            <ac:spMk id="17" creationId="{00000000-0000-0000-0000-000000000000}"/>
          </ac:spMkLst>
        </pc:spChg>
        <pc:spChg chg="mod">
          <ac:chgData name="Robert [Chillibreeze]" userId="8fe5ebfe-980d-441d-bbff-8c5265b810b8" providerId="ADAL" clId="{3FEA2480-2CAB-4E99-AA39-32284B390175}" dt="2020-07-29T13:23:56.358" v="40" actId="790"/>
          <ac:spMkLst>
            <pc:docMk/>
            <pc:sldMk cId="224013511" sldId="1720"/>
            <ac:spMk id="89" creationId="{28D9D450-4C6C-42CA-AC86-0A818016C0AC}"/>
          </ac:spMkLst>
        </pc:spChg>
        <pc:spChg chg="mod">
          <ac:chgData name="Robert [Chillibreeze]" userId="8fe5ebfe-980d-441d-bbff-8c5265b810b8" providerId="ADAL" clId="{3FEA2480-2CAB-4E99-AA39-32284B390175}" dt="2020-07-29T13:23:56.361" v="41" actId="790"/>
          <ac:spMkLst>
            <pc:docMk/>
            <pc:sldMk cId="224013511" sldId="1720"/>
            <ac:spMk id="90" creationId="{05F4E74F-AC4A-49AC-9DAD-8C6A4681715C}"/>
          </ac:spMkLst>
        </pc:spChg>
      </pc:sldChg>
      <pc:sldChg chg="modSp mod modNotes">
        <pc:chgData name="Robert [Chillibreeze]" userId="8fe5ebfe-980d-441d-bbff-8c5265b810b8" providerId="ADAL" clId="{3FEA2480-2CAB-4E99-AA39-32284B390175}" dt="2020-07-29T13:23:56.320" v="11" actId="790"/>
        <pc:sldMkLst>
          <pc:docMk/>
          <pc:sldMk cId="2754656475" sldId="1721"/>
        </pc:sldMkLst>
        <pc:spChg chg="mod">
          <ac:chgData name="Robert [Chillibreeze]" userId="8fe5ebfe-980d-441d-bbff-8c5265b810b8" providerId="ADAL" clId="{3FEA2480-2CAB-4E99-AA39-32284B390175}" dt="2020-07-29T13:23:56.309" v="6" actId="790"/>
          <ac:spMkLst>
            <pc:docMk/>
            <pc:sldMk cId="2754656475" sldId="1721"/>
            <ac:spMk id="2" creationId="{00000000-0000-0000-0000-000000000000}"/>
          </ac:spMkLst>
        </pc:spChg>
      </pc:sldChg>
      <pc:sldChg chg="modSp mod modNotes">
        <pc:chgData name="Robert [Chillibreeze]" userId="8fe5ebfe-980d-441d-bbff-8c5265b810b8" providerId="ADAL" clId="{3FEA2480-2CAB-4E99-AA39-32284B390175}" dt="2020-07-29T13:23:56.342" v="30" actId="790"/>
        <pc:sldMkLst>
          <pc:docMk/>
          <pc:sldMk cId="2164016885" sldId="1722"/>
        </pc:sldMkLst>
        <pc:spChg chg="mod">
          <ac:chgData name="Robert [Chillibreeze]" userId="8fe5ebfe-980d-441d-bbff-8c5265b810b8" providerId="ADAL" clId="{3FEA2480-2CAB-4E99-AA39-32284B390175}" dt="2020-07-29T13:23:56.338" v="25" actId="790"/>
          <ac:spMkLst>
            <pc:docMk/>
            <pc:sldMk cId="2164016885" sldId="1722"/>
            <ac:spMk id="2" creationId="{00000000-0000-0000-0000-000000000000}"/>
          </ac:spMkLst>
        </pc:spChg>
      </pc:sldChg>
      <pc:sldChg chg="modSp mod modNotes">
        <pc:chgData name="Robert [Chillibreeze]" userId="8fe5ebfe-980d-441d-bbff-8c5265b810b8" providerId="ADAL" clId="{3FEA2480-2CAB-4E99-AA39-32284B390175}" dt="2020-07-29T13:23:56.422" v="94" actId="790"/>
        <pc:sldMkLst>
          <pc:docMk/>
          <pc:sldMk cId="973494851" sldId="1723"/>
        </pc:sldMkLst>
        <pc:spChg chg="mod">
          <ac:chgData name="Robert [Chillibreeze]" userId="8fe5ebfe-980d-441d-bbff-8c5265b810b8" providerId="ADAL" clId="{3FEA2480-2CAB-4E99-AA39-32284B390175}" dt="2020-07-29T13:23:56.417" v="89" actId="790"/>
          <ac:spMkLst>
            <pc:docMk/>
            <pc:sldMk cId="973494851" sldId="1723"/>
            <ac:spMk id="2" creationId="{00000000-0000-0000-0000-000000000000}"/>
          </ac:spMkLst>
        </pc:spChg>
      </pc:sldChg>
      <pc:sldChg chg="modSp mod modNotes">
        <pc:chgData name="Robert [Chillibreeze]" userId="8fe5ebfe-980d-441d-bbff-8c5265b810b8" providerId="ADAL" clId="{3FEA2480-2CAB-4E99-AA39-32284B390175}" dt="2020-07-29T13:25:35.026" v="459" actId="1076"/>
        <pc:sldMkLst>
          <pc:docMk/>
          <pc:sldMk cId="1748985861" sldId="1724"/>
        </pc:sldMkLst>
        <pc:spChg chg="mod">
          <ac:chgData name="Robert [Chillibreeze]" userId="8fe5ebfe-980d-441d-bbff-8c5265b810b8" providerId="ADAL" clId="{3FEA2480-2CAB-4E99-AA39-32284B390175}" dt="2020-07-29T13:23:56.440" v="105" actId="790"/>
          <ac:spMkLst>
            <pc:docMk/>
            <pc:sldMk cId="1748985861" sldId="1724"/>
            <ac:spMk id="6" creationId="{00000000-0000-0000-0000-000000000000}"/>
          </ac:spMkLst>
        </pc:spChg>
        <pc:spChg chg="mod">
          <ac:chgData name="Robert [Chillibreeze]" userId="8fe5ebfe-980d-441d-bbff-8c5265b810b8" providerId="ADAL" clId="{3FEA2480-2CAB-4E99-AA39-32284B390175}" dt="2020-07-29T13:23:56.439" v="104" actId="790"/>
          <ac:spMkLst>
            <pc:docMk/>
            <pc:sldMk cId="1748985861" sldId="1724"/>
            <ac:spMk id="17" creationId="{00000000-0000-0000-0000-000000000000}"/>
          </ac:spMkLst>
        </pc:spChg>
        <pc:picChg chg="mod">
          <ac:chgData name="Robert [Chillibreeze]" userId="8fe5ebfe-980d-441d-bbff-8c5265b810b8" providerId="ADAL" clId="{3FEA2480-2CAB-4E99-AA39-32284B390175}" dt="2020-07-29T13:25:35.026" v="459" actId="1076"/>
          <ac:picMkLst>
            <pc:docMk/>
            <pc:sldMk cId="1748985861" sldId="1724"/>
            <ac:picMk id="4" creationId="{B5DE5F62-6E9F-4466-BF2E-71330F6021D5}"/>
          </ac:picMkLst>
        </pc:picChg>
      </pc:sldChg>
      <pc:sldChg chg="modSp mod modNotes">
        <pc:chgData name="Robert [Chillibreeze]" userId="8fe5ebfe-980d-441d-bbff-8c5265b810b8" providerId="ADAL" clId="{3FEA2480-2CAB-4E99-AA39-32284B390175}" dt="2020-07-29T13:23:56.512" v="153" actId="790"/>
        <pc:sldMkLst>
          <pc:docMk/>
          <pc:sldMk cId="1633891919" sldId="1725"/>
        </pc:sldMkLst>
        <pc:spChg chg="mod">
          <ac:chgData name="Robert [Chillibreeze]" userId="8fe5ebfe-980d-441d-bbff-8c5265b810b8" providerId="ADAL" clId="{3FEA2480-2CAB-4E99-AA39-32284B390175}" dt="2020-07-29T13:23:56.507" v="148" actId="790"/>
          <ac:spMkLst>
            <pc:docMk/>
            <pc:sldMk cId="1633891919" sldId="1725"/>
            <ac:spMk id="2" creationId="{00000000-0000-0000-0000-000000000000}"/>
          </ac:spMkLst>
        </pc:spChg>
      </pc:sldChg>
      <pc:sldChg chg="modSp mod modNotes">
        <pc:chgData name="Robert [Chillibreeze]" userId="8fe5ebfe-980d-441d-bbff-8c5265b810b8" providerId="ADAL" clId="{3FEA2480-2CAB-4E99-AA39-32284B390175}" dt="2020-07-29T13:23:56.542" v="173" actId="790"/>
        <pc:sldMkLst>
          <pc:docMk/>
          <pc:sldMk cId="3221091382" sldId="1726"/>
        </pc:sldMkLst>
        <pc:spChg chg="mod">
          <ac:chgData name="Robert [Chillibreeze]" userId="8fe5ebfe-980d-441d-bbff-8c5265b810b8" providerId="ADAL" clId="{3FEA2480-2CAB-4E99-AA39-32284B390175}" dt="2020-07-29T13:23:56.537" v="167" actId="790"/>
          <ac:spMkLst>
            <pc:docMk/>
            <pc:sldMk cId="3221091382" sldId="1726"/>
            <ac:spMk id="8" creationId="{7D764DE6-9518-4547-83FA-E82685335388}"/>
          </ac:spMkLst>
        </pc:spChg>
        <pc:spChg chg="mod">
          <ac:chgData name="Robert [Chillibreeze]" userId="8fe5ebfe-980d-441d-bbff-8c5265b810b8" providerId="ADAL" clId="{3FEA2480-2CAB-4E99-AA39-32284B390175}" dt="2020-07-29T13:23:56.538" v="168" actId="790"/>
          <ac:spMkLst>
            <pc:docMk/>
            <pc:sldMk cId="3221091382" sldId="1726"/>
            <ac:spMk id="12" creationId="{94A20DD2-CFE4-4093-84CF-14CF41738740}"/>
          </ac:spMkLst>
        </pc:spChg>
        <pc:spChg chg="mod">
          <ac:chgData name="Robert [Chillibreeze]" userId="8fe5ebfe-980d-441d-bbff-8c5265b810b8" providerId="ADAL" clId="{3FEA2480-2CAB-4E99-AA39-32284B390175}" dt="2020-07-29T13:23:56.535" v="166" actId="790"/>
          <ac:spMkLst>
            <pc:docMk/>
            <pc:sldMk cId="3221091382" sldId="1726"/>
            <ac:spMk id="17" creationId="{00000000-0000-0000-0000-000000000000}"/>
          </ac:spMkLst>
        </pc:spChg>
      </pc:sldChg>
      <pc:sldChg chg="modSp mod modNotes">
        <pc:chgData name="Robert [Chillibreeze]" userId="8fe5ebfe-980d-441d-bbff-8c5265b810b8" providerId="ADAL" clId="{3FEA2480-2CAB-4E99-AA39-32284B390175}" dt="2020-07-29T13:23:56.621" v="240" actId="790"/>
        <pc:sldMkLst>
          <pc:docMk/>
          <pc:sldMk cId="3272564355" sldId="1727"/>
        </pc:sldMkLst>
        <pc:spChg chg="mod">
          <ac:chgData name="Robert [Chillibreeze]" userId="8fe5ebfe-980d-441d-bbff-8c5265b810b8" providerId="ADAL" clId="{3FEA2480-2CAB-4E99-AA39-32284B390175}" dt="2020-07-29T13:23:56.616" v="235" actId="790"/>
          <ac:spMkLst>
            <pc:docMk/>
            <pc:sldMk cId="3272564355" sldId="1727"/>
            <ac:spMk id="2" creationId="{00000000-0000-0000-0000-000000000000}"/>
          </ac:spMkLst>
        </pc:spChg>
      </pc:sldChg>
      <pc:sldChg chg="modSp mod modNotes">
        <pc:chgData name="Robert [Chillibreeze]" userId="8fe5ebfe-980d-441d-bbff-8c5265b810b8" providerId="ADAL" clId="{3FEA2480-2CAB-4E99-AA39-32284B390175}" dt="2020-07-29T13:23:56.355" v="38" actId="790"/>
        <pc:sldMkLst>
          <pc:docMk/>
          <pc:sldMk cId="2906060374" sldId="1731"/>
        </pc:sldMkLst>
        <pc:spChg chg="mod">
          <ac:chgData name="Robert [Chillibreeze]" userId="8fe5ebfe-980d-441d-bbff-8c5265b810b8" providerId="ADAL" clId="{3FEA2480-2CAB-4E99-AA39-32284B390175}" dt="2020-07-29T13:23:56.345" v="32" actId="790"/>
          <ac:spMkLst>
            <pc:docMk/>
            <pc:sldMk cId="2906060374" sldId="1731"/>
            <ac:spMk id="4" creationId="{AE2E2CAF-5D5A-4436-8980-510F7C656142}"/>
          </ac:spMkLst>
        </pc:spChg>
        <pc:spChg chg="mod">
          <ac:chgData name="Robert [Chillibreeze]" userId="8fe5ebfe-980d-441d-bbff-8c5265b810b8" providerId="ADAL" clId="{3FEA2480-2CAB-4E99-AA39-32284B390175}" dt="2020-07-29T13:23:56.349" v="33" actId="790"/>
          <ac:spMkLst>
            <pc:docMk/>
            <pc:sldMk cId="2906060374" sldId="1731"/>
            <ac:spMk id="11" creationId="{AAABB58C-ABDD-4A96-B8D3-C4A0FF75E5A1}"/>
          </ac:spMkLst>
        </pc:spChg>
        <pc:spChg chg="mod">
          <ac:chgData name="Robert [Chillibreeze]" userId="8fe5ebfe-980d-441d-bbff-8c5265b810b8" providerId="ADAL" clId="{3FEA2480-2CAB-4E99-AA39-32284B390175}" dt="2020-07-29T13:23:56.343" v="31" actId="790"/>
          <ac:spMkLst>
            <pc:docMk/>
            <pc:sldMk cId="2906060374" sldId="1731"/>
            <ac:spMk id="17" creationId="{00000000-0000-0000-0000-000000000000}"/>
          </ac:spMkLst>
        </pc:spChg>
        <pc:picChg chg="mod">
          <ac:chgData name="Robert [Chillibreeze]" userId="8fe5ebfe-980d-441d-bbff-8c5265b810b8" providerId="ADAL" clId="{3FEA2480-2CAB-4E99-AA39-32284B390175}" dt="2020-07-29T13:23:15.163" v="3" actId="962"/>
          <ac:picMkLst>
            <pc:docMk/>
            <pc:sldMk cId="2906060374" sldId="1731"/>
            <ac:picMk id="23" creationId="{EA858CCC-6A4C-4C65-9521-CA442C9C2B47}"/>
          </ac:picMkLst>
        </pc:picChg>
      </pc:sldChg>
      <pc:sldChg chg="modSp mod modNotes">
        <pc:chgData name="Robert [Chillibreeze]" userId="8fe5ebfe-980d-441d-bbff-8c5265b810b8" providerId="ADAL" clId="{3FEA2480-2CAB-4E99-AA39-32284B390175}" dt="2020-07-29T13:23:56.438" v="103" actId="790"/>
        <pc:sldMkLst>
          <pc:docMk/>
          <pc:sldMk cId="2936289883" sldId="1732"/>
        </pc:sldMkLst>
        <pc:spChg chg="mod">
          <ac:chgData name="Robert [Chillibreeze]" userId="8fe5ebfe-980d-441d-bbff-8c5265b810b8" providerId="ADAL" clId="{3FEA2480-2CAB-4E99-AA39-32284B390175}" dt="2020-07-29T13:23:56.427" v="96" actId="790"/>
          <ac:spMkLst>
            <pc:docMk/>
            <pc:sldMk cId="2936289883" sldId="1732"/>
            <ac:spMk id="8" creationId="{C2DB2547-E522-4333-84C5-DA319033A8F8}"/>
          </ac:spMkLst>
        </pc:spChg>
        <pc:spChg chg="mod">
          <ac:chgData name="Robert [Chillibreeze]" userId="8fe5ebfe-980d-441d-bbff-8c5265b810b8" providerId="ADAL" clId="{3FEA2480-2CAB-4E99-AA39-32284B390175}" dt="2020-07-29T13:23:56.430" v="97" actId="790"/>
          <ac:spMkLst>
            <pc:docMk/>
            <pc:sldMk cId="2936289883" sldId="1732"/>
            <ac:spMk id="12" creationId="{9A75C82C-A841-4589-8057-DAB4A7F1CB1C}"/>
          </ac:spMkLst>
        </pc:spChg>
        <pc:spChg chg="mod">
          <ac:chgData name="Robert [Chillibreeze]" userId="8fe5ebfe-980d-441d-bbff-8c5265b810b8" providerId="ADAL" clId="{3FEA2480-2CAB-4E99-AA39-32284B390175}" dt="2020-07-29T13:23:56.433" v="98" actId="790"/>
          <ac:spMkLst>
            <pc:docMk/>
            <pc:sldMk cId="2936289883" sldId="1732"/>
            <ac:spMk id="16" creationId="{0034E067-8595-486B-A41D-C965A3E19249}"/>
          </ac:spMkLst>
        </pc:spChg>
        <pc:spChg chg="mod">
          <ac:chgData name="Robert [Chillibreeze]" userId="8fe5ebfe-980d-441d-bbff-8c5265b810b8" providerId="ADAL" clId="{3FEA2480-2CAB-4E99-AA39-32284B390175}" dt="2020-07-29T13:23:56.426" v="95" actId="790"/>
          <ac:spMkLst>
            <pc:docMk/>
            <pc:sldMk cId="2936289883" sldId="1732"/>
            <ac:spMk id="17" creationId="{00000000-0000-0000-0000-000000000000}"/>
          </ac:spMkLst>
        </pc:spChg>
      </pc:sldChg>
      <pc:sldChg chg="modSp mod modNotes">
        <pc:chgData name="Robert [Chillibreeze]" userId="8fe5ebfe-980d-441d-bbff-8c5265b810b8" providerId="ADAL" clId="{3FEA2480-2CAB-4E99-AA39-32284B390175}" dt="2020-07-29T13:23:56.534" v="165" actId="790"/>
        <pc:sldMkLst>
          <pc:docMk/>
          <pc:sldMk cId="3360045161" sldId="1733"/>
        </pc:sldMkLst>
        <pc:spChg chg="mod">
          <ac:chgData name="Robert [Chillibreeze]" userId="8fe5ebfe-980d-441d-bbff-8c5265b810b8" providerId="ADAL" clId="{3FEA2480-2CAB-4E99-AA39-32284B390175}" dt="2020-07-29T13:23:56.518" v="155" actId="790"/>
          <ac:spMkLst>
            <pc:docMk/>
            <pc:sldMk cId="3360045161" sldId="1733"/>
            <ac:spMk id="3" creationId="{52FF1A6B-1F0B-4963-951D-7D25A6B7B3AF}"/>
          </ac:spMkLst>
        </pc:spChg>
        <pc:spChg chg="mod">
          <ac:chgData name="Robert [Chillibreeze]" userId="8fe5ebfe-980d-441d-bbff-8c5265b810b8" providerId="ADAL" clId="{3FEA2480-2CAB-4E99-AA39-32284B390175}" dt="2020-07-29T13:23:56.520" v="156" actId="790"/>
          <ac:spMkLst>
            <pc:docMk/>
            <pc:sldMk cId="3360045161" sldId="1733"/>
            <ac:spMk id="8" creationId="{29CFE836-6D9B-471A-8B0C-A5632EA355CD}"/>
          </ac:spMkLst>
        </pc:spChg>
        <pc:spChg chg="mod">
          <ac:chgData name="Robert [Chillibreeze]" userId="8fe5ebfe-980d-441d-bbff-8c5265b810b8" providerId="ADAL" clId="{3FEA2480-2CAB-4E99-AA39-32284B390175}" dt="2020-07-29T13:23:56.521" v="157" actId="790"/>
          <ac:spMkLst>
            <pc:docMk/>
            <pc:sldMk cId="3360045161" sldId="1733"/>
            <ac:spMk id="15" creationId="{82F7396D-8C6B-469B-A9CF-8F5FDF6F7069}"/>
          </ac:spMkLst>
        </pc:spChg>
        <pc:spChg chg="mod">
          <ac:chgData name="Robert [Chillibreeze]" userId="8fe5ebfe-980d-441d-bbff-8c5265b810b8" providerId="ADAL" clId="{3FEA2480-2CAB-4E99-AA39-32284B390175}" dt="2020-07-29T13:23:56.516" v="154" actId="790"/>
          <ac:spMkLst>
            <pc:docMk/>
            <pc:sldMk cId="3360045161" sldId="1733"/>
            <ac:spMk id="17" creationId="{00000000-0000-0000-0000-000000000000}"/>
          </ac:spMkLst>
        </pc:spChg>
        <pc:spChg chg="mod">
          <ac:chgData name="Robert [Chillibreeze]" userId="8fe5ebfe-980d-441d-bbff-8c5265b810b8" providerId="ADAL" clId="{3FEA2480-2CAB-4E99-AA39-32284B390175}" dt="2020-07-29T13:23:56.524" v="158" actId="790"/>
          <ac:spMkLst>
            <pc:docMk/>
            <pc:sldMk cId="3360045161" sldId="1733"/>
            <ac:spMk id="21" creationId="{E88D6893-0B5D-4585-ABD4-1B0C96F1FD00}"/>
          </ac:spMkLst>
        </pc:spChg>
        <pc:spChg chg="mod">
          <ac:chgData name="Robert [Chillibreeze]" userId="8fe5ebfe-980d-441d-bbff-8c5265b810b8" providerId="ADAL" clId="{3FEA2480-2CAB-4E99-AA39-32284B390175}" dt="2020-07-29T13:23:56.527" v="159" actId="790"/>
          <ac:spMkLst>
            <pc:docMk/>
            <pc:sldMk cId="3360045161" sldId="1733"/>
            <ac:spMk id="26" creationId="{3AC2C50D-8D32-438E-9B63-B88CF3F04B05}"/>
          </ac:spMkLst>
        </pc:spChg>
        <pc:spChg chg="mod">
          <ac:chgData name="Robert [Chillibreeze]" userId="8fe5ebfe-980d-441d-bbff-8c5265b810b8" providerId="ADAL" clId="{3FEA2480-2CAB-4E99-AA39-32284B390175}" dt="2020-07-29T13:23:56.530" v="160" actId="790"/>
          <ac:spMkLst>
            <pc:docMk/>
            <pc:sldMk cId="3360045161" sldId="1733"/>
            <ac:spMk id="31" creationId="{79CF828D-77D5-419A-A55C-EEAF0C4F638E}"/>
          </ac:spMkLst>
        </pc:spChg>
      </pc:sldChg>
      <pc:sldChg chg="modSp mod modNotes">
        <pc:chgData name="Robert [Chillibreeze]" userId="8fe5ebfe-980d-441d-bbff-8c5265b810b8" providerId="ADAL" clId="{3FEA2480-2CAB-4E99-AA39-32284B390175}" dt="2020-07-29T13:23:56.638" v="252" actId="790"/>
        <pc:sldMkLst>
          <pc:docMk/>
          <pc:sldMk cId="2095653383" sldId="1734"/>
        </pc:sldMkLst>
        <pc:spChg chg="mod">
          <ac:chgData name="Robert [Chillibreeze]" userId="8fe5ebfe-980d-441d-bbff-8c5265b810b8" providerId="ADAL" clId="{3FEA2480-2CAB-4E99-AA39-32284B390175}" dt="2020-07-29T13:23:56.629" v="243" actId="790"/>
          <ac:spMkLst>
            <pc:docMk/>
            <pc:sldMk cId="2095653383" sldId="1734"/>
            <ac:spMk id="8" creationId="{227682E7-302F-4F71-8D60-F85356F9D39F}"/>
          </ac:spMkLst>
        </pc:spChg>
        <pc:spChg chg="mod">
          <ac:chgData name="Robert [Chillibreeze]" userId="8fe5ebfe-980d-441d-bbff-8c5265b810b8" providerId="ADAL" clId="{3FEA2480-2CAB-4E99-AA39-32284B390175}" dt="2020-07-29T13:23:56.630" v="244" actId="790"/>
          <ac:spMkLst>
            <pc:docMk/>
            <pc:sldMk cId="2095653383" sldId="1734"/>
            <ac:spMk id="12" creationId="{54B39C6D-145B-4659-B3E0-B38BF5E7EF77}"/>
          </ac:spMkLst>
        </pc:spChg>
        <pc:spChg chg="mod">
          <ac:chgData name="Robert [Chillibreeze]" userId="8fe5ebfe-980d-441d-bbff-8c5265b810b8" providerId="ADAL" clId="{3FEA2480-2CAB-4E99-AA39-32284B390175}" dt="2020-07-29T13:23:56.631" v="245" actId="790"/>
          <ac:spMkLst>
            <pc:docMk/>
            <pc:sldMk cId="2095653383" sldId="1734"/>
            <ac:spMk id="16" creationId="{0E3D000E-2B2C-46FE-B43D-AC6CF5732FB5}"/>
          </ac:spMkLst>
        </pc:spChg>
        <pc:spChg chg="mod">
          <ac:chgData name="Robert [Chillibreeze]" userId="8fe5ebfe-980d-441d-bbff-8c5265b810b8" providerId="ADAL" clId="{3FEA2480-2CAB-4E99-AA39-32284B390175}" dt="2020-07-29T13:23:56.625" v="241" actId="790"/>
          <ac:spMkLst>
            <pc:docMk/>
            <pc:sldMk cId="2095653383" sldId="1734"/>
            <ac:spMk id="17" creationId="{00000000-0000-0000-0000-000000000000}"/>
          </ac:spMkLst>
        </pc:spChg>
        <pc:spChg chg="mod">
          <ac:chgData name="Robert [Chillibreeze]" userId="8fe5ebfe-980d-441d-bbff-8c5265b810b8" providerId="ADAL" clId="{3FEA2480-2CAB-4E99-AA39-32284B390175}" dt="2020-07-29T13:23:56.633" v="246" actId="790"/>
          <ac:spMkLst>
            <pc:docMk/>
            <pc:sldMk cId="2095653383" sldId="1734"/>
            <ac:spMk id="21" creationId="{C050751B-004C-4A78-A0D6-1D0E0613175C}"/>
          </ac:spMkLst>
        </pc:spChg>
        <pc:spChg chg="mod">
          <ac:chgData name="Robert [Chillibreeze]" userId="8fe5ebfe-980d-441d-bbff-8c5265b810b8" providerId="ADAL" clId="{3FEA2480-2CAB-4E99-AA39-32284B390175}" dt="2020-07-29T13:23:56.634" v="247" actId="790"/>
          <ac:spMkLst>
            <pc:docMk/>
            <pc:sldMk cId="2095653383" sldId="1734"/>
            <ac:spMk id="25" creationId="{84553746-CFEF-4FD3-A584-E3D94A593C03}"/>
          </ac:spMkLst>
        </pc:spChg>
        <pc:spChg chg="mod">
          <ac:chgData name="Robert [Chillibreeze]" userId="8fe5ebfe-980d-441d-bbff-8c5265b810b8" providerId="ADAL" clId="{3FEA2480-2CAB-4E99-AA39-32284B390175}" dt="2020-07-29T13:23:56.627" v="242" actId="790"/>
          <ac:spMkLst>
            <pc:docMk/>
            <pc:sldMk cId="2095653383" sldId="1734"/>
            <ac:spMk id="26" creationId="{38DAD593-5DA8-446F-ACB9-C53CC7E17927}"/>
          </ac:spMkLst>
        </pc:spChg>
      </pc:sldChg>
      <pc:sldChg chg="modSp mod modNotes">
        <pc:chgData name="Robert [Chillibreeze]" userId="8fe5ebfe-980d-441d-bbff-8c5265b810b8" providerId="ADAL" clId="{3FEA2480-2CAB-4E99-AA39-32284B390175}" dt="2020-07-29T13:23:56.378" v="56" actId="790"/>
        <pc:sldMkLst>
          <pc:docMk/>
          <pc:sldMk cId="853722603" sldId="1736"/>
        </pc:sldMkLst>
        <pc:spChg chg="mod">
          <ac:chgData name="Robert [Chillibreeze]" userId="8fe5ebfe-980d-441d-bbff-8c5265b810b8" providerId="ADAL" clId="{3FEA2480-2CAB-4E99-AA39-32284B390175}" dt="2020-07-29T13:23:56.370" v="48" actId="790"/>
          <ac:spMkLst>
            <pc:docMk/>
            <pc:sldMk cId="853722603" sldId="1736"/>
            <ac:spMk id="8" creationId="{0ABD35BF-ACE6-48CF-A1B1-2382128C651D}"/>
          </ac:spMkLst>
        </pc:spChg>
        <pc:spChg chg="mod">
          <ac:chgData name="Robert [Chillibreeze]" userId="8fe5ebfe-980d-441d-bbff-8c5265b810b8" providerId="ADAL" clId="{3FEA2480-2CAB-4E99-AA39-32284B390175}" dt="2020-07-29T13:23:56.371" v="49" actId="790"/>
          <ac:spMkLst>
            <pc:docMk/>
            <pc:sldMk cId="853722603" sldId="1736"/>
            <ac:spMk id="12" creationId="{DE22D296-92B1-4E45-A749-CE93BEA32E7A}"/>
          </ac:spMkLst>
        </pc:spChg>
        <pc:spChg chg="mod">
          <ac:chgData name="Robert [Chillibreeze]" userId="8fe5ebfe-980d-441d-bbff-8c5265b810b8" providerId="ADAL" clId="{3FEA2480-2CAB-4E99-AA39-32284B390175}" dt="2020-07-29T13:23:56.372" v="50" actId="790"/>
          <ac:spMkLst>
            <pc:docMk/>
            <pc:sldMk cId="853722603" sldId="1736"/>
            <ac:spMk id="16" creationId="{D74EF53D-6228-402A-8E29-7CD4B200A3F6}"/>
          </ac:spMkLst>
        </pc:spChg>
        <pc:spChg chg="mod">
          <ac:chgData name="Robert [Chillibreeze]" userId="8fe5ebfe-980d-441d-bbff-8c5265b810b8" providerId="ADAL" clId="{3FEA2480-2CAB-4E99-AA39-32284B390175}" dt="2020-07-29T13:23:56.369" v="47" actId="790"/>
          <ac:spMkLst>
            <pc:docMk/>
            <pc:sldMk cId="853722603" sldId="1736"/>
            <ac:spMk id="17" creationId="{00000000-0000-0000-0000-000000000000}"/>
          </ac:spMkLst>
        </pc:spChg>
        <pc:spChg chg="mod">
          <ac:chgData name="Robert [Chillibreeze]" userId="8fe5ebfe-980d-441d-bbff-8c5265b810b8" providerId="ADAL" clId="{3FEA2480-2CAB-4E99-AA39-32284B390175}" dt="2020-07-29T13:23:56.373" v="51" actId="790"/>
          <ac:spMkLst>
            <pc:docMk/>
            <pc:sldMk cId="853722603" sldId="1736"/>
            <ac:spMk id="21" creationId="{62D3D4CE-CFDD-42C4-8B3D-152FB2248FD6}"/>
          </ac:spMkLst>
        </pc:spChg>
      </pc:sldChg>
      <pc:sldChg chg="modSp mod modNotes">
        <pc:chgData name="Robert [Chillibreeze]" userId="8fe5ebfe-980d-441d-bbff-8c5265b810b8" providerId="ADAL" clId="{3FEA2480-2CAB-4E99-AA39-32284B390175}" dt="2020-07-29T13:23:56.388" v="65" actId="790"/>
        <pc:sldMkLst>
          <pc:docMk/>
          <pc:sldMk cId="1609312969" sldId="1737"/>
        </pc:sldMkLst>
        <pc:spChg chg="mod">
          <ac:chgData name="Robert [Chillibreeze]" userId="8fe5ebfe-980d-441d-bbff-8c5265b810b8" providerId="ADAL" clId="{3FEA2480-2CAB-4E99-AA39-32284B390175}" dt="2020-07-29T13:23:56.380" v="58" actId="790"/>
          <ac:spMkLst>
            <pc:docMk/>
            <pc:sldMk cId="1609312969" sldId="1737"/>
            <ac:spMk id="8" creationId="{68AC207F-CCC8-48F7-933D-8D08C897279C}"/>
          </ac:spMkLst>
        </pc:spChg>
        <pc:spChg chg="mod">
          <ac:chgData name="Robert [Chillibreeze]" userId="8fe5ebfe-980d-441d-bbff-8c5265b810b8" providerId="ADAL" clId="{3FEA2480-2CAB-4E99-AA39-32284B390175}" dt="2020-07-29T13:23:56.381" v="59" actId="790"/>
          <ac:spMkLst>
            <pc:docMk/>
            <pc:sldMk cId="1609312969" sldId="1737"/>
            <ac:spMk id="12" creationId="{A6623403-49B0-45EA-AD34-475503B5279A}"/>
          </ac:spMkLst>
        </pc:spChg>
        <pc:spChg chg="mod">
          <ac:chgData name="Robert [Chillibreeze]" userId="8fe5ebfe-980d-441d-bbff-8c5265b810b8" providerId="ADAL" clId="{3FEA2480-2CAB-4E99-AA39-32284B390175}" dt="2020-07-29T13:23:56.382" v="60" actId="790"/>
          <ac:spMkLst>
            <pc:docMk/>
            <pc:sldMk cId="1609312969" sldId="1737"/>
            <ac:spMk id="16" creationId="{8F83521C-FA55-42D6-896B-AA5CAF3FD3BB}"/>
          </ac:spMkLst>
        </pc:spChg>
        <pc:spChg chg="mod">
          <ac:chgData name="Robert [Chillibreeze]" userId="8fe5ebfe-980d-441d-bbff-8c5265b810b8" providerId="ADAL" clId="{3FEA2480-2CAB-4E99-AA39-32284B390175}" dt="2020-07-29T13:23:56.380" v="57" actId="790"/>
          <ac:spMkLst>
            <pc:docMk/>
            <pc:sldMk cId="1609312969" sldId="1737"/>
            <ac:spMk id="17" creationId="{00000000-0000-0000-0000-000000000000}"/>
          </ac:spMkLst>
        </pc:spChg>
      </pc:sldChg>
      <pc:sldChg chg="modSp mod modNotes">
        <pc:chgData name="Robert [Chillibreeze]" userId="8fe5ebfe-980d-441d-bbff-8c5265b810b8" providerId="ADAL" clId="{3FEA2480-2CAB-4E99-AA39-32284B390175}" dt="2020-07-29T13:23:56.396" v="73" actId="790"/>
        <pc:sldMkLst>
          <pc:docMk/>
          <pc:sldMk cId="1744613569" sldId="1738"/>
        </pc:sldMkLst>
        <pc:spChg chg="mod">
          <ac:chgData name="Robert [Chillibreeze]" userId="8fe5ebfe-980d-441d-bbff-8c5265b810b8" providerId="ADAL" clId="{3FEA2480-2CAB-4E99-AA39-32284B390175}" dt="2020-07-29T13:23:56.390" v="67" actId="790"/>
          <ac:spMkLst>
            <pc:docMk/>
            <pc:sldMk cId="1744613569" sldId="1738"/>
            <ac:spMk id="8" creationId="{79456036-52B4-4B18-9D7D-37264D751F11}"/>
          </ac:spMkLst>
        </pc:spChg>
        <pc:spChg chg="mod">
          <ac:chgData name="Robert [Chillibreeze]" userId="8fe5ebfe-980d-441d-bbff-8c5265b810b8" providerId="ADAL" clId="{3FEA2480-2CAB-4E99-AA39-32284B390175}" dt="2020-07-29T13:23:56.391" v="68" actId="790"/>
          <ac:spMkLst>
            <pc:docMk/>
            <pc:sldMk cId="1744613569" sldId="1738"/>
            <ac:spMk id="12" creationId="{57C06802-ECE0-4E38-A03F-13DA17B69031}"/>
          </ac:spMkLst>
        </pc:spChg>
        <pc:spChg chg="mod">
          <ac:chgData name="Robert [Chillibreeze]" userId="8fe5ebfe-980d-441d-bbff-8c5265b810b8" providerId="ADAL" clId="{3FEA2480-2CAB-4E99-AA39-32284B390175}" dt="2020-07-29T13:23:56.389" v="66" actId="790"/>
          <ac:spMkLst>
            <pc:docMk/>
            <pc:sldMk cId="1744613569" sldId="1738"/>
            <ac:spMk id="17" creationId="{00000000-0000-0000-0000-000000000000}"/>
          </ac:spMkLst>
        </pc:spChg>
      </pc:sldChg>
      <pc:sldChg chg="modSp mod modNotes">
        <pc:chgData name="Robert [Chillibreeze]" userId="8fe5ebfe-980d-441d-bbff-8c5265b810b8" providerId="ADAL" clId="{3FEA2480-2CAB-4E99-AA39-32284B390175}" dt="2020-07-29T13:24:25.071" v="457" actId="962"/>
        <pc:sldMkLst>
          <pc:docMk/>
          <pc:sldMk cId="2818690506" sldId="1739"/>
        </pc:sldMkLst>
        <pc:spChg chg="mod">
          <ac:chgData name="Robert [Chillibreeze]" userId="8fe5ebfe-980d-441d-bbff-8c5265b810b8" providerId="ADAL" clId="{3FEA2480-2CAB-4E99-AA39-32284B390175}" dt="2020-07-29T13:23:56.403" v="75" actId="790"/>
          <ac:spMkLst>
            <pc:docMk/>
            <pc:sldMk cId="2818690506" sldId="1739"/>
            <ac:spMk id="2" creationId="{818CA06C-C6C2-4962-85E7-B1F6BB8175C2}"/>
          </ac:spMkLst>
        </pc:spChg>
        <pc:spChg chg="mod">
          <ac:chgData name="Robert [Chillibreeze]" userId="8fe5ebfe-980d-441d-bbff-8c5265b810b8" providerId="ADAL" clId="{3FEA2480-2CAB-4E99-AA39-32284B390175}" dt="2020-07-29T13:23:56.405" v="76" actId="790"/>
          <ac:spMkLst>
            <pc:docMk/>
            <pc:sldMk cId="2818690506" sldId="1739"/>
            <ac:spMk id="9" creationId="{E7DFAECE-B3FF-437C-A167-AD404757E576}"/>
          </ac:spMkLst>
        </pc:spChg>
        <pc:spChg chg="mod">
          <ac:chgData name="Robert [Chillibreeze]" userId="8fe5ebfe-980d-441d-bbff-8c5265b810b8" providerId="ADAL" clId="{3FEA2480-2CAB-4E99-AA39-32284B390175}" dt="2020-07-29T13:23:56.400" v="74" actId="790"/>
          <ac:spMkLst>
            <pc:docMk/>
            <pc:sldMk cId="2818690506" sldId="1739"/>
            <ac:spMk id="17" creationId="{00000000-0000-0000-0000-000000000000}"/>
          </ac:spMkLst>
        </pc:spChg>
        <pc:spChg chg="mod">
          <ac:chgData name="Robert [Chillibreeze]" userId="8fe5ebfe-980d-441d-bbff-8c5265b810b8" providerId="ADAL" clId="{3FEA2480-2CAB-4E99-AA39-32284B390175}" dt="2020-07-29T13:23:56.406" v="77" actId="790"/>
          <ac:spMkLst>
            <pc:docMk/>
            <pc:sldMk cId="2818690506" sldId="1739"/>
            <ac:spMk id="18" creationId="{C8C82823-7829-424F-BC1D-9BAE3A617447}"/>
          </ac:spMkLst>
        </pc:spChg>
        <pc:spChg chg="mod">
          <ac:chgData name="Robert [Chillibreeze]" userId="8fe5ebfe-980d-441d-bbff-8c5265b810b8" providerId="ADAL" clId="{3FEA2480-2CAB-4E99-AA39-32284B390175}" dt="2020-07-29T13:23:56.407" v="78" actId="790"/>
          <ac:spMkLst>
            <pc:docMk/>
            <pc:sldMk cId="2818690506" sldId="1739"/>
            <ac:spMk id="22" creationId="{20539EFE-2E0C-42C9-BCC5-F57C13D6D7CB}"/>
          </ac:spMkLst>
        </pc:spChg>
        <pc:spChg chg="mod">
          <ac:chgData name="Robert [Chillibreeze]" userId="8fe5ebfe-980d-441d-bbff-8c5265b810b8" providerId="ADAL" clId="{3FEA2480-2CAB-4E99-AA39-32284B390175}" dt="2020-07-29T13:23:56.407" v="79" actId="790"/>
          <ac:spMkLst>
            <pc:docMk/>
            <pc:sldMk cId="2818690506" sldId="1739"/>
            <ac:spMk id="26" creationId="{C6122513-0D38-42CA-8CA7-E900BAB28F70}"/>
          </ac:spMkLst>
        </pc:spChg>
        <pc:spChg chg="mod">
          <ac:chgData name="Robert [Chillibreeze]" userId="8fe5ebfe-980d-441d-bbff-8c5265b810b8" providerId="ADAL" clId="{3FEA2480-2CAB-4E99-AA39-32284B390175}" dt="2020-07-29T13:23:56.408" v="80" actId="790"/>
          <ac:spMkLst>
            <pc:docMk/>
            <pc:sldMk cId="2818690506" sldId="1739"/>
            <ac:spMk id="30" creationId="{89F037C2-0BAC-4D05-BC67-0C37F26B4949}"/>
          </ac:spMkLst>
        </pc:spChg>
        <pc:spChg chg="mod">
          <ac:chgData name="Robert [Chillibreeze]" userId="8fe5ebfe-980d-441d-bbff-8c5265b810b8" providerId="ADAL" clId="{3FEA2480-2CAB-4E99-AA39-32284B390175}" dt="2020-07-29T13:23:56.409" v="81" actId="790"/>
          <ac:spMkLst>
            <pc:docMk/>
            <pc:sldMk cId="2818690506" sldId="1739"/>
            <ac:spMk id="34" creationId="{0D233EB1-95AB-447F-A6B5-17EC8ED497B9}"/>
          </ac:spMkLst>
        </pc:spChg>
        <pc:spChg chg="mod">
          <ac:chgData name="Robert [Chillibreeze]" userId="8fe5ebfe-980d-441d-bbff-8c5265b810b8" providerId="ADAL" clId="{3FEA2480-2CAB-4E99-AA39-32284B390175}" dt="2020-07-29T13:23:56.410" v="82" actId="790"/>
          <ac:spMkLst>
            <pc:docMk/>
            <pc:sldMk cId="2818690506" sldId="1739"/>
            <ac:spMk id="38" creationId="{FF1A0A77-3D0B-4716-8AB4-0DA09FEE8EA8}"/>
          </ac:spMkLst>
        </pc:spChg>
        <pc:spChg chg="mod">
          <ac:chgData name="Robert [Chillibreeze]" userId="8fe5ebfe-980d-441d-bbff-8c5265b810b8" providerId="ADAL" clId="{3FEA2480-2CAB-4E99-AA39-32284B390175}" dt="2020-07-29T13:23:56.411" v="83" actId="790"/>
          <ac:spMkLst>
            <pc:docMk/>
            <pc:sldMk cId="2818690506" sldId="1739"/>
            <ac:spMk id="42" creationId="{04C89C8E-C677-4A56-9946-B14C662B2AE3}"/>
          </ac:spMkLst>
        </pc:spChg>
        <pc:picChg chg="mod">
          <ac:chgData name="Robert [Chillibreeze]" userId="8fe5ebfe-980d-441d-bbff-8c5265b810b8" providerId="ADAL" clId="{3FEA2480-2CAB-4E99-AA39-32284B390175}" dt="2020-07-29T13:24:18.455" v="445" actId="962"/>
          <ac:picMkLst>
            <pc:docMk/>
            <pc:sldMk cId="2818690506" sldId="1739"/>
            <ac:picMk id="67" creationId="{75A1BEEB-0468-4554-8C2F-D7145D0D72B2}"/>
          </ac:picMkLst>
        </pc:picChg>
        <pc:picChg chg="mod">
          <ac:chgData name="Robert [Chillibreeze]" userId="8fe5ebfe-980d-441d-bbff-8c5265b810b8" providerId="ADAL" clId="{3FEA2480-2CAB-4E99-AA39-32284B390175}" dt="2020-07-29T13:24:25.071" v="457" actId="962"/>
          <ac:picMkLst>
            <pc:docMk/>
            <pc:sldMk cId="2818690506" sldId="1739"/>
            <ac:picMk id="69" creationId="{078110C5-48C6-4D12-8130-7A9225D5A2F9}"/>
          </ac:picMkLst>
        </pc:picChg>
      </pc:sldChg>
      <pc:sldChg chg="modSp mod modNotes">
        <pc:chgData name="Robert [Chillibreeze]" userId="8fe5ebfe-980d-441d-bbff-8c5265b810b8" providerId="ADAL" clId="{3FEA2480-2CAB-4E99-AA39-32284B390175}" dt="2020-07-29T13:23:56.459" v="118" actId="790"/>
        <pc:sldMkLst>
          <pc:docMk/>
          <pc:sldMk cId="1695815659" sldId="1740"/>
        </pc:sldMkLst>
        <pc:spChg chg="mod">
          <ac:chgData name="Robert [Chillibreeze]" userId="8fe5ebfe-980d-441d-bbff-8c5265b810b8" providerId="ADAL" clId="{3FEA2480-2CAB-4E99-AA39-32284B390175}" dt="2020-07-29T13:23:56.451" v="112" actId="790"/>
          <ac:spMkLst>
            <pc:docMk/>
            <pc:sldMk cId="1695815659" sldId="1740"/>
            <ac:spMk id="8" creationId="{0EB81C78-5EF0-41B3-90A3-7259F0C7F736}"/>
          </ac:spMkLst>
        </pc:spChg>
        <pc:spChg chg="mod">
          <ac:chgData name="Robert [Chillibreeze]" userId="8fe5ebfe-980d-441d-bbff-8c5265b810b8" providerId="ADAL" clId="{3FEA2480-2CAB-4E99-AA39-32284B390175}" dt="2020-07-29T13:23:56.453" v="113" actId="790"/>
          <ac:spMkLst>
            <pc:docMk/>
            <pc:sldMk cId="1695815659" sldId="1740"/>
            <ac:spMk id="12" creationId="{78B667A1-6AC2-4485-8A33-C19BFCC058ED}"/>
          </ac:spMkLst>
        </pc:spChg>
        <pc:spChg chg="mod">
          <ac:chgData name="Robert [Chillibreeze]" userId="8fe5ebfe-980d-441d-bbff-8c5265b810b8" providerId="ADAL" clId="{3FEA2480-2CAB-4E99-AA39-32284B390175}" dt="2020-07-29T13:23:56.449" v="111" actId="790"/>
          <ac:spMkLst>
            <pc:docMk/>
            <pc:sldMk cId="1695815659" sldId="1740"/>
            <ac:spMk id="17" creationId="{00000000-0000-0000-0000-000000000000}"/>
          </ac:spMkLst>
        </pc:spChg>
      </pc:sldChg>
      <pc:sldChg chg="modSp mod modNotes">
        <pc:chgData name="Robert [Chillibreeze]" userId="8fe5ebfe-980d-441d-bbff-8c5265b810b8" providerId="ADAL" clId="{3FEA2480-2CAB-4E99-AA39-32284B390175}" dt="2020-07-29T13:23:56.475" v="131" actId="790"/>
        <pc:sldMkLst>
          <pc:docMk/>
          <pc:sldMk cId="2443699918" sldId="1741"/>
        </pc:sldMkLst>
        <pc:spChg chg="mod">
          <ac:chgData name="Robert [Chillibreeze]" userId="8fe5ebfe-980d-441d-bbff-8c5265b810b8" providerId="ADAL" clId="{3FEA2480-2CAB-4E99-AA39-32284B390175}" dt="2020-07-29T13:23:56.464" v="120" actId="790"/>
          <ac:spMkLst>
            <pc:docMk/>
            <pc:sldMk cId="2443699918" sldId="1741"/>
            <ac:spMk id="4" creationId="{BE1B1ECF-8FED-45F0-B738-C5754C8B2370}"/>
          </ac:spMkLst>
        </pc:spChg>
        <pc:spChg chg="mod">
          <ac:chgData name="Robert [Chillibreeze]" userId="8fe5ebfe-980d-441d-bbff-8c5265b810b8" providerId="ADAL" clId="{3FEA2480-2CAB-4E99-AA39-32284B390175}" dt="2020-07-29T13:23:56.465" v="121" actId="790"/>
          <ac:spMkLst>
            <pc:docMk/>
            <pc:sldMk cId="2443699918" sldId="1741"/>
            <ac:spMk id="9" creationId="{94B583DF-5EE8-4AE3-9EB0-89161658892B}"/>
          </ac:spMkLst>
        </pc:spChg>
        <pc:spChg chg="mod">
          <ac:chgData name="Robert [Chillibreeze]" userId="8fe5ebfe-980d-441d-bbff-8c5265b810b8" providerId="ADAL" clId="{3FEA2480-2CAB-4E99-AA39-32284B390175}" dt="2020-07-29T13:23:56.466" v="122" actId="790"/>
          <ac:spMkLst>
            <pc:docMk/>
            <pc:sldMk cId="2443699918" sldId="1741"/>
            <ac:spMk id="13" creationId="{19AD34B4-944C-47BD-A680-7B40F426EF39}"/>
          </ac:spMkLst>
        </pc:spChg>
        <pc:spChg chg="mod">
          <ac:chgData name="Robert [Chillibreeze]" userId="8fe5ebfe-980d-441d-bbff-8c5265b810b8" providerId="ADAL" clId="{3FEA2480-2CAB-4E99-AA39-32284B390175}" dt="2020-07-29T13:23:56.463" v="119" actId="790"/>
          <ac:spMkLst>
            <pc:docMk/>
            <pc:sldMk cId="2443699918" sldId="1741"/>
            <ac:spMk id="17" creationId="{00000000-0000-0000-0000-000000000000}"/>
          </ac:spMkLst>
        </pc:spChg>
        <pc:spChg chg="mod">
          <ac:chgData name="Robert [Chillibreeze]" userId="8fe5ebfe-980d-441d-bbff-8c5265b810b8" providerId="ADAL" clId="{3FEA2480-2CAB-4E99-AA39-32284B390175}" dt="2020-07-29T13:23:56.467" v="123" actId="790"/>
          <ac:spMkLst>
            <pc:docMk/>
            <pc:sldMk cId="2443699918" sldId="1741"/>
            <ac:spMk id="18" creationId="{78DEC957-7ECB-41E0-B51E-75E4FE31E87D}"/>
          </ac:spMkLst>
        </pc:spChg>
        <pc:spChg chg="mod">
          <ac:chgData name="Robert [Chillibreeze]" userId="8fe5ebfe-980d-441d-bbff-8c5265b810b8" providerId="ADAL" clId="{3FEA2480-2CAB-4E99-AA39-32284B390175}" dt="2020-07-29T13:23:56.468" v="124" actId="790"/>
          <ac:spMkLst>
            <pc:docMk/>
            <pc:sldMk cId="2443699918" sldId="1741"/>
            <ac:spMk id="22" creationId="{B3377F55-1700-4D81-B2AF-1D982549A379}"/>
          </ac:spMkLst>
        </pc:spChg>
        <pc:spChg chg="mod">
          <ac:chgData name="Robert [Chillibreeze]" userId="8fe5ebfe-980d-441d-bbff-8c5265b810b8" providerId="ADAL" clId="{3FEA2480-2CAB-4E99-AA39-32284B390175}" dt="2020-07-29T13:23:56.469" v="125" actId="790"/>
          <ac:spMkLst>
            <pc:docMk/>
            <pc:sldMk cId="2443699918" sldId="1741"/>
            <ac:spMk id="26" creationId="{A3D3347D-460A-4DD1-BBF2-08163870D144}"/>
          </ac:spMkLst>
        </pc:spChg>
        <pc:spChg chg="mod">
          <ac:chgData name="Robert [Chillibreeze]" userId="8fe5ebfe-980d-441d-bbff-8c5265b810b8" providerId="ADAL" clId="{3FEA2480-2CAB-4E99-AA39-32284B390175}" dt="2020-07-29T13:23:56.470" v="126" actId="790"/>
          <ac:spMkLst>
            <pc:docMk/>
            <pc:sldMk cId="2443699918" sldId="1741"/>
            <ac:spMk id="30" creationId="{199A911E-6466-415D-888A-3B7471782EB4}"/>
          </ac:spMkLst>
        </pc:spChg>
      </pc:sldChg>
      <pc:sldChg chg="modSp mod modNotes">
        <pc:chgData name="Robert [Chillibreeze]" userId="8fe5ebfe-980d-441d-bbff-8c5265b810b8" providerId="ADAL" clId="{3FEA2480-2CAB-4E99-AA39-32284B390175}" dt="2020-07-29T13:26:51.870" v="629" actId="962"/>
        <pc:sldMkLst>
          <pc:docMk/>
          <pc:sldMk cId="1490232995" sldId="1742"/>
        </pc:sldMkLst>
        <pc:spChg chg="mod">
          <ac:chgData name="Robert [Chillibreeze]" userId="8fe5ebfe-980d-441d-bbff-8c5265b810b8" providerId="ADAL" clId="{3FEA2480-2CAB-4E99-AA39-32284B390175}" dt="2020-07-29T13:23:56.480" v="133" actId="790"/>
          <ac:spMkLst>
            <pc:docMk/>
            <pc:sldMk cId="1490232995" sldId="1742"/>
            <ac:spMk id="11" creationId="{EC66255E-C970-439A-BF97-476B06343A6B}"/>
          </ac:spMkLst>
        </pc:spChg>
        <pc:spChg chg="mod">
          <ac:chgData name="Robert [Chillibreeze]" userId="8fe5ebfe-980d-441d-bbff-8c5265b810b8" providerId="ADAL" clId="{3FEA2480-2CAB-4E99-AA39-32284B390175}" dt="2020-07-29T13:23:56.482" v="134" actId="790"/>
          <ac:spMkLst>
            <pc:docMk/>
            <pc:sldMk cId="1490232995" sldId="1742"/>
            <ac:spMk id="16" creationId="{7481EDD3-F719-4557-8E31-A44DD979A8B1}"/>
          </ac:spMkLst>
        </pc:spChg>
        <pc:spChg chg="mod">
          <ac:chgData name="Robert [Chillibreeze]" userId="8fe5ebfe-980d-441d-bbff-8c5265b810b8" providerId="ADAL" clId="{3FEA2480-2CAB-4E99-AA39-32284B390175}" dt="2020-07-29T13:23:56.478" v="132" actId="790"/>
          <ac:spMkLst>
            <pc:docMk/>
            <pc:sldMk cId="1490232995" sldId="1742"/>
            <ac:spMk id="17" creationId="{00000000-0000-0000-0000-000000000000}"/>
          </ac:spMkLst>
        </pc:spChg>
        <pc:grpChg chg="mod">
          <ac:chgData name="Robert [Chillibreeze]" userId="8fe5ebfe-980d-441d-bbff-8c5265b810b8" providerId="ADAL" clId="{3FEA2480-2CAB-4E99-AA39-32284B390175}" dt="2020-07-29T13:26:51.870" v="629" actId="962"/>
          <ac:grpSpMkLst>
            <pc:docMk/>
            <pc:sldMk cId="1490232995" sldId="1742"/>
            <ac:grpSpMk id="4" creationId="{59BDE5ED-28D4-4087-B518-51153EE773E7}"/>
          </ac:grpSpMkLst>
        </pc:grpChg>
      </pc:sldChg>
      <pc:sldChg chg="modSp mod modNotes">
        <pc:chgData name="Robert [Chillibreeze]" userId="8fe5ebfe-980d-441d-bbff-8c5265b810b8" providerId="ADAL" clId="{3FEA2480-2CAB-4E99-AA39-32284B390175}" dt="2020-07-29T13:23:56.570" v="197" actId="790"/>
        <pc:sldMkLst>
          <pc:docMk/>
          <pc:sldMk cId="1226354152" sldId="1744"/>
        </pc:sldMkLst>
        <pc:spChg chg="mod">
          <ac:chgData name="Robert [Chillibreeze]" userId="8fe5ebfe-980d-441d-bbff-8c5265b810b8" providerId="ADAL" clId="{3FEA2480-2CAB-4E99-AA39-32284B390175}" dt="2020-07-29T13:23:56.543" v="174" actId="790"/>
          <ac:spMkLst>
            <pc:docMk/>
            <pc:sldMk cId="1226354152" sldId="1744"/>
            <ac:spMk id="17" creationId="{00000000-0000-0000-0000-000000000000}"/>
          </ac:spMkLst>
        </pc:spChg>
        <pc:graphicFrameChg chg="modGraphic">
          <ac:chgData name="Robert [Chillibreeze]" userId="8fe5ebfe-980d-441d-bbff-8c5265b810b8" providerId="ADAL" clId="{3FEA2480-2CAB-4E99-AA39-32284B390175}" dt="2020-07-29T13:23:56.564" v="192" actId="790"/>
          <ac:graphicFrameMkLst>
            <pc:docMk/>
            <pc:sldMk cId="1226354152" sldId="1744"/>
            <ac:graphicFrameMk id="7" creationId="{6DA6FA98-1347-4EE3-9A3E-2C3192A14CD2}"/>
          </ac:graphicFrameMkLst>
        </pc:graphicFrameChg>
      </pc:sldChg>
      <pc:sldChg chg="addSp delSp modSp mod modNotes">
        <pc:chgData name="Robert [Chillibreeze]" userId="8fe5ebfe-980d-441d-bbff-8c5265b810b8" providerId="ADAL" clId="{3FEA2480-2CAB-4E99-AA39-32284B390175}" dt="2020-07-29T13:28:24.593" v="656" actId="962"/>
        <pc:sldMkLst>
          <pc:docMk/>
          <pc:sldMk cId="3407989679" sldId="1745"/>
        </pc:sldMkLst>
        <pc:spChg chg="mod">
          <ac:chgData name="Robert [Chillibreeze]" userId="8fe5ebfe-980d-441d-bbff-8c5265b810b8" providerId="ADAL" clId="{3FEA2480-2CAB-4E99-AA39-32284B390175}" dt="2020-07-29T13:28:12.433" v="642" actId="13244"/>
          <ac:spMkLst>
            <pc:docMk/>
            <pc:sldMk cId="3407989679" sldId="1745"/>
            <ac:spMk id="4" creationId="{7F11C1AA-4833-4386-8DE6-A43EBDB88D48}"/>
          </ac:spMkLst>
        </pc:spChg>
        <pc:spChg chg="add del">
          <ac:chgData name="Robert [Chillibreeze]" userId="8fe5ebfe-980d-441d-bbff-8c5265b810b8" providerId="ADAL" clId="{3FEA2480-2CAB-4E99-AA39-32284B390175}" dt="2020-07-29T13:28:04.309" v="640" actId="22"/>
          <ac:spMkLst>
            <pc:docMk/>
            <pc:sldMk cId="3407989679" sldId="1745"/>
            <ac:spMk id="5" creationId="{1F491E23-B7E4-4D50-ACBB-613578C9289A}"/>
          </ac:spMkLst>
        </pc:spChg>
        <pc:spChg chg="mod">
          <ac:chgData name="Robert [Chillibreeze]" userId="8fe5ebfe-980d-441d-bbff-8c5265b810b8" providerId="ADAL" clId="{3FEA2480-2CAB-4E99-AA39-32284B390175}" dt="2020-07-29T13:28:09.657" v="641" actId="13244"/>
          <ac:spMkLst>
            <pc:docMk/>
            <pc:sldMk cId="3407989679" sldId="1745"/>
            <ac:spMk id="7" creationId="{0C5AE777-84F3-4379-AAE5-4A088BB8CD1A}"/>
          </ac:spMkLst>
        </pc:spChg>
        <pc:spChg chg="mod">
          <ac:chgData name="Robert [Chillibreeze]" userId="8fe5ebfe-980d-441d-bbff-8c5265b810b8" providerId="ADAL" clId="{3FEA2480-2CAB-4E99-AA39-32284B390175}" dt="2020-07-29T13:27:49.097" v="634" actId="1076"/>
          <ac:spMkLst>
            <pc:docMk/>
            <pc:sldMk cId="3407989679" sldId="1745"/>
            <ac:spMk id="17" creationId="{00000000-0000-0000-0000-000000000000}"/>
          </ac:spMkLst>
        </pc:spChg>
        <pc:grpChg chg="mod">
          <ac:chgData name="Robert [Chillibreeze]" userId="8fe5ebfe-980d-441d-bbff-8c5265b810b8" providerId="ADAL" clId="{3FEA2480-2CAB-4E99-AA39-32284B390175}" dt="2020-07-29T13:28:24.593" v="656" actId="962"/>
          <ac:grpSpMkLst>
            <pc:docMk/>
            <pc:sldMk cId="3407989679" sldId="1745"/>
            <ac:grpSpMk id="9" creationId="{CD084AF3-4305-465B-A077-3CBA48DD0B9D}"/>
          </ac:grpSpMkLst>
        </pc:grpChg>
      </pc:sldChg>
      <pc:sldChg chg="modSp mod modNotes">
        <pc:chgData name="Robert [Chillibreeze]" userId="8fe5ebfe-980d-441d-bbff-8c5265b810b8" providerId="ADAL" clId="{3FEA2480-2CAB-4E99-AA39-32284B390175}" dt="2020-07-29T13:23:56.588" v="213" actId="790"/>
        <pc:sldMkLst>
          <pc:docMk/>
          <pc:sldMk cId="3610324069" sldId="1746"/>
        </pc:sldMkLst>
        <pc:spChg chg="mod">
          <ac:chgData name="Robert [Chillibreeze]" userId="8fe5ebfe-980d-441d-bbff-8c5265b810b8" providerId="ADAL" clId="{3FEA2480-2CAB-4E99-AA39-32284B390175}" dt="2020-07-29T13:23:56.582" v="207" actId="790"/>
          <ac:spMkLst>
            <pc:docMk/>
            <pc:sldMk cId="3610324069" sldId="1746"/>
            <ac:spMk id="8" creationId="{25AC1F34-9E9B-451A-93EC-09E401823797}"/>
          </ac:spMkLst>
        </pc:spChg>
        <pc:spChg chg="mod">
          <ac:chgData name="Robert [Chillibreeze]" userId="8fe5ebfe-980d-441d-bbff-8c5265b810b8" providerId="ADAL" clId="{3FEA2480-2CAB-4E99-AA39-32284B390175}" dt="2020-07-29T13:23:56.583" v="208" actId="790"/>
          <ac:spMkLst>
            <pc:docMk/>
            <pc:sldMk cId="3610324069" sldId="1746"/>
            <ac:spMk id="12" creationId="{0395865C-9043-4FC9-A104-87301E19A724}"/>
          </ac:spMkLst>
        </pc:spChg>
        <pc:spChg chg="mod">
          <ac:chgData name="Robert [Chillibreeze]" userId="8fe5ebfe-980d-441d-bbff-8c5265b810b8" providerId="ADAL" clId="{3FEA2480-2CAB-4E99-AA39-32284B390175}" dt="2020-07-29T13:23:56.581" v="206" actId="790"/>
          <ac:spMkLst>
            <pc:docMk/>
            <pc:sldMk cId="3610324069" sldId="1746"/>
            <ac:spMk id="17" creationId="{00000000-0000-0000-0000-000000000000}"/>
          </ac:spMkLst>
        </pc:spChg>
      </pc:sldChg>
      <pc:sldChg chg="modSp mod modNotes">
        <pc:chgData name="Robert [Chillibreeze]" userId="8fe5ebfe-980d-441d-bbff-8c5265b810b8" providerId="ADAL" clId="{3FEA2480-2CAB-4E99-AA39-32284B390175}" dt="2020-07-29T14:28:58.427" v="998" actId="962"/>
        <pc:sldMkLst>
          <pc:docMk/>
          <pc:sldMk cId="3478615260" sldId="1747"/>
        </pc:sldMkLst>
        <pc:spChg chg="mod">
          <ac:chgData name="Robert [Chillibreeze]" userId="8fe5ebfe-980d-441d-bbff-8c5265b810b8" providerId="ADAL" clId="{3FEA2480-2CAB-4E99-AA39-32284B390175}" dt="2020-07-29T13:23:56.591" v="215" actId="790"/>
          <ac:spMkLst>
            <pc:docMk/>
            <pc:sldMk cId="3478615260" sldId="1747"/>
            <ac:spMk id="5" creationId="{D2728047-0718-4655-8205-EFD2A25666C9}"/>
          </ac:spMkLst>
        </pc:spChg>
        <pc:spChg chg="mod">
          <ac:chgData name="Robert [Chillibreeze]" userId="8fe5ebfe-980d-441d-bbff-8c5265b810b8" providerId="ADAL" clId="{3FEA2480-2CAB-4E99-AA39-32284B390175}" dt="2020-07-29T13:23:56.589" v="214" actId="790"/>
          <ac:spMkLst>
            <pc:docMk/>
            <pc:sldMk cId="3478615260" sldId="1747"/>
            <ac:spMk id="17" creationId="{00000000-0000-0000-0000-000000000000}"/>
          </ac:spMkLst>
        </pc:spChg>
        <pc:picChg chg="mod">
          <ac:chgData name="Robert [Chillibreeze]" userId="8fe5ebfe-980d-441d-bbff-8c5265b810b8" providerId="ADAL" clId="{3FEA2480-2CAB-4E99-AA39-32284B390175}" dt="2020-07-29T14:28:30.483" v="870" actId="962"/>
          <ac:picMkLst>
            <pc:docMk/>
            <pc:sldMk cId="3478615260" sldId="1747"/>
            <ac:picMk id="8" creationId="{C19D845C-5B0A-4E0A-BA4D-9349F8CCEFE4}"/>
          </ac:picMkLst>
        </pc:picChg>
        <pc:picChg chg="mod">
          <ac:chgData name="Robert [Chillibreeze]" userId="8fe5ebfe-980d-441d-bbff-8c5265b810b8" providerId="ADAL" clId="{3FEA2480-2CAB-4E99-AA39-32284B390175}" dt="2020-07-29T14:28:58.427" v="998" actId="962"/>
          <ac:picMkLst>
            <pc:docMk/>
            <pc:sldMk cId="3478615260" sldId="1747"/>
            <ac:picMk id="9" creationId="{4F93EED2-52B2-401F-9EAF-B20927F3740B}"/>
          </ac:picMkLst>
        </pc:picChg>
      </pc:sldChg>
      <pc:sldChg chg="modSp mod modNotes">
        <pc:chgData name="Robert [Chillibreeze]" userId="8fe5ebfe-980d-441d-bbff-8c5265b810b8" providerId="ADAL" clId="{3FEA2480-2CAB-4E99-AA39-32284B390175}" dt="2020-07-29T13:23:56.604" v="226" actId="790"/>
        <pc:sldMkLst>
          <pc:docMk/>
          <pc:sldMk cId="896686345" sldId="1762"/>
        </pc:sldMkLst>
        <pc:spChg chg="mod">
          <ac:chgData name="Robert [Chillibreeze]" userId="8fe5ebfe-980d-441d-bbff-8c5265b810b8" providerId="ADAL" clId="{3FEA2480-2CAB-4E99-AA39-32284B390175}" dt="2020-07-29T13:23:56.599" v="221" actId="790"/>
          <ac:spMkLst>
            <pc:docMk/>
            <pc:sldMk cId="896686345" sldId="1762"/>
            <ac:spMk id="2" creationId="{00000000-0000-0000-0000-000000000000}"/>
          </ac:spMkLst>
        </pc:spChg>
      </pc:sldChg>
      <pc:sldChg chg="modSp mod modNotes">
        <pc:chgData name="Robert [Chillibreeze]" userId="8fe5ebfe-980d-441d-bbff-8c5265b810b8" providerId="ADAL" clId="{3FEA2480-2CAB-4E99-AA39-32284B390175}" dt="2020-07-29T13:23:56.613" v="234" actId="790"/>
        <pc:sldMkLst>
          <pc:docMk/>
          <pc:sldMk cId="1763330745" sldId="1763"/>
        </pc:sldMkLst>
        <pc:spChg chg="mod">
          <ac:chgData name="Robert [Chillibreeze]" userId="8fe5ebfe-980d-441d-bbff-8c5265b810b8" providerId="ADAL" clId="{3FEA2480-2CAB-4E99-AA39-32284B390175}" dt="2020-07-29T13:23:56.606" v="228" actId="790"/>
          <ac:spMkLst>
            <pc:docMk/>
            <pc:sldMk cId="1763330745" sldId="1763"/>
            <ac:spMk id="7" creationId="{36A642B0-9E77-4265-8305-AEA28BE614D4}"/>
          </ac:spMkLst>
        </pc:spChg>
        <pc:spChg chg="mod">
          <ac:chgData name="Robert [Chillibreeze]" userId="8fe5ebfe-980d-441d-bbff-8c5265b810b8" providerId="ADAL" clId="{3FEA2480-2CAB-4E99-AA39-32284B390175}" dt="2020-07-29T13:23:56.608" v="229" actId="790"/>
          <ac:spMkLst>
            <pc:docMk/>
            <pc:sldMk cId="1763330745" sldId="1763"/>
            <ac:spMk id="13" creationId="{690A04CE-AD39-4D57-A940-A6B1C6135CD2}"/>
          </ac:spMkLst>
        </pc:spChg>
        <pc:spChg chg="mod">
          <ac:chgData name="Robert [Chillibreeze]" userId="8fe5ebfe-980d-441d-bbff-8c5265b810b8" providerId="ADAL" clId="{3FEA2480-2CAB-4E99-AA39-32284B390175}" dt="2020-07-29T13:23:56.605" v="227" actId="790"/>
          <ac:spMkLst>
            <pc:docMk/>
            <pc:sldMk cId="1763330745" sldId="1763"/>
            <ac:spMk id="17" creationId="{00000000-0000-0000-0000-000000000000}"/>
          </ac:spMkLst>
        </pc:spChg>
      </pc:sldChg>
      <pc:sldChg chg="modSp mod modNotes">
        <pc:chgData name="Robert [Chillibreeze]" userId="8fe5ebfe-980d-441d-bbff-8c5265b810b8" providerId="ADAL" clId="{3FEA2480-2CAB-4E99-AA39-32284B390175}" dt="2020-07-29T13:27:07.859" v="632" actId="1076"/>
        <pc:sldMkLst>
          <pc:docMk/>
          <pc:sldMk cId="2415845746" sldId="1766"/>
        </pc:sldMkLst>
        <pc:spChg chg="mod">
          <ac:chgData name="Robert [Chillibreeze]" userId="8fe5ebfe-980d-441d-bbff-8c5265b810b8" providerId="ADAL" clId="{3FEA2480-2CAB-4E99-AA39-32284B390175}" dt="2020-07-29T13:27:07.859" v="632" actId="1076"/>
          <ac:spMkLst>
            <pc:docMk/>
            <pc:sldMk cId="2415845746" sldId="1766"/>
            <ac:spMk id="2" creationId="{D47BE497-3E59-45BF-825C-8D1F5B2A9977}"/>
          </ac:spMkLst>
        </pc:spChg>
        <pc:spChg chg="mod">
          <ac:chgData name="Robert [Chillibreeze]" userId="8fe5ebfe-980d-441d-bbff-8c5265b810b8" providerId="ADAL" clId="{3FEA2480-2CAB-4E99-AA39-32284B390175}" dt="2020-07-29T13:23:56.497" v="141" actId="790"/>
          <ac:spMkLst>
            <pc:docMk/>
            <pc:sldMk cId="2415845746" sldId="1766"/>
            <ac:spMk id="6" creationId="{00000000-0000-0000-0000-000000000000}"/>
          </ac:spMkLst>
        </pc:spChg>
        <pc:spChg chg="mod">
          <ac:chgData name="Robert [Chillibreeze]" userId="8fe5ebfe-980d-441d-bbff-8c5265b810b8" providerId="ADAL" clId="{3FEA2480-2CAB-4E99-AA39-32284B390175}" dt="2020-07-29T13:23:56.493" v="140" actId="790"/>
          <ac:spMkLst>
            <pc:docMk/>
            <pc:sldMk cId="2415845746" sldId="1766"/>
            <ac:spMk id="17" creationId="{00000000-0000-0000-0000-000000000000}"/>
          </ac:spMkLst>
        </pc:spChg>
      </pc:sldChg>
      <pc:sldChg chg="modSp mod modNotes">
        <pc:chgData name="Robert [Chillibreeze]" userId="8fe5ebfe-980d-441d-bbff-8c5265b810b8" providerId="ADAL" clId="{3FEA2480-2CAB-4E99-AA39-32284B390175}" dt="2020-07-29T13:23:56.647" v="260" actId="790"/>
        <pc:sldMkLst>
          <pc:docMk/>
          <pc:sldMk cId="948761037" sldId="1767"/>
        </pc:sldMkLst>
        <pc:spChg chg="mod">
          <ac:chgData name="Robert [Chillibreeze]" userId="8fe5ebfe-980d-441d-bbff-8c5265b810b8" providerId="ADAL" clId="{3FEA2480-2CAB-4E99-AA39-32284B390175}" dt="2020-07-29T13:23:56.641" v="254" actId="790"/>
          <ac:spMkLst>
            <pc:docMk/>
            <pc:sldMk cId="948761037" sldId="1767"/>
            <ac:spMk id="8" creationId="{DF615C6E-6FDD-4E9E-97E2-B2E937687FD9}"/>
          </ac:spMkLst>
        </pc:spChg>
        <pc:spChg chg="mod">
          <ac:chgData name="Robert [Chillibreeze]" userId="8fe5ebfe-980d-441d-bbff-8c5265b810b8" providerId="ADAL" clId="{3FEA2480-2CAB-4E99-AA39-32284B390175}" dt="2020-07-29T13:23:56.642" v="255" actId="790"/>
          <ac:spMkLst>
            <pc:docMk/>
            <pc:sldMk cId="948761037" sldId="1767"/>
            <ac:spMk id="12" creationId="{73EA5498-FA32-4927-8D5F-A9152E6FED34}"/>
          </ac:spMkLst>
        </pc:spChg>
        <pc:spChg chg="mod">
          <ac:chgData name="Robert [Chillibreeze]" userId="8fe5ebfe-980d-441d-bbff-8c5265b810b8" providerId="ADAL" clId="{3FEA2480-2CAB-4E99-AA39-32284B390175}" dt="2020-07-29T13:23:56.639" v="253" actId="790"/>
          <ac:spMkLst>
            <pc:docMk/>
            <pc:sldMk cId="948761037" sldId="1767"/>
            <ac:spMk id="17" creationId="{00000000-0000-0000-0000-000000000000}"/>
          </ac:spMkLst>
        </pc:spChg>
      </pc:sldChg>
      <pc:sldChg chg="modSp mod modNotes">
        <pc:chgData name="Robert [Chillibreeze]" userId="8fe5ebfe-980d-441d-bbff-8c5265b810b8" providerId="ADAL" clId="{3FEA2480-2CAB-4E99-AA39-32284B390175}" dt="2020-07-29T13:23:56.673" v="284" actId="790"/>
        <pc:sldMkLst>
          <pc:docMk/>
          <pc:sldMk cId="3393620188" sldId="1768"/>
        </pc:sldMkLst>
        <pc:spChg chg="mod">
          <ac:chgData name="Robert [Chillibreeze]" userId="8fe5ebfe-980d-441d-bbff-8c5265b810b8" providerId="ADAL" clId="{3FEA2480-2CAB-4E99-AA39-32284B390175}" dt="2020-07-29T13:23:56.648" v="261" actId="790"/>
          <ac:spMkLst>
            <pc:docMk/>
            <pc:sldMk cId="3393620188" sldId="1768"/>
            <ac:spMk id="17" creationId="{00000000-0000-0000-0000-000000000000}"/>
          </ac:spMkLst>
        </pc:spChg>
        <pc:graphicFrameChg chg="modGraphic">
          <ac:chgData name="Robert [Chillibreeze]" userId="8fe5ebfe-980d-441d-bbff-8c5265b810b8" providerId="ADAL" clId="{3FEA2480-2CAB-4E99-AA39-32284B390175}" dt="2020-07-29T13:23:56.668" v="279" actId="790"/>
          <ac:graphicFrameMkLst>
            <pc:docMk/>
            <pc:sldMk cId="3393620188" sldId="1768"/>
            <ac:graphicFrameMk id="5" creationId="{75CDBF24-91F9-44DC-A01C-5016370B14A9}"/>
          </ac:graphicFrameMkLst>
        </pc:graphicFrameChg>
      </pc:sldChg>
      <pc:sldChg chg="modSp mod modNotes">
        <pc:chgData name="Robert [Chillibreeze]" userId="8fe5ebfe-980d-441d-bbff-8c5265b810b8" providerId="ADAL" clId="{3FEA2480-2CAB-4E99-AA39-32284B390175}" dt="2020-07-29T14:31:11.365" v="1216" actId="962"/>
        <pc:sldMkLst>
          <pc:docMk/>
          <pc:sldMk cId="3260446576" sldId="1769"/>
        </pc:sldMkLst>
        <pc:spChg chg="mod">
          <ac:chgData name="Robert [Chillibreeze]" userId="8fe5ebfe-980d-441d-bbff-8c5265b810b8" providerId="ADAL" clId="{3FEA2480-2CAB-4E99-AA39-32284B390175}" dt="2020-07-29T13:23:56.675" v="286" actId="790"/>
          <ac:spMkLst>
            <pc:docMk/>
            <pc:sldMk cId="3260446576" sldId="1769"/>
            <ac:spMk id="7" creationId="{96D2BC8B-5866-41E0-A865-45C5DB891C14}"/>
          </ac:spMkLst>
        </pc:spChg>
        <pc:spChg chg="mod">
          <ac:chgData name="Robert [Chillibreeze]" userId="8fe5ebfe-980d-441d-bbff-8c5265b810b8" providerId="ADAL" clId="{3FEA2480-2CAB-4E99-AA39-32284B390175}" dt="2020-07-29T13:23:56.677" v="287" actId="790"/>
          <ac:spMkLst>
            <pc:docMk/>
            <pc:sldMk cId="3260446576" sldId="1769"/>
            <ac:spMk id="8" creationId="{56799AA2-E7C3-4B01-A809-F8FE22B153AB}"/>
          </ac:spMkLst>
        </pc:spChg>
        <pc:spChg chg="mod">
          <ac:chgData name="Robert [Chillibreeze]" userId="8fe5ebfe-980d-441d-bbff-8c5265b810b8" providerId="ADAL" clId="{3FEA2480-2CAB-4E99-AA39-32284B390175}" dt="2020-07-29T13:23:56.674" v="285" actId="790"/>
          <ac:spMkLst>
            <pc:docMk/>
            <pc:sldMk cId="3260446576" sldId="1769"/>
            <ac:spMk id="17" creationId="{00000000-0000-0000-0000-000000000000}"/>
          </ac:spMkLst>
        </pc:spChg>
        <pc:picChg chg="mod">
          <ac:chgData name="Robert [Chillibreeze]" userId="8fe5ebfe-980d-441d-bbff-8c5265b810b8" providerId="ADAL" clId="{3FEA2480-2CAB-4E99-AA39-32284B390175}" dt="2020-07-29T14:31:11.365" v="1216" actId="962"/>
          <ac:picMkLst>
            <pc:docMk/>
            <pc:sldMk cId="3260446576" sldId="1769"/>
            <ac:picMk id="4" creationId="{57F76AFE-254D-4D6B-BCCB-F07CBEBE7FB3}"/>
          </ac:picMkLst>
        </pc:picChg>
        <pc:picChg chg="mod">
          <ac:chgData name="Robert [Chillibreeze]" userId="8fe5ebfe-980d-441d-bbff-8c5265b810b8" providerId="ADAL" clId="{3FEA2480-2CAB-4E99-AA39-32284B390175}" dt="2020-07-29T14:30:33.966" v="1140" actId="962"/>
          <ac:picMkLst>
            <pc:docMk/>
            <pc:sldMk cId="3260446576" sldId="1769"/>
            <ac:picMk id="5" creationId="{B36C1F9A-E542-4E2D-92A2-B95F3E8DBEE6}"/>
          </ac:picMkLst>
        </pc:picChg>
      </pc:sldChg>
      <pc:sldChg chg="modSp mod modNotes">
        <pc:chgData name="Robert [Chillibreeze]" userId="8fe5ebfe-980d-441d-bbff-8c5265b810b8" providerId="ADAL" clId="{3FEA2480-2CAB-4E99-AA39-32284B390175}" dt="2020-07-29T13:23:56.693" v="301" actId="790"/>
        <pc:sldMkLst>
          <pc:docMk/>
          <pc:sldMk cId="662603712" sldId="1770"/>
        </pc:sldMkLst>
        <pc:spChg chg="mod">
          <ac:chgData name="Robert [Chillibreeze]" userId="8fe5ebfe-980d-441d-bbff-8c5265b810b8" providerId="ADAL" clId="{3FEA2480-2CAB-4E99-AA39-32284B390175}" dt="2020-07-29T13:23:56.685" v="294" actId="790"/>
          <ac:spMkLst>
            <pc:docMk/>
            <pc:sldMk cId="662603712" sldId="1770"/>
            <ac:spMk id="8" creationId="{4BF6CE8C-A837-468D-90A7-9CCC1B232565}"/>
          </ac:spMkLst>
        </pc:spChg>
        <pc:spChg chg="mod">
          <ac:chgData name="Robert [Chillibreeze]" userId="8fe5ebfe-980d-441d-bbff-8c5265b810b8" providerId="ADAL" clId="{3FEA2480-2CAB-4E99-AA39-32284B390175}" dt="2020-07-29T13:23:56.686" v="295" actId="790"/>
          <ac:spMkLst>
            <pc:docMk/>
            <pc:sldMk cId="662603712" sldId="1770"/>
            <ac:spMk id="12" creationId="{AA0BF826-C328-4964-A7C9-D5ACC3C97913}"/>
          </ac:spMkLst>
        </pc:spChg>
        <pc:spChg chg="mod">
          <ac:chgData name="Robert [Chillibreeze]" userId="8fe5ebfe-980d-441d-bbff-8c5265b810b8" providerId="ADAL" clId="{3FEA2480-2CAB-4E99-AA39-32284B390175}" dt="2020-07-29T13:23:56.688" v="296" actId="790"/>
          <ac:spMkLst>
            <pc:docMk/>
            <pc:sldMk cId="662603712" sldId="1770"/>
            <ac:spMk id="16" creationId="{E682CA62-9527-49DC-BF6F-4C8EAF1B27C4}"/>
          </ac:spMkLst>
        </pc:spChg>
        <pc:spChg chg="mod">
          <ac:chgData name="Robert [Chillibreeze]" userId="8fe5ebfe-980d-441d-bbff-8c5265b810b8" providerId="ADAL" clId="{3FEA2480-2CAB-4E99-AA39-32284B390175}" dt="2020-07-29T13:23:56.684" v="293" actId="790"/>
          <ac:spMkLst>
            <pc:docMk/>
            <pc:sldMk cId="662603712" sldId="1770"/>
            <ac:spMk id="17" creationId="{00000000-0000-0000-0000-000000000000}"/>
          </ac:spMkLst>
        </pc:spChg>
      </pc:sldChg>
      <pc:sldChg chg="modSp mod modNotes">
        <pc:chgData name="Robert [Chillibreeze]" userId="8fe5ebfe-980d-441d-bbff-8c5265b810b8" providerId="ADAL" clId="{3FEA2480-2CAB-4E99-AA39-32284B390175}" dt="2020-07-29T14:32:38.510" v="1374" actId="962"/>
        <pc:sldMkLst>
          <pc:docMk/>
          <pc:sldMk cId="1478140466" sldId="1771"/>
        </pc:sldMkLst>
        <pc:spChg chg="mod">
          <ac:chgData name="Robert [Chillibreeze]" userId="8fe5ebfe-980d-441d-bbff-8c5265b810b8" providerId="ADAL" clId="{3FEA2480-2CAB-4E99-AA39-32284B390175}" dt="2020-07-29T13:23:56.696" v="304" actId="790"/>
          <ac:spMkLst>
            <pc:docMk/>
            <pc:sldMk cId="1478140466" sldId="1771"/>
            <ac:spMk id="8" creationId="{BE067262-6E09-4C86-AE01-A11C562737C7}"/>
          </ac:spMkLst>
        </pc:spChg>
        <pc:spChg chg="mod">
          <ac:chgData name="Robert [Chillibreeze]" userId="8fe5ebfe-980d-441d-bbff-8c5265b810b8" providerId="ADAL" clId="{3FEA2480-2CAB-4E99-AA39-32284B390175}" dt="2020-07-29T13:23:56.697" v="305" actId="790"/>
          <ac:spMkLst>
            <pc:docMk/>
            <pc:sldMk cId="1478140466" sldId="1771"/>
            <ac:spMk id="12" creationId="{9CA2B9B9-B662-4D42-837D-3E0AB5E5D24E}"/>
          </ac:spMkLst>
        </pc:spChg>
        <pc:spChg chg="mod">
          <ac:chgData name="Robert [Chillibreeze]" userId="8fe5ebfe-980d-441d-bbff-8c5265b810b8" providerId="ADAL" clId="{3FEA2480-2CAB-4E99-AA39-32284B390175}" dt="2020-07-29T13:23:56.698" v="306" actId="790"/>
          <ac:spMkLst>
            <pc:docMk/>
            <pc:sldMk cId="1478140466" sldId="1771"/>
            <ac:spMk id="16" creationId="{D51E994F-AEF7-4272-B820-ABC9E93C7884}"/>
          </ac:spMkLst>
        </pc:spChg>
        <pc:spChg chg="mod">
          <ac:chgData name="Robert [Chillibreeze]" userId="8fe5ebfe-980d-441d-bbff-8c5265b810b8" providerId="ADAL" clId="{3FEA2480-2CAB-4E99-AA39-32284B390175}" dt="2020-07-29T13:23:56.694" v="302" actId="790"/>
          <ac:spMkLst>
            <pc:docMk/>
            <pc:sldMk cId="1478140466" sldId="1771"/>
            <ac:spMk id="17" creationId="{00000000-0000-0000-0000-000000000000}"/>
          </ac:spMkLst>
        </pc:spChg>
        <pc:spChg chg="mod">
          <ac:chgData name="Robert [Chillibreeze]" userId="8fe5ebfe-980d-441d-bbff-8c5265b810b8" providerId="ADAL" clId="{3FEA2480-2CAB-4E99-AA39-32284B390175}" dt="2020-07-29T13:23:56.700" v="307" actId="790"/>
          <ac:spMkLst>
            <pc:docMk/>
            <pc:sldMk cId="1478140466" sldId="1771"/>
            <ac:spMk id="21" creationId="{AD09E4F9-425A-43C2-A86E-55B4336BDE28}"/>
          </ac:spMkLst>
        </pc:spChg>
        <pc:spChg chg="mod">
          <ac:chgData name="Robert [Chillibreeze]" userId="8fe5ebfe-980d-441d-bbff-8c5265b810b8" providerId="ADAL" clId="{3FEA2480-2CAB-4E99-AA39-32284B390175}" dt="2020-07-29T13:23:56.695" v="303" actId="790"/>
          <ac:spMkLst>
            <pc:docMk/>
            <pc:sldMk cId="1478140466" sldId="1771"/>
            <ac:spMk id="22" creationId="{44B62F1C-3442-4CFA-A722-2B3250A96B50}"/>
          </ac:spMkLst>
        </pc:spChg>
        <pc:picChg chg="mod">
          <ac:chgData name="Robert [Chillibreeze]" userId="8fe5ebfe-980d-441d-bbff-8c5265b810b8" providerId="ADAL" clId="{3FEA2480-2CAB-4E99-AA39-32284B390175}" dt="2020-07-29T14:32:38.510" v="1374" actId="962"/>
          <ac:picMkLst>
            <pc:docMk/>
            <pc:sldMk cId="1478140466" sldId="1771"/>
            <ac:picMk id="2" creationId="{0940F584-80D1-4FC7-BBAD-30361F71031B}"/>
          </ac:picMkLst>
        </pc:picChg>
        <pc:picChg chg="mod">
          <ac:chgData name="Robert [Chillibreeze]" userId="8fe5ebfe-980d-441d-bbff-8c5265b810b8" providerId="ADAL" clId="{3FEA2480-2CAB-4E99-AA39-32284B390175}" dt="2020-07-29T14:32:08.326" v="1328" actId="962"/>
          <ac:picMkLst>
            <pc:docMk/>
            <pc:sldMk cId="1478140466" sldId="1771"/>
            <ac:picMk id="34" creationId="{6E9458F1-40FF-4080-86B6-DDF6DB35DEFA}"/>
          </ac:picMkLst>
        </pc:picChg>
        <pc:picChg chg="mod">
          <ac:chgData name="Robert [Chillibreeze]" userId="8fe5ebfe-980d-441d-bbff-8c5265b810b8" providerId="ADAL" clId="{3FEA2480-2CAB-4E99-AA39-32284B390175}" dt="2020-07-29T14:32:22.211" v="1372" actId="962"/>
          <ac:picMkLst>
            <pc:docMk/>
            <pc:sldMk cId="1478140466" sldId="1771"/>
            <ac:picMk id="42" creationId="{7BFE3ED8-B07A-47B2-9E29-A575975C92C2}"/>
          </ac:picMkLst>
        </pc:picChg>
      </pc:sldChg>
      <pc:sldChg chg="modSp mod modNotes">
        <pc:chgData name="Robert [Chillibreeze]" userId="8fe5ebfe-980d-441d-bbff-8c5265b810b8" providerId="ADAL" clId="{3FEA2480-2CAB-4E99-AA39-32284B390175}" dt="2020-07-29T13:23:56.711" v="318" actId="790"/>
        <pc:sldMkLst>
          <pc:docMk/>
          <pc:sldMk cId="558896641" sldId="1772"/>
        </pc:sldMkLst>
        <pc:spChg chg="mod">
          <ac:chgData name="Robert [Chillibreeze]" userId="8fe5ebfe-980d-441d-bbff-8c5265b810b8" providerId="ADAL" clId="{3FEA2480-2CAB-4E99-AA39-32284B390175}" dt="2020-07-29T13:23:56.706" v="313" actId="790"/>
          <ac:spMkLst>
            <pc:docMk/>
            <pc:sldMk cId="558896641" sldId="1772"/>
            <ac:spMk id="2" creationId="{00000000-0000-0000-0000-000000000000}"/>
          </ac:spMkLst>
        </pc:spChg>
      </pc:sldChg>
      <pc:sldChg chg="modSp mod modNotes">
        <pc:chgData name="Robert [Chillibreeze]" userId="8fe5ebfe-980d-441d-bbff-8c5265b810b8" providerId="ADAL" clId="{3FEA2480-2CAB-4E99-AA39-32284B390175}" dt="2020-07-29T13:23:56.721" v="327" actId="790"/>
        <pc:sldMkLst>
          <pc:docMk/>
          <pc:sldMk cId="1145110096" sldId="1773"/>
        </pc:sldMkLst>
        <pc:spChg chg="mod">
          <ac:chgData name="Robert [Chillibreeze]" userId="8fe5ebfe-980d-441d-bbff-8c5265b810b8" providerId="ADAL" clId="{3FEA2480-2CAB-4E99-AA39-32284B390175}" dt="2020-07-29T13:23:56.713" v="320" actId="790"/>
          <ac:spMkLst>
            <pc:docMk/>
            <pc:sldMk cId="1145110096" sldId="1773"/>
            <ac:spMk id="9" creationId="{6FE48146-B99C-4A07-8FA5-C91058D17ADD}"/>
          </ac:spMkLst>
        </pc:spChg>
        <pc:spChg chg="mod">
          <ac:chgData name="Robert [Chillibreeze]" userId="8fe5ebfe-980d-441d-bbff-8c5265b810b8" providerId="ADAL" clId="{3FEA2480-2CAB-4E99-AA39-32284B390175}" dt="2020-07-29T13:23:56.714" v="321" actId="790"/>
          <ac:spMkLst>
            <pc:docMk/>
            <pc:sldMk cId="1145110096" sldId="1773"/>
            <ac:spMk id="10" creationId="{CF58B5AD-260E-415A-AF12-3E68F5702ADA}"/>
          </ac:spMkLst>
        </pc:spChg>
        <pc:spChg chg="mod">
          <ac:chgData name="Robert [Chillibreeze]" userId="8fe5ebfe-980d-441d-bbff-8c5265b810b8" providerId="ADAL" clId="{3FEA2480-2CAB-4E99-AA39-32284B390175}" dt="2020-07-29T13:23:56.716" v="322" actId="790"/>
          <ac:spMkLst>
            <pc:docMk/>
            <pc:sldMk cId="1145110096" sldId="1773"/>
            <ac:spMk id="11" creationId="{4DD97AA3-5C73-4BC1-A5BA-1A9BDBF49303}"/>
          </ac:spMkLst>
        </pc:spChg>
        <pc:spChg chg="mod">
          <ac:chgData name="Robert [Chillibreeze]" userId="8fe5ebfe-980d-441d-bbff-8c5265b810b8" providerId="ADAL" clId="{3FEA2480-2CAB-4E99-AA39-32284B390175}" dt="2020-07-29T13:23:56.712" v="319" actId="790"/>
          <ac:spMkLst>
            <pc:docMk/>
            <pc:sldMk cId="1145110096" sldId="1773"/>
            <ac:spMk id="17" creationId="{00000000-0000-0000-0000-000000000000}"/>
          </ac:spMkLst>
        </pc:spChg>
      </pc:sldChg>
      <pc:sldChg chg="modSp mod modNotes">
        <pc:chgData name="Robert [Chillibreeze]" userId="8fe5ebfe-980d-441d-bbff-8c5265b810b8" providerId="ADAL" clId="{3FEA2480-2CAB-4E99-AA39-32284B390175}" dt="2020-07-29T13:23:56.728" v="333" actId="790"/>
        <pc:sldMkLst>
          <pc:docMk/>
          <pc:sldMk cId="2770652065" sldId="1774"/>
        </pc:sldMkLst>
        <pc:spChg chg="mod">
          <ac:chgData name="Robert [Chillibreeze]" userId="8fe5ebfe-980d-441d-bbff-8c5265b810b8" providerId="ADAL" clId="{3FEA2480-2CAB-4E99-AA39-32284B390175}" dt="2020-07-29T13:23:56.723" v="328" actId="790"/>
          <ac:spMkLst>
            <pc:docMk/>
            <pc:sldMk cId="2770652065" sldId="1774"/>
            <ac:spMk id="2" creationId="{00000000-0000-0000-0000-000000000000}"/>
          </ac:spMkLst>
        </pc:spChg>
      </pc:sldChg>
      <pc:sldChg chg="modSp mod modNotes">
        <pc:chgData name="Robert [Chillibreeze]" userId="8fe5ebfe-980d-441d-bbff-8c5265b810b8" providerId="ADAL" clId="{3FEA2480-2CAB-4E99-AA39-32284B390175}" dt="2020-07-29T13:23:56.743" v="342" actId="790"/>
        <pc:sldMkLst>
          <pc:docMk/>
          <pc:sldMk cId="3818480927" sldId="1775"/>
        </pc:sldMkLst>
        <pc:spChg chg="mod">
          <ac:chgData name="Robert [Chillibreeze]" userId="8fe5ebfe-980d-441d-bbff-8c5265b810b8" providerId="ADAL" clId="{3FEA2480-2CAB-4E99-AA39-32284B390175}" dt="2020-07-29T13:23:56.735" v="336" actId="790"/>
          <ac:spMkLst>
            <pc:docMk/>
            <pc:sldMk cId="3818480927" sldId="1775"/>
            <ac:spMk id="2" creationId="{FD377BEC-51F4-4F77-8C35-4986ECCC7DB7}"/>
          </ac:spMkLst>
        </pc:spChg>
        <pc:spChg chg="mod">
          <ac:chgData name="Robert [Chillibreeze]" userId="8fe5ebfe-980d-441d-bbff-8c5265b810b8" providerId="ADAL" clId="{3FEA2480-2CAB-4E99-AA39-32284B390175}" dt="2020-07-29T13:23:56.732" v="335" actId="790"/>
          <ac:spMkLst>
            <pc:docMk/>
            <pc:sldMk cId="3818480927" sldId="1775"/>
            <ac:spMk id="8" creationId="{2DC18F3F-8E02-46BC-8F03-C4A1D9990AC3}"/>
          </ac:spMkLst>
        </pc:spChg>
        <pc:spChg chg="mod">
          <ac:chgData name="Robert [Chillibreeze]" userId="8fe5ebfe-980d-441d-bbff-8c5265b810b8" providerId="ADAL" clId="{3FEA2480-2CAB-4E99-AA39-32284B390175}" dt="2020-07-29T13:23:56.738" v="337" actId="790"/>
          <ac:spMkLst>
            <pc:docMk/>
            <pc:sldMk cId="3818480927" sldId="1775"/>
            <ac:spMk id="16" creationId="{22344170-D007-413D-84B5-1E4D524F1F11}"/>
          </ac:spMkLst>
        </pc:spChg>
        <pc:spChg chg="mod">
          <ac:chgData name="Robert [Chillibreeze]" userId="8fe5ebfe-980d-441d-bbff-8c5265b810b8" providerId="ADAL" clId="{3FEA2480-2CAB-4E99-AA39-32284B390175}" dt="2020-07-29T13:23:56.731" v="334" actId="790"/>
          <ac:spMkLst>
            <pc:docMk/>
            <pc:sldMk cId="3818480927" sldId="1775"/>
            <ac:spMk id="17" creationId="{00000000-0000-0000-0000-000000000000}"/>
          </ac:spMkLst>
        </pc:spChg>
      </pc:sldChg>
      <pc:sldChg chg="addSp delSp modSp mod modNotes">
        <pc:chgData name="Robert [Chillibreeze]" userId="8fe5ebfe-980d-441d-bbff-8c5265b810b8" providerId="ADAL" clId="{3FEA2480-2CAB-4E99-AA39-32284B390175}" dt="2020-07-29T14:33:02.195" v="1377" actId="1076"/>
        <pc:sldMkLst>
          <pc:docMk/>
          <pc:sldMk cId="3262485396" sldId="1776"/>
        </pc:sldMkLst>
        <pc:spChg chg="mod">
          <ac:chgData name="Robert [Chillibreeze]" userId="8fe5ebfe-980d-441d-bbff-8c5265b810b8" providerId="ADAL" clId="{3FEA2480-2CAB-4E99-AA39-32284B390175}" dt="2020-07-29T13:23:56.746" v="344" actId="790"/>
          <ac:spMkLst>
            <pc:docMk/>
            <pc:sldMk cId="3262485396" sldId="1776"/>
            <ac:spMk id="2" creationId="{421E968F-9E68-49B0-AA05-9A2A3AAF452C}"/>
          </ac:spMkLst>
        </pc:spChg>
        <pc:spChg chg="add del mod">
          <ac:chgData name="Robert [Chillibreeze]" userId="8fe5ebfe-980d-441d-bbff-8c5265b810b8" providerId="ADAL" clId="{3FEA2480-2CAB-4E99-AA39-32284B390175}" dt="2020-07-29T14:32:55.447" v="1375"/>
          <ac:spMkLst>
            <pc:docMk/>
            <pc:sldMk cId="3262485396" sldId="1776"/>
            <ac:spMk id="3" creationId="{F4EF7BC8-4707-4311-9ED0-F79BDAC87563}"/>
          </ac:spMkLst>
        </pc:spChg>
        <pc:spChg chg="mod">
          <ac:chgData name="Robert [Chillibreeze]" userId="8fe5ebfe-980d-441d-bbff-8c5265b810b8" providerId="ADAL" clId="{3FEA2480-2CAB-4E99-AA39-32284B390175}" dt="2020-07-29T14:32:55.447" v="1375"/>
          <ac:spMkLst>
            <pc:docMk/>
            <pc:sldMk cId="3262485396" sldId="1776"/>
            <ac:spMk id="17" creationId="{00000000-0000-0000-0000-000000000000}"/>
          </ac:spMkLst>
        </pc:spChg>
        <pc:picChg chg="mod">
          <ac:chgData name="Robert [Chillibreeze]" userId="8fe5ebfe-980d-441d-bbff-8c5265b810b8" providerId="ADAL" clId="{3FEA2480-2CAB-4E99-AA39-32284B390175}" dt="2020-07-29T14:33:02.195" v="1377" actId="1076"/>
          <ac:picMkLst>
            <pc:docMk/>
            <pc:sldMk cId="3262485396" sldId="1776"/>
            <ac:picMk id="4" creationId="{DCC89A76-4AA3-4FAC-B1F8-751ED79D61BD}"/>
          </ac:picMkLst>
        </pc:picChg>
      </pc:sldChg>
      <pc:sldChg chg="modSp mod modNotes">
        <pc:chgData name="Robert [Chillibreeze]" userId="8fe5ebfe-980d-441d-bbff-8c5265b810b8" providerId="ADAL" clId="{3FEA2480-2CAB-4E99-AA39-32284B390175}" dt="2020-07-29T13:23:56.759" v="356" actId="790"/>
        <pc:sldMkLst>
          <pc:docMk/>
          <pc:sldMk cId="2470970833" sldId="1777"/>
        </pc:sldMkLst>
        <pc:spChg chg="mod">
          <ac:chgData name="Robert [Chillibreeze]" userId="8fe5ebfe-980d-441d-bbff-8c5265b810b8" providerId="ADAL" clId="{3FEA2480-2CAB-4E99-AA39-32284B390175}" dt="2020-07-29T13:23:56.754" v="351" actId="790"/>
          <ac:spMkLst>
            <pc:docMk/>
            <pc:sldMk cId="2470970833" sldId="1777"/>
            <ac:spMk id="5" creationId="{6ABE2AC8-4B5E-4F8B-8B0E-0252A348D1D6}"/>
          </ac:spMkLst>
        </pc:spChg>
        <pc:spChg chg="mod">
          <ac:chgData name="Robert [Chillibreeze]" userId="8fe5ebfe-980d-441d-bbff-8c5265b810b8" providerId="ADAL" clId="{3FEA2480-2CAB-4E99-AA39-32284B390175}" dt="2020-07-29T13:23:56.752" v="350" actId="790"/>
          <ac:spMkLst>
            <pc:docMk/>
            <pc:sldMk cId="2470970833" sldId="1777"/>
            <ac:spMk id="17" creationId="{00000000-0000-0000-0000-000000000000}"/>
          </ac:spMkLst>
        </pc:spChg>
      </pc:sldChg>
      <pc:sldChg chg="modSp mod modNotes">
        <pc:chgData name="Robert [Chillibreeze]" userId="8fe5ebfe-980d-441d-bbff-8c5265b810b8" providerId="ADAL" clId="{3FEA2480-2CAB-4E99-AA39-32284B390175}" dt="2020-07-29T13:23:56.765" v="363" actId="790"/>
        <pc:sldMkLst>
          <pc:docMk/>
          <pc:sldMk cId="419136048" sldId="1778"/>
        </pc:sldMkLst>
        <pc:spChg chg="mod">
          <ac:chgData name="Robert [Chillibreeze]" userId="8fe5ebfe-980d-441d-bbff-8c5265b810b8" providerId="ADAL" clId="{3FEA2480-2CAB-4E99-AA39-32284B390175}" dt="2020-07-29T13:23:56.761" v="358" actId="790"/>
          <ac:spMkLst>
            <pc:docMk/>
            <pc:sldMk cId="419136048" sldId="1778"/>
            <ac:spMk id="7" creationId="{C56C6EF0-F2A9-4F28-9602-63EF83698473}"/>
          </ac:spMkLst>
        </pc:spChg>
        <pc:spChg chg="mod">
          <ac:chgData name="Robert [Chillibreeze]" userId="8fe5ebfe-980d-441d-bbff-8c5265b810b8" providerId="ADAL" clId="{3FEA2480-2CAB-4E99-AA39-32284B390175}" dt="2020-07-29T13:23:56.760" v="357" actId="790"/>
          <ac:spMkLst>
            <pc:docMk/>
            <pc:sldMk cId="419136048" sldId="1778"/>
            <ac:spMk id="17" creationId="{00000000-0000-0000-0000-000000000000}"/>
          </ac:spMkLst>
        </pc:spChg>
      </pc:sldChg>
      <pc:sldChg chg="modSp mod modNotes">
        <pc:chgData name="Robert [Chillibreeze]" userId="8fe5ebfe-980d-441d-bbff-8c5265b810b8" providerId="ADAL" clId="{3FEA2480-2CAB-4E99-AA39-32284B390175}" dt="2020-07-29T13:23:56.772" v="370" actId="790"/>
        <pc:sldMkLst>
          <pc:docMk/>
          <pc:sldMk cId="1529606980" sldId="1779"/>
        </pc:sldMkLst>
        <pc:spChg chg="mod">
          <ac:chgData name="Robert [Chillibreeze]" userId="8fe5ebfe-980d-441d-bbff-8c5265b810b8" providerId="ADAL" clId="{3FEA2480-2CAB-4E99-AA39-32284B390175}" dt="2020-07-29T13:23:56.768" v="365" actId="790"/>
          <ac:spMkLst>
            <pc:docMk/>
            <pc:sldMk cId="1529606980" sldId="1779"/>
            <ac:spMk id="5" creationId="{0E8E08C6-3B00-4535-95EE-2A8165ED1567}"/>
          </ac:spMkLst>
        </pc:spChg>
        <pc:spChg chg="mod">
          <ac:chgData name="Robert [Chillibreeze]" userId="8fe5ebfe-980d-441d-bbff-8c5265b810b8" providerId="ADAL" clId="{3FEA2480-2CAB-4E99-AA39-32284B390175}" dt="2020-07-29T13:23:56.766" v="364" actId="790"/>
          <ac:spMkLst>
            <pc:docMk/>
            <pc:sldMk cId="1529606980" sldId="1779"/>
            <ac:spMk id="17" creationId="{00000000-0000-0000-0000-000000000000}"/>
          </ac:spMkLst>
        </pc:spChg>
      </pc:sldChg>
      <pc:sldChg chg="modSp mod modNotes">
        <pc:chgData name="Robert [Chillibreeze]" userId="8fe5ebfe-980d-441d-bbff-8c5265b810b8" providerId="ADAL" clId="{3FEA2480-2CAB-4E99-AA39-32284B390175}" dt="2020-07-29T13:23:56.782" v="377" actId="790"/>
        <pc:sldMkLst>
          <pc:docMk/>
          <pc:sldMk cId="1933776027" sldId="1780"/>
        </pc:sldMkLst>
        <pc:spChg chg="mod">
          <ac:chgData name="Robert [Chillibreeze]" userId="8fe5ebfe-980d-441d-bbff-8c5265b810b8" providerId="ADAL" clId="{3FEA2480-2CAB-4E99-AA39-32284B390175}" dt="2020-07-29T13:23:56.776" v="372" actId="790"/>
          <ac:spMkLst>
            <pc:docMk/>
            <pc:sldMk cId="1933776027" sldId="1780"/>
            <ac:spMk id="5" creationId="{6AC86A86-466A-4A5F-B084-EA50AF0DD53E}"/>
          </ac:spMkLst>
        </pc:spChg>
        <pc:spChg chg="mod">
          <ac:chgData name="Robert [Chillibreeze]" userId="8fe5ebfe-980d-441d-bbff-8c5265b810b8" providerId="ADAL" clId="{3FEA2480-2CAB-4E99-AA39-32284B390175}" dt="2020-07-29T13:23:56.774" v="371" actId="790"/>
          <ac:spMkLst>
            <pc:docMk/>
            <pc:sldMk cId="1933776027" sldId="1780"/>
            <ac:spMk id="17" creationId="{00000000-0000-0000-0000-000000000000}"/>
          </ac:spMkLst>
        </pc:spChg>
      </pc:sldChg>
      <pc:sldChg chg="modSp mod modNotes">
        <pc:chgData name="Robert [Chillibreeze]" userId="8fe5ebfe-980d-441d-bbff-8c5265b810b8" providerId="ADAL" clId="{3FEA2480-2CAB-4E99-AA39-32284B390175}" dt="2020-07-29T14:33:28.538" v="1379" actId="1076"/>
        <pc:sldMkLst>
          <pc:docMk/>
          <pc:sldMk cId="2706558069" sldId="1781"/>
        </pc:sldMkLst>
        <pc:spChg chg="mod">
          <ac:chgData name="Robert [Chillibreeze]" userId="8fe5ebfe-980d-441d-bbff-8c5265b810b8" providerId="ADAL" clId="{3FEA2480-2CAB-4E99-AA39-32284B390175}" dt="2020-07-29T13:23:56.784" v="379" actId="790"/>
          <ac:spMkLst>
            <pc:docMk/>
            <pc:sldMk cId="2706558069" sldId="1781"/>
            <ac:spMk id="7" creationId="{8B039472-D510-4691-B8B0-244C69858739}"/>
          </ac:spMkLst>
        </pc:spChg>
        <pc:spChg chg="mod">
          <ac:chgData name="Robert [Chillibreeze]" userId="8fe5ebfe-980d-441d-bbff-8c5265b810b8" providerId="ADAL" clId="{3FEA2480-2CAB-4E99-AA39-32284B390175}" dt="2020-07-29T14:33:28.538" v="1379" actId="1076"/>
          <ac:spMkLst>
            <pc:docMk/>
            <pc:sldMk cId="2706558069" sldId="1781"/>
            <ac:spMk id="8" creationId="{D8370C04-6C54-4463-9DFF-204ACED58B90}"/>
          </ac:spMkLst>
        </pc:spChg>
        <pc:spChg chg="mod">
          <ac:chgData name="Robert [Chillibreeze]" userId="8fe5ebfe-980d-441d-bbff-8c5265b810b8" providerId="ADAL" clId="{3FEA2480-2CAB-4E99-AA39-32284B390175}" dt="2020-07-29T13:23:56.783" v="378" actId="790"/>
          <ac:spMkLst>
            <pc:docMk/>
            <pc:sldMk cId="2706558069" sldId="1781"/>
            <ac:spMk id="17" creationId="{00000000-0000-0000-0000-000000000000}"/>
          </ac:spMkLst>
        </pc:spChg>
      </pc:sldChg>
      <pc:sldChg chg="modSp mod modNotes">
        <pc:chgData name="Robert [Chillibreeze]" userId="8fe5ebfe-980d-441d-bbff-8c5265b810b8" providerId="ADAL" clId="{3FEA2480-2CAB-4E99-AA39-32284B390175}" dt="2020-07-29T13:23:56.799" v="392" actId="790"/>
        <pc:sldMkLst>
          <pc:docMk/>
          <pc:sldMk cId="686120081" sldId="1782"/>
        </pc:sldMkLst>
        <pc:spChg chg="mod">
          <ac:chgData name="Robert [Chillibreeze]" userId="8fe5ebfe-980d-441d-bbff-8c5265b810b8" providerId="ADAL" clId="{3FEA2480-2CAB-4E99-AA39-32284B390175}" dt="2020-07-29T13:23:56.794" v="387" actId="790"/>
          <ac:spMkLst>
            <pc:docMk/>
            <pc:sldMk cId="686120081" sldId="1782"/>
            <ac:spMk id="5" creationId="{30E90683-3CE8-41B6-9CF5-CEE232B7EF73}"/>
          </ac:spMkLst>
        </pc:spChg>
        <pc:spChg chg="mod">
          <ac:chgData name="Robert [Chillibreeze]" userId="8fe5ebfe-980d-441d-bbff-8c5265b810b8" providerId="ADAL" clId="{3FEA2480-2CAB-4E99-AA39-32284B390175}" dt="2020-07-29T13:23:56.793" v="386" actId="790"/>
          <ac:spMkLst>
            <pc:docMk/>
            <pc:sldMk cId="686120081" sldId="1782"/>
            <ac:spMk id="17" creationId="{00000000-0000-0000-0000-000000000000}"/>
          </ac:spMkLst>
        </pc:spChg>
      </pc:sldChg>
      <pc:sldChg chg="modSp mod modNotes">
        <pc:chgData name="Robert [Chillibreeze]" userId="8fe5ebfe-980d-441d-bbff-8c5265b810b8" providerId="ADAL" clId="{3FEA2480-2CAB-4E99-AA39-32284B390175}" dt="2020-07-29T13:23:56.806" v="399" actId="790"/>
        <pc:sldMkLst>
          <pc:docMk/>
          <pc:sldMk cId="1447735662" sldId="1783"/>
        </pc:sldMkLst>
        <pc:spChg chg="mod">
          <ac:chgData name="Robert [Chillibreeze]" userId="8fe5ebfe-980d-441d-bbff-8c5265b810b8" providerId="ADAL" clId="{3FEA2480-2CAB-4E99-AA39-32284B390175}" dt="2020-07-29T13:23:56.801" v="394" actId="790"/>
          <ac:spMkLst>
            <pc:docMk/>
            <pc:sldMk cId="1447735662" sldId="1783"/>
            <ac:spMk id="7" creationId="{DB33214C-1B06-4D2A-A5DD-73B228C5D5E5}"/>
          </ac:spMkLst>
        </pc:spChg>
        <pc:spChg chg="mod">
          <ac:chgData name="Robert [Chillibreeze]" userId="8fe5ebfe-980d-441d-bbff-8c5265b810b8" providerId="ADAL" clId="{3FEA2480-2CAB-4E99-AA39-32284B390175}" dt="2020-07-29T13:23:56.800" v="393" actId="790"/>
          <ac:spMkLst>
            <pc:docMk/>
            <pc:sldMk cId="1447735662" sldId="1783"/>
            <ac:spMk id="17" creationId="{00000000-0000-0000-0000-000000000000}"/>
          </ac:spMkLst>
        </pc:spChg>
      </pc:sldChg>
      <pc:sldChg chg="modSp mod modNotes">
        <pc:chgData name="Robert [Chillibreeze]" userId="8fe5ebfe-980d-441d-bbff-8c5265b810b8" providerId="ADAL" clId="{3FEA2480-2CAB-4E99-AA39-32284B390175}" dt="2020-07-29T14:34:17.379" v="1427" actId="962"/>
        <pc:sldMkLst>
          <pc:docMk/>
          <pc:sldMk cId="1216946912" sldId="1784"/>
        </pc:sldMkLst>
        <pc:spChg chg="mod">
          <ac:chgData name="Robert [Chillibreeze]" userId="8fe5ebfe-980d-441d-bbff-8c5265b810b8" providerId="ADAL" clId="{3FEA2480-2CAB-4E99-AA39-32284B390175}" dt="2020-07-29T13:23:56.809" v="401" actId="790"/>
          <ac:spMkLst>
            <pc:docMk/>
            <pc:sldMk cId="1216946912" sldId="1784"/>
            <ac:spMk id="7" creationId="{2E75DC92-82F8-42E6-90D5-8884327B83CE}"/>
          </ac:spMkLst>
        </pc:spChg>
        <pc:spChg chg="mod">
          <ac:chgData name="Robert [Chillibreeze]" userId="8fe5ebfe-980d-441d-bbff-8c5265b810b8" providerId="ADAL" clId="{3FEA2480-2CAB-4E99-AA39-32284B390175}" dt="2020-07-29T13:23:56.807" v="400" actId="790"/>
          <ac:spMkLst>
            <pc:docMk/>
            <pc:sldMk cId="1216946912" sldId="1784"/>
            <ac:spMk id="17" creationId="{00000000-0000-0000-0000-000000000000}"/>
          </ac:spMkLst>
        </pc:spChg>
        <pc:picChg chg="mod">
          <ac:chgData name="Robert [Chillibreeze]" userId="8fe5ebfe-980d-441d-bbff-8c5265b810b8" providerId="ADAL" clId="{3FEA2480-2CAB-4E99-AA39-32284B390175}" dt="2020-07-29T14:34:17.379" v="1427" actId="962"/>
          <ac:picMkLst>
            <pc:docMk/>
            <pc:sldMk cId="1216946912" sldId="1784"/>
            <ac:picMk id="5" creationId="{B16343EE-8EA7-438D-A86A-0575251EE011}"/>
          </ac:picMkLst>
        </pc:picChg>
      </pc:sldChg>
      <pc:sldChg chg="modSp mod modNotes">
        <pc:chgData name="Robert [Chillibreeze]" userId="8fe5ebfe-980d-441d-bbff-8c5265b810b8" providerId="ADAL" clId="{3FEA2480-2CAB-4E99-AA39-32284B390175}" dt="2020-07-29T13:23:56.819" v="412" actId="790"/>
        <pc:sldMkLst>
          <pc:docMk/>
          <pc:sldMk cId="3088007092" sldId="1785"/>
        </pc:sldMkLst>
        <pc:spChg chg="mod">
          <ac:chgData name="Robert [Chillibreeze]" userId="8fe5ebfe-980d-441d-bbff-8c5265b810b8" providerId="ADAL" clId="{3FEA2480-2CAB-4E99-AA39-32284B390175}" dt="2020-07-29T13:23:56.815" v="407" actId="790"/>
          <ac:spMkLst>
            <pc:docMk/>
            <pc:sldMk cId="3088007092" sldId="1785"/>
            <ac:spMk id="2" creationId="{00000000-0000-0000-0000-000000000000}"/>
          </ac:spMkLst>
        </pc:spChg>
      </pc:sldChg>
      <pc:sldChg chg="modSp mod modNotes">
        <pc:chgData name="Robert [Chillibreeze]" userId="8fe5ebfe-980d-441d-bbff-8c5265b810b8" providerId="ADAL" clId="{3FEA2480-2CAB-4E99-AA39-32284B390175}" dt="2020-07-29T13:23:56.826" v="419" actId="790"/>
        <pc:sldMkLst>
          <pc:docMk/>
          <pc:sldMk cId="965140755" sldId="1786"/>
        </pc:sldMkLst>
        <pc:spChg chg="mod">
          <ac:chgData name="Robert [Chillibreeze]" userId="8fe5ebfe-980d-441d-bbff-8c5265b810b8" providerId="ADAL" clId="{3FEA2480-2CAB-4E99-AA39-32284B390175}" dt="2020-07-29T13:23:56.822" v="414" actId="790"/>
          <ac:spMkLst>
            <pc:docMk/>
            <pc:sldMk cId="965140755" sldId="1786"/>
            <ac:spMk id="4" creationId="{B66B7F7F-4E08-4631-8799-21F76D4DCAE5}"/>
          </ac:spMkLst>
        </pc:spChg>
        <pc:spChg chg="mod">
          <ac:chgData name="Robert [Chillibreeze]" userId="8fe5ebfe-980d-441d-bbff-8c5265b810b8" providerId="ADAL" clId="{3FEA2480-2CAB-4E99-AA39-32284B390175}" dt="2020-07-29T13:23:56.820" v="413" actId="790"/>
          <ac:spMkLst>
            <pc:docMk/>
            <pc:sldMk cId="965140755" sldId="1786"/>
            <ac:spMk id="17" creationId="{00000000-0000-0000-0000-000000000000}"/>
          </ac:spMkLst>
        </pc:spChg>
      </pc:sldChg>
      <pc:sldChg chg="modSp mod modNotes">
        <pc:chgData name="Robert [Chillibreeze]" userId="8fe5ebfe-980d-441d-bbff-8c5265b810b8" providerId="ADAL" clId="{3FEA2480-2CAB-4E99-AA39-32284B390175}" dt="2020-07-29T13:23:56.835" v="425" actId="790"/>
        <pc:sldMkLst>
          <pc:docMk/>
          <pc:sldMk cId="2402828649" sldId="1787"/>
        </pc:sldMkLst>
        <pc:spChg chg="mod">
          <ac:chgData name="Robert [Chillibreeze]" userId="8fe5ebfe-980d-441d-bbff-8c5265b810b8" providerId="ADAL" clId="{3FEA2480-2CAB-4E99-AA39-32284B390175}" dt="2020-07-29T13:23:56.829" v="420" actId="790"/>
          <ac:spMkLst>
            <pc:docMk/>
            <pc:sldMk cId="2402828649" sldId="1787"/>
            <ac:spMk id="2" creationId="{202C3D35-53FF-408E-A89C-7CD8C50559D6}"/>
          </ac:spMkLst>
        </pc:spChg>
      </pc:sldChg>
      <pc:sldMasterChg chg="modSldLayout">
        <pc:chgData name="Robert [Chillibreeze]" userId="8fe5ebfe-980d-441d-bbff-8c5265b810b8" providerId="ADAL" clId="{3FEA2480-2CAB-4E99-AA39-32284B390175}" dt="2020-07-30T10:30:40.137" v="1453"/>
        <pc:sldMasterMkLst>
          <pc:docMk/>
          <pc:sldMasterMk cId="3263374804" sldId="2147484715"/>
        </pc:sldMasterMkLst>
        <pc:sldLayoutChg chg="addSp delSp modSp mod setBg">
          <pc:chgData name="Robert [Chillibreeze]" userId="8fe5ebfe-980d-441d-bbff-8c5265b810b8" providerId="ADAL" clId="{3FEA2480-2CAB-4E99-AA39-32284B390175}" dt="2020-07-30T10:30:40.137" v="1453"/>
          <pc:sldLayoutMkLst>
            <pc:docMk/>
            <pc:sldMasterMk cId="3263374804" sldId="2147484715"/>
            <pc:sldLayoutMk cId="3039092324" sldId="2147484716"/>
          </pc:sldLayoutMkLst>
          <pc:picChg chg="del mod">
            <ac:chgData name="Robert [Chillibreeze]" userId="8fe5ebfe-980d-441d-bbff-8c5265b810b8" providerId="ADAL" clId="{3FEA2480-2CAB-4E99-AA39-32284B390175}" dt="2020-07-30T06:22:02.101" v="1429" actId="478"/>
            <ac:picMkLst>
              <pc:docMk/>
              <pc:sldMasterMk cId="3263374804" sldId="2147484715"/>
              <pc:sldLayoutMk cId="3039092324" sldId="2147484716"/>
              <ac:picMk id="4" creationId="{7031A84B-A592-4861-B46F-D307B8EE622A}"/>
            </ac:picMkLst>
          </pc:picChg>
          <pc:picChg chg="add del mod">
            <ac:chgData name="Robert [Chillibreeze]" userId="8fe5ebfe-980d-441d-bbff-8c5265b810b8" providerId="ADAL" clId="{3FEA2480-2CAB-4E99-AA39-32284B390175}" dt="2020-07-30T10:30:27.314" v="1448" actId="478"/>
            <ac:picMkLst>
              <pc:docMk/>
              <pc:sldMasterMk cId="3263374804" sldId="2147484715"/>
              <pc:sldLayoutMk cId="3039092324" sldId="2147484716"/>
              <ac:picMk id="4" creationId="{F8E493D9-C4BB-4D70-BDFF-19D7AFA9AC6C}"/>
            </ac:picMkLst>
          </pc:picChg>
        </pc:sldLayoutChg>
        <pc:sldLayoutChg chg="setBg">
          <pc:chgData name="Robert [Chillibreeze]" userId="8fe5ebfe-980d-441d-bbff-8c5265b810b8" providerId="ADAL" clId="{3FEA2480-2CAB-4E99-AA39-32284B390175}" dt="2020-07-30T10:29:28.474" v="1440"/>
          <pc:sldLayoutMkLst>
            <pc:docMk/>
            <pc:sldMasterMk cId="3263374804" sldId="2147484715"/>
            <pc:sldLayoutMk cId="1004837167" sldId="2147484724"/>
          </pc:sldLayoutMkLst>
        </pc:sldLayoutChg>
        <pc:sldLayoutChg chg="setBg">
          <pc:chgData name="Robert [Chillibreeze]" userId="8fe5ebfe-980d-441d-bbff-8c5265b810b8" providerId="ADAL" clId="{3FEA2480-2CAB-4E99-AA39-32284B390175}" dt="2020-07-30T10:29:43.358" v="1444"/>
          <pc:sldLayoutMkLst>
            <pc:docMk/>
            <pc:sldMasterMk cId="3263374804" sldId="2147484715"/>
            <pc:sldLayoutMk cId="3027335546" sldId="2147484727"/>
          </pc:sldLayoutMkLst>
        </pc:sldLayoutChg>
      </pc:sldMasterChg>
    </pc:docChg>
  </pc:docChgLst>
  <pc:docChgLst>
    <pc:chgData name="Moirangthem Suresh Singh [Chillibreeze]" userId="f06758bc-9008-4d0e-8b8a-e89442bfaf22" providerId="ADAL" clId="{C61ACBB8-DEC2-4F46-A7B6-364D9CC28E94}"/>
    <pc:docChg chg="undo redo custSel modSld">
      <pc:chgData name="Moirangthem Suresh Singh [Chillibreeze]" userId="f06758bc-9008-4d0e-8b8a-e89442bfaf22" providerId="ADAL" clId="{C61ACBB8-DEC2-4F46-A7B6-364D9CC28E94}" dt="2020-07-29T12:33:05.578" v="1478" actId="1582"/>
      <pc:docMkLst>
        <pc:docMk/>
      </pc:docMkLst>
      <pc:sldChg chg="modSp mod">
        <pc:chgData name="Moirangthem Suresh Singh [Chillibreeze]" userId="f06758bc-9008-4d0e-8b8a-e89442bfaf22" providerId="ADAL" clId="{C61ACBB8-DEC2-4F46-A7B6-364D9CC28E94}" dt="2020-07-29T12:30:19.234" v="1434" actId="14100"/>
        <pc:sldMkLst>
          <pc:docMk/>
          <pc:sldMk cId="1793706927" sldId="1670"/>
        </pc:sldMkLst>
        <pc:spChg chg="mod">
          <ac:chgData name="Moirangthem Suresh Singh [Chillibreeze]" userId="f06758bc-9008-4d0e-8b8a-e89442bfaf22" providerId="ADAL" clId="{C61ACBB8-DEC2-4F46-A7B6-364D9CC28E94}" dt="2020-07-29T12:30:04.515" v="1431" actId="12789"/>
          <ac:spMkLst>
            <pc:docMk/>
            <pc:sldMk cId="1793706927" sldId="1670"/>
            <ac:spMk id="8" creationId="{AC5CAC3B-0D58-41F3-9136-85E97916451F}"/>
          </ac:spMkLst>
        </pc:spChg>
        <pc:spChg chg="mod">
          <ac:chgData name="Moirangthem Suresh Singh [Chillibreeze]" userId="f06758bc-9008-4d0e-8b8a-e89442bfaf22" providerId="ADAL" clId="{C61ACBB8-DEC2-4F46-A7B6-364D9CC28E94}" dt="2020-07-28T12:07:30.136" v="0" actId="20577"/>
          <ac:spMkLst>
            <pc:docMk/>
            <pc:sldMk cId="1793706927" sldId="1670"/>
            <ac:spMk id="17" creationId="{00000000-0000-0000-0000-000000000000}"/>
          </ac:spMkLst>
        </pc:spChg>
        <pc:spChg chg="mod">
          <ac:chgData name="Moirangthem Suresh Singh [Chillibreeze]" userId="f06758bc-9008-4d0e-8b8a-e89442bfaf22" providerId="ADAL" clId="{C61ACBB8-DEC2-4F46-A7B6-364D9CC28E94}" dt="2020-07-29T12:30:09.379" v="1433" actId="465"/>
          <ac:spMkLst>
            <pc:docMk/>
            <pc:sldMk cId="1793706927" sldId="1670"/>
            <ac:spMk id="51" creationId="{12BEEC3B-BEAE-4535-87CD-F0C013FE272C}"/>
          </ac:spMkLst>
        </pc:spChg>
        <pc:spChg chg="mod">
          <ac:chgData name="Moirangthem Suresh Singh [Chillibreeze]" userId="f06758bc-9008-4d0e-8b8a-e89442bfaf22" providerId="ADAL" clId="{C61ACBB8-DEC2-4F46-A7B6-364D9CC28E94}" dt="2020-07-29T12:30:09.379" v="1433" actId="465"/>
          <ac:spMkLst>
            <pc:docMk/>
            <pc:sldMk cId="1793706927" sldId="1670"/>
            <ac:spMk id="56" creationId="{330B6EA6-0C20-4BD4-96A0-9CBD37CFC9AB}"/>
          </ac:spMkLst>
        </pc:spChg>
        <pc:spChg chg="mod">
          <ac:chgData name="Moirangthem Suresh Singh [Chillibreeze]" userId="f06758bc-9008-4d0e-8b8a-e89442bfaf22" providerId="ADAL" clId="{C61ACBB8-DEC2-4F46-A7B6-364D9CC28E94}" dt="2020-07-29T12:30:09.379" v="1433" actId="465"/>
          <ac:spMkLst>
            <pc:docMk/>
            <pc:sldMk cId="1793706927" sldId="1670"/>
            <ac:spMk id="61" creationId="{DC6F73E2-CC0B-4D7D-849F-8A1E53A479FC}"/>
          </ac:spMkLst>
        </pc:spChg>
        <pc:spChg chg="mod">
          <ac:chgData name="Moirangthem Suresh Singh [Chillibreeze]" userId="f06758bc-9008-4d0e-8b8a-e89442bfaf22" providerId="ADAL" clId="{C61ACBB8-DEC2-4F46-A7B6-364D9CC28E94}" dt="2020-07-29T12:30:09.379" v="1433" actId="465"/>
          <ac:spMkLst>
            <pc:docMk/>
            <pc:sldMk cId="1793706927" sldId="1670"/>
            <ac:spMk id="66" creationId="{C4EC360C-9655-45DA-939E-AEC6E8B09397}"/>
          </ac:spMkLst>
        </pc:spChg>
        <pc:spChg chg="mod">
          <ac:chgData name="Moirangthem Suresh Singh [Chillibreeze]" userId="f06758bc-9008-4d0e-8b8a-e89442bfaf22" providerId="ADAL" clId="{C61ACBB8-DEC2-4F46-A7B6-364D9CC28E94}" dt="2020-07-29T12:30:09.379" v="1433" actId="465"/>
          <ac:spMkLst>
            <pc:docMk/>
            <pc:sldMk cId="1793706927" sldId="1670"/>
            <ac:spMk id="71" creationId="{BB738566-CAA4-48A8-AD02-6766FFBA831D}"/>
          </ac:spMkLst>
        </pc:spChg>
        <pc:spChg chg="mod">
          <ac:chgData name="Moirangthem Suresh Singh [Chillibreeze]" userId="f06758bc-9008-4d0e-8b8a-e89442bfaf22" providerId="ADAL" clId="{C61ACBB8-DEC2-4F46-A7B6-364D9CC28E94}" dt="2020-07-29T12:30:06.747" v="1432" actId="12789"/>
          <ac:spMkLst>
            <pc:docMk/>
            <pc:sldMk cId="1793706927" sldId="1670"/>
            <ac:spMk id="76" creationId="{AA9004FF-F618-4BBE-AF6B-AD14C88341B0}"/>
          </ac:spMkLst>
        </pc:spChg>
        <pc:picChg chg="mod">
          <ac:chgData name="Moirangthem Suresh Singh [Chillibreeze]" userId="f06758bc-9008-4d0e-8b8a-e89442bfaf22" providerId="ADAL" clId="{C61ACBB8-DEC2-4F46-A7B6-364D9CC28E94}" dt="2020-07-29T12:30:19.234" v="1434" actId="14100"/>
          <ac:picMkLst>
            <pc:docMk/>
            <pc:sldMk cId="1793706927" sldId="1670"/>
            <ac:picMk id="109" creationId="{46C8F4BF-B370-48CB-9350-CB39B224DE1C}"/>
          </ac:picMkLst>
        </pc:picChg>
        <pc:picChg chg="mod">
          <ac:chgData name="Moirangthem Suresh Singh [Chillibreeze]" userId="f06758bc-9008-4d0e-8b8a-e89442bfaf22" providerId="ADAL" clId="{C61ACBB8-DEC2-4F46-A7B6-364D9CC28E94}" dt="2020-07-29T12:30:19.234" v="1434" actId="14100"/>
          <ac:picMkLst>
            <pc:docMk/>
            <pc:sldMk cId="1793706927" sldId="1670"/>
            <ac:picMk id="110" creationId="{62AD6A04-4393-460B-88D6-3375F07ADD0B}"/>
          </ac:picMkLst>
        </pc:picChg>
        <pc:picChg chg="mod">
          <ac:chgData name="Moirangthem Suresh Singh [Chillibreeze]" userId="f06758bc-9008-4d0e-8b8a-e89442bfaf22" providerId="ADAL" clId="{C61ACBB8-DEC2-4F46-A7B6-364D9CC28E94}" dt="2020-07-29T12:30:19.234" v="1434" actId="14100"/>
          <ac:picMkLst>
            <pc:docMk/>
            <pc:sldMk cId="1793706927" sldId="1670"/>
            <ac:picMk id="111" creationId="{F820A0F6-157B-42D9-8F58-6E88D4D53113}"/>
          </ac:picMkLst>
        </pc:picChg>
        <pc:picChg chg="mod">
          <ac:chgData name="Moirangthem Suresh Singh [Chillibreeze]" userId="f06758bc-9008-4d0e-8b8a-e89442bfaf22" providerId="ADAL" clId="{C61ACBB8-DEC2-4F46-A7B6-364D9CC28E94}" dt="2020-07-29T12:30:19.234" v="1434" actId="14100"/>
          <ac:picMkLst>
            <pc:docMk/>
            <pc:sldMk cId="1793706927" sldId="1670"/>
            <ac:picMk id="112" creationId="{EFAC64D9-C119-4BD8-8EF8-BA939EF3C39C}"/>
          </ac:picMkLst>
        </pc:picChg>
        <pc:picChg chg="mod">
          <ac:chgData name="Moirangthem Suresh Singh [Chillibreeze]" userId="f06758bc-9008-4d0e-8b8a-e89442bfaf22" providerId="ADAL" clId="{C61ACBB8-DEC2-4F46-A7B6-364D9CC28E94}" dt="2020-07-29T12:30:19.234" v="1434" actId="14100"/>
          <ac:picMkLst>
            <pc:docMk/>
            <pc:sldMk cId="1793706927" sldId="1670"/>
            <ac:picMk id="113" creationId="{A1D7C3FB-AAF0-47CF-9554-ABEAB75EA389}"/>
          </ac:picMkLst>
        </pc:picChg>
        <pc:picChg chg="mod">
          <ac:chgData name="Moirangthem Suresh Singh [Chillibreeze]" userId="f06758bc-9008-4d0e-8b8a-e89442bfaf22" providerId="ADAL" clId="{C61ACBB8-DEC2-4F46-A7B6-364D9CC28E94}" dt="2020-07-29T12:30:19.234" v="1434" actId="14100"/>
          <ac:picMkLst>
            <pc:docMk/>
            <pc:sldMk cId="1793706927" sldId="1670"/>
            <ac:picMk id="114" creationId="{14F61D07-87E9-4D02-9FDB-CF39635F9A94}"/>
          </ac:picMkLst>
        </pc:picChg>
        <pc:picChg chg="mod">
          <ac:chgData name="Moirangthem Suresh Singh [Chillibreeze]" userId="f06758bc-9008-4d0e-8b8a-e89442bfaf22" providerId="ADAL" clId="{C61ACBB8-DEC2-4F46-A7B6-364D9CC28E94}" dt="2020-07-29T12:30:19.234" v="1434" actId="14100"/>
          <ac:picMkLst>
            <pc:docMk/>
            <pc:sldMk cId="1793706927" sldId="1670"/>
            <ac:picMk id="115" creationId="{00B0B056-F082-431D-8789-2AFE1D41942E}"/>
          </ac:picMkLst>
        </pc:picChg>
      </pc:sldChg>
      <pc:sldChg chg="modSp mod">
        <pc:chgData name="Moirangthem Suresh Singh [Chillibreeze]" userId="f06758bc-9008-4d0e-8b8a-e89442bfaf22" providerId="ADAL" clId="{C61ACBB8-DEC2-4F46-A7B6-364D9CC28E94}" dt="2020-07-28T12:09:24.745" v="5" actId="732"/>
        <pc:sldMkLst>
          <pc:docMk/>
          <pc:sldMk cId="224013511" sldId="1720"/>
        </pc:sldMkLst>
        <pc:spChg chg="mod">
          <ac:chgData name="Moirangthem Suresh Singh [Chillibreeze]" userId="f06758bc-9008-4d0e-8b8a-e89442bfaf22" providerId="ADAL" clId="{C61ACBB8-DEC2-4F46-A7B6-364D9CC28E94}" dt="2020-07-28T12:09:12.303" v="1" actId="948"/>
          <ac:spMkLst>
            <pc:docMk/>
            <pc:sldMk cId="224013511" sldId="1720"/>
            <ac:spMk id="89" creationId="{28D9D450-4C6C-42CA-AC86-0A818016C0AC}"/>
          </ac:spMkLst>
        </pc:spChg>
        <pc:picChg chg="mod modCrop">
          <ac:chgData name="Moirangthem Suresh Singh [Chillibreeze]" userId="f06758bc-9008-4d0e-8b8a-e89442bfaf22" providerId="ADAL" clId="{C61ACBB8-DEC2-4F46-A7B6-364D9CC28E94}" dt="2020-07-28T12:09:24.745" v="5" actId="732"/>
          <ac:picMkLst>
            <pc:docMk/>
            <pc:sldMk cId="224013511" sldId="1720"/>
            <ac:picMk id="4" creationId="{0C1BB3C0-4012-4ED4-A3E8-5DB8F0610DA3}"/>
          </ac:picMkLst>
        </pc:picChg>
      </pc:sldChg>
      <pc:sldChg chg="delSp modSp mod">
        <pc:chgData name="Moirangthem Suresh Singh [Chillibreeze]" userId="f06758bc-9008-4d0e-8b8a-e89442bfaf22" providerId="ADAL" clId="{C61ACBB8-DEC2-4F46-A7B6-364D9CC28E94}" dt="2020-07-29T12:30:38.100" v="1436" actId="1076"/>
        <pc:sldMkLst>
          <pc:docMk/>
          <pc:sldMk cId="1748985861" sldId="1724"/>
        </pc:sldMkLst>
        <pc:spChg chg="del">
          <ac:chgData name="Moirangthem Suresh Singh [Chillibreeze]" userId="f06758bc-9008-4d0e-8b8a-e89442bfaf22" providerId="ADAL" clId="{C61ACBB8-DEC2-4F46-A7B6-364D9CC28E94}" dt="2020-07-28T12:20:33.229" v="28" actId="478"/>
          <ac:spMkLst>
            <pc:docMk/>
            <pc:sldMk cId="1748985861" sldId="1724"/>
            <ac:spMk id="5" creationId="{BF67EF66-D317-4B5E-B1CF-05D1ACF6B718}"/>
          </ac:spMkLst>
        </pc:spChg>
        <pc:spChg chg="mod">
          <ac:chgData name="Moirangthem Suresh Singh [Chillibreeze]" userId="f06758bc-9008-4d0e-8b8a-e89442bfaf22" providerId="ADAL" clId="{C61ACBB8-DEC2-4F46-A7B6-364D9CC28E94}" dt="2020-07-28T13:11:55.731" v="135" actId="1076"/>
          <ac:spMkLst>
            <pc:docMk/>
            <pc:sldMk cId="1748985861" sldId="1724"/>
            <ac:spMk id="6" creationId="{00000000-0000-0000-0000-000000000000}"/>
          </ac:spMkLst>
        </pc:spChg>
        <pc:picChg chg="mod ord modCrop">
          <ac:chgData name="Moirangthem Suresh Singh [Chillibreeze]" userId="f06758bc-9008-4d0e-8b8a-e89442bfaf22" providerId="ADAL" clId="{C61ACBB8-DEC2-4F46-A7B6-364D9CC28E94}" dt="2020-07-29T12:30:38.100" v="1436" actId="1076"/>
          <ac:picMkLst>
            <pc:docMk/>
            <pc:sldMk cId="1748985861" sldId="1724"/>
            <ac:picMk id="4" creationId="{B5DE5F62-6E9F-4466-BF2E-71330F6021D5}"/>
          </ac:picMkLst>
        </pc:picChg>
      </pc:sldChg>
      <pc:sldChg chg="modSp mod">
        <pc:chgData name="Moirangthem Suresh Singh [Chillibreeze]" userId="f06758bc-9008-4d0e-8b8a-e89442bfaf22" providerId="ADAL" clId="{C61ACBB8-DEC2-4F46-A7B6-364D9CC28E94}" dt="2020-07-28T12:27:26.057" v="38" actId="20577"/>
        <pc:sldMkLst>
          <pc:docMk/>
          <pc:sldMk cId="3221091382" sldId="1726"/>
        </pc:sldMkLst>
        <pc:spChg chg="mod">
          <ac:chgData name="Moirangthem Suresh Singh [Chillibreeze]" userId="f06758bc-9008-4d0e-8b8a-e89442bfaf22" providerId="ADAL" clId="{C61ACBB8-DEC2-4F46-A7B6-364D9CC28E94}" dt="2020-07-28T12:27:26.057" v="38" actId="20577"/>
          <ac:spMkLst>
            <pc:docMk/>
            <pc:sldMk cId="3221091382" sldId="1726"/>
            <ac:spMk id="12" creationId="{94A20DD2-CFE4-4093-84CF-14CF41738740}"/>
          </ac:spMkLst>
        </pc:spChg>
      </pc:sldChg>
      <pc:sldChg chg="modSp mod">
        <pc:chgData name="Moirangthem Suresh Singh [Chillibreeze]" userId="f06758bc-9008-4d0e-8b8a-e89442bfaf22" providerId="ADAL" clId="{C61ACBB8-DEC2-4F46-A7B6-364D9CC28E94}" dt="2020-07-28T12:50:59.272" v="53" actId="20577"/>
        <pc:sldMkLst>
          <pc:docMk/>
          <pc:sldMk cId="3272564355" sldId="1727"/>
        </pc:sldMkLst>
        <pc:spChg chg="mod">
          <ac:chgData name="Moirangthem Suresh Singh [Chillibreeze]" userId="f06758bc-9008-4d0e-8b8a-e89442bfaf22" providerId="ADAL" clId="{C61ACBB8-DEC2-4F46-A7B6-364D9CC28E94}" dt="2020-07-28T12:50:59.272" v="53" actId="20577"/>
          <ac:spMkLst>
            <pc:docMk/>
            <pc:sldMk cId="3272564355" sldId="1727"/>
            <ac:spMk id="2" creationId="{00000000-0000-0000-0000-000000000000}"/>
          </ac:spMkLst>
        </pc:spChg>
      </pc:sldChg>
      <pc:sldChg chg="modSp mod">
        <pc:chgData name="Moirangthem Suresh Singh [Chillibreeze]" userId="f06758bc-9008-4d0e-8b8a-e89442bfaf22" providerId="ADAL" clId="{C61ACBB8-DEC2-4F46-A7B6-364D9CC28E94}" dt="2020-07-28T13:15:56.613" v="148" actId="962"/>
        <pc:sldMkLst>
          <pc:docMk/>
          <pc:sldMk cId="2936289883" sldId="1732"/>
        </pc:sldMkLst>
        <pc:spChg chg="mod">
          <ac:chgData name="Moirangthem Suresh Singh [Chillibreeze]" userId="f06758bc-9008-4d0e-8b8a-e89442bfaf22" providerId="ADAL" clId="{C61ACBB8-DEC2-4F46-A7B6-364D9CC28E94}" dt="2020-07-28T12:19:38.282" v="22" actId="207"/>
          <ac:spMkLst>
            <pc:docMk/>
            <pc:sldMk cId="2936289883" sldId="1732"/>
            <ac:spMk id="8" creationId="{C2DB2547-E522-4333-84C5-DA319033A8F8}"/>
          </ac:spMkLst>
        </pc:spChg>
        <pc:spChg chg="mod">
          <ac:chgData name="Moirangthem Suresh Singh [Chillibreeze]" userId="f06758bc-9008-4d0e-8b8a-e89442bfaf22" providerId="ADAL" clId="{C61ACBB8-DEC2-4F46-A7B6-364D9CC28E94}" dt="2020-07-28T12:19:38.282" v="22" actId="207"/>
          <ac:spMkLst>
            <pc:docMk/>
            <pc:sldMk cId="2936289883" sldId="1732"/>
            <ac:spMk id="12" creationId="{9A75C82C-A841-4589-8057-DAB4A7F1CB1C}"/>
          </ac:spMkLst>
        </pc:spChg>
        <pc:spChg chg="mod">
          <ac:chgData name="Moirangthem Suresh Singh [Chillibreeze]" userId="f06758bc-9008-4d0e-8b8a-e89442bfaf22" providerId="ADAL" clId="{C61ACBB8-DEC2-4F46-A7B6-364D9CC28E94}" dt="2020-07-28T12:19:38.282" v="22" actId="207"/>
          <ac:spMkLst>
            <pc:docMk/>
            <pc:sldMk cId="2936289883" sldId="1732"/>
            <ac:spMk id="16" creationId="{0034E067-8595-486B-A41D-C965A3E19249}"/>
          </ac:spMkLst>
        </pc:spChg>
        <pc:picChg chg="mod">
          <ac:chgData name="Moirangthem Suresh Singh [Chillibreeze]" userId="f06758bc-9008-4d0e-8b8a-e89442bfaf22" providerId="ADAL" clId="{C61ACBB8-DEC2-4F46-A7B6-364D9CC28E94}" dt="2020-07-28T13:15:56.613" v="148" actId="962"/>
          <ac:picMkLst>
            <pc:docMk/>
            <pc:sldMk cId="2936289883" sldId="1732"/>
            <ac:picMk id="28" creationId="{D96D1454-EA56-4676-A952-CFB3CBA09B3E}"/>
          </ac:picMkLst>
        </pc:picChg>
        <pc:picChg chg="mod">
          <ac:chgData name="Moirangthem Suresh Singh [Chillibreeze]" userId="f06758bc-9008-4d0e-8b8a-e89442bfaf22" providerId="ADAL" clId="{C61ACBB8-DEC2-4F46-A7B6-364D9CC28E94}" dt="2020-07-28T12:19:30.016" v="21" actId="1076"/>
          <ac:picMkLst>
            <pc:docMk/>
            <pc:sldMk cId="2936289883" sldId="1732"/>
            <ac:picMk id="30" creationId="{A7785EC0-8D9E-4971-B11C-83900E8EA43E}"/>
          </ac:picMkLst>
        </pc:picChg>
      </pc:sldChg>
      <pc:sldChg chg="modSp mod">
        <pc:chgData name="Moirangthem Suresh Singh [Chillibreeze]" userId="f06758bc-9008-4d0e-8b8a-e89442bfaf22" providerId="ADAL" clId="{C61ACBB8-DEC2-4F46-A7B6-364D9CC28E94}" dt="2020-07-28T13:14:16.710" v="140" actId="962"/>
        <pc:sldMkLst>
          <pc:docMk/>
          <pc:sldMk cId="853722603" sldId="1736"/>
        </pc:sldMkLst>
        <pc:spChg chg="mod">
          <ac:chgData name="Moirangthem Suresh Singh [Chillibreeze]" userId="f06758bc-9008-4d0e-8b8a-e89442bfaf22" providerId="ADAL" clId="{C61ACBB8-DEC2-4F46-A7B6-364D9CC28E94}" dt="2020-07-28T12:17:24.414" v="19" actId="1076"/>
          <ac:spMkLst>
            <pc:docMk/>
            <pc:sldMk cId="853722603" sldId="1736"/>
            <ac:spMk id="8" creationId="{0ABD35BF-ACE6-48CF-A1B1-2382128C651D}"/>
          </ac:spMkLst>
        </pc:spChg>
        <pc:spChg chg="mod">
          <ac:chgData name="Moirangthem Suresh Singh [Chillibreeze]" userId="f06758bc-9008-4d0e-8b8a-e89442bfaf22" providerId="ADAL" clId="{C61ACBB8-DEC2-4F46-A7B6-364D9CC28E94}" dt="2020-07-28T12:15:06.682" v="11" actId="20577"/>
          <ac:spMkLst>
            <pc:docMk/>
            <pc:sldMk cId="853722603" sldId="1736"/>
            <ac:spMk id="17" creationId="{00000000-0000-0000-0000-000000000000}"/>
          </ac:spMkLst>
        </pc:spChg>
        <pc:picChg chg="mod">
          <ac:chgData name="Moirangthem Suresh Singh [Chillibreeze]" userId="f06758bc-9008-4d0e-8b8a-e89442bfaf22" providerId="ADAL" clId="{C61ACBB8-DEC2-4F46-A7B6-364D9CC28E94}" dt="2020-07-28T13:14:16.710" v="140" actId="962"/>
          <ac:picMkLst>
            <pc:docMk/>
            <pc:sldMk cId="853722603" sldId="1736"/>
            <ac:picMk id="36" creationId="{D2239983-7D91-4F7D-81B8-DCC2CADB71C5}"/>
          </ac:picMkLst>
        </pc:picChg>
      </pc:sldChg>
      <pc:sldChg chg="addSp delSp modSp mod">
        <pc:chgData name="Moirangthem Suresh Singh [Chillibreeze]" userId="f06758bc-9008-4d0e-8b8a-e89442bfaf22" providerId="ADAL" clId="{C61ACBB8-DEC2-4F46-A7B6-364D9CC28E94}" dt="2020-07-28T13:14:57.231" v="144" actId="962"/>
        <pc:sldMkLst>
          <pc:docMk/>
          <pc:sldMk cId="1609312969" sldId="1737"/>
        </pc:sldMkLst>
        <pc:spChg chg="mod">
          <ac:chgData name="Moirangthem Suresh Singh [Chillibreeze]" userId="f06758bc-9008-4d0e-8b8a-e89442bfaf22" providerId="ADAL" clId="{C61ACBB8-DEC2-4F46-A7B6-364D9CC28E94}" dt="2020-07-28T12:16:34.999" v="14" actId="465"/>
          <ac:spMkLst>
            <pc:docMk/>
            <pc:sldMk cId="1609312969" sldId="1737"/>
            <ac:spMk id="12" creationId="{A6623403-49B0-45EA-AD34-475503B5279A}"/>
          </ac:spMkLst>
        </pc:spChg>
        <pc:spChg chg="mod">
          <ac:chgData name="Moirangthem Suresh Singh [Chillibreeze]" userId="f06758bc-9008-4d0e-8b8a-e89442bfaf22" providerId="ADAL" clId="{C61ACBB8-DEC2-4F46-A7B6-364D9CC28E94}" dt="2020-07-28T12:16:29.783" v="13" actId="1076"/>
          <ac:spMkLst>
            <pc:docMk/>
            <pc:sldMk cId="1609312969" sldId="1737"/>
            <ac:spMk id="16" creationId="{8F83521C-FA55-42D6-896B-AA5CAF3FD3BB}"/>
          </ac:spMkLst>
        </pc:spChg>
        <pc:picChg chg="add del mod">
          <ac:chgData name="Moirangthem Suresh Singh [Chillibreeze]" userId="f06758bc-9008-4d0e-8b8a-e89442bfaf22" providerId="ADAL" clId="{C61ACBB8-DEC2-4F46-A7B6-364D9CC28E94}" dt="2020-07-28T12:17:10.717" v="18" actId="478"/>
          <ac:picMkLst>
            <pc:docMk/>
            <pc:sldMk cId="1609312969" sldId="1737"/>
            <ac:picMk id="2" creationId="{C17A5238-13F5-4045-9922-DD246D5B3A0B}"/>
          </ac:picMkLst>
        </pc:picChg>
        <pc:picChg chg="mod">
          <ac:chgData name="Moirangthem Suresh Singh [Chillibreeze]" userId="f06758bc-9008-4d0e-8b8a-e89442bfaf22" providerId="ADAL" clId="{C61ACBB8-DEC2-4F46-A7B6-364D9CC28E94}" dt="2020-07-28T12:17:09.099" v="17" actId="554"/>
          <ac:picMkLst>
            <pc:docMk/>
            <pc:sldMk cId="1609312969" sldId="1737"/>
            <ac:picMk id="28" creationId="{C04AE41A-BBE4-4CBD-8233-765496111DC2}"/>
          </ac:picMkLst>
        </pc:picChg>
        <pc:picChg chg="mod">
          <ac:chgData name="Moirangthem Suresh Singh [Chillibreeze]" userId="f06758bc-9008-4d0e-8b8a-e89442bfaf22" providerId="ADAL" clId="{C61ACBB8-DEC2-4F46-A7B6-364D9CC28E94}" dt="2020-07-28T13:14:57.231" v="144" actId="962"/>
          <ac:picMkLst>
            <pc:docMk/>
            <pc:sldMk cId="1609312969" sldId="1737"/>
            <ac:picMk id="29" creationId="{E0E679C6-29D8-4FDC-9F80-74C8879E424C}"/>
          </ac:picMkLst>
        </pc:picChg>
        <pc:picChg chg="mod">
          <ac:chgData name="Moirangthem Suresh Singh [Chillibreeze]" userId="f06758bc-9008-4d0e-8b8a-e89442bfaf22" providerId="ADAL" clId="{C61ACBB8-DEC2-4F46-A7B6-364D9CC28E94}" dt="2020-07-28T12:16:29.783" v="13" actId="1076"/>
          <ac:picMkLst>
            <pc:docMk/>
            <pc:sldMk cId="1609312969" sldId="1737"/>
            <ac:picMk id="30" creationId="{5BB4B665-50C3-48EF-AFC0-2DC13898BD9D}"/>
          </ac:picMkLst>
        </pc:picChg>
        <pc:cxnChg chg="mod">
          <ac:chgData name="Moirangthem Suresh Singh [Chillibreeze]" userId="f06758bc-9008-4d0e-8b8a-e89442bfaf22" providerId="ADAL" clId="{C61ACBB8-DEC2-4F46-A7B6-364D9CC28E94}" dt="2020-07-28T12:16:34.999" v="14" actId="465"/>
          <ac:cxnSpMkLst>
            <pc:docMk/>
            <pc:sldMk cId="1609312969" sldId="1737"/>
            <ac:cxnSpMk id="18" creationId="{27A81CF8-2DC3-4E6E-83ED-22E22E2072A4}"/>
          </ac:cxnSpMkLst>
        </pc:cxnChg>
        <pc:cxnChg chg="mod">
          <ac:chgData name="Moirangthem Suresh Singh [Chillibreeze]" userId="f06758bc-9008-4d0e-8b8a-e89442bfaf22" providerId="ADAL" clId="{C61ACBB8-DEC2-4F46-A7B6-364D9CC28E94}" dt="2020-07-28T12:16:34.999" v="14" actId="465"/>
          <ac:cxnSpMkLst>
            <pc:docMk/>
            <pc:sldMk cId="1609312969" sldId="1737"/>
            <ac:cxnSpMk id="19" creationId="{7179EA62-239A-49E4-B48C-5E4386AD0C5F}"/>
          </ac:cxnSpMkLst>
        </pc:cxnChg>
      </pc:sldChg>
      <pc:sldChg chg="modSp mod">
        <pc:chgData name="Moirangthem Suresh Singh [Chillibreeze]" userId="f06758bc-9008-4d0e-8b8a-e89442bfaf22" providerId="ADAL" clId="{C61ACBB8-DEC2-4F46-A7B6-364D9CC28E94}" dt="2020-07-28T12:18:01.278" v="20" actId="1035"/>
        <pc:sldMkLst>
          <pc:docMk/>
          <pc:sldMk cId="1744613569" sldId="1738"/>
        </pc:sldMkLst>
        <pc:spChg chg="mod">
          <ac:chgData name="Moirangthem Suresh Singh [Chillibreeze]" userId="f06758bc-9008-4d0e-8b8a-e89442bfaf22" providerId="ADAL" clId="{C61ACBB8-DEC2-4F46-A7B6-364D9CC28E94}" dt="2020-07-28T12:18:01.278" v="20" actId="1035"/>
          <ac:spMkLst>
            <pc:docMk/>
            <pc:sldMk cId="1744613569" sldId="1738"/>
            <ac:spMk id="8" creationId="{79456036-52B4-4B18-9D7D-37264D751F11}"/>
          </ac:spMkLst>
        </pc:spChg>
      </pc:sldChg>
      <pc:sldChg chg="modSp mod">
        <pc:chgData name="Moirangthem Suresh Singh [Chillibreeze]" userId="f06758bc-9008-4d0e-8b8a-e89442bfaf22" providerId="ADAL" clId="{C61ACBB8-DEC2-4F46-A7B6-364D9CC28E94}" dt="2020-07-28T13:19:48.667" v="167" actId="13244"/>
        <pc:sldMkLst>
          <pc:docMk/>
          <pc:sldMk cId="2443699918" sldId="1741"/>
        </pc:sldMkLst>
        <pc:spChg chg="mod">
          <ac:chgData name="Moirangthem Suresh Singh [Chillibreeze]" userId="f06758bc-9008-4d0e-8b8a-e89442bfaf22" providerId="ADAL" clId="{C61ACBB8-DEC2-4F46-A7B6-364D9CC28E94}" dt="2020-07-28T13:19:48.667" v="167" actId="13244"/>
          <ac:spMkLst>
            <pc:docMk/>
            <pc:sldMk cId="2443699918" sldId="1741"/>
            <ac:spMk id="9" creationId="{94B583DF-5EE8-4AE3-9EB0-89161658892B}"/>
          </ac:spMkLst>
        </pc:spChg>
        <pc:spChg chg="mod">
          <ac:chgData name="Moirangthem Suresh Singh [Chillibreeze]" userId="f06758bc-9008-4d0e-8b8a-e89442bfaf22" providerId="ADAL" clId="{C61ACBB8-DEC2-4F46-A7B6-364D9CC28E94}" dt="2020-07-28T13:19:48.667" v="167" actId="13244"/>
          <ac:spMkLst>
            <pc:docMk/>
            <pc:sldMk cId="2443699918" sldId="1741"/>
            <ac:spMk id="13" creationId="{19AD34B4-944C-47BD-A680-7B40F426EF39}"/>
          </ac:spMkLst>
        </pc:spChg>
        <pc:spChg chg="mod">
          <ac:chgData name="Moirangthem Suresh Singh [Chillibreeze]" userId="f06758bc-9008-4d0e-8b8a-e89442bfaf22" providerId="ADAL" clId="{C61ACBB8-DEC2-4F46-A7B6-364D9CC28E94}" dt="2020-07-28T13:19:48.667" v="167" actId="13244"/>
          <ac:spMkLst>
            <pc:docMk/>
            <pc:sldMk cId="2443699918" sldId="1741"/>
            <ac:spMk id="18" creationId="{78DEC957-7ECB-41E0-B51E-75E4FE31E87D}"/>
          </ac:spMkLst>
        </pc:spChg>
        <pc:spChg chg="mod">
          <ac:chgData name="Moirangthem Suresh Singh [Chillibreeze]" userId="f06758bc-9008-4d0e-8b8a-e89442bfaf22" providerId="ADAL" clId="{C61ACBB8-DEC2-4F46-A7B6-364D9CC28E94}" dt="2020-07-28T13:19:48.667" v="167" actId="13244"/>
          <ac:spMkLst>
            <pc:docMk/>
            <pc:sldMk cId="2443699918" sldId="1741"/>
            <ac:spMk id="22" creationId="{B3377F55-1700-4D81-B2AF-1D982549A379}"/>
          </ac:spMkLst>
        </pc:spChg>
        <pc:spChg chg="mod">
          <ac:chgData name="Moirangthem Suresh Singh [Chillibreeze]" userId="f06758bc-9008-4d0e-8b8a-e89442bfaf22" providerId="ADAL" clId="{C61ACBB8-DEC2-4F46-A7B6-364D9CC28E94}" dt="2020-07-28T13:19:48.667" v="167" actId="13244"/>
          <ac:spMkLst>
            <pc:docMk/>
            <pc:sldMk cId="2443699918" sldId="1741"/>
            <ac:spMk id="26" creationId="{A3D3347D-460A-4DD1-BBF2-08163870D144}"/>
          </ac:spMkLst>
        </pc:spChg>
        <pc:spChg chg="mod">
          <ac:chgData name="Moirangthem Suresh Singh [Chillibreeze]" userId="f06758bc-9008-4d0e-8b8a-e89442bfaf22" providerId="ADAL" clId="{C61ACBB8-DEC2-4F46-A7B6-364D9CC28E94}" dt="2020-07-28T13:19:18.619" v="163" actId="1035"/>
          <ac:spMkLst>
            <pc:docMk/>
            <pc:sldMk cId="2443699918" sldId="1741"/>
            <ac:spMk id="30" creationId="{199A911E-6466-415D-888A-3B7471782EB4}"/>
          </ac:spMkLst>
        </pc:spChg>
        <pc:picChg chg="mod">
          <ac:chgData name="Moirangthem Suresh Singh [Chillibreeze]" userId="f06758bc-9008-4d0e-8b8a-e89442bfaf22" providerId="ADAL" clId="{C61ACBB8-DEC2-4F46-A7B6-364D9CC28E94}" dt="2020-07-28T13:19:18.619" v="163" actId="1035"/>
          <ac:picMkLst>
            <pc:docMk/>
            <pc:sldMk cId="2443699918" sldId="1741"/>
            <ac:picMk id="50" creationId="{510343EB-757B-49D2-AB8D-C5CE2734667F}"/>
          </ac:picMkLst>
        </pc:picChg>
        <pc:picChg chg="mod">
          <ac:chgData name="Moirangthem Suresh Singh [Chillibreeze]" userId="f06758bc-9008-4d0e-8b8a-e89442bfaf22" providerId="ADAL" clId="{C61ACBB8-DEC2-4F46-A7B6-364D9CC28E94}" dt="2020-07-28T13:19:48.667" v="167" actId="13244"/>
          <ac:picMkLst>
            <pc:docMk/>
            <pc:sldMk cId="2443699918" sldId="1741"/>
            <ac:picMk id="51" creationId="{610FB49D-7767-4DFF-938E-A63CB4D05338}"/>
          </ac:picMkLst>
        </pc:picChg>
        <pc:picChg chg="mod">
          <ac:chgData name="Moirangthem Suresh Singh [Chillibreeze]" userId="f06758bc-9008-4d0e-8b8a-e89442bfaf22" providerId="ADAL" clId="{C61ACBB8-DEC2-4F46-A7B6-364D9CC28E94}" dt="2020-07-28T13:19:48.667" v="167" actId="13244"/>
          <ac:picMkLst>
            <pc:docMk/>
            <pc:sldMk cId="2443699918" sldId="1741"/>
            <ac:picMk id="52" creationId="{8AACC101-AD83-4A8E-9140-3D4ED43D17E2}"/>
          </ac:picMkLst>
        </pc:picChg>
        <pc:picChg chg="mod">
          <ac:chgData name="Moirangthem Suresh Singh [Chillibreeze]" userId="f06758bc-9008-4d0e-8b8a-e89442bfaf22" providerId="ADAL" clId="{C61ACBB8-DEC2-4F46-A7B6-364D9CC28E94}" dt="2020-07-28T13:19:48.667" v="167" actId="13244"/>
          <ac:picMkLst>
            <pc:docMk/>
            <pc:sldMk cId="2443699918" sldId="1741"/>
            <ac:picMk id="53" creationId="{ABCB7831-C8DA-4ADC-9A6C-C4E96107F821}"/>
          </ac:picMkLst>
        </pc:picChg>
        <pc:picChg chg="mod">
          <ac:chgData name="Moirangthem Suresh Singh [Chillibreeze]" userId="f06758bc-9008-4d0e-8b8a-e89442bfaf22" providerId="ADAL" clId="{C61ACBB8-DEC2-4F46-A7B6-364D9CC28E94}" dt="2020-07-28T13:19:48.667" v="167" actId="13244"/>
          <ac:picMkLst>
            <pc:docMk/>
            <pc:sldMk cId="2443699918" sldId="1741"/>
            <ac:picMk id="54" creationId="{6A5B4335-D660-4B2A-9F2D-E9F8DEED57B5}"/>
          </ac:picMkLst>
        </pc:picChg>
        <pc:picChg chg="mod">
          <ac:chgData name="Moirangthem Suresh Singh [Chillibreeze]" userId="f06758bc-9008-4d0e-8b8a-e89442bfaf22" providerId="ADAL" clId="{C61ACBB8-DEC2-4F46-A7B6-364D9CC28E94}" dt="2020-07-28T13:19:18.619" v="163" actId="1035"/>
          <ac:picMkLst>
            <pc:docMk/>
            <pc:sldMk cId="2443699918" sldId="1741"/>
            <ac:picMk id="55" creationId="{74570B50-6AEC-4768-93F9-B4DAB0D95F3E}"/>
          </ac:picMkLst>
        </pc:picChg>
        <pc:cxnChg chg="mod">
          <ac:chgData name="Moirangthem Suresh Singh [Chillibreeze]" userId="f06758bc-9008-4d0e-8b8a-e89442bfaf22" providerId="ADAL" clId="{C61ACBB8-DEC2-4F46-A7B6-364D9CC28E94}" dt="2020-07-28T13:19:48.667" v="167" actId="13244"/>
          <ac:cxnSpMkLst>
            <pc:docMk/>
            <pc:sldMk cId="2443699918" sldId="1741"/>
            <ac:cxnSpMk id="21" creationId="{FC17558C-304B-4F3A-A497-F7CBABF3154E}"/>
          </ac:cxnSpMkLst>
        </pc:cxnChg>
        <pc:cxnChg chg="mod">
          <ac:chgData name="Moirangthem Suresh Singh [Chillibreeze]" userId="f06758bc-9008-4d0e-8b8a-e89442bfaf22" providerId="ADAL" clId="{C61ACBB8-DEC2-4F46-A7B6-364D9CC28E94}" dt="2020-07-28T13:19:48.667" v="167" actId="13244"/>
          <ac:cxnSpMkLst>
            <pc:docMk/>
            <pc:sldMk cId="2443699918" sldId="1741"/>
            <ac:cxnSpMk id="23" creationId="{2AE1CEC8-E2FF-4B29-85A0-0433429B3A4A}"/>
          </ac:cxnSpMkLst>
        </pc:cxnChg>
        <pc:cxnChg chg="mod">
          <ac:chgData name="Moirangthem Suresh Singh [Chillibreeze]" userId="f06758bc-9008-4d0e-8b8a-e89442bfaf22" providerId="ADAL" clId="{C61ACBB8-DEC2-4F46-A7B6-364D9CC28E94}" dt="2020-07-28T13:19:48.667" v="167" actId="13244"/>
          <ac:cxnSpMkLst>
            <pc:docMk/>
            <pc:sldMk cId="2443699918" sldId="1741"/>
            <ac:cxnSpMk id="24" creationId="{9BFA0609-A31F-49B2-93F7-9CFC6B125B27}"/>
          </ac:cxnSpMkLst>
        </pc:cxnChg>
        <pc:cxnChg chg="mod">
          <ac:chgData name="Moirangthem Suresh Singh [Chillibreeze]" userId="f06758bc-9008-4d0e-8b8a-e89442bfaf22" providerId="ADAL" clId="{C61ACBB8-DEC2-4F46-A7B6-364D9CC28E94}" dt="2020-07-28T13:19:48.667" v="167" actId="13244"/>
          <ac:cxnSpMkLst>
            <pc:docMk/>
            <pc:sldMk cId="2443699918" sldId="1741"/>
            <ac:cxnSpMk id="25" creationId="{D61E2DB1-8C97-443E-818D-408C7C0981D8}"/>
          </ac:cxnSpMkLst>
        </pc:cxnChg>
      </pc:sldChg>
      <pc:sldChg chg="modSp mod">
        <pc:chgData name="Moirangthem Suresh Singh [Chillibreeze]" userId="f06758bc-9008-4d0e-8b8a-e89442bfaf22" providerId="ADAL" clId="{C61ACBB8-DEC2-4F46-A7B6-364D9CC28E94}" dt="2020-07-28T13:26:58.558" v="501" actId="962"/>
        <pc:sldMkLst>
          <pc:docMk/>
          <pc:sldMk cId="1490232995" sldId="1742"/>
        </pc:sldMkLst>
        <pc:picChg chg="mod">
          <ac:chgData name="Moirangthem Suresh Singh [Chillibreeze]" userId="f06758bc-9008-4d0e-8b8a-e89442bfaf22" providerId="ADAL" clId="{C61ACBB8-DEC2-4F46-A7B6-364D9CC28E94}" dt="2020-07-28T13:26:37.019" v="447" actId="962"/>
          <ac:picMkLst>
            <pc:docMk/>
            <pc:sldMk cId="1490232995" sldId="1742"/>
            <ac:picMk id="2" creationId="{651609E7-545E-469C-BEE4-6C6D7085B13E}"/>
          </ac:picMkLst>
        </pc:picChg>
        <pc:picChg chg="mod">
          <ac:chgData name="Moirangthem Suresh Singh [Chillibreeze]" userId="f06758bc-9008-4d0e-8b8a-e89442bfaf22" providerId="ADAL" clId="{C61ACBB8-DEC2-4F46-A7B6-364D9CC28E94}" dt="2020-07-28T13:26:58.558" v="501" actId="962"/>
          <ac:picMkLst>
            <pc:docMk/>
            <pc:sldMk cId="1490232995" sldId="1742"/>
            <ac:picMk id="3" creationId="{B119E631-97E0-4AFC-8C2C-715507AB76F2}"/>
          </ac:picMkLst>
        </pc:picChg>
      </pc:sldChg>
      <pc:sldChg chg="modSp mod">
        <pc:chgData name="Moirangthem Suresh Singh [Chillibreeze]" userId="f06758bc-9008-4d0e-8b8a-e89442bfaf22" providerId="ADAL" clId="{C61ACBB8-DEC2-4F46-A7B6-364D9CC28E94}" dt="2020-07-28T12:51:53.994" v="62" actId="3064"/>
        <pc:sldMkLst>
          <pc:docMk/>
          <pc:sldMk cId="1226354152" sldId="1744"/>
        </pc:sldMkLst>
        <pc:graphicFrameChg chg="modGraphic">
          <ac:chgData name="Moirangthem Suresh Singh [Chillibreeze]" userId="f06758bc-9008-4d0e-8b8a-e89442bfaf22" providerId="ADAL" clId="{C61ACBB8-DEC2-4F46-A7B6-364D9CC28E94}" dt="2020-07-28T12:51:53.994" v="62" actId="3064"/>
          <ac:graphicFrameMkLst>
            <pc:docMk/>
            <pc:sldMk cId="1226354152" sldId="1744"/>
            <ac:graphicFrameMk id="7" creationId="{6DA6FA98-1347-4EE3-9A3E-2C3192A14CD2}"/>
          </ac:graphicFrameMkLst>
        </pc:graphicFrameChg>
      </pc:sldChg>
      <pc:sldChg chg="modSp mod">
        <pc:chgData name="Moirangthem Suresh Singh [Chillibreeze]" userId="f06758bc-9008-4d0e-8b8a-e89442bfaf22" providerId="ADAL" clId="{C61ACBB8-DEC2-4F46-A7B6-364D9CC28E94}" dt="2020-07-28T13:33:01.883" v="668" actId="962"/>
        <pc:sldMkLst>
          <pc:docMk/>
          <pc:sldMk cId="3407989679" sldId="1745"/>
        </pc:sldMkLst>
        <pc:spChg chg="mod">
          <ac:chgData name="Moirangthem Suresh Singh [Chillibreeze]" userId="f06758bc-9008-4d0e-8b8a-e89442bfaf22" providerId="ADAL" clId="{C61ACBB8-DEC2-4F46-A7B6-364D9CC28E94}" dt="2020-07-28T13:32:27.636" v="554" actId="12789"/>
          <ac:spMkLst>
            <pc:docMk/>
            <pc:sldMk cId="3407989679" sldId="1745"/>
            <ac:spMk id="4" creationId="{7F11C1AA-4833-4386-8DE6-A43EBDB88D48}"/>
          </ac:spMkLst>
        </pc:spChg>
        <pc:grpChg chg="mod">
          <ac:chgData name="Moirangthem Suresh Singh [Chillibreeze]" userId="f06758bc-9008-4d0e-8b8a-e89442bfaf22" providerId="ADAL" clId="{C61ACBB8-DEC2-4F46-A7B6-364D9CC28E94}" dt="2020-07-28T13:32:27.636" v="554" actId="12789"/>
          <ac:grpSpMkLst>
            <pc:docMk/>
            <pc:sldMk cId="3407989679" sldId="1745"/>
            <ac:grpSpMk id="9" creationId="{CD084AF3-4305-465B-A077-3CBA48DD0B9D}"/>
          </ac:grpSpMkLst>
        </pc:grpChg>
        <pc:picChg chg="mod modCrop">
          <ac:chgData name="Moirangthem Suresh Singh [Chillibreeze]" userId="f06758bc-9008-4d0e-8b8a-e89442bfaf22" providerId="ADAL" clId="{C61ACBB8-DEC2-4F46-A7B6-364D9CC28E94}" dt="2020-07-28T13:32:58.766" v="666" actId="962"/>
          <ac:picMkLst>
            <pc:docMk/>
            <pc:sldMk cId="3407989679" sldId="1745"/>
            <ac:picMk id="2" creationId="{EA8FA35E-4A90-419B-80FB-61550ACA7209}"/>
          </ac:picMkLst>
        </pc:picChg>
        <pc:picChg chg="mod">
          <ac:chgData name="Moirangthem Suresh Singh [Chillibreeze]" userId="f06758bc-9008-4d0e-8b8a-e89442bfaf22" providerId="ADAL" clId="{C61ACBB8-DEC2-4F46-A7B6-364D9CC28E94}" dt="2020-07-28T13:33:01.883" v="668" actId="962"/>
          <ac:picMkLst>
            <pc:docMk/>
            <pc:sldMk cId="3407989679" sldId="1745"/>
            <ac:picMk id="3" creationId="{F92F0663-18EF-432A-8A8C-F06BA558C651}"/>
          </ac:picMkLst>
        </pc:picChg>
      </pc:sldChg>
      <pc:sldChg chg="addSp delSp modSp mod">
        <pc:chgData name="Moirangthem Suresh Singh [Chillibreeze]" userId="f06758bc-9008-4d0e-8b8a-e89442bfaf22" providerId="ADAL" clId="{C61ACBB8-DEC2-4F46-A7B6-364D9CC28E94}" dt="2020-07-28T13:37:24.611" v="967" actId="13244"/>
        <pc:sldMkLst>
          <pc:docMk/>
          <pc:sldMk cId="3478615260" sldId="1747"/>
        </pc:sldMkLst>
        <pc:spChg chg="mod">
          <ac:chgData name="Moirangthem Suresh Singh [Chillibreeze]" userId="f06758bc-9008-4d0e-8b8a-e89442bfaf22" providerId="ADAL" clId="{C61ACBB8-DEC2-4F46-A7B6-364D9CC28E94}" dt="2020-07-28T13:37:24.611" v="967" actId="13244"/>
          <ac:spMkLst>
            <pc:docMk/>
            <pc:sldMk cId="3478615260" sldId="1747"/>
            <ac:spMk id="5" creationId="{D2728047-0718-4655-8205-EFD2A25666C9}"/>
          </ac:spMkLst>
        </pc:spChg>
        <pc:grpChg chg="add del mod">
          <ac:chgData name="Moirangthem Suresh Singh [Chillibreeze]" userId="f06758bc-9008-4d0e-8b8a-e89442bfaf22" providerId="ADAL" clId="{C61ACBB8-DEC2-4F46-A7B6-364D9CC28E94}" dt="2020-07-28T12:49:54.671" v="48" actId="165"/>
          <ac:grpSpMkLst>
            <pc:docMk/>
            <pc:sldMk cId="3478615260" sldId="1747"/>
            <ac:grpSpMk id="2" creationId="{5F0CBC45-50C6-4C57-95C1-761E9E820A21}"/>
          </ac:grpSpMkLst>
        </pc:grpChg>
        <pc:picChg chg="mod topLvl">
          <ac:chgData name="Moirangthem Suresh Singh [Chillibreeze]" userId="f06758bc-9008-4d0e-8b8a-e89442bfaf22" providerId="ADAL" clId="{C61ACBB8-DEC2-4F46-A7B6-364D9CC28E94}" dt="2020-07-28T13:36:14.615" v="820" actId="962"/>
          <ac:picMkLst>
            <pc:docMk/>
            <pc:sldMk cId="3478615260" sldId="1747"/>
            <ac:picMk id="8" creationId="{C19D845C-5B0A-4E0A-BA4D-9349F8CCEFE4}"/>
          </ac:picMkLst>
        </pc:picChg>
        <pc:picChg chg="mod topLvl">
          <ac:chgData name="Moirangthem Suresh Singh [Chillibreeze]" userId="f06758bc-9008-4d0e-8b8a-e89442bfaf22" providerId="ADAL" clId="{C61ACBB8-DEC2-4F46-A7B6-364D9CC28E94}" dt="2020-07-28T13:37:16.273" v="966" actId="962"/>
          <ac:picMkLst>
            <pc:docMk/>
            <pc:sldMk cId="3478615260" sldId="1747"/>
            <ac:picMk id="9" creationId="{4F93EED2-52B2-401F-9EAF-B20927F3740B}"/>
          </ac:picMkLst>
        </pc:picChg>
      </pc:sldChg>
      <pc:sldChg chg="addSp delSp modSp mod">
        <pc:chgData name="Moirangthem Suresh Singh [Chillibreeze]" userId="f06758bc-9008-4d0e-8b8a-e89442bfaf22" providerId="ADAL" clId="{C61ACBB8-DEC2-4F46-A7B6-364D9CC28E94}" dt="2020-07-28T13:37:40.272" v="968" actId="962"/>
        <pc:sldMkLst>
          <pc:docMk/>
          <pc:sldMk cId="1763330745" sldId="1763"/>
        </pc:sldMkLst>
        <pc:spChg chg="add del mod">
          <ac:chgData name="Moirangthem Suresh Singh [Chillibreeze]" userId="f06758bc-9008-4d0e-8b8a-e89442bfaf22" providerId="ADAL" clId="{C61ACBB8-DEC2-4F46-A7B6-364D9CC28E94}" dt="2020-07-28T12:59:53.322" v="89" actId="478"/>
          <ac:spMkLst>
            <pc:docMk/>
            <pc:sldMk cId="1763330745" sldId="1763"/>
            <ac:spMk id="3" creationId="{401B1E3C-8564-4CF7-9574-07031F5D42D0}"/>
          </ac:spMkLst>
        </pc:spChg>
        <pc:spChg chg="mod">
          <ac:chgData name="Moirangthem Suresh Singh [Chillibreeze]" userId="f06758bc-9008-4d0e-8b8a-e89442bfaf22" providerId="ADAL" clId="{C61ACBB8-DEC2-4F46-A7B6-364D9CC28E94}" dt="2020-07-28T13:37:40.272" v="968" actId="962"/>
          <ac:spMkLst>
            <pc:docMk/>
            <pc:sldMk cId="1763330745" sldId="1763"/>
            <ac:spMk id="7" creationId="{36A642B0-9E77-4265-8305-AEA28BE614D4}"/>
          </ac:spMkLst>
        </pc:spChg>
        <pc:spChg chg="mod">
          <ac:chgData name="Moirangthem Suresh Singh [Chillibreeze]" userId="f06758bc-9008-4d0e-8b8a-e89442bfaf22" providerId="ADAL" clId="{C61ACBB8-DEC2-4F46-A7B6-364D9CC28E94}" dt="2020-07-28T12:59:56.660" v="90" actId="14100"/>
          <ac:spMkLst>
            <pc:docMk/>
            <pc:sldMk cId="1763330745" sldId="1763"/>
            <ac:spMk id="13" creationId="{690A04CE-AD39-4D57-A940-A6B1C6135CD2}"/>
          </ac:spMkLst>
        </pc:spChg>
        <pc:picChg chg="add del mod">
          <ac:chgData name="Moirangthem Suresh Singh [Chillibreeze]" userId="f06758bc-9008-4d0e-8b8a-e89442bfaf22" providerId="ADAL" clId="{C61ACBB8-DEC2-4F46-A7B6-364D9CC28E94}" dt="2020-07-28T12:58:17.648" v="84" actId="478"/>
          <ac:picMkLst>
            <pc:docMk/>
            <pc:sldMk cId="1763330745" sldId="1763"/>
            <ac:picMk id="2" creationId="{907E2253-C21C-4B04-A212-FCBD65569C8A}"/>
          </ac:picMkLst>
        </pc:picChg>
        <pc:picChg chg="mod">
          <ac:chgData name="Moirangthem Suresh Singh [Chillibreeze]" userId="f06758bc-9008-4d0e-8b8a-e89442bfaf22" providerId="ADAL" clId="{C61ACBB8-DEC2-4F46-A7B6-364D9CC28E94}" dt="2020-07-28T12:58:15.959" v="83" actId="554"/>
          <ac:picMkLst>
            <pc:docMk/>
            <pc:sldMk cId="1763330745" sldId="1763"/>
            <ac:picMk id="18" creationId="{44C6E2EB-A72F-4222-91B6-A9C0E5193450}"/>
          </ac:picMkLst>
        </pc:picChg>
      </pc:sldChg>
      <pc:sldChg chg="delSp modSp mod">
        <pc:chgData name="Moirangthem Suresh Singh [Chillibreeze]" userId="f06758bc-9008-4d0e-8b8a-e89442bfaf22" providerId="ADAL" clId="{C61ACBB8-DEC2-4F46-A7B6-364D9CC28E94}" dt="2020-07-28T13:31:27.246" v="551" actId="962"/>
        <pc:sldMkLst>
          <pc:docMk/>
          <pc:sldMk cId="2415845746" sldId="1766"/>
        </pc:sldMkLst>
        <pc:spChg chg="mod">
          <ac:chgData name="Moirangthem Suresh Singh [Chillibreeze]" userId="f06758bc-9008-4d0e-8b8a-e89442bfaf22" providerId="ADAL" clId="{C61ACBB8-DEC2-4F46-A7B6-364D9CC28E94}" dt="2020-07-28T12:21:41.683" v="34" actId="242"/>
          <ac:spMkLst>
            <pc:docMk/>
            <pc:sldMk cId="2415845746" sldId="1766"/>
            <ac:spMk id="2" creationId="{D47BE497-3E59-45BF-825C-8D1F5B2A9977}"/>
          </ac:spMkLst>
        </pc:spChg>
        <pc:spChg chg="del mod">
          <ac:chgData name="Moirangthem Suresh Singh [Chillibreeze]" userId="f06758bc-9008-4d0e-8b8a-e89442bfaf22" providerId="ADAL" clId="{C61ACBB8-DEC2-4F46-A7B6-364D9CC28E94}" dt="2020-07-28T12:21:33.203" v="30" actId="478"/>
          <ac:spMkLst>
            <pc:docMk/>
            <pc:sldMk cId="2415845746" sldId="1766"/>
            <ac:spMk id="4" creationId="{BBDF09AC-88CA-47E7-9070-3B44D8FB8FCA}"/>
          </ac:spMkLst>
        </pc:spChg>
        <pc:spChg chg="mod">
          <ac:chgData name="Moirangthem Suresh Singh [Chillibreeze]" userId="f06758bc-9008-4d0e-8b8a-e89442bfaf22" providerId="ADAL" clId="{C61ACBB8-DEC2-4F46-A7B6-364D9CC28E94}" dt="2020-07-28T12:22:47.752" v="35" actId="948"/>
          <ac:spMkLst>
            <pc:docMk/>
            <pc:sldMk cId="2415845746" sldId="1766"/>
            <ac:spMk id="6" creationId="{00000000-0000-0000-0000-000000000000}"/>
          </ac:spMkLst>
        </pc:spChg>
        <pc:picChg chg="mod">
          <ac:chgData name="Moirangthem Suresh Singh [Chillibreeze]" userId="f06758bc-9008-4d0e-8b8a-e89442bfaf22" providerId="ADAL" clId="{C61ACBB8-DEC2-4F46-A7B6-364D9CC28E94}" dt="2020-07-28T13:31:27.246" v="551" actId="962"/>
          <ac:picMkLst>
            <pc:docMk/>
            <pc:sldMk cId="2415845746" sldId="1766"/>
            <ac:picMk id="3" creationId="{6EE9CDC4-1DD0-455D-AEC8-621051046504}"/>
          </ac:picMkLst>
        </pc:picChg>
      </pc:sldChg>
      <pc:sldChg chg="modSp mod">
        <pc:chgData name="Moirangthem Suresh Singh [Chillibreeze]" userId="f06758bc-9008-4d0e-8b8a-e89442bfaf22" providerId="ADAL" clId="{C61ACBB8-DEC2-4F46-A7B6-364D9CC28E94}" dt="2020-07-28T12:51:19.482" v="56" actId="20577"/>
        <pc:sldMkLst>
          <pc:docMk/>
          <pc:sldMk cId="948761037" sldId="1767"/>
        </pc:sldMkLst>
        <pc:spChg chg="mod">
          <ac:chgData name="Moirangthem Suresh Singh [Chillibreeze]" userId="f06758bc-9008-4d0e-8b8a-e89442bfaf22" providerId="ADAL" clId="{C61ACBB8-DEC2-4F46-A7B6-364D9CC28E94}" dt="2020-07-28T12:51:19.482" v="56" actId="20577"/>
          <ac:spMkLst>
            <pc:docMk/>
            <pc:sldMk cId="948761037" sldId="1767"/>
            <ac:spMk id="8" creationId="{DF615C6E-6FDD-4E9E-97E2-B2E937687FD9}"/>
          </ac:spMkLst>
        </pc:spChg>
      </pc:sldChg>
      <pc:sldChg chg="modSp mod">
        <pc:chgData name="Moirangthem Suresh Singh [Chillibreeze]" userId="f06758bc-9008-4d0e-8b8a-e89442bfaf22" providerId="ADAL" clId="{C61ACBB8-DEC2-4F46-A7B6-364D9CC28E94}" dt="2020-07-28T12:52:09.514" v="64" actId="14100"/>
        <pc:sldMkLst>
          <pc:docMk/>
          <pc:sldMk cId="3393620188" sldId="1768"/>
        </pc:sldMkLst>
        <pc:graphicFrameChg chg="modGraphic">
          <ac:chgData name="Moirangthem Suresh Singh [Chillibreeze]" userId="f06758bc-9008-4d0e-8b8a-e89442bfaf22" providerId="ADAL" clId="{C61ACBB8-DEC2-4F46-A7B6-364D9CC28E94}" dt="2020-07-28T12:52:09.514" v="64" actId="14100"/>
          <ac:graphicFrameMkLst>
            <pc:docMk/>
            <pc:sldMk cId="3393620188" sldId="1768"/>
            <ac:graphicFrameMk id="5" creationId="{75CDBF24-91F9-44DC-A01C-5016370B14A9}"/>
          </ac:graphicFrameMkLst>
        </pc:graphicFrameChg>
      </pc:sldChg>
      <pc:sldChg chg="addSp delSp modSp mod">
        <pc:chgData name="Moirangthem Suresh Singh [Chillibreeze]" userId="f06758bc-9008-4d0e-8b8a-e89442bfaf22" providerId="ADAL" clId="{C61ACBB8-DEC2-4F46-A7B6-364D9CC28E94}" dt="2020-07-28T13:40:59.256" v="1330" actId="20577"/>
        <pc:sldMkLst>
          <pc:docMk/>
          <pc:sldMk cId="3260446576" sldId="1769"/>
        </pc:sldMkLst>
        <pc:spChg chg="mod">
          <ac:chgData name="Moirangthem Suresh Singh [Chillibreeze]" userId="f06758bc-9008-4d0e-8b8a-e89442bfaf22" providerId="ADAL" clId="{C61ACBB8-DEC2-4F46-A7B6-364D9CC28E94}" dt="2020-07-28T12:54:15.351" v="70" actId="12789"/>
          <ac:spMkLst>
            <pc:docMk/>
            <pc:sldMk cId="3260446576" sldId="1769"/>
            <ac:spMk id="8" creationId="{56799AA2-E7C3-4B01-A809-F8FE22B153AB}"/>
          </ac:spMkLst>
        </pc:spChg>
        <pc:spChg chg="mod">
          <ac:chgData name="Moirangthem Suresh Singh [Chillibreeze]" userId="f06758bc-9008-4d0e-8b8a-e89442bfaf22" providerId="ADAL" clId="{C61ACBB8-DEC2-4F46-A7B6-364D9CC28E94}" dt="2020-07-28T13:40:59.256" v="1330" actId="20577"/>
          <ac:spMkLst>
            <pc:docMk/>
            <pc:sldMk cId="3260446576" sldId="1769"/>
            <ac:spMk id="17" creationId="{00000000-0000-0000-0000-000000000000}"/>
          </ac:spMkLst>
        </pc:spChg>
        <pc:grpChg chg="add del mod">
          <ac:chgData name="Moirangthem Suresh Singh [Chillibreeze]" userId="f06758bc-9008-4d0e-8b8a-e89442bfaf22" providerId="ADAL" clId="{C61ACBB8-DEC2-4F46-A7B6-364D9CC28E94}" dt="2020-07-28T12:54:17.291" v="71" actId="165"/>
          <ac:grpSpMkLst>
            <pc:docMk/>
            <pc:sldMk cId="3260446576" sldId="1769"/>
            <ac:grpSpMk id="2" creationId="{144F060F-A292-42DC-8362-9917418AA881}"/>
          </ac:grpSpMkLst>
        </pc:grpChg>
        <pc:picChg chg="mod topLvl">
          <ac:chgData name="Moirangthem Suresh Singh [Chillibreeze]" userId="f06758bc-9008-4d0e-8b8a-e89442bfaf22" providerId="ADAL" clId="{C61ACBB8-DEC2-4F46-A7B6-364D9CC28E94}" dt="2020-07-28T13:40:26.397" v="1198" actId="962"/>
          <ac:picMkLst>
            <pc:docMk/>
            <pc:sldMk cId="3260446576" sldId="1769"/>
            <ac:picMk id="4" creationId="{57F76AFE-254D-4D6B-BCCB-F07CBEBE7FB3}"/>
          </ac:picMkLst>
        </pc:picChg>
        <pc:picChg chg="mod topLvl">
          <ac:chgData name="Moirangthem Suresh Singh [Chillibreeze]" userId="f06758bc-9008-4d0e-8b8a-e89442bfaf22" providerId="ADAL" clId="{C61ACBB8-DEC2-4F46-A7B6-364D9CC28E94}" dt="2020-07-28T13:40:50.315" v="1328" actId="962"/>
          <ac:picMkLst>
            <pc:docMk/>
            <pc:sldMk cId="3260446576" sldId="1769"/>
            <ac:picMk id="5" creationId="{B36C1F9A-E542-4E2D-92A2-B95F3E8DBEE6}"/>
          </ac:picMkLst>
        </pc:picChg>
      </pc:sldChg>
      <pc:sldChg chg="modSp mod">
        <pc:chgData name="Moirangthem Suresh Singh [Chillibreeze]" userId="f06758bc-9008-4d0e-8b8a-e89442bfaf22" providerId="ADAL" clId="{C61ACBB8-DEC2-4F46-A7B6-364D9CC28E94}" dt="2020-07-28T12:54:47.183" v="73" actId="20577"/>
        <pc:sldMkLst>
          <pc:docMk/>
          <pc:sldMk cId="662603712" sldId="1770"/>
        </pc:sldMkLst>
        <pc:spChg chg="mod">
          <ac:chgData name="Moirangthem Suresh Singh [Chillibreeze]" userId="f06758bc-9008-4d0e-8b8a-e89442bfaf22" providerId="ADAL" clId="{C61ACBB8-DEC2-4F46-A7B6-364D9CC28E94}" dt="2020-07-28T12:54:47.183" v="73" actId="20577"/>
          <ac:spMkLst>
            <pc:docMk/>
            <pc:sldMk cId="662603712" sldId="1770"/>
            <ac:spMk id="17" creationId="{00000000-0000-0000-0000-000000000000}"/>
          </ac:spMkLst>
        </pc:spChg>
      </pc:sldChg>
      <pc:sldChg chg="modSp mod">
        <pc:chgData name="Moirangthem Suresh Singh [Chillibreeze]" userId="f06758bc-9008-4d0e-8b8a-e89442bfaf22" providerId="ADAL" clId="{C61ACBB8-DEC2-4F46-A7B6-364D9CC28E94}" dt="2020-07-28T12:55:25.582" v="80" actId="1076"/>
        <pc:sldMkLst>
          <pc:docMk/>
          <pc:sldMk cId="1478140466" sldId="1771"/>
        </pc:sldMkLst>
        <pc:spChg chg="mod">
          <ac:chgData name="Moirangthem Suresh Singh [Chillibreeze]" userId="f06758bc-9008-4d0e-8b8a-e89442bfaf22" providerId="ADAL" clId="{C61ACBB8-DEC2-4F46-A7B6-364D9CC28E94}" dt="2020-07-28T12:55:25.582" v="80" actId="1076"/>
          <ac:spMkLst>
            <pc:docMk/>
            <pc:sldMk cId="1478140466" sldId="1771"/>
            <ac:spMk id="8" creationId="{BE067262-6E09-4C86-AE01-A11C562737C7}"/>
          </ac:spMkLst>
        </pc:spChg>
        <pc:spChg chg="mod">
          <ac:chgData name="Moirangthem Suresh Singh [Chillibreeze]" userId="f06758bc-9008-4d0e-8b8a-e89442bfaf22" providerId="ADAL" clId="{C61ACBB8-DEC2-4F46-A7B6-364D9CC28E94}" dt="2020-07-28T12:55:25.582" v="80" actId="1076"/>
          <ac:spMkLst>
            <pc:docMk/>
            <pc:sldMk cId="1478140466" sldId="1771"/>
            <ac:spMk id="12" creationId="{9CA2B9B9-B662-4D42-837D-3E0AB5E5D24E}"/>
          </ac:spMkLst>
        </pc:spChg>
        <pc:spChg chg="mod">
          <ac:chgData name="Moirangthem Suresh Singh [Chillibreeze]" userId="f06758bc-9008-4d0e-8b8a-e89442bfaf22" providerId="ADAL" clId="{C61ACBB8-DEC2-4F46-A7B6-364D9CC28E94}" dt="2020-07-28T12:55:25.582" v="80" actId="1076"/>
          <ac:spMkLst>
            <pc:docMk/>
            <pc:sldMk cId="1478140466" sldId="1771"/>
            <ac:spMk id="16" creationId="{D51E994F-AEF7-4272-B820-ABC9E93C7884}"/>
          </ac:spMkLst>
        </pc:spChg>
        <pc:spChg chg="mod">
          <ac:chgData name="Moirangthem Suresh Singh [Chillibreeze]" userId="f06758bc-9008-4d0e-8b8a-e89442bfaf22" providerId="ADAL" clId="{C61ACBB8-DEC2-4F46-A7B6-364D9CC28E94}" dt="2020-07-28T12:55:25.582" v="80" actId="1076"/>
          <ac:spMkLst>
            <pc:docMk/>
            <pc:sldMk cId="1478140466" sldId="1771"/>
            <ac:spMk id="21" creationId="{AD09E4F9-425A-43C2-A86E-55B4336BDE28}"/>
          </ac:spMkLst>
        </pc:spChg>
        <pc:cxnChg chg="mod">
          <ac:chgData name="Moirangthem Suresh Singh [Chillibreeze]" userId="f06758bc-9008-4d0e-8b8a-e89442bfaf22" providerId="ADAL" clId="{C61ACBB8-DEC2-4F46-A7B6-364D9CC28E94}" dt="2020-07-28T12:55:25.582" v="80" actId="1076"/>
          <ac:cxnSpMkLst>
            <pc:docMk/>
            <pc:sldMk cId="1478140466" sldId="1771"/>
            <ac:cxnSpMk id="24" creationId="{70DD93B7-D8D2-4C04-B4D3-838347B5376C}"/>
          </ac:cxnSpMkLst>
        </pc:cxnChg>
        <pc:cxnChg chg="mod">
          <ac:chgData name="Moirangthem Suresh Singh [Chillibreeze]" userId="f06758bc-9008-4d0e-8b8a-e89442bfaf22" providerId="ADAL" clId="{C61ACBB8-DEC2-4F46-A7B6-364D9CC28E94}" dt="2020-07-28T12:55:25.582" v="80" actId="1076"/>
          <ac:cxnSpMkLst>
            <pc:docMk/>
            <pc:sldMk cId="1478140466" sldId="1771"/>
            <ac:cxnSpMk id="25" creationId="{63B7E824-F1E7-4AF4-819A-1425BC055136}"/>
          </ac:cxnSpMkLst>
        </pc:cxnChg>
        <pc:cxnChg chg="mod">
          <ac:chgData name="Moirangthem Suresh Singh [Chillibreeze]" userId="f06758bc-9008-4d0e-8b8a-e89442bfaf22" providerId="ADAL" clId="{C61ACBB8-DEC2-4F46-A7B6-364D9CC28E94}" dt="2020-07-28T12:55:25.582" v="80" actId="1076"/>
          <ac:cxnSpMkLst>
            <pc:docMk/>
            <pc:sldMk cId="1478140466" sldId="1771"/>
            <ac:cxnSpMk id="26" creationId="{157C7499-975E-4894-A044-DD408340A6E8}"/>
          </ac:cxnSpMkLst>
        </pc:cxnChg>
      </pc:sldChg>
      <pc:sldChg chg="modSp mod">
        <pc:chgData name="Moirangthem Suresh Singh [Chillibreeze]" userId="f06758bc-9008-4d0e-8b8a-e89442bfaf22" providerId="ADAL" clId="{C61ACBB8-DEC2-4F46-A7B6-364D9CC28E94}" dt="2020-07-28T13:41:42.210" v="1332" actId="1076"/>
        <pc:sldMkLst>
          <pc:docMk/>
          <pc:sldMk cId="1145110096" sldId="1773"/>
        </pc:sldMkLst>
        <pc:spChg chg="mod">
          <ac:chgData name="Moirangthem Suresh Singh [Chillibreeze]" userId="f06758bc-9008-4d0e-8b8a-e89442bfaf22" providerId="ADAL" clId="{C61ACBB8-DEC2-4F46-A7B6-364D9CC28E94}" dt="2020-07-28T13:41:39.401" v="1331" actId="14100"/>
          <ac:spMkLst>
            <pc:docMk/>
            <pc:sldMk cId="1145110096" sldId="1773"/>
            <ac:spMk id="10" creationId="{CF58B5AD-260E-415A-AF12-3E68F5702ADA}"/>
          </ac:spMkLst>
        </pc:spChg>
        <pc:spChg chg="mod">
          <ac:chgData name="Moirangthem Suresh Singh [Chillibreeze]" userId="f06758bc-9008-4d0e-8b8a-e89442bfaf22" providerId="ADAL" clId="{C61ACBB8-DEC2-4F46-A7B6-364D9CC28E94}" dt="2020-07-28T13:41:42.210" v="1332" actId="1076"/>
          <ac:spMkLst>
            <pc:docMk/>
            <pc:sldMk cId="1145110096" sldId="1773"/>
            <ac:spMk id="11" creationId="{4DD97AA3-5C73-4BC1-A5BA-1A9BDBF49303}"/>
          </ac:spMkLst>
        </pc:spChg>
      </pc:sldChg>
      <pc:sldChg chg="delSp modSp mod">
        <pc:chgData name="Moirangthem Suresh Singh [Chillibreeze]" userId="f06758bc-9008-4d0e-8b8a-e89442bfaf22" providerId="ADAL" clId="{C61ACBB8-DEC2-4F46-A7B6-364D9CC28E94}" dt="2020-07-29T12:31:10.723" v="1441" actId="1582"/>
        <pc:sldMkLst>
          <pc:docMk/>
          <pc:sldMk cId="3262485396" sldId="1776"/>
        </pc:sldMkLst>
        <pc:spChg chg="mod">
          <ac:chgData name="Moirangthem Suresh Singh [Chillibreeze]" userId="f06758bc-9008-4d0e-8b8a-e89442bfaf22" providerId="ADAL" clId="{C61ACBB8-DEC2-4F46-A7B6-364D9CC28E94}" dt="2020-07-28T13:03:05.154" v="93" actId="20577"/>
          <ac:spMkLst>
            <pc:docMk/>
            <pc:sldMk cId="3262485396" sldId="1776"/>
            <ac:spMk id="2" creationId="{421E968F-9E68-49B0-AA05-9A2A3AAF452C}"/>
          </ac:spMkLst>
        </pc:spChg>
        <pc:spChg chg="del">
          <ac:chgData name="Moirangthem Suresh Singh [Chillibreeze]" userId="f06758bc-9008-4d0e-8b8a-e89442bfaf22" providerId="ADAL" clId="{C61ACBB8-DEC2-4F46-A7B6-364D9CC28E94}" dt="2020-07-29T12:31:06.604" v="1439" actId="478"/>
          <ac:spMkLst>
            <pc:docMk/>
            <pc:sldMk cId="3262485396" sldId="1776"/>
            <ac:spMk id="7" creationId="{E50A48E4-A71C-4D2F-9DBC-6AC38C49A45F}"/>
          </ac:spMkLst>
        </pc:spChg>
        <pc:spChg chg="mod">
          <ac:chgData name="Moirangthem Suresh Singh [Chillibreeze]" userId="f06758bc-9008-4d0e-8b8a-e89442bfaf22" providerId="ADAL" clId="{C61ACBB8-DEC2-4F46-A7B6-364D9CC28E94}" dt="2020-07-28T13:02:58.719" v="92" actId="20577"/>
          <ac:spMkLst>
            <pc:docMk/>
            <pc:sldMk cId="3262485396" sldId="1776"/>
            <ac:spMk id="17" creationId="{00000000-0000-0000-0000-000000000000}"/>
          </ac:spMkLst>
        </pc:spChg>
        <pc:picChg chg="mod modCrop">
          <ac:chgData name="Moirangthem Suresh Singh [Chillibreeze]" userId="f06758bc-9008-4d0e-8b8a-e89442bfaf22" providerId="ADAL" clId="{C61ACBB8-DEC2-4F46-A7B6-364D9CC28E94}" dt="2020-07-29T12:31:10.723" v="1441" actId="1582"/>
          <ac:picMkLst>
            <pc:docMk/>
            <pc:sldMk cId="3262485396" sldId="1776"/>
            <ac:picMk id="4" creationId="{DCC89A76-4AA3-4FAC-B1F8-751ED79D61BD}"/>
          </ac:picMkLst>
        </pc:picChg>
      </pc:sldChg>
      <pc:sldChg chg="delSp modSp mod">
        <pc:chgData name="Moirangthem Suresh Singh [Chillibreeze]" userId="f06758bc-9008-4d0e-8b8a-e89442bfaf22" providerId="ADAL" clId="{C61ACBB8-DEC2-4F46-A7B6-364D9CC28E94}" dt="2020-07-29T12:31:26.743" v="1446" actId="1582"/>
        <pc:sldMkLst>
          <pc:docMk/>
          <pc:sldMk cId="2470970833" sldId="1777"/>
        </pc:sldMkLst>
        <pc:spChg chg="del">
          <ac:chgData name="Moirangthem Suresh Singh [Chillibreeze]" userId="f06758bc-9008-4d0e-8b8a-e89442bfaf22" providerId="ADAL" clId="{C61ACBB8-DEC2-4F46-A7B6-364D9CC28E94}" dt="2020-07-29T12:31:22.547" v="1444" actId="478"/>
          <ac:spMkLst>
            <pc:docMk/>
            <pc:sldMk cId="2470970833" sldId="1777"/>
            <ac:spMk id="7" creationId="{9B88ADA0-55FD-48C8-A562-FF8C29512C47}"/>
          </ac:spMkLst>
        </pc:spChg>
        <pc:picChg chg="mod modCrop">
          <ac:chgData name="Moirangthem Suresh Singh [Chillibreeze]" userId="f06758bc-9008-4d0e-8b8a-e89442bfaf22" providerId="ADAL" clId="{C61ACBB8-DEC2-4F46-A7B6-364D9CC28E94}" dt="2020-07-29T12:31:26.743" v="1446" actId="1582"/>
          <ac:picMkLst>
            <pc:docMk/>
            <pc:sldMk cId="2470970833" sldId="1777"/>
            <ac:picMk id="4" creationId="{973040A0-1772-421A-917A-79B8EA881F1B}"/>
          </ac:picMkLst>
        </pc:picChg>
      </pc:sldChg>
      <pc:sldChg chg="delSp modSp mod">
        <pc:chgData name="Moirangthem Suresh Singh [Chillibreeze]" userId="f06758bc-9008-4d0e-8b8a-e89442bfaf22" providerId="ADAL" clId="{C61ACBB8-DEC2-4F46-A7B6-364D9CC28E94}" dt="2020-07-29T12:31:55.090" v="1453" actId="1582"/>
        <pc:sldMkLst>
          <pc:docMk/>
          <pc:sldMk cId="419136048" sldId="1778"/>
        </pc:sldMkLst>
        <pc:spChg chg="del">
          <ac:chgData name="Moirangthem Suresh Singh [Chillibreeze]" userId="f06758bc-9008-4d0e-8b8a-e89442bfaf22" providerId="ADAL" clId="{C61ACBB8-DEC2-4F46-A7B6-364D9CC28E94}" dt="2020-07-29T12:31:49.333" v="1451" actId="478"/>
          <ac:spMkLst>
            <pc:docMk/>
            <pc:sldMk cId="419136048" sldId="1778"/>
            <ac:spMk id="8" creationId="{2986CE30-3F5B-4F4E-9D6D-E416C8B08175}"/>
          </ac:spMkLst>
        </pc:spChg>
        <pc:picChg chg="mod modCrop">
          <ac:chgData name="Moirangthem Suresh Singh [Chillibreeze]" userId="f06758bc-9008-4d0e-8b8a-e89442bfaf22" providerId="ADAL" clId="{C61ACBB8-DEC2-4F46-A7B6-364D9CC28E94}" dt="2020-07-29T12:31:55.090" v="1453" actId="1582"/>
          <ac:picMkLst>
            <pc:docMk/>
            <pc:sldMk cId="419136048" sldId="1778"/>
            <ac:picMk id="4" creationId="{90B2A45C-5EB3-45FC-9BBC-30D78B6F8446}"/>
          </ac:picMkLst>
        </pc:picChg>
      </pc:sldChg>
      <pc:sldChg chg="delSp modSp mod">
        <pc:chgData name="Moirangthem Suresh Singh [Chillibreeze]" userId="f06758bc-9008-4d0e-8b8a-e89442bfaf22" providerId="ADAL" clId="{C61ACBB8-DEC2-4F46-A7B6-364D9CC28E94}" dt="2020-07-29T12:32:07.796" v="1458" actId="1582"/>
        <pc:sldMkLst>
          <pc:docMk/>
          <pc:sldMk cId="1529606980" sldId="1779"/>
        </pc:sldMkLst>
        <pc:spChg chg="del">
          <ac:chgData name="Moirangthem Suresh Singh [Chillibreeze]" userId="f06758bc-9008-4d0e-8b8a-e89442bfaf22" providerId="ADAL" clId="{C61ACBB8-DEC2-4F46-A7B6-364D9CC28E94}" dt="2020-07-29T12:32:03.650" v="1456" actId="478"/>
          <ac:spMkLst>
            <pc:docMk/>
            <pc:sldMk cId="1529606980" sldId="1779"/>
            <ac:spMk id="7" creationId="{DB55F56E-80AB-43F8-8D90-569B9BEF37CD}"/>
          </ac:spMkLst>
        </pc:spChg>
        <pc:picChg chg="mod modCrop">
          <ac:chgData name="Moirangthem Suresh Singh [Chillibreeze]" userId="f06758bc-9008-4d0e-8b8a-e89442bfaf22" providerId="ADAL" clId="{C61ACBB8-DEC2-4F46-A7B6-364D9CC28E94}" dt="2020-07-29T12:32:07.796" v="1458" actId="1582"/>
          <ac:picMkLst>
            <pc:docMk/>
            <pc:sldMk cId="1529606980" sldId="1779"/>
            <ac:picMk id="4" creationId="{898FEC30-0B00-4CCA-A87A-5D9C0AE82EF4}"/>
          </ac:picMkLst>
        </pc:picChg>
      </pc:sldChg>
      <pc:sldChg chg="delSp modSp mod">
        <pc:chgData name="Moirangthem Suresh Singh [Chillibreeze]" userId="f06758bc-9008-4d0e-8b8a-e89442bfaf22" providerId="ADAL" clId="{C61ACBB8-DEC2-4F46-A7B6-364D9CC28E94}" dt="2020-07-29T12:32:22.357" v="1463" actId="1582"/>
        <pc:sldMkLst>
          <pc:docMk/>
          <pc:sldMk cId="1933776027" sldId="1780"/>
        </pc:sldMkLst>
        <pc:spChg chg="del">
          <ac:chgData name="Moirangthem Suresh Singh [Chillibreeze]" userId="f06758bc-9008-4d0e-8b8a-e89442bfaf22" providerId="ADAL" clId="{C61ACBB8-DEC2-4F46-A7B6-364D9CC28E94}" dt="2020-07-29T12:32:18.853" v="1461" actId="478"/>
          <ac:spMkLst>
            <pc:docMk/>
            <pc:sldMk cId="1933776027" sldId="1780"/>
            <ac:spMk id="7" creationId="{CFB5073A-C886-4A1A-A2FB-BEBE4E802AE7}"/>
          </ac:spMkLst>
        </pc:spChg>
        <pc:spChg chg="mod">
          <ac:chgData name="Moirangthem Suresh Singh [Chillibreeze]" userId="f06758bc-9008-4d0e-8b8a-e89442bfaf22" providerId="ADAL" clId="{C61ACBB8-DEC2-4F46-A7B6-364D9CC28E94}" dt="2020-07-28T13:05:19.742" v="96" actId="20577"/>
          <ac:spMkLst>
            <pc:docMk/>
            <pc:sldMk cId="1933776027" sldId="1780"/>
            <ac:spMk id="17" creationId="{00000000-0000-0000-0000-000000000000}"/>
          </ac:spMkLst>
        </pc:spChg>
        <pc:picChg chg="mod modCrop">
          <ac:chgData name="Moirangthem Suresh Singh [Chillibreeze]" userId="f06758bc-9008-4d0e-8b8a-e89442bfaf22" providerId="ADAL" clId="{C61ACBB8-DEC2-4F46-A7B6-364D9CC28E94}" dt="2020-07-29T12:32:22.357" v="1463" actId="1582"/>
          <ac:picMkLst>
            <pc:docMk/>
            <pc:sldMk cId="1933776027" sldId="1780"/>
            <ac:picMk id="4" creationId="{617C4896-943E-4086-8249-2FEBA73B0EB7}"/>
          </ac:picMkLst>
        </pc:picChg>
      </pc:sldChg>
      <pc:sldChg chg="addSp delSp modSp mod">
        <pc:chgData name="Moirangthem Suresh Singh [Chillibreeze]" userId="f06758bc-9008-4d0e-8b8a-e89442bfaf22" providerId="ADAL" clId="{C61ACBB8-DEC2-4F46-A7B6-364D9CC28E94}" dt="2020-07-28T13:44:47.781" v="1399" actId="962"/>
        <pc:sldMkLst>
          <pc:docMk/>
          <pc:sldMk cId="2706558069" sldId="1781"/>
        </pc:sldMkLst>
        <pc:spChg chg="mod">
          <ac:chgData name="Moirangthem Suresh Singh [Chillibreeze]" userId="f06758bc-9008-4d0e-8b8a-e89442bfaf22" providerId="ADAL" clId="{C61ACBB8-DEC2-4F46-A7B6-364D9CC28E94}" dt="2020-07-28T13:05:47.317" v="104" actId="12788"/>
          <ac:spMkLst>
            <pc:docMk/>
            <pc:sldMk cId="2706558069" sldId="1781"/>
            <ac:spMk id="8" creationId="{D8370C04-6C54-4463-9DFF-204ACED58B90}"/>
          </ac:spMkLst>
        </pc:spChg>
        <pc:grpChg chg="add del mod">
          <ac:chgData name="Moirangthem Suresh Singh [Chillibreeze]" userId="f06758bc-9008-4d0e-8b8a-e89442bfaf22" providerId="ADAL" clId="{C61ACBB8-DEC2-4F46-A7B6-364D9CC28E94}" dt="2020-07-28T13:10:55.676" v="132" actId="165"/>
          <ac:grpSpMkLst>
            <pc:docMk/>
            <pc:sldMk cId="2706558069" sldId="1781"/>
            <ac:grpSpMk id="2" creationId="{E0059006-FF0F-40E1-BA92-C92A9728500F}"/>
          </ac:grpSpMkLst>
        </pc:grpChg>
        <pc:picChg chg="mod topLvl">
          <ac:chgData name="Moirangthem Suresh Singh [Chillibreeze]" userId="f06758bc-9008-4d0e-8b8a-e89442bfaf22" providerId="ADAL" clId="{C61ACBB8-DEC2-4F46-A7B6-364D9CC28E94}" dt="2020-07-28T13:44:29.136" v="1345" actId="962"/>
          <ac:picMkLst>
            <pc:docMk/>
            <pc:sldMk cId="2706558069" sldId="1781"/>
            <ac:picMk id="4" creationId="{D2DD6A11-4B47-45B2-82B4-7258F6769D69}"/>
          </ac:picMkLst>
        </pc:picChg>
        <pc:picChg chg="mod topLvl">
          <ac:chgData name="Moirangthem Suresh Singh [Chillibreeze]" userId="f06758bc-9008-4d0e-8b8a-e89442bfaf22" providerId="ADAL" clId="{C61ACBB8-DEC2-4F46-A7B6-364D9CC28E94}" dt="2020-07-28T13:44:47.781" v="1399" actId="962"/>
          <ac:picMkLst>
            <pc:docMk/>
            <pc:sldMk cId="2706558069" sldId="1781"/>
            <ac:picMk id="5" creationId="{0B8CCF80-CE77-4B08-8495-2A3420C4148F}"/>
          </ac:picMkLst>
        </pc:picChg>
      </pc:sldChg>
      <pc:sldChg chg="delSp modSp mod">
        <pc:chgData name="Moirangthem Suresh Singh [Chillibreeze]" userId="f06758bc-9008-4d0e-8b8a-e89442bfaf22" providerId="ADAL" clId="{C61ACBB8-DEC2-4F46-A7B6-364D9CC28E94}" dt="2020-07-29T12:32:38.938" v="1468" actId="1582"/>
        <pc:sldMkLst>
          <pc:docMk/>
          <pc:sldMk cId="686120081" sldId="1782"/>
        </pc:sldMkLst>
        <pc:spChg chg="del">
          <ac:chgData name="Moirangthem Suresh Singh [Chillibreeze]" userId="f06758bc-9008-4d0e-8b8a-e89442bfaf22" providerId="ADAL" clId="{C61ACBB8-DEC2-4F46-A7B6-364D9CC28E94}" dt="2020-07-29T12:32:34.656" v="1466" actId="478"/>
          <ac:spMkLst>
            <pc:docMk/>
            <pc:sldMk cId="686120081" sldId="1782"/>
            <ac:spMk id="7" creationId="{FE66B6BB-7FC6-4E78-BA85-515A0DFE5791}"/>
          </ac:spMkLst>
        </pc:spChg>
        <pc:spChg chg="mod">
          <ac:chgData name="Moirangthem Suresh Singh [Chillibreeze]" userId="f06758bc-9008-4d0e-8b8a-e89442bfaf22" providerId="ADAL" clId="{C61ACBB8-DEC2-4F46-A7B6-364D9CC28E94}" dt="2020-07-28T13:08:48.015" v="106" actId="20577"/>
          <ac:spMkLst>
            <pc:docMk/>
            <pc:sldMk cId="686120081" sldId="1782"/>
            <ac:spMk id="17" creationId="{00000000-0000-0000-0000-000000000000}"/>
          </ac:spMkLst>
        </pc:spChg>
        <pc:picChg chg="mod modCrop">
          <ac:chgData name="Moirangthem Suresh Singh [Chillibreeze]" userId="f06758bc-9008-4d0e-8b8a-e89442bfaf22" providerId="ADAL" clId="{C61ACBB8-DEC2-4F46-A7B6-364D9CC28E94}" dt="2020-07-29T12:32:38.938" v="1468" actId="1582"/>
          <ac:picMkLst>
            <pc:docMk/>
            <pc:sldMk cId="686120081" sldId="1782"/>
            <ac:picMk id="4" creationId="{DEFA6764-F74A-47A6-B089-77A1A220D09E}"/>
          </ac:picMkLst>
        </pc:picChg>
      </pc:sldChg>
      <pc:sldChg chg="delSp modSp mod">
        <pc:chgData name="Moirangthem Suresh Singh [Chillibreeze]" userId="f06758bc-9008-4d0e-8b8a-e89442bfaf22" providerId="ADAL" clId="{C61ACBB8-DEC2-4F46-A7B6-364D9CC28E94}" dt="2020-07-29T12:32:51.957" v="1473" actId="1582"/>
        <pc:sldMkLst>
          <pc:docMk/>
          <pc:sldMk cId="1447735662" sldId="1783"/>
        </pc:sldMkLst>
        <pc:spChg chg="del">
          <ac:chgData name="Moirangthem Suresh Singh [Chillibreeze]" userId="f06758bc-9008-4d0e-8b8a-e89442bfaf22" providerId="ADAL" clId="{C61ACBB8-DEC2-4F46-A7B6-364D9CC28E94}" dt="2020-07-29T12:32:48.349" v="1471" actId="478"/>
          <ac:spMkLst>
            <pc:docMk/>
            <pc:sldMk cId="1447735662" sldId="1783"/>
            <ac:spMk id="8" creationId="{13C4391F-578C-4D62-AAD8-7B88DD059BB6}"/>
          </ac:spMkLst>
        </pc:spChg>
        <pc:picChg chg="mod modCrop">
          <ac:chgData name="Moirangthem Suresh Singh [Chillibreeze]" userId="f06758bc-9008-4d0e-8b8a-e89442bfaf22" providerId="ADAL" clId="{C61ACBB8-DEC2-4F46-A7B6-364D9CC28E94}" dt="2020-07-29T12:32:51.957" v="1473" actId="1582"/>
          <ac:picMkLst>
            <pc:docMk/>
            <pc:sldMk cId="1447735662" sldId="1783"/>
            <ac:picMk id="5" creationId="{091B1215-DC89-4013-B570-5C9D2A9993EF}"/>
          </ac:picMkLst>
        </pc:picChg>
      </pc:sldChg>
      <pc:sldChg chg="delSp modSp mod">
        <pc:chgData name="Moirangthem Suresh Singh [Chillibreeze]" userId="f06758bc-9008-4d0e-8b8a-e89442bfaf22" providerId="ADAL" clId="{C61ACBB8-DEC2-4F46-A7B6-364D9CC28E94}" dt="2020-07-29T12:33:05.578" v="1478" actId="1582"/>
        <pc:sldMkLst>
          <pc:docMk/>
          <pc:sldMk cId="1216946912" sldId="1784"/>
        </pc:sldMkLst>
        <pc:spChg chg="mod">
          <ac:chgData name="Moirangthem Suresh Singh [Chillibreeze]" userId="f06758bc-9008-4d0e-8b8a-e89442bfaf22" providerId="ADAL" clId="{C61ACBB8-DEC2-4F46-A7B6-364D9CC28E94}" dt="2020-07-28T13:10:21.743" v="130"/>
          <ac:spMkLst>
            <pc:docMk/>
            <pc:sldMk cId="1216946912" sldId="1784"/>
            <ac:spMk id="7" creationId="{2E75DC92-82F8-42E6-90D5-8884327B83CE}"/>
          </ac:spMkLst>
        </pc:spChg>
        <pc:spChg chg="del">
          <ac:chgData name="Moirangthem Suresh Singh [Chillibreeze]" userId="f06758bc-9008-4d0e-8b8a-e89442bfaf22" providerId="ADAL" clId="{C61ACBB8-DEC2-4F46-A7B6-364D9CC28E94}" dt="2020-07-29T12:33:01.871" v="1476" actId="478"/>
          <ac:spMkLst>
            <pc:docMk/>
            <pc:sldMk cId="1216946912" sldId="1784"/>
            <ac:spMk id="8" creationId="{409F70F7-78EF-4EA5-828F-F34E633073C1}"/>
          </ac:spMkLst>
        </pc:spChg>
        <pc:picChg chg="mod modCrop">
          <ac:chgData name="Moirangthem Suresh Singh [Chillibreeze]" userId="f06758bc-9008-4d0e-8b8a-e89442bfaf22" providerId="ADAL" clId="{C61ACBB8-DEC2-4F46-A7B6-364D9CC28E94}" dt="2020-07-29T12:33:05.578" v="1478" actId="1582"/>
          <ac:picMkLst>
            <pc:docMk/>
            <pc:sldMk cId="1216946912" sldId="1784"/>
            <ac:picMk id="5" creationId="{B16343EE-8EA7-438D-A86A-0575251EE011}"/>
          </ac:picMkLst>
        </pc:picChg>
      </pc:sldChg>
      <pc:sldChg chg="modSp mod">
        <pc:chgData name="Moirangthem Suresh Singh [Chillibreeze]" userId="f06758bc-9008-4d0e-8b8a-e89442bfaf22" providerId="ADAL" clId="{C61ACBB8-DEC2-4F46-A7B6-364D9CC28E94}" dt="2020-07-28T13:10:31.150" v="131" actId="20577"/>
        <pc:sldMkLst>
          <pc:docMk/>
          <pc:sldMk cId="3088007092" sldId="1785"/>
        </pc:sldMkLst>
        <pc:spChg chg="mod">
          <ac:chgData name="Moirangthem Suresh Singh [Chillibreeze]" userId="f06758bc-9008-4d0e-8b8a-e89442bfaf22" providerId="ADAL" clId="{C61ACBB8-DEC2-4F46-A7B6-364D9CC28E94}" dt="2020-07-28T13:10:31.150" v="131" actId="20577"/>
          <ac:spMkLst>
            <pc:docMk/>
            <pc:sldMk cId="3088007092" sldId="1785"/>
            <ac:spMk id="2"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A5FDB7B-8DB8-4A3A-95C8-7102BBC9A9E1}" type="datetime8">
              <a:rPr lang="en-US" smtClean="0">
                <a:latin typeface="Segoe UI" pitchFamily="34" charset="0"/>
              </a:rPr>
              <a:t>9/21/2022 10:52 AM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CE60099-03E7-4FA1-8A7F-E6E6CFB0F855}" type="datetime8">
              <a:rPr lang="en-US" smtClean="0"/>
              <a:t>9/21/2022 10:51 AM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dt="0"/>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9/21/2022 10:51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21082115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9/21/2022 10:51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a:p>
        </p:txBody>
      </p:sp>
    </p:spTree>
    <p:extLst>
      <p:ext uri="{BB962C8B-B14F-4D97-AF65-F5344CB8AC3E}">
        <p14:creationId xmlns:p14="http://schemas.microsoft.com/office/powerpoint/2010/main" val="13997992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427A7F7-BB1E-479D-AFAA-B52F4D0C99F2}"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9/21/2022 10:51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695981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9/21/2022 10:51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19313658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9/21/2022 10:51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37993252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9/21/2022 10:51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30884938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9/21/2022 10:51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18867822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9/21/2022 10:51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35587607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9/21/2022 10:51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4794117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9/21/2022 10:51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394685752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9/21/2022 10:51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19020285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9/21/2022 10:51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195851969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9/21/2022 10:51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241417385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9/21/2022 10:51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21</a:t>
            </a:fld>
            <a:endParaRPr lang="en-US"/>
          </a:p>
        </p:txBody>
      </p:sp>
    </p:spTree>
    <p:extLst>
      <p:ext uri="{BB962C8B-B14F-4D97-AF65-F5344CB8AC3E}">
        <p14:creationId xmlns:p14="http://schemas.microsoft.com/office/powerpoint/2010/main" val="139979924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427A7F7-BB1E-479D-AFAA-B52F4D0C99F2}"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9/21/2022 10:51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6959817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9/21/2022 10:51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135810879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9/21/2022 10:51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24</a:t>
            </a:fld>
            <a:endParaRPr lang="en-US" dirty="0"/>
          </a:p>
        </p:txBody>
      </p:sp>
    </p:spTree>
    <p:extLst>
      <p:ext uri="{BB962C8B-B14F-4D97-AF65-F5344CB8AC3E}">
        <p14:creationId xmlns:p14="http://schemas.microsoft.com/office/powerpoint/2010/main" val="355593735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9/21/2022 10:51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25</a:t>
            </a:fld>
            <a:endParaRPr lang="en-US" dirty="0"/>
          </a:p>
        </p:txBody>
      </p:sp>
    </p:spTree>
    <p:extLst>
      <p:ext uri="{BB962C8B-B14F-4D97-AF65-F5344CB8AC3E}">
        <p14:creationId xmlns:p14="http://schemas.microsoft.com/office/powerpoint/2010/main" val="19264176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9/21/2022 10:51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26</a:t>
            </a:fld>
            <a:endParaRPr lang="en-US" dirty="0"/>
          </a:p>
        </p:txBody>
      </p:sp>
    </p:spTree>
    <p:extLst>
      <p:ext uri="{BB962C8B-B14F-4D97-AF65-F5344CB8AC3E}">
        <p14:creationId xmlns:p14="http://schemas.microsoft.com/office/powerpoint/2010/main" val="204238360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9/21/2022 10:51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27</a:t>
            </a:fld>
            <a:endParaRPr lang="en-US" dirty="0"/>
          </a:p>
        </p:txBody>
      </p:sp>
    </p:spTree>
    <p:extLst>
      <p:ext uri="{BB962C8B-B14F-4D97-AF65-F5344CB8AC3E}">
        <p14:creationId xmlns:p14="http://schemas.microsoft.com/office/powerpoint/2010/main" val="95426194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9/21/2022 10:51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28</a:t>
            </a:fld>
            <a:endParaRPr lang="en-US" dirty="0"/>
          </a:p>
        </p:txBody>
      </p:sp>
    </p:spTree>
    <p:extLst>
      <p:ext uri="{BB962C8B-B14F-4D97-AF65-F5344CB8AC3E}">
        <p14:creationId xmlns:p14="http://schemas.microsoft.com/office/powerpoint/2010/main" val="412206252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9/21/2022 10:51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29</a:t>
            </a:fld>
            <a:endParaRPr lang="en-US" dirty="0"/>
          </a:p>
        </p:txBody>
      </p:sp>
    </p:spTree>
    <p:extLst>
      <p:ext uri="{BB962C8B-B14F-4D97-AF65-F5344CB8AC3E}">
        <p14:creationId xmlns:p14="http://schemas.microsoft.com/office/powerpoint/2010/main" val="25796113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9/21/2022 10:51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421658454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9/21/2022 10:51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30</a:t>
            </a:fld>
            <a:endParaRPr lang="en-US"/>
          </a:p>
        </p:txBody>
      </p:sp>
    </p:spTree>
    <p:extLst>
      <p:ext uri="{BB962C8B-B14F-4D97-AF65-F5344CB8AC3E}">
        <p14:creationId xmlns:p14="http://schemas.microsoft.com/office/powerpoint/2010/main" val="139979924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427A7F7-BB1E-479D-AFAA-B52F4D0C99F2}"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9/21/2022 10:51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6959817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9/21/2022 10:51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32</a:t>
            </a:fld>
            <a:endParaRPr lang="en-US" dirty="0"/>
          </a:p>
        </p:txBody>
      </p:sp>
    </p:spTree>
    <p:extLst>
      <p:ext uri="{BB962C8B-B14F-4D97-AF65-F5344CB8AC3E}">
        <p14:creationId xmlns:p14="http://schemas.microsoft.com/office/powerpoint/2010/main" val="82001086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9/21/2022 10:51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33</a:t>
            </a:fld>
            <a:endParaRPr lang="en-US" dirty="0"/>
          </a:p>
        </p:txBody>
      </p:sp>
    </p:spTree>
    <p:extLst>
      <p:ext uri="{BB962C8B-B14F-4D97-AF65-F5344CB8AC3E}">
        <p14:creationId xmlns:p14="http://schemas.microsoft.com/office/powerpoint/2010/main" val="41146516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9/21/2022 10:51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34</a:t>
            </a:fld>
            <a:endParaRPr lang="en-US" dirty="0"/>
          </a:p>
        </p:txBody>
      </p:sp>
    </p:spTree>
    <p:extLst>
      <p:ext uri="{BB962C8B-B14F-4D97-AF65-F5344CB8AC3E}">
        <p14:creationId xmlns:p14="http://schemas.microsoft.com/office/powerpoint/2010/main" val="134829089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9/21/2022 10:51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35</a:t>
            </a:fld>
            <a:endParaRPr lang="en-US" dirty="0"/>
          </a:p>
        </p:txBody>
      </p:sp>
    </p:spTree>
    <p:extLst>
      <p:ext uri="{BB962C8B-B14F-4D97-AF65-F5344CB8AC3E}">
        <p14:creationId xmlns:p14="http://schemas.microsoft.com/office/powerpoint/2010/main" val="146416091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9/21/2022 10:51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36</a:t>
            </a:fld>
            <a:endParaRPr lang="en-US" dirty="0"/>
          </a:p>
        </p:txBody>
      </p:sp>
    </p:spTree>
    <p:extLst>
      <p:ext uri="{BB962C8B-B14F-4D97-AF65-F5344CB8AC3E}">
        <p14:creationId xmlns:p14="http://schemas.microsoft.com/office/powerpoint/2010/main" val="400302176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9/21/2022 10:51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37</a:t>
            </a:fld>
            <a:endParaRPr lang="en-US" dirty="0"/>
          </a:p>
        </p:txBody>
      </p:sp>
    </p:spTree>
    <p:extLst>
      <p:ext uri="{BB962C8B-B14F-4D97-AF65-F5344CB8AC3E}">
        <p14:creationId xmlns:p14="http://schemas.microsoft.com/office/powerpoint/2010/main" val="301709637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9/21/2022 10:51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38</a:t>
            </a:fld>
            <a:endParaRPr lang="en-US" dirty="0"/>
          </a:p>
        </p:txBody>
      </p:sp>
    </p:spTree>
    <p:extLst>
      <p:ext uri="{BB962C8B-B14F-4D97-AF65-F5344CB8AC3E}">
        <p14:creationId xmlns:p14="http://schemas.microsoft.com/office/powerpoint/2010/main" val="237383444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9/21/2022 10:51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39</a:t>
            </a:fld>
            <a:endParaRPr lang="en-US" dirty="0"/>
          </a:p>
        </p:txBody>
      </p:sp>
    </p:spTree>
    <p:extLst>
      <p:ext uri="{BB962C8B-B14F-4D97-AF65-F5344CB8AC3E}">
        <p14:creationId xmlns:p14="http://schemas.microsoft.com/office/powerpoint/2010/main" val="7081244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9/21/2022 10:51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379932523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9/21/2022 10:51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40</a:t>
            </a:fld>
            <a:endParaRPr lang="en-US" dirty="0"/>
          </a:p>
        </p:txBody>
      </p:sp>
    </p:spTree>
    <p:extLst>
      <p:ext uri="{BB962C8B-B14F-4D97-AF65-F5344CB8AC3E}">
        <p14:creationId xmlns:p14="http://schemas.microsoft.com/office/powerpoint/2010/main" val="331692652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9/21/2022 10:51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41</a:t>
            </a:fld>
            <a:endParaRPr lang="en-US"/>
          </a:p>
        </p:txBody>
      </p:sp>
    </p:spTree>
    <p:extLst>
      <p:ext uri="{BB962C8B-B14F-4D97-AF65-F5344CB8AC3E}">
        <p14:creationId xmlns:p14="http://schemas.microsoft.com/office/powerpoint/2010/main" val="139979924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427A7F7-BB1E-479D-AFAA-B52F4D0C99F2}"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9/21/2022 10:51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42</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6959817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9/21/2022 10:51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43</a:t>
            </a:fld>
            <a:endParaRPr lang="en-US" dirty="0"/>
          </a:p>
        </p:txBody>
      </p:sp>
    </p:spTree>
    <p:extLst>
      <p:ext uri="{BB962C8B-B14F-4D97-AF65-F5344CB8AC3E}">
        <p14:creationId xmlns:p14="http://schemas.microsoft.com/office/powerpoint/2010/main" val="326619242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9/21/2022 10:51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44</a:t>
            </a:fld>
            <a:endParaRPr lang="en-US" dirty="0"/>
          </a:p>
        </p:txBody>
      </p:sp>
    </p:spTree>
    <p:extLst>
      <p:ext uri="{BB962C8B-B14F-4D97-AF65-F5344CB8AC3E}">
        <p14:creationId xmlns:p14="http://schemas.microsoft.com/office/powerpoint/2010/main" val="269993051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9/21/2022 10:51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45</a:t>
            </a:fld>
            <a:endParaRPr lang="en-US" dirty="0"/>
          </a:p>
        </p:txBody>
      </p:sp>
    </p:spTree>
    <p:extLst>
      <p:ext uri="{BB962C8B-B14F-4D97-AF65-F5344CB8AC3E}">
        <p14:creationId xmlns:p14="http://schemas.microsoft.com/office/powerpoint/2010/main" val="326619242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9/21/2022 10:51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46</a:t>
            </a:fld>
            <a:endParaRPr lang="en-US"/>
          </a:p>
        </p:txBody>
      </p:sp>
    </p:spTree>
    <p:extLst>
      <p:ext uri="{BB962C8B-B14F-4D97-AF65-F5344CB8AC3E}">
        <p14:creationId xmlns:p14="http://schemas.microsoft.com/office/powerpoint/2010/main" val="94080885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9/21/2022 10:51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47</a:t>
            </a:fld>
            <a:endParaRPr lang="en-US" dirty="0"/>
          </a:p>
        </p:txBody>
      </p:sp>
    </p:spTree>
    <p:extLst>
      <p:ext uri="{BB962C8B-B14F-4D97-AF65-F5344CB8AC3E}">
        <p14:creationId xmlns:p14="http://schemas.microsoft.com/office/powerpoint/2010/main" val="391600700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0ECFDC7D-F4BE-4668-920D-08874925A5D7}" type="datetime8">
              <a:rPr lang="en-US" smtClean="0">
                <a:solidFill>
                  <a:prstClr val="black"/>
                </a:solidFill>
              </a:rPr>
              <a:t>9/21/2022 10:51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48</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2185510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 organization can configure anti-malware policies in the Microsoft 365 Defender portal. It can also configure anti-malware policies in Exchange Online PowerShell for Microsoft 365 organizations with mailboxes in Exchange Online.</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9/21/2022 10:51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39468575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0" i="0" dirty="0">
                <a:solidFill>
                  <a:srgbClr val="171717"/>
                </a:solidFill>
                <a:effectLst/>
                <a:latin typeface="Segoe UI" panose="020B0502040204020203" pitchFamily="34" charset="0"/>
              </a:rPr>
              <a:t>ZAP for malware is enabled by default in anti-malware policies.</a:t>
            </a:r>
          </a:p>
          <a:p>
            <a:pPr marL="171450" indent="-171450">
              <a:buFont typeface="Arial" panose="020B0604020202020204" pitchFamily="34" charset="0"/>
              <a:buChar char="•"/>
            </a:pPr>
            <a:r>
              <a:rPr lang="en-US" b="0" i="0" dirty="0">
                <a:solidFill>
                  <a:srgbClr val="171717"/>
                </a:solidFill>
                <a:effectLst/>
                <a:latin typeface="Segoe UI" panose="020B0502040204020203" pitchFamily="34" charset="0"/>
              </a:rPr>
              <a:t>ZAP for phishing is enabled by default in anti-spam policies. The default action for the Phishing email filtering verdict is </a:t>
            </a:r>
            <a:r>
              <a:rPr lang="en-US" b="1" i="0" dirty="0">
                <a:solidFill>
                  <a:srgbClr val="171717"/>
                </a:solidFill>
                <a:effectLst/>
                <a:latin typeface="Segoe UI" panose="020B0502040204020203" pitchFamily="34" charset="0"/>
              </a:rPr>
              <a:t>Quarantine message.</a:t>
            </a:r>
            <a:endParaRPr lang="en-US" b="0" i="0" dirty="0">
              <a:solidFill>
                <a:srgbClr val="171717"/>
              </a:solidFill>
              <a:effectLst/>
              <a:latin typeface="Segoe UI" panose="020B0502040204020203" pitchFamily="34" charset="0"/>
            </a:endParaRPr>
          </a:p>
          <a:p>
            <a:pPr marL="171450" indent="-171450">
              <a:buFont typeface="Arial" panose="020B0604020202020204" pitchFamily="34" charset="0"/>
              <a:buChar char="•"/>
            </a:pPr>
            <a:r>
              <a:rPr lang="en-US" b="0" i="0" dirty="0">
                <a:solidFill>
                  <a:srgbClr val="171717"/>
                </a:solidFill>
                <a:effectLst/>
                <a:latin typeface="Segoe UI" panose="020B0502040204020203" pitchFamily="34" charset="0"/>
              </a:rPr>
              <a:t>ZAP for high confidence phish is enabled by default.</a:t>
            </a:r>
          </a:p>
          <a:p>
            <a:pPr marL="171450" indent="-171450">
              <a:buFont typeface="Arial" panose="020B0604020202020204" pitchFamily="34" charset="0"/>
              <a:buChar char="•"/>
            </a:pPr>
            <a:r>
              <a:rPr lang="en-US" b="0" i="0" dirty="0">
                <a:solidFill>
                  <a:srgbClr val="171717"/>
                </a:solidFill>
                <a:effectLst/>
                <a:latin typeface="Segoe UI" panose="020B0502040204020203" pitchFamily="34" charset="0"/>
              </a:rPr>
              <a:t>ZAP is enabled in anti-spam policies by default. The default action for the Spam filtering verdict is </a:t>
            </a:r>
            <a:r>
              <a:rPr lang="en-US" b="1" i="0" dirty="0">
                <a:solidFill>
                  <a:srgbClr val="171717"/>
                </a:solidFill>
                <a:effectLst/>
                <a:latin typeface="Segoe UI" panose="020B0502040204020203" pitchFamily="34" charset="0"/>
              </a:rPr>
              <a:t>Move message to Junk Email folder.</a:t>
            </a:r>
            <a:endParaRPr lang="en-US" b="0" i="0" dirty="0">
              <a:solidFill>
                <a:srgbClr val="171717"/>
              </a:solidFill>
              <a:effectLst/>
              <a:latin typeface="Segoe UI" panose="020B0502040204020203" pitchFamily="34" charset="0"/>
            </a:endParaRPr>
          </a:p>
          <a:p>
            <a:pPr marL="171450" indent="-171450">
              <a:buFont typeface="Arial" panose="020B0604020202020204" pitchFamily="34" charset="0"/>
              <a:buChar char="•"/>
            </a:pPr>
            <a:r>
              <a:rPr lang="en-US" b="0" i="0" dirty="0">
                <a:solidFill>
                  <a:srgbClr val="171717"/>
                </a:solidFill>
                <a:effectLst/>
                <a:latin typeface="Segoe UI" panose="020B0502040204020203" pitchFamily="34" charset="0"/>
              </a:rPr>
              <a:t>If a phishing or spam signal is received for these types of messages, and the filtering verdict in the anti-spam policy is set to take some action on the message (Move to Junk, Redirect, Delete, or Quarantine), then ZAP will default to a </a:t>
            </a:r>
            <a:r>
              <a:rPr lang="en-US" b="1" i="0" dirty="0">
                <a:solidFill>
                  <a:srgbClr val="171717"/>
                </a:solidFill>
                <a:effectLst/>
                <a:latin typeface="Segoe UI" panose="020B0502040204020203" pitchFamily="34" charset="0"/>
              </a:rPr>
              <a:t>Move to Junk</a:t>
            </a:r>
            <a:r>
              <a:rPr lang="en-US" b="0" i="0" dirty="0">
                <a:solidFill>
                  <a:srgbClr val="171717"/>
                </a:solidFill>
                <a:effectLst/>
                <a:latin typeface="Segoe UI" panose="020B0502040204020203" pitchFamily="34" charset="0"/>
              </a:rPr>
              <a:t> action.</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9/21/2022 10:51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19020285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9/21/2022 10:51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24141738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9/21/2022 10:51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24141738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9/21/2022 10:51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190202857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quare photo 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p:nvPr>
        </p:nvSpPr>
        <p:spPr>
          <a:xfrm>
            <a:off x="600059" y="2059284"/>
            <a:ext cx="4251462" cy="1544598"/>
          </a:xfrm>
        </p:spPr>
        <p:txBody>
          <a:bodyPr anchor="t" anchorCtr="0">
            <a:noAutofit/>
          </a:bodyPr>
          <a:lstStyle>
            <a:lvl1pPr>
              <a:defRPr sz="3600">
                <a:solidFill>
                  <a:schemeClr val="tx1"/>
                </a:solidFill>
              </a:defRPr>
            </a:lvl1pPr>
          </a:lstStyle>
          <a:p>
            <a:endParaRPr lang="en-US"/>
          </a:p>
        </p:txBody>
      </p:sp>
      <p:pic>
        <p:nvPicPr>
          <p:cNvPr id="6" name="MS logo gray - EMF" descr="Microsoft 365 logo">
            <a:extLst>
              <a:ext uri="{FF2B5EF4-FFF2-40B4-BE49-F238E27FC236}">
                <a16:creationId xmlns:a16="http://schemas.microsoft.com/office/drawing/2014/main" id="{DBA914E4-44EB-1640-BCC3-F4246F350969}"/>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bwMode="black">
          <a:xfrm>
            <a:off x="288978" y="287317"/>
            <a:ext cx="2489078" cy="920829"/>
          </a:xfrm>
          <a:prstGeom prst="rect">
            <a:avLst/>
          </a:prstGeom>
        </p:spPr>
      </p:pic>
    </p:spTree>
    <p:extLst>
      <p:ext uri="{BB962C8B-B14F-4D97-AF65-F5344CB8AC3E}">
        <p14:creationId xmlns:p14="http://schemas.microsoft.com/office/powerpoint/2010/main" val="30390923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with grid">
    <p:bg>
      <p:bgPr>
        <a:solidFill>
          <a:schemeClr val="bg1"/>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600059" y="507446"/>
            <a:ext cx="11239464" cy="439465"/>
          </a:xfrm>
        </p:spPr>
        <p:txBody>
          <a:bodyPr/>
          <a:lstStyle>
            <a:lvl1pPr>
              <a:defRPr sz="2800">
                <a:solidFill>
                  <a:srgbClr val="000000"/>
                </a:solidFill>
              </a:defRPr>
            </a:lvl1pPr>
          </a:lstStyle>
          <a:p>
            <a:r>
              <a:rPr lang="en-US"/>
              <a:t>Click to edit Master title style</a:t>
            </a:r>
          </a:p>
        </p:txBody>
      </p:sp>
    </p:spTree>
    <p:extLst>
      <p:ext uri="{BB962C8B-B14F-4D97-AF65-F5344CB8AC3E}">
        <p14:creationId xmlns:p14="http://schemas.microsoft.com/office/powerpoint/2010/main" val="326531810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95915" y="2317099"/>
            <a:ext cx="4245437" cy="878930"/>
          </a:xfrm>
        </p:spPr>
        <p:txBody>
          <a:bodyPr wrap="square" rIns="0" anchor="b">
            <a:spAutoFit/>
          </a:bodyPr>
          <a:lstStyle>
            <a:lvl1pPr>
              <a:lnSpc>
                <a:spcPct val="100000"/>
              </a:lnSpc>
              <a:defRPr sz="2856" b="0" spc="-50" baseline="0">
                <a:solidFill>
                  <a:srgbClr val="000000"/>
                </a:solidFill>
                <a:latin typeface="+mj-lt"/>
                <a:cs typeface="Segoe UI Semilight" panose="020B0402040204020203" pitchFamily="34" charset="0"/>
              </a:defRPr>
            </a:lvl1pPr>
          </a:lstStyle>
          <a:p>
            <a:r>
              <a:rPr lang="en-US"/>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95915" y="3605925"/>
            <a:ext cx="4245890" cy="251123"/>
          </a:xfrm>
        </p:spPr>
        <p:txBody>
          <a:bodyPr/>
          <a:lstStyle>
            <a:lvl1pPr marL="0" indent="0">
              <a:buNone/>
              <a:defRPr sz="1632">
                <a:solidFill>
                  <a:srgbClr val="000000"/>
                </a:solidFill>
                <a:latin typeface="+mn-lt"/>
              </a:defRPr>
            </a:lvl1pPr>
            <a:lvl2pPr marL="233149" indent="0">
              <a:buNone/>
              <a:defRPr/>
            </a:lvl2pPr>
            <a:lvl3pPr marL="466298" indent="0">
              <a:buNone/>
              <a:defRPr/>
            </a:lvl3pPr>
            <a:lvl4pPr marL="675162" indent="0">
              <a:buNone/>
              <a:defRPr/>
            </a:lvl4pPr>
            <a:lvl5pPr marL="872691" indent="0">
              <a:buNone/>
              <a:defRPr/>
            </a:lvl5pPr>
          </a:lstStyle>
          <a:p>
            <a:pPr lvl="0"/>
            <a:r>
              <a:rPr lang="en-US"/>
              <a:t>Click to 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440958" y="0"/>
            <a:ext cx="6995517" cy="6994525"/>
          </a:xfrm>
          <a:blipFill>
            <a:blip r:embed="rId2"/>
            <a:stretch>
              <a:fillRect/>
            </a:stretch>
          </a:blipFill>
        </p:spPr>
        <p:txBody>
          <a:bodyPr lIns="0" tIns="2011680" rIns="0" anchor="t" anchorCtr="0">
            <a:noAutofit/>
          </a:bodyPr>
          <a:lstStyle>
            <a:lvl1pPr marL="0" indent="0" algn="ctr">
              <a:lnSpc>
                <a:spcPct val="100000"/>
              </a:lnSpc>
              <a:buNone/>
              <a:defRPr sz="1632"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806737827"/>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95737" y="3057798"/>
            <a:ext cx="4245437" cy="878930"/>
          </a:xfrm>
        </p:spPr>
        <p:txBody>
          <a:bodyPr wrap="square" rIns="0" anchor="ctr" anchorCtr="0">
            <a:spAutoFit/>
          </a:bodyPr>
          <a:lstStyle>
            <a:lvl1pPr>
              <a:lnSpc>
                <a:spcPct val="100000"/>
              </a:lnSpc>
              <a:defRPr sz="2856" b="0" spc="-50" baseline="0">
                <a:solidFill>
                  <a:srgbClr val="000000"/>
                </a:solidFill>
                <a:latin typeface="+mj-lt"/>
                <a:cs typeface="Segoe UI Semilight" panose="020B0402040204020203" pitchFamily="34" charset="0"/>
              </a:defRPr>
            </a:lvl1pPr>
          </a:lstStyle>
          <a:p>
            <a:r>
              <a:rPr lang="en-US"/>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440958" y="0"/>
            <a:ext cx="6995517" cy="6994525"/>
          </a:xfrm>
          <a:blipFill>
            <a:blip r:embed="rId2"/>
            <a:stretch>
              <a:fillRect/>
            </a:stretch>
          </a:blipFill>
        </p:spPr>
        <p:txBody>
          <a:bodyPr lIns="0" tIns="2011680" rIns="0" anchor="t" anchorCtr="0">
            <a:noAutofit/>
          </a:bodyPr>
          <a:lstStyle>
            <a:lvl1pPr marL="0" indent="0" algn="ctr">
              <a:lnSpc>
                <a:spcPct val="100000"/>
              </a:lnSpc>
              <a:buNone/>
              <a:defRPr sz="1632"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364031364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1FDE817-4581-481C-9C54-D23C2F82ACA3}"/>
              </a:ext>
            </a:extLst>
          </p:cNvPr>
          <p:cNvSpPr>
            <a:spLocks noGrp="1"/>
          </p:cNvSpPr>
          <p:nvPr>
            <p:ph type="title" hasCustomPrompt="1"/>
          </p:nvPr>
        </p:nvSpPr>
        <p:spPr>
          <a:xfrm>
            <a:off x="596952" y="3303363"/>
            <a:ext cx="9029648" cy="387798"/>
          </a:xfrm>
          <a:noFill/>
        </p:spPr>
        <p:txBody>
          <a:bodyPr wrap="square" lIns="0" tIns="0" rIns="0" bIns="0" anchor="ctr" anchorCtr="0">
            <a:spAutoFit/>
          </a:bodyPr>
          <a:lstStyle>
            <a:lvl1pPr algn="l" defTabSz="951304" rtl="0" eaLnBrk="1" latinLnBrk="0" hangingPunct="1">
              <a:lnSpc>
                <a:spcPct val="90000"/>
              </a:lnSpc>
              <a:spcBef>
                <a:spcPct val="0"/>
              </a:spcBef>
              <a:buNone/>
              <a:defRPr lang="en-US" sz="2800" b="0" kern="1200" cap="none" spc="-51" baseline="0" dirty="0">
                <a:ln w="3175">
                  <a:noFill/>
                </a:ln>
                <a:solidFill>
                  <a:schemeClr val="bg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2216928601"/>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78732944"/>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2">
    <p:bg>
      <p:bgPr>
        <a:solidFill>
          <a:srgbClr val="1A1A1A"/>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04241854"/>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2"/>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95914" y="6286116"/>
            <a:ext cx="4572000"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50843" eaLnBrk="0" hangingPunct="0"/>
            <a:r>
              <a:rPr lang="en-US" sz="700">
                <a:solidFill>
                  <a:schemeClr val="tx1"/>
                </a:solidFill>
                <a:cs typeface="Segoe UI" pitchFamily="34" charset="0"/>
              </a:rPr>
              <a:t>© Copyright Microsoft Corporation. All rights reserved. </a:t>
            </a:r>
          </a:p>
        </p:txBody>
      </p:sp>
      <p:pic>
        <p:nvPicPr>
          <p:cNvPr id="4" name="MS logo gray - EMF" descr="Microsoft 365 logo">
            <a:extLst>
              <a:ext uri="{FF2B5EF4-FFF2-40B4-BE49-F238E27FC236}">
                <a16:creationId xmlns:a16="http://schemas.microsoft.com/office/drawing/2014/main" id="{2EEC6248-87BC-4D4D-98C3-91E1890DDA17}"/>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bwMode="black">
          <a:xfrm>
            <a:off x="288978" y="287317"/>
            <a:ext cx="2489078" cy="920827"/>
          </a:xfrm>
          <a:prstGeom prst="rect">
            <a:avLst/>
          </a:prstGeom>
        </p:spPr>
      </p:pic>
      <p:sp>
        <p:nvSpPr>
          <p:cNvPr id="3" name="Title 2">
            <a:extLst>
              <a:ext uri="{FF2B5EF4-FFF2-40B4-BE49-F238E27FC236}">
                <a16:creationId xmlns:a16="http://schemas.microsoft.com/office/drawing/2014/main" id="{9B2784C1-0B47-463C-946E-83D417F67FBE}"/>
              </a:ext>
            </a:extLst>
          </p:cNvPr>
          <p:cNvSpPr>
            <a:spLocks noGrp="1"/>
          </p:cNvSpPr>
          <p:nvPr>
            <p:ph type="title"/>
          </p:nvPr>
        </p:nvSpPr>
        <p:spPr>
          <a:xfrm>
            <a:off x="586342" y="-601583"/>
            <a:ext cx="11239464" cy="439465"/>
          </a:xfrm>
        </p:spPr>
        <p:txBody>
          <a:bodyPr/>
          <a:lstStyle>
            <a:lvl1pPr>
              <a:defRPr sz="2800">
                <a:solidFill>
                  <a:schemeClr val="tx1"/>
                </a:solidFill>
              </a:defRPr>
            </a:lvl1pPr>
          </a:lstStyle>
          <a:p>
            <a:r>
              <a:rPr lang="en-US"/>
              <a:t>Click to edit Master title style</a:t>
            </a:r>
            <a:endParaRPr lang="en-IN"/>
          </a:p>
        </p:txBody>
      </p:sp>
    </p:spTree>
    <p:extLst>
      <p:ext uri="{BB962C8B-B14F-4D97-AF65-F5344CB8AC3E}">
        <p14:creationId xmlns:p14="http://schemas.microsoft.com/office/powerpoint/2010/main" val="363125564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a:xfrm>
            <a:off x="600059" y="521161"/>
            <a:ext cx="11239464" cy="439465"/>
          </a:xfrm>
        </p:spPr>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95914" y="1465289"/>
            <a:ext cx="11239789" cy="2260106"/>
          </a:xfrm>
        </p:spPr>
        <p:txBody>
          <a:bodyPr>
            <a:spAutoFit/>
          </a:bodyPr>
          <a:lstStyle>
            <a:lvl1pPr>
              <a:defRPr sz="3672">
                <a:latin typeface="+mn-lt"/>
              </a:defRPr>
            </a:lvl1pPr>
            <a:lvl2pPr>
              <a:defRPr sz="2856">
                <a:latin typeface="+mn-lt"/>
              </a:defRPr>
            </a:lvl2pPr>
            <a:lvl3pPr>
              <a:defRPr sz="2448">
                <a:latin typeface="+mn-lt"/>
              </a:defRPr>
            </a:lvl3pPr>
            <a:lvl4pPr>
              <a:defRPr sz="2040">
                <a:latin typeface="+mn-lt"/>
              </a:defRPr>
            </a:lvl4pPr>
            <a:lvl5pPr>
              <a:defRPr sz="1836">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2" y="6393839"/>
            <a:ext cx="12436476" cy="600688"/>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74" spc="-52"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572133414"/>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95915" y="3039097"/>
            <a:ext cx="9327356" cy="565027"/>
          </a:xfrm>
          <a:noFill/>
        </p:spPr>
        <p:txBody>
          <a:bodyPr lIns="0" tIns="0" rIns="0" bIns="0" anchor="b" anchorCtr="0">
            <a:spAutoFit/>
          </a:bodyPr>
          <a:lstStyle>
            <a:lvl1pPr>
              <a:defRPr sz="3672" spc="-51"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95915" y="4041281"/>
            <a:ext cx="9327356" cy="251123"/>
          </a:xfrm>
          <a:noFill/>
        </p:spPr>
        <p:txBody>
          <a:bodyPr wrap="square" lIns="0" tIns="0" rIns="0" bIns="0">
            <a:spAutoFit/>
          </a:bodyPr>
          <a:lstStyle>
            <a:lvl1pPr marL="0" indent="0">
              <a:spcBef>
                <a:spcPts val="0"/>
              </a:spcBef>
              <a:buNone/>
              <a:defRPr sz="1632" spc="0" baseline="0">
                <a:solidFill>
                  <a:schemeClr val="accent3"/>
                </a:solidFill>
                <a:latin typeface="+mn-lt"/>
                <a:cs typeface="Segoe UI" panose="020B0502040204020203" pitchFamily="34" charset="0"/>
              </a:defRPr>
            </a:lvl1pPr>
          </a:lstStyle>
          <a:p>
            <a:pPr lvl="0"/>
            <a:r>
              <a:rPr lang="en-US"/>
              <a:t>Speaker name or subtitle text</a:t>
            </a:r>
          </a:p>
        </p:txBody>
      </p:sp>
      <p:pic>
        <p:nvPicPr>
          <p:cNvPr id="6" name="MS logo gray - EMF">
            <a:extLst>
              <a:ext uri="{FF2B5EF4-FFF2-40B4-BE49-F238E27FC236}">
                <a16:creationId xmlns:a16="http://schemas.microsoft.com/office/drawing/2014/main" id="{D41543F4-CE18-594C-A501-0968DD537C55}"/>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bwMode="black">
          <a:xfrm>
            <a:off x="288978" y="287317"/>
            <a:ext cx="2489078" cy="920827"/>
          </a:xfrm>
          <a:prstGeom prst="rect">
            <a:avLst/>
          </a:prstGeom>
        </p:spPr>
      </p:pic>
    </p:spTree>
    <p:extLst>
      <p:ext uri="{BB962C8B-B14F-4D97-AF65-F5344CB8AC3E}">
        <p14:creationId xmlns:p14="http://schemas.microsoft.com/office/powerpoint/2010/main" val="63872795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2">
    <p:bg>
      <p:bgPr>
        <a:solidFill>
          <a:schemeClr val="bg1">
            <a:lumMod val="95000"/>
          </a:schemeClr>
        </a:solidFill>
        <a:effectLst/>
      </p:bgPr>
    </p:bg>
    <p:spTree>
      <p:nvGrpSpPr>
        <p:cNvPr id="1" name=""/>
        <p:cNvGrpSpPr/>
        <p:nvPr/>
      </p:nvGrpSpPr>
      <p:grpSpPr>
        <a:xfrm>
          <a:off x="0" y="0"/>
          <a:ext cx="0" cy="0"/>
          <a:chOff x="0" y="0"/>
          <a:chExt cx="0" cy="0"/>
        </a:xfrm>
      </p:grpSpPr>
      <p:sp>
        <p:nvSpPr>
          <p:cNvPr id="9" name="Title 1"/>
          <p:cNvSpPr>
            <a:spLocks noGrp="1"/>
          </p:cNvSpPr>
          <p:nvPr>
            <p:ph type="title"/>
          </p:nvPr>
        </p:nvSpPr>
        <p:spPr>
          <a:xfrm>
            <a:off x="595915" y="2988571"/>
            <a:ext cx="9327356" cy="615553"/>
          </a:xfrm>
          <a:noFill/>
        </p:spPr>
        <p:txBody>
          <a:bodyPr lIns="0" tIns="0" rIns="0" bIns="0" anchor="b" anchorCtr="0">
            <a:spAutoFit/>
          </a:bodyPr>
          <a:lstStyle>
            <a:lvl1pPr>
              <a:defRPr sz="4000" spc="-51" baseline="0">
                <a:solidFill>
                  <a:srgbClr val="000000"/>
                </a:solidFill>
                <a:latin typeface="+mj-lt"/>
                <a:cs typeface="Segoe UI" panose="020B0502040204020203" pitchFamily="34" charset="0"/>
              </a:defRPr>
            </a:lvl1pPr>
          </a:lstStyle>
          <a:p>
            <a:endParaRPr lang="en-US"/>
          </a:p>
        </p:txBody>
      </p:sp>
      <p:pic>
        <p:nvPicPr>
          <p:cNvPr id="6" name="MS logo gray - EMF" descr="Microsoft 365 logo">
            <a:extLst>
              <a:ext uri="{FF2B5EF4-FFF2-40B4-BE49-F238E27FC236}">
                <a16:creationId xmlns:a16="http://schemas.microsoft.com/office/drawing/2014/main" id="{D3453B0B-33DE-4ED0-A610-D76D0E610F6F}"/>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bwMode="black">
          <a:xfrm>
            <a:off x="288978" y="287317"/>
            <a:ext cx="2489078" cy="920829"/>
          </a:xfrm>
          <a:prstGeom prst="rect">
            <a:avLst/>
          </a:prstGeom>
        </p:spPr>
      </p:pic>
    </p:spTree>
    <p:extLst>
      <p:ext uri="{BB962C8B-B14F-4D97-AF65-F5344CB8AC3E}">
        <p14:creationId xmlns:p14="http://schemas.microsoft.com/office/powerpoint/2010/main" val="26201053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Non-bulleted text">
    <p:bg>
      <p:bgPr>
        <a:solidFill>
          <a:schemeClr val="bg1">
            <a:lumMod val="95000"/>
          </a:schemeClr>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a:xfrm>
            <a:off x="600059" y="508694"/>
            <a:ext cx="11239464" cy="439465"/>
          </a:xfrm>
        </p:spPr>
        <p:txBody>
          <a:bodyPr/>
          <a:lstStyle>
            <a:lvl1pPr>
              <a:defRPr sz="2856">
                <a:solidFill>
                  <a:srgbClr val="000000"/>
                </a:solidFill>
              </a:defRPr>
            </a:lvl1pPr>
          </a:lstStyle>
          <a:p>
            <a:r>
              <a:rPr lang="en-US"/>
              <a:t>Click to edit Master title style</a:t>
            </a:r>
          </a:p>
        </p:txBody>
      </p:sp>
      <p:sp>
        <p:nvSpPr>
          <p:cNvPr id="4" name="Text Placeholder 3"/>
          <p:cNvSpPr>
            <a:spLocks noGrp="1"/>
          </p:cNvSpPr>
          <p:nvPr>
            <p:ph type="body" sz="quarter" idx="10"/>
          </p:nvPr>
        </p:nvSpPr>
        <p:spPr>
          <a:xfrm>
            <a:off x="598148" y="1462925"/>
            <a:ext cx="11239464" cy="1104941"/>
          </a:xfrm>
        </p:spPr>
        <p:txBody>
          <a:bodyPr wrap="square">
            <a:spAutoFit/>
          </a:bodyPr>
          <a:lstStyle>
            <a:lvl1pPr marL="0" indent="0">
              <a:buNone/>
              <a:defRPr sz="2040" b="0" i="0">
                <a:solidFill>
                  <a:srgbClr val="000000"/>
                </a:solidFill>
                <a:latin typeface="+mn-lt"/>
                <a:cs typeface="Segoe UI" panose="020B0502040204020203" pitchFamily="34" charset="0"/>
              </a:defRPr>
            </a:lvl1pPr>
            <a:lvl2pPr marL="233149" indent="0">
              <a:buNone/>
              <a:defRPr sz="1632">
                <a:solidFill>
                  <a:srgbClr val="000000"/>
                </a:solidFill>
              </a:defRPr>
            </a:lvl2pPr>
            <a:lvl3pPr marL="466298" indent="0">
              <a:buNone/>
              <a:defRPr sz="1428">
                <a:solidFill>
                  <a:srgbClr val="000000"/>
                </a:solidFill>
              </a:defRPr>
            </a:lvl3pPr>
            <a:lvl4pPr marL="699447" indent="0">
              <a:buNone/>
              <a:defRPr sz="1224">
                <a:solidFill>
                  <a:srgbClr val="000000"/>
                </a:solidFill>
              </a:defRPr>
            </a:lvl4pPr>
            <a:lvl5pPr marL="932597" indent="0">
              <a:buNone/>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Footer Placeholder 10">
            <a:extLst>
              <a:ext uri="{FF2B5EF4-FFF2-40B4-BE49-F238E27FC236}">
                <a16:creationId xmlns:a16="http://schemas.microsoft.com/office/drawing/2014/main" id="{37A1A54A-CF38-9947-A8FB-BBD41DE025C0}"/>
              </a:ext>
            </a:extLst>
          </p:cNvPr>
          <p:cNvSpPr>
            <a:spLocks noGrp="1"/>
          </p:cNvSpPr>
          <p:nvPr>
            <p:ph type="ftr" sz="quarter" idx="3"/>
          </p:nvPr>
        </p:nvSpPr>
        <p:spPr>
          <a:xfrm>
            <a:off x="595915" y="6584990"/>
            <a:ext cx="11246266" cy="110001"/>
          </a:xfrm>
          <a:prstGeom prst="rect">
            <a:avLst/>
          </a:prstGeom>
        </p:spPr>
        <p:txBody>
          <a:bodyPr/>
          <a:lstStyle>
            <a:lvl1pPr>
              <a:defRPr sz="816">
                <a:solidFill>
                  <a:srgbClr val="000000"/>
                </a:solidFill>
              </a:defRPr>
            </a:lvl1pPr>
          </a:lstStyle>
          <a:p>
            <a:r>
              <a:rPr lang="en-US"/>
              <a:t>© Microsoft Corporation 					 	 	 Microsoft 365 </a:t>
            </a:r>
          </a:p>
        </p:txBody>
      </p:sp>
    </p:spTree>
    <p:extLst>
      <p:ext uri="{BB962C8B-B14F-4D97-AF65-F5344CB8AC3E}">
        <p14:creationId xmlns:p14="http://schemas.microsoft.com/office/powerpoint/2010/main" val="3452964567"/>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a:xfrm>
            <a:off x="600059" y="507446"/>
            <a:ext cx="11239464" cy="439465"/>
          </a:xfrm>
        </p:spPr>
        <p:txBody>
          <a:bodyPr/>
          <a:lstStyle>
            <a:lvl1pPr>
              <a:defRPr sz="2800">
                <a:solidFill>
                  <a:schemeClr val="tx1"/>
                </a:solidFill>
              </a:defRPr>
            </a:lvl1pPr>
          </a:lstStyle>
          <a:p>
            <a:r>
              <a:rPr lang="en-US"/>
              <a:t>Click to edit Master title style</a:t>
            </a:r>
          </a:p>
        </p:txBody>
      </p:sp>
      <p:sp>
        <p:nvSpPr>
          <p:cNvPr id="3" name="Footer Placeholder 10">
            <a:extLst>
              <a:ext uri="{FF2B5EF4-FFF2-40B4-BE49-F238E27FC236}">
                <a16:creationId xmlns:a16="http://schemas.microsoft.com/office/drawing/2014/main" id="{9438946C-117E-D444-B499-2F521D38BF54}"/>
              </a:ext>
            </a:extLst>
          </p:cNvPr>
          <p:cNvSpPr>
            <a:spLocks noGrp="1"/>
          </p:cNvSpPr>
          <p:nvPr>
            <p:ph type="ftr" sz="quarter" idx="3"/>
          </p:nvPr>
        </p:nvSpPr>
        <p:spPr>
          <a:xfrm>
            <a:off x="595915" y="6584990"/>
            <a:ext cx="11246266" cy="110001"/>
          </a:xfrm>
          <a:prstGeom prst="rect">
            <a:avLst/>
          </a:prstGeom>
        </p:spPr>
        <p:txBody>
          <a:bodyPr/>
          <a:lstStyle>
            <a:lvl1pPr>
              <a:defRPr sz="800">
                <a:solidFill>
                  <a:schemeClr val="tx1"/>
                </a:solidFill>
              </a:defRPr>
            </a:lvl1pPr>
          </a:lstStyle>
          <a:p>
            <a:r>
              <a:rPr lang="en-US"/>
              <a:t>© Microsoft Corporation 					 	 	 Microsoft 365 </a:t>
            </a:r>
          </a:p>
        </p:txBody>
      </p:sp>
    </p:spTree>
    <p:extLst>
      <p:ext uri="{BB962C8B-B14F-4D97-AF65-F5344CB8AC3E}">
        <p14:creationId xmlns:p14="http://schemas.microsoft.com/office/powerpoint/2010/main" val="2921863918"/>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Title Onl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a:xfrm>
            <a:off x="5950856" y="507446"/>
            <a:ext cx="5888665" cy="439465"/>
          </a:xfrm>
        </p:spPr>
        <p:txBody>
          <a:bodyPr/>
          <a:lstStyle>
            <a:lvl1pPr>
              <a:defRPr sz="2800">
                <a:solidFill>
                  <a:schemeClr val="tx1"/>
                </a:solidFill>
              </a:defRPr>
            </a:lvl1pPr>
          </a:lstStyle>
          <a:p>
            <a:r>
              <a:rPr lang="en-US"/>
              <a:t>Click to edit Master title style</a:t>
            </a:r>
          </a:p>
        </p:txBody>
      </p:sp>
    </p:spTree>
    <p:extLst>
      <p:ext uri="{BB962C8B-B14F-4D97-AF65-F5344CB8AC3E}">
        <p14:creationId xmlns:p14="http://schemas.microsoft.com/office/powerpoint/2010/main" val="1004837167"/>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a:xfrm>
            <a:off x="600059" y="507446"/>
            <a:ext cx="11239464" cy="439465"/>
          </a:xfrm>
        </p:spPr>
        <p:txBody>
          <a:bodyPr/>
          <a:lstStyle>
            <a:lvl1pPr>
              <a:defRPr sz="2800">
                <a:solidFill>
                  <a:schemeClr val="tx1"/>
                </a:solidFill>
              </a:defRPr>
            </a:lvl1pPr>
          </a:lstStyle>
          <a:p>
            <a:r>
              <a:rPr lang="en-US"/>
              <a:t>Click to edit Master title style</a:t>
            </a:r>
          </a:p>
        </p:txBody>
      </p:sp>
      <p:sp>
        <p:nvSpPr>
          <p:cNvPr id="3" name="Footer Placeholder 10">
            <a:extLst>
              <a:ext uri="{FF2B5EF4-FFF2-40B4-BE49-F238E27FC236}">
                <a16:creationId xmlns:a16="http://schemas.microsoft.com/office/drawing/2014/main" id="{9438946C-117E-D444-B499-2F521D38BF54}"/>
              </a:ext>
            </a:extLst>
          </p:cNvPr>
          <p:cNvSpPr>
            <a:spLocks noGrp="1"/>
          </p:cNvSpPr>
          <p:nvPr>
            <p:ph type="ftr" sz="quarter" idx="3"/>
          </p:nvPr>
        </p:nvSpPr>
        <p:spPr>
          <a:xfrm>
            <a:off x="595915" y="6584990"/>
            <a:ext cx="11246266" cy="110001"/>
          </a:xfrm>
          <a:prstGeom prst="rect">
            <a:avLst/>
          </a:prstGeom>
        </p:spPr>
        <p:txBody>
          <a:bodyPr/>
          <a:lstStyle>
            <a:lvl1pPr>
              <a:defRPr sz="800">
                <a:solidFill>
                  <a:schemeClr val="tx1"/>
                </a:solidFill>
              </a:defRPr>
            </a:lvl1pPr>
          </a:lstStyle>
          <a:p>
            <a:r>
              <a:rPr lang="en-US"/>
              <a:t>© Microsoft Corporation 					 	 	 Microsoft 365 </a:t>
            </a:r>
          </a:p>
        </p:txBody>
      </p:sp>
    </p:spTree>
    <p:extLst>
      <p:ext uri="{BB962C8B-B14F-4D97-AF65-F5344CB8AC3E}">
        <p14:creationId xmlns:p14="http://schemas.microsoft.com/office/powerpoint/2010/main" val="478010369"/>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Title Onl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a:xfrm>
            <a:off x="579437" y="2850932"/>
            <a:ext cx="2253723" cy="1292662"/>
          </a:xfrm>
        </p:spPr>
        <p:txBody>
          <a:bodyPr anchor="ctr"/>
          <a:lstStyle>
            <a:lvl1pPr>
              <a:defRPr sz="2800">
                <a:solidFill>
                  <a:schemeClr val="bg1"/>
                </a:solidFill>
              </a:defRPr>
            </a:lvl1pPr>
          </a:lstStyle>
          <a:p>
            <a:r>
              <a:rPr lang="en-US"/>
              <a:t>Click to edit Master title style</a:t>
            </a:r>
          </a:p>
        </p:txBody>
      </p:sp>
    </p:spTree>
    <p:extLst>
      <p:ext uri="{BB962C8B-B14F-4D97-AF65-F5344CB8AC3E}">
        <p14:creationId xmlns:p14="http://schemas.microsoft.com/office/powerpoint/2010/main" val="3110962770"/>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Title Onl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D3B5B8C-7294-44EF-AF9F-0A3D34A90417}"/>
              </a:ext>
            </a:extLst>
          </p:cNvPr>
          <p:cNvSpPr>
            <a:spLocks noGrp="1"/>
          </p:cNvSpPr>
          <p:nvPr>
            <p:ph type="title"/>
          </p:nvPr>
        </p:nvSpPr>
        <p:spPr>
          <a:xfrm>
            <a:off x="600059" y="507446"/>
            <a:ext cx="6257941" cy="439465"/>
          </a:xfrm>
        </p:spPr>
        <p:txBody>
          <a:bodyPr/>
          <a:lstStyle>
            <a:lvl1pPr>
              <a:defRPr sz="2800">
                <a:solidFill>
                  <a:schemeClr val="tx1"/>
                </a:solidFill>
              </a:defRPr>
            </a:lvl1pPr>
          </a:lstStyle>
          <a:p>
            <a:r>
              <a:rPr lang="en-US"/>
              <a:t>Click to edit Master title style</a:t>
            </a:r>
          </a:p>
        </p:txBody>
      </p:sp>
    </p:spTree>
    <p:extLst>
      <p:ext uri="{BB962C8B-B14F-4D97-AF65-F5344CB8AC3E}">
        <p14:creationId xmlns:p14="http://schemas.microsoft.com/office/powerpoint/2010/main" val="3027335546"/>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6342" y="521161"/>
            <a:ext cx="11239464" cy="439465"/>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95915" y="1464081"/>
            <a:ext cx="11239464" cy="1293282"/>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49" name="NEW Brand Colors 2018">
            <a:extLst>
              <a:ext uri="{FF2B5EF4-FFF2-40B4-BE49-F238E27FC236}">
                <a16:creationId xmlns:a16="http://schemas.microsoft.com/office/drawing/2014/main" id="{9D5783B5-1069-4509-929A-C02C0B0887F7}"/>
              </a:ext>
            </a:extLst>
          </p:cNvPr>
          <p:cNvPicPr>
            <a:picLocks noChangeAspect="1"/>
          </p:cNvPicPr>
          <p:nvPr userDrawn="1"/>
        </p:nvPicPr>
        <p:blipFill>
          <a:blip r:embed="rId19" cstate="print">
            <a:extLst>
              <a:ext uri="{28A0092B-C50C-407E-A947-70E740481C1C}">
                <a14:useLocalDpi xmlns:a14="http://schemas.microsoft.com/office/drawing/2010/main"/>
              </a:ext>
            </a:extLst>
          </a:blip>
          <a:stretch>
            <a:fillRect/>
          </a:stretch>
        </p:blipFill>
        <p:spPr>
          <a:xfrm rot="5400000">
            <a:off x="9475748" y="3001154"/>
            <a:ext cx="6994525" cy="992217"/>
          </a:xfrm>
          <a:prstGeom prst="rect">
            <a:avLst/>
          </a:prstGeom>
        </p:spPr>
      </p:pic>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436475" cy="6994525"/>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96951" cy="59686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8475" cy="298433"/>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263374804"/>
      </p:ext>
    </p:extLst>
  </p:cSld>
  <p:clrMap bg1="lt1" tx1="dk1" bg2="lt2" tx2="dk2" accent1="accent1" accent2="accent2" accent3="accent3" accent4="accent4" accent5="accent5" accent6="accent6" hlink="hlink" folHlink="folHlink"/>
  <p:sldLayoutIdLst>
    <p:sldLayoutId id="2147484716" r:id="rId1"/>
    <p:sldLayoutId id="2147484717" r:id="rId2"/>
    <p:sldLayoutId id="2147484718" r:id="rId3"/>
    <p:sldLayoutId id="2147484719" r:id="rId4"/>
    <p:sldLayoutId id="2147484723" r:id="rId5"/>
    <p:sldLayoutId id="2147484724" r:id="rId6"/>
    <p:sldLayoutId id="2147484725" r:id="rId7"/>
    <p:sldLayoutId id="2147484726" r:id="rId8"/>
    <p:sldLayoutId id="2147484727" r:id="rId9"/>
    <p:sldLayoutId id="2147484728" r:id="rId10"/>
    <p:sldLayoutId id="2147484730" r:id="rId11"/>
    <p:sldLayoutId id="2147484731" r:id="rId12"/>
    <p:sldLayoutId id="2147484744" r:id="rId13"/>
    <p:sldLayoutId id="2147484739" r:id="rId14"/>
    <p:sldLayoutId id="2147484740" r:id="rId15"/>
    <p:sldLayoutId id="2147484742" r:id="rId16"/>
    <p:sldLayoutId id="2147484743" r:id="rId17"/>
  </p:sldLayoutIdLst>
  <p:transition>
    <p:fade/>
  </p:transition>
  <p:hf sldNum="0" hdr="0" ftr="0" dt="0"/>
  <p:txStyles>
    <p:titleStyle>
      <a:lvl1pPr algn="l" defTabSz="951304" rtl="0" eaLnBrk="1" latinLnBrk="0" hangingPunct="1">
        <a:lnSpc>
          <a:spcPct val="100000"/>
        </a:lnSpc>
        <a:spcBef>
          <a:spcPct val="0"/>
        </a:spcBef>
        <a:buNone/>
        <a:defRPr lang="en-US" sz="2856" b="0" kern="1200" cap="none" spc="-51" baseline="0" dirty="0" smtClean="0">
          <a:ln w="3175">
            <a:noFill/>
          </a:ln>
          <a:solidFill>
            <a:srgbClr val="000000"/>
          </a:solidFill>
          <a:effectLst/>
          <a:latin typeface="+mj-lt"/>
          <a:ea typeface="+mn-ea"/>
          <a:cs typeface="Segoe UI" pitchFamily="34" charset="0"/>
        </a:defRPr>
      </a:lvl1pPr>
    </p:titleStyle>
    <p:bodyStyle>
      <a:lvl1pPr marL="233149" marR="0" indent="-233149"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40" kern="1200" spc="0" baseline="0">
          <a:solidFill>
            <a:srgbClr val="000000"/>
          </a:solidFill>
          <a:latin typeface="+mn-lt"/>
          <a:ea typeface="+mn-ea"/>
          <a:cs typeface="Segoe UI Semilight" panose="020B0402040204020203" pitchFamily="34" charset="0"/>
        </a:defRPr>
      </a:lvl1pPr>
      <a:lvl2pPr marL="466298" marR="0" indent="-233149"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32" kern="1200" spc="0" baseline="0">
          <a:solidFill>
            <a:srgbClr val="000000"/>
          </a:solidFill>
          <a:latin typeface="+mn-lt"/>
          <a:ea typeface="+mn-ea"/>
          <a:cs typeface="+mn-cs"/>
        </a:defRPr>
      </a:lvl2pPr>
      <a:lvl3pPr marL="670304" marR="0" indent="-204005"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8" kern="1200" spc="0" baseline="0">
          <a:solidFill>
            <a:srgbClr val="000000"/>
          </a:solidFill>
          <a:latin typeface="+mn-lt"/>
          <a:ea typeface="+mn-ea"/>
          <a:cs typeface="+mn-cs"/>
        </a:defRPr>
      </a:lvl3pPr>
      <a:lvl4pPr marL="859738" marR="0" indent="-184576"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224" kern="1200" spc="0" baseline="0">
          <a:solidFill>
            <a:srgbClr val="000000"/>
          </a:solidFill>
          <a:latin typeface="+mn-lt"/>
          <a:ea typeface="+mn-ea"/>
          <a:cs typeface="+mn-cs"/>
        </a:defRPr>
      </a:lvl4pPr>
      <a:lvl5pPr marL="1044314" marR="0" indent="-171624"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020" kern="1200" spc="0" baseline="0">
          <a:solidFill>
            <a:srgbClr val="000000"/>
          </a:solidFill>
          <a:latin typeface="+mn-lt"/>
          <a:ea typeface="+mn-ea"/>
          <a:cs typeface="+mn-cs"/>
        </a:defRPr>
      </a:lvl5pPr>
      <a:lvl6pPr marL="2616084"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6pPr>
      <a:lvl7pPr marL="3091737"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7pPr>
      <a:lvl8pPr marL="3567389"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8pPr>
      <a:lvl9pPr marL="4043042"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9pPr>
    </p:bodyStyle>
    <p:otherStyle>
      <a:defPPr>
        <a:defRPr lang="en-US"/>
      </a:defPPr>
      <a:lvl1pPr marL="0" algn="l" defTabSz="951304" rtl="0" eaLnBrk="1" latinLnBrk="0" hangingPunct="1">
        <a:defRPr sz="1836" kern="1200">
          <a:solidFill>
            <a:schemeClr val="tx1"/>
          </a:solidFill>
          <a:latin typeface="+mn-lt"/>
          <a:ea typeface="+mn-ea"/>
          <a:cs typeface="+mn-cs"/>
        </a:defRPr>
      </a:lvl1pPr>
      <a:lvl2pPr marL="475652" algn="l" defTabSz="951304" rtl="0" eaLnBrk="1" latinLnBrk="0" hangingPunct="1">
        <a:defRPr sz="1836" kern="1200">
          <a:solidFill>
            <a:schemeClr val="tx1"/>
          </a:solidFill>
          <a:latin typeface="+mn-lt"/>
          <a:ea typeface="+mn-ea"/>
          <a:cs typeface="+mn-cs"/>
        </a:defRPr>
      </a:lvl2pPr>
      <a:lvl3pPr marL="951304" algn="l" defTabSz="951304" rtl="0" eaLnBrk="1" latinLnBrk="0" hangingPunct="1">
        <a:defRPr sz="1836" kern="1200">
          <a:solidFill>
            <a:schemeClr val="tx1"/>
          </a:solidFill>
          <a:latin typeface="+mn-lt"/>
          <a:ea typeface="+mn-ea"/>
          <a:cs typeface="+mn-cs"/>
        </a:defRPr>
      </a:lvl3pPr>
      <a:lvl4pPr marL="1426955" algn="l" defTabSz="951304" rtl="0" eaLnBrk="1" latinLnBrk="0" hangingPunct="1">
        <a:defRPr sz="1836" kern="1200">
          <a:solidFill>
            <a:schemeClr val="tx1"/>
          </a:solidFill>
          <a:latin typeface="+mn-lt"/>
          <a:ea typeface="+mn-ea"/>
          <a:cs typeface="+mn-cs"/>
        </a:defRPr>
      </a:lvl4pPr>
      <a:lvl5pPr marL="1902607" algn="l" defTabSz="951304" rtl="0" eaLnBrk="1" latinLnBrk="0" hangingPunct="1">
        <a:defRPr sz="1836" kern="1200">
          <a:solidFill>
            <a:schemeClr val="tx1"/>
          </a:solidFill>
          <a:latin typeface="+mn-lt"/>
          <a:ea typeface="+mn-ea"/>
          <a:cs typeface="+mn-cs"/>
        </a:defRPr>
      </a:lvl5pPr>
      <a:lvl6pPr marL="2378260" algn="l" defTabSz="951304" rtl="0" eaLnBrk="1" latinLnBrk="0" hangingPunct="1">
        <a:defRPr sz="1836" kern="1200">
          <a:solidFill>
            <a:schemeClr val="tx1"/>
          </a:solidFill>
          <a:latin typeface="+mn-lt"/>
          <a:ea typeface="+mn-ea"/>
          <a:cs typeface="+mn-cs"/>
        </a:defRPr>
      </a:lvl6pPr>
      <a:lvl7pPr marL="2853911" algn="l" defTabSz="951304" rtl="0" eaLnBrk="1" latinLnBrk="0" hangingPunct="1">
        <a:defRPr sz="1836" kern="1200">
          <a:solidFill>
            <a:schemeClr val="tx1"/>
          </a:solidFill>
          <a:latin typeface="+mn-lt"/>
          <a:ea typeface="+mn-ea"/>
          <a:cs typeface="+mn-cs"/>
        </a:defRPr>
      </a:lvl7pPr>
      <a:lvl8pPr marL="3329562" algn="l" defTabSz="951304" rtl="0" eaLnBrk="1" latinLnBrk="0" hangingPunct="1">
        <a:defRPr sz="1836" kern="1200">
          <a:solidFill>
            <a:schemeClr val="tx1"/>
          </a:solidFill>
          <a:latin typeface="+mn-lt"/>
          <a:ea typeface="+mn-ea"/>
          <a:cs typeface="+mn-cs"/>
        </a:defRPr>
      </a:lvl8pPr>
      <a:lvl9pPr marL="3805215" algn="l" defTabSz="951304" rtl="0" eaLnBrk="1" latinLnBrk="0" hangingPunct="1">
        <a:defRPr sz="1836"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5">
          <p15:clr>
            <a:srgbClr val="C35EA4"/>
          </p15:clr>
        </p15:guide>
        <p15:guide id="17" pos="7469">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2.jpg"/><Relationship Id="rId2" Type="http://schemas.openxmlformats.org/officeDocument/2006/relationships/notesSlide" Target="../notesSlides/notesSlide10.xml"/><Relationship Id="rId1" Type="http://schemas.openxmlformats.org/officeDocument/2006/relationships/slideLayout" Target="../slideLayouts/slideLayout10.xml"/><Relationship Id="rId4" Type="http://schemas.openxmlformats.org/officeDocument/2006/relationships/hyperlink" Target="https://blog.ucem.ac.uk/onlineeducation/posts/tag/moodle-quiz"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33.wmf"/><Relationship Id="rId2" Type="http://schemas.openxmlformats.org/officeDocument/2006/relationships/notesSlide" Target="../notesSlides/notesSlide11.xml"/><Relationship Id="rId1" Type="http://schemas.openxmlformats.org/officeDocument/2006/relationships/slideLayout" Target="../slideLayouts/slideLayout10.xml"/><Relationship Id="rId6" Type="http://schemas.openxmlformats.org/officeDocument/2006/relationships/image" Target="../media/image36.wmf"/><Relationship Id="rId5" Type="http://schemas.openxmlformats.org/officeDocument/2006/relationships/image" Target="../media/image35.wmf"/><Relationship Id="rId4" Type="http://schemas.openxmlformats.org/officeDocument/2006/relationships/image" Target="../media/image34.wmf"/></Relationships>
</file>

<file path=ppt/slides/_rels/slide12.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8" Type="http://schemas.openxmlformats.org/officeDocument/2006/relationships/image" Target="../media/image39.emf"/><Relationship Id="rId3" Type="http://schemas.openxmlformats.org/officeDocument/2006/relationships/image" Target="../media/image18.wmf"/><Relationship Id="rId7" Type="http://schemas.openxmlformats.org/officeDocument/2006/relationships/image" Target="../media/image38.emf"/><Relationship Id="rId2" Type="http://schemas.openxmlformats.org/officeDocument/2006/relationships/notesSlide" Target="../notesSlides/notesSlide13.xml"/><Relationship Id="rId1" Type="http://schemas.openxmlformats.org/officeDocument/2006/relationships/slideLayout" Target="../slideLayouts/slideLayout9.xml"/><Relationship Id="rId6" Type="http://schemas.openxmlformats.org/officeDocument/2006/relationships/image" Target="../media/image37.wmf"/><Relationship Id="rId5" Type="http://schemas.openxmlformats.org/officeDocument/2006/relationships/image" Target="../media/image20.emf"/><Relationship Id="rId4" Type="http://schemas.openxmlformats.org/officeDocument/2006/relationships/image" Target="../media/image19.wmf"/></Relationships>
</file>

<file path=ppt/slides/_rels/slide1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3" Type="http://schemas.openxmlformats.org/officeDocument/2006/relationships/image" Target="../media/image42.wmf"/><Relationship Id="rId2" Type="http://schemas.openxmlformats.org/officeDocument/2006/relationships/notesSlide" Target="../notesSlides/notesSlide16.xml"/><Relationship Id="rId1" Type="http://schemas.openxmlformats.org/officeDocument/2006/relationships/slideLayout" Target="../slideLayouts/slideLayout10.xml"/><Relationship Id="rId5" Type="http://schemas.openxmlformats.org/officeDocument/2006/relationships/image" Target="../media/image44.emf"/><Relationship Id="rId4" Type="http://schemas.openxmlformats.org/officeDocument/2006/relationships/image" Target="../media/image43.wmf"/></Relationships>
</file>

<file path=ppt/slides/_rels/slide1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7.xml"/><Relationship Id="rId1" Type="http://schemas.openxmlformats.org/officeDocument/2006/relationships/slideLayout" Target="../slideLayouts/slideLayout10.xml"/><Relationship Id="rId4" Type="http://schemas.openxmlformats.org/officeDocument/2006/relationships/image" Target="../media/image46.png"/></Relationships>
</file>

<file path=ppt/slides/_rels/slide18.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notesSlide" Target="../notesSlides/notesSlide19.xml"/><Relationship Id="rId1" Type="http://schemas.openxmlformats.org/officeDocument/2006/relationships/slideLayout" Target="../slideLayouts/slideLayout10.xml"/><Relationship Id="rId6" Type="http://schemas.openxmlformats.org/officeDocument/2006/relationships/image" Target="../media/image25.wmf"/><Relationship Id="rId5" Type="http://schemas.openxmlformats.org/officeDocument/2006/relationships/image" Target="../media/image24.wmf"/><Relationship Id="rId4" Type="http://schemas.openxmlformats.org/officeDocument/2006/relationships/image" Target="../media/image23.wmf"/></Relationships>
</file>

<file path=ppt/slides/_rels/slide2.xml.rels><?xml version="1.0" encoding="UTF-8" standalone="yes"?>
<Relationships xmlns="http://schemas.openxmlformats.org/package/2006/relationships"><Relationship Id="rId8" Type="http://schemas.openxmlformats.org/officeDocument/2006/relationships/image" Target="../media/image15.wmf"/><Relationship Id="rId3" Type="http://schemas.openxmlformats.org/officeDocument/2006/relationships/image" Target="../media/image10.wmf"/><Relationship Id="rId7" Type="http://schemas.openxmlformats.org/officeDocument/2006/relationships/image" Target="../media/image14.wmf"/><Relationship Id="rId2" Type="http://schemas.openxmlformats.org/officeDocument/2006/relationships/notesSlide" Target="../notesSlides/notesSlide2.xml"/><Relationship Id="rId1" Type="http://schemas.openxmlformats.org/officeDocument/2006/relationships/slideLayout" Target="../slideLayouts/slideLayout8.xml"/><Relationship Id="rId6" Type="http://schemas.openxmlformats.org/officeDocument/2006/relationships/image" Target="../media/image13.wmf"/><Relationship Id="rId5" Type="http://schemas.openxmlformats.org/officeDocument/2006/relationships/image" Target="../media/image12.wmf"/><Relationship Id="rId4" Type="http://schemas.openxmlformats.org/officeDocument/2006/relationships/image" Target="../media/image11.wmf"/><Relationship Id="rId9" Type="http://schemas.openxmlformats.org/officeDocument/2006/relationships/image" Target="../media/image16.wmf"/></Relationships>
</file>

<file path=ppt/slides/_rels/slide20.x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notesSlide" Target="../notesSlides/notesSlide20.xml"/><Relationship Id="rId1" Type="http://schemas.openxmlformats.org/officeDocument/2006/relationships/slideLayout" Target="../slideLayouts/slideLayout10.xml"/><Relationship Id="rId6" Type="http://schemas.openxmlformats.org/officeDocument/2006/relationships/image" Target="../media/image39.emf"/><Relationship Id="rId5" Type="http://schemas.openxmlformats.org/officeDocument/2006/relationships/image" Target="../media/image19.wmf"/><Relationship Id="rId4" Type="http://schemas.openxmlformats.org/officeDocument/2006/relationships/image" Target="../media/image28.wmf"/></Relationships>
</file>

<file path=ppt/slides/_rels/slide21.xml.rels><?xml version="1.0" encoding="UTF-8" standalone="yes"?>
<Relationships xmlns="http://schemas.openxmlformats.org/package/2006/relationships"><Relationship Id="rId3" Type="http://schemas.openxmlformats.org/officeDocument/2006/relationships/image" Target="../media/image32.jpg"/><Relationship Id="rId2" Type="http://schemas.openxmlformats.org/officeDocument/2006/relationships/notesSlide" Target="../notesSlides/notesSlide21.xml"/><Relationship Id="rId1" Type="http://schemas.openxmlformats.org/officeDocument/2006/relationships/slideLayout" Target="../slideLayouts/slideLayout10.xml"/><Relationship Id="rId4" Type="http://schemas.openxmlformats.org/officeDocument/2006/relationships/hyperlink" Target="https://blog.ucem.ac.uk/onlineeducation/posts/tag/moodle-quiz" TargetMode="External"/></Relationships>
</file>

<file path=ppt/slides/_rels/slide22.xml.rels><?xml version="1.0" encoding="UTF-8" standalone="yes"?>
<Relationships xmlns="http://schemas.openxmlformats.org/package/2006/relationships"><Relationship Id="rId3" Type="http://schemas.openxmlformats.org/officeDocument/2006/relationships/image" Target="../media/image48.emf"/><Relationship Id="rId2" Type="http://schemas.openxmlformats.org/officeDocument/2006/relationships/notesSlide" Target="../notesSlides/notesSlide22.xml"/><Relationship Id="rId1" Type="http://schemas.openxmlformats.org/officeDocument/2006/relationships/slideLayout" Target="../slideLayouts/slideLayout10.xml"/><Relationship Id="rId6" Type="http://schemas.openxmlformats.org/officeDocument/2006/relationships/image" Target="../media/image23.wmf"/><Relationship Id="rId5" Type="http://schemas.openxmlformats.org/officeDocument/2006/relationships/image" Target="../media/image37.wmf"/><Relationship Id="rId4" Type="http://schemas.openxmlformats.org/officeDocument/2006/relationships/image" Target="../media/image49.emf"/></Relationships>
</file>

<file path=ppt/slides/_rels/slide23.xml.rels><?xml version="1.0" encoding="UTF-8" standalone="yes"?>
<Relationships xmlns="http://schemas.openxmlformats.org/package/2006/relationships"><Relationship Id="rId3" Type="http://schemas.openxmlformats.org/officeDocument/2006/relationships/image" Target="../media/image50.emf"/><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51.wmf"/><Relationship Id="rId2" Type="http://schemas.openxmlformats.org/officeDocument/2006/relationships/notesSlide" Target="../notesSlides/notesSlide24.xml"/><Relationship Id="rId1" Type="http://schemas.openxmlformats.org/officeDocument/2006/relationships/slideLayout" Target="../slideLayouts/slideLayout9.xml"/><Relationship Id="rId6" Type="http://schemas.openxmlformats.org/officeDocument/2006/relationships/image" Target="../media/image53.wmf"/><Relationship Id="rId5" Type="http://schemas.openxmlformats.org/officeDocument/2006/relationships/image" Target="../media/image37.wmf"/><Relationship Id="rId4" Type="http://schemas.openxmlformats.org/officeDocument/2006/relationships/image" Target="../media/image52.wmf"/></Relationships>
</file>

<file path=ppt/slides/_rels/slide25.xml.rels><?xml version="1.0" encoding="UTF-8" standalone="yes"?>
<Relationships xmlns="http://schemas.openxmlformats.org/package/2006/relationships"><Relationship Id="rId3" Type="http://schemas.openxmlformats.org/officeDocument/2006/relationships/image" Target="../media/image54.wmf"/><Relationship Id="rId2" Type="http://schemas.openxmlformats.org/officeDocument/2006/relationships/notesSlide" Target="../notesSlides/notesSlide25.xml"/><Relationship Id="rId1" Type="http://schemas.openxmlformats.org/officeDocument/2006/relationships/slideLayout" Target="../slideLayouts/slideLayout10.xml"/><Relationship Id="rId5" Type="http://schemas.openxmlformats.org/officeDocument/2006/relationships/image" Target="../media/image55.emf"/><Relationship Id="rId4" Type="http://schemas.openxmlformats.org/officeDocument/2006/relationships/image" Target="../media/image19.wmf"/></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27.xml"/><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28.xml"/><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29.xml"/><Relationship Id="rId1" Type="http://schemas.openxmlformats.org/officeDocument/2006/relationships/slideLayout" Target="../slideLayouts/slideLayout10.xml"/><Relationship Id="rId4" Type="http://schemas.openxmlformats.org/officeDocument/2006/relationships/image" Target="../media/image59.png"/></Relationships>
</file>

<file path=ppt/slides/_rels/slide3.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image" Target="../media/image32.jpg"/><Relationship Id="rId2" Type="http://schemas.openxmlformats.org/officeDocument/2006/relationships/notesSlide" Target="../notesSlides/notesSlide30.xml"/><Relationship Id="rId1" Type="http://schemas.openxmlformats.org/officeDocument/2006/relationships/slideLayout" Target="../slideLayouts/slideLayout10.xml"/><Relationship Id="rId4" Type="http://schemas.openxmlformats.org/officeDocument/2006/relationships/hyperlink" Target="https://blog.ucem.ac.uk/onlineeducation/posts/tag/moodle-quiz" TargetMode="External"/></Relationships>
</file>

<file path=ppt/slides/_rels/slide31.xml.rels><?xml version="1.0" encoding="UTF-8" standalone="yes"?>
<Relationships xmlns="http://schemas.openxmlformats.org/package/2006/relationships"><Relationship Id="rId3" Type="http://schemas.openxmlformats.org/officeDocument/2006/relationships/image" Target="../media/image51.wmf"/><Relationship Id="rId7" Type="http://schemas.openxmlformats.org/officeDocument/2006/relationships/image" Target="../media/image60.wmf"/><Relationship Id="rId2" Type="http://schemas.openxmlformats.org/officeDocument/2006/relationships/notesSlide" Target="../notesSlides/notesSlide31.xml"/><Relationship Id="rId1" Type="http://schemas.openxmlformats.org/officeDocument/2006/relationships/slideLayout" Target="../slideLayouts/slideLayout10.xml"/><Relationship Id="rId6" Type="http://schemas.openxmlformats.org/officeDocument/2006/relationships/image" Target="../media/image53.wmf"/><Relationship Id="rId5" Type="http://schemas.openxmlformats.org/officeDocument/2006/relationships/image" Target="../media/image37.wmf"/><Relationship Id="rId4" Type="http://schemas.openxmlformats.org/officeDocument/2006/relationships/image" Target="../media/image52.wmf"/></Relationships>
</file>

<file path=ppt/slides/_rels/slide32.xml.rels><?xml version="1.0" encoding="UTF-8" standalone="yes"?>
<Relationships xmlns="http://schemas.openxmlformats.org/package/2006/relationships"><Relationship Id="rId3" Type="http://schemas.openxmlformats.org/officeDocument/2006/relationships/image" Target="../media/image61.emf"/><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3" Type="http://schemas.openxmlformats.org/officeDocument/2006/relationships/image" Target="../media/image62.wmf"/><Relationship Id="rId2" Type="http://schemas.openxmlformats.org/officeDocument/2006/relationships/notesSlide" Target="../notesSlides/notesSlide33.xml"/><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3" Type="http://schemas.openxmlformats.org/officeDocument/2006/relationships/image" Target="../media/image51.wmf"/><Relationship Id="rId2" Type="http://schemas.openxmlformats.org/officeDocument/2006/relationships/notesSlide" Target="../notesSlides/notesSlide35.xml"/><Relationship Id="rId1" Type="http://schemas.openxmlformats.org/officeDocument/2006/relationships/slideLayout" Target="../slideLayouts/slideLayout9.xml"/><Relationship Id="rId6" Type="http://schemas.openxmlformats.org/officeDocument/2006/relationships/image" Target="../media/image53.wmf"/><Relationship Id="rId5" Type="http://schemas.openxmlformats.org/officeDocument/2006/relationships/image" Target="../media/image37.wmf"/><Relationship Id="rId4" Type="http://schemas.openxmlformats.org/officeDocument/2006/relationships/image" Target="../media/image52.wmf"/></Relationships>
</file>

<file path=ppt/slides/_rels/slide36.xml.rels><?xml version="1.0" encoding="UTF-8" standalone="yes"?>
<Relationships xmlns="http://schemas.openxmlformats.org/package/2006/relationships"><Relationship Id="rId3" Type="http://schemas.openxmlformats.org/officeDocument/2006/relationships/image" Target="../media/image54.wmf"/><Relationship Id="rId2" Type="http://schemas.openxmlformats.org/officeDocument/2006/relationships/notesSlide" Target="../notesSlides/notesSlide36.xml"/><Relationship Id="rId1" Type="http://schemas.openxmlformats.org/officeDocument/2006/relationships/slideLayout" Target="../slideLayouts/slideLayout10.xml"/><Relationship Id="rId6" Type="http://schemas.openxmlformats.org/officeDocument/2006/relationships/image" Target="../media/image17.emf"/><Relationship Id="rId5" Type="http://schemas.openxmlformats.org/officeDocument/2006/relationships/image" Target="../media/image55.emf"/><Relationship Id="rId4" Type="http://schemas.openxmlformats.org/officeDocument/2006/relationships/image" Target="../media/image19.wmf"/></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38.xml"/><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3" Type="http://schemas.openxmlformats.org/officeDocument/2006/relationships/image" Target="../media/image64.wmf"/><Relationship Id="rId2" Type="http://schemas.openxmlformats.org/officeDocument/2006/relationships/notesSlide" Target="../notesSlides/notesSlide39.xml"/><Relationship Id="rId1" Type="http://schemas.openxmlformats.org/officeDocument/2006/relationships/slideLayout" Target="../slideLayouts/slideLayout10.xml"/><Relationship Id="rId5" Type="http://schemas.openxmlformats.org/officeDocument/2006/relationships/image" Target="../media/image66.wmf"/><Relationship Id="rId4" Type="http://schemas.openxmlformats.org/officeDocument/2006/relationships/image" Target="../media/image65.wmf"/></Relationships>
</file>

<file path=ppt/slides/_rels/slide4.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notesSlide" Target="../notesSlides/notesSlide4.xml"/><Relationship Id="rId1" Type="http://schemas.openxmlformats.org/officeDocument/2006/relationships/slideLayout" Target="../slideLayouts/slideLayout9.xml"/><Relationship Id="rId5" Type="http://schemas.openxmlformats.org/officeDocument/2006/relationships/image" Target="../media/image20.emf"/><Relationship Id="rId4" Type="http://schemas.openxmlformats.org/officeDocument/2006/relationships/image" Target="../media/image19.wmf"/></Relationships>
</file>

<file path=ppt/slides/_rels/slide40.xml.rels><?xml version="1.0" encoding="UTF-8" standalone="yes"?>
<Relationships xmlns="http://schemas.openxmlformats.org/package/2006/relationships"><Relationship Id="rId3" Type="http://schemas.openxmlformats.org/officeDocument/2006/relationships/image" Target="../media/image67.wmf"/><Relationship Id="rId2" Type="http://schemas.openxmlformats.org/officeDocument/2006/relationships/notesSlide" Target="../notesSlides/notesSlide40.xml"/><Relationship Id="rId1" Type="http://schemas.openxmlformats.org/officeDocument/2006/relationships/slideLayout" Target="../slideLayouts/slideLayout10.xml"/><Relationship Id="rId6" Type="http://schemas.openxmlformats.org/officeDocument/2006/relationships/image" Target="../media/image70.wmf"/><Relationship Id="rId5" Type="http://schemas.openxmlformats.org/officeDocument/2006/relationships/image" Target="../media/image69.wmf"/><Relationship Id="rId4" Type="http://schemas.openxmlformats.org/officeDocument/2006/relationships/image" Target="../media/image68.wmf"/></Relationships>
</file>

<file path=ppt/slides/_rels/slide41.xml.rels><?xml version="1.0" encoding="UTF-8" standalone="yes"?>
<Relationships xmlns="http://schemas.openxmlformats.org/package/2006/relationships"><Relationship Id="rId3" Type="http://schemas.openxmlformats.org/officeDocument/2006/relationships/image" Target="../media/image32.jpg"/><Relationship Id="rId2" Type="http://schemas.openxmlformats.org/officeDocument/2006/relationships/notesSlide" Target="../notesSlides/notesSlide41.xml"/><Relationship Id="rId1" Type="http://schemas.openxmlformats.org/officeDocument/2006/relationships/slideLayout" Target="../slideLayouts/slideLayout10.xml"/><Relationship Id="rId4" Type="http://schemas.openxmlformats.org/officeDocument/2006/relationships/hyperlink" Target="https://blog.ucem.ac.uk/onlineeducation/posts/tag/moodle-quiz" TargetMode="External"/></Relationships>
</file>

<file path=ppt/slides/_rels/slide42.xml.rels><?xml version="1.0" encoding="UTF-8" standalone="yes"?>
<Relationships xmlns="http://schemas.openxmlformats.org/package/2006/relationships"><Relationship Id="rId3" Type="http://schemas.openxmlformats.org/officeDocument/2006/relationships/image" Target="../media/image51.wmf"/><Relationship Id="rId7" Type="http://schemas.openxmlformats.org/officeDocument/2006/relationships/image" Target="../media/image60.wmf"/><Relationship Id="rId2" Type="http://schemas.openxmlformats.org/officeDocument/2006/relationships/notesSlide" Target="../notesSlides/notesSlide42.xml"/><Relationship Id="rId1" Type="http://schemas.openxmlformats.org/officeDocument/2006/relationships/slideLayout" Target="../slideLayouts/slideLayout10.xml"/><Relationship Id="rId6" Type="http://schemas.openxmlformats.org/officeDocument/2006/relationships/image" Target="../media/image53.wmf"/><Relationship Id="rId5" Type="http://schemas.openxmlformats.org/officeDocument/2006/relationships/image" Target="../media/image37.wmf"/><Relationship Id="rId4" Type="http://schemas.openxmlformats.org/officeDocument/2006/relationships/image" Target="../media/image52.wmf"/></Relationships>
</file>

<file path=ppt/slides/_rels/slide43.xml.rels><?xml version="1.0" encoding="UTF-8" standalone="yes"?>
<Relationships xmlns="http://schemas.openxmlformats.org/package/2006/relationships"><Relationship Id="rId3" Type="http://schemas.openxmlformats.org/officeDocument/2006/relationships/image" Target="../media/image71.emf"/><Relationship Id="rId2" Type="http://schemas.openxmlformats.org/officeDocument/2006/relationships/notesSlide" Target="../notesSlides/notesSlide43.xml"/><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3" Type="http://schemas.openxmlformats.org/officeDocument/2006/relationships/image" Target="../media/image72.emf"/><Relationship Id="rId2" Type="http://schemas.openxmlformats.org/officeDocument/2006/relationships/notesSlide" Target="../notesSlides/notesSlide44.xml"/><Relationship Id="rId1" Type="http://schemas.openxmlformats.org/officeDocument/2006/relationships/slideLayout" Target="../slideLayouts/slideLayout10.xml"/><Relationship Id="rId5" Type="http://schemas.openxmlformats.org/officeDocument/2006/relationships/hyperlink" Target="https://eslkidsgames.com/2013/02/stop-the-bus.html" TargetMode="External"/><Relationship Id="rId4" Type="http://schemas.openxmlformats.org/officeDocument/2006/relationships/image" Target="../media/image73.png"/></Relationships>
</file>

<file path=ppt/slides/_rels/slide45.xml.rels><?xml version="1.0" encoding="UTF-8" standalone="yes"?>
<Relationships xmlns="http://schemas.openxmlformats.org/package/2006/relationships"><Relationship Id="rId3" Type="http://schemas.openxmlformats.org/officeDocument/2006/relationships/image" Target="../media/image71.emf"/><Relationship Id="rId2" Type="http://schemas.openxmlformats.org/officeDocument/2006/relationships/notesSlide" Target="../notesSlides/notesSlide45.xml"/><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3" Type="http://schemas.openxmlformats.org/officeDocument/2006/relationships/image" Target="../media/image74.emf"/><Relationship Id="rId2" Type="http://schemas.openxmlformats.org/officeDocument/2006/relationships/notesSlide" Target="../notesSlides/notesSlide46.xml"/><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3" Type="http://schemas.openxmlformats.org/officeDocument/2006/relationships/image" Target="../media/image75.wmf"/><Relationship Id="rId2" Type="http://schemas.openxmlformats.org/officeDocument/2006/relationships/notesSlide" Target="../notesSlides/notesSlide47.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notesSlide" Target="../notesSlides/notesSlide6.xml"/><Relationship Id="rId1" Type="http://schemas.openxmlformats.org/officeDocument/2006/relationships/slideLayout" Target="../slideLayouts/slideLayout10.xml"/><Relationship Id="rId6" Type="http://schemas.openxmlformats.org/officeDocument/2006/relationships/image" Target="../media/image25.wmf"/><Relationship Id="rId5" Type="http://schemas.openxmlformats.org/officeDocument/2006/relationships/image" Target="../media/image24.wmf"/><Relationship Id="rId4" Type="http://schemas.openxmlformats.org/officeDocument/2006/relationships/image" Target="../media/image23.wmf"/></Relationships>
</file>

<file path=ppt/slides/_rels/slide7.xml.rels><?xml version="1.0" encoding="UTF-8" standalone="yes"?>
<Relationships xmlns="http://schemas.openxmlformats.org/package/2006/relationships"><Relationship Id="rId3" Type="http://schemas.openxmlformats.org/officeDocument/2006/relationships/image" Target="../media/image26.wmf"/><Relationship Id="rId7" Type="http://schemas.openxmlformats.org/officeDocument/2006/relationships/image" Target="../media/image29.emf"/><Relationship Id="rId2" Type="http://schemas.openxmlformats.org/officeDocument/2006/relationships/notesSlide" Target="../notesSlides/notesSlide7.xml"/><Relationship Id="rId1" Type="http://schemas.openxmlformats.org/officeDocument/2006/relationships/slideLayout" Target="../slideLayouts/slideLayout10.xml"/><Relationship Id="rId6" Type="http://schemas.openxmlformats.org/officeDocument/2006/relationships/image" Target="../media/image19.wmf"/><Relationship Id="rId5" Type="http://schemas.openxmlformats.org/officeDocument/2006/relationships/image" Target="../media/image28.wmf"/><Relationship Id="rId4" Type="http://schemas.openxmlformats.org/officeDocument/2006/relationships/image" Target="../media/image27.wmf"/></Relationships>
</file>

<file path=ppt/slides/_rels/slide8.x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notesSlide" Target="../notesSlides/notesSlide8.xml"/><Relationship Id="rId1" Type="http://schemas.openxmlformats.org/officeDocument/2006/relationships/slideLayout" Target="../slideLayouts/slideLayout10.xml"/><Relationship Id="rId4" Type="http://schemas.openxmlformats.org/officeDocument/2006/relationships/image" Target="../media/image27.wmf"/></Relationships>
</file>

<file path=ppt/slides/_rels/slide9.xml.rels><?xml version="1.0" encoding="UTF-8" standalone="yes"?>
<Relationships xmlns="http://schemas.openxmlformats.org/package/2006/relationships"><Relationship Id="rId3" Type="http://schemas.openxmlformats.org/officeDocument/2006/relationships/image" Target="../media/image22.wmf"/><Relationship Id="rId7" Type="http://schemas.openxmlformats.org/officeDocument/2006/relationships/image" Target="../media/image31.emf"/><Relationship Id="rId2" Type="http://schemas.openxmlformats.org/officeDocument/2006/relationships/notesSlide" Target="../notesSlides/notesSlide9.xml"/><Relationship Id="rId1" Type="http://schemas.openxmlformats.org/officeDocument/2006/relationships/slideLayout" Target="../slideLayouts/slideLayout10.xml"/><Relationship Id="rId6" Type="http://schemas.openxmlformats.org/officeDocument/2006/relationships/image" Target="../media/image30.emf"/><Relationship Id="rId5" Type="http://schemas.openxmlformats.org/officeDocument/2006/relationships/image" Target="../media/image19.wmf"/><Relationship Id="rId4" Type="http://schemas.openxmlformats.org/officeDocument/2006/relationships/image" Target="../media/image23.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0059" y="2059284"/>
            <a:ext cx="5198575" cy="1544598"/>
          </a:xfrm>
        </p:spPr>
        <p:txBody>
          <a:bodyPr/>
          <a:lstStyle/>
          <a:p>
            <a:r>
              <a:rPr lang="en-US" sz="3600" dirty="0">
                <a:latin typeface="+mj-lt"/>
                <a:cs typeface="Segoe UI Semilight"/>
              </a:rPr>
              <a:t>Learning Path</a:t>
            </a:r>
            <a:r>
              <a:rPr lang="en-US" spc="0" dirty="0"/>
              <a:t> 2: </a:t>
            </a:r>
            <a:br>
              <a:rPr lang="en-US" spc="0" dirty="0"/>
            </a:br>
            <a:r>
              <a:rPr lang="en-US" dirty="0"/>
              <a:t>Manage your security services in Microsoft 365 Defender</a:t>
            </a:r>
          </a:p>
        </p:txBody>
      </p:sp>
    </p:spTree>
    <p:extLst>
      <p:ext uri="{BB962C8B-B14F-4D97-AF65-F5344CB8AC3E}">
        <p14:creationId xmlns:p14="http://schemas.microsoft.com/office/powerpoint/2010/main" val="27546564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Knowledge Check</a:t>
            </a:r>
          </a:p>
        </p:txBody>
      </p:sp>
      <p:sp>
        <p:nvSpPr>
          <p:cNvPr id="7" name="TextBox 6">
            <a:extLst>
              <a:ext uri="{FF2B5EF4-FFF2-40B4-BE49-F238E27FC236}">
                <a16:creationId xmlns:a16="http://schemas.microsoft.com/office/drawing/2014/main" id="{8677AB01-5F2A-4C8E-93DF-3B7646C863F3}"/>
              </a:ext>
              <a:ext uri="{C183D7F6-B498-43B3-948B-1728B52AA6E4}">
                <adec:decorative xmlns:adec="http://schemas.microsoft.com/office/drawing/2017/decorative" val="0"/>
              </a:ext>
            </a:extLst>
          </p:cNvPr>
          <p:cNvSpPr txBox="1"/>
          <p:nvPr/>
        </p:nvSpPr>
        <p:spPr>
          <a:xfrm>
            <a:off x="600059" y="1928192"/>
            <a:ext cx="6142385" cy="3303241"/>
          </a:xfrm>
          <a:prstGeom prst="rect">
            <a:avLst/>
          </a:prstGeom>
          <a:solidFill>
            <a:schemeClr val="bg1">
              <a:lumMod val="95000"/>
            </a:schemeClr>
          </a:solidFill>
          <a:ln>
            <a:noFill/>
          </a:ln>
        </p:spPr>
        <p:txBody>
          <a:bodyPr wrap="square" lIns="137160" tIns="91440" rIns="91440" bIns="91440" rtlCol="0" anchor="ctr">
            <a:noAutofit/>
          </a:bodyPr>
          <a:lstStyle/>
          <a:p>
            <a:pPr algn="ctr">
              <a:spcAft>
                <a:spcPts val="600"/>
              </a:spcAft>
            </a:pPr>
            <a:r>
              <a:rPr lang="en-US" sz="2400" dirty="0">
                <a:solidFill>
                  <a:schemeClr val="accent1"/>
                </a:solidFill>
                <a:latin typeface="+mj-lt"/>
              </a:rPr>
              <a:t>Test your knowledge of this module by reviewing the Knowledge Check questions in your student manual</a:t>
            </a:r>
            <a:endParaRPr lang="en-US" sz="2800" dirty="0">
              <a:solidFill>
                <a:schemeClr val="accent1"/>
              </a:solidFill>
            </a:endParaRPr>
          </a:p>
        </p:txBody>
      </p:sp>
      <p:pic>
        <p:nvPicPr>
          <p:cNvPr id="3" name="Picture 2" descr="A picture containing text, keyboard, computer, electronics&#10;&#10;Description automatically generated">
            <a:extLst>
              <a:ext uri="{FF2B5EF4-FFF2-40B4-BE49-F238E27FC236}">
                <a16:creationId xmlns:a16="http://schemas.microsoft.com/office/drawing/2014/main" id="{F038770E-6868-4835-B83C-A8558C3063A2}"/>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7160544" y="1928192"/>
            <a:ext cx="3801144" cy="3323121"/>
          </a:xfrm>
          <a:prstGeom prst="rect">
            <a:avLst/>
          </a:prstGeom>
        </p:spPr>
      </p:pic>
    </p:spTree>
    <p:extLst>
      <p:ext uri="{BB962C8B-B14F-4D97-AF65-F5344CB8AC3E}">
        <p14:creationId xmlns:p14="http://schemas.microsoft.com/office/powerpoint/2010/main" val="2943937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Summary</a:t>
            </a:r>
          </a:p>
        </p:txBody>
      </p:sp>
      <p:sp>
        <p:nvSpPr>
          <p:cNvPr id="7" name="TextBox 6">
            <a:extLst>
              <a:ext uri="{FF2B5EF4-FFF2-40B4-BE49-F238E27FC236}">
                <a16:creationId xmlns:a16="http://schemas.microsoft.com/office/drawing/2014/main" id="{8677AB01-5F2A-4C8E-93DF-3B7646C863F3}"/>
              </a:ext>
              <a:ext uri="{C183D7F6-B498-43B3-948B-1728B52AA6E4}">
                <adec:decorative xmlns:adec="http://schemas.microsoft.com/office/drawing/2017/decorative" val="0"/>
              </a:ext>
            </a:extLst>
          </p:cNvPr>
          <p:cNvSpPr txBox="1"/>
          <p:nvPr/>
        </p:nvSpPr>
        <p:spPr>
          <a:xfrm>
            <a:off x="467131" y="1329396"/>
            <a:ext cx="11693445" cy="544003"/>
          </a:xfrm>
          <a:prstGeom prst="rect">
            <a:avLst/>
          </a:prstGeom>
          <a:noFill/>
          <a:ln>
            <a:noFill/>
          </a:ln>
        </p:spPr>
        <p:txBody>
          <a:bodyPr wrap="square" lIns="137141" tIns="91427" rIns="91427" bIns="91427" rtlCol="0" anchor="ctr">
            <a:noAutofit/>
          </a:bodyPr>
          <a:lstStyle/>
          <a:p>
            <a:pPr defTabSz="932563">
              <a:spcAft>
                <a:spcPts val="600"/>
              </a:spcAft>
            </a:pPr>
            <a:r>
              <a:rPr lang="en-US" sz="2400" dirty="0">
                <a:solidFill>
                  <a:srgbClr val="1A1A1A"/>
                </a:solidFill>
                <a:latin typeface="Segoe UI Semibold"/>
              </a:rPr>
              <a:t>This module examined the following items related to Exchange Online Protection:</a:t>
            </a:r>
            <a:endParaRPr lang="en-US" sz="2800" dirty="0">
              <a:solidFill>
                <a:srgbClr val="1A1A1A"/>
              </a:solidFill>
              <a:latin typeface="Segoe UI"/>
            </a:endParaRPr>
          </a:p>
        </p:txBody>
      </p:sp>
      <p:pic>
        <p:nvPicPr>
          <p:cNvPr id="4" name="Picture 3" descr="Icon of envelope">
            <a:extLst>
              <a:ext uri="{FF2B5EF4-FFF2-40B4-BE49-F238E27FC236}">
                <a16:creationId xmlns:a16="http://schemas.microsoft.com/office/drawing/2014/main" id="{D728F871-EF92-4ED7-965D-7A83EC0E2804}"/>
              </a:ext>
            </a:extLst>
          </p:cNvPr>
          <p:cNvPicPr>
            <a:picLocks noChangeAspect="1"/>
          </p:cNvPicPr>
          <p:nvPr/>
        </p:nvPicPr>
        <p:blipFill>
          <a:blip r:embed="rId3"/>
          <a:stretch>
            <a:fillRect/>
          </a:stretch>
        </p:blipFill>
        <p:spPr>
          <a:xfrm>
            <a:off x="580238" y="2091848"/>
            <a:ext cx="813065" cy="813065"/>
          </a:xfrm>
          <a:prstGeom prst="rect">
            <a:avLst/>
          </a:prstGeom>
        </p:spPr>
      </p:pic>
      <p:sp>
        <p:nvSpPr>
          <p:cNvPr id="6" name="Rectangle 5">
            <a:extLst>
              <a:ext uri="{FF2B5EF4-FFF2-40B4-BE49-F238E27FC236}">
                <a16:creationId xmlns:a16="http://schemas.microsoft.com/office/drawing/2014/main" id="{F7D67F1B-0050-474C-97CD-97C2884BC55D}"/>
              </a:ext>
            </a:extLst>
          </p:cNvPr>
          <p:cNvSpPr/>
          <p:nvPr/>
        </p:nvSpPr>
        <p:spPr>
          <a:xfrm>
            <a:off x="1626252" y="2350474"/>
            <a:ext cx="9733047" cy="307777"/>
          </a:xfrm>
          <a:prstGeom prst="rect">
            <a:avLst/>
          </a:prstGeom>
        </p:spPr>
        <p:txBody>
          <a:bodyPr wrap="square" lIns="0" tIns="0" rIns="0" bIns="0">
            <a:spAutoFit/>
          </a:bodyPr>
          <a:lstStyle/>
          <a:p>
            <a:pPr marL="0" lvl="1" defTabSz="932563"/>
            <a:r>
              <a:rPr lang="en-US" sz="2000" dirty="0">
                <a:solidFill>
                  <a:srgbClr val="1A1A1A"/>
                </a:solidFill>
                <a:latin typeface="Segoe UI"/>
              </a:rPr>
              <a:t>How EOP analyzes email to provide anti-malware pipeline protection</a:t>
            </a:r>
          </a:p>
        </p:txBody>
      </p:sp>
      <p:pic>
        <p:nvPicPr>
          <p:cNvPr id="8" name="Picture 7" descr="Icon of storage box">
            <a:extLst>
              <a:ext uri="{FF2B5EF4-FFF2-40B4-BE49-F238E27FC236}">
                <a16:creationId xmlns:a16="http://schemas.microsoft.com/office/drawing/2014/main" id="{7CA676A4-1CE2-4458-BA23-685F347511A7}"/>
              </a:ext>
            </a:extLst>
          </p:cNvPr>
          <p:cNvPicPr>
            <a:picLocks noChangeAspect="1"/>
          </p:cNvPicPr>
          <p:nvPr/>
        </p:nvPicPr>
        <p:blipFill>
          <a:blip r:embed="rId4"/>
          <a:stretch>
            <a:fillRect/>
          </a:stretch>
        </p:blipFill>
        <p:spPr>
          <a:xfrm>
            <a:off x="580238" y="3095073"/>
            <a:ext cx="813065" cy="813065"/>
          </a:xfrm>
          <a:prstGeom prst="rect">
            <a:avLst/>
          </a:prstGeom>
        </p:spPr>
      </p:pic>
      <p:sp>
        <p:nvSpPr>
          <p:cNvPr id="15" name="Rectangle 14">
            <a:extLst>
              <a:ext uri="{FF2B5EF4-FFF2-40B4-BE49-F238E27FC236}">
                <a16:creationId xmlns:a16="http://schemas.microsoft.com/office/drawing/2014/main" id="{CB6B4858-4F23-409D-8788-2327451F0FAD}"/>
              </a:ext>
            </a:extLst>
          </p:cNvPr>
          <p:cNvSpPr/>
          <p:nvPr/>
        </p:nvSpPr>
        <p:spPr>
          <a:xfrm>
            <a:off x="1626251" y="3363126"/>
            <a:ext cx="10213271" cy="307777"/>
          </a:xfrm>
          <a:prstGeom prst="rect">
            <a:avLst/>
          </a:prstGeom>
        </p:spPr>
        <p:txBody>
          <a:bodyPr wrap="square" lIns="0" tIns="0" rIns="0" bIns="0">
            <a:spAutoFit/>
          </a:bodyPr>
          <a:lstStyle/>
          <a:p>
            <a:pPr marL="0" lvl="1" defTabSz="932563"/>
            <a:r>
              <a:rPr lang="en-US" sz="2000" dirty="0">
                <a:solidFill>
                  <a:srgbClr val="1A1A1A"/>
                </a:solidFill>
                <a:latin typeface="Segoe UI"/>
              </a:rPr>
              <a:t>Mechanisms used by EOP to filter spam and malware</a:t>
            </a:r>
          </a:p>
        </p:txBody>
      </p:sp>
      <p:pic>
        <p:nvPicPr>
          <p:cNvPr id="19" name="Picture 18" descr="Icon of three people and oval shape">
            <a:extLst>
              <a:ext uri="{FF2B5EF4-FFF2-40B4-BE49-F238E27FC236}">
                <a16:creationId xmlns:a16="http://schemas.microsoft.com/office/drawing/2014/main" id="{22C86274-EF47-4877-9127-E1B08BB9323B}"/>
              </a:ext>
            </a:extLst>
          </p:cNvPr>
          <p:cNvPicPr>
            <a:picLocks noChangeAspect="1"/>
          </p:cNvPicPr>
          <p:nvPr/>
        </p:nvPicPr>
        <p:blipFill>
          <a:blip r:embed="rId5"/>
          <a:stretch>
            <a:fillRect/>
          </a:stretch>
        </p:blipFill>
        <p:spPr>
          <a:xfrm>
            <a:off x="580238" y="4164288"/>
            <a:ext cx="813065" cy="813065"/>
          </a:xfrm>
          <a:prstGeom prst="rect">
            <a:avLst/>
          </a:prstGeom>
        </p:spPr>
      </p:pic>
      <p:sp>
        <p:nvSpPr>
          <p:cNvPr id="21" name="Rectangle 20">
            <a:extLst>
              <a:ext uri="{FF2B5EF4-FFF2-40B4-BE49-F238E27FC236}">
                <a16:creationId xmlns:a16="http://schemas.microsoft.com/office/drawing/2014/main" id="{90E33D6A-0644-4C13-8693-AA46EB5D3EAB}"/>
              </a:ext>
            </a:extLst>
          </p:cNvPr>
          <p:cNvSpPr/>
          <p:nvPr/>
        </p:nvSpPr>
        <p:spPr>
          <a:xfrm>
            <a:off x="1626252" y="4441768"/>
            <a:ext cx="10099368" cy="307777"/>
          </a:xfrm>
          <a:prstGeom prst="rect">
            <a:avLst/>
          </a:prstGeom>
        </p:spPr>
        <p:txBody>
          <a:bodyPr wrap="square" lIns="0" tIns="0" rIns="0" bIns="0">
            <a:spAutoFit/>
          </a:bodyPr>
          <a:lstStyle/>
          <a:p>
            <a:pPr marL="0" lvl="1" defTabSz="932563"/>
            <a:r>
              <a:rPr lang="en-US" sz="2000" dirty="0">
                <a:solidFill>
                  <a:srgbClr val="1A1A1A"/>
                </a:solidFill>
                <a:latin typeface="Segoe UI"/>
              </a:rPr>
              <a:t>Solutions that provide extra protection against phishing and spoofing</a:t>
            </a:r>
          </a:p>
        </p:txBody>
      </p:sp>
      <p:pic>
        <p:nvPicPr>
          <p:cNvPr id="23" name="Picture 22" descr="Icon of two person in a document">
            <a:extLst>
              <a:ext uri="{FF2B5EF4-FFF2-40B4-BE49-F238E27FC236}">
                <a16:creationId xmlns:a16="http://schemas.microsoft.com/office/drawing/2014/main" id="{5952303C-8974-49AC-B9E2-EBBD0334BCE1}"/>
              </a:ext>
            </a:extLst>
          </p:cNvPr>
          <p:cNvPicPr>
            <a:picLocks noChangeAspect="1"/>
          </p:cNvPicPr>
          <p:nvPr/>
        </p:nvPicPr>
        <p:blipFill>
          <a:blip r:embed="rId6"/>
          <a:stretch>
            <a:fillRect/>
          </a:stretch>
        </p:blipFill>
        <p:spPr>
          <a:xfrm>
            <a:off x="580238" y="5233501"/>
            <a:ext cx="813065" cy="813065"/>
          </a:xfrm>
          <a:prstGeom prst="rect">
            <a:avLst/>
          </a:prstGeom>
        </p:spPr>
      </p:pic>
      <p:sp>
        <p:nvSpPr>
          <p:cNvPr id="25" name="Rectangle 24">
            <a:extLst>
              <a:ext uri="{FF2B5EF4-FFF2-40B4-BE49-F238E27FC236}">
                <a16:creationId xmlns:a16="http://schemas.microsoft.com/office/drawing/2014/main" id="{420E0C65-70A3-4431-BC60-7162792FAACB}"/>
              </a:ext>
            </a:extLst>
          </p:cNvPr>
          <p:cNvSpPr/>
          <p:nvPr/>
        </p:nvSpPr>
        <p:spPr>
          <a:xfrm>
            <a:off x="1626252" y="5501555"/>
            <a:ext cx="10099368" cy="307777"/>
          </a:xfrm>
          <a:prstGeom prst="rect">
            <a:avLst/>
          </a:prstGeom>
        </p:spPr>
        <p:txBody>
          <a:bodyPr wrap="square" lIns="0" tIns="0" rIns="0" bIns="0">
            <a:spAutoFit/>
          </a:bodyPr>
          <a:lstStyle/>
          <a:p>
            <a:pPr marL="0" lvl="1" defTabSz="932563"/>
            <a:r>
              <a:rPr lang="en-US" sz="2000" dirty="0">
                <a:solidFill>
                  <a:srgbClr val="1A1A1A"/>
                </a:solidFill>
                <a:latin typeface="Segoe UI"/>
              </a:rPr>
              <a:t>Allow or block messages using outbound spam filtering</a:t>
            </a:r>
          </a:p>
        </p:txBody>
      </p:sp>
    </p:spTree>
    <p:extLst>
      <p:ext uri="{BB962C8B-B14F-4D97-AF65-F5344CB8AC3E}">
        <p14:creationId xmlns:p14="http://schemas.microsoft.com/office/powerpoint/2010/main" val="858539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6952" y="3303363"/>
            <a:ext cx="9029648" cy="387798"/>
          </a:xfrm>
        </p:spPr>
        <p:txBody>
          <a:bodyPr/>
          <a:lstStyle/>
          <a:p>
            <a:r>
              <a:rPr lang="en-US" spc="0" dirty="0"/>
              <a:t>Module 2: </a:t>
            </a:r>
            <a:r>
              <a:rPr lang="nn-NO" spc="0" dirty="0"/>
              <a:t>Examine Microsoft Defender for Office 365</a:t>
            </a:r>
            <a:endParaRPr lang="en-US" spc="0" dirty="0"/>
          </a:p>
        </p:txBody>
      </p:sp>
      <p:pic>
        <p:nvPicPr>
          <p:cNvPr id="3" name="Picture 2" descr="Icon of a shield with exclamation mark in the middle">
            <a:extLst>
              <a:ext uri="{FF2B5EF4-FFF2-40B4-BE49-F238E27FC236}">
                <a16:creationId xmlns:a16="http://schemas.microsoft.com/office/drawing/2014/main" id="{2E48AD3F-140B-4A78-BE4F-0C64FF425DC4}"/>
              </a:ext>
            </a:extLst>
          </p:cNvPr>
          <p:cNvPicPr>
            <a:picLocks noChangeAspect="1"/>
          </p:cNvPicPr>
          <p:nvPr/>
        </p:nvPicPr>
        <p:blipFill>
          <a:blip r:embed="rId3"/>
          <a:stretch>
            <a:fillRect/>
          </a:stretch>
        </p:blipFill>
        <p:spPr>
          <a:xfrm>
            <a:off x="10332318" y="2955924"/>
            <a:ext cx="1082676" cy="1082676"/>
          </a:xfrm>
          <a:prstGeom prst="rect">
            <a:avLst/>
          </a:prstGeom>
        </p:spPr>
      </p:pic>
    </p:spTree>
    <p:extLst>
      <p:ext uri="{BB962C8B-B14F-4D97-AF65-F5344CB8AC3E}">
        <p14:creationId xmlns:p14="http://schemas.microsoft.com/office/powerpoint/2010/main" val="973494851"/>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Introduction</a:t>
            </a:r>
          </a:p>
        </p:txBody>
      </p:sp>
      <p:sp>
        <p:nvSpPr>
          <p:cNvPr id="4" name="Rectangle 3">
            <a:extLst>
              <a:ext uri="{FF2B5EF4-FFF2-40B4-BE49-F238E27FC236}">
                <a16:creationId xmlns:a16="http://schemas.microsoft.com/office/drawing/2014/main" id="{AE2E2CAF-5D5A-4436-8980-510F7C656142}"/>
              </a:ext>
            </a:extLst>
          </p:cNvPr>
          <p:cNvSpPr/>
          <p:nvPr/>
        </p:nvSpPr>
        <p:spPr>
          <a:xfrm>
            <a:off x="600059" y="1339195"/>
            <a:ext cx="6086492" cy="2523768"/>
          </a:xfrm>
          <a:prstGeom prst="rect">
            <a:avLst/>
          </a:prstGeom>
        </p:spPr>
        <p:txBody>
          <a:bodyPr wrap="square" lIns="0" tIns="0" rIns="0" bIns="0">
            <a:spAutoFit/>
          </a:bodyPr>
          <a:lstStyle/>
          <a:p>
            <a:r>
              <a:rPr lang="en-US" sz="2200" dirty="0">
                <a:solidFill>
                  <a:schemeClr val="accent1"/>
                </a:solidFill>
                <a:latin typeface="+mj-lt"/>
              </a:rPr>
              <a:t>Microsoft Defender for Office 365 extends the protection provided by EOP by filtering targeted attacks that could pass through EOP’s line of defenses</a:t>
            </a:r>
          </a:p>
          <a:p>
            <a:endParaRPr lang="en-US" sz="800" dirty="0"/>
          </a:p>
          <a:p>
            <a:endParaRPr lang="en-US" sz="800" dirty="0"/>
          </a:p>
          <a:p>
            <a:r>
              <a:rPr lang="en-US" sz="2000" dirty="0">
                <a:latin typeface="+mj-lt"/>
              </a:rPr>
              <a:t>This module examines the following key features provided by Microsoft Defender for Office 365:</a:t>
            </a:r>
          </a:p>
          <a:p>
            <a:endParaRPr lang="en-US" sz="2000" dirty="0"/>
          </a:p>
        </p:txBody>
      </p:sp>
      <p:cxnSp>
        <p:nvCxnSpPr>
          <p:cNvPr id="14" name="Straight Connector 13">
            <a:extLst>
              <a:ext uri="{FF2B5EF4-FFF2-40B4-BE49-F238E27FC236}">
                <a16:creationId xmlns:a16="http://schemas.microsoft.com/office/drawing/2014/main" id="{F617D2BF-C392-42F1-B531-FB0C79219FE8}"/>
              </a:ext>
              <a:ext uri="{C183D7F6-B498-43B3-948B-1728B52AA6E4}">
                <adec:decorative xmlns:adec="http://schemas.microsoft.com/office/drawing/2017/decorative" val="1"/>
              </a:ext>
            </a:extLst>
          </p:cNvPr>
          <p:cNvCxnSpPr>
            <a:cxnSpLocks/>
          </p:cNvCxnSpPr>
          <p:nvPr/>
        </p:nvCxnSpPr>
        <p:spPr>
          <a:xfrm>
            <a:off x="1678033" y="4245836"/>
            <a:ext cx="4718957"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23" name="Picture 22" descr="Icon of lock pad">
            <a:extLst>
              <a:ext uri="{FF2B5EF4-FFF2-40B4-BE49-F238E27FC236}">
                <a16:creationId xmlns:a16="http://schemas.microsoft.com/office/drawing/2014/main" id="{EA858CCC-6A4C-4C65-9521-CA442C9C2B47}"/>
              </a:ext>
            </a:extLst>
          </p:cNvPr>
          <p:cNvPicPr>
            <a:picLocks noChangeAspect="1"/>
          </p:cNvPicPr>
          <p:nvPr/>
        </p:nvPicPr>
        <p:blipFill>
          <a:blip r:embed="rId3"/>
          <a:stretch>
            <a:fillRect/>
          </a:stretch>
        </p:blipFill>
        <p:spPr>
          <a:xfrm>
            <a:off x="600059" y="3740485"/>
            <a:ext cx="548640" cy="548640"/>
          </a:xfrm>
          <a:prstGeom prst="rect">
            <a:avLst/>
          </a:prstGeom>
        </p:spPr>
      </p:pic>
      <p:sp>
        <p:nvSpPr>
          <p:cNvPr id="2" name="TextBox 1">
            <a:extLst>
              <a:ext uri="{FF2B5EF4-FFF2-40B4-BE49-F238E27FC236}">
                <a16:creationId xmlns:a16="http://schemas.microsoft.com/office/drawing/2014/main" id="{B6C4BFE2-C95D-4670-9276-AF690CF6DE84}"/>
              </a:ext>
            </a:extLst>
          </p:cNvPr>
          <p:cNvSpPr txBox="1"/>
          <p:nvPr/>
        </p:nvSpPr>
        <p:spPr>
          <a:xfrm>
            <a:off x="1680211" y="3746762"/>
            <a:ext cx="5017770" cy="276999"/>
          </a:xfrm>
          <a:prstGeom prst="rect">
            <a:avLst/>
          </a:prstGeom>
          <a:noFill/>
        </p:spPr>
        <p:txBody>
          <a:bodyPr wrap="square" lIns="0" tIns="0" rIns="0" bIns="0" rtlCol="0">
            <a:spAutoFit/>
          </a:bodyPr>
          <a:lstStyle/>
          <a:p>
            <a:pPr algn="l"/>
            <a:r>
              <a:rPr lang="en-US" b="0" i="0" dirty="0">
                <a:effectLst/>
                <a:latin typeface="Segoe UI" panose="020B0502040204020203" pitchFamily="34" charset="0"/>
              </a:rPr>
              <a:t>Climb the security ladder from EOP</a:t>
            </a:r>
            <a:endParaRPr lang="en-US" dirty="0">
              <a:gradFill>
                <a:gsLst>
                  <a:gs pos="2917">
                    <a:schemeClr val="tx1"/>
                  </a:gs>
                  <a:gs pos="30000">
                    <a:schemeClr val="tx1"/>
                  </a:gs>
                </a:gsLst>
                <a:lin ang="5400000" scaled="0"/>
              </a:gradFill>
            </a:endParaRPr>
          </a:p>
        </p:txBody>
      </p:sp>
      <p:sp>
        <p:nvSpPr>
          <p:cNvPr id="3" name="TextBox 2">
            <a:extLst>
              <a:ext uri="{FF2B5EF4-FFF2-40B4-BE49-F238E27FC236}">
                <a16:creationId xmlns:a16="http://schemas.microsoft.com/office/drawing/2014/main" id="{0CCF8F2A-DE66-4A02-81E0-385DCA226155}"/>
              </a:ext>
            </a:extLst>
          </p:cNvPr>
          <p:cNvSpPr txBox="1"/>
          <p:nvPr/>
        </p:nvSpPr>
        <p:spPr>
          <a:xfrm>
            <a:off x="1684021" y="4400199"/>
            <a:ext cx="5017770" cy="276999"/>
          </a:xfrm>
          <a:prstGeom prst="rect">
            <a:avLst/>
          </a:prstGeom>
          <a:noFill/>
        </p:spPr>
        <p:txBody>
          <a:bodyPr wrap="square" lIns="0" tIns="0" rIns="0" bIns="0" rtlCol="0">
            <a:spAutoFit/>
          </a:bodyPr>
          <a:lstStyle/>
          <a:p>
            <a:pPr algn="l"/>
            <a:r>
              <a:rPr lang="en-US" dirty="0">
                <a:gradFill>
                  <a:gsLst>
                    <a:gs pos="2917">
                      <a:schemeClr val="tx1"/>
                    </a:gs>
                    <a:gs pos="30000">
                      <a:schemeClr val="tx1"/>
                    </a:gs>
                  </a:gsLst>
                  <a:lin ang="5400000" scaled="0"/>
                </a:gradFill>
                <a:latin typeface="Segoe UI" panose="020B0502040204020203" pitchFamily="34" charset="0"/>
              </a:rPr>
              <a:t>Safe Attachments and Safe Links</a:t>
            </a:r>
            <a:endParaRPr lang="en-US" dirty="0">
              <a:gradFill>
                <a:gsLst>
                  <a:gs pos="2917">
                    <a:schemeClr val="tx1"/>
                  </a:gs>
                  <a:gs pos="30000">
                    <a:schemeClr val="tx1"/>
                  </a:gs>
                </a:gsLst>
                <a:lin ang="5400000" scaled="0"/>
              </a:gradFill>
            </a:endParaRPr>
          </a:p>
        </p:txBody>
      </p:sp>
      <p:grpSp>
        <p:nvGrpSpPr>
          <p:cNvPr id="15" name="Group 14" descr="Icon of a shield with exclamation mark in the middle">
            <a:extLst>
              <a:ext uri="{FF2B5EF4-FFF2-40B4-BE49-F238E27FC236}">
                <a16:creationId xmlns:a16="http://schemas.microsoft.com/office/drawing/2014/main" id="{775A10C6-183F-4436-9399-50315EF51A07}"/>
              </a:ext>
            </a:extLst>
          </p:cNvPr>
          <p:cNvGrpSpPr/>
          <p:nvPr/>
        </p:nvGrpSpPr>
        <p:grpSpPr>
          <a:xfrm>
            <a:off x="589899" y="4344690"/>
            <a:ext cx="548640" cy="548640"/>
            <a:chOff x="10519259" y="1017831"/>
            <a:chExt cx="780288" cy="781812"/>
          </a:xfrm>
        </p:grpSpPr>
        <p:pic>
          <p:nvPicPr>
            <p:cNvPr id="16" name="Picture 15">
              <a:extLst>
                <a:ext uri="{FF2B5EF4-FFF2-40B4-BE49-F238E27FC236}">
                  <a16:creationId xmlns:a16="http://schemas.microsoft.com/office/drawing/2014/main" id="{49560D95-EFDE-4A2F-9EE7-8D80020F1633}"/>
                </a:ext>
              </a:extLst>
            </p:cNvPr>
            <p:cNvPicPr>
              <a:picLocks noChangeAspect="1"/>
            </p:cNvPicPr>
            <p:nvPr/>
          </p:nvPicPr>
          <p:blipFill>
            <a:blip r:embed="rId4"/>
            <a:stretch>
              <a:fillRect/>
            </a:stretch>
          </p:blipFill>
          <p:spPr>
            <a:xfrm>
              <a:off x="10519259" y="1017831"/>
              <a:ext cx="780288" cy="781812"/>
            </a:xfrm>
            <a:prstGeom prst="rect">
              <a:avLst/>
            </a:prstGeom>
          </p:spPr>
        </p:pic>
        <p:pic>
          <p:nvPicPr>
            <p:cNvPr id="18" name="Picture 17" descr="Icon of a shield with exclamation mark in the middle">
              <a:extLst>
                <a:ext uri="{FF2B5EF4-FFF2-40B4-BE49-F238E27FC236}">
                  <a16:creationId xmlns:a16="http://schemas.microsoft.com/office/drawing/2014/main" id="{D492C15A-5786-4C27-9453-E53BCE980690}"/>
                </a:ext>
              </a:extLst>
            </p:cNvPr>
            <p:cNvPicPr>
              <a:picLocks noChangeAspect="1"/>
            </p:cNvPicPr>
            <p:nvPr/>
          </p:nvPicPr>
          <p:blipFill>
            <a:blip r:embed="rId5"/>
            <a:stretch>
              <a:fillRect/>
            </a:stretch>
          </p:blipFill>
          <p:spPr>
            <a:xfrm>
              <a:off x="10706203" y="1205537"/>
              <a:ext cx="406400" cy="406400"/>
            </a:xfrm>
            <a:prstGeom prst="rect">
              <a:avLst/>
            </a:prstGeom>
          </p:spPr>
        </p:pic>
      </p:grpSp>
      <p:cxnSp>
        <p:nvCxnSpPr>
          <p:cNvPr id="6" name="Straight Connector 5">
            <a:extLst>
              <a:ext uri="{FF2B5EF4-FFF2-40B4-BE49-F238E27FC236}">
                <a16:creationId xmlns:a16="http://schemas.microsoft.com/office/drawing/2014/main" id="{E260144F-FDA9-8354-0BB4-B87A8B44B79D}"/>
              </a:ext>
              <a:ext uri="{C183D7F6-B498-43B3-948B-1728B52AA6E4}">
                <adec:decorative xmlns:adec="http://schemas.microsoft.com/office/drawing/2017/decorative" val="1"/>
              </a:ext>
            </a:extLst>
          </p:cNvPr>
          <p:cNvCxnSpPr>
            <a:cxnSpLocks/>
          </p:cNvCxnSpPr>
          <p:nvPr/>
        </p:nvCxnSpPr>
        <p:spPr>
          <a:xfrm>
            <a:off x="1599748" y="4912650"/>
            <a:ext cx="5055052"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8" name="Picture 7" descr="Icon of gear">
            <a:extLst>
              <a:ext uri="{FF2B5EF4-FFF2-40B4-BE49-F238E27FC236}">
                <a16:creationId xmlns:a16="http://schemas.microsoft.com/office/drawing/2014/main" id="{8FAEEA6F-CBCC-CC78-8B87-BEC632D5C5EA}"/>
              </a:ext>
            </a:extLst>
          </p:cNvPr>
          <p:cNvPicPr>
            <a:picLocks noChangeAspect="1"/>
          </p:cNvPicPr>
          <p:nvPr/>
        </p:nvPicPr>
        <p:blipFill>
          <a:blip r:embed="rId6"/>
          <a:stretch>
            <a:fillRect/>
          </a:stretch>
        </p:blipFill>
        <p:spPr>
          <a:xfrm>
            <a:off x="600059" y="5044730"/>
            <a:ext cx="548640" cy="548640"/>
          </a:xfrm>
          <a:prstGeom prst="rect">
            <a:avLst/>
          </a:prstGeom>
        </p:spPr>
      </p:pic>
      <p:sp>
        <p:nvSpPr>
          <p:cNvPr id="10" name="Rectangle 9">
            <a:extLst>
              <a:ext uri="{FF2B5EF4-FFF2-40B4-BE49-F238E27FC236}">
                <a16:creationId xmlns:a16="http://schemas.microsoft.com/office/drawing/2014/main" id="{2D077494-C18B-5B20-8E4E-28F598E0C117}"/>
              </a:ext>
            </a:extLst>
          </p:cNvPr>
          <p:cNvSpPr/>
          <p:nvPr/>
        </p:nvSpPr>
        <p:spPr>
          <a:xfrm>
            <a:off x="1681028" y="5140223"/>
            <a:ext cx="5109166" cy="323165"/>
          </a:xfrm>
          <a:prstGeom prst="rect">
            <a:avLst/>
          </a:prstGeom>
        </p:spPr>
        <p:txBody>
          <a:bodyPr wrap="square" lIns="0" tIns="0" rIns="0" anchor="ctr">
            <a:spAutoFit/>
          </a:bodyPr>
          <a:lstStyle/>
          <a:p>
            <a:pPr lvl="0" defTabSz="488950">
              <a:spcBef>
                <a:spcPct val="0"/>
              </a:spcBef>
              <a:spcAft>
                <a:spcPct val="35000"/>
              </a:spcAft>
            </a:pPr>
            <a:r>
              <a:rPr lang="en-US" dirty="0"/>
              <a:t>Manage spoofed intelligence</a:t>
            </a:r>
          </a:p>
        </p:txBody>
      </p:sp>
      <p:cxnSp>
        <p:nvCxnSpPr>
          <p:cNvPr id="7" name="Straight Connector 6">
            <a:extLst>
              <a:ext uri="{FF2B5EF4-FFF2-40B4-BE49-F238E27FC236}">
                <a16:creationId xmlns:a16="http://schemas.microsoft.com/office/drawing/2014/main" id="{C5DBE6A3-2905-495F-A2B9-779065154177}"/>
              </a:ext>
              <a:ext uri="{C183D7F6-B498-43B3-948B-1728B52AA6E4}">
                <adec:decorative xmlns:adec="http://schemas.microsoft.com/office/drawing/2017/decorative" val="1"/>
              </a:ext>
            </a:extLst>
          </p:cNvPr>
          <p:cNvCxnSpPr>
            <a:cxnSpLocks/>
          </p:cNvCxnSpPr>
          <p:nvPr/>
        </p:nvCxnSpPr>
        <p:spPr>
          <a:xfrm>
            <a:off x="1599748" y="5644170"/>
            <a:ext cx="5055052"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DBE49345-3AAB-BCA3-0C7B-45ECEC79C470}"/>
              </a:ext>
            </a:extLst>
          </p:cNvPr>
          <p:cNvSpPr/>
          <p:nvPr/>
        </p:nvSpPr>
        <p:spPr>
          <a:xfrm>
            <a:off x="1681028" y="5831103"/>
            <a:ext cx="5109166" cy="323165"/>
          </a:xfrm>
          <a:prstGeom prst="rect">
            <a:avLst/>
          </a:prstGeom>
        </p:spPr>
        <p:txBody>
          <a:bodyPr wrap="square" lIns="0" tIns="0" rIns="0" anchor="ctr">
            <a:spAutoFit/>
          </a:bodyPr>
          <a:lstStyle/>
          <a:p>
            <a:pPr lvl="0" defTabSz="488950">
              <a:spcBef>
                <a:spcPct val="0"/>
              </a:spcBef>
              <a:spcAft>
                <a:spcPct val="35000"/>
              </a:spcAft>
            </a:pPr>
            <a:r>
              <a:rPr lang="en-US" dirty="0"/>
              <a:t>Outbound spam filtering policies</a:t>
            </a:r>
          </a:p>
        </p:txBody>
      </p:sp>
      <p:cxnSp>
        <p:nvCxnSpPr>
          <p:cNvPr id="13" name="Straight Connector 12">
            <a:extLst>
              <a:ext uri="{FF2B5EF4-FFF2-40B4-BE49-F238E27FC236}">
                <a16:creationId xmlns:a16="http://schemas.microsoft.com/office/drawing/2014/main" id="{C2A24CF8-B86C-29E6-8330-2F5A26D558C1}"/>
              </a:ext>
              <a:ext uri="{C183D7F6-B498-43B3-948B-1728B52AA6E4}">
                <adec:decorative xmlns:adec="http://schemas.microsoft.com/office/drawing/2017/decorative" val="1"/>
              </a:ext>
            </a:extLst>
          </p:cNvPr>
          <p:cNvCxnSpPr>
            <a:cxnSpLocks/>
          </p:cNvCxnSpPr>
          <p:nvPr/>
        </p:nvCxnSpPr>
        <p:spPr>
          <a:xfrm>
            <a:off x="1599748" y="6284250"/>
            <a:ext cx="5055052"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65218868-A557-DEEC-85FA-BEC621C0F961}"/>
              </a:ext>
            </a:extLst>
          </p:cNvPr>
          <p:cNvSpPr/>
          <p:nvPr/>
        </p:nvSpPr>
        <p:spPr>
          <a:xfrm>
            <a:off x="1681028" y="6482960"/>
            <a:ext cx="5109166" cy="323165"/>
          </a:xfrm>
          <a:prstGeom prst="rect">
            <a:avLst/>
          </a:prstGeom>
        </p:spPr>
        <p:txBody>
          <a:bodyPr wrap="square" lIns="0" tIns="0" rIns="0" anchor="ctr">
            <a:spAutoFit/>
          </a:bodyPr>
          <a:lstStyle/>
          <a:p>
            <a:pPr lvl="0" defTabSz="488950">
              <a:spcBef>
                <a:spcPct val="0"/>
              </a:spcBef>
              <a:spcAft>
                <a:spcPct val="35000"/>
              </a:spcAft>
            </a:pPr>
            <a:r>
              <a:rPr lang="en-US" dirty="0"/>
              <a:t>Unblock users from sending email</a:t>
            </a:r>
          </a:p>
        </p:txBody>
      </p:sp>
      <p:grpSp>
        <p:nvGrpSpPr>
          <p:cNvPr id="21" name="Group 20" descr="Icon of cloud with upward pointing arrow">
            <a:extLst>
              <a:ext uri="{FF2B5EF4-FFF2-40B4-BE49-F238E27FC236}">
                <a16:creationId xmlns:a16="http://schemas.microsoft.com/office/drawing/2014/main" id="{3161E563-261C-31A9-078D-E79ECB8ED676}"/>
              </a:ext>
            </a:extLst>
          </p:cNvPr>
          <p:cNvGrpSpPr/>
          <p:nvPr/>
        </p:nvGrpSpPr>
        <p:grpSpPr>
          <a:xfrm>
            <a:off x="605683" y="5655857"/>
            <a:ext cx="548640" cy="548640"/>
            <a:chOff x="853095" y="3044737"/>
            <a:chExt cx="780288" cy="781812"/>
          </a:xfrm>
        </p:grpSpPr>
        <p:pic>
          <p:nvPicPr>
            <p:cNvPr id="22" name="Picture 21">
              <a:extLst>
                <a:ext uri="{FF2B5EF4-FFF2-40B4-BE49-F238E27FC236}">
                  <a16:creationId xmlns:a16="http://schemas.microsoft.com/office/drawing/2014/main" id="{8E4175BD-D102-6862-3C60-59346A78DE87}"/>
                </a:ext>
              </a:extLst>
            </p:cNvPr>
            <p:cNvPicPr>
              <a:picLocks noChangeAspect="1"/>
            </p:cNvPicPr>
            <p:nvPr/>
          </p:nvPicPr>
          <p:blipFill>
            <a:blip r:embed="rId4"/>
            <a:stretch>
              <a:fillRect/>
            </a:stretch>
          </p:blipFill>
          <p:spPr>
            <a:xfrm>
              <a:off x="853095" y="3044737"/>
              <a:ext cx="780288" cy="781812"/>
            </a:xfrm>
            <a:prstGeom prst="rect">
              <a:avLst/>
            </a:prstGeom>
          </p:spPr>
        </p:pic>
        <p:pic>
          <p:nvPicPr>
            <p:cNvPr id="24" name="Picture 23" descr="Icon of cloud with upward pointing arrow">
              <a:extLst>
                <a:ext uri="{FF2B5EF4-FFF2-40B4-BE49-F238E27FC236}">
                  <a16:creationId xmlns:a16="http://schemas.microsoft.com/office/drawing/2014/main" id="{BE5A2334-019A-A5FB-1267-2D5C8C19135C}"/>
                </a:ext>
              </a:extLst>
            </p:cNvPr>
            <p:cNvPicPr>
              <a:picLocks noChangeAspect="1"/>
            </p:cNvPicPr>
            <p:nvPr/>
          </p:nvPicPr>
          <p:blipFill>
            <a:blip r:embed="rId7"/>
            <a:stretch>
              <a:fillRect/>
            </a:stretch>
          </p:blipFill>
          <p:spPr>
            <a:xfrm>
              <a:off x="1040039" y="3232443"/>
              <a:ext cx="406400" cy="406400"/>
            </a:xfrm>
            <a:prstGeom prst="rect">
              <a:avLst/>
            </a:prstGeom>
          </p:spPr>
        </p:pic>
      </p:grpSp>
      <p:grpSp>
        <p:nvGrpSpPr>
          <p:cNvPr id="25" name="Group 24" descr="Icon of open lock pad">
            <a:extLst>
              <a:ext uri="{FF2B5EF4-FFF2-40B4-BE49-F238E27FC236}">
                <a16:creationId xmlns:a16="http://schemas.microsoft.com/office/drawing/2014/main" id="{ED5E4945-2D23-AD3D-861E-C42BD0AB0FD0}"/>
              </a:ext>
            </a:extLst>
          </p:cNvPr>
          <p:cNvGrpSpPr/>
          <p:nvPr/>
        </p:nvGrpSpPr>
        <p:grpSpPr>
          <a:xfrm>
            <a:off x="594971" y="6352986"/>
            <a:ext cx="548640" cy="548640"/>
            <a:chOff x="5004411" y="1017831"/>
            <a:chExt cx="780288" cy="781812"/>
          </a:xfrm>
        </p:grpSpPr>
        <p:pic>
          <p:nvPicPr>
            <p:cNvPr id="26" name="Picture 25">
              <a:extLst>
                <a:ext uri="{FF2B5EF4-FFF2-40B4-BE49-F238E27FC236}">
                  <a16:creationId xmlns:a16="http://schemas.microsoft.com/office/drawing/2014/main" id="{C3720815-7EDE-96E1-79EE-3F52B11153D0}"/>
                </a:ext>
              </a:extLst>
            </p:cNvPr>
            <p:cNvPicPr>
              <a:picLocks noChangeAspect="1"/>
            </p:cNvPicPr>
            <p:nvPr/>
          </p:nvPicPr>
          <p:blipFill>
            <a:blip r:embed="rId4"/>
            <a:stretch>
              <a:fillRect/>
            </a:stretch>
          </p:blipFill>
          <p:spPr>
            <a:xfrm>
              <a:off x="5004411" y="1017831"/>
              <a:ext cx="780288" cy="781812"/>
            </a:xfrm>
            <a:prstGeom prst="rect">
              <a:avLst/>
            </a:prstGeom>
          </p:spPr>
        </p:pic>
        <p:pic>
          <p:nvPicPr>
            <p:cNvPr id="27" name="Picture 26" descr="Icon of open lock pad">
              <a:extLst>
                <a:ext uri="{FF2B5EF4-FFF2-40B4-BE49-F238E27FC236}">
                  <a16:creationId xmlns:a16="http://schemas.microsoft.com/office/drawing/2014/main" id="{2513D973-071D-AB1F-34DA-FDB2739786DB}"/>
                </a:ext>
              </a:extLst>
            </p:cNvPr>
            <p:cNvPicPr>
              <a:picLocks noChangeAspect="1"/>
            </p:cNvPicPr>
            <p:nvPr/>
          </p:nvPicPr>
          <p:blipFill>
            <a:blip r:embed="rId8"/>
            <a:stretch>
              <a:fillRect/>
            </a:stretch>
          </p:blipFill>
          <p:spPr>
            <a:xfrm>
              <a:off x="5191355" y="1205537"/>
              <a:ext cx="406400" cy="406400"/>
            </a:xfrm>
            <a:prstGeom prst="rect">
              <a:avLst/>
            </a:prstGeom>
          </p:spPr>
        </p:pic>
      </p:grpSp>
    </p:spTree>
    <p:extLst>
      <p:ext uri="{BB962C8B-B14F-4D97-AF65-F5344CB8AC3E}">
        <p14:creationId xmlns:p14="http://schemas.microsoft.com/office/powerpoint/2010/main" val="2978290801"/>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Climb the security ladder from EOP to Microsoft Defender for Office 365</a:t>
            </a:r>
          </a:p>
        </p:txBody>
      </p:sp>
      <p:sp>
        <p:nvSpPr>
          <p:cNvPr id="6" name="Text Placeholder 5"/>
          <p:cNvSpPr>
            <a:spLocks noGrp="1"/>
          </p:cNvSpPr>
          <p:nvPr>
            <p:ph type="body" sz="quarter" idx="4294967295"/>
          </p:nvPr>
        </p:nvSpPr>
        <p:spPr>
          <a:xfrm>
            <a:off x="239693" y="1436687"/>
            <a:ext cx="3726379" cy="4893775"/>
          </a:xfrm>
          <a:solidFill>
            <a:schemeClr val="bg1">
              <a:lumMod val="95000"/>
            </a:schemeClr>
          </a:solidFill>
        </p:spPr>
        <p:txBody>
          <a:bodyPr lIns="137160" tIns="91440" rIns="91440" bIns="45720">
            <a:noAutofit/>
          </a:bodyPr>
          <a:lstStyle/>
          <a:p>
            <a:pPr marL="0" indent="0">
              <a:spcBef>
                <a:spcPts val="0"/>
              </a:spcBef>
              <a:spcAft>
                <a:spcPts val="600"/>
              </a:spcAft>
              <a:buNone/>
            </a:pPr>
            <a:r>
              <a:rPr lang="en-US" sz="2000" dirty="0">
                <a:latin typeface="+mj-lt"/>
              </a:rPr>
              <a:t>Microsoft Defender for Office 365 security contains three main security services tied to your subscription type:</a:t>
            </a:r>
          </a:p>
          <a:p>
            <a:pPr>
              <a:spcBef>
                <a:spcPts val="0"/>
              </a:spcBef>
              <a:spcAft>
                <a:spcPts val="600"/>
              </a:spcAft>
              <a:buFont typeface="Arial" panose="020B0604020202020204" pitchFamily="34" charset="0"/>
              <a:buChar char="•"/>
            </a:pPr>
            <a:r>
              <a:rPr lang="en-US" sz="2000" dirty="0"/>
              <a:t>Exchange Online Protection (EOP) </a:t>
            </a:r>
          </a:p>
          <a:p>
            <a:pPr>
              <a:spcBef>
                <a:spcPts val="0"/>
              </a:spcBef>
              <a:spcAft>
                <a:spcPts val="600"/>
              </a:spcAft>
              <a:buFont typeface="Arial" panose="020B0604020202020204" pitchFamily="34" charset="0"/>
              <a:buChar char="•"/>
            </a:pPr>
            <a:r>
              <a:rPr lang="en-US" sz="2000" dirty="0"/>
              <a:t>Microsoft Defender for Office 365 Plan 1</a:t>
            </a:r>
          </a:p>
          <a:p>
            <a:pPr>
              <a:spcBef>
                <a:spcPts val="0"/>
              </a:spcBef>
              <a:spcAft>
                <a:spcPts val="600"/>
              </a:spcAft>
              <a:buFont typeface="Arial" panose="020B0604020202020204" pitchFamily="34" charset="0"/>
              <a:buChar char="•"/>
            </a:pPr>
            <a:r>
              <a:rPr lang="en-US" sz="2000" dirty="0"/>
              <a:t>Microsoft Defender for Office 365 Plan 2</a:t>
            </a:r>
          </a:p>
        </p:txBody>
      </p:sp>
      <p:sp>
        <p:nvSpPr>
          <p:cNvPr id="2" name="Rectangle 1">
            <a:extLst>
              <a:ext uri="{FF2B5EF4-FFF2-40B4-BE49-F238E27FC236}">
                <a16:creationId xmlns:a16="http://schemas.microsoft.com/office/drawing/2014/main" id="{19F22015-B72F-4472-AA1D-BC0EC8B602AC}"/>
              </a:ext>
              <a:ext uri="{C183D7F6-B498-43B3-948B-1728B52AA6E4}">
                <adec:decorative xmlns:adec="http://schemas.microsoft.com/office/drawing/2017/decorative" val="1"/>
              </a:ext>
            </a:extLst>
          </p:cNvPr>
          <p:cNvSpPr/>
          <p:nvPr/>
        </p:nvSpPr>
        <p:spPr bwMode="auto">
          <a:xfrm>
            <a:off x="4139921" y="1436687"/>
            <a:ext cx="8189406" cy="4893775"/>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026" name="Picture 2" descr="Diagram showing how Office 365 security progresses from E O P to the two Microsoft Defender for Office 365 plans.">
            <a:extLst>
              <a:ext uri="{FF2B5EF4-FFF2-40B4-BE49-F238E27FC236}">
                <a16:creationId xmlns:a16="http://schemas.microsoft.com/office/drawing/2014/main" id="{268D35F4-811C-8894-4490-09484F757A8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85064" y="2254572"/>
            <a:ext cx="7911718" cy="32580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20183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Expand EOP protections by using Safe Attachments and Safe Links</a:t>
            </a:r>
          </a:p>
        </p:txBody>
      </p:sp>
      <p:sp>
        <p:nvSpPr>
          <p:cNvPr id="6" name="Text Placeholder 5"/>
          <p:cNvSpPr>
            <a:spLocks noGrp="1"/>
          </p:cNvSpPr>
          <p:nvPr>
            <p:ph type="body" sz="quarter" idx="4294967295"/>
          </p:nvPr>
        </p:nvSpPr>
        <p:spPr>
          <a:xfrm>
            <a:off x="579439" y="1436687"/>
            <a:ext cx="3386633" cy="4893775"/>
          </a:xfrm>
          <a:solidFill>
            <a:schemeClr val="bg1">
              <a:lumMod val="95000"/>
            </a:schemeClr>
          </a:solidFill>
        </p:spPr>
        <p:txBody>
          <a:bodyPr lIns="137160" tIns="91440" rIns="91440" bIns="45720">
            <a:noAutofit/>
          </a:bodyPr>
          <a:lstStyle/>
          <a:p>
            <a:pPr marL="0" indent="0">
              <a:buNone/>
            </a:pPr>
            <a:r>
              <a:rPr lang="en-US" sz="1800" dirty="0"/>
              <a:t>Once email passes through the front-line defenses provided by EOP, it’s further analyzed by Microsoft Defender for Office 365’s Safe Attachments and Safe Links features for anything suspicious</a:t>
            </a:r>
          </a:p>
          <a:p>
            <a:pPr marL="0" indent="0">
              <a:buNone/>
            </a:pPr>
            <a:endParaRPr lang="en-US" sz="1800" dirty="0"/>
          </a:p>
          <a:p>
            <a:pPr marL="0" indent="0">
              <a:buNone/>
            </a:pPr>
            <a:r>
              <a:rPr lang="en-US" sz="1800" b="1" dirty="0"/>
              <a:t>Safe Attachments. </a:t>
            </a:r>
            <a:r>
              <a:rPr lang="en-US" sz="1800" dirty="0"/>
              <a:t>Analyzes attachments by detonating them in a hypervisor sandbox environment</a:t>
            </a:r>
          </a:p>
          <a:p>
            <a:pPr marL="0" indent="0">
              <a:buNone/>
            </a:pPr>
            <a:endParaRPr lang="en-US" sz="1800" dirty="0"/>
          </a:p>
          <a:p>
            <a:pPr marL="0" indent="0">
              <a:buNone/>
            </a:pPr>
            <a:r>
              <a:rPr lang="en-US" sz="1800" b="1" dirty="0"/>
              <a:t>Safe Links. </a:t>
            </a:r>
            <a:r>
              <a:rPr lang="en-US" sz="1800" dirty="0"/>
              <a:t>Checks any URLs that are embedded in the message body</a:t>
            </a:r>
          </a:p>
        </p:txBody>
      </p:sp>
      <p:sp>
        <p:nvSpPr>
          <p:cNvPr id="2" name="Rectangle 1">
            <a:extLst>
              <a:ext uri="{FF2B5EF4-FFF2-40B4-BE49-F238E27FC236}">
                <a16:creationId xmlns:a16="http://schemas.microsoft.com/office/drawing/2014/main" id="{19F22015-B72F-4472-AA1D-BC0EC8B602AC}"/>
              </a:ext>
              <a:ext uri="{C183D7F6-B498-43B3-948B-1728B52AA6E4}">
                <adec:decorative xmlns:adec="http://schemas.microsoft.com/office/drawing/2017/decorative" val="1"/>
              </a:ext>
            </a:extLst>
          </p:cNvPr>
          <p:cNvSpPr/>
          <p:nvPr/>
        </p:nvSpPr>
        <p:spPr bwMode="auto">
          <a:xfrm>
            <a:off x="4139921" y="1436687"/>
            <a:ext cx="8189406" cy="4893775"/>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5" name="Picture 4" descr="Diagram&#10;&#10;Description automatically generated">
            <a:extLst>
              <a:ext uri="{FF2B5EF4-FFF2-40B4-BE49-F238E27FC236}">
                <a16:creationId xmlns:a16="http://schemas.microsoft.com/office/drawing/2014/main" id="{EF4F9104-A502-4206-BD37-E63F86A8CF18}"/>
              </a:ext>
            </a:extLst>
          </p:cNvPr>
          <p:cNvPicPr>
            <a:picLocks noChangeAspect="1"/>
          </p:cNvPicPr>
          <p:nvPr/>
        </p:nvPicPr>
        <p:blipFill>
          <a:blip r:embed="rId3"/>
          <a:stretch>
            <a:fillRect/>
          </a:stretch>
        </p:blipFill>
        <p:spPr>
          <a:xfrm>
            <a:off x="4262050" y="1582390"/>
            <a:ext cx="7938468" cy="4610927"/>
          </a:xfrm>
          <a:prstGeom prst="rect">
            <a:avLst/>
          </a:prstGeom>
        </p:spPr>
      </p:pic>
    </p:spTree>
    <p:extLst>
      <p:ext uri="{BB962C8B-B14F-4D97-AF65-F5344CB8AC3E}">
        <p14:creationId xmlns:p14="http://schemas.microsoft.com/office/powerpoint/2010/main" val="17489858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Protect users from malicious attachments by using Safe Attachments</a:t>
            </a:r>
          </a:p>
        </p:txBody>
      </p:sp>
      <p:pic>
        <p:nvPicPr>
          <p:cNvPr id="19" name="Picture 18" descr="Icon of check mark in a circle">
            <a:extLst>
              <a:ext uri="{FF2B5EF4-FFF2-40B4-BE49-F238E27FC236}">
                <a16:creationId xmlns:a16="http://schemas.microsoft.com/office/drawing/2014/main" id="{71B5B4DE-1BE3-4896-A564-035F9149F1CF}"/>
              </a:ext>
            </a:extLst>
          </p:cNvPr>
          <p:cNvPicPr>
            <a:picLocks noChangeAspect="1"/>
          </p:cNvPicPr>
          <p:nvPr/>
        </p:nvPicPr>
        <p:blipFill>
          <a:blip r:embed="rId3"/>
          <a:stretch>
            <a:fillRect/>
          </a:stretch>
        </p:blipFill>
        <p:spPr>
          <a:xfrm>
            <a:off x="600059" y="1436956"/>
            <a:ext cx="952500" cy="952500"/>
          </a:xfrm>
          <a:prstGeom prst="rect">
            <a:avLst/>
          </a:prstGeom>
        </p:spPr>
      </p:pic>
      <p:sp>
        <p:nvSpPr>
          <p:cNvPr id="8" name="Rectangle 7">
            <a:extLst>
              <a:ext uri="{FF2B5EF4-FFF2-40B4-BE49-F238E27FC236}">
                <a16:creationId xmlns:a16="http://schemas.microsoft.com/office/drawing/2014/main" id="{0EB81C78-5EF0-41B3-90A3-7259F0C7F736}"/>
              </a:ext>
            </a:extLst>
          </p:cNvPr>
          <p:cNvSpPr/>
          <p:nvPr/>
        </p:nvSpPr>
        <p:spPr>
          <a:xfrm>
            <a:off x="1872342" y="1515597"/>
            <a:ext cx="9964073" cy="923330"/>
          </a:xfrm>
          <a:prstGeom prst="rect">
            <a:avLst/>
          </a:prstGeom>
        </p:spPr>
        <p:txBody>
          <a:bodyPr wrap="square" lIns="0" tIns="0" rIns="0" bIns="0">
            <a:spAutoFit/>
          </a:bodyPr>
          <a:lstStyle/>
          <a:p>
            <a:r>
              <a:rPr lang="en-US" sz="2000" dirty="0"/>
              <a:t>Safe Attachments is a feature in Microsoft Defender for Office 365 that opens every attachment of a supported file type in a special hypervisor environment, checks to see if the attachment is malicious, and then takes appropriate action </a:t>
            </a:r>
          </a:p>
        </p:txBody>
      </p:sp>
      <p:cxnSp>
        <p:nvCxnSpPr>
          <p:cNvPr id="13" name="Straight Connector 12">
            <a:extLst>
              <a:ext uri="{FF2B5EF4-FFF2-40B4-BE49-F238E27FC236}">
                <a16:creationId xmlns:a16="http://schemas.microsoft.com/office/drawing/2014/main" id="{E06C15AA-B8C3-4862-BC90-8F76311631B9}"/>
              </a:ext>
              <a:ext uri="{C183D7F6-B498-43B3-948B-1728B52AA6E4}">
                <adec:decorative xmlns:adec="http://schemas.microsoft.com/office/drawing/2017/decorative" val="1"/>
              </a:ext>
            </a:extLst>
          </p:cNvPr>
          <p:cNvCxnSpPr>
            <a:cxnSpLocks/>
          </p:cNvCxnSpPr>
          <p:nvPr/>
        </p:nvCxnSpPr>
        <p:spPr>
          <a:xfrm>
            <a:off x="1872342" y="2818531"/>
            <a:ext cx="9964057"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20" name="Picture 19" descr="Icon  of paperclip">
            <a:extLst>
              <a:ext uri="{FF2B5EF4-FFF2-40B4-BE49-F238E27FC236}">
                <a16:creationId xmlns:a16="http://schemas.microsoft.com/office/drawing/2014/main" id="{01305031-FC59-4F04-9800-1131B6D3069E}"/>
              </a:ext>
            </a:extLst>
          </p:cNvPr>
          <p:cNvPicPr>
            <a:picLocks noChangeAspect="1"/>
          </p:cNvPicPr>
          <p:nvPr/>
        </p:nvPicPr>
        <p:blipFill>
          <a:blip r:embed="rId4"/>
          <a:stretch>
            <a:fillRect/>
          </a:stretch>
        </p:blipFill>
        <p:spPr>
          <a:xfrm>
            <a:off x="600059" y="2890320"/>
            <a:ext cx="952500" cy="952500"/>
          </a:xfrm>
          <a:prstGeom prst="rect">
            <a:avLst/>
          </a:prstGeom>
        </p:spPr>
      </p:pic>
      <p:sp>
        <p:nvSpPr>
          <p:cNvPr id="12" name="Rectangle 11">
            <a:extLst>
              <a:ext uri="{FF2B5EF4-FFF2-40B4-BE49-F238E27FC236}">
                <a16:creationId xmlns:a16="http://schemas.microsoft.com/office/drawing/2014/main" id="{78B667A1-6AC2-4485-8A33-C19BFCC058ED}"/>
              </a:ext>
            </a:extLst>
          </p:cNvPr>
          <p:cNvSpPr/>
          <p:nvPr/>
        </p:nvSpPr>
        <p:spPr>
          <a:xfrm>
            <a:off x="1872342" y="3208228"/>
            <a:ext cx="9964073" cy="307777"/>
          </a:xfrm>
          <a:prstGeom prst="rect">
            <a:avLst/>
          </a:prstGeom>
        </p:spPr>
        <p:txBody>
          <a:bodyPr wrap="square" lIns="0" tIns="0" rIns="0" bIns="0">
            <a:spAutoFit/>
          </a:bodyPr>
          <a:lstStyle/>
          <a:p>
            <a:r>
              <a:rPr lang="en-US" sz="2000" dirty="0"/>
              <a:t>Safe Attachments analyzes attachments that are common targets for malicious content</a:t>
            </a:r>
          </a:p>
        </p:txBody>
      </p:sp>
      <p:cxnSp>
        <p:nvCxnSpPr>
          <p:cNvPr id="9" name="Straight Connector 8">
            <a:extLst>
              <a:ext uri="{FF2B5EF4-FFF2-40B4-BE49-F238E27FC236}">
                <a16:creationId xmlns:a16="http://schemas.microsoft.com/office/drawing/2014/main" id="{6B4E19B6-BCD2-4447-95B8-2C8D12BB12F9}"/>
              </a:ext>
              <a:ext uri="{C183D7F6-B498-43B3-948B-1728B52AA6E4}">
                <adec:decorative xmlns:adec="http://schemas.microsoft.com/office/drawing/2017/decorative" val="1"/>
              </a:ext>
            </a:extLst>
          </p:cNvPr>
          <p:cNvCxnSpPr>
            <a:cxnSpLocks/>
          </p:cNvCxnSpPr>
          <p:nvPr/>
        </p:nvCxnSpPr>
        <p:spPr>
          <a:xfrm>
            <a:off x="1872342" y="3931794"/>
            <a:ext cx="9964057"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A0175D1B-2E55-4446-8E98-E93324CBF940}"/>
              </a:ext>
            </a:extLst>
          </p:cNvPr>
          <p:cNvSpPr/>
          <p:nvPr/>
        </p:nvSpPr>
        <p:spPr>
          <a:xfrm>
            <a:off x="1872342" y="4308116"/>
            <a:ext cx="9964073" cy="1846659"/>
          </a:xfrm>
          <a:prstGeom prst="rect">
            <a:avLst/>
          </a:prstGeom>
        </p:spPr>
        <p:txBody>
          <a:bodyPr wrap="square" lIns="0" tIns="0" rIns="0" bIns="0">
            <a:spAutoFit/>
          </a:bodyPr>
          <a:lstStyle/>
          <a:p>
            <a:r>
              <a:rPr lang="en-US" sz="2000" dirty="0">
                <a:latin typeface="+mj-lt"/>
              </a:rPr>
              <a:t>How Safe Attachments works: </a:t>
            </a:r>
          </a:p>
          <a:p>
            <a:pPr marL="457200" indent="-457200">
              <a:buFont typeface="+mj-lt"/>
              <a:buAutoNum type="arabicPeriod"/>
            </a:pPr>
            <a:r>
              <a:rPr lang="en-US" sz="2000" dirty="0"/>
              <a:t>Selects attachments to test</a:t>
            </a:r>
          </a:p>
          <a:p>
            <a:pPr marL="457200" indent="-457200">
              <a:buFont typeface="+mj-lt"/>
              <a:buAutoNum type="arabicPeriod"/>
            </a:pPr>
            <a:r>
              <a:rPr lang="en-US" sz="2000" dirty="0"/>
              <a:t>Tests attachments</a:t>
            </a:r>
          </a:p>
          <a:p>
            <a:pPr marL="923571" lvl="1" indent="-457200">
              <a:buFont typeface="Courier New" panose="02070309020205020404" pitchFamily="49" charset="0"/>
              <a:buChar char="o"/>
            </a:pPr>
            <a:r>
              <a:rPr lang="en-US" sz="2000" dirty="0"/>
              <a:t>Attachments are executed, or “detonated” in virtual environments that run different versions of the Windows OS</a:t>
            </a:r>
          </a:p>
          <a:p>
            <a:pPr marL="923571" lvl="1" indent="-457200">
              <a:buFont typeface="Courier New" panose="02070309020205020404" pitchFamily="49" charset="0"/>
              <a:buChar char="o"/>
            </a:pPr>
            <a:r>
              <a:rPr lang="en-US" sz="2000" dirty="0"/>
              <a:t>Attachments are then analyzed to see if they execute malicious behavior</a:t>
            </a:r>
            <a:endParaRPr lang="en-US" sz="2400" dirty="0"/>
          </a:p>
        </p:txBody>
      </p:sp>
      <p:grpSp>
        <p:nvGrpSpPr>
          <p:cNvPr id="16" name="Group 15">
            <a:extLst>
              <a:ext uri="{FF2B5EF4-FFF2-40B4-BE49-F238E27FC236}">
                <a16:creationId xmlns:a16="http://schemas.microsoft.com/office/drawing/2014/main" id="{A8D2FC89-82C0-4663-B3E2-15B154E611DE}"/>
              </a:ext>
              <a:ext uri="{C183D7F6-B498-43B3-948B-1728B52AA6E4}">
                <adec:decorative xmlns:adec="http://schemas.microsoft.com/office/drawing/2017/decorative" val="1"/>
              </a:ext>
            </a:extLst>
          </p:cNvPr>
          <p:cNvGrpSpPr/>
          <p:nvPr/>
        </p:nvGrpSpPr>
        <p:grpSpPr>
          <a:xfrm>
            <a:off x="583275" y="4278678"/>
            <a:ext cx="986067" cy="986067"/>
            <a:chOff x="583275" y="5306200"/>
            <a:chExt cx="986067" cy="986067"/>
          </a:xfrm>
        </p:grpSpPr>
        <p:grpSp>
          <p:nvGrpSpPr>
            <p:cNvPr id="24" name="Group 23">
              <a:extLst>
                <a:ext uri="{FF2B5EF4-FFF2-40B4-BE49-F238E27FC236}">
                  <a16:creationId xmlns:a16="http://schemas.microsoft.com/office/drawing/2014/main" id="{0AEB3EA1-7794-49B8-843C-9D72B89AD59A}"/>
                </a:ext>
                <a:ext uri="{C183D7F6-B498-43B3-948B-1728B52AA6E4}">
                  <adec:decorative xmlns:adec="http://schemas.microsoft.com/office/drawing/2017/decorative" val="1"/>
                </a:ext>
              </a:extLst>
            </p:cNvPr>
            <p:cNvGrpSpPr/>
            <p:nvPr/>
          </p:nvGrpSpPr>
          <p:grpSpPr>
            <a:xfrm>
              <a:off x="583275" y="5306200"/>
              <a:ext cx="986067" cy="986067"/>
              <a:chOff x="7962901" y="3032919"/>
              <a:chExt cx="981074" cy="981076"/>
            </a:xfrm>
          </p:grpSpPr>
          <p:sp>
            <p:nvSpPr>
              <p:cNvPr id="25" name="Freeform 5">
                <a:extLst>
                  <a:ext uri="{FF2B5EF4-FFF2-40B4-BE49-F238E27FC236}">
                    <a16:creationId xmlns:a16="http://schemas.microsoft.com/office/drawing/2014/main" id="{3C90C177-ACB0-46D8-A19D-AD2FD905D472}"/>
                  </a:ext>
                </a:extLst>
              </p:cNvPr>
              <p:cNvSpPr>
                <a:spLocks/>
              </p:cNvSpPr>
              <p:nvPr/>
            </p:nvSpPr>
            <p:spPr bwMode="auto">
              <a:xfrm>
                <a:off x="7962901" y="3032919"/>
                <a:ext cx="981074" cy="98107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30" b="0" i="0" u="none" strike="noStrike" kern="0" cap="none" spc="0" normalizeH="0" baseline="0" noProof="0">
                  <a:ln>
                    <a:noFill/>
                  </a:ln>
                  <a:solidFill>
                    <a:srgbClr val="000000"/>
                  </a:solidFill>
                  <a:effectLst/>
                  <a:uLnTx/>
                  <a:uFillTx/>
                </a:endParaRPr>
              </a:p>
            </p:txBody>
          </p:sp>
          <p:sp>
            <p:nvSpPr>
              <p:cNvPr id="26" name="Freeform 6">
                <a:extLst>
                  <a:ext uri="{FF2B5EF4-FFF2-40B4-BE49-F238E27FC236}">
                    <a16:creationId xmlns:a16="http://schemas.microsoft.com/office/drawing/2014/main" id="{F312D290-A97C-4137-B074-392718B63350}"/>
                  </a:ext>
                </a:extLst>
              </p:cNvPr>
              <p:cNvSpPr>
                <a:spLocks noEditPoints="1"/>
              </p:cNvSpPr>
              <p:nvPr/>
            </p:nvSpPr>
            <p:spPr bwMode="auto">
              <a:xfrm>
                <a:off x="8031163" y="3102770"/>
                <a:ext cx="846137" cy="844550"/>
              </a:xfrm>
              <a:prstGeom prst="ellipse">
                <a:avLst/>
              </a:prstGeom>
              <a:noFill/>
              <a:ln w="28575">
                <a:solidFill>
                  <a:srgbClr val="0078D4"/>
                </a:solidFill>
                <a:prstDash val="sysDot"/>
                <a:round/>
                <a:headEnd/>
                <a:tailEnd/>
              </a:ln>
            </p:spPr>
            <p:txBody>
              <a:bodyPr vert="horz" wrap="square" lIns="89642" tIns="44821" rIns="89642" bIns="44821" numCol="1" anchor="t" anchorCtr="0" compatLnSpc="1">
                <a:prstTxWarp prst="textNoShape">
                  <a:avLst/>
                </a:prstTxWarp>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30" b="0" i="0" u="none" strike="noStrike" kern="0" cap="none" spc="0" normalizeH="0" baseline="0" noProof="0">
                  <a:ln>
                    <a:noFill/>
                  </a:ln>
                  <a:solidFill>
                    <a:srgbClr val="000000"/>
                  </a:solidFill>
                  <a:effectLst/>
                  <a:uLnTx/>
                  <a:uFillTx/>
                </a:endParaRPr>
              </a:p>
            </p:txBody>
          </p:sp>
        </p:grpSp>
        <p:pic>
          <p:nvPicPr>
            <p:cNvPr id="15" name="Picture 14">
              <a:extLst>
                <a:ext uri="{FF2B5EF4-FFF2-40B4-BE49-F238E27FC236}">
                  <a16:creationId xmlns:a16="http://schemas.microsoft.com/office/drawing/2014/main" id="{0C810DC0-A32F-4D84-BA0D-FEBBF20F9827}"/>
                </a:ext>
              </a:extLst>
            </p:cNvPr>
            <p:cNvPicPr>
              <a:picLocks noChangeAspect="1"/>
            </p:cNvPicPr>
            <p:nvPr/>
          </p:nvPicPr>
          <p:blipFill>
            <a:blip r:embed="rId5"/>
            <a:stretch>
              <a:fillRect/>
            </a:stretch>
          </p:blipFill>
          <p:spPr>
            <a:xfrm>
              <a:off x="761603" y="5479866"/>
              <a:ext cx="629409" cy="629409"/>
            </a:xfrm>
            <a:prstGeom prst="rect">
              <a:avLst/>
            </a:prstGeom>
          </p:spPr>
        </p:pic>
      </p:grpSp>
    </p:spTree>
    <p:extLst>
      <p:ext uri="{BB962C8B-B14F-4D97-AF65-F5344CB8AC3E}">
        <p14:creationId xmlns:p14="http://schemas.microsoft.com/office/powerpoint/2010/main" val="16958156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Protect users from malicious URLs by using Safe Links </a:t>
            </a:r>
          </a:p>
        </p:txBody>
      </p:sp>
      <p:sp>
        <p:nvSpPr>
          <p:cNvPr id="11" name="Rectangle 10">
            <a:extLst>
              <a:ext uri="{FF2B5EF4-FFF2-40B4-BE49-F238E27FC236}">
                <a16:creationId xmlns:a16="http://schemas.microsoft.com/office/drawing/2014/main" id="{EC66255E-C970-439A-BF97-476B06343A6B}"/>
              </a:ext>
            </a:extLst>
          </p:cNvPr>
          <p:cNvSpPr/>
          <p:nvPr/>
        </p:nvSpPr>
        <p:spPr>
          <a:xfrm>
            <a:off x="596952" y="1436687"/>
            <a:ext cx="5281334" cy="5436385"/>
          </a:xfrm>
          <a:prstGeom prst="rect">
            <a:avLst/>
          </a:prstGeom>
          <a:solidFill>
            <a:schemeClr val="bg1">
              <a:lumMod val="95000"/>
            </a:schemeClr>
          </a:solidFill>
        </p:spPr>
        <p:txBody>
          <a:bodyPr wrap="square" lIns="137160" tIns="91440" rIns="137160" bIns="91440">
            <a:noAutofit/>
          </a:bodyPr>
          <a:lstStyle/>
          <a:p>
            <a:pPr>
              <a:spcAft>
                <a:spcPts val="1800"/>
              </a:spcAft>
            </a:pPr>
            <a:r>
              <a:rPr lang="en-US" sz="2000" dirty="0">
                <a:latin typeface="+mj-lt"/>
              </a:rPr>
              <a:t>Safe Links is a feature in Microsoft Defender for Office 365 that protects users from malicious URLs that are commonly used in phishing attacks to extract sensitive information from a user</a:t>
            </a:r>
            <a:endParaRPr lang="en-US" sz="800" dirty="0">
              <a:latin typeface="+mj-lt"/>
            </a:endParaRPr>
          </a:p>
          <a:p>
            <a:pPr>
              <a:spcAft>
                <a:spcPts val="1800"/>
              </a:spcAft>
            </a:pPr>
            <a:r>
              <a:rPr lang="en-US" sz="2000" dirty="0"/>
              <a:t>When a user selects a link in a message or document, Safe Links checks to see if the link is malicious:</a:t>
            </a:r>
          </a:p>
          <a:p>
            <a:pPr marL="285750" indent="-285750">
              <a:spcAft>
                <a:spcPts val="1800"/>
              </a:spcAft>
              <a:buFont typeface="Arial" panose="020B0604020202020204" pitchFamily="34" charset="0"/>
              <a:buChar char="•"/>
            </a:pPr>
            <a:r>
              <a:rPr lang="en-US" dirty="0"/>
              <a:t>It redirects the URL to a secure server in the Microsoft 365 environment </a:t>
            </a:r>
          </a:p>
          <a:p>
            <a:pPr marL="285750" indent="-285750">
              <a:spcAft>
                <a:spcPts val="1800"/>
              </a:spcAft>
              <a:buFont typeface="Arial" panose="020B0604020202020204" pitchFamily="34" charset="0"/>
              <a:buChar char="•"/>
            </a:pPr>
            <a:r>
              <a:rPr lang="en-US" dirty="0"/>
              <a:t>The server checks the URL against a list of known malicious web sites</a:t>
            </a:r>
          </a:p>
        </p:txBody>
      </p:sp>
      <p:sp>
        <p:nvSpPr>
          <p:cNvPr id="16" name="Rectangle 15">
            <a:extLst>
              <a:ext uri="{FF2B5EF4-FFF2-40B4-BE49-F238E27FC236}">
                <a16:creationId xmlns:a16="http://schemas.microsoft.com/office/drawing/2014/main" id="{7481EDD3-F719-4557-8E31-A44DD979A8B1}"/>
              </a:ext>
              <a:ext uri="{C183D7F6-B498-43B3-948B-1728B52AA6E4}">
                <adec:decorative xmlns:adec="http://schemas.microsoft.com/office/drawing/2017/decorative" val="1"/>
              </a:ext>
            </a:extLst>
          </p:cNvPr>
          <p:cNvSpPr/>
          <p:nvPr/>
        </p:nvSpPr>
        <p:spPr bwMode="auto">
          <a:xfrm>
            <a:off x="6119447" y="1436687"/>
            <a:ext cx="5778868" cy="5436385"/>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grpSp>
        <p:nvGrpSpPr>
          <p:cNvPr id="4" name="Group 3" descr="Screenshot showing a warning sign for malicious sites">
            <a:extLst>
              <a:ext uri="{FF2B5EF4-FFF2-40B4-BE49-F238E27FC236}">
                <a16:creationId xmlns:a16="http://schemas.microsoft.com/office/drawing/2014/main" id="{59BDE5ED-28D4-4087-B518-51153EE773E7}"/>
              </a:ext>
            </a:extLst>
          </p:cNvPr>
          <p:cNvGrpSpPr/>
          <p:nvPr/>
        </p:nvGrpSpPr>
        <p:grpSpPr>
          <a:xfrm>
            <a:off x="6310366" y="1627428"/>
            <a:ext cx="5529157" cy="5061050"/>
            <a:chOff x="7266483" y="1684146"/>
            <a:chExt cx="4205555" cy="3955536"/>
          </a:xfrm>
        </p:grpSpPr>
        <p:pic>
          <p:nvPicPr>
            <p:cNvPr id="2" name="Picture 1" descr="Office 365 pop up Window with warning note &quot;this website has been classified as malicious&quot;">
              <a:extLst>
                <a:ext uri="{FF2B5EF4-FFF2-40B4-BE49-F238E27FC236}">
                  <a16:creationId xmlns:a16="http://schemas.microsoft.com/office/drawing/2014/main" id="{651609E7-545E-469C-BEE4-6C6D7085B13E}"/>
                </a:ext>
              </a:extLst>
            </p:cNvPr>
            <p:cNvPicPr>
              <a:picLocks noChangeAspect="1"/>
            </p:cNvPicPr>
            <p:nvPr/>
          </p:nvPicPr>
          <p:blipFill>
            <a:blip r:embed="rId3"/>
            <a:stretch>
              <a:fillRect/>
            </a:stretch>
          </p:blipFill>
          <p:spPr>
            <a:xfrm>
              <a:off x="7273536" y="1684146"/>
              <a:ext cx="4191448" cy="1482487"/>
            </a:xfrm>
            <a:prstGeom prst="rect">
              <a:avLst/>
            </a:prstGeom>
          </p:spPr>
        </p:pic>
        <p:pic>
          <p:nvPicPr>
            <p:cNvPr id="3" name="Picture 2" descr="Office 365 pop up Window with warning note &quot;This link is being scanned&quot;">
              <a:extLst>
                <a:ext uri="{FF2B5EF4-FFF2-40B4-BE49-F238E27FC236}">
                  <a16:creationId xmlns:a16="http://schemas.microsoft.com/office/drawing/2014/main" id="{B119E631-97E0-4AFC-8C2C-715507AB76F2}"/>
                </a:ext>
              </a:extLst>
            </p:cNvPr>
            <p:cNvPicPr>
              <a:picLocks noChangeAspect="1"/>
            </p:cNvPicPr>
            <p:nvPr/>
          </p:nvPicPr>
          <p:blipFill>
            <a:blip r:embed="rId4"/>
            <a:stretch>
              <a:fillRect/>
            </a:stretch>
          </p:blipFill>
          <p:spPr>
            <a:xfrm>
              <a:off x="7266483" y="3305009"/>
              <a:ext cx="4205555" cy="2334673"/>
            </a:xfrm>
            <a:prstGeom prst="rect">
              <a:avLst/>
            </a:prstGeom>
          </p:spPr>
        </p:pic>
      </p:grpSp>
    </p:spTree>
    <p:extLst>
      <p:ext uri="{BB962C8B-B14F-4D97-AF65-F5344CB8AC3E}">
        <p14:creationId xmlns:p14="http://schemas.microsoft.com/office/powerpoint/2010/main" val="14902329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Table&#10;&#10;Description automatically generated with medium confidence">
            <a:extLst>
              <a:ext uri="{FF2B5EF4-FFF2-40B4-BE49-F238E27FC236}">
                <a16:creationId xmlns:a16="http://schemas.microsoft.com/office/drawing/2014/main" id="{5A320C04-E726-4A18-B752-0DF3C70EBF3E}"/>
              </a:ext>
            </a:extLst>
          </p:cNvPr>
          <p:cNvPicPr>
            <a:picLocks noChangeAspect="1"/>
          </p:cNvPicPr>
          <p:nvPr/>
        </p:nvPicPr>
        <p:blipFill>
          <a:blip r:embed="rId3"/>
          <a:stretch>
            <a:fillRect/>
          </a:stretch>
        </p:blipFill>
        <p:spPr>
          <a:xfrm>
            <a:off x="6231118" y="1493967"/>
            <a:ext cx="5529624" cy="5500558"/>
          </a:xfrm>
          <a:prstGeom prst="rect">
            <a:avLst/>
          </a:prstGeom>
        </p:spPr>
      </p:pic>
      <p:sp>
        <p:nvSpPr>
          <p:cNvPr id="17" name="Title 16"/>
          <p:cNvSpPr>
            <a:spLocks noGrp="1"/>
          </p:cNvSpPr>
          <p:nvPr>
            <p:ph type="title"/>
          </p:nvPr>
        </p:nvSpPr>
        <p:spPr/>
        <p:txBody>
          <a:bodyPr/>
          <a:lstStyle/>
          <a:p>
            <a:r>
              <a:rPr lang="en-US" dirty="0"/>
              <a:t>Manage spoofed intelligence</a:t>
            </a:r>
          </a:p>
        </p:txBody>
      </p:sp>
      <p:sp>
        <p:nvSpPr>
          <p:cNvPr id="89" name="Rectangle 88">
            <a:extLst>
              <a:ext uri="{FF2B5EF4-FFF2-40B4-BE49-F238E27FC236}">
                <a16:creationId xmlns:a16="http://schemas.microsoft.com/office/drawing/2014/main" id="{28D9D450-4C6C-42CA-AC86-0A818016C0AC}"/>
              </a:ext>
            </a:extLst>
          </p:cNvPr>
          <p:cNvSpPr/>
          <p:nvPr/>
        </p:nvSpPr>
        <p:spPr>
          <a:xfrm>
            <a:off x="527048" y="1388125"/>
            <a:ext cx="5415668" cy="5528839"/>
          </a:xfrm>
          <a:prstGeom prst="rect">
            <a:avLst/>
          </a:prstGeom>
          <a:solidFill>
            <a:schemeClr val="bg1">
              <a:lumMod val="95000"/>
            </a:schemeClr>
          </a:solidFill>
        </p:spPr>
        <p:txBody>
          <a:bodyPr wrap="square" lIns="137160" tIns="91440">
            <a:noAutofit/>
          </a:bodyPr>
          <a:lstStyle/>
          <a:p>
            <a:r>
              <a:rPr lang="en-US" sz="2400" b="0" i="0" dirty="0">
                <a:solidFill>
                  <a:schemeClr val="accent1"/>
                </a:solidFill>
                <a:effectLst/>
                <a:latin typeface="+mj-lt"/>
              </a:rPr>
              <a:t>Spoof Intelligence enables an organization to review senders who are spoofing its domain</a:t>
            </a:r>
          </a:p>
          <a:p>
            <a:endParaRPr lang="en-US" sz="2400" b="0" i="0" dirty="0">
              <a:effectLst/>
              <a:latin typeface="+mj-lt"/>
            </a:endParaRPr>
          </a:p>
          <a:p>
            <a:r>
              <a:rPr lang="en-US" sz="2400" b="0" i="0" dirty="0">
                <a:effectLst/>
                <a:latin typeface="+mj-lt"/>
              </a:rPr>
              <a:t>The organization can then choose to either allow the sender to continue or to block the sender</a:t>
            </a:r>
          </a:p>
          <a:p>
            <a:endParaRPr lang="en-US" sz="2000" dirty="0">
              <a:latin typeface="Segoe UI" panose="020B0502040204020203" pitchFamily="34" charset="0"/>
            </a:endParaRPr>
          </a:p>
          <a:p>
            <a:r>
              <a:rPr lang="en-US" sz="2000" dirty="0"/>
              <a:t>Spoof Intelligence is available to organizations that have Microsoft 365 Enterprise E5 or have purchased Microsoft Defender for Office 365 licenses</a:t>
            </a:r>
          </a:p>
          <a:p>
            <a:endParaRPr lang="en-US" sz="2000" dirty="0">
              <a:gradFill>
                <a:gsLst>
                  <a:gs pos="2917">
                    <a:schemeClr val="tx1"/>
                  </a:gs>
                  <a:gs pos="30000">
                    <a:schemeClr val="tx1"/>
                  </a:gs>
                </a:gsLst>
                <a:lin ang="5400000" scaled="0"/>
              </a:gradFill>
            </a:endParaRPr>
          </a:p>
          <a:p>
            <a:r>
              <a:rPr lang="en-US" sz="2000" dirty="0"/>
              <a:t>The Spoof Intelligence policy is automatically created, enabled by default, and enforced by Microsoft 365</a:t>
            </a:r>
          </a:p>
          <a:p>
            <a:endParaRPr lang="en-US" sz="1600" dirty="0">
              <a:gradFill>
                <a:gsLst>
                  <a:gs pos="2917">
                    <a:schemeClr val="tx1"/>
                  </a:gs>
                  <a:gs pos="30000">
                    <a:schemeClr val="tx1"/>
                  </a:gs>
                </a:gsLst>
                <a:lin ang="5400000" scaled="0"/>
              </a:gradFill>
            </a:endParaRPr>
          </a:p>
          <a:p>
            <a:endParaRPr lang="en-US" sz="1600" dirty="0"/>
          </a:p>
          <a:p>
            <a:pPr>
              <a:spcAft>
                <a:spcPts val="1200"/>
              </a:spcAft>
            </a:pPr>
            <a:endParaRPr lang="en-US" sz="1600" dirty="0"/>
          </a:p>
        </p:txBody>
      </p:sp>
      <p:sp>
        <p:nvSpPr>
          <p:cNvPr id="90" name="Rectangle 89">
            <a:extLst>
              <a:ext uri="{FF2B5EF4-FFF2-40B4-BE49-F238E27FC236}">
                <a16:creationId xmlns:a16="http://schemas.microsoft.com/office/drawing/2014/main" id="{05F4E74F-AC4A-49AC-9DAD-8C6A4681715C}"/>
              </a:ext>
              <a:ext uri="{C183D7F6-B498-43B3-948B-1728B52AA6E4}">
                <adec:decorative xmlns:adec="http://schemas.microsoft.com/office/drawing/2017/decorative" val="1"/>
              </a:ext>
            </a:extLst>
          </p:cNvPr>
          <p:cNvSpPr/>
          <p:nvPr/>
        </p:nvSpPr>
        <p:spPr bwMode="auto">
          <a:xfrm>
            <a:off x="6091401" y="1416406"/>
            <a:ext cx="5818026" cy="5500558"/>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5" name="Rectangle 4">
            <a:extLst>
              <a:ext uri="{FF2B5EF4-FFF2-40B4-BE49-F238E27FC236}">
                <a16:creationId xmlns:a16="http://schemas.microsoft.com/office/drawing/2014/main" id="{DFA5A6F3-B52F-48DA-AC5E-1AD58C1B8E01}"/>
              </a:ext>
              <a:ext uri="{C183D7F6-B498-43B3-948B-1728B52AA6E4}">
                <adec:decorative xmlns:adec="http://schemas.microsoft.com/office/drawing/2017/decorative" val="1"/>
              </a:ext>
            </a:extLst>
          </p:cNvPr>
          <p:cNvSpPr/>
          <p:nvPr/>
        </p:nvSpPr>
        <p:spPr bwMode="auto">
          <a:xfrm>
            <a:off x="11048214" y="4609707"/>
            <a:ext cx="631596" cy="2139885"/>
          </a:xfrm>
          <a:prstGeom prst="rect">
            <a:avLst/>
          </a:prstGeom>
          <a:noFill/>
          <a:ln w="25400">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6822584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Configure outbound spam filtering policies</a:t>
            </a:r>
          </a:p>
        </p:txBody>
      </p:sp>
      <p:pic>
        <p:nvPicPr>
          <p:cNvPr id="36" name="Picture 35" descr="Icon of lock pad">
            <a:extLst>
              <a:ext uri="{FF2B5EF4-FFF2-40B4-BE49-F238E27FC236}">
                <a16:creationId xmlns:a16="http://schemas.microsoft.com/office/drawing/2014/main" id="{D2239983-7D91-4F7D-81B8-DCC2CADB71C5}"/>
              </a:ext>
            </a:extLst>
          </p:cNvPr>
          <p:cNvPicPr>
            <a:picLocks noChangeAspect="1"/>
          </p:cNvPicPr>
          <p:nvPr/>
        </p:nvPicPr>
        <p:blipFill>
          <a:blip r:embed="rId3"/>
          <a:stretch>
            <a:fillRect/>
          </a:stretch>
        </p:blipFill>
        <p:spPr>
          <a:xfrm>
            <a:off x="600059" y="1436956"/>
            <a:ext cx="952500" cy="952500"/>
          </a:xfrm>
          <a:prstGeom prst="rect">
            <a:avLst/>
          </a:prstGeom>
        </p:spPr>
      </p:pic>
      <p:sp>
        <p:nvSpPr>
          <p:cNvPr id="8" name="Rectangle 7">
            <a:extLst>
              <a:ext uri="{FF2B5EF4-FFF2-40B4-BE49-F238E27FC236}">
                <a16:creationId xmlns:a16="http://schemas.microsoft.com/office/drawing/2014/main" id="{0ABD35BF-ACE6-48CF-A1B1-2382128C651D}"/>
              </a:ext>
            </a:extLst>
          </p:cNvPr>
          <p:cNvSpPr/>
          <p:nvPr/>
        </p:nvSpPr>
        <p:spPr>
          <a:xfrm>
            <a:off x="1872341" y="1712759"/>
            <a:ext cx="9886857" cy="369332"/>
          </a:xfrm>
          <a:prstGeom prst="rect">
            <a:avLst/>
          </a:prstGeom>
        </p:spPr>
        <p:txBody>
          <a:bodyPr wrap="square" lIns="0" tIns="0" rIns="0" bIns="0">
            <a:spAutoFit/>
          </a:bodyPr>
          <a:lstStyle/>
          <a:p>
            <a:r>
              <a:rPr lang="en-US" sz="2400" dirty="0"/>
              <a:t>Outbound spam from a user typically indicates a compromised account</a:t>
            </a:r>
          </a:p>
        </p:txBody>
      </p:sp>
      <p:cxnSp>
        <p:nvCxnSpPr>
          <p:cNvPr id="22" name="Straight Connector 21">
            <a:extLst>
              <a:ext uri="{FF2B5EF4-FFF2-40B4-BE49-F238E27FC236}">
                <a16:creationId xmlns:a16="http://schemas.microsoft.com/office/drawing/2014/main" id="{6CE28B2E-B94A-4E1B-88D7-9E4902B4BB95}"/>
              </a:ext>
              <a:ext uri="{C183D7F6-B498-43B3-948B-1728B52AA6E4}">
                <adec:decorative xmlns:adec="http://schemas.microsoft.com/office/drawing/2017/decorative" val="1"/>
              </a:ext>
            </a:extLst>
          </p:cNvPr>
          <p:cNvCxnSpPr>
            <a:cxnSpLocks/>
          </p:cNvCxnSpPr>
          <p:nvPr/>
        </p:nvCxnSpPr>
        <p:spPr>
          <a:xfrm>
            <a:off x="1872343" y="2535246"/>
            <a:ext cx="9951357"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37" name="Picture 36" descr="Icon of envelope">
            <a:extLst>
              <a:ext uri="{FF2B5EF4-FFF2-40B4-BE49-F238E27FC236}">
                <a16:creationId xmlns:a16="http://schemas.microsoft.com/office/drawing/2014/main" id="{DE9B1CA5-52B8-44DD-A307-BCA304108EFD}"/>
              </a:ext>
            </a:extLst>
          </p:cNvPr>
          <p:cNvPicPr>
            <a:picLocks noChangeAspect="1"/>
          </p:cNvPicPr>
          <p:nvPr/>
        </p:nvPicPr>
        <p:blipFill>
          <a:blip r:embed="rId4"/>
          <a:stretch>
            <a:fillRect/>
          </a:stretch>
        </p:blipFill>
        <p:spPr>
          <a:xfrm>
            <a:off x="600059" y="2728727"/>
            <a:ext cx="952500" cy="952500"/>
          </a:xfrm>
          <a:prstGeom prst="rect">
            <a:avLst/>
          </a:prstGeom>
        </p:spPr>
      </p:pic>
      <p:sp>
        <p:nvSpPr>
          <p:cNvPr id="12" name="Rectangle 11">
            <a:extLst>
              <a:ext uri="{FF2B5EF4-FFF2-40B4-BE49-F238E27FC236}">
                <a16:creationId xmlns:a16="http://schemas.microsoft.com/office/drawing/2014/main" id="{DE22D296-92B1-4E45-A749-CE93BEA32E7A}"/>
              </a:ext>
            </a:extLst>
          </p:cNvPr>
          <p:cNvSpPr/>
          <p:nvPr/>
        </p:nvSpPr>
        <p:spPr>
          <a:xfrm>
            <a:off x="1872342" y="2869519"/>
            <a:ext cx="9886857" cy="738664"/>
          </a:xfrm>
          <a:prstGeom prst="rect">
            <a:avLst/>
          </a:prstGeom>
        </p:spPr>
        <p:txBody>
          <a:bodyPr wrap="square" lIns="0" tIns="0" rIns="0" bIns="0">
            <a:spAutoFit/>
          </a:bodyPr>
          <a:lstStyle/>
          <a:p>
            <a:r>
              <a:rPr lang="en-US" sz="2400" dirty="0"/>
              <a:t>EOP uses outbound spam policies as part of your organization's overall defense against spam</a:t>
            </a:r>
          </a:p>
        </p:txBody>
      </p:sp>
      <p:cxnSp>
        <p:nvCxnSpPr>
          <p:cNvPr id="23" name="Straight Connector 22">
            <a:extLst>
              <a:ext uri="{FF2B5EF4-FFF2-40B4-BE49-F238E27FC236}">
                <a16:creationId xmlns:a16="http://schemas.microsoft.com/office/drawing/2014/main" id="{B9A2D4BD-6C11-4F06-87F0-29A45DC8B774}"/>
              </a:ext>
              <a:ext uri="{C183D7F6-B498-43B3-948B-1728B52AA6E4}">
                <adec:decorative xmlns:adec="http://schemas.microsoft.com/office/drawing/2017/decorative" val="1"/>
              </a:ext>
            </a:extLst>
          </p:cNvPr>
          <p:cNvCxnSpPr>
            <a:cxnSpLocks/>
          </p:cNvCxnSpPr>
          <p:nvPr/>
        </p:nvCxnSpPr>
        <p:spPr>
          <a:xfrm>
            <a:off x="1872343" y="3895300"/>
            <a:ext cx="9951357"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38" name="Picture 37" descr="Icon of envelope with downward arrow on top">
            <a:extLst>
              <a:ext uri="{FF2B5EF4-FFF2-40B4-BE49-F238E27FC236}">
                <a16:creationId xmlns:a16="http://schemas.microsoft.com/office/drawing/2014/main" id="{1A6B3FDB-16BB-425B-8827-DAFCF79B517A}"/>
              </a:ext>
            </a:extLst>
          </p:cNvPr>
          <p:cNvPicPr>
            <a:picLocks noChangeAspect="1"/>
          </p:cNvPicPr>
          <p:nvPr/>
        </p:nvPicPr>
        <p:blipFill>
          <a:blip r:embed="rId5"/>
          <a:stretch>
            <a:fillRect/>
          </a:stretch>
        </p:blipFill>
        <p:spPr>
          <a:xfrm>
            <a:off x="600059" y="4001651"/>
            <a:ext cx="952500" cy="952500"/>
          </a:xfrm>
          <a:prstGeom prst="rect">
            <a:avLst/>
          </a:prstGeom>
        </p:spPr>
      </p:pic>
      <p:sp>
        <p:nvSpPr>
          <p:cNvPr id="16" name="Rectangle 15">
            <a:extLst>
              <a:ext uri="{FF2B5EF4-FFF2-40B4-BE49-F238E27FC236}">
                <a16:creationId xmlns:a16="http://schemas.microsoft.com/office/drawing/2014/main" id="{D74EF53D-6228-402A-8E29-7CD4B200A3F6}"/>
              </a:ext>
            </a:extLst>
          </p:cNvPr>
          <p:cNvSpPr/>
          <p:nvPr/>
        </p:nvSpPr>
        <p:spPr>
          <a:xfrm>
            <a:off x="1872342" y="4190606"/>
            <a:ext cx="10285022" cy="738664"/>
          </a:xfrm>
          <a:prstGeom prst="rect">
            <a:avLst/>
          </a:prstGeom>
        </p:spPr>
        <p:txBody>
          <a:bodyPr wrap="square" lIns="0" tIns="0" rIns="0" bIns="0">
            <a:spAutoFit/>
          </a:bodyPr>
          <a:lstStyle/>
          <a:p>
            <a:r>
              <a:rPr lang="en-US" sz="2400" dirty="0"/>
              <a:t>For greater granularity, you can also create custom outbound spam policies that apply to specific users, groups, or domains in your organization </a:t>
            </a:r>
          </a:p>
        </p:txBody>
      </p:sp>
      <p:cxnSp>
        <p:nvCxnSpPr>
          <p:cNvPr id="24" name="Straight Connector 23">
            <a:extLst>
              <a:ext uri="{FF2B5EF4-FFF2-40B4-BE49-F238E27FC236}">
                <a16:creationId xmlns:a16="http://schemas.microsoft.com/office/drawing/2014/main" id="{722BA77D-BB4B-4C8B-B005-C0EC29E02BD4}"/>
              </a:ext>
              <a:ext uri="{C183D7F6-B498-43B3-948B-1728B52AA6E4}">
                <adec:decorative xmlns:adec="http://schemas.microsoft.com/office/drawing/2017/decorative" val="1"/>
              </a:ext>
            </a:extLst>
          </p:cNvPr>
          <p:cNvCxnSpPr>
            <a:cxnSpLocks/>
          </p:cNvCxnSpPr>
          <p:nvPr/>
        </p:nvCxnSpPr>
        <p:spPr>
          <a:xfrm>
            <a:off x="1872343" y="5194984"/>
            <a:ext cx="9951357"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39" name="Picture 38" descr="Icon of a shield with exclamation mark in the middle">
            <a:extLst>
              <a:ext uri="{FF2B5EF4-FFF2-40B4-BE49-F238E27FC236}">
                <a16:creationId xmlns:a16="http://schemas.microsoft.com/office/drawing/2014/main" id="{C1957699-A204-4BDE-B248-53A8409F856F}"/>
              </a:ext>
            </a:extLst>
          </p:cNvPr>
          <p:cNvPicPr>
            <a:picLocks noChangeAspect="1"/>
          </p:cNvPicPr>
          <p:nvPr/>
        </p:nvPicPr>
        <p:blipFill>
          <a:blip r:embed="rId6"/>
          <a:stretch>
            <a:fillRect/>
          </a:stretch>
        </p:blipFill>
        <p:spPr>
          <a:xfrm>
            <a:off x="600059" y="5293422"/>
            <a:ext cx="952500" cy="952500"/>
          </a:xfrm>
          <a:prstGeom prst="rect">
            <a:avLst/>
          </a:prstGeom>
        </p:spPr>
      </p:pic>
      <p:sp>
        <p:nvSpPr>
          <p:cNvPr id="21" name="Rectangle 20">
            <a:extLst>
              <a:ext uri="{FF2B5EF4-FFF2-40B4-BE49-F238E27FC236}">
                <a16:creationId xmlns:a16="http://schemas.microsoft.com/office/drawing/2014/main" id="{62D3D4CE-CFDD-42C4-8B3D-152FB2248FD6}"/>
              </a:ext>
            </a:extLst>
          </p:cNvPr>
          <p:cNvSpPr/>
          <p:nvPr/>
        </p:nvSpPr>
        <p:spPr>
          <a:xfrm>
            <a:off x="1872342" y="5439574"/>
            <a:ext cx="9886857" cy="738664"/>
          </a:xfrm>
          <a:prstGeom prst="rect">
            <a:avLst/>
          </a:prstGeom>
        </p:spPr>
        <p:txBody>
          <a:bodyPr wrap="square" lIns="0" tIns="0" rIns="0" bIns="0">
            <a:spAutoFit/>
          </a:bodyPr>
          <a:lstStyle/>
          <a:p>
            <a:r>
              <a:rPr lang="en-US" sz="2400" dirty="0"/>
              <a:t>You can configure outbound spam policies in the Microsoft 365 Microsoft 365 Defender portal or in PowerShell</a:t>
            </a:r>
          </a:p>
        </p:txBody>
      </p:sp>
    </p:spTree>
    <p:extLst>
      <p:ext uri="{BB962C8B-B14F-4D97-AF65-F5344CB8AC3E}">
        <p14:creationId xmlns:p14="http://schemas.microsoft.com/office/powerpoint/2010/main" val="5624938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79437" y="3066376"/>
            <a:ext cx="2253723" cy="861774"/>
          </a:xfrm>
        </p:spPr>
        <p:txBody>
          <a:bodyPr/>
          <a:lstStyle/>
          <a:p>
            <a:r>
              <a:rPr lang="en-US" spc="0" dirty="0"/>
              <a:t>Learning Path agenda</a:t>
            </a:r>
          </a:p>
        </p:txBody>
      </p:sp>
      <p:pic>
        <p:nvPicPr>
          <p:cNvPr id="109" name="Picture 108" descr="Icon of a globe with a chain on the bottom">
            <a:extLst>
              <a:ext uri="{FF2B5EF4-FFF2-40B4-BE49-F238E27FC236}">
                <a16:creationId xmlns:a16="http://schemas.microsoft.com/office/drawing/2014/main" id="{46C8F4BF-B370-48CB-9350-CB39B224DE1C}"/>
              </a:ext>
            </a:extLst>
          </p:cNvPr>
          <p:cNvPicPr>
            <a:picLocks noChangeAspect="1"/>
          </p:cNvPicPr>
          <p:nvPr/>
        </p:nvPicPr>
        <p:blipFill>
          <a:blip r:embed="rId3"/>
          <a:stretch>
            <a:fillRect/>
          </a:stretch>
        </p:blipFill>
        <p:spPr>
          <a:xfrm>
            <a:off x="3626419" y="556475"/>
            <a:ext cx="711302" cy="709948"/>
          </a:xfrm>
          <a:prstGeom prst="rect">
            <a:avLst/>
          </a:prstGeom>
        </p:spPr>
      </p:pic>
      <p:sp>
        <p:nvSpPr>
          <p:cNvPr id="8" name="TextBox 7">
            <a:extLst>
              <a:ext uri="{FF2B5EF4-FFF2-40B4-BE49-F238E27FC236}">
                <a16:creationId xmlns:a16="http://schemas.microsoft.com/office/drawing/2014/main" id="{AC5CAC3B-0D58-41F3-9136-85E97916451F}"/>
              </a:ext>
            </a:extLst>
          </p:cNvPr>
          <p:cNvSpPr txBox="1"/>
          <p:nvPr/>
        </p:nvSpPr>
        <p:spPr>
          <a:xfrm>
            <a:off x="4607238" y="757561"/>
            <a:ext cx="7249800" cy="307777"/>
          </a:xfrm>
          <a:prstGeom prst="rect">
            <a:avLst/>
          </a:prstGeom>
          <a:noFill/>
        </p:spPr>
        <p:txBody>
          <a:bodyPr wrap="square" lIns="0" tIns="0" rIns="0" bIns="0" rtlCol="0">
            <a:spAutoFit/>
          </a:bodyPr>
          <a:lstStyle/>
          <a:p>
            <a:pPr lvl="0" defTabSz="800100">
              <a:spcBef>
                <a:spcPct val="0"/>
              </a:spcBef>
              <a:spcAft>
                <a:spcPct val="35000"/>
              </a:spcAft>
            </a:pPr>
            <a:r>
              <a:rPr lang="en-US" sz="2000" dirty="0"/>
              <a:t>Examine Exchange Online Protection</a:t>
            </a:r>
          </a:p>
        </p:txBody>
      </p:sp>
      <p:pic>
        <p:nvPicPr>
          <p:cNvPr id="110" name="Picture 109" descr="Icon of a shield with exclamation mark in the middle">
            <a:extLst>
              <a:ext uri="{FF2B5EF4-FFF2-40B4-BE49-F238E27FC236}">
                <a16:creationId xmlns:a16="http://schemas.microsoft.com/office/drawing/2014/main" id="{62AD6A04-4393-460B-88D6-3375F07ADD0B}"/>
              </a:ext>
            </a:extLst>
          </p:cNvPr>
          <p:cNvPicPr>
            <a:picLocks noChangeAspect="1"/>
          </p:cNvPicPr>
          <p:nvPr/>
        </p:nvPicPr>
        <p:blipFill>
          <a:blip r:embed="rId4"/>
          <a:stretch>
            <a:fillRect/>
          </a:stretch>
        </p:blipFill>
        <p:spPr>
          <a:xfrm>
            <a:off x="3626419" y="1394548"/>
            <a:ext cx="711302" cy="709948"/>
          </a:xfrm>
          <a:prstGeom prst="rect">
            <a:avLst/>
          </a:prstGeom>
        </p:spPr>
      </p:pic>
      <p:sp>
        <p:nvSpPr>
          <p:cNvPr id="51" name="TextBox 50">
            <a:extLst>
              <a:ext uri="{FF2B5EF4-FFF2-40B4-BE49-F238E27FC236}">
                <a16:creationId xmlns:a16="http://schemas.microsoft.com/office/drawing/2014/main" id="{12BEEC3B-BEAE-4535-87CD-F0C013FE272C}"/>
              </a:ext>
            </a:extLst>
          </p:cNvPr>
          <p:cNvSpPr txBox="1"/>
          <p:nvPr/>
        </p:nvSpPr>
        <p:spPr>
          <a:xfrm>
            <a:off x="4607238" y="1593750"/>
            <a:ext cx="7249800" cy="307777"/>
          </a:xfrm>
          <a:prstGeom prst="rect">
            <a:avLst/>
          </a:prstGeom>
          <a:noFill/>
        </p:spPr>
        <p:txBody>
          <a:bodyPr wrap="square" lIns="0" tIns="0" rIns="0" bIns="0" rtlCol="0">
            <a:spAutoFit/>
          </a:bodyPr>
          <a:lstStyle/>
          <a:p>
            <a:pPr lvl="0" defTabSz="800100">
              <a:spcBef>
                <a:spcPct val="0"/>
              </a:spcBef>
              <a:spcAft>
                <a:spcPct val="35000"/>
              </a:spcAft>
            </a:pPr>
            <a:r>
              <a:rPr lang="nn-NO" sz="2000" dirty="0"/>
              <a:t>Examine Microsoft Defender for Office 365</a:t>
            </a:r>
            <a:endParaRPr lang="en-US" sz="2000" dirty="0"/>
          </a:p>
        </p:txBody>
      </p:sp>
      <p:pic>
        <p:nvPicPr>
          <p:cNvPr id="111" name="Picture 110" descr="Icon of a wrench">
            <a:extLst>
              <a:ext uri="{FF2B5EF4-FFF2-40B4-BE49-F238E27FC236}">
                <a16:creationId xmlns:a16="http://schemas.microsoft.com/office/drawing/2014/main" id="{F820A0F6-157B-42D9-8F58-6E88D4D53113}"/>
              </a:ext>
            </a:extLst>
          </p:cNvPr>
          <p:cNvPicPr>
            <a:picLocks noChangeAspect="1"/>
          </p:cNvPicPr>
          <p:nvPr/>
        </p:nvPicPr>
        <p:blipFill>
          <a:blip r:embed="rId5"/>
          <a:stretch>
            <a:fillRect/>
          </a:stretch>
        </p:blipFill>
        <p:spPr>
          <a:xfrm>
            <a:off x="3626419" y="2232567"/>
            <a:ext cx="711302" cy="711302"/>
          </a:xfrm>
          <a:prstGeom prst="rect">
            <a:avLst/>
          </a:prstGeom>
        </p:spPr>
      </p:pic>
      <p:sp>
        <p:nvSpPr>
          <p:cNvPr id="56" name="TextBox 55">
            <a:extLst>
              <a:ext uri="{FF2B5EF4-FFF2-40B4-BE49-F238E27FC236}">
                <a16:creationId xmlns:a16="http://schemas.microsoft.com/office/drawing/2014/main" id="{330B6EA6-0C20-4BD4-96A0-9CBD37CFC9AB}"/>
              </a:ext>
            </a:extLst>
          </p:cNvPr>
          <p:cNvSpPr txBox="1"/>
          <p:nvPr/>
        </p:nvSpPr>
        <p:spPr>
          <a:xfrm>
            <a:off x="4607238" y="2434537"/>
            <a:ext cx="7249800" cy="307777"/>
          </a:xfrm>
          <a:prstGeom prst="rect">
            <a:avLst/>
          </a:prstGeom>
          <a:noFill/>
        </p:spPr>
        <p:txBody>
          <a:bodyPr wrap="square" lIns="0" tIns="0" rIns="0" bIns="0" rtlCol="0">
            <a:spAutoFit/>
          </a:bodyPr>
          <a:lstStyle/>
          <a:p>
            <a:pPr lvl="0" defTabSz="800100">
              <a:spcBef>
                <a:spcPct val="0"/>
              </a:spcBef>
              <a:spcAft>
                <a:spcPct val="35000"/>
              </a:spcAft>
            </a:pPr>
            <a:r>
              <a:rPr lang="en-US" sz="2000" dirty="0"/>
              <a:t>Manage Safe Attachments </a:t>
            </a:r>
          </a:p>
        </p:txBody>
      </p:sp>
      <p:pic>
        <p:nvPicPr>
          <p:cNvPr id="112" name="Picture 111" descr="Icon  of paperclip">
            <a:extLst>
              <a:ext uri="{FF2B5EF4-FFF2-40B4-BE49-F238E27FC236}">
                <a16:creationId xmlns:a16="http://schemas.microsoft.com/office/drawing/2014/main" id="{EFAC64D9-C119-4BD8-8EF8-BA939EF3C39C}"/>
              </a:ext>
            </a:extLst>
          </p:cNvPr>
          <p:cNvPicPr>
            <a:picLocks noChangeAspect="1"/>
          </p:cNvPicPr>
          <p:nvPr/>
        </p:nvPicPr>
        <p:blipFill>
          <a:blip r:embed="rId6"/>
          <a:stretch>
            <a:fillRect/>
          </a:stretch>
        </p:blipFill>
        <p:spPr>
          <a:xfrm>
            <a:off x="3626419" y="3071940"/>
            <a:ext cx="711302" cy="709948"/>
          </a:xfrm>
          <a:prstGeom prst="rect">
            <a:avLst/>
          </a:prstGeom>
        </p:spPr>
      </p:pic>
      <p:sp>
        <p:nvSpPr>
          <p:cNvPr id="61" name="TextBox 60">
            <a:extLst>
              <a:ext uri="{FF2B5EF4-FFF2-40B4-BE49-F238E27FC236}">
                <a16:creationId xmlns:a16="http://schemas.microsoft.com/office/drawing/2014/main" id="{DC6F73E2-CC0B-4D7D-849F-8A1E53A479FC}"/>
              </a:ext>
            </a:extLst>
          </p:cNvPr>
          <p:cNvSpPr txBox="1"/>
          <p:nvPr/>
        </p:nvSpPr>
        <p:spPr>
          <a:xfrm>
            <a:off x="4607238" y="3273025"/>
            <a:ext cx="7249800" cy="307777"/>
          </a:xfrm>
          <a:prstGeom prst="rect">
            <a:avLst/>
          </a:prstGeom>
          <a:noFill/>
        </p:spPr>
        <p:txBody>
          <a:bodyPr wrap="square" lIns="0" tIns="0" rIns="0" bIns="0" rtlCol="0">
            <a:spAutoFit/>
          </a:bodyPr>
          <a:lstStyle/>
          <a:p>
            <a:pPr lvl="0" defTabSz="800100">
              <a:spcBef>
                <a:spcPct val="0"/>
              </a:spcBef>
              <a:spcAft>
                <a:spcPct val="35000"/>
              </a:spcAft>
            </a:pPr>
            <a:r>
              <a:rPr lang="en-US" sz="2000" dirty="0"/>
              <a:t>Lab 2-Exercise 1 – Implement a Safe </a:t>
            </a:r>
            <a:r>
              <a:rPr lang="en-US" sz="2000"/>
              <a:t>Attachments policy</a:t>
            </a:r>
            <a:endParaRPr lang="en-US" sz="2000" dirty="0"/>
          </a:p>
        </p:txBody>
      </p:sp>
      <p:pic>
        <p:nvPicPr>
          <p:cNvPr id="113" name="Picture 112" descr="Icon of globe with monitor">
            <a:extLst>
              <a:ext uri="{FF2B5EF4-FFF2-40B4-BE49-F238E27FC236}">
                <a16:creationId xmlns:a16="http://schemas.microsoft.com/office/drawing/2014/main" id="{A1D7C3FB-AAF0-47CF-9554-ABEAB75EA389}"/>
              </a:ext>
            </a:extLst>
          </p:cNvPr>
          <p:cNvPicPr>
            <a:picLocks noChangeAspect="1"/>
          </p:cNvPicPr>
          <p:nvPr/>
        </p:nvPicPr>
        <p:blipFill>
          <a:blip r:embed="rId7"/>
          <a:stretch>
            <a:fillRect/>
          </a:stretch>
        </p:blipFill>
        <p:spPr>
          <a:xfrm>
            <a:off x="3626419" y="3910013"/>
            <a:ext cx="711302" cy="709948"/>
          </a:xfrm>
          <a:prstGeom prst="rect">
            <a:avLst/>
          </a:prstGeom>
        </p:spPr>
      </p:pic>
      <p:sp>
        <p:nvSpPr>
          <p:cNvPr id="66" name="TextBox 65">
            <a:extLst>
              <a:ext uri="{FF2B5EF4-FFF2-40B4-BE49-F238E27FC236}">
                <a16:creationId xmlns:a16="http://schemas.microsoft.com/office/drawing/2014/main" id="{C4EC360C-9655-45DA-939E-AEC6E8B09397}"/>
              </a:ext>
            </a:extLst>
          </p:cNvPr>
          <p:cNvSpPr txBox="1"/>
          <p:nvPr/>
        </p:nvSpPr>
        <p:spPr>
          <a:xfrm>
            <a:off x="4607238" y="4111513"/>
            <a:ext cx="7249800" cy="307777"/>
          </a:xfrm>
          <a:prstGeom prst="rect">
            <a:avLst/>
          </a:prstGeom>
          <a:noFill/>
        </p:spPr>
        <p:txBody>
          <a:bodyPr wrap="square" lIns="0" tIns="0" rIns="0" bIns="0" rtlCol="0">
            <a:spAutoFit/>
          </a:bodyPr>
          <a:lstStyle/>
          <a:p>
            <a:pPr lvl="0" defTabSz="800100">
              <a:spcBef>
                <a:spcPct val="0"/>
              </a:spcBef>
              <a:spcAft>
                <a:spcPct val="35000"/>
              </a:spcAft>
            </a:pPr>
            <a:r>
              <a:rPr lang="en-US" sz="2000" dirty="0"/>
              <a:t>Managing Safe Links</a:t>
            </a:r>
          </a:p>
        </p:txBody>
      </p:sp>
      <p:pic>
        <p:nvPicPr>
          <p:cNvPr id="114" name="Picture 113" descr="Icon if a screen with a shield in front">
            <a:extLst>
              <a:ext uri="{FF2B5EF4-FFF2-40B4-BE49-F238E27FC236}">
                <a16:creationId xmlns:a16="http://schemas.microsoft.com/office/drawing/2014/main" id="{14F61D07-87E9-4D02-9FDB-CF39635F9A94}"/>
              </a:ext>
            </a:extLst>
          </p:cNvPr>
          <p:cNvPicPr>
            <a:picLocks noChangeAspect="1"/>
          </p:cNvPicPr>
          <p:nvPr/>
        </p:nvPicPr>
        <p:blipFill>
          <a:blip r:embed="rId8"/>
          <a:stretch>
            <a:fillRect/>
          </a:stretch>
        </p:blipFill>
        <p:spPr>
          <a:xfrm>
            <a:off x="3626419" y="4748032"/>
            <a:ext cx="711302" cy="711302"/>
          </a:xfrm>
          <a:prstGeom prst="rect">
            <a:avLst/>
          </a:prstGeom>
        </p:spPr>
      </p:pic>
      <p:sp>
        <p:nvSpPr>
          <p:cNvPr id="71" name="TextBox 70">
            <a:extLst>
              <a:ext uri="{FF2B5EF4-FFF2-40B4-BE49-F238E27FC236}">
                <a16:creationId xmlns:a16="http://schemas.microsoft.com/office/drawing/2014/main" id="{BB738566-CAA4-48A8-AD02-6766FFBA831D}"/>
              </a:ext>
            </a:extLst>
          </p:cNvPr>
          <p:cNvSpPr txBox="1"/>
          <p:nvPr/>
        </p:nvSpPr>
        <p:spPr>
          <a:xfrm>
            <a:off x="4607238" y="4950001"/>
            <a:ext cx="7249800" cy="307777"/>
          </a:xfrm>
          <a:prstGeom prst="rect">
            <a:avLst/>
          </a:prstGeom>
          <a:noFill/>
        </p:spPr>
        <p:txBody>
          <a:bodyPr wrap="square" lIns="0" tIns="0" rIns="0" bIns="0" rtlCol="0">
            <a:spAutoFit/>
          </a:bodyPr>
          <a:lstStyle/>
          <a:p>
            <a:pPr lvl="0" defTabSz="800100">
              <a:spcBef>
                <a:spcPct val="0"/>
              </a:spcBef>
              <a:spcAft>
                <a:spcPct val="35000"/>
              </a:spcAft>
            </a:pPr>
            <a:r>
              <a:rPr lang="en-US" sz="2000" dirty="0"/>
              <a:t>Lab 2-Exercise 2 – Implement a Safe </a:t>
            </a:r>
            <a:r>
              <a:rPr lang="en-US" sz="2000"/>
              <a:t>Links policy</a:t>
            </a:r>
            <a:endParaRPr lang="en-US" sz="2000" dirty="0"/>
          </a:p>
        </p:txBody>
      </p:sp>
      <p:sp>
        <p:nvSpPr>
          <p:cNvPr id="3" name="TextBox 2">
            <a:extLst>
              <a:ext uri="{FF2B5EF4-FFF2-40B4-BE49-F238E27FC236}">
                <a16:creationId xmlns:a16="http://schemas.microsoft.com/office/drawing/2014/main" id="{4292AECD-167F-B8D2-0089-5DC79773A0E2}"/>
              </a:ext>
            </a:extLst>
          </p:cNvPr>
          <p:cNvSpPr txBox="1"/>
          <p:nvPr/>
        </p:nvSpPr>
        <p:spPr>
          <a:xfrm>
            <a:off x="4610553" y="5794539"/>
            <a:ext cx="7249800" cy="307777"/>
          </a:xfrm>
          <a:prstGeom prst="rect">
            <a:avLst/>
          </a:prstGeom>
          <a:noFill/>
        </p:spPr>
        <p:txBody>
          <a:bodyPr wrap="square" lIns="0" tIns="0" rIns="0" bIns="0" rtlCol="0">
            <a:spAutoFit/>
          </a:bodyPr>
          <a:lstStyle/>
          <a:p>
            <a:pPr lvl="0" defTabSz="800100">
              <a:spcBef>
                <a:spcPct val="0"/>
              </a:spcBef>
              <a:spcAft>
                <a:spcPct val="35000"/>
              </a:spcAft>
            </a:pPr>
            <a:r>
              <a:rPr lang="en-US" sz="2000" dirty="0"/>
              <a:t>Learning Path Review</a:t>
            </a:r>
          </a:p>
        </p:txBody>
      </p:sp>
      <p:pic>
        <p:nvPicPr>
          <p:cNvPr id="5" name="Picture 4" descr="Icon of documents and magnifying glass">
            <a:extLst>
              <a:ext uri="{FF2B5EF4-FFF2-40B4-BE49-F238E27FC236}">
                <a16:creationId xmlns:a16="http://schemas.microsoft.com/office/drawing/2014/main" id="{6456C818-8E06-0414-6F3A-94BF6D3925A1}"/>
              </a:ext>
            </a:extLst>
          </p:cNvPr>
          <p:cNvPicPr>
            <a:picLocks noChangeAspect="1"/>
          </p:cNvPicPr>
          <p:nvPr/>
        </p:nvPicPr>
        <p:blipFill>
          <a:blip r:embed="rId9"/>
          <a:stretch>
            <a:fillRect/>
          </a:stretch>
        </p:blipFill>
        <p:spPr>
          <a:xfrm>
            <a:off x="3621502" y="5602435"/>
            <a:ext cx="713232" cy="713232"/>
          </a:xfrm>
          <a:prstGeom prst="rect">
            <a:avLst/>
          </a:prstGeom>
        </p:spPr>
      </p:pic>
    </p:spTree>
    <p:extLst>
      <p:ext uri="{BB962C8B-B14F-4D97-AF65-F5344CB8AC3E}">
        <p14:creationId xmlns:p14="http://schemas.microsoft.com/office/powerpoint/2010/main" val="1793706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Unblock users from sending email</a:t>
            </a:r>
          </a:p>
        </p:txBody>
      </p:sp>
      <p:pic>
        <p:nvPicPr>
          <p:cNvPr id="28" name="Picture 27" descr="Icon of document">
            <a:extLst>
              <a:ext uri="{FF2B5EF4-FFF2-40B4-BE49-F238E27FC236}">
                <a16:creationId xmlns:a16="http://schemas.microsoft.com/office/drawing/2014/main" id="{C04AE41A-BBE4-4CBD-8233-765496111DC2}"/>
              </a:ext>
            </a:extLst>
          </p:cNvPr>
          <p:cNvPicPr>
            <a:picLocks noChangeAspect="1"/>
          </p:cNvPicPr>
          <p:nvPr/>
        </p:nvPicPr>
        <p:blipFill>
          <a:blip r:embed="rId3"/>
          <a:stretch>
            <a:fillRect/>
          </a:stretch>
        </p:blipFill>
        <p:spPr>
          <a:xfrm>
            <a:off x="600059" y="1436956"/>
            <a:ext cx="914400" cy="914400"/>
          </a:xfrm>
          <a:prstGeom prst="rect">
            <a:avLst/>
          </a:prstGeom>
        </p:spPr>
      </p:pic>
      <p:sp>
        <p:nvSpPr>
          <p:cNvPr id="8" name="Rectangle 7">
            <a:extLst>
              <a:ext uri="{FF2B5EF4-FFF2-40B4-BE49-F238E27FC236}">
                <a16:creationId xmlns:a16="http://schemas.microsoft.com/office/drawing/2014/main" id="{68AC207F-CCC8-48F7-933D-8D08C897279C}"/>
              </a:ext>
            </a:extLst>
          </p:cNvPr>
          <p:cNvSpPr/>
          <p:nvPr/>
        </p:nvSpPr>
        <p:spPr>
          <a:xfrm>
            <a:off x="1872342" y="1318565"/>
            <a:ext cx="9886857" cy="2139047"/>
          </a:xfrm>
          <a:prstGeom prst="rect">
            <a:avLst/>
          </a:prstGeom>
        </p:spPr>
        <p:txBody>
          <a:bodyPr wrap="square" lIns="0" tIns="0" rIns="0" bIns="0">
            <a:spAutoFit/>
          </a:bodyPr>
          <a:lstStyle/>
          <a:p>
            <a:pPr>
              <a:spcAft>
                <a:spcPts val="600"/>
              </a:spcAft>
            </a:pPr>
            <a:r>
              <a:rPr lang="en-US" sz="2000" dirty="0">
                <a:latin typeface="+mj-lt"/>
              </a:rPr>
              <a:t>If a user exceeds a sending limit:</a:t>
            </a:r>
          </a:p>
          <a:p>
            <a:pPr marL="342900" indent="-342900" algn="l">
              <a:spcAft>
                <a:spcPts val="600"/>
              </a:spcAft>
              <a:buFont typeface="Arial" panose="020B0604020202020204" pitchFamily="34" charset="0"/>
              <a:buChar char="•"/>
            </a:pPr>
            <a:r>
              <a:rPr lang="en-US" b="0" i="0" dirty="0">
                <a:solidFill>
                  <a:srgbClr val="171717"/>
                </a:solidFill>
                <a:effectLst/>
              </a:rPr>
              <a:t>The user is added to the </a:t>
            </a:r>
            <a:r>
              <a:rPr lang="en-US" b="1" i="0" dirty="0">
                <a:solidFill>
                  <a:srgbClr val="171717"/>
                </a:solidFill>
                <a:effectLst/>
              </a:rPr>
              <a:t>Restricted users</a:t>
            </a:r>
            <a:r>
              <a:rPr lang="en-US" b="0" i="0" dirty="0">
                <a:solidFill>
                  <a:srgbClr val="171717"/>
                </a:solidFill>
                <a:effectLst/>
              </a:rPr>
              <a:t> page in the Microsoft 365 Defender portal, which blocks the user from sending email</a:t>
            </a:r>
          </a:p>
          <a:p>
            <a:pPr marL="342900" indent="-342900" algn="l">
              <a:spcAft>
                <a:spcPts val="600"/>
              </a:spcAft>
              <a:buFont typeface="Arial" panose="020B0604020202020204" pitchFamily="34" charset="0"/>
              <a:buChar char="•"/>
            </a:pPr>
            <a:r>
              <a:rPr lang="en-US" b="0" i="0" dirty="0">
                <a:solidFill>
                  <a:srgbClr val="171717"/>
                </a:solidFill>
                <a:effectLst/>
              </a:rPr>
              <a:t>The user can still receive email</a:t>
            </a:r>
          </a:p>
          <a:p>
            <a:pPr marL="342900" indent="-342900" algn="l">
              <a:buFont typeface="Arial" panose="020B0604020202020204" pitchFamily="34" charset="0"/>
              <a:buChar char="•"/>
            </a:pPr>
            <a:endParaRPr lang="en-US" sz="1000" b="0" i="0" dirty="0">
              <a:solidFill>
                <a:srgbClr val="171717"/>
              </a:solidFill>
              <a:effectLst/>
            </a:endParaRPr>
          </a:p>
          <a:p>
            <a:r>
              <a:rPr lang="en-US" sz="2000" b="0" i="0" dirty="0">
                <a:solidFill>
                  <a:srgbClr val="171717"/>
                </a:solidFill>
                <a:effectLst/>
                <a:latin typeface="Segoe UI" panose="020B0502040204020203" pitchFamily="34" charset="0"/>
              </a:rPr>
              <a:t>When this scenario occurs and the user later tries to send email, the message is returned in a non-delivery report (also known as an NDR, or bounce message)</a:t>
            </a:r>
            <a:endParaRPr lang="en-US" sz="2000" dirty="0"/>
          </a:p>
        </p:txBody>
      </p:sp>
      <p:cxnSp>
        <p:nvCxnSpPr>
          <p:cNvPr id="18" name="Straight Connector 17">
            <a:extLst>
              <a:ext uri="{FF2B5EF4-FFF2-40B4-BE49-F238E27FC236}">
                <a16:creationId xmlns:a16="http://schemas.microsoft.com/office/drawing/2014/main" id="{27A81CF8-2DC3-4E6E-83ED-22E22E2072A4}"/>
              </a:ext>
              <a:ext uri="{C183D7F6-B498-43B3-948B-1728B52AA6E4}">
                <adec:decorative xmlns:adec="http://schemas.microsoft.com/office/drawing/2017/decorative" val="1"/>
              </a:ext>
            </a:extLst>
          </p:cNvPr>
          <p:cNvCxnSpPr>
            <a:cxnSpLocks/>
          </p:cNvCxnSpPr>
          <p:nvPr/>
        </p:nvCxnSpPr>
        <p:spPr>
          <a:xfrm>
            <a:off x="1872343" y="3718411"/>
            <a:ext cx="9964057"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A6623403-49B0-45EA-AD34-475503B5279A}"/>
              </a:ext>
            </a:extLst>
          </p:cNvPr>
          <p:cNvSpPr/>
          <p:nvPr/>
        </p:nvSpPr>
        <p:spPr>
          <a:xfrm>
            <a:off x="1872342" y="3998824"/>
            <a:ext cx="9886857" cy="1323439"/>
          </a:xfrm>
          <a:prstGeom prst="rect">
            <a:avLst/>
          </a:prstGeom>
        </p:spPr>
        <p:txBody>
          <a:bodyPr wrap="square" lIns="0" tIns="0" rIns="0" bIns="0">
            <a:spAutoFit/>
          </a:bodyPr>
          <a:lstStyle/>
          <a:p>
            <a:pPr>
              <a:spcAft>
                <a:spcPts val="600"/>
              </a:spcAft>
            </a:pPr>
            <a:r>
              <a:rPr lang="en-US" sz="2000" dirty="0">
                <a:latin typeface="+mj-lt"/>
              </a:rPr>
              <a:t>There are two ways in which an admin can unblock a user so they can resume sending email:</a:t>
            </a:r>
          </a:p>
          <a:p>
            <a:pPr marL="342900" indent="-342900">
              <a:spcAft>
                <a:spcPts val="600"/>
              </a:spcAft>
              <a:buFont typeface="Arial" panose="020B0604020202020204" pitchFamily="34" charset="0"/>
              <a:buChar char="•"/>
            </a:pPr>
            <a:r>
              <a:rPr lang="en-US" dirty="0"/>
              <a:t>Remove the user from the Restricted users page in the Microsoft 365 Defender</a:t>
            </a:r>
          </a:p>
          <a:p>
            <a:pPr marL="342900" indent="-342900">
              <a:spcAft>
                <a:spcPts val="600"/>
              </a:spcAft>
              <a:buFont typeface="Arial" panose="020B0604020202020204" pitchFamily="34" charset="0"/>
              <a:buChar char="•"/>
            </a:pPr>
            <a:r>
              <a:rPr lang="en-US" dirty="0"/>
              <a:t>Through Exchange Online PowerShell</a:t>
            </a:r>
          </a:p>
        </p:txBody>
      </p:sp>
      <p:cxnSp>
        <p:nvCxnSpPr>
          <p:cNvPr id="19" name="Straight Connector 18">
            <a:extLst>
              <a:ext uri="{FF2B5EF4-FFF2-40B4-BE49-F238E27FC236}">
                <a16:creationId xmlns:a16="http://schemas.microsoft.com/office/drawing/2014/main" id="{7179EA62-239A-49E4-B48C-5E4386AD0C5F}"/>
              </a:ext>
              <a:ext uri="{C183D7F6-B498-43B3-948B-1728B52AA6E4}">
                <adec:decorative xmlns:adec="http://schemas.microsoft.com/office/drawing/2017/decorative" val="1"/>
              </a:ext>
            </a:extLst>
          </p:cNvPr>
          <p:cNvCxnSpPr>
            <a:cxnSpLocks/>
          </p:cNvCxnSpPr>
          <p:nvPr/>
        </p:nvCxnSpPr>
        <p:spPr>
          <a:xfrm>
            <a:off x="1872342" y="5588217"/>
            <a:ext cx="9964057"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30" name="Picture 29" descr="Icon of two keys attached to a common ring">
            <a:extLst>
              <a:ext uri="{FF2B5EF4-FFF2-40B4-BE49-F238E27FC236}">
                <a16:creationId xmlns:a16="http://schemas.microsoft.com/office/drawing/2014/main" id="{5BB4B665-50C3-48EF-AFC0-2DC13898BD9D}"/>
              </a:ext>
            </a:extLst>
          </p:cNvPr>
          <p:cNvPicPr>
            <a:picLocks noChangeAspect="1"/>
          </p:cNvPicPr>
          <p:nvPr/>
        </p:nvPicPr>
        <p:blipFill>
          <a:blip r:embed="rId4"/>
          <a:stretch>
            <a:fillRect/>
          </a:stretch>
        </p:blipFill>
        <p:spPr>
          <a:xfrm>
            <a:off x="600059" y="5810272"/>
            <a:ext cx="914400" cy="914400"/>
          </a:xfrm>
          <a:prstGeom prst="rect">
            <a:avLst/>
          </a:prstGeom>
        </p:spPr>
      </p:pic>
      <p:sp>
        <p:nvSpPr>
          <p:cNvPr id="16" name="Rectangle 15">
            <a:extLst>
              <a:ext uri="{FF2B5EF4-FFF2-40B4-BE49-F238E27FC236}">
                <a16:creationId xmlns:a16="http://schemas.microsoft.com/office/drawing/2014/main" id="{8F83521C-FA55-42D6-896B-AA5CAF3FD3BB}"/>
              </a:ext>
            </a:extLst>
          </p:cNvPr>
          <p:cNvSpPr/>
          <p:nvPr/>
        </p:nvSpPr>
        <p:spPr>
          <a:xfrm>
            <a:off x="1872342" y="5907452"/>
            <a:ext cx="9964057" cy="615553"/>
          </a:xfrm>
          <a:prstGeom prst="rect">
            <a:avLst/>
          </a:prstGeom>
        </p:spPr>
        <p:txBody>
          <a:bodyPr wrap="square" lIns="0" tIns="0" rIns="0" bIns="0">
            <a:spAutoFit/>
          </a:bodyPr>
          <a:lstStyle/>
          <a:p>
            <a:pPr>
              <a:spcBef>
                <a:spcPts val="200"/>
              </a:spcBef>
              <a:spcAft>
                <a:spcPts val="200"/>
              </a:spcAft>
            </a:pPr>
            <a:r>
              <a:rPr lang="en-US" sz="2000" dirty="0"/>
              <a:t>You can unlock a user in the Microsoft 365 Microsoft 365 Defender portal or in PowerShell</a:t>
            </a:r>
          </a:p>
        </p:txBody>
      </p:sp>
      <p:grpSp>
        <p:nvGrpSpPr>
          <p:cNvPr id="2" name="Group 1" descr="Icon of open lock pad">
            <a:extLst>
              <a:ext uri="{FF2B5EF4-FFF2-40B4-BE49-F238E27FC236}">
                <a16:creationId xmlns:a16="http://schemas.microsoft.com/office/drawing/2014/main" id="{AB64D01E-31DB-693B-AF25-B95DB4FABC14}"/>
              </a:ext>
            </a:extLst>
          </p:cNvPr>
          <p:cNvGrpSpPr/>
          <p:nvPr/>
        </p:nvGrpSpPr>
        <p:grpSpPr>
          <a:xfrm>
            <a:off x="604539" y="3851782"/>
            <a:ext cx="914400" cy="914400"/>
            <a:chOff x="5004411" y="1017831"/>
            <a:chExt cx="780288" cy="781812"/>
          </a:xfrm>
        </p:grpSpPr>
        <p:pic>
          <p:nvPicPr>
            <p:cNvPr id="3" name="Picture 2">
              <a:extLst>
                <a:ext uri="{FF2B5EF4-FFF2-40B4-BE49-F238E27FC236}">
                  <a16:creationId xmlns:a16="http://schemas.microsoft.com/office/drawing/2014/main" id="{E0EB2573-4BDD-0A70-AE03-C3A44055EFB8}"/>
                </a:ext>
              </a:extLst>
            </p:cNvPr>
            <p:cNvPicPr>
              <a:picLocks noChangeAspect="1"/>
            </p:cNvPicPr>
            <p:nvPr/>
          </p:nvPicPr>
          <p:blipFill>
            <a:blip r:embed="rId5"/>
            <a:stretch>
              <a:fillRect/>
            </a:stretch>
          </p:blipFill>
          <p:spPr>
            <a:xfrm>
              <a:off x="5004411" y="1017831"/>
              <a:ext cx="780288" cy="781812"/>
            </a:xfrm>
            <a:prstGeom prst="rect">
              <a:avLst/>
            </a:prstGeom>
          </p:spPr>
        </p:pic>
        <p:pic>
          <p:nvPicPr>
            <p:cNvPr id="4" name="Picture 3" descr="Icon of open lock pad">
              <a:extLst>
                <a:ext uri="{FF2B5EF4-FFF2-40B4-BE49-F238E27FC236}">
                  <a16:creationId xmlns:a16="http://schemas.microsoft.com/office/drawing/2014/main" id="{D7FD2544-6DD9-65ED-BAB7-94132E5F5937}"/>
                </a:ext>
              </a:extLst>
            </p:cNvPr>
            <p:cNvPicPr>
              <a:picLocks noChangeAspect="1"/>
            </p:cNvPicPr>
            <p:nvPr/>
          </p:nvPicPr>
          <p:blipFill>
            <a:blip r:embed="rId6"/>
            <a:stretch>
              <a:fillRect/>
            </a:stretch>
          </p:blipFill>
          <p:spPr>
            <a:xfrm>
              <a:off x="5191355" y="1205537"/>
              <a:ext cx="406400" cy="406400"/>
            </a:xfrm>
            <a:prstGeom prst="rect">
              <a:avLst/>
            </a:prstGeom>
          </p:spPr>
        </p:pic>
      </p:grpSp>
    </p:spTree>
    <p:extLst>
      <p:ext uri="{BB962C8B-B14F-4D97-AF65-F5344CB8AC3E}">
        <p14:creationId xmlns:p14="http://schemas.microsoft.com/office/powerpoint/2010/main" val="26728186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Knowledge Check</a:t>
            </a:r>
          </a:p>
        </p:txBody>
      </p:sp>
      <p:sp>
        <p:nvSpPr>
          <p:cNvPr id="7" name="TextBox 6">
            <a:extLst>
              <a:ext uri="{FF2B5EF4-FFF2-40B4-BE49-F238E27FC236}">
                <a16:creationId xmlns:a16="http://schemas.microsoft.com/office/drawing/2014/main" id="{8677AB01-5F2A-4C8E-93DF-3B7646C863F3}"/>
              </a:ext>
              <a:ext uri="{C183D7F6-B498-43B3-948B-1728B52AA6E4}">
                <adec:decorative xmlns:adec="http://schemas.microsoft.com/office/drawing/2017/decorative" val="0"/>
              </a:ext>
            </a:extLst>
          </p:cNvPr>
          <p:cNvSpPr txBox="1"/>
          <p:nvPr/>
        </p:nvSpPr>
        <p:spPr>
          <a:xfrm>
            <a:off x="600059" y="1928192"/>
            <a:ext cx="6142385" cy="3303241"/>
          </a:xfrm>
          <a:prstGeom prst="rect">
            <a:avLst/>
          </a:prstGeom>
          <a:solidFill>
            <a:schemeClr val="bg1">
              <a:lumMod val="95000"/>
            </a:schemeClr>
          </a:solidFill>
          <a:ln>
            <a:noFill/>
          </a:ln>
        </p:spPr>
        <p:txBody>
          <a:bodyPr wrap="square" lIns="137160" tIns="91440" rIns="91440" bIns="91440" rtlCol="0" anchor="ctr">
            <a:noAutofit/>
          </a:bodyPr>
          <a:lstStyle/>
          <a:p>
            <a:pPr algn="ctr">
              <a:spcAft>
                <a:spcPts val="600"/>
              </a:spcAft>
            </a:pPr>
            <a:r>
              <a:rPr lang="en-US" sz="2400" dirty="0">
                <a:solidFill>
                  <a:schemeClr val="accent1"/>
                </a:solidFill>
                <a:latin typeface="+mj-lt"/>
              </a:rPr>
              <a:t>Test your knowledge of this module by reviewing the Knowledge Check questions in your student manual</a:t>
            </a:r>
            <a:endParaRPr lang="en-US" sz="2800" dirty="0">
              <a:solidFill>
                <a:schemeClr val="accent1"/>
              </a:solidFill>
            </a:endParaRPr>
          </a:p>
        </p:txBody>
      </p:sp>
      <p:pic>
        <p:nvPicPr>
          <p:cNvPr id="3" name="Picture 2" descr="A picture containing text, keyboard, computer, electronics&#10;&#10;Description automatically generated">
            <a:extLst>
              <a:ext uri="{FF2B5EF4-FFF2-40B4-BE49-F238E27FC236}">
                <a16:creationId xmlns:a16="http://schemas.microsoft.com/office/drawing/2014/main" id="{F038770E-6868-4835-B83C-A8558C3063A2}"/>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7160544" y="1928192"/>
            <a:ext cx="3801144" cy="3323121"/>
          </a:xfrm>
          <a:prstGeom prst="rect">
            <a:avLst/>
          </a:prstGeom>
        </p:spPr>
      </p:pic>
    </p:spTree>
    <p:extLst>
      <p:ext uri="{BB962C8B-B14F-4D97-AF65-F5344CB8AC3E}">
        <p14:creationId xmlns:p14="http://schemas.microsoft.com/office/powerpoint/2010/main" val="3116952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Summary</a:t>
            </a:r>
          </a:p>
        </p:txBody>
      </p:sp>
      <p:sp>
        <p:nvSpPr>
          <p:cNvPr id="7" name="TextBox 6">
            <a:extLst>
              <a:ext uri="{FF2B5EF4-FFF2-40B4-BE49-F238E27FC236}">
                <a16:creationId xmlns:a16="http://schemas.microsoft.com/office/drawing/2014/main" id="{8677AB01-5F2A-4C8E-93DF-3B7646C863F3}"/>
              </a:ext>
              <a:ext uri="{C183D7F6-B498-43B3-948B-1728B52AA6E4}">
                <adec:decorative xmlns:adec="http://schemas.microsoft.com/office/drawing/2017/decorative" val="0"/>
              </a:ext>
            </a:extLst>
          </p:cNvPr>
          <p:cNvSpPr txBox="1"/>
          <p:nvPr/>
        </p:nvSpPr>
        <p:spPr>
          <a:xfrm>
            <a:off x="467132" y="1329396"/>
            <a:ext cx="11608604" cy="544003"/>
          </a:xfrm>
          <a:prstGeom prst="rect">
            <a:avLst/>
          </a:prstGeom>
          <a:noFill/>
          <a:ln>
            <a:noFill/>
          </a:ln>
        </p:spPr>
        <p:txBody>
          <a:bodyPr wrap="square" lIns="137141" tIns="91427" rIns="91427" bIns="91427" rtlCol="0" anchor="ctr">
            <a:noAutofit/>
          </a:bodyPr>
          <a:lstStyle/>
          <a:p>
            <a:pPr defTabSz="932563">
              <a:spcAft>
                <a:spcPts val="600"/>
              </a:spcAft>
            </a:pPr>
            <a:r>
              <a:rPr lang="en-US" sz="2400" dirty="0">
                <a:solidFill>
                  <a:srgbClr val="1A1A1A"/>
                </a:solidFill>
                <a:latin typeface="Segoe UI Semibold"/>
              </a:rPr>
              <a:t>This module examined the following items related to Microsoft Defender for Office 365:</a:t>
            </a:r>
            <a:endParaRPr lang="en-US" sz="2800" dirty="0">
              <a:solidFill>
                <a:srgbClr val="1A1A1A"/>
              </a:solidFill>
              <a:latin typeface="Segoe UI"/>
            </a:endParaRPr>
          </a:p>
        </p:txBody>
      </p:sp>
      <p:sp>
        <p:nvSpPr>
          <p:cNvPr id="6" name="Rectangle 5">
            <a:extLst>
              <a:ext uri="{FF2B5EF4-FFF2-40B4-BE49-F238E27FC236}">
                <a16:creationId xmlns:a16="http://schemas.microsoft.com/office/drawing/2014/main" id="{F7D67F1B-0050-474C-97CD-97C2884BC55D}"/>
              </a:ext>
            </a:extLst>
          </p:cNvPr>
          <p:cNvSpPr/>
          <p:nvPr/>
        </p:nvSpPr>
        <p:spPr>
          <a:xfrm>
            <a:off x="1626251" y="2156762"/>
            <a:ext cx="9440067" cy="615553"/>
          </a:xfrm>
          <a:prstGeom prst="rect">
            <a:avLst/>
          </a:prstGeom>
        </p:spPr>
        <p:txBody>
          <a:bodyPr wrap="square" lIns="0" tIns="0" rIns="0" bIns="0">
            <a:spAutoFit/>
          </a:bodyPr>
          <a:lstStyle/>
          <a:p>
            <a:pPr marL="0" lvl="1" defTabSz="932563"/>
            <a:r>
              <a:rPr lang="en-US" sz="2000" dirty="0">
                <a:solidFill>
                  <a:srgbClr val="1A1A1A"/>
                </a:solidFill>
                <a:latin typeface="Segoe UI"/>
              </a:rPr>
              <a:t>How the Safe Attachments feature in Microsoft Defender for Office 365 blocks zero-day malware in email attachments and documents</a:t>
            </a:r>
          </a:p>
        </p:txBody>
      </p:sp>
      <p:sp>
        <p:nvSpPr>
          <p:cNvPr id="21" name="Rectangle 20">
            <a:extLst>
              <a:ext uri="{FF2B5EF4-FFF2-40B4-BE49-F238E27FC236}">
                <a16:creationId xmlns:a16="http://schemas.microsoft.com/office/drawing/2014/main" id="{90E33D6A-0644-4C13-8693-AA46EB5D3EAB}"/>
              </a:ext>
            </a:extLst>
          </p:cNvPr>
          <p:cNvSpPr/>
          <p:nvPr/>
        </p:nvSpPr>
        <p:spPr>
          <a:xfrm>
            <a:off x="1626252" y="3263195"/>
            <a:ext cx="9575148" cy="615553"/>
          </a:xfrm>
          <a:prstGeom prst="rect">
            <a:avLst/>
          </a:prstGeom>
        </p:spPr>
        <p:txBody>
          <a:bodyPr wrap="square" lIns="0" tIns="0" rIns="0" bIns="0">
            <a:spAutoFit/>
          </a:bodyPr>
          <a:lstStyle/>
          <a:p>
            <a:pPr marL="0" lvl="1" defTabSz="932563"/>
            <a:r>
              <a:rPr lang="en-US" sz="2000" dirty="0">
                <a:solidFill>
                  <a:srgbClr val="1A1A1A"/>
                </a:solidFill>
                <a:latin typeface="Segoe UI"/>
              </a:rPr>
              <a:t>How the Safe Links feature in Microsoft Defender for Office 365 protects users from malicious URLs embedded in email and documents that point to malicious websites</a:t>
            </a:r>
          </a:p>
        </p:txBody>
      </p:sp>
      <p:grpSp>
        <p:nvGrpSpPr>
          <p:cNvPr id="9" name="Group 8">
            <a:extLst>
              <a:ext uri="{FF2B5EF4-FFF2-40B4-BE49-F238E27FC236}">
                <a16:creationId xmlns:a16="http://schemas.microsoft.com/office/drawing/2014/main" id="{D43F9EC7-B5EF-4494-8065-E45F42ED20DA}"/>
              </a:ext>
              <a:ext uri="{C183D7F6-B498-43B3-948B-1728B52AA6E4}">
                <adec:decorative xmlns:adec="http://schemas.microsoft.com/office/drawing/2017/decorative" val="1"/>
              </a:ext>
            </a:extLst>
          </p:cNvPr>
          <p:cNvGrpSpPr/>
          <p:nvPr/>
        </p:nvGrpSpPr>
        <p:grpSpPr>
          <a:xfrm>
            <a:off x="467132" y="3180126"/>
            <a:ext cx="731520" cy="731520"/>
            <a:chOff x="467132" y="4271176"/>
            <a:chExt cx="986067" cy="986067"/>
          </a:xfrm>
        </p:grpSpPr>
        <p:grpSp>
          <p:nvGrpSpPr>
            <p:cNvPr id="22" name="Group 21">
              <a:extLst>
                <a:ext uri="{FF2B5EF4-FFF2-40B4-BE49-F238E27FC236}">
                  <a16:creationId xmlns:a16="http://schemas.microsoft.com/office/drawing/2014/main" id="{9AD20422-2475-4B57-BA90-CCA685F89ED9}"/>
                </a:ext>
              </a:extLst>
            </p:cNvPr>
            <p:cNvGrpSpPr/>
            <p:nvPr/>
          </p:nvGrpSpPr>
          <p:grpSpPr>
            <a:xfrm>
              <a:off x="467132" y="4271176"/>
              <a:ext cx="986067" cy="986067"/>
              <a:chOff x="7962901" y="3032919"/>
              <a:chExt cx="981074" cy="981076"/>
            </a:xfrm>
          </p:grpSpPr>
          <p:sp>
            <p:nvSpPr>
              <p:cNvPr id="24" name="Freeform 5">
                <a:extLst>
                  <a:ext uri="{FF2B5EF4-FFF2-40B4-BE49-F238E27FC236}">
                    <a16:creationId xmlns:a16="http://schemas.microsoft.com/office/drawing/2014/main" id="{76BB2B8B-7EEC-4C34-87EF-BD02ADBE363A}"/>
                  </a:ext>
                </a:extLst>
              </p:cNvPr>
              <p:cNvSpPr>
                <a:spLocks/>
              </p:cNvSpPr>
              <p:nvPr/>
            </p:nvSpPr>
            <p:spPr bwMode="auto">
              <a:xfrm>
                <a:off x="7962901" y="3032919"/>
                <a:ext cx="981074" cy="98107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30" b="0" i="0" u="none" strike="noStrike" kern="0" cap="none" spc="0" normalizeH="0" baseline="0" noProof="0">
                  <a:ln>
                    <a:noFill/>
                  </a:ln>
                  <a:solidFill>
                    <a:srgbClr val="000000"/>
                  </a:solidFill>
                  <a:effectLst/>
                  <a:uLnTx/>
                  <a:uFillTx/>
                </a:endParaRPr>
              </a:p>
            </p:txBody>
          </p:sp>
          <p:sp>
            <p:nvSpPr>
              <p:cNvPr id="26" name="Freeform 6">
                <a:extLst>
                  <a:ext uri="{FF2B5EF4-FFF2-40B4-BE49-F238E27FC236}">
                    <a16:creationId xmlns:a16="http://schemas.microsoft.com/office/drawing/2014/main" id="{3C91BAFF-F579-4772-A690-A5D646299B06}"/>
                  </a:ext>
                </a:extLst>
              </p:cNvPr>
              <p:cNvSpPr>
                <a:spLocks noEditPoints="1"/>
              </p:cNvSpPr>
              <p:nvPr/>
            </p:nvSpPr>
            <p:spPr bwMode="auto">
              <a:xfrm>
                <a:off x="8031163" y="3102770"/>
                <a:ext cx="846137" cy="844550"/>
              </a:xfrm>
              <a:prstGeom prst="ellipse">
                <a:avLst/>
              </a:prstGeom>
              <a:noFill/>
              <a:ln w="28575">
                <a:solidFill>
                  <a:srgbClr val="0078D4"/>
                </a:solidFill>
                <a:prstDash val="sysDot"/>
                <a:round/>
                <a:headEnd/>
                <a:tailEnd/>
              </a:ln>
            </p:spPr>
            <p:txBody>
              <a:bodyPr vert="horz" wrap="square" lIns="89642" tIns="44821" rIns="89642" bIns="44821" numCol="1" anchor="t" anchorCtr="0" compatLnSpc="1">
                <a:prstTxWarp prst="textNoShape">
                  <a:avLst/>
                </a:prstTxWarp>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30" b="0" i="0" u="none" strike="noStrike" kern="0" cap="none" spc="0" normalizeH="0" baseline="0" noProof="0">
                  <a:ln>
                    <a:noFill/>
                  </a:ln>
                  <a:solidFill>
                    <a:srgbClr val="000000"/>
                  </a:solidFill>
                  <a:effectLst/>
                  <a:uLnTx/>
                  <a:uFillTx/>
                </a:endParaRPr>
              </a:p>
            </p:txBody>
          </p:sp>
        </p:grpSp>
        <p:pic>
          <p:nvPicPr>
            <p:cNvPr id="2" name="Picture 1">
              <a:extLst>
                <a:ext uri="{FF2B5EF4-FFF2-40B4-BE49-F238E27FC236}">
                  <a16:creationId xmlns:a16="http://schemas.microsoft.com/office/drawing/2014/main" id="{C3FC1E02-7FE9-4F27-AAB9-ACE25AF84DE9}"/>
                </a:ext>
              </a:extLst>
            </p:cNvPr>
            <p:cNvPicPr>
              <a:picLocks noChangeAspect="1"/>
            </p:cNvPicPr>
            <p:nvPr/>
          </p:nvPicPr>
          <p:blipFill>
            <a:blip r:embed="rId3"/>
            <a:stretch>
              <a:fillRect/>
            </a:stretch>
          </p:blipFill>
          <p:spPr>
            <a:xfrm>
              <a:off x="692569" y="4509492"/>
              <a:ext cx="487509" cy="487509"/>
            </a:xfrm>
            <a:prstGeom prst="rect">
              <a:avLst/>
            </a:prstGeom>
          </p:spPr>
        </p:pic>
      </p:grpSp>
      <p:grpSp>
        <p:nvGrpSpPr>
          <p:cNvPr id="5" name="Group 4">
            <a:extLst>
              <a:ext uri="{FF2B5EF4-FFF2-40B4-BE49-F238E27FC236}">
                <a16:creationId xmlns:a16="http://schemas.microsoft.com/office/drawing/2014/main" id="{EED546AD-6714-4E93-AFB2-5F763D80751B}"/>
              </a:ext>
              <a:ext uri="{C183D7F6-B498-43B3-948B-1728B52AA6E4}">
                <adec:decorative xmlns:adec="http://schemas.microsoft.com/office/drawing/2017/decorative" val="1"/>
              </a:ext>
            </a:extLst>
          </p:cNvPr>
          <p:cNvGrpSpPr/>
          <p:nvPr/>
        </p:nvGrpSpPr>
        <p:grpSpPr>
          <a:xfrm>
            <a:off x="467132" y="2166801"/>
            <a:ext cx="731520" cy="731520"/>
            <a:chOff x="467132" y="2166801"/>
            <a:chExt cx="986067" cy="986067"/>
          </a:xfrm>
        </p:grpSpPr>
        <p:grpSp>
          <p:nvGrpSpPr>
            <p:cNvPr id="16" name="Group 15">
              <a:extLst>
                <a:ext uri="{FF2B5EF4-FFF2-40B4-BE49-F238E27FC236}">
                  <a16:creationId xmlns:a16="http://schemas.microsoft.com/office/drawing/2014/main" id="{F15DB33F-876B-4A62-8336-12884F35050A}"/>
                </a:ext>
              </a:extLst>
            </p:cNvPr>
            <p:cNvGrpSpPr/>
            <p:nvPr/>
          </p:nvGrpSpPr>
          <p:grpSpPr>
            <a:xfrm>
              <a:off x="467132" y="2166801"/>
              <a:ext cx="986067" cy="986067"/>
              <a:chOff x="7962901" y="3032919"/>
              <a:chExt cx="981074" cy="981076"/>
            </a:xfrm>
          </p:grpSpPr>
          <p:sp>
            <p:nvSpPr>
              <p:cNvPr id="18" name="Freeform 5">
                <a:extLst>
                  <a:ext uri="{FF2B5EF4-FFF2-40B4-BE49-F238E27FC236}">
                    <a16:creationId xmlns:a16="http://schemas.microsoft.com/office/drawing/2014/main" id="{6FFA75D6-01BD-40EA-BC68-733024E7BC52}"/>
                  </a:ext>
                </a:extLst>
              </p:cNvPr>
              <p:cNvSpPr>
                <a:spLocks/>
              </p:cNvSpPr>
              <p:nvPr/>
            </p:nvSpPr>
            <p:spPr bwMode="auto">
              <a:xfrm>
                <a:off x="7962901" y="3032919"/>
                <a:ext cx="981074" cy="98107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30" b="0" i="0" u="none" strike="noStrike" kern="0" cap="none" spc="0" normalizeH="0" baseline="0" noProof="0">
                  <a:ln>
                    <a:noFill/>
                  </a:ln>
                  <a:solidFill>
                    <a:srgbClr val="000000"/>
                  </a:solidFill>
                  <a:effectLst/>
                  <a:uLnTx/>
                  <a:uFillTx/>
                </a:endParaRPr>
              </a:p>
            </p:txBody>
          </p:sp>
          <p:sp>
            <p:nvSpPr>
              <p:cNvPr id="20" name="Freeform 6">
                <a:extLst>
                  <a:ext uri="{FF2B5EF4-FFF2-40B4-BE49-F238E27FC236}">
                    <a16:creationId xmlns:a16="http://schemas.microsoft.com/office/drawing/2014/main" id="{4B42AC41-066D-4DC1-B8AF-DD9B4F82F63D}"/>
                  </a:ext>
                </a:extLst>
              </p:cNvPr>
              <p:cNvSpPr>
                <a:spLocks noEditPoints="1"/>
              </p:cNvSpPr>
              <p:nvPr/>
            </p:nvSpPr>
            <p:spPr bwMode="auto">
              <a:xfrm>
                <a:off x="8031163" y="3102770"/>
                <a:ext cx="846137" cy="844550"/>
              </a:xfrm>
              <a:prstGeom prst="ellipse">
                <a:avLst/>
              </a:prstGeom>
              <a:noFill/>
              <a:ln w="28575">
                <a:solidFill>
                  <a:srgbClr val="0078D4"/>
                </a:solidFill>
                <a:prstDash val="sysDot"/>
                <a:round/>
                <a:headEnd/>
                <a:tailEnd/>
              </a:ln>
            </p:spPr>
            <p:txBody>
              <a:bodyPr vert="horz" wrap="square" lIns="89642" tIns="44821" rIns="89642" bIns="44821" numCol="1" anchor="t" anchorCtr="0" compatLnSpc="1">
                <a:prstTxWarp prst="textNoShape">
                  <a:avLst/>
                </a:prstTxWarp>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30" b="0" i="0" u="none" strike="noStrike" kern="0" cap="none" spc="0" normalizeH="0" baseline="0" noProof="0">
                  <a:ln>
                    <a:noFill/>
                  </a:ln>
                  <a:solidFill>
                    <a:srgbClr val="000000"/>
                  </a:solidFill>
                  <a:effectLst/>
                  <a:uLnTx/>
                  <a:uFillTx/>
                </a:endParaRPr>
              </a:p>
            </p:txBody>
          </p:sp>
        </p:grpSp>
        <p:pic>
          <p:nvPicPr>
            <p:cNvPr id="3" name="Picture 2">
              <a:extLst>
                <a:ext uri="{FF2B5EF4-FFF2-40B4-BE49-F238E27FC236}">
                  <a16:creationId xmlns:a16="http://schemas.microsoft.com/office/drawing/2014/main" id="{C70FF84E-8DC1-437D-910A-294C0449B517}"/>
                </a:ext>
              </a:extLst>
            </p:cNvPr>
            <p:cNvPicPr>
              <a:picLocks noChangeAspect="1"/>
            </p:cNvPicPr>
            <p:nvPr/>
          </p:nvPicPr>
          <p:blipFill>
            <a:blip r:embed="rId4"/>
            <a:stretch>
              <a:fillRect/>
            </a:stretch>
          </p:blipFill>
          <p:spPr>
            <a:xfrm>
              <a:off x="731205" y="2447890"/>
              <a:ext cx="487510" cy="487510"/>
            </a:xfrm>
            <a:prstGeom prst="rect">
              <a:avLst/>
            </a:prstGeom>
          </p:spPr>
        </p:pic>
      </p:grpSp>
      <p:sp>
        <p:nvSpPr>
          <p:cNvPr id="8" name="Rectangle 7">
            <a:extLst>
              <a:ext uri="{FF2B5EF4-FFF2-40B4-BE49-F238E27FC236}">
                <a16:creationId xmlns:a16="http://schemas.microsoft.com/office/drawing/2014/main" id="{5D2F95D6-1EFA-162C-6175-1037BCDC7C8E}"/>
              </a:ext>
            </a:extLst>
          </p:cNvPr>
          <p:cNvSpPr/>
          <p:nvPr/>
        </p:nvSpPr>
        <p:spPr>
          <a:xfrm>
            <a:off x="1622786" y="4381952"/>
            <a:ext cx="9692913" cy="615553"/>
          </a:xfrm>
          <a:prstGeom prst="rect">
            <a:avLst/>
          </a:prstGeom>
        </p:spPr>
        <p:txBody>
          <a:bodyPr wrap="square" lIns="0" tIns="0" rIns="0" bIns="0">
            <a:spAutoFit/>
          </a:bodyPr>
          <a:lstStyle/>
          <a:p>
            <a:r>
              <a:rPr lang="en-US" sz="2000" b="0" i="0" dirty="0">
                <a:effectLst/>
              </a:rPr>
              <a:t>Spoof Intelligence enables an organization to allow or block senders who are spoofing its domain</a:t>
            </a:r>
          </a:p>
        </p:txBody>
      </p:sp>
      <p:cxnSp>
        <p:nvCxnSpPr>
          <p:cNvPr id="11" name="Straight Connector 10">
            <a:extLst>
              <a:ext uri="{FF2B5EF4-FFF2-40B4-BE49-F238E27FC236}">
                <a16:creationId xmlns:a16="http://schemas.microsoft.com/office/drawing/2014/main" id="{AFF2B8F2-3918-DE00-FAF9-BBCAF0EC1930}"/>
              </a:ext>
              <a:ext uri="{C183D7F6-B498-43B3-948B-1728B52AA6E4}">
                <adec:decorative xmlns:adec="http://schemas.microsoft.com/office/drawing/2017/decorative" val="1"/>
              </a:ext>
            </a:extLst>
          </p:cNvPr>
          <p:cNvCxnSpPr>
            <a:cxnSpLocks/>
          </p:cNvCxnSpPr>
          <p:nvPr/>
        </p:nvCxnSpPr>
        <p:spPr>
          <a:xfrm>
            <a:off x="1498267" y="3022214"/>
            <a:ext cx="9964057"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379CCCC-01AE-6BF9-A399-92DA92400B75}"/>
              </a:ext>
              <a:ext uri="{C183D7F6-B498-43B3-948B-1728B52AA6E4}">
                <adec:decorative xmlns:adec="http://schemas.microsoft.com/office/drawing/2017/decorative" val="1"/>
              </a:ext>
            </a:extLst>
          </p:cNvPr>
          <p:cNvCxnSpPr>
            <a:cxnSpLocks/>
          </p:cNvCxnSpPr>
          <p:nvPr/>
        </p:nvCxnSpPr>
        <p:spPr>
          <a:xfrm>
            <a:off x="1529440" y="4134043"/>
            <a:ext cx="9964057"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6D7E684B-8D96-25CF-55B9-60BF7F1BFDFA}"/>
              </a:ext>
              <a:ext uri="{C183D7F6-B498-43B3-948B-1728B52AA6E4}">
                <adec:decorative xmlns:adec="http://schemas.microsoft.com/office/drawing/2017/decorative" val="1"/>
              </a:ext>
            </a:extLst>
          </p:cNvPr>
          <p:cNvCxnSpPr>
            <a:cxnSpLocks/>
          </p:cNvCxnSpPr>
          <p:nvPr/>
        </p:nvCxnSpPr>
        <p:spPr>
          <a:xfrm>
            <a:off x="1529440" y="5200845"/>
            <a:ext cx="9964057"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5FB931A9-F00E-AFE9-697E-0FDE86692229}"/>
              </a:ext>
            </a:extLst>
          </p:cNvPr>
          <p:cNvSpPr/>
          <p:nvPr/>
        </p:nvSpPr>
        <p:spPr>
          <a:xfrm>
            <a:off x="1619321" y="5479925"/>
            <a:ext cx="10220201" cy="615553"/>
          </a:xfrm>
          <a:prstGeom prst="rect">
            <a:avLst/>
          </a:prstGeom>
        </p:spPr>
        <p:txBody>
          <a:bodyPr wrap="square" lIns="0" tIns="0" rIns="0" bIns="0">
            <a:spAutoFit/>
          </a:bodyPr>
          <a:lstStyle/>
          <a:p>
            <a:r>
              <a:rPr lang="en-US" sz="2000" dirty="0"/>
              <a:t>Organizations can create custom outbound spam policies that apply to specific users, groups, or domains</a:t>
            </a:r>
            <a:endParaRPr lang="en-US" sz="2000" b="0" i="0" dirty="0">
              <a:effectLst/>
            </a:endParaRPr>
          </a:p>
        </p:txBody>
      </p:sp>
      <p:pic>
        <p:nvPicPr>
          <p:cNvPr id="27" name="Picture 26" descr="Icon of gear">
            <a:extLst>
              <a:ext uri="{FF2B5EF4-FFF2-40B4-BE49-F238E27FC236}">
                <a16:creationId xmlns:a16="http://schemas.microsoft.com/office/drawing/2014/main" id="{1432B8BE-8522-B1AC-442D-43F3F171A08A}"/>
              </a:ext>
            </a:extLst>
          </p:cNvPr>
          <p:cNvPicPr>
            <a:picLocks noChangeAspect="1"/>
          </p:cNvPicPr>
          <p:nvPr/>
        </p:nvPicPr>
        <p:blipFill>
          <a:blip r:embed="rId5"/>
          <a:stretch>
            <a:fillRect/>
          </a:stretch>
        </p:blipFill>
        <p:spPr>
          <a:xfrm>
            <a:off x="464976" y="4338147"/>
            <a:ext cx="731520" cy="731520"/>
          </a:xfrm>
          <a:prstGeom prst="rect">
            <a:avLst/>
          </a:prstGeom>
        </p:spPr>
      </p:pic>
      <p:pic>
        <p:nvPicPr>
          <p:cNvPr id="29" name="Picture 28" descr="Icon of envelope">
            <a:extLst>
              <a:ext uri="{FF2B5EF4-FFF2-40B4-BE49-F238E27FC236}">
                <a16:creationId xmlns:a16="http://schemas.microsoft.com/office/drawing/2014/main" id="{6930BCC3-E5F8-D980-D148-34C890FCD8B3}"/>
              </a:ext>
            </a:extLst>
          </p:cNvPr>
          <p:cNvPicPr>
            <a:picLocks noChangeAspect="1"/>
          </p:cNvPicPr>
          <p:nvPr/>
        </p:nvPicPr>
        <p:blipFill>
          <a:blip r:embed="rId6"/>
          <a:stretch>
            <a:fillRect/>
          </a:stretch>
        </p:blipFill>
        <p:spPr>
          <a:xfrm>
            <a:off x="454585" y="5430364"/>
            <a:ext cx="731520" cy="731520"/>
          </a:xfrm>
          <a:prstGeom prst="rect">
            <a:avLst/>
          </a:prstGeom>
        </p:spPr>
      </p:pic>
    </p:spTree>
    <p:extLst>
      <p:ext uri="{BB962C8B-B14F-4D97-AF65-F5344CB8AC3E}">
        <p14:creationId xmlns:p14="http://schemas.microsoft.com/office/powerpoint/2010/main" val="22474397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pc="0" dirty="0"/>
              <a:t>Module 3: Manage Safe Attachments</a:t>
            </a:r>
          </a:p>
        </p:txBody>
      </p:sp>
      <p:pic>
        <p:nvPicPr>
          <p:cNvPr id="3" name="Picture 2" descr="Icon of a wrench">
            <a:extLst>
              <a:ext uri="{FF2B5EF4-FFF2-40B4-BE49-F238E27FC236}">
                <a16:creationId xmlns:a16="http://schemas.microsoft.com/office/drawing/2014/main" id="{1082DA47-E61C-4CCF-8432-E54CA6A13BF0}"/>
              </a:ext>
            </a:extLst>
          </p:cNvPr>
          <p:cNvPicPr>
            <a:picLocks noChangeAspect="1"/>
          </p:cNvPicPr>
          <p:nvPr/>
        </p:nvPicPr>
        <p:blipFill>
          <a:blip r:embed="rId3"/>
          <a:stretch>
            <a:fillRect/>
          </a:stretch>
        </p:blipFill>
        <p:spPr>
          <a:xfrm>
            <a:off x="10316895" y="2959552"/>
            <a:ext cx="1075420" cy="1075420"/>
          </a:xfrm>
          <a:prstGeom prst="rect">
            <a:avLst/>
          </a:prstGeom>
        </p:spPr>
      </p:pic>
    </p:spTree>
    <p:extLst>
      <p:ext uri="{BB962C8B-B14F-4D97-AF65-F5344CB8AC3E}">
        <p14:creationId xmlns:p14="http://schemas.microsoft.com/office/powerpoint/2010/main" val="1633891919"/>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Introduction    </a:t>
            </a:r>
          </a:p>
        </p:txBody>
      </p:sp>
      <p:sp>
        <p:nvSpPr>
          <p:cNvPr id="3" name="Rectangle 2">
            <a:extLst>
              <a:ext uri="{FF2B5EF4-FFF2-40B4-BE49-F238E27FC236}">
                <a16:creationId xmlns:a16="http://schemas.microsoft.com/office/drawing/2014/main" id="{52FF1A6B-1F0B-4963-951D-7D25A6B7B3AF}"/>
              </a:ext>
            </a:extLst>
          </p:cNvPr>
          <p:cNvSpPr/>
          <p:nvPr/>
        </p:nvSpPr>
        <p:spPr>
          <a:xfrm>
            <a:off x="579437" y="1153911"/>
            <a:ext cx="5507037" cy="615553"/>
          </a:xfrm>
          <a:prstGeom prst="rect">
            <a:avLst/>
          </a:prstGeom>
        </p:spPr>
        <p:txBody>
          <a:bodyPr wrap="square" lIns="0" tIns="0" rIns="0" bIns="0">
            <a:spAutoFit/>
          </a:bodyPr>
          <a:lstStyle/>
          <a:p>
            <a:r>
              <a:rPr lang="en-US" sz="2000" dirty="0">
                <a:solidFill>
                  <a:schemeClr val="accent1"/>
                </a:solidFill>
                <a:latin typeface="+mj-lt"/>
              </a:rPr>
              <a:t>This module examines how to manage Safe Attachments in your Microsoft 365 tenant by:</a:t>
            </a:r>
          </a:p>
        </p:txBody>
      </p:sp>
      <p:pic>
        <p:nvPicPr>
          <p:cNvPr id="54" name="Picture 53" descr="Icon of a wrench">
            <a:extLst>
              <a:ext uri="{FF2B5EF4-FFF2-40B4-BE49-F238E27FC236}">
                <a16:creationId xmlns:a16="http://schemas.microsoft.com/office/drawing/2014/main" id="{CBBD27A0-CD1B-4165-B1FA-DC81C1E4B848}"/>
              </a:ext>
            </a:extLst>
          </p:cNvPr>
          <p:cNvPicPr>
            <a:picLocks noChangeAspect="1"/>
          </p:cNvPicPr>
          <p:nvPr/>
        </p:nvPicPr>
        <p:blipFill>
          <a:blip r:embed="rId3"/>
          <a:stretch>
            <a:fillRect/>
          </a:stretch>
        </p:blipFill>
        <p:spPr>
          <a:xfrm>
            <a:off x="600059" y="2071696"/>
            <a:ext cx="824484" cy="824484"/>
          </a:xfrm>
          <a:prstGeom prst="rect">
            <a:avLst/>
          </a:prstGeom>
        </p:spPr>
      </p:pic>
      <p:sp>
        <p:nvSpPr>
          <p:cNvPr id="8" name="Rectangle 7">
            <a:extLst>
              <a:ext uri="{FF2B5EF4-FFF2-40B4-BE49-F238E27FC236}">
                <a16:creationId xmlns:a16="http://schemas.microsoft.com/office/drawing/2014/main" id="{29CFE836-6D9B-471A-8B0C-A5632EA355CD}"/>
              </a:ext>
            </a:extLst>
          </p:cNvPr>
          <p:cNvSpPr/>
          <p:nvPr/>
        </p:nvSpPr>
        <p:spPr>
          <a:xfrm>
            <a:off x="1599748" y="2195128"/>
            <a:ext cx="5109166" cy="600164"/>
          </a:xfrm>
          <a:prstGeom prst="rect">
            <a:avLst/>
          </a:prstGeom>
        </p:spPr>
        <p:txBody>
          <a:bodyPr wrap="square" lIns="0" tIns="0" rIns="0" anchor="ctr">
            <a:spAutoFit/>
          </a:bodyPr>
          <a:lstStyle/>
          <a:p>
            <a:pPr lvl="0" defTabSz="488950">
              <a:spcBef>
                <a:spcPct val="0"/>
              </a:spcBef>
              <a:spcAft>
                <a:spcPct val="35000"/>
              </a:spcAft>
            </a:pPr>
            <a:r>
              <a:rPr lang="en-US" dirty="0"/>
              <a:t>Creating and modifying a Safe Attachments policy in the Microsoft 365 Defender portal</a:t>
            </a:r>
          </a:p>
        </p:txBody>
      </p:sp>
      <p:cxnSp>
        <p:nvCxnSpPr>
          <p:cNvPr id="34" name="Straight Connector 33">
            <a:extLst>
              <a:ext uri="{FF2B5EF4-FFF2-40B4-BE49-F238E27FC236}">
                <a16:creationId xmlns:a16="http://schemas.microsoft.com/office/drawing/2014/main" id="{2E02F115-DA76-43F7-A73D-A30311482790}"/>
              </a:ext>
              <a:ext uri="{C183D7F6-B498-43B3-948B-1728B52AA6E4}">
                <adec:decorative xmlns:adec="http://schemas.microsoft.com/office/drawing/2017/decorative" val="1"/>
              </a:ext>
            </a:extLst>
          </p:cNvPr>
          <p:cNvCxnSpPr>
            <a:cxnSpLocks/>
          </p:cNvCxnSpPr>
          <p:nvPr/>
        </p:nvCxnSpPr>
        <p:spPr>
          <a:xfrm>
            <a:off x="1599748" y="2909951"/>
            <a:ext cx="5055052"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55" name="Picture 54" descr="Icon of hand with a cursor">
            <a:extLst>
              <a:ext uri="{FF2B5EF4-FFF2-40B4-BE49-F238E27FC236}">
                <a16:creationId xmlns:a16="http://schemas.microsoft.com/office/drawing/2014/main" id="{20E6A5FA-D1C9-4C7B-9589-2C370F8D8611}"/>
              </a:ext>
            </a:extLst>
          </p:cNvPr>
          <p:cNvPicPr>
            <a:picLocks noChangeAspect="1"/>
          </p:cNvPicPr>
          <p:nvPr/>
        </p:nvPicPr>
        <p:blipFill>
          <a:blip r:embed="rId4"/>
          <a:stretch>
            <a:fillRect/>
          </a:stretch>
        </p:blipFill>
        <p:spPr>
          <a:xfrm>
            <a:off x="600059" y="3096449"/>
            <a:ext cx="824484" cy="824484"/>
          </a:xfrm>
          <a:prstGeom prst="rect">
            <a:avLst/>
          </a:prstGeom>
        </p:spPr>
      </p:pic>
      <p:sp>
        <p:nvSpPr>
          <p:cNvPr id="15" name="Rectangle 14">
            <a:extLst>
              <a:ext uri="{FF2B5EF4-FFF2-40B4-BE49-F238E27FC236}">
                <a16:creationId xmlns:a16="http://schemas.microsoft.com/office/drawing/2014/main" id="{82F7396D-8C6B-469B-A9CF-8F5FDF6F7069}"/>
              </a:ext>
            </a:extLst>
          </p:cNvPr>
          <p:cNvSpPr/>
          <p:nvPr/>
        </p:nvSpPr>
        <p:spPr>
          <a:xfrm>
            <a:off x="1599748" y="3210244"/>
            <a:ext cx="5109166" cy="600164"/>
          </a:xfrm>
          <a:prstGeom prst="rect">
            <a:avLst/>
          </a:prstGeom>
        </p:spPr>
        <p:txBody>
          <a:bodyPr wrap="square" lIns="0" tIns="0" rIns="0" anchor="ctr">
            <a:spAutoFit/>
          </a:bodyPr>
          <a:lstStyle/>
          <a:p>
            <a:pPr lvl="0" defTabSz="488950">
              <a:spcBef>
                <a:spcPct val="0"/>
              </a:spcBef>
              <a:spcAft>
                <a:spcPct val="35000"/>
              </a:spcAft>
            </a:pPr>
            <a:r>
              <a:rPr lang="en-US" dirty="0"/>
              <a:t>Creating a Safe Attachments policy by using Windows PowerShell</a:t>
            </a:r>
          </a:p>
        </p:txBody>
      </p:sp>
      <p:cxnSp>
        <p:nvCxnSpPr>
          <p:cNvPr id="36" name="Straight Connector 35">
            <a:extLst>
              <a:ext uri="{FF2B5EF4-FFF2-40B4-BE49-F238E27FC236}">
                <a16:creationId xmlns:a16="http://schemas.microsoft.com/office/drawing/2014/main" id="{8F351BD8-E40E-459A-8F2E-A6B641277A5C}"/>
              </a:ext>
              <a:ext uri="{C183D7F6-B498-43B3-948B-1728B52AA6E4}">
                <adec:decorative xmlns:adec="http://schemas.microsoft.com/office/drawing/2017/decorative" val="1"/>
              </a:ext>
            </a:extLst>
          </p:cNvPr>
          <p:cNvCxnSpPr>
            <a:cxnSpLocks/>
          </p:cNvCxnSpPr>
          <p:nvPr/>
        </p:nvCxnSpPr>
        <p:spPr>
          <a:xfrm>
            <a:off x="1599748" y="4063566"/>
            <a:ext cx="5055052"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56" name="Picture 55" descr="Icon of gear">
            <a:extLst>
              <a:ext uri="{FF2B5EF4-FFF2-40B4-BE49-F238E27FC236}">
                <a16:creationId xmlns:a16="http://schemas.microsoft.com/office/drawing/2014/main" id="{2D0AF020-74C8-4994-98F0-E5C148F8389D}"/>
              </a:ext>
            </a:extLst>
          </p:cNvPr>
          <p:cNvPicPr>
            <a:picLocks noChangeAspect="1"/>
          </p:cNvPicPr>
          <p:nvPr/>
        </p:nvPicPr>
        <p:blipFill>
          <a:blip r:embed="rId5"/>
          <a:stretch>
            <a:fillRect/>
          </a:stretch>
        </p:blipFill>
        <p:spPr>
          <a:xfrm>
            <a:off x="600059" y="4044055"/>
            <a:ext cx="824484" cy="824484"/>
          </a:xfrm>
          <a:prstGeom prst="rect">
            <a:avLst/>
          </a:prstGeom>
        </p:spPr>
      </p:pic>
      <p:sp>
        <p:nvSpPr>
          <p:cNvPr id="21" name="Rectangle 20">
            <a:extLst>
              <a:ext uri="{FF2B5EF4-FFF2-40B4-BE49-F238E27FC236}">
                <a16:creationId xmlns:a16="http://schemas.microsoft.com/office/drawing/2014/main" id="{E88D6893-0B5D-4585-ABD4-1B0C96F1FD00}"/>
              </a:ext>
            </a:extLst>
          </p:cNvPr>
          <p:cNvSpPr/>
          <p:nvPr/>
        </p:nvSpPr>
        <p:spPr>
          <a:xfrm>
            <a:off x="1599748" y="4364634"/>
            <a:ext cx="5109166" cy="323165"/>
          </a:xfrm>
          <a:prstGeom prst="rect">
            <a:avLst/>
          </a:prstGeom>
        </p:spPr>
        <p:txBody>
          <a:bodyPr wrap="square" lIns="0" tIns="0" rIns="0" anchor="ctr">
            <a:spAutoFit/>
          </a:bodyPr>
          <a:lstStyle/>
          <a:p>
            <a:pPr lvl="0" defTabSz="488950">
              <a:spcBef>
                <a:spcPct val="0"/>
              </a:spcBef>
              <a:spcAft>
                <a:spcPct val="35000"/>
              </a:spcAft>
            </a:pPr>
            <a:r>
              <a:rPr lang="en-US" dirty="0"/>
              <a:t>Configuring a Safe Attachments policy</a:t>
            </a:r>
          </a:p>
        </p:txBody>
      </p:sp>
      <p:cxnSp>
        <p:nvCxnSpPr>
          <p:cNvPr id="37" name="Straight Connector 36">
            <a:extLst>
              <a:ext uri="{FF2B5EF4-FFF2-40B4-BE49-F238E27FC236}">
                <a16:creationId xmlns:a16="http://schemas.microsoft.com/office/drawing/2014/main" id="{A502FF9A-D1E1-4803-81D3-2859273EB912}"/>
              </a:ext>
              <a:ext uri="{C183D7F6-B498-43B3-948B-1728B52AA6E4}">
                <adec:decorative xmlns:adec="http://schemas.microsoft.com/office/drawing/2017/decorative" val="1"/>
              </a:ext>
            </a:extLst>
          </p:cNvPr>
          <p:cNvCxnSpPr>
            <a:cxnSpLocks/>
          </p:cNvCxnSpPr>
          <p:nvPr/>
        </p:nvCxnSpPr>
        <p:spPr>
          <a:xfrm>
            <a:off x="1599748" y="4971725"/>
            <a:ext cx="5055052"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57" name="Picture 56" descr="Icon of three rectangles with a check mark at each end">
            <a:extLst>
              <a:ext uri="{FF2B5EF4-FFF2-40B4-BE49-F238E27FC236}">
                <a16:creationId xmlns:a16="http://schemas.microsoft.com/office/drawing/2014/main" id="{37087E82-CAE8-4C95-A089-A76C3FA58EC3}"/>
              </a:ext>
            </a:extLst>
          </p:cNvPr>
          <p:cNvPicPr>
            <a:picLocks noChangeAspect="1"/>
          </p:cNvPicPr>
          <p:nvPr/>
        </p:nvPicPr>
        <p:blipFill>
          <a:blip r:embed="rId6"/>
          <a:stretch>
            <a:fillRect/>
          </a:stretch>
        </p:blipFill>
        <p:spPr>
          <a:xfrm>
            <a:off x="600059" y="4964904"/>
            <a:ext cx="824484" cy="824484"/>
          </a:xfrm>
          <a:prstGeom prst="rect">
            <a:avLst/>
          </a:prstGeom>
        </p:spPr>
      </p:pic>
      <p:sp>
        <p:nvSpPr>
          <p:cNvPr id="26" name="Rectangle 25">
            <a:extLst>
              <a:ext uri="{FF2B5EF4-FFF2-40B4-BE49-F238E27FC236}">
                <a16:creationId xmlns:a16="http://schemas.microsoft.com/office/drawing/2014/main" id="{3AC2C50D-8D32-438E-9B63-B88CF3F04B05}"/>
              </a:ext>
            </a:extLst>
          </p:cNvPr>
          <p:cNvSpPr/>
          <p:nvPr/>
        </p:nvSpPr>
        <p:spPr>
          <a:xfrm>
            <a:off x="1599748" y="5099620"/>
            <a:ext cx="5109166" cy="600164"/>
          </a:xfrm>
          <a:prstGeom prst="rect">
            <a:avLst/>
          </a:prstGeom>
        </p:spPr>
        <p:txBody>
          <a:bodyPr wrap="square" lIns="0" tIns="0" rIns="0" anchor="ctr">
            <a:spAutoFit/>
          </a:bodyPr>
          <a:lstStyle/>
          <a:p>
            <a:pPr lvl="0" defTabSz="488950">
              <a:spcBef>
                <a:spcPct val="0"/>
              </a:spcBef>
              <a:spcAft>
                <a:spcPct val="35000"/>
              </a:spcAft>
            </a:pPr>
            <a:r>
              <a:rPr lang="en-US" dirty="0"/>
              <a:t>Implementing a transport rule </a:t>
            </a:r>
            <a:r>
              <a:rPr lang="en-US" sz="1800" dirty="0"/>
              <a:t>to bypass Safe Attachments scanning</a:t>
            </a:r>
            <a:endParaRPr lang="en-US" dirty="0"/>
          </a:p>
        </p:txBody>
      </p:sp>
    </p:spTree>
    <p:extLst>
      <p:ext uri="{BB962C8B-B14F-4D97-AF65-F5344CB8AC3E}">
        <p14:creationId xmlns:p14="http://schemas.microsoft.com/office/powerpoint/2010/main" val="33600451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solidFill>
                  <a:schemeClr val="tx1"/>
                </a:solidFill>
              </a:rPr>
              <a:t>Create Safe Attachment policies in Microsoft Defender for Office 365</a:t>
            </a:r>
          </a:p>
        </p:txBody>
      </p:sp>
      <p:sp>
        <p:nvSpPr>
          <p:cNvPr id="8" name="Rectangle 7">
            <a:extLst>
              <a:ext uri="{FF2B5EF4-FFF2-40B4-BE49-F238E27FC236}">
                <a16:creationId xmlns:a16="http://schemas.microsoft.com/office/drawing/2014/main" id="{7D764DE6-9518-4547-83FA-E82685335388}"/>
              </a:ext>
            </a:extLst>
          </p:cNvPr>
          <p:cNvSpPr/>
          <p:nvPr/>
        </p:nvSpPr>
        <p:spPr>
          <a:xfrm>
            <a:off x="1872342" y="1353744"/>
            <a:ext cx="9964073" cy="600164"/>
          </a:xfrm>
          <a:prstGeom prst="rect">
            <a:avLst/>
          </a:prstGeom>
        </p:spPr>
        <p:txBody>
          <a:bodyPr wrap="square" lIns="0" tIns="0" rIns="0">
            <a:spAutoFit/>
          </a:bodyPr>
          <a:lstStyle/>
          <a:p>
            <a:r>
              <a:rPr lang="en-US" dirty="0"/>
              <a:t>To create a Safe Attachments policy, you must be assigned either the Organization Management or Hygiene Management role</a:t>
            </a:r>
            <a:endParaRPr lang="en-US" sz="900" dirty="0"/>
          </a:p>
        </p:txBody>
      </p:sp>
      <p:cxnSp>
        <p:nvCxnSpPr>
          <p:cNvPr id="13" name="Straight Connector 12">
            <a:extLst>
              <a:ext uri="{FF2B5EF4-FFF2-40B4-BE49-F238E27FC236}">
                <a16:creationId xmlns:a16="http://schemas.microsoft.com/office/drawing/2014/main" id="{25F5F2B7-D26D-4BBF-8E2D-63CF4545D4D9}"/>
              </a:ext>
              <a:ext uri="{C183D7F6-B498-43B3-948B-1728B52AA6E4}">
                <adec:decorative xmlns:adec="http://schemas.microsoft.com/office/drawing/2017/decorative" val="1"/>
              </a:ext>
            </a:extLst>
          </p:cNvPr>
          <p:cNvCxnSpPr>
            <a:cxnSpLocks/>
          </p:cNvCxnSpPr>
          <p:nvPr/>
        </p:nvCxnSpPr>
        <p:spPr>
          <a:xfrm>
            <a:off x="1872342" y="2038803"/>
            <a:ext cx="9964057"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20" name="Picture 19" descr="Icon  of paperclip">
            <a:extLst>
              <a:ext uri="{FF2B5EF4-FFF2-40B4-BE49-F238E27FC236}">
                <a16:creationId xmlns:a16="http://schemas.microsoft.com/office/drawing/2014/main" id="{93F00F23-95A3-4966-9B89-C704D78FB770}"/>
              </a:ext>
            </a:extLst>
          </p:cNvPr>
          <p:cNvPicPr>
            <a:picLocks noChangeAspect="1"/>
          </p:cNvPicPr>
          <p:nvPr/>
        </p:nvPicPr>
        <p:blipFill>
          <a:blip r:embed="rId3"/>
          <a:stretch>
            <a:fillRect/>
          </a:stretch>
        </p:blipFill>
        <p:spPr>
          <a:xfrm>
            <a:off x="600059" y="1349788"/>
            <a:ext cx="731520" cy="731520"/>
          </a:xfrm>
          <a:prstGeom prst="rect">
            <a:avLst/>
          </a:prstGeom>
        </p:spPr>
      </p:pic>
      <p:sp>
        <p:nvSpPr>
          <p:cNvPr id="5" name="Rectangle 4">
            <a:extLst>
              <a:ext uri="{FF2B5EF4-FFF2-40B4-BE49-F238E27FC236}">
                <a16:creationId xmlns:a16="http://schemas.microsoft.com/office/drawing/2014/main" id="{17E548A3-DCCB-F86E-B054-3B13131A9695}"/>
              </a:ext>
            </a:extLst>
          </p:cNvPr>
          <p:cNvSpPr/>
          <p:nvPr/>
        </p:nvSpPr>
        <p:spPr>
          <a:xfrm>
            <a:off x="1868877" y="2210480"/>
            <a:ext cx="9964073" cy="5570756"/>
          </a:xfrm>
          <a:prstGeom prst="rect">
            <a:avLst/>
          </a:prstGeom>
        </p:spPr>
        <p:txBody>
          <a:bodyPr wrap="square" lIns="0" tIns="0" rIns="0">
            <a:spAutoFit/>
          </a:bodyPr>
          <a:lstStyle/>
          <a:p>
            <a:r>
              <a:rPr lang="en-US" dirty="0">
                <a:latin typeface="+mj-lt"/>
              </a:rPr>
              <a:t>Safe Attachments policy settings include:</a:t>
            </a:r>
          </a:p>
          <a:p>
            <a:endParaRPr lang="en-US" dirty="0">
              <a:latin typeface="+mj-lt"/>
            </a:endParaRPr>
          </a:p>
          <a:p>
            <a:pPr>
              <a:spcAft>
                <a:spcPts val="600"/>
              </a:spcAft>
            </a:pPr>
            <a:r>
              <a:rPr lang="en-US" sz="1600" b="0" i="0" dirty="0">
                <a:solidFill>
                  <a:schemeClr val="accent1"/>
                </a:solidFill>
                <a:effectLst/>
                <a:latin typeface="+mj-lt"/>
              </a:rPr>
              <a:t>Safe Attachments unknown malware response</a:t>
            </a:r>
            <a:r>
              <a:rPr lang="en-US" sz="1600" b="0" i="0" dirty="0">
                <a:solidFill>
                  <a:schemeClr val="accent1"/>
                </a:solidFill>
                <a:effectLst/>
              </a:rPr>
              <a:t>:</a:t>
            </a:r>
            <a:endParaRPr lang="en-US" sz="1600" b="1" i="0" dirty="0">
              <a:solidFill>
                <a:schemeClr val="accent1"/>
              </a:solidFill>
              <a:effectLst/>
            </a:endParaRPr>
          </a:p>
          <a:p>
            <a:pPr lvl="1">
              <a:spcAft>
                <a:spcPts val="600"/>
              </a:spcAft>
            </a:pPr>
            <a:r>
              <a:rPr lang="en-US" sz="1600" b="1" i="0" dirty="0">
                <a:solidFill>
                  <a:srgbClr val="000000"/>
                </a:solidFill>
                <a:effectLst/>
              </a:rPr>
              <a:t>Off. </a:t>
            </a:r>
            <a:r>
              <a:rPr lang="en-US" sz="1600" b="0" i="0" dirty="0">
                <a:solidFill>
                  <a:srgbClr val="000000"/>
                </a:solidFill>
                <a:effectLst/>
              </a:rPr>
              <a:t>Attachments aren't scanned for malware by Safe Attachments</a:t>
            </a:r>
          </a:p>
          <a:p>
            <a:pPr lvl="1">
              <a:spcAft>
                <a:spcPts val="600"/>
              </a:spcAft>
            </a:pPr>
            <a:r>
              <a:rPr lang="en-US" sz="1600" b="1" i="0" dirty="0">
                <a:solidFill>
                  <a:srgbClr val="000000"/>
                </a:solidFill>
                <a:effectLst/>
              </a:rPr>
              <a:t>Monitor. </a:t>
            </a:r>
            <a:r>
              <a:rPr lang="en-US" sz="1600" b="0" i="0" dirty="0">
                <a:solidFill>
                  <a:srgbClr val="000000"/>
                </a:solidFill>
                <a:effectLst/>
              </a:rPr>
              <a:t>Delivers messages with attachments and then tracks what happens with detected malware</a:t>
            </a:r>
          </a:p>
          <a:p>
            <a:pPr lvl="1">
              <a:spcAft>
                <a:spcPts val="600"/>
              </a:spcAft>
            </a:pPr>
            <a:r>
              <a:rPr lang="en-US" sz="1600" b="1" i="0" dirty="0">
                <a:solidFill>
                  <a:srgbClr val="000000"/>
                </a:solidFill>
                <a:effectLst/>
              </a:rPr>
              <a:t>Block.</a:t>
            </a:r>
            <a:r>
              <a:rPr lang="en-US" sz="1600" b="0" i="0" dirty="0">
                <a:solidFill>
                  <a:srgbClr val="000000"/>
                </a:solidFill>
                <a:effectLst/>
              </a:rPr>
              <a:t> Prevents messages with detected malware attachments from being delivered</a:t>
            </a:r>
          </a:p>
          <a:p>
            <a:pPr lvl="1">
              <a:spcAft>
                <a:spcPts val="600"/>
              </a:spcAft>
            </a:pPr>
            <a:r>
              <a:rPr lang="en-US" sz="1600" b="1" i="0" dirty="0">
                <a:solidFill>
                  <a:srgbClr val="000000"/>
                </a:solidFill>
                <a:effectLst/>
              </a:rPr>
              <a:t>Replace.</a:t>
            </a:r>
            <a:r>
              <a:rPr lang="en-US" sz="1600" b="0" i="0" dirty="0">
                <a:solidFill>
                  <a:srgbClr val="000000"/>
                </a:solidFill>
                <a:effectLst/>
              </a:rPr>
              <a:t> Removes detected malware attachments and notifies recipients that attachments have been removed</a:t>
            </a:r>
          </a:p>
          <a:p>
            <a:pPr lvl="1">
              <a:spcAft>
                <a:spcPts val="600"/>
              </a:spcAft>
            </a:pPr>
            <a:r>
              <a:rPr lang="en-US" sz="1600" b="1" i="0" dirty="0">
                <a:solidFill>
                  <a:srgbClr val="000000"/>
                </a:solidFill>
                <a:effectLst/>
              </a:rPr>
              <a:t>Dynamic Delivery (Preview Feature).</a:t>
            </a:r>
            <a:r>
              <a:rPr lang="en-US" sz="1600" b="0" i="0" dirty="0">
                <a:solidFill>
                  <a:srgbClr val="000000"/>
                </a:solidFill>
                <a:effectLst/>
              </a:rPr>
              <a:t> Delivers messages immediately, but replaces attachments with placeholders until Safe Attachments scanning is complete</a:t>
            </a:r>
            <a:endParaRPr lang="en-US" sz="1600" dirty="0">
              <a:solidFill>
                <a:srgbClr val="000000"/>
              </a:solidFill>
            </a:endParaRPr>
          </a:p>
          <a:p>
            <a:endParaRPr lang="en-US" sz="900" b="1" i="0" dirty="0">
              <a:solidFill>
                <a:srgbClr val="000000"/>
              </a:solidFill>
              <a:effectLst/>
            </a:endParaRPr>
          </a:p>
          <a:p>
            <a:r>
              <a:rPr lang="en-US" sz="1600" b="1" i="0" dirty="0">
                <a:solidFill>
                  <a:schemeClr val="accent1"/>
                </a:solidFill>
                <a:effectLst/>
              </a:rPr>
              <a:t>Redirect messages with detected attachments</a:t>
            </a:r>
            <a:r>
              <a:rPr lang="en-US" sz="1600" b="1" i="0" dirty="0">
                <a:solidFill>
                  <a:srgbClr val="000000"/>
                </a:solidFill>
                <a:effectLst/>
              </a:rPr>
              <a:t>. </a:t>
            </a:r>
            <a:r>
              <a:rPr lang="en-US" sz="1600" b="0" i="0" dirty="0">
                <a:solidFill>
                  <a:srgbClr val="000000"/>
                </a:solidFill>
                <a:effectLst/>
              </a:rPr>
              <a:t>Messages that contain malware attachments for analysis and investigation are sent to a specified email address</a:t>
            </a:r>
          </a:p>
          <a:p>
            <a:endParaRPr lang="en-US" sz="900" b="1" i="0" dirty="0">
              <a:solidFill>
                <a:srgbClr val="000000"/>
              </a:solidFill>
              <a:effectLst/>
            </a:endParaRPr>
          </a:p>
          <a:p>
            <a:r>
              <a:rPr lang="en-US" sz="1600" b="1" i="0" dirty="0">
                <a:solidFill>
                  <a:schemeClr val="accent1"/>
                </a:solidFill>
                <a:effectLst/>
              </a:rPr>
              <a:t>Apply the Safe Attachments detection response if scanning can't complete (timeout or errors)</a:t>
            </a:r>
            <a:r>
              <a:rPr lang="en-US" sz="1600" b="1" i="0" dirty="0">
                <a:solidFill>
                  <a:srgbClr val="000000"/>
                </a:solidFill>
                <a:effectLst/>
              </a:rPr>
              <a:t>.</a:t>
            </a:r>
            <a:r>
              <a:rPr lang="en-US" sz="1600" b="0" i="0" dirty="0">
                <a:solidFill>
                  <a:srgbClr val="000000"/>
                </a:solidFill>
                <a:effectLst/>
              </a:rPr>
              <a:t> The action specified by </a:t>
            </a:r>
            <a:r>
              <a:rPr lang="en-US" sz="1600" b="1" i="0" dirty="0">
                <a:solidFill>
                  <a:srgbClr val="000000"/>
                </a:solidFill>
                <a:effectLst/>
              </a:rPr>
              <a:t>Safe Attachments unknown malware response </a:t>
            </a:r>
            <a:r>
              <a:rPr lang="en-US" sz="1600" b="0" i="0" dirty="0">
                <a:solidFill>
                  <a:srgbClr val="000000"/>
                </a:solidFill>
                <a:effectLst/>
              </a:rPr>
              <a:t>is taken on messages even when Safe Attachments scanning can't complete</a:t>
            </a:r>
            <a:endParaRPr lang="en-US" sz="1600" dirty="0">
              <a:solidFill>
                <a:srgbClr val="000000"/>
              </a:solidFill>
            </a:endParaRPr>
          </a:p>
          <a:p>
            <a:endParaRPr lang="en-US" sz="2000" b="0" i="0" dirty="0">
              <a:solidFill>
                <a:srgbClr val="000000"/>
              </a:solidFill>
              <a:effectLst/>
              <a:latin typeface="Times New Roman" panose="02020603050405020304" pitchFamily="18" charset="0"/>
            </a:endParaRPr>
          </a:p>
          <a:p>
            <a:endParaRPr lang="en-US" sz="2000" dirty="0"/>
          </a:p>
          <a:p>
            <a:endParaRPr lang="en-US" sz="2000" dirty="0"/>
          </a:p>
        </p:txBody>
      </p:sp>
      <p:grpSp>
        <p:nvGrpSpPr>
          <p:cNvPr id="6" name="Group 5" descr="Icon of gear">
            <a:extLst>
              <a:ext uri="{FF2B5EF4-FFF2-40B4-BE49-F238E27FC236}">
                <a16:creationId xmlns:a16="http://schemas.microsoft.com/office/drawing/2014/main" id="{1A27849F-2800-F46D-0966-221566407556}"/>
              </a:ext>
            </a:extLst>
          </p:cNvPr>
          <p:cNvGrpSpPr/>
          <p:nvPr/>
        </p:nvGrpSpPr>
        <p:grpSpPr>
          <a:xfrm>
            <a:off x="595987" y="2866951"/>
            <a:ext cx="731520" cy="731520"/>
            <a:chOff x="9134167" y="1017831"/>
            <a:chExt cx="780288" cy="781812"/>
          </a:xfrm>
        </p:grpSpPr>
        <p:pic>
          <p:nvPicPr>
            <p:cNvPr id="7" name="Picture 6">
              <a:extLst>
                <a:ext uri="{FF2B5EF4-FFF2-40B4-BE49-F238E27FC236}">
                  <a16:creationId xmlns:a16="http://schemas.microsoft.com/office/drawing/2014/main" id="{CE27B558-25F8-4A84-5502-B175D6E77634}"/>
                </a:ext>
              </a:extLst>
            </p:cNvPr>
            <p:cNvPicPr>
              <a:picLocks noChangeAspect="1"/>
            </p:cNvPicPr>
            <p:nvPr/>
          </p:nvPicPr>
          <p:blipFill>
            <a:blip r:embed="rId4"/>
            <a:stretch>
              <a:fillRect/>
            </a:stretch>
          </p:blipFill>
          <p:spPr>
            <a:xfrm>
              <a:off x="9134167" y="1017831"/>
              <a:ext cx="780288" cy="781812"/>
            </a:xfrm>
            <a:prstGeom prst="rect">
              <a:avLst/>
            </a:prstGeom>
          </p:spPr>
        </p:pic>
        <p:pic>
          <p:nvPicPr>
            <p:cNvPr id="9" name="Picture 8" descr="Icon of gear">
              <a:extLst>
                <a:ext uri="{FF2B5EF4-FFF2-40B4-BE49-F238E27FC236}">
                  <a16:creationId xmlns:a16="http://schemas.microsoft.com/office/drawing/2014/main" id="{24BEB97F-3091-62A9-5892-5725413EBA5B}"/>
                </a:ext>
              </a:extLst>
            </p:cNvPr>
            <p:cNvPicPr>
              <a:picLocks noChangeAspect="1"/>
            </p:cNvPicPr>
            <p:nvPr/>
          </p:nvPicPr>
          <p:blipFill>
            <a:blip r:embed="rId5"/>
            <a:stretch>
              <a:fillRect/>
            </a:stretch>
          </p:blipFill>
          <p:spPr>
            <a:xfrm>
              <a:off x="9321111" y="1205537"/>
              <a:ext cx="406400" cy="406400"/>
            </a:xfrm>
            <a:prstGeom prst="rect">
              <a:avLst/>
            </a:prstGeom>
          </p:spPr>
        </p:pic>
      </p:grpSp>
    </p:spTree>
    <p:extLst>
      <p:ext uri="{BB962C8B-B14F-4D97-AF65-F5344CB8AC3E}">
        <p14:creationId xmlns:p14="http://schemas.microsoft.com/office/powerpoint/2010/main" val="32210913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Create Safe Attachments policies using Windows PowerShell </a:t>
            </a:r>
          </a:p>
        </p:txBody>
      </p:sp>
      <p:graphicFrame>
        <p:nvGraphicFramePr>
          <p:cNvPr id="7" name="Table 6">
            <a:extLst>
              <a:ext uri="{FF2B5EF4-FFF2-40B4-BE49-F238E27FC236}">
                <a16:creationId xmlns:a16="http://schemas.microsoft.com/office/drawing/2014/main" id="{6DA6FA98-1347-4EE3-9A3E-2C3192A14CD2}"/>
              </a:ext>
            </a:extLst>
          </p:cNvPr>
          <p:cNvGraphicFramePr>
            <a:graphicFrameLocks noGrp="1"/>
          </p:cNvGraphicFramePr>
          <p:nvPr>
            <p:extLst>
              <p:ext uri="{D42A27DB-BD31-4B8C-83A1-F6EECF244321}">
                <p14:modId xmlns:p14="http://schemas.microsoft.com/office/powerpoint/2010/main" val="2507907185"/>
              </p:ext>
            </p:extLst>
          </p:nvPr>
        </p:nvGraphicFramePr>
        <p:xfrm>
          <a:off x="600059" y="1243648"/>
          <a:ext cx="11239464" cy="4145280"/>
        </p:xfrm>
        <a:graphic>
          <a:graphicData uri="http://schemas.openxmlformats.org/drawingml/2006/table">
            <a:tbl>
              <a:tblPr firstRow="1" firstCol="1"/>
              <a:tblGrid>
                <a:gridCol w="5619732">
                  <a:extLst>
                    <a:ext uri="{9D8B030D-6E8A-4147-A177-3AD203B41FA5}">
                      <a16:colId xmlns:a16="http://schemas.microsoft.com/office/drawing/2014/main" val="355855941"/>
                    </a:ext>
                  </a:extLst>
                </a:gridCol>
                <a:gridCol w="5619732">
                  <a:extLst>
                    <a:ext uri="{9D8B030D-6E8A-4147-A177-3AD203B41FA5}">
                      <a16:colId xmlns:a16="http://schemas.microsoft.com/office/drawing/2014/main" val="3196034556"/>
                    </a:ext>
                  </a:extLst>
                </a:gridCol>
              </a:tblGrid>
              <a:tr h="0">
                <a:tc>
                  <a:txBody>
                    <a:bodyPr/>
                    <a:lstStyle/>
                    <a:p>
                      <a:pPr algn="l">
                        <a:lnSpc>
                          <a:spcPct val="100000"/>
                        </a:lnSpc>
                        <a:spcAft>
                          <a:spcPts val="0"/>
                        </a:spcAft>
                      </a:pPr>
                      <a:r>
                        <a:rPr lang="en-US" sz="2000" b="0" dirty="0">
                          <a:solidFill>
                            <a:schemeClr val="bg1"/>
                          </a:solidFill>
                          <a:effectLst/>
                          <a:latin typeface="+mj-lt"/>
                          <a:ea typeface="Calibri" panose="020F0502020204030204" pitchFamily="34" charset="0"/>
                          <a:cs typeface="Times New Roman" panose="02020603050405020304" pitchFamily="18" charset="0"/>
                        </a:rPr>
                        <a:t>If you want to do this:</a:t>
                      </a:r>
                      <a:endParaRPr lang="en-US" sz="2400" b="0" dirty="0">
                        <a:solidFill>
                          <a:schemeClr val="bg1"/>
                        </a:solidFill>
                        <a:effectLst/>
                        <a:latin typeface="+mj-lt"/>
                        <a:ea typeface="Calibri" panose="020F0502020204030204" pitchFamily="34" charset="0"/>
                        <a:cs typeface="Times New Roman" panose="02020603050405020304" pitchFamily="18" charset="0"/>
                      </a:endParaRPr>
                    </a:p>
                  </a:txBody>
                  <a:tcPr marT="91440" marB="91440" anchor="ctr">
                    <a:lnL w="6350" cap="flat" cmpd="sng" algn="ctr">
                      <a:solidFill>
                        <a:schemeClr val="accent2"/>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accent2"/>
                      </a:solidFill>
                      <a:prstDash val="solid"/>
                      <a:round/>
                      <a:headEnd type="none" w="med" len="med"/>
                      <a:tailEnd type="none" w="med" len="med"/>
                    </a:lnT>
                    <a:lnB w="6350" cap="flat" cmpd="sng" algn="ctr">
                      <a:noFill/>
                      <a:prstDash val="solid"/>
                      <a:round/>
                      <a:headEnd type="none" w="med" len="med"/>
                      <a:tailEnd type="none" w="med" len="med"/>
                    </a:lnB>
                    <a:solidFill>
                      <a:schemeClr val="accent2"/>
                    </a:solidFill>
                  </a:tcPr>
                </a:tc>
                <a:tc>
                  <a:txBody>
                    <a:bodyPr/>
                    <a:lstStyle/>
                    <a:p>
                      <a:pPr algn="l">
                        <a:lnSpc>
                          <a:spcPct val="100000"/>
                        </a:lnSpc>
                        <a:spcAft>
                          <a:spcPts val="0"/>
                        </a:spcAft>
                      </a:pPr>
                      <a:r>
                        <a:rPr lang="en-US" sz="2000" b="0" dirty="0">
                          <a:solidFill>
                            <a:schemeClr val="bg1"/>
                          </a:solidFill>
                          <a:effectLst/>
                          <a:latin typeface="+mj-lt"/>
                          <a:ea typeface="Calibri" panose="020F0502020204030204" pitchFamily="34" charset="0"/>
                          <a:cs typeface="Times New Roman" panose="02020603050405020304" pitchFamily="18" charset="0"/>
                        </a:rPr>
                        <a:t>Use this cmdlet:</a:t>
                      </a:r>
                      <a:endParaRPr lang="en-US" sz="2400" b="0" dirty="0">
                        <a:solidFill>
                          <a:schemeClr val="bg1"/>
                        </a:solidFill>
                        <a:effectLst/>
                        <a:latin typeface="+mj-lt"/>
                        <a:ea typeface="Calibri" panose="020F0502020204030204" pitchFamily="34" charset="0"/>
                        <a:cs typeface="Times New Roman" panose="02020603050405020304" pitchFamily="18" charset="0"/>
                      </a:endParaRPr>
                    </a:p>
                  </a:txBody>
                  <a:tcPr marT="91440" marB="91440" anchor="ctr">
                    <a:lnL w="6350" cap="flat" cmpd="sng" algn="ctr">
                      <a:solidFill>
                        <a:schemeClr val="bg1"/>
                      </a:solidFill>
                      <a:prstDash val="solid"/>
                      <a:round/>
                      <a:headEnd type="none" w="med" len="med"/>
                      <a:tailEnd type="none" w="med" len="med"/>
                    </a:lnL>
                    <a:lnR w="6350" cap="flat" cmpd="sng" algn="ctr">
                      <a:solidFill>
                        <a:schemeClr val="accent2"/>
                      </a:solidFill>
                      <a:prstDash val="solid"/>
                      <a:round/>
                      <a:headEnd type="none" w="med" len="med"/>
                      <a:tailEnd type="none" w="med" len="med"/>
                    </a:lnR>
                    <a:lnT w="6350" cap="flat" cmpd="sng" algn="ctr">
                      <a:solidFill>
                        <a:schemeClr val="accent2"/>
                      </a:solidFill>
                      <a:prstDash val="solid"/>
                      <a:round/>
                      <a:headEnd type="none" w="med" len="med"/>
                      <a:tailEnd type="none" w="med" len="med"/>
                    </a:lnT>
                    <a:lnB w="6350" cap="flat" cmpd="sng" algn="ctr">
                      <a:noFill/>
                      <a:prstDash val="solid"/>
                      <a:round/>
                      <a:headEnd type="none" w="med" len="med"/>
                      <a:tailEnd type="none" w="med" len="med"/>
                    </a:lnB>
                    <a:solidFill>
                      <a:schemeClr val="accent2"/>
                    </a:solidFill>
                  </a:tcPr>
                </a:tc>
                <a:extLst>
                  <a:ext uri="{0D108BD9-81ED-4DB2-BD59-A6C34878D82A}">
                    <a16:rowId xmlns:a16="http://schemas.microsoft.com/office/drawing/2014/main" val="4003416465"/>
                  </a:ext>
                </a:extLst>
              </a:tr>
              <a:tr h="0">
                <a:tc>
                  <a:txBody>
                    <a:bodyPr/>
                    <a:lstStyle/>
                    <a:p>
                      <a:pPr algn="l">
                        <a:lnSpc>
                          <a:spcPct val="100000"/>
                        </a:lnSpc>
                        <a:spcAft>
                          <a:spcPts val="0"/>
                        </a:spcAft>
                      </a:pPr>
                      <a:r>
                        <a:rPr lang="en-US" sz="1800" dirty="0">
                          <a:solidFill>
                            <a:schemeClr val="tx1"/>
                          </a:solidFill>
                          <a:effectLst/>
                          <a:latin typeface="+mn-lt"/>
                          <a:ea typeface="Calibri" panose="020F0502020204030204" pitchFamily="34" charset="0"/>
                          <a:cs typeface="Times New Roman" panose="02020603050405020304" pitchFamily="18" charset="0"/>
                        </a:rPr>
                        <a:t>View your Safe Attachments </a:t>
                      </a:r>
                      <a:r>
                        <a:rPr lang="en-US" sz="1800">
                          <a:solidFill>
                            <a:schemeClr val="tx1"/>
                          </a:solidFill>
                          <a:effectLst/>
                          <a:latin typeface="+mn-lt"/>
                          <a:ea typeface="Calibri" panose="020F0502020204030204" pitchFamily="34" charset="0"/>
                          <a:cs typeface="Times New Roman" panose="02020603050405020304" pitchFamily="18" charset="0"/>
                        </a:rPr>
                        <a:t>policy settings</a:t>
                      </a:r>
                      <a:endParaRPr lang="en-US" sz="2000" dirty="0">
                        <a:solidFill>
                          <a:schemeClr val="tx1"/>
                        </a:solidFill>
                        <a:effectLst/>
                        <a:latin typeface="+mn-lt"/>
                        <a:ea typeface="Calibri" panose="020F0502020204030204" pitchFamily="34" charset="0"/>
                        <a:cs typeface="Times New Roman" panose="02020603050405020304" pitchFamily="18" charset="0"/>
                      </a:endParaRPr>
                    </a:p>
                  </a:txBody>
                  <a:tcPr marT="91440" marB="9144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algn="l">
                        <a:lnSpc>
                          <a:spcPct val="100000"/>
                        </a:lnSpc>
                        <a:spcAft>
                          <a:spcPts val="0"/>
                        </a:spcAft>
                      </a:pPr>
                      <a:r>
                        <a:rPr lang="en-US" sz="1800" u="none">
                          <a:solidFill>
                            <a:schemeClr val="tx1"/>
                          </a:solidFill>
                          <a:effectLst/>
                          <a:latin typeface="+mn-lt"/>
                          <a:ea typeface="Calibri" panose="020F0502020204030204" pitchFamily="34" charset="0"/>
                          <a:cs typeface="Times New Roman" panose="02020603050405020304" pitchFamily="18" charset="0"/>
                        </a:rPr>
                        <a:t>Get-SafeAttachmentPolicy</a:t>
                      </a:r>
                      <a:endParaRPr lang="en-US" sz="2000" u="none" dirty="0">
                        <a:solidFill>
                          <a:schemeClr val="tx1"/>
                        </a:solidFill>
                        <a:effectLst/>
                        <a:latin typeface="+mn-lt"/>
                        <a:ea typeface="Calibri" panose="020F0502020204030204" pitchFamily="34" charset="0"/>
                        <a:cs typeface="Times New Roman" panose="02020603050405020304" pitchFamily="18" charset="0"/>
                      </a:endParaRPr>
                    </a:p>
                  </a:txBody>
                  <a:tcPr marT="91440" marB="9144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745628414"/>
                  </a:ext>
                </a:extLst>
              </a:tr>
              <a:tr h="0">
                <a:tc>
                  <a:txBody>
                    <a:bodyPr/>
                    <a:lstStyle/>
                    <a:p>
                      <a:pPr algn="l">
                        <a:lnSpc>
                          <a:spcPct val="100000"/>
                        </a:lnSpc>
                        <a:spcAft>
                          <a:spcPts val="0"/>
                        </a:spcAft>
                      </a:pPr>
                      <a:r>
                        <a:rPr lang="en-US" sz="1800" dirty="0">
                          <a:solidFill>
                            <a:schemeClr val="tx1"/>
                          </a:solidFill>
                          <a:effectLst/>
                          <a:latin typeface="+mn-lt"/>
                          <a:ea typeface="Calibri" panose="020F0502020204030204" pitchFamily="34" charset="0"/>
                          <a:cs typeface="Times New Roman" panose="02020603050405020304" pitchFamily="18" charset="0"/>
                        </a:rPr>
                        <a:t>Edit an existing Safe </a:t>
                      </a:r>
                      <a:r>
                        <a:rPr lang="en-US" sz="1800">
                          <a:solidFill>
                            <a:schemeClr val="tx1"/>
                          </a:solidFill>
                          <a:effectLst/>
                          <a:latin typeface="+mn-lt"/>
                          <a:ea typeface="Calibri" panose="020F0502020204030204" pitchFamily="34" charset="0"/>
                          <a:cs typeface="Times New Roman" panose="02020603050405020304" pitchFamily="18" charset="0"/>
                        </a:rPr>
                        <a:t>Attachments policy</a:t>
                      </a:r>
                      <a:endParaRPr lang="en-US" sz="2000" dirty="0">
                        <a:solidFill>
                          <a:schemeClr val="tx1"/>
                        </a:solidFill>
                        <a:effectLst/>
                        <a:latin typeface="+mn-lt"/>
                        <a:ea typeface="Calibri" panose="020F0502020204030204" pitchFamily="34" charset="0"/>
                        <a:cs typeface="Times New Roman" panose="02020603050405020304" pitchFamily="18" charset="0"/>
                      </a:endParaRPr>
                    </a:p>
                  </a:txBody>
                  <a:tcPr marT="91440" marB="9144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algn="l">
                        <a:lnSpc>
                          <a:spcPct val="100000"/>
                        </a:lnSpc>
                        <a:spcAft>
                          <a:spcPts val="0"/>
                        </a:spcAft>
                      </a:pPr>
                      <a:r>
                        <a:rPr lang="en-US" sz="1800" u="none">
                          <a:solidFill>
                            <a:schemeClr val="tx1"/>
                          </a:solidFill>
                          <a:effectLst/>
                          <a:latin typeface="+mn-lt"/>
                          <a:ea typeface="Calibri" panose="020F0502020204030204" pitchFamily="34" charset="0"/>
                          <a:cs typeface="Times New Roman" panose="02020603050405020304" pitchFamily="18" charset="0"/>
                        </a:rPr>
                        <a:t>Set-SafeAttachmentPolicy</a:t>
                      </a:r>
                      <a:endParaRPr lang="en-US" sz="2000" u="none" dirty="0">
                        <a:solidFill>
                          <a:schemeClr val="tx1"/>
                        </a:solidFill>
                        <a:effectLst/>
                        <a:latin typeface="+mn-lt"/>
                        <a:ea typeface="Calibri" panose="020F0502020204030204" pitchFamily="34" charset="0"/>
                        <a:cs typeface="Times New Roman" panose="02020603050405020304" pitchFamily="18" charset="0"/>
                      </a:endParaRPr>
                    </a:p>
                  </a:txBody>
                  <a:tcPr marT="91440" marB="9144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560576126"/>
                  </a:ext>
                </a:extLst>
              </a:tr>
              <a:tr h="0">
                <a:tc>
                  <a:txBody>
                    <a:bodyPr/>
                    <a:lstStyle/>
                    <a:p>
                      <a:pPr algn="l">
                        <a:lnSpc>
                          <a:spcPct val="100000"/>
                        </a:lnSpc>
                        <a:spcAft>
                          <a:spcPts val="0"/>
                        </a:spcAft>
                      </a:pPr>
                      <a:r>
                        <a:rPr lang="en-US" sz="1800" dirty="0">
                          <a:solidFill>
                            <a:schemeClr val="tx1"/>
                          </a:solidFill>
                          <a:effectLst/>
                          <a:latin typeface="+mn-lt"/>
                          <a:ea typeface="Calibri" panose="020F0502020204030204" pitchFamily="34" charset="0"/>
                          <a:cs typeface="Times New Roman" panose="02020603050405020304" pitchFamily="18" charset="0"/>
                        </a:rPr>
                        <a:t>Create a new custom Safe </a:t>
                      </a:r>
                      <a:r>
                        <a:rPr lang="en-US" sz="1800">
                          <a:solidFill>
                            <a:schemeClr val="tx1"/>
                          </a:solidFill>
                          <a:effectLst/>
                          <a:latin typeface="+mn-lt"/>
                          <a:ea typeface="Calibri" panose="020F0502020204030204" pitchFamily="34" charset="0"/>
                          <a:cs typeface="Times New Roman" panose="02020603050405020304" pitchFamily="18" charset="0"/>
                        </a:rPr>
                        <a:t>Attachments policy</a:t>
                      </a:r>
                      <a:endParaRPr lang="en-US" sz="2000" dirty="0">
                        <a:solidFill>
                          <a:schemeClr val="tx1"/>
                        </a:solidFill>
                        <a:effectLst/>
                        <a:latin typeface="+mn-lt"/>
                        <a:ea typeface="Calibri" panose="020F0502020204030204" pitchFamily="34" charset="0"/>
                        <a:cs typeface="Times New Roman" panose="02020603050405020304" pitchFamily="18" charset="0"/>
                      </a:endParaRPr>
                    </a:p>
                  </a:txBody>
                  <a:tcPr marT="91440" marB="9144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algn="l">
                        <a:lnSpc>
                          <a:spcPct val="100000"/>
                        </a:lnSpc>
                        <a:spcAft>
                          <a:spcPts val="0"/>
                        </a:spcAft>
                      </a:pPr>
                      <a:r>
                        <a:rPr lang="en-US" sz="1800" u="none">
                          <a:solidFill>
                            <a:schemeClr val="tx1"/>
                          </a:solidFill>
                          <a:effectLst/>
                          <a:latin typeface="+mn-lt"/>
                          <a:ea typeface="Calibri" panose="020F0502020204030204" pitchFamily="34" charset="0"/>
                          <a:cs typeface="Times New Roman" panose="02020603050405020304" pitchFamily="18" charset="0"/>
                        </a:rPr>
                        <a:t>New-SafeAttachmentPolicy</a:t>
                      </a:r>
                      <a:endParaRPr lang="en-US" sz="2000" u="none" dirty="0">
                        <a:solidFill>
                          <a:schemeClr val="tx1"/>
                        </a:solidFill>
                        <a:effectLst/>
                        <a:latin typeface="+mn-lt"/>
                        <a:ea typeface="Calibri" panose="020F0502020204030204" pitchFamily="34" charset="0"/>
                        <a:cs typeface="Times New Roman" panose="02020603050405020304" pitchFamily="18" charset="0"/>
                      </a:endParaRPr>
                    </a:p>
                  </a:txBody>
                  <a:tcPr marT="91440" marB="9144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129430200"/>
                  </a:ext>
                </a:extLst>
              </a:tr>
              <a:tr h="0">
                <a:tc>
                  <a:txBody>
                    <a:bodyPr/>
                    <a:lstStyle/>
                    <a:p>
                      <a:pPr algn="l">
                        <a:lnSpc>
                          <a:spcPct val="100000"/>
                        </a:lnSpc>
                        <a:spcAft>
                          <a:spcPts val="0"/>
                        </a:spcAft>
                      </a:pPr>
                      <a:r>
                        <a:rPr lang="en-US" sz="1800" dirty="0">
                          <a:solidFill>
                            <a:schemeClr val="tx1"/>
                          </a:solidFill>
                          <a:effectLst/>
                          <a:latin typeface="+mn-lt"/>
                          <a:ea typeface="Calibri" panose="020F0502020204030204" pitchFamily="34" charset="0"/>
                          <a:cs typeface="Times New Roman" panose="02020603050405020304" pitchFamily="18" charset="0"/>
                        </a:rPr>
                        <a:t>Delete a custom Safe </a:t>
                      </a:r>
                      <a:r>
                        <a:rPr lang="en-US" sz="1800">
                          <a:solidFill>
                            <a:schemeClr val="tx1"/>
                          </a:solidFill>
                          <a:effectLst/>
                          <a:latin typeface="+mn-lt"/>
                          <a:ea typeface="Calibri" panose="020F0502020204030204" pitchFamily="34" charset="0"/>
                          <a:cs typeface="Times New Roman" panose="02020603050405020304" pitchFamily="18" charset="0"/>
                        </a:rPr>
                        <a:t>Attachments policy</a:t>
                      </a:r>
                      <a:endParaRPr lang="en-US" sz="2000" dirty="0">
                        <a:solidFill>
                          <a:schemeClr val="tx1"/>
                        </a:solidFill>
                        <a:effectLst/>
                        <a:latin typeface="+mn-lt"/>
                        <a:ea typeface="Calibri" panose="020F0502020204030204" pitchFamily="34" charset="0"/>
                        <a:cs typeface="Times New Roman" panose="02020603050405020304" pitchFamily="18" charset="0"/>
                      </a:endParaRPr>
                    </a:p>
                  </a:txBody>
                  <a:tcPr marT="91440" marB="9144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algn="l">
                        <a:lnSpc>
                          <a:spcPct val="100000"/>
                        </a:lnSpc>
                        <a:spcAft>
                          <a:spcPts val="0"/>
                        </a:spcAft>
                      </a:pPr>
                      <a:r>
                        <a:rPr lang="en-US" sz="1800" u="none">
                          <a:solidFill>
                            <a:schemeClr val="tx1"/>
                          </a:solidFill>
                          <a:effectLst/>
                          <a:latin typeface="+mn-lt"/>
                          <a:ea typeface="Calibri" panose="020F0502020204030204" pitchFamily="34" charset="0"/>
                          <a:cs typeface="Times New Roman" panose="02020603050405020304" pitchFamily="18" charset="0"/>
                        </a:rPr>
                        <a:t>Remove-SafeAttachmentPolicy</a:t>
                      </a:r>
                      <a:endParaRPr lang="en-US" sz="2000" u="none" dirty="0">
                        <a:solidFill>
                          <a:schemeClr val="tx1"/>
                        </a:solidFill>
                        <a:effectLst/>
                        <a:latin typeface="+mn-lt"/>
                        <a:ea typeface="Calibri" panose="020F0502020204030204" pitchFamily="34" charset="0"/>
                        <a:cs typeface="Times New Roman" panose="02020603050405020304" pitchFamily="18" charset="0"/>
                      </a:endParaRPr>
                    </a:p>
                  </a:txBody>
                  <a:tcPr marT="91440" marB="9144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338383729"/>
                  </a:ext>
                </a:extLst>
              </a:tr>
              <a:tr h="0">
                <a:tc>
                  <a:txBody>
                    <a:bodyPr/>
                    <a:lstStyle/>
                    <a:p>
                      <a:pPr algn="l">
                        <a:lnSpc>
                          <a:spcPct val="100000"/>
                        </a:lnSpc>
                        <a:spcAft>
                          <a:spcPts val="0"/>
                        </a:spcAft>
                      </a:pPr>
                      <a:r>
                        <a:rPr lang="en-US" sz="1800" dirty="0">
                          <a:solidFill>
                            <a:schemeClr val="tx1"/>
                          </a:solidFill>
                          <a:effectLst/>
                          <a:latin typeface="+mn-lt"/>
                          <a:ea typeface="Calibri" panose="020F0502020204030204" pitchFamily="34" charset="0"/>
                          <a:cs typeface="Times New Roman" panose="02020603050405020304" pitchFamily="18" charset="0"/>
                        </a:rPr>
                        <a:t>View your Safe Attachments </a:t>
                      </a:r>
                      <a:r>
                        <a:rPr lang="en-US" sz="1800">
                          <a:solidFill>
                            <a:schemeClr val="tx1"/>
                          </a:solidFill>
                          <a:effectLst/>
                          <a:latin typeface="+mn-lt"/>
                          <a:ea typeface="Calibri" panose="020F0502020204030204" pitchFamily="34" charset="0"/>
                          <a:cs typeface="Times New Roman" panose="02020603050405020304" pitchFamily="18" charset="0"/>
                        </a:rPr>
                        <a:t>rule settings</a:t>
                      </a:r>
                      <a:endParaRPr lang="en-US" sz="2000" dirty="0">
                        <a:solidFill>
                          <a:schemeClr val="tx1"/>
                        </a:solidFill>
                        <a:effectLst/>
                        <a:latin typeface="+mn-lt"/>
                        <a:ea typeface="Calibri" panose="020F0502020204030204" pitchFamily="34" charset="0"/>
                        <a:cs typeface="Times New Roman" panose="02020603050405020304" pitchFamily="18" charset="0"/>
                      </a:endParaRPr>
                    </a:p>
                  </a:txBody>
                  <a:tcPr marT="91440" marB="9144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algn="l">
                        <a:lnSpc>
                          <a:spcPct val="100000"/>
                        </a:lnSpc>
                        <a:spcAft>
                          <a:spcPts val="0"/>
                        </a:spcAft>
                      </a:pPr>
                      <a:r>
                        <a:rPr lang="en-US" sz="1800" u="none">
                          <a:solidFill>
                            <a:schemeClr val="tx1"/>
                          </a:solidFill>
                          <a:effectLst/>
                          <a:latin typeface="+mn-lt"/>
                          <a:ea typeface="Calibri" panose="020F0502020204030204" pitchFamily="34" charset="0"/>
                          <a:cs typeface="Times New Roman" panose="02020603050405020304" pitchFamily="18" charset="0"/>
                        </a:rPr>
                        <a:t>Get-SafeAttachmentRule</a:t>
                      </a:r>
                      <a:endParaRPr lang="en-US" sz="2000" u="none" dirty="0">
                        <a:solidFill>
                          <a:schemeClr val="tx1"/>
                        </a:solidFill>
                        <a:effectLst/>
                        <a:latin typeface="+mn-lt"/>
                        <a:ea typeface="Calibri" panose="020F0502020204030204" pitchFamily="34" charset="0"/>
                        <a:cs typeface="Times New Roman" panose="02020603050405020304" pitchFamily="18" charset="0"/>
                      </a:endParaRPr>
                    </a:p>
                  </a:txBody>
                  <a:tcPr marT="91440" marB="9144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448876681"/>
                  </a:ext>
                </a:extLst>
              </a:tr>
              <a:tr h="0">
                <a:tc>
                  <a:txBody>
                    <a:bodyPr/>
                    <a:lstStyle/>
                    <a:p>
                      <a:pPr algn="l">
                        <a:lnSpc>
                          <a:spcPct val="100000"/>
                        </a:lnSpc>
                        <a:spcAft>
                          <a:spcPts val="0"/>
                        </a:spcAft>
                      </a:pPr>
                      <a:r>
                        <a:rPr lang="en-US" sz="1800" dirty="0">
                          <a:solidFill>
                            <a:schemeClr val="tx1"/>
                          </a:solidFill>
                          <a:effectLst/>
                          <a:latin typeface="+mn-lt"/>
                          <a:ea typeface="Calibri" panose="020F0502020204030204" pitchFamily="34" charset="0"/>
                          <a:cs typeface="Times New Roman" panose="02020603050405020304" pitchFamily="18" charset="0"/>
                        </a:rPr>
                        <a:t>Edit an existing attachments </a:t>
                      </a:r>
                      <a:r>
                        <a:rPr lang="en-US" sz="1800">
                          <a:solidFill>
                            <a:schemeClr val="tx1"/>
                          </a:solidFill>
                          <a:effectLst/>
                          <a:latin typeface="+mn-lt"/>
                          <a:ea typeface="Calibri" panose="020F0502020204030204" pitchFamily="34" charset="0"/>
                          <a:cs typeface="Times New Roman" panose="02020603050405020304" pitchFamily="18" charset="0"/>
                        </a:rPr>
                        <a:t>link rule</a:t>
                      </a:r>
                      <a:endParaRPr lang="en-US" sz="2000" dirty="0">
                        <a:solidFill>
                          <a:schemeClr val="tx1"/>
                        </a:solidFill>
                        <a:effectLst/>
                        <a:latin typeface="+mn-lt"/>
                        <a:ea typeface="Calibri" panose="020F0502020204030204" pitchFamily="34" charset="0"/>
                        <a:cs typeface="Times New Roman" panose="02020603050405020304" pitchFamily="18" charset="0"/>
                      </a:endParaRPr>
                    </a:p>
                  </a:txBody>
                  <a:tcPr marT="91440" marB="9144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algn="l">
                        <a:lnSpc>
                          <a:spcPct val="100000"/>
                        </a:lnSpc>
                        <a:spcAft>
                          <a:spcPts val="0"/>
                        </a:spcAft>
                      </a:pPr>
                      <a:r>
                        <a:rPr lang="en-US" sz="1800" u="none">
                          <a:solidFill>
                            <a:schemeClr val="tx1"/>
                          </a:solidFill>
                          <a:effectLst/>
                          <a:latin typeface="+mn-lt"/>
                          <a:ea typeface="Calibri" panose="020F0502020204030204" pitchFamily="34" charset="0"/>
                          <a:cs typeface="Times New Roman" panose="02020603050405020304" pitchFamily="18" charset="0"/>
                        </a:rPr>
                        <a:t>Set-SafeAttachmentRule</a:t>
                      </a:r>
                      <a:endParaRPr lang="en-US" sz="2000" u="none" dirty="0">
                        <a:solidFill>
                          <a:schemeClr val="tx1"/>
                        </a:solidFill>
                        <a:effectLst/>
                        <a:latin typeface="+mn-lt"/>
                        <a:ea typeface="Calibri" panose="020F0502020204030204" pitchFamily="34" charset="0"/>
                        <a:cs typeface="Times New Roman" panose="02020603050405020304" pitchFamily="18" charset="0"/>
                      </a:endParaRPr>
                    </a:p>
                  </a:txBody>
                  <a:tcPr marT="91440" marB="9144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270442176"/>
                  </a:ext>
                </a:extLst>
              </a:tr>
              <a:tr h="0">
                <a:tc>
                  <a:txBody>
                    <a:bodyPr/>
                    <a:lstStyle/>
                    <a:p>
                      <a:pPr algn="l">
                        <a:lnSpc>
                          <a:spcPct val="100000"/>
                        </a:lnSpc>
                        <a:spcAft>
                          <a:spcPts val="0"/>
                        </a:spcAft>
                      </a:pPr>
                      <a:r>
                        <a:rPr lang="en-US" sz="1800" dirty="0">
                          <a:solidFill>
                            <a:schemeClr val="tx1"/>
                          </a:solidFill>
                          <a:effectLst/>
                          <a:latin typeface="+mn-lt"/>
                          <a:ea typeface="Calibri" panose="020F0502020204030204" pitchFamily="34" charset="0"/>
                          <a:cs typeface="Times New Roman" panose="02020603050405020304" pitchFamily="18" charset="0"/>
                        </a:rPr>
                        <a:t>Create a new custom Safe </a:t>
                      </a:r>
                      <a:r>
                        <a:rPr lang="en-US" sz="1800">
                          <a:solidFill>
                            <a:schemeClr val="tx1"/>
                          </a:solidFill>
                          <a:effectLst/>
                          <a:latin typeface="+mn-lt"/>
                          <a:ea typeface="Calibri" panose="020F0502020204030204" pitchFamily="34" charset="0"/>
                          <a:cs typeface="Times New Roman" panose="02020603050405020304" pitchFamily="18" charset="0"/>
                        </a:rPr>
                        <a:t>Attachments rule</a:t>
                      </a:r>
                      <a:endParaRPr lang="en-US" sz="2000" dirty="0">
                        <a:solidFill>
                          <a:schemeClr val="tx1"/>
                        </a:solidFill>
                        <a:effectLst/>
                        <a:latin typeface="+mn-lt"/>
                        <a:ea typeface="Calibri" panose="020F0502020204030204" pitchFamily="34" charset="0"/>
                        <a:cs typeface="Times New Roman" panose="02020603050405020304" pitchFamily="18" charset="0"/>
                      </a:endParaRPr>
                    </a:p>
                  </a:txBody>
                  <a:tcPr marT="91440" marB="9144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algn="l">
                        <a:lnSpc>
                          <a:spcPct val="100000"/>
                        </a:lnSpc>
                        <a:spcAft>
                          <a:spcPts val="0"/>
                        </a:spcAft>
                      </a:pPr>
                      <a:r>
                        <a:rPr lang="en-US" sz="1800" u="none">
                          <a:solidFill>
                            <a:schemeClr val="tx1"/>
                          </a:solidFill>
                          <a:effectLst/>
                          <a:latin typeface="+mn-lt"/>
                          <a:ea typeface="Calibri" panose="020F0502020204030204" pitchFamily="34" charset="0"/>
                          <a:cs typeface="Times New Roman" panose="02020603050405020304" pitchFamily="18" charset="0"/>
                        </a:rPr>
                        <a:t>New-SafeAttachmentRule</a:t>
                      </a:r>
                      <a:endParaRPr lang="en-US" sz="2000" u="none" dirty="0">
                        <a:solidFill>
                          <a:schemeClr val="tx1"/>
                        </a:solidFill>
                        <a:effectLst/>
                        <a:latin typeface="+mn-lt"/>
                        <a:ea typeface="Calibri" panose="020F0502020204030204" pitchFamily="34" charset="0"/>
                        <a:cs typeface="Times New Roman" panose="02020603050405020304" pitchFamily="18" charset="0"/>
                      </a:endParaRPr>
                    </a:p>
                  </a:txBody>
                  <a:tcPr marT="91440" marB="9144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303548755"/>
                  </a:ext>
                </a:extLst>
              </a:tr>
              <a:tr h="0">
                <a:tc>
                  <a:txBody>
                    <a:bodyPr/>
                    <a:lstStyle/>
                    <a:p>
                      <a:pPr algn="l">
                        <a:lnSpc>
                          <a:spcPct val="100000"/>
                        </a:lnSpc>
                        <a:spcAft>
                          <a:spcPts val="0"/>
                        </a:spcAft>
                      </a:pPr>
                      <a:r>
                        <a:rPr lang="en-US" sz="1800" dirty="0">
                          <a:solidFill>
                            <a:schemeClr val="tx1"/>
                          </a:solidFill>
                          <a:effectLst/>
                          <a:latin typeface="+mn-lt"/>
                          <a:ea typeface="Calibri" panose="020F0502020204030204" pitchFamily="34" charset="0"/>
                          <a:cs typeface="Times New Roman" panose="02020603050405020304" pitchFamily="18" charset="0"/>
                        </a:rPr>
                        <a:t>Delete a custom Safe </a:t>
                      </a:r>
                      <a:r>
                        <a:rPr lang="en-US" sz="1800">
                          <a:solidFill>
                            <a:schemeClr val="tx1"/>
                          </a:solidFill>
                          <a:effectLst/>
                          <a:latin typeface="+mn-lt"/>
                          <a:ea typeface="Calibri" panose="020F0502020204030204" pitchFamily="34" charset="0"/>
                          <a:cs typeface="Times New Roman" panose="02020603050405020304" pitchFamily="18" charset="0"/>
                        </a:rPr>
                        <a:t>Attachments rule</a:t>
                      </a:r>
                      <a:endParaRPr lang="en-US" sz="2000" dirty="0">
                        <a:solidFill>
                          <a:schemeClr val="tx1"/>
                        </a:solidFill>
                        <a:effectLst/>
                        <a:latin typeface="+mn-lt"/>
                        <a:ea typeface="Calibri" panose="020F0502020204030204" pitchFamily="34" charset="0"/>
                        <a:cs typeface="Times New Roman" panose="02020603050405020304" pitchFamily="18" charset="0"/>
                      </a:endParaRPr>
                    </a:p>
                  </a:txBody>
                  <a:tcPr marT="91440" marB="9144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algn="l">
                        <a:lnSpc>
                          <a:spcPct val="100000"/>
                        </a:lnSpc>
                        <a:spcAft>
                          <a:spcPts val="0"/>
                        </a:spcAft>
                      </a:pPr>
                      <a:r>
                        <a:rPr lang="en-US" sz="1800" u="none" dirty="0">
                          <a:solidFill>
                            <a:schemeClr val="tx1"/>
                          </a:solidFill>
                          <a:effectLst/>
                          <a:latin typeface="+mn-lt"/>
                          <a:ea typeface="Calibri" panose="020F0502020204030204" pitchFamily="34" charset="0"/>
                          <a:cs typeface="Times New Roman" panose="02020603050405020304" pitchFamily="18" charset="0"/>
                        </a:rPr>
                        <a:t>Remove-</a:t>
                      </a:r>
                      <a:r>
                        <a:rPr lang="en-US" sz="1800" u="none" dirty="0" err="1">
                          <a:solidFill>
                            <a:schemeClr val="tx1"/>
                          </a:solidFill>
                          <a:effectLst/>
                          <a:latin typeface="+mn-lt"/>
                          <a:ea typeface="Calibri" panose="020F0502020204030204" pitchFamily="34" charset="0"/>
                          <a:cs typeface="Times New Roman" panose="02020603050405020304" pitchFamily="18" charset="0"/>
                        </a:rPr>
                        <a:t>SafeAttachmentRule</a:t>
                      </a:r>
                      <a:endParaRPr lang="en-US" sz="2000" u="none" dirty="0">
                        <a:solidFill>
                          <a:schemeClr val="tx1"/>
                        </a:solidFill>
                        <a:effectLst/>
                        <a:latin typeface="+mn-lt"/>
                        <a:ea typeface="Calibri" panose="020F0502020204030204" pitchFamily="34" charset="0"/>
                        <a:cs typeface="Times New Roman" panose="02020603050405020304" pitchFamily="18" charset="0"/>
                      </a:endParaRPr>
                    </a:p>
                  </a:txBody>
                  <a:tcPr marT="91440" marB="9144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14906487"/>
                  </a:ext>
                </a:extLst>
              </a:tr>
            </a:tbl>
          </a:graphicData>
        </a:graphic>
      </p:graphicFrame>
      <p:sp>
        <p:nvSpPr>
          <p:cNvPr id="6" name="TextBox 5">
            <a:extLst>
              <a:ext uri="{FF2B5EF4-FFF2-40B4-BE49-F238E27FC236}">
                <a16:creationId xmlns:a16="http://schemas.microsoft.com/office/drawing/2014/main" id="{B647E39E-0893-E0EE-096C-B396917BF750}"/>
              </a:ext>
              <a:ext uri="{C183D7F6-B498-43B3-948B-1728B52AA6E4}">
                <adec:decorative xmlns:adec="http://schemas.microsoft.com/office/drawing/2017/decorative" val="0"/>
              </a:ext>
            </a:extLst>
          </p:cNvPr>
          <p:cNvSpPr txBox="1"/>
          <p:nvPr/>
        </p:nvSpPr>
        <p:spPr>
          <a:xfrm>
            <a:off x="600059" y="5598160"/>
            <a:ext cx="11239464" cy="1198880"/>
          </a:xfrm>
          <a:prstGeom prst="rect">
            <a:avLst/>
          </a:prstGeom>
          <a:solidFill>
            <a:schemeClr val="bg1">
              <a:lumMod val="95000"/>
            </a:schemeClr>
          </a:solidFill>
          <a:ln>
            <a:noFill/>
          </a:ln>
        </p:spPr>
        <p:txBody>
          <a:bodyPr wrap="square" lIns="137160" tIns="91440" rIns="91440" bIns="91440" rtlCol="0" anchor="ctr">
            <a:noAutofit/>
          </a:bodyPr>
          <a:lstStyle/>
          <a:p>
            <a:pPr>
              <a:spcAft>
                <a:spcPts val="600"/>
              </a:spcAft>
            </a:pPr>
            <a:r>
              <a:rPr lang="en-US" b="0" dirty="0">
                <a:solidFill>
                  <a:schemeClr val="accent1"/>
                </a:solidFill>
                <a:effectLst/>
                <a:latin typeface="+mj-lt"/>
              </a:rPr>
              <a:t>When using PowerShell to create a policy, you must create the policy before the rule</a:t>
            </a:r>
          </a:p>
          <a:p>
            <a:pPr>
              <a:spcAft>
                <a:spcPts val="600"/>
              </a:spcAft>
            </a:pPr>
            <a:r>
              <a:rPr lang="en-US" b="0" dirty="0">
                <a:solidFill>
                  <a:srgbClr val="000000"/>
                </a:solidFill>
                <a:effectLst/>
              </a:rPr>
              <a:t>The policy must be created first so that you can later assign it to the rule</a:t>
            </a:r>
          </a:p>
          <a:p>
            <a:pPr>
              <a:spcAft>
                <a:spcPts val="600"/>
              </a:spcAft>
            </a:pPr>
            <a:r>
              <a:rPr lang="en-US" b="0" dirty="0">
                <a:solidFill>
                  <a:srgbClr val="000000"/>
                </a:solidFill>
                <a:effectLst/>
              </a:rPr>
              <a:t>If you create the rule first, you won't have a policy to assign to it</a:t>
            </a:r>
            <a:endParaRPr lang="en-US" dirty="0">
              <a:solidFill>
                <a:schemeClr val="accent1"/>
              </a:solidFill>
            </a:endParaRPr>
          </a:p>
        </p:txBody>
      </p:sp>
    </p:spTree>
    <p:extLst>
      <p:ext uri="{BB962C8B-B14F-4D97-AF65-F5344CB8AC3E}">
        <p14:creationId xmlns:p14="http://schemas.microsoft.com/office/powerpoint/2010/main" val="1226354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Modify an existing Safe Attachments policy </a:t>
            </a:r>
          </a:p>
        </p:txBody>
      </p:sp>
      <p:sp>
        <p:nvSpPr>
          <p:cNvPr id="7" name="Rectangle 6">
            <a:extLst>
              <a:ext uri="{FF2B5EF4-FFF2-40B4-BE49-F238E27FC236}">
                <a16:creationId xmlns:a16="http://schemas.microsoft.com/office/drawing/2014/main" id="{96D2BC8B-5866-41E0-A865-45C5DB891C14}"/>
              </a:ext>
            </a:extLst>
          </p:cNvPr>
          <p:cNvSpPr/>
          <p:nvPr/>
        </p:nvSpPr>
        <p:spPr>
          <a:xfrm>
            <a:off x="579437" y="1232255"/>
            <a:ext cx="11277601" cy="553998"/>
          </a:xfrm>
          <a:prstGeom prst="rect">
            <a:avLst/>
          </a:prstGeom>
        </p:spPr>
        <p:txBody>
          <a:bodyPr wrap="square" lIns="0" tIns="0" rIns="0" bIns="0">
            <a:spAutoFit/>
          </a:bodyPr>
          <a:lstStyle/>
          <a:p>
            <a:pPr>
              <a:spcBef>
                <a:spcPts val="800"/>
              </a:spcBef>
            </a:pPr>
            <a:r>
              <a:rPr lang="en-US" dirty="0"/>
              <a:t>You use the Microsoft 365 Defender portal to modify the default policy created by Microsoft to enable Safe Attachments in Office documents, as well as customized policies</a:t>
            </a:r>
          </a:p>
        </p:txBody>
      </p:sp>
      <p:sp>
        <p:nvSpPr>
          <p:cNvPr id="8" name="Rectangle 7">
            <a:extLst>
              <a:ext uri="{FF2B5EF4-FFF2-40B4-BE49-F238E27FC236}">
                <a16:creationId xmlns:a16="http://schemas.microsoft.com/office/drawing/2014/main" id="{56799AA2-E7C3-4B01-A809-F8FE22B153AB}"/>
              </a:ext>
              <a:ext uri="{C183D7F6-B498-43B3-948B-1728B52AA6E4}">
                <adec:decorative xmlns:adec="http://schemas.microsoft.com/office/drawing/2017/decorative" val="1"/>
              </a:ext>
            </a:extLst>
          </p:cNvPr>
          <p:cNvSpPr/>
          <p:nvPr/>
        </p:nvSpPr>
        <p:spPr bwMode="auto">
          <a:xfrm>
            <a:off x="1458407" y="1899919"/>
            <a:ext cx="9544873" cy="3119121"/>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2" name="TextBox 11">
            <a:extLst>
              <a:ext uri="{FF2B5EF4-FFF2-40B4-BE49-F238E27FC236}">
                <a16:creationId xmlns:a16="http://schemas.microsoft.com/office/drawing/2014/main" id="{F8E2765F-93CF-0954-5AAC-CC4266FB0F35}"/>
              </a:ext>
              <a:ext uri="{C183D7F6-B498-43B3-948B-1728B52AA6E4}">
                <adec:decorative xmlns:adec="http://schemas.microsoft.com/office/drawing/2017/decorative" val="0"/>
              </a:ext>
            </a:extLst>
          </p:cNvPr>
          <p:cNvSpPr txBox="1"/>
          <p:nvPr/>
        </p:nvSpPr>
        <p:spPr>
          <a:xfrm>
            <a:off x="600058" y="5208272"/>
            <a:ext cx="11277601" cy="1710687"/>
          </a:xfrm>
          <a:prstGeom prst="rect">
            <a:avLst/>
          </a:prstGeom>
          <a:solidFill>
            <a:schemeClr val="bg1">
              <a:lumMod val="95000"/>
            </a:schemeClr>
          </a:solidFill>
          <a:ln>
            <a:noFill/>
          </a:ln>
        </p:spPr>
        <p:txBody>
          <a:bodyPr wrap="square" lIns="137160" tIns="91440" rIns="91440" bIns="91440" rtlCol="0" anchor="ctr">
            <a:noAutofit/>
          </a:bodyPr>
          <a:lstStyle/>
          <a:p>
            <a:pPr>
              <a:spcAft>
                <a:spcPts val="600"/>
              </a:spcAft>
            </a:pPr>
            <a:r>
              <a:rPr lang="en-US" sz="1600" b="0" dirty="0">
                <a:effectLst/>
                <a:latin typeface="+mj-lt"/>
              </a:rPr>
              <a:t>Policies are assigned a priority that’s based on the order in which they’re created</a:t>
            </a:r>
          </a:p>
          <a:p>
            <a:pPr lvl="1">
              <a:spcAft>
                <a:spcPts val="600"/>
              </a:spcAft>
            </a:pPr>
            <a:r>
              <a:rPr lang="en-US" sz="1400" dirty="0"/>
              <a:t>The first policy created is assigned priority 0, which is the highest priority</a:t>
            </a:r>
          </a:p>
          <a:p>
            <a:pPr lvl="1">
              <a:spcAft>
                <a:spcPts val="600"/>
              </a:spcAft>
            </a:pPr>
            <a:r>
              <a:rPr lang="en-US" sz="1400" dirty="0"/>
              <a:t>The next policy created is assigned priority 1, and so on</a:t>
            </a:r>
          </a:p>
          <a:p>
            <a:pPr lvl="1">
              <a:spcAft>
                <a:spcPts val="600"/>
              </a:spcAft>
            </a:pPr>
            <a:r>
              <a:rPr lang="en-US" sz="1400" b="0" i="0" dirty="0">
                <a:effectLst/>
              </a:rPr>
              <a:t>A lower priority number indicates a higher priority for the policy (priority 0 is the highest)</a:t>
            </a:r>
          </a:p>
          <a:p>
            <a:pPr>
              <a:spcAft>
                <a:spcPts val="600"/>
              </a:spcAft>
            </a:pPr>
            <a:r>
              <a:rPr lang="en-US" sz="1600" b="0" i="0" dirty="0">
                <a:effectLst/>
                <a:latin typeface="+mj-lt"/>
              </a:rPr>
              <a:t>In Microsoft 365 Defender, you can only change the priority of the Safe Attachments policy after you create it</a:t>
            </a:r>
            <a:endParaRPr lang="en-US" sz="1600" dirty="0">
              <a:latin typeface="+mj-lt"/>
            </a:endParaRPr>
          </a:p>
        </p:txBody>
      </p:sp>
      <p:pic>
        <p:nvPicPr>
          <p:cNvPr id="3" name="Picture 2" descr="Graphical user interface, text, application, email&#10;&#10;Description automatically generated">
            <a:extLst>
              <a:ext uri="{FF2B5EF4-FFF2-40B4-BE49-F238E27FC236}">
                <a16:creationId xmlns:a16="http://schemas.microsoft.com/office/drawing/2014/main" id="{FA94760E-7449-7AE9-68BD-359E30175536}"/>
              </a:ext>
            </a:extLst>
          </p:cNvPr>
          <p:cNvPicPr>
            <a:picLocks noChangeAspect="1"/>
          </p:cNvPicPr>
          <p:nvPr/>
        </p:nvPicPr>
        <p:blipFill>
          <a:blip r:embed="rId3"/>
          <a:stretch>
            <a:fillRect/>
          </a:stretch>
        </p:blipFill>
        <p:spPr>
          <a:xfrm>
            <a:off x="1544320" y="2071597"/>
            <a:ext cx="9326365" cy="2764563"/>
          </a:xfrm>
          <a:prstGeom prst="rect">
            <a:avLst/>
          </a:prstGeom>
        </p:spPr>
      </p:pic>
    </p:spTree>
    <p:extLst>
      <p:ext uri="{BB962C8B-B14F-4D97-AF65-F5344CB8AC3E}">
        <p14:creationId xmlns:p14="http://schemas.microsoft.com/office/powerpoint/2010/main" val="3858715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solidFill>
                  <a:schemeClr val="tx1"/>
                </a:solidFill>
              </a:rPr>
              <a:t>Create a transport rule to bypass a Safe Attachments policy</a:t>
            </a:r>
            <a:endParaRPr lang="en-US" dirty="0"/>
          </a:p>
        </p:txBody>
      </p:sp>
      <p:sp>
        <p:nvSpPr>
          <p:cNvPr id="89" name="Rectangle 88">
            <a:extLst>
              <a:ext uri="{FF2B5EF4-FFF2-40B4-BE49-F238E27FC236}">
                <a16:creationId xmlns:a16="http://schemas.microsoft.com/office/drawing/2014/main" id="{28D9D450-4C6C-42CA-AC86-0A818016C0AC}"/>
              </a:ext>
            </a:extLst>
          </p:cNvPr>
          <p:cNvSpPr/>
          <p:nvPr/>
        </p:nvSpPr>
        <p:spPr>
          <a:xfrm>
            <a:off x="600059" y="1371789"/>
            <a:ext cx="4795591" cy="5528839"/>
          </a:xfrm>
          <a:prstGeom prst="rect">
            <a:avLst/>
          </a:prstGeom>
          <a:solidFill>
            <a:schemeClr val="bg1">
              <a:lumMod val="95000"/>
            </a:schemeClr>
          </a:solidFill>
        </p:spPr>
        <p:txBody>
          <a:bodyPr wrap="square" lIns="137160" tIns="91440">
            <a:noAutofit/>
          </a:bodyPr>
          <a:lstStyle/>
          <a:p>
            <a:r>
              <a:rPr lang="en-US" sz="2000" dirty="0">
                <a:latin typeface="+mj-lt"/>
              </a:rPr>
              <a:t>Sometimes it’s useful to allow mail to flow without delay from internal senders, scanners, faxes, and smart hosts that send attachments that are known to be safe and from a trusted source</a:t>
            </a:r>
          </a:p>
          <a:p>
            <a:endParaRPr lang="en-US" sz="2000" dirty="0"/>
          </a:p>
          <a:p>
            <a:r>
              <a:rPr lang="en-US" sz="2000" dirty="0"/>
              <a:t>To bypass Safe Attachments scanning, you can create a transport rule, also known as a mail flow rule, in the Exchange Admin Center</a:t>
            </a:r>
          </a:p>
          <a:p>
            <a:endParaRPr lang="en-US" sz="1050" dirty="0"/>
          </a:p>
          <a:p>
            <a:endParaRPr lang="en-US" sz="1600" dirty="0">
              <a:gradFill>
                <a:gsLst>
                  <a:gs pos="2917">
                    <a:schemeClr val="tx1"/>
                  </a:gs>
                  <a:gs pos="30000">
                    <a:schemeClr val="tx1"/>
                  </a:gs>
                </a:gsLst>
                <a:lin ang="5400000" scaled="0"/>
              </a:gradFill>
            </a:endParaRPr>
          </a:p>
          <a:p>
            <a:endParaRPr lang="en-US" sz="1600" dirty="0">
              <a:gradFill>
                <a:gsLst>
                  <a:gs pos="2917">
                    <a:schemeClr val="tx1"/>
                  </a:gs>
                  <a:gs pos="30000">
                    <a:schemeClr val="tx1"/>
                  </a:gs>
                </a:gsLst>
                <a:lin ang="5400000" scaled="0"/>
              </a:gradFill>
            </a:endParaRPr>
          </a:p>
          <a:p>
            <a:endParaRPr lang="en-US" sz="1600" dirty="0"/>
          </a:p>
          <a:p>
            <a:pPr>
              <a:spcAft>
                <a:spcPts val="1200"/>
              </a:spcAft>
            </a:pPr>
            <a:endParaRPr lang="en-US" sz="1600" dirty="0"/>
          </a:p>
        </p:txBody>
      </p:sp>
      <p:sp>
        <p:nvSpPr>
          <p:cNvPr id="90" name="Rectangle 89">
            <a:extLst>
              <a:ext uri="{FF2B5EF4-FFF2-40B4-BE49-F238E27FC236}">
                <a16:creationId xmlns:a16="http://schemas.microsoft.com/office/drawing/2014/main" id="{05F4E74F-AC4A-49AC-9DAD-8C6A4681715C}"/>
              </a:ext>
              <a:ext uri="{C183D7F6-B498-43B3-948B-1728B52AA6E4}">
                <adec:decorative xmlns:adec="http://schemas.microsoft.com/office/drawing/2017/decorative" val="1"/>
              </a:ext>
            </a:extLst>
          </p:cNvPr>
          <p:cNvSpPr/>
          <p:nvPr/>
        </p:nvSpPr>
        <p:spPr bwMode="auto">
          <a:xfrm>
            <a:off x="5506720" y="1379957"/>
            <a:ext cx="6797039" cy="5537007"/>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pic>
        <p:nvPicPr>
          <p:cNvPr id="4" name="Picture 3" descr="Graphical user interface, text, application&#10;&#10;Description automatically generated">
            <a:extLst>
              <a:ext uri="{FF2B5EF4-FFF2-40B4-BE49-F238E27FC236}">
                <a16:creationId xmlns:a16="http://schemas.microsoft.com/office/drawing/2014/main" id="{0DA17125-F3A2-7E63-30B5-1BD79C6EC94E}"/>
              </a:ext>
            </a:extLst>
          </p:cNvPr>
          <p:cNvPicPr>
            <a:picLocks noChangeAspect="1"/>
          </p:cNvPicPr>
          <p:nvPr/>
        </p:nvPicPr>
        <p:blipFill>
          <a:blip r:embed="rId3"/>
          <a:stretch>
            <a:fillRect/>
          </a:stretch>
        </p:blipFill>
        <p:spPr>
          <a:xfrm>
            <a:off x="5527359" y="1413108"/>
            <a:ext cx="6695121" cy="5470703"/>
          </a:xfrm>
          <a:prstGeom prst="rect">
            <a:avLst/>
          </a:prstGeom>
        </p:spPr>
      </p:pic>
    </p:spTree>
    <p:extLst>
      <p:ext uri="{BB962C8B-B14F-4D97-AF65-F5344CB8AC3E}">
        <p14:creationId xmlns:p14="http://schemas.microsoft.com/office/powerpoint/2010/main" val="14047661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Examine the end-user experience with Safe Attachments</a:t>
            </a:r>
          </a:p>
        </p:txBody>
      </p:sp>
      <p:sp>
        <p:nvSpPr>
          <p:cNvPr id="5" name="Rectangle 4">
            <a:extLst>
              <a:ext uri="{FF2B5EF4-FFF2-40B4-BE49-F238E27FC236}">
                <a16:creationId xmlns:a16="http://schemas.microsoft.com/office/drawing/2014/main" id="{D2728047-0718-4655-8205-EFD2A25666C9}"/>
              </a:ext>
              <a:ext uri="{C183D7F6-B498-43B3-948B-1728B52AA6E4}">
                <adec:decorative xmlns:adec="http://schemas.microsoft.com/office/drawing/2017/decorative" val="1"/>
              </a:ext>
            </a:extLst>
          </p:cNvPr>
          <p:cNvSpPr/>
          <p:nvPr/>
        </p:nvSpPr>
        <p:spPr bwMode="auto">
          <a:xfrm>
            <a:off x="579437" y="1809344"/>
            <a:ext cx="11277601" cy="4459693"/>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pic>
        <p:nvPicPr>
          <p:cNvPr id="8" name="Picture 7" descr="Screenshot of a popup widow with a blocked access warning">
            <a:extLst>
              <a:ext uri="{FF2B5EF4-FFF2-40B4-BE49-F238E27FC236}">
                <a16:creationId xmlns:a16="http://schemas.microsoft.com/office/drawing/2014/main" id="{C19D845C-5B0A-4E0A-BA4D-9349F8CCEFE4}"/>
              </a:ext>
            </a:extLst>
          </p:cNvPr>
          <p:cNvPicPr/>
          <p:nvPr/>
        </p:nvPicPr>
        <p:blipFill>
          <a:blip r:embed="rId3">
            <a:extLst>
              <a:ext uri="{28A0092B-C50C-407E-A947-70E740481C1C}">
                <a14:useLocalDpi xmlns:a14="http://schemas.microsoft.com/office/drawing/2010/main" val="0"/>
              </a:ext>
            </a:extLst>
          </a:blip>
          <a:stretch>
            <a:fillRect/>
          </a:stretch>
        </p:blipFill>
        <p:spPr>
          <a:xfrm>
            <a:off x="802194" y="2163386"/>
            <a:ext cx="4963070" cy="3751610"/>
          </a:xfrm>
          <a:prstGeom prst="rect">
            <a:avLst/>
          </a:prstGeom>
          <a:ln>
            <a:solidFill>
              <a:schemeClr val="bg1">
                <a:lumMod val="75000"/>
              </a:schemeClr>
            </a:solidFill>
          </a:ln>
        </p:spPr>
      </p:pic>
      <p:pic>
        <p:nvPicPr>
          <p:cNvPr id="9" name="Picture 8" descr="Screenshot of an outlook inbox highlighting an attached file">
            <a:extLst>
              <a:ext uri="{FF2B5EF4-FFF2-40B4-BE49-F238E27FC236}">
                <a16:creationId xmlns:a16="http://schemas.microsoft.com/office/drawing/2014/main" id="{4F93EED2-52B2-401F-9EAF-B20927F3740B}"/>
              </a:ext>
            </a:extLst>
          </p:cNvPr>
          <p:cNvPicPr/>
          <p:nvPr/>
        </p:nvPicPr>
        <p:blipFill>
          <a:blip r:embed="rId4">
            <a:extLst>
              <a:ext uri="{28A0092B-C50C-407E-A947-70E740481C1C}">
                <a14:useLocalDpi xmlns:a14="http://schemas.microsoft.com/office/drawing/2010/main" val="0"/>
              </a:ext>
            </a:extLst>
          </a:blip>
          <a:stretch>
            <a:fillRect/>
          </a:stretch>
        </p:blipFill>
        <p:spPr>
          <a:xfrm>
            <a:off x="6047787" y="2163387"/>
            <a:ext cx="5586495" cy="3745697"/>
          </a:xfrm>
          <a:prstGeom prst="rect">
            <a:avLst/>
          </a:prstGeom>
          <a:ln>
            <a:solidFill>
              <a:schemeClr val="bg1">
                <a:lumMod val="75000"/>
              </a:schemeClr>
            </a:solidFill>
          </a:ln>
        </p:spPr>
      </p:pic>
    </p:spTree>
    <p:extLst>
      <p:ext uri="{BB962C8B-B14F-4D97-AF65-F5344CB8AC3E}">
        <p14:creationId xmlns:p14="http://schemas.microsoft.com/office/powerpoint/2010/main" val="3478615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pc="0" dirty="0"/>
              <a:t>Module 1: Examine Exchange Online Protection</a:t>
            </a:r>
          </a:p>
        </p:txBody>
      </p:sp>
      <p:pic>
        <p:nvPicPr>
          <p:cNvPr id="3" name="Picture 2" descr="Icon of a globe with a chain on the bottom">
            <a:extLst>
              <a:ext uri="{FF2B5EF4-FFF2-40B4-BE49-F238E27FC236}">
                <a16:creationId xmlns:a16="http://schemas.microsoft.com/office/drawing/2014/main" id="{824A15FB-3772-4CAD-A0C9-9B80B32F75AD}"/>
              </a:ext>
            </a:extLst>
          </p:cNvPr>
          <p:cNvPicPr>
            <a:picLocks noChangeAspect="1"/>
          </p:cNvPicPr>
          <p:nvPr/>
        </p:nvPicPr>
        <p:blipFill>
          <a:blip r:embed="rId3"/>
          <a:stretch>
            <a:fillRect/>
          </a:stretch>
        </p:blipFill>
        <p:spPr>
          <a:xfrm>
            <a:off x="10390808" y="2973304"/>
            <a:ext cx="1047916" cy="1047916"/>
          </a:xfrm>
          <a:prstGeom prst="rect">
            <a:avLst/>
          </a:prstGeom>
        </p:spPr>
      </p:pic>
    </p:spTree>
    <p:extLst>
      <p:ext uri="{BB962C8B-B14F-4D97-AF65-F5344CB8AC3E}">
        <p14:creationId xmlns:p14="http://schemas.microsoft.com/office/powerpoint/2010/main" val="2164016885"/>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Knowledge Check</a:t>
            </a:r>
          </a:p>
        </p:txBody>
      </p:sp>
      <p:sp>
        <p:nvSpPr>
          <p:cNvPr id="7" name="TextBox 6">
            <a:extLst>
              <a:ext uri="{FF2B5EF4-FFF2-40B4-BE49-F238E27FC236}">
                <a16:creationId xmlns:a16="http://schemas.microsoft.com/office/drawing/2014/main" id="{8677AB01-5F2A-4C8E-93DF-3B7646C863F3}"/>
              </a:ext>
              <a:ext uri="{C183D7F6-B498-43B3-948B-1728B52AA6E4}">
                <adec:decorative xmlns:adec="http://schemas.microsoft.com/office/drawing/2017/decorative" val="0"/>
              </a:ext>
            </a:extLst>
          </p:cNvPr>
          <p:cNvSpPr txBox="1"/>
          <p:nvPr/>
        </p:nvSpPr>
        <p:spPr>
          <a:xfrm>
            <a:off x="600059" y="1928192"/>
            <a:ext cx="6142385" cy="3303241"/>
          </a:xfrm>
          <a:prstGeom prst="rect">
            <a:avLst/>
          </a:prstGeom>
          <a:solidFill>
            <a:schemeClr val="bg1">
              <a:lumMod val="95000"/>
            </a:schemeClr>
          </a:solidFill>
          <a:ln>
            <a:noFill/>
          </a:ln>
        </p:spPr>
        <p:txBody>
          <a:bodyPr wrap="square" lIns="137160" tIns="91440" rIns="91440" bIns="91440" rtlCol="0" anchor="ctr">
            <a:noAutofit/>
          </a:bodyPr>
          <a:lstStyle/>
          <a:p>
            <a:pPr algn="ctr">
              <a:spcAft>
                <a:spcPts val="600"/>
              </a:spcAft>
            </a:pPr>
            <a:r>
              <a:rPr lang="en-US" sz="2400" dirty="0">
                <a:solidFill>
                  <a:schemeClr val="accent1"/>
                </a:solidFill>
                <a:latin typeface="+mj-lt"/>
              </a:rPr>
              <a:t>Test your knowledge of this module by reviewing the Knowledge Check questions in your student manual</a:t>
            </a:r>
            <a:endParaRPr lang="en-US" sz="2800" dirty="0">
              <a:solidFill>
                <a:schemeClr val="accent1"/>
              </a:solidFill>
            </a:endParaRPr>
          </a:p>
        </p:txBody>
      </p:sp>
      <p:pic>
        <p:nvPicPr>
          <p:cNvPr id="3" name="Picture 2" descr="A picture containing text, keyboard, computer, electronics&#10;&#10;Description automatically generated">
            <a:extLst>
              <a:ext uri="{FF2B5EF4-FFF2-40B4-BE49-F238E27FC236}">
                <a16:creationId xmlns:a16="http://schemas.microsoft.com/office/drawing/2014/main" id="{F038770E-6868-4835-B83C-A8558C3063A2}"/>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7160544" y="1928192"/>
            <a:ext cx="3801144" cy="3323121"/>
          </a:xfrm>
          <a:prstGeom prst="rect">
            <a:avLst/>
          </a:prstGeom>
        </p:spPr>
      </p:pic>
    </p:spTree>
    <p:extLst>
      <p:ext uri="{BB962C8B-B14F-4D97-AF65-F5344CB8AC3E}">
        <p14:creationId xmlns:p14="http://schemas.microsoft.com/office/powerpoint/2010/main" val="3946085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Summary</a:t>
            </a:r>
          </a:p>
        </p:txBody>
      </p:sp>
      <p:sp>
        <p:nvSpPr>
          <p:cNvPr id="7" name="TextBox 6">
            <a:extLst>
              <a:ext uri="{FF2B5EF4-FFF2-40B4-BE49-F238E27FC236}">
                <a16:creationId xmlns:a16="http://schemas.microsoft.com/office/drawing/2014/main" id="{8677AB01-5F2A-4C8E-93DF-3B7646C863F3}"/>
              </a:ext>
              <a:ext uri="{C183D7F6-B498-43B3-948B-1728B52AA6E4}">
                <adec:decorative xmlns:adec="http://schemas.microsoft.com/office/drawing/2017/decorative" val="0"/>
              </a:ext>
            </a:extLst>
          </p:cNvPr>
          <p:cNvSpPr txBox="1"/>
          <p:nvPr/>
        </p:nvSpPr>
        <p:spPr>
          <a:xfrm>
            <a:off x="467132" y="1150286"/>
            <a:ext cx="11258488" cy="544003"/>
          </a:xfrm>
          <a:prstGeom prst="rect">
            <a:avLst/>
          </a:prstGeom>
          <a:noFill/>
          <a:ln>
            <a:noFill/>
          </a:ln>
        </p:spPr>
        <p:txBody>
          <a:bodyPr wrap="square" lIns="137141" tIns="91427" rIns="91427" bIns="91427" rtlCol="0" anchor="ctr">
            <a:noAutofit/>
          </a:bodyPr>
          <a:lstStyle/>
          <a:p>
            <a:pPr defTabSz="932563">
              <a:spcAft>
                <a:spcPts val="600"/>
              </a:spcAft>
            </a:pPr>
            <a:r>
              <a:rPr lang="en-US" sz="2400" dirty="0">
                <a:solidFill>
                  <a:srgbClr val="1A1A1A"/>
                </a:solidFill>
                <a:latin typeface="Segoe UI Semibold"/>
              </a:rPr>
              <a:t>This module examined the following items related to managing Safe Attachment policies:</a:t>
            </a:r>
            <a:endParaRPr lang="en-US" sz="2800" dirty="0">
              <a:solidFill>
                <a:srgbClr val="1A1A1A"/>
              </a:solidFill>
              <a:latin typeface="Segoe UI"/>
            </a:endParaRPr>
          </a:p>
        </p:txBody>
      </p:sp>
      <p:pic>
        <p:nvPicPr>
          <p:cNvPr id="2" name="Picture 1" descr="Icon of a wrench">
            <a:extLst>
              <a:ext uri="{FF2B5EF4-FFF2-40B4-BE49-F238E27FC236}">
                <a16:creationId xmlns:a16="http://schemas.microsoft.com/office/drawing/2014/main" id="{6F824661-BFAD-421D-8265-361E1B081595}"/>
              </a:ext>
            </a:extLst>
          </p:cNvPr>
          <p:cNvPicPr>
            <a:picLocks noChangeAspect="1"/>
          </p:cNvPicPr>
          <p:nvPr/>
        </p:nvPicPr>
        <p:blipFill>
          <a:blip r:embed="rId3"/>
          <a:stretch>
            <a:fillRect/>
          </a:stretch>
        </p:blipFill>
        <p:spPr>
          <a:xfrm>
            <a:off x="600059" y="1892135"/>
            <a:ext cx="824484" cy="824484"/>
          </a:xfrm>
          <a:prstGeom prst="rect">
            <a:avLst/>
          </a:prstGeom>
        </p:spPr>
      </p:pic>
      <p:sp>
        <p:nvSpPr>
          <p:cNvPr id="3" name="Rectangle 2">
            <a:extLst>
              <a:ext uri="{FF2B5EF4-FFF2-40B4-BE49-F238E27FC236}">
                <a16:creationId xmlns:a16="http://schemas.microsoft.com/office/drawing/2014/main" id="{5AD146EF-219F-4AA0-8E14-C5835A9759BA}"/>
              </a:ext>
            </a:extLst>
          </p:cNvPr>
          <p:cNvSpPr/>
          <p:nvPr/>
        </p:nvSpPr>
        <p:spPr>
          <a:xfrm>
            <a:off x="1599747" y="2138465"/>
            <a:ext cx="10125873" cy="353943"/>
          </a:xfrm>
          <a:prstGeom prst="rect">
            <a:avLst/>
          </a:prstGeom>
        </p:spPr>
        <p:txBody>
          <a:bodyPr wrap="square" lIns="0" tIns="0" rIns="0" anchor="ctr">
            <a:spAutoFit/>
          </a:bodyPr>
          <a:lstStyle/>
          <a:p>
            <a:pPr lvl="0" defTabSz="488950">
              <a:spcBef>
                <a:spcPct val="0"/>
              </a:spcBef>
              <a:spcAft>
                <a:spcPct val="35000"/>
              </a:spcAft>
            </a:pPr>
            <a:r>
              <a:rPr lang="en-US" sz="2000" dirty="0"/>
              <a:t>Creating and modifying a Safe Attachments policy in the Microsoft 365 Defender portal </a:t>
            </a:r>
          </a:p>
        </p:txBody>
      </p:sp>
      <p:pic>
        <p:nvPicPr>
          <p:cNvPr id="9" name="Picture 8" descr="Icon of hand with a cursor">
            <a:extLst>
              <a:ext uri="{FF2B5EF4-FFF2-40B4-BE49-F238E27FC236}">
                <a16:creationId xmlns:a16="http://schemas.microsoft.com/office/drawing/2014/main" id="{B0DFA7A3-F862-4FA7-A215-20EF0DCD9C38}"/>
              </a:ext>
            </a:extLst>
          </p:cNvPr>
          <p:cNvPicPr>
            <a:picLocks noChangeAspect="1"/>
          </p:cNvPicPr>
          <p:nvPr/>
        </p:nvPicPr>
        <p:blipFill>
          <a:blip r:embed="rId4"/>
          <a:stretch>
            <a:fillRect/>
          </a:stretch>
        </p:blipFill>
        <p:spPr>
          <a:xfrm>
            <a:off x="600059" y="2822410"/>
            <a:ext cx="824484" cy="824484"/>
          </a:xfrm>
          <a:prstGeom prst="rect">
            <a:avLst/>
          </a:prstGeom>
        </p:spPr>
      </p:pic>
      <p:sp>
        <p:nvSpPr>
          <p:cNvPr id="10" name="Rectangle 9">
            <a:extLst>
              <a:ext uri="{FF2B5EF4-FFF2-40B4-BE49-F238E27FC236}">
                <a16:creationId xmlns:a16="http://schemas.microsoft.com/office/drawing/2014/main" id="{17DEC26E-F364-4B8E-8BF7-C4E7120D2FE5}"/>
              </a:ext>
            </a:extLst>
          </p:cNvPr>
          <p:cNvSpPr/>
          <p:nvPr/>
        </p:nvSpPr>
        <p:spPr>
          <a:xfrm>
            <a:off x="1599747" y="3068740"/>
            <a:ext cx="8471531" cy="353943"/>
          </a:xfrm>
          <a:prstGeom prst="rect">
            <a:avLst/>
          </a:prstGeom>
        </p:spPr>
        <p:txBody>
          <a:bodyPr wrap="square" lIns="0" tIns="0" rIns="0" anchor="ctr">
            <a:spAutoFit/>
          </a:bodyPr>
          <a:lstStyle/>
          <a:p>
            <a:pPr lvl="0" defTabSz="488950">
              <a:spcBef>
                <a:spcPct val="0"/>
              </a:spcBef>
              <a:spcAft>
                <a:spcPct val="35000"/>
              </a:spcAft>
            </a:pPr>
            <a:r>
              <a:rPr lang="en-US" sz="2000" dirty="0"/>
              <a:t>Creating a Safe Attachments policy by using Windows PowerShell</a:t>
            </a:r>
          </a:p>
        </p:txBody>
      </p:sp>
      <p:pic>
        <p:nvPicPr>
          <p:cNvPr id="27" name="Picture 26" descr="Icon of gear">
            <a:extLst>
              <a:ext uri="{FF2B5EF4-FFF2-40B4-BE49-F238E27FC236}">
                <a16:creationId xmlns:a16="http://schemas.microsoft.com/office/drawing/2014/main" id="{B64D917D-47CD-47CB-B68D-17D2C1F8046E}"/>
              </a:ext>
            </a:extLst>
          </p:cNvPr>
          <p:cNvPicPr>
            <a:picLocks noChangeAspect="1"/>
          </p:cNvPicPr>
          <p:nvPr/>
        </p:nvPicPr>
        <p:blipFill>
          <a:blip r:embed="rId5"/>
          <a:stretch>
            <a:fillRect/>
          </a:stretch>
        </p:blipFill>
        <p:spPr>
          <a:xfrm>
            <a:off x="600059" y="3751161"/>
            <a:ext cx="824484" cy="824484"/>
          </a:xfrm>
          <a:prstGeom prst="rect">
            <a:avLst/>
          </a:prstGeom>
        </p:spPr>
      </p:pic>
      <p:sp>
        <p:nvSpPr>
          <p:cNvPr id="29" name="Rectangle 28">
            <a:extLst>
              <a:ext uri="{FF2B5EF4-FFF2-40B4-BE49-F238E27FC236}">
                <a16:creationId xmlns:a16="http://schemas.microsoft.com/office/drawing/2014/main" id="{371609AE-5D4C-4A1D-8738-E4E877227E7B}"/>
              </a:ext>
            </a:extLst>
          </p:cNvPr>
          <p:cNvSpPr/>
          <p:nvPr/>
        </p:nvSpPr>
        <p:spPr>
          <a:xfrm>
            <a:off x="1599747" y="4033640"/>
            <a:ext cx="8471531" cy="353943"/>
          </a:xfrm>
          <a:prstGeom prst="rect">
            <a:avLst/>
          </a:prstGeom>
        </p:spPr>
        <p:txBody>
          <a:bodyPr wrap="square" lIns="0" tIns="0" rIns="0" anchor="ctr">
            <a:spAutoFit/>
          </a:bodyPr>
          <a:lstStyle/>
          <a:p>
            <a:pPr lvl="0" defTabSz="488950">
              <a:spcBef>
                <a:spcPct val="0"/>
              </a:spcBef>
              <a:spcAft>
                <a:spcPct val="35000"/>
              </a:spcAft>
            </a:pPr>
            <a:r>
              <a:rPr lang="en-US" sz="2000" dirty="0"/>
              <a:t>Configuring a Safe Attachments policy</a:t>
            </a:r>
          </a:p>
        </p:txBody>
      </p:sp>
      <p:pic>
        <p:nvPicPr>
          <p:cNvPr id="33" name="Picture 32" descr="Icon of three rectangles with a check mark at each end">
            <a:extLst>
              <a:ext uri="{FF2B5EF4-FFF2-40B4-BE49-F238E27FC236}">
                <a16:creationId xmlns:a16="http://schemas.microsoft.com/office/drawing/2014/main" id="{F318E10E-8B6B-48E1-98EB-CBAB83181768}"/>
              </a:ext>
            </a:extLst>
          </p:cNvPr>
          <p:cNvPicPr>
            <a:picLocks noChangeAspect="1"/>
          </p:cNvPicPr>
          <p:nvPr/>
        </p:nvPicPr>
        <p:blipFill>
          <a:blip r:embed="rId6"/>
          <a:stretch>
            <a:fillRect/>
          </a:stretch>
        </p:blipFill>
        <p:spPr>
          <a:xfrm>
            <a:off x="600059" y="4681436"/>
            <a:ext cx="824484" cy="824484"/>
          </a:xfrm>
          <a:prstGeom prst="rect">
            <a:avLst/>
          </a:prstGeom>
        </p:spPr>
      </p:pic>
      <p:sp>
        <p:nvSpPr>
          <p:cNvPr id="35" name="Rectangle 34">
            <a:extLst>
              <a:ext uri="{FF2B5EF4-FFF2-40B4-BE49-F238E27FC236}">
                <a16:creationId xmlns:a16="http://schemas.microsoft.com/office/drawing/2014/main" id="{140BA658-EE63-4432-A80B-5121EAB313D1}"/>
              </a:ext>
            </a:extLst>
          </p:cNvPr>
          <p:cNvSpPr/>
          <p:nvPr/>
        </p:nvSpPr>
        <p:spPr>
          <a:xfrm>
            <a:off x="1599747" y="4939263"/>
            <a:ext cx="8471531" cy="353943"/>
          </a:xfrm>
          <a:prstGeom prst="rect">
            <a:avLst/>
          </a:prstGeom>
        </p:spPr>
        <p:txBody>
          <a:bodyPr wrap="square" lIns="0" tIns="0" rIns="0" anchor="ctr">
            <a:spAutoFit/>
          </a:bodyPr>
          <a:lstStyle/>
          <a:p>
            <a:pPr lvl="0" defTabSz="488950">
              <a:spcBef>
                <a:spcPct val="0"/>
              </a:spcBef>
              <a:spcAft>
                <a:spcPct val="35000"/>
              </a:spcAft>
            </a:pPr>
            <a:r>
              <a:rPr lang="en-US" sz="2000" dirty="0"/>
              <a:t>Implementing transport rules to bypass Safe Attachments scanning</a:t>
            </a:r>
          </a:p>
        </p:txBody>
      </p:sp>
      <p:pic>
        <p:nvPicPr>
          <p:cNvPr id="39" name="Picture 38" descr="Icon of three people">
            <a:extLst>
              <a:ext uri="{FF2B5EF4-FFF2-40B4-BE49-F238E27FC236}">
                <a16:creationId xmlns:a16="http://schemas.microsoft.com/office/drawing/2014/main" id="{CC29C1EB-34B2-4756-8601-4C5E80E25603}"/>
              </a:ext>
            </a:extLst>
          </p:cNvPr>
          <p:cNvPicPr>
            <a:picLocks noChangeAspect="1"/>
          </p:cNvPicPr>
          <p:nvPr/>
        </p:nvPicPr>
        <p:blipFill>
          <a:blip r:embed="rId7"/>
          <a:stretch>
            <a:fillRect/>
          </a:stretch>
        </p:blipFill>
        <p:spPr>
          <a:xfrm>
            <a:off x="600059" y="5611711"/>
            <a:ext cx="824484" cy="824484"/>
          </a:xfrm>
          <a:prstGeom prst="rect">
            <a:avLst/>
          </a:prstGeom>
        </p:spPr>
      </p:pic>
      <p:sp>
        <p:nvSpPr>
          <p:cNvPr id="41" name="Rectangle 40">
            <a:extLst>
              <a:ext uri="{FF2B5EF4-FFF2-40B4-BE49-F238E27FC236}">
                <a16:creationId xmlns:a16="http://schemas.microsoft.com/office/drawing/2014/main" id="{DF52D4CD-E032-4602-83A4-178CE0A4DF2B}"/>
              </a:ext>
            </a:extLst>
          </p:cNvPr>
          <p:cNvSpPr/>
          <p:nvPr/>
        </p:nvSpPr>
        <p:spPr>
          <a:xfrm>
            <a:off x="1599747" y="5899456"/>
            <a:ext cx="8471531" cy="353943"/>
          </a:xfrm>
          <a:prstGeom prst="rect">
            <a:avLst/>
          </a:prstGeom>
        </p:spPr>
        <p:txBody>
          <a:bodyPr wrap="square" lIns="0" tIns="0" rIns="0" anchor="ctr">
            <a:spAutoFit/>
          </a:bodyPr>
          <a:lstStyle/>
          <a:p>
            <a:r>
              <a:rPr lang="en-US" sz="2000" dirty="0"/>
              <a:t>Understanding the end-user experience </a:t>
            </a:r>
          </a:p>
        </p:txBody>
      </p:sp>
    </p:spTree>
    <p:extLst>
      <p:ext uri="{BB962C8B-B14F-4D97-AF65-F5344CB8AC3E}">
        <p14:creationId xmlns:p14="http://schemas.microsoft.com/office/powerpoint/2010/main" val="12664871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pc="0" dirty="0"/>
              <a:t>Lab 2 – Manage Microsoft 365 Security Services</a:t>
            </a:r>
          </a:p>
        </p:txBody>
      </p:sp>
      <p:pic>
        <p:nvPicPr>
          <p:cNvPr id="3" name="Picture 2" descr="Icon  of paperclip">
            <a:extLst>
              <a:ext uri="{FF2B5EF4-FFF2-40B4-BE49-F238E27FC236}">
                <a16:creationId xmlns:a16="http://schemas.microsoft.com/office/drawing/2014/main" id="{6F734294-ED71-4B70-922B-B4517848075C}"/>
              </a:ext>
            </a:extLst>
          </p:cNvPr>
          <p:cNvPicPr>
            <a:picLocks noChangeAspect="1"/>
          </p:cNvPicPr>
          <p:nvPr/>
        </p:nvPicPr>
        <p:blipFill>
          <a:blip r:embed="rId3"/>
          <a:stretch>
            <a:fillRect/>
          </a:stretch>
        </p:blipFill>
        <p:spPr>
          <a:xfrm>
            <a:off x="10244392" y="2857287"/>
            <a:ext cx="1279950" cy="1279950"/>
          </a:xfrm>
          <a:prstGeom prst="rect">
            <a:avLst/>
          </a:prstGeom>
        </p:spPr>
      </p:pic>
    </p:spTree>
    <p:extLst>
      <p:ext uri="{BB962C8B-B14F-4D97-AF65-F5344CB8AC3E}">
        <p14:creationId xmlns:p14="http://schemas.microsoft.com/office/powerpoint/2010/main" val="896686345"/>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Lab exercises</a:t>
            </a:r>
          </a:p>
        </p:txBody>
      </p:sp>
      <p:pic>
        <p:nvPicPr>
          <p:cNvPr id="18" name="Picture 17" descr="Icon  of paperclip">
            <a:extLst>
              <a:ext uri="{FF2B5EF4-FFF2-40B4-BE49-F238E27FC236}">
                <a16:creationId xmlns:a16="http://schemas.microsoft.com/office/drawing/2014/main" id="{44C6E2EB-A72F-4222-91B6-A9C0E5193450}"/>
              </a:ext>
            </a:extLst>
          </p:cNvPr>
          <p:cNvPicPr>
            <a:picLocks noChangeAspect="1"/>
          </p:cNvPicPr>
          <p:nvPr/>
        </p:nvPicPr>
        <p:blipFill>
          <a:blip r:embed="rId3"/>
          <a:stretch>
            <a:fillRect/>
          </a:stretch>
        </p:blipFill>
        <p:spPr>
          <a:xfrm>
            <a:off x="544230" y="1249140"/>
            <a:ext cx="1391412" cy="1391412"/>
          </a:xfrm>
          <a:prstGeom prst="rect">
            <a:avLst/>
          </a:prstGeom>
        </p:spPr>
      </p:pic>
      <p:sp>
        <p:nvSpPr>
          <p:cNvPr id="7" name="Rectangle 6">
            <a:extLst>
              <a:ext uri="{FF2B5EF4-FFF2-40B4-BE49-F238E27FC236}">
                <a16:creationId xmlns:a16="http://schemas.microsoft.com/office/drawing/2014/main" id="{36A642B0-9E77-4265-8305-AEA28BE614D4}"/>
              </a:ext>
              <a:ext uri="{C183D7F6-B498-43B3-948B-1728B52AA6E4}">
                <adec:decorative xmlns:adec="http://schemas.microsoft.com/office/drawing/2017/decorative" val="0"/>
              </a:ext>
            </a:extLst>
          </p:cNvPr>
          <p:cNvSpPr/>
          <p:nvPr/>
        </p:nvSpPr>
        <p:spPr bwMode="auto">
          <a:xfrm>
            <a:off x="2179638" y="1716112"/>
            <a:ext cx="9659884" cy="369332"/>
          </a:xfrm>
          <a:prstGeom prst="rect">
            <a:avLst/>
          </a:prstGeom>
          <a:noFill/>
          <a:ln w="6350">
            <a:noFill/>
            <a:headEnd type="none" w="lg" len="med"/>
            <a:tailEnd type="none" w="lg" len="med"/>
          </a:ln>
        </p:spPr>
        <p:style>
          <a:lnRef idx="1">
            <a:schemeClr val="accent1"/>
          </a:lnRef>
          <a:fillRef idx="0">
            <a:schemeClr val="accent1"/>
          </a:fillRef>
          <a:effectRef idx="0">
            <a:schemeClr val="accent1"/>
          </a:effectRef>
          <a:fontRef idx="minor">
            <a:schemeClr val="tx1"/>
          </a:fontRef>
        </p:style>
        <p:txBody>
          <a:bodyPr rot="0" spcFirstLastPara="0" vert="horz" wrap="square" lIns="0" tIns="0" rIns="0" bIns="0" numCol="1" spcCol="0" rtlCol="0" fromWordArt="0" anchor="ctr" anchorCtr="0" forceAA="0" compatLnSpc="1">
            <a:prstTxWarp prst="textNoShape">
              <a:avLst/>
            </a:prstTxWarp>
            <a:spAutoFit/>
          </a:bodyPr>
          <a:lstStyle/>
          <a:p>
            <a:pPr fontAlgn="base">
              <a:spcAft>
                <a:spcPts val="600"/>
              </a:spcAft>
            </a:pPr>
            <a:r>
              <a:rPr lang="en-US" sz="2400" dirty="0">
                <a:latin typeface="+mj-lt"/>
              </a:rPr>
              <a:t>Exercise 1: </a:t>
            </a:r>
            <a:r>
              <a:rPr lang="en-US" sz="2400" dirty="0">
                <a:cs typeface="Segoe UI Semilight" panose="020B0402040204020203" pitchFamily="34" charset="0"/>
              </a:rPr>
              <a:t>Implement a Safe Attachments policy</a:t>
            </a:r>
          </a:p>
        </p:txBody>
      </p:sp>
      <p:sp>
        <p:nvSpPr>
          <p:cNvPr id="13" name="Rectangle 12">
            <a:extLst>
              <a:ext uri="{FF2B5EF4-FFF2-40B4-BE49-F238E27FC236}">
                <a16:creationId xmlns:a16="http://schemas.microsoft.com/office/drawing/2014/main" id="{690A04CE-AD39-4D57-A940-A6B1C6135CD2}"/>
              </a:ext>
            </a:extLst>
          </p:cNvPr>
          <p:cNvSpPr/>
          <p:nvPr/>
        </p:nvSpPr>
        <p:spPr bwMode="auto">
          <a:xfrm>
            <a:off x="2179637" y="2446675"/>
            <a:ext cx="6597651" cy="1331647"/>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spAutoFit/>
          </a:bodyPr>
          <a:lstStyle/>
          <a:p>
            <a:pPr fontAlgn="base">
              <a:spcAft>
                <a:spcPts val="400"/>
              </a:spcAft>
            </a:pPr>
            <a:r>
              <a:rPr lang="en-US" sz="2400" dirty="0">
                <a:solidFill>
                  <a:schemeClr val="accent1"/>
                </a:solidFill>
                <a:latin typeface="+mj-lt"/>
              </a:rPr>
              <a:t>Task 1</a:t>
            </a:r>
          </a:p>
          <a:p>
            <a:pPr fontAlgn="base"/>
            <a:r>
              <a:rPr lang="en-US" sz="2000" dirty="0">
                <a:solidFill>
                  <a:schemeClr val="tx1"/>
                </a:solidFill>
              </a:rPr>
              <a:t>Create a Safe Attachment policy and turn on Microsoft Defender for </a:t>
            </a:r>
            <a:r>
              <a:rPr lang="en-US" sz="2000">
                <a:solidFill>
                  <a:schemeClr val="tx1"/>
                </a:solidFill>
              </a:rPr>
              <a:t>Office 365</a:t>
            </a:r>
            <a:endParaRPr lang="en-US" sz="2000" dirty="0">
              <a:solidFill>
                <a:schemeClr val="tx1"/>
              </a:solidFill>
            </a:endParaRPr>
          </a:p>
        </p:txBody>
      </p:sp>
    </p:spTree>
    <p:extLst>
      <p:ext uri="{BB962C8B-B14F-4D97-AF65-F5344CB8AC3E}">
        <p14:creationId xmlns:p14="http://schemas.microsoft.com/office/powerpoint/2010/main" val="17633307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pc="0" dirty="0"/>
              <a:t>Module 4: Manage Safe Links </a:t>
            </a:r>
          </a:p>
        </p:txBody>
      </p:sp>
      <p:pic>
        <p:nvPicPr>
          <p:cNvPr id="3" name="Picture 2" descr="Icon of globe with monitor">
            <a:extLst>
              <a:ext uri="{FF2B5EF4-FFF2-40B4-BE49-F238E27FC236}">
                <a16:creationId xmlns:a16="http://schemas.microsoft.com/office/drawing/2014/main" id="{558163CD-A5F2-4A5A-878C-A0DA3F133BA2}"/>
              </a:ext>
            </a:extLst>
          </p:cNvPr>
          <p:cNvPicPr>
            <a:picLocks noChangeAspect="1"/>
          </p:cNvPicPr>
          <p:nvPr/>
        </p:nvPicPr>
        <p:blipFill>
          <a:blip r:embed="rId3"/>
          <a:stretch>
            <a:fillRect/>
          </a:stretch>
        </p:blipFill>
        <p:spPr>
          <a:xfrm>
            <a:off x="10466719" y="3024104"/>
            <a:ext cx="946316" cy="946316"/>
          </a:xfrm>
          <a:prstGeom prst="rect">
            <a:avLst/>
          </a:prstGeom>
        </p:spPr>
      </p:pic>
    </p:spTree>
    <p:extLst>
      <p:ext uri="{BB962C8B-B14F-4D97-AF65-F5344CB8AC3E}">
        <p14:creationId xmlns:p14="http://schemas.microsoft.com/office/powerpoint/2010/main" val="3272564355"/>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Introduction  </a:t>
            </a:r>
          </a:p>
        </p:txBody>
      </p:sp>
      <p:sp>
        <p:nvSpPr>
          <p:cNvPr id="26" name="Rectangle 25">
            <a:extLst>
              <a:ext uri="{FF2B5EF4-FFF2-40B4-BE49-F238E27FC236}">
                <a16:creationId xmlns:a16="http://schemas.microsoft.com/office/drawing/2014/main" id="{38DAD593-5DA8-446F-ACB9-C53CC7E17927}"/>
              </a:ext>
            </a:extLst>
          </p:cNvPr>
          <p:cNvSpPr/>
          <p:nvPr/>
        </p:nvSpPr>
        <p:spPr>
          <a:xfrm>
            <a:off x="579437" y="1153911"/>
            <a:ext cx="5802313" cy="307777"/>
          </a:xfrm>
          <a:prstGeom prst="rect">
            <a:avLst/>
          </a:prstGeom>
        </p:spPr>
        <p:txBody>
          <a:bodyPr wrap="square" lIns="0" tIns="0" rIns="0" bIns="0">
            <a:noAutofit/>
          </a:bodyPr>
          <a:lstStyle/>
          <a:p>
            <a:r>
              <a:rPr lang="en-US" sz="2000" dirty="0">
                <a:solidFill>
                  <a:schemeClr val="accent1"/>
                </a:solidFill>
                <a:latin typeface="+mj-lt"/>
              </a:rPr>
              <a:t>This module examines how to manage Safe Links in your Microsoft 365 tenant by:</a:t>
            </a:r>
          </a:p>
        </p:txBody>
      </p:sp>
      <p:pic>
        <p:nvPicPr>
          <p:cNvPr id="46" name="Picture 45" descr="Icon of a wrench">
            <a:extLst>
              <a:ext uri="{FF2B5EF4-FFF2-40B4-BE49-F238E27FC236}">
                <a16:creationId xmlns:a16="http://schemas.microsoft.com/office/drawing/2014/main" id="{808E4139-7E82-47FA-91A8-AF957E306DA7}"/>
              </a:ext>
            </a:extLst>
          </p:cNvPr>
          <p:cNvPicPr>
            <a:picLocks noChangeAspect="1"/>
          </p:cNvPicPr>
          <p:nvPr/>
        </p:nvPicPr>
        <p:blipFill>
          <a:blip r:embed="rId3"/>
          <a:stretch>
            <a:fillRect/>
          </a:stretch>
        </p:blipFill>
        <p:spPr>
          <a:xfrm>
            <a:off x="600059" y="2147322"/>
            <a:ext cx="824484" cy="824484"/>
          </a:xfrm>
          <a:prstGeom prst="rect">
            <a:avLst/>
          </a:prstGeom>
        </p:spPr>
      </p:pic>
      <p:sp>
        <p:nvSpPr>
          <p:cNvPr id="8" name="Rectangle 7">
            <a:extLst>
              <a:ext uri="{FF2B5EF4-FFF2-40B4-BE49-F238E27FC236}">
                <a16:creationId xmlns:a16="http://schemas.microsoft.com/office/drawing/2014/main" id="{227682E7-302F-4F71-8D60-F85356F9D39F}"/>
              </a:ext>
            </a:extLst>
          </p:cNvPr>
          <p:cNvSpPr/>
          <p:nvPr/>
        </p:nvSpPr>
        <p:spPr>
          <a:xfrm>
            <a:off x="1661603" y="2274773"/>
            <a:ext cx="5045367" cy="553998"/>
          </a:xfrm>
          <a:prstGeom prst="rect">
            <a:avLst/>
          </a:prstGeom>
        </p:spPr>
        <p:txBody>
          <a:bodyPr wrap="square" lIns="0" tIns="0" rIns="0" bIns="0" anchor="ctr">
            <a:spAutoFit/>
          </a:bodyPr>
          <a:lstStyle/>
          <a:p>
            <a:r>
              <a:rPr lang="en-US" dirty="0"/>
              <a:t>Creating and modifying a Safe Links policy in the Microsoft 365 Defender portal</a:t>
            </a:r>
          </a:p>
        </p:txBody>
      </p:sp>
      <p:cxnSp>
        <p:nvCxnSpPr>
          <p:cNvPr id="27" name="Straight Connector 26">
            <a:extLst>
              <a:ext uri="{FF2B5EF4-FFF2-40B4-BE49-F238E27FC236}">
                <a16:creationId xmlns:a16="http://schemas.microsoft.com/office/drawing/2014/main" id="{A9704BC2-3B84-40C4-85B1-D0C5ACE193FF}"/>
              </a:ext>
              <a:ext uri="{C183D7F6-B498-43B3-948B-1728B52AA6E4}">
                <adec:decorative xmlns:adec="http://schemas.microsoft.com/office/drawing/2017/decorative" val="1"/>
              </a:ext>
            </a:extLst>
          </p:cNvPr>
          <p:cNvCxnSpPr>
            <a:cxnSpLocks/>
          </p:cNvCxnSpPr>
          <p:nvPr/>
        </p:nvCxnSpPr>
        <p:spPr>
          <a:xfrm>
            <a:off x="1661603" y="3111174"/>
            <a:ext cx="4891597"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47" name="Picture 46" descr="Icon of hand with a cursor">
            <a:extLst>
              <a:ext uri="{FF2B5EF4-FFF2-40B4-BE49-F238E27FC236}">
                <a16:creationId xmlns:a16="http://schemas.microsoft.com/office/drawing/2014/main" id="{51004452-1C54-4000-8D49-53A7D89C109F}"/>
              </a:ext>
            </a:extLst>
          </p:cNvPr>
          <p:cNvPicPr>
            <a:picLocks noChangeAspect="1"/>
          </p:cNvPicPr>
          <p:nvPr/>
        </p:nvPicPr>
        <p:blipFill>
          <a:blip r:embed="rId4"/>
          <a:stretch>
            <a:fillRect/>
          </a:stretch>
        </p:blipFill>
        <p:spPr>
          <a:xfrm>
            <a:off x="600059" y="3181291"/>
            <a:ext cx="824484" cy="824484"/>
          </a:xfrm>
          <a:prstGeom prst="rect">
            <a:avLst/>
          </a:prstGeom>
        </p:spPr>
      </p:pic>
      <p:sp>
        <p:nvSpPr>
          <p:cNvPr id="12" name="Rectangle 11">
            <a:extLst>
              <a:ext uri="{FF2B5EF4-FFF2-40B4-BE49-F238E27FC236}">
                <a16:creationId xmlns:a16="http://schemas.microsoft.com/office/drawing/2014/main" id="{54B39C6D-145B-4659-B3E0-B38BF5E7EF77}"/>
              </a:ext>
            </a:extLst>
          </p:cNvPr>
          <p:cNvSpPr/>
          <p:nvPr/>
        </p:nvSpPr>
        <p:spPr>
          <a:xfrm>
            <a:off x="1661603" y="3299313"/>
            <a:ext cx="5045367" cy="553998"/>
          </a:xfrm>
          <a:prstGeom prst="rect">
            <a:avLst/>
          </a:prstGeom>
        </p:spPr>
        <p:txBody>
          <a:bodyPr wrap="square" lIns="0" tIns="0" rIns="0" bIns="0" anchor="ctr">
            <a:spAutoFit/>
          </a:bodyPr>
          <a:lstStyle/>
          <a:p>
            <a:pPr lvl="0" defTabSz="488950">
              <a:spcBef>
                <a:spcPct val="0"/>
              </a:spcBef>
              <a:spcAft>
                <a:spcPct val="35000"/>
              </a:spcAft>
            </a:pPr>
            <a:r>
              <a:rPr lang="en-US" dirty="0"/>
              <a:t>Creating a Safe Links policy by using Windows PowerShell</a:t>
            </a:r>
          </a:p>
        </p:txBody>
      </p:sp>
      <p:cxnSp>
        <p:nvCxnSpPr>
          <p:cNvPr id="28" name="Straight Connector 27">
            <a:extLst>
              <a:ext uri="{FF2B5EF4-FFF2-40B4-BE49-F238E27FC236}">
                <a16:creationId xmlns:a16="http://schemas.microsoft.com/office/drawing/2014/main" id="{AF1C9D3D-4607-4713-8EC1-7C4F62D8FCE3}"/>
              </a:ext>
              <a:ext uri="{C183D7F6-B498-43B3-948B-1728B52AA6E4}">
                <adec:decorative xmlns:adec="http://schemas.microsoft.com/office/drawing/2017/decorative" val="1"/>
              </a:ext>
            </a:extLst>
          </p:cNvPr>
          <p:cNvCxnSpPr>
            <a:cxnSpLocks/>
          </p:cNvCxnSpPr>
          <p:nvPr/>
        </p:nvCxnSpPr>
        <p:spPr>
          <a:xfrm>
            <a:off x="1661603" y="4098010"/>
            <a:ext cx="4891597"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48" name="Picture 47" descr="Icon of gear">
            <a:extLst>
              <a:ext uri="{FF2B5EF4-FFF2-40B4-BE49-F238E27FC236}">
                <a16:creationId xmlns:a16="http://schemas.microsoft.com/office/drawing/2014/main" id="{7B0E43CB-7504-409E-9308-B2CA5A5FA449}"/>
              </a:ext>
            </a:extLst>
          </p:cNvPr>
          <p:cNvPicPr>
            <a:picLocks noChangeAspect="1"/>
          </p:cNvPicPr>
          <p:nvPr/>
        </p:nvPicPr>
        <p:blipFill>
          <a:blip r:embed="rId5"/>
          <a:stretch>
            <a:fillRect/>
          </a:stretch>
        </p:blipFill>
        <p:spPr>
          <a:xfrm>
            <a:off x="600059" y="4138324"/>
            <a:ext cx="824484" cy="824484"/>
          </a:xfrm>
          <a:prstGeom prst="rect">
            <a:avLst/>
          </a:prstGeom>
        </p:spPr>
      </p:pic>
      <p:sp>
        <p:nvSpPr>
          <p:cNvPr id="16" name="Rectangle 15">
            <a:extLst>
              <a:ext uri="{FF2B5EF4-FFF2-40B4-BE49-F238E27FC236}">
                <a16:creationId xmlns:a16="http://schemas.microsoft.com/office/drawing/2014/main" id="{0E3D000E-2B2C-46FE-B43D-AC6CF5732FB5}"/>
              </a:ext>
            </a:extLst>
          </p:cNvPr>
          <p:cNvSpPr/>
          <p:nvPr/>
        </p:nvSpPr>
        <p:spPr>
          <a:xfrm>
            <a:off x="1661603" y="4286150"/>
            <a:ext cx="5045367" cy="553998"/>
          </a:xfrm>
          <a:prstGeom prst="rect">
            <a:avLst/>
          </a:prstGeom>
        </p:spPr>
        <p:txBody>
          <a:bodyPr wrap="square" lIns="0" tIns="0" rIns="0" bIns="0" anchor="ctr">
            <a:spAutoFit/>
          </a:bodyPr>
          <a:lstStyle/>
          <a:p>
            <a:r>
              <a:rPr lang="en-US" dirty="0"/>
              <a:t>Configuring a Safe Links policy to take certain actions</a:t>
            </a:r>
          </a:p>
        </p:txBody>
      </p:sp>
      <p:cxnSp>
        <p:nvCxnSpPr>
          <p:cNvPr id="29" name="Straight Connector 28">
            <a:extLst>
              <a:ext uri="{FF2B5EF4-FFF2-40B4-BE49-F238E27FC236}">
                <a16:creationId xmlns:a16="http://schemas.microsoft.com/office/drawing/2014/main" id="{28990DC5-07EE-4E18-83AC-02CD69E02316}"/>
              </a:ext>
              <a:ext uri="{C183D7F6-B498-43B3-948B-1728B52AA6E4}">
                <adec:decorative xmlns:adec="http://schemas.microsoft.com/office/drawing/2017/decorative" val="1"/>
              </a:ext>
            </a:extLst>
          </p:cNvPr>
          <p:cNvCxnSpPr>
            <a:cxnSpLocks/>
          </p:cNvCxnSpPr>
          <p:nvPr/>
        </p:nvCxnSpPr>
        <p:spPr>
          <a:xfrm>
            <a:off x="1661603" y="5028289"/>
            <a:ext cx="4891597"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49" name="Picture 48" descr="Icon of three rectangles with a check mark at each end">
            <a:extLst>
              <a:ext uri="{FF2B5EF4-FFF2-40B4-BE49-F238E27FC236}">
                <a16:creationId xmlns:a16="http://schemas.microsoft.com/office/drawing/2014/main" id="{97EA02F3-1CE0-4572-9C39-03A40FB2DD1B}"/>
              </a:ext>
            </a:extLst>
          </p:cNvPr>
          <p:cNvPicPr>
            <a:picLocks noChangeAspect="1"/>
          </p:cNvPicPr>
          <p:nvPr/>
        </p:nvPicPr>
        <p:blipFill>
          <a:blip r:embed="rId6"/>
          <a:stretch>
            <a:fillRect/>
          </a:stretch>
        </p:blipFill>
        <p:spPr>
          <a:xfrm>
            <a:off x="600059" y="5125159"/>
            <a:ext cx="824484" cy="824484"/>
          </a:xfrm>
          <a:prstGeom prst="rect">
            <a:avLst/>
          </a:prstGeom>
        </p:spPr>
      </p:pic>
      <p:sp>
        <p:nvSpPr>
          <p:cNvPr id="21" name="Rectangle 20">
            <a:extLst>
              <a:ext uri="{FF2B5EF4-FFF2-40B4-BE49-F238E27FC236}">
                <a16:creationId xmlns:a16="http://schemas.microsoft.com/office/drawing/2014/main" id="{C050751B-004C-4A78-A0D6-1D0E0613175C}"/>
              </a:ext>
            </a:extLst>
          </p:cNvPr>
          <p:cNvSpPr/>
          <p:nvPr/>
        </p:nvSpPr>
        <p:spPr>
          <a:xfrm>
            <a:off x="1661603" y="5204462"/>
            <a:ext cx="5045367" cy="553998"/>
          </a:xfrm>
          <a:prstGeom prst="rect">
            <a:avLst/>
          </a:prstGeom>
        </p:spPr>
        <p:txBody>
          <a:bodyPr wrap="square" lIns="0" tIns="0" rIns="0" bIns="0" anchor="ctr">
            <a:spAutoFit/>
          </a:bodyPr>
          <a:lstStyle/>
          <a:p>
            <a:r>
              <a:rPr lang="en-US" dirty="0"/>
              <a:t>Implementing a transport rule to disable the Safe Links functionality</a:t>
            </a:r>
          </a:p>
        </p:txBody>
      </p:sp>
    </p:spTree>
    <p:extLst>
      <p:ext uri="{BB962C8B-B14F-4D97-AF65-F5344CB8AC3E}">
        <p14:creationId xmlns:p14="http://schemas.microsoft.com/office/powerpoint/2010/main" val="20956533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solidFill>
                  <a:schemeClr val="tx1"/>
                </a:solidFill>
              </a:rPr>
              <a:t>Create </a:t>
            </a:r>
            <a:r>
              <a:rPr lang="en-US" dirty="0"/>
              <a:t>Safe Links </a:t>
            </a:r>
            <a:r>
              <a:rPr lang="en-US" dirty="0">
                <a:solidFill>
                  <a:schemeClr val="tx1"/>
                </a:solidFill>
              </a:rPr>
              <a:t>policies in Microsoft Defender for Office 365</a:t>
            </a:r>
          </a:p>
        </p:txBody>
      </p:sp>
      <p:sp>
        <p:nvSpPr>
          <p:cNvPr id="8" name="Rectangle 7">
            <a:extLst>
              <a:ext uri="{FF2B5EF4-FFF2-40B4-BE49-F238E27FC236}">
                <a16:creationId xmlns:a16="http://schemas.microsoft.com/office/drawing/2014/main" id="{7D764DE6-9518-4547-83FA-E82685335388}"/>
              </a:ext>
            </a:extLst>
          </p:cNvPr>
          <p:cNvSpPr/>
          <p:nvPr/>
        </p:nvSpPr>
        <p:spPr>
          <a:xfrm>
            <a:off x="1872342" y="1435024"/>
            <a:ext cx="9964073" cy="600164"/>
          </a:xfrm>
          <a:prstGeom prst="rect">
            <a:avLst/>
          </a:prstGeom>
        </p:spPr>
        <p:txBody>
          <a:bodyPr wrap="square" lIns="0" tIns="0" rIns="0">
            <a:spAutoFit/>
          </a:bodyPr>
          <a:lstStyle/>
          <a:p>
            <a:r>
              <a:rPr lang="en-US" dirty="0"/>
              <a:t>To create a Safe Links policy, you must be assigned either the Organization Management or Hygiene Management role</a:t>
            </a:r>
            <a:endParaRPr lang="en-US" sz="900" dirty="0"/>
          </a:p>
        </p:txBody>
      </p:sp>
      <p:cxnSp>
        <p:nvCxnSpPr>
          <p:cNvPr id="13" name="Straight Connector 12">
            <a:extLst>
              <a:ext uri="{FF2B5EF4-FFF2-40B4-BE49-F238E27FC236}">
                <a16:creationId xmlns:a16="http://schemas.microsoft.com/office/drawing/2014/main" id="{25F5F2B7-D26D-4BBF-8E2D-63CF4545D4D9}"/>
              </a:ext>
              <a:ext uri="{C183D7F6-B498-43B3-948B-1728B52AA6E4}">
                <adec:decorative xmlns:adec="http://schemas.microsoft.com/office/drawing/2017/decorative" val="1"/>
              </a:ext>
            </a:extLst>
          </p:cNvPr>
          <p:cNvCxnSpPr>
            <a:cxnSpLocks/>
          </p:cNvCxnSpPr>
          <p:nvPr/>
        </p:nvCxnSpPr>
        <p:spPr>
          <a:xfrm>
            <a:off x="1872342" y="2231843"/>
            <a:ext cx="9964057"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20" name="Picture 19" descr="Icon  of paperclip">
            <a:extLst>
              <a:ext uri="{FF2B5EF4-FFF2-40B4-BE49-F238E27FC236}">
                <a16:creationId xmlns:a16="http://schemas.microsoft.com/office/drawing/2014/main" id="{93F00F23-95A3-4966-9B89-C704D78FB770}"/>
              </a:ext>
            </a:extLst>
          </p:cNvPr>
          <p:cNvPicPr>
            <a:picLocks noChangeAspect="1"/>
          </p:cNvPicPr>
          <p:nvPr/>
        </p:nvPicPr>
        <p:blipFill>
          <a:blip r:embed="rId3"/>
          <a:stretch>
            <a:fillRect/>
          </a:stretch>
        </p:blipFill>
        <p:spPr>
          <a:xfrm>
            <a:off x="600059" y="1390428"/>
            <a:ext cx="731520" cy="731520"/>
          </a:xfrm>
          <a:prstGeom prst="rect">
            <a:avLst/>
          </a:prstGeom>
        </p:spPr>
      </p:pic>
      <p:sp>
        <p:nvSpPr>
          <p:cNvPr id="5" name="Rectangle 4">
            <a:extLst>
              <a:ext uri="{FF2B5EF4-FFF2-40B4-BE49-F238E27FC236}">
                <a16:creationId xmlns:a16="http://schemas.microsoft.com/office/drawing/2014/main" id="{17E548A3-DCCB-F86E-B054-3B13131A9695}"/>
              </a:ext>
            </a:extLst>
          </p:cNvPr>
          <p:cNvSpPr/>
          <p:nvPr/>
        </p:nvSpPr>
        <p:spPr>
          <a:xfrm>
            <a:off x="1868877" y="3399200"/>
            <a:ext cx="9964073" cy="3508653"/>
          </a:xfrm>
          <a:prstGeom prst="rect">
            <a:avLst/>
          </a:prstGeom>
        </p:spPr>
        <p:txBody>
          <a:bodyPr wrap="square" lIns="0" tIns="0" rIns="0">
            <a:spAutoFit/>
          </a:bodyPr>
          <a:lstStyle/>
          <a:p>
            <a:pPr>
              <a:spcAft>
                <a:spcPts val="600"/>
              </a:spcAft>
            </a:pPr>
            <a:r>
              <a:rPr lang="en-US" dirty="0">
                <a:latin typeface="+mj-lt"/>
              </a:rPr>
              <a:t>Safe Attachments policy settings include:</a:t>
            </a:r>
          </a:p>
          <a:p>
            <a:pPr lvl="1">
              <a:spcAft>
                <a:spcPts val="600"/>
              </a:spcAft>
            </a:pPr>
            <a:r>
              <a:rPr lang="en-US" i="0" dirty="0">
                <a:solidFill>
                  <a:srgbClr val="000000"/>
                </a:solidFill>
                <a:effectLst/>
              </a:rPr>
              <a:t>Apply Safe Links to email messages sent within the organization</a:t>
            </a:r>
          </a:p>
          <a:p>
            <a:pPr lvl="1">
              <a:spcAft>
                <a:spcPts val="600"/>
              </a:spcAft>
            </a:pPr>
            <a:r>
              <a:rPr lang="en-US" i="0" dirty="0">
                <a:solidFill>
                  <a:srgbClr val="000000"/>
                </a:solidFill>
                <a:effectLst/>
              </a:rPr>
              <a:t>Apply real-time URL scanning for suspicious links and links that point to files</a:t>
            </a:r>
            <a:endParaRPr lang="en-US" dirty="0">
              <a:solidFill>
                <a:srgbClr val="000000"/>
              </a:solidFill>
            </a:endParaRPr>
          </a:p>
          <a:p>
            <a:pPr lvl="1">
              <a:spcAft>
                <a:spcPts val="600"/>
              </a:spcAft>
            </a:pPr>
            <a:r>
              <a:rPr lang="en-US" i="0" dirty="0">
                <a:solidFill>
                  <a:srgbClr val="000000"/>
                </a:solidFill>
                <a:effectLst/>
              </a:rPr>
              <a:t>Wait for URL scanning to complete before delivering the message</a:t>
            </a:r>
            <a:endParaRPr lang="en-US" dirty="0"/>
          </a:p>
          <a:p>
            <a:pPr lvl="1">
              <a:spcAft>
                <a:spcPts val="600"/>
              </a:spcAft>
            </a:pPr>
            <a:r>
              <a:rPr lang="en-US" i="0" dirty="0">
                <a:solidFill>
                  <a:srgbClr val="000000"/>
                </a:solidFill>
                <a:effectLst/>
              </a:rPr>
              <a:t>Do not rewrite URLs, do checks via </a:t>
            </a:r>
            <a:r>
              <a:rPr lang="en-US" i="0" dirty="0" err="1">
                <a:solidFill>
                  <a:srgbClr val="000000"/>
                </a:solidFill>
                <a:effectLst/>
              </a:rPr>
              <a:t>SafeLinks</a:t>
            </a:r>
            <a:r>
              <a:rPr lang="en-US" i="0" dirty="0">
                <a:solidFill>
                  <a:srgbClr val="000000"/>
                </a:solidFill>
                <a:effectLst/>
              </a:rPr>
              <a:t> API only</a:t>
            </a:r>
          </a:p>
          <a:p>
            <a:pPr lvl="1">
              <a:spcAft>
                <a:spcPts val="600"/>
              </a:spcAft>
            </a:pPr>
            <a:r>
              <a:rPr lang="en-US" i="0" dirty="0">
                <a:solidFill>
                  <a:srgbClr val="000000"/>
                </a:solidFill>
                <a:effectLst/>
              </a:rPr>
              <a:t>Track user clicks</a:t>
            </a:r>
            <a:endParaRPr lang="en-US" dirty="0">
              <a:solidFill>
                <a:srgbClr val="000000"/>
              </a:solidFill>
            </a:endParaRPr>
          </a:p>
          <a:p>
            <a:pPr lvl="1">
              <a:spcAft>
                <a:spcPts val="600"/>
              </a:spcAft>
            </a:pPr>
            <a:r>
              <a:rPr lang="en-US" i="0" dirty="0">
                <a:solidFill>
                  <a:srgbClr val="000000"/>
                </a:solidFill>
                <a:effectLst/>
              </a:rPr>
              <a:t>Let users click through to the original URL</a:t>
            </a:r>
          </a:p>
          <a:p>
            <a:pPr lvl="1">
              <a:spcAft>
                <a:spcPts val="600"/>
              </a:spcAft>
            </a:pPr>
            <a:r>
              <a:rPr lang="en-US" i="0" dirty="0">
                <a:solidFill>
                  <a:srgbClr val="000000"/>
                </a:solidFill>
                <a:effectLst/>
              </a:rPr>
              <a:t>Display the organization branding on notification and warning pages</a:t>
            </a:r>
            <a:endParaRPr lang="en-US" dirty="0">
              <a:solidFill>
                <a:srgbClr val="000000"/>
              </a:solidFill>
            </a:endParaRPr>
          </a:p>
          <a:p>
            <a:pPr lvl="1">
              <a:spcAft>
                <a:spcPts val="600"/>
              </a:spcAft>
            </a:pPr>
            <a:r>
              <a:rPr lang="en-US" i="0" dirty="0">
                <a:solidFill>
                  <a:srgbClr val="000000"/>
                </a:solidFill>
                <a:effectLst/>
              </a:rPr>
              <a:t>Recipient filters</a:t>
            </a:r>
          </a:p>
          <a:p>
            <a:pPr lvl="1">
              <a:spcAft>
                <a:spcPts val="600"/>
              </a:spcAft>
            </a:pPr>
            <a:r>
              <a:rPr lang="en-US" i="0" dirty="0">
                <a:solidFill>
                  <a:srgbClr val="000000"/>
                </a:solidFill>
                <a:effectLst/>
              </a:rPr>
              <a:t>Priority</a:t>
            </a:r>
            <a:endParaRPr lang="en-US" sz="2000" dirty="0"/>
          </a:p>
        </p:txBody>
      </p:sp>
      <p:grpSp>
        <p:nvGrpSpPr>
          <p:cNvPr id="6" name="Group 5" descr="Icon of gear">
            <a:extLst>
              <a:ext uri="{FF2B5EF4-FFF2-40B4-BE49-F238E27FC236}">
                <a16:creationId xmlns:a16="http://schemas.microsoft.com/office/drawing/2014/main" id="{1A27849F-2800-F46D-0966-221566407556}"/>
              </a:ext>
            </a:extLst>
          </p:cNvPr>
          <p:cNvGrpSpPr/>
          <p:nvPr/>
        </p:nvGrpSpPr>
        <p:grpSpPr>
          <a:xfrm>
            <a:off x="595987" y="3811831"/>
            <a:ext cx="731520" cy="731520"/>
            <a:chOff x="9134167" y="1017831"/>
            <a:chExt cx="780288" cy="781812"/>
          </a:xfrm>
        </p:grpSpPr>
        <p:pic>
          <p:nvPicPr>
            <p:cNvPr id="7" name="Picture 6">
              <a:extLst>
                <a:ext uri="{FF2B5EF4-FFF2-40B4-BE49-F238E27FC236}">
                  <a16:creationId xmlns:a16="http://schemas.microsoft.com/office/drawing/2014/main" id="{CE27B558-25F8-4A84-5502-B175D6E77634}"/>
                </a:ext>
              </a:extLst>
            </p:cNvPr>
            <p:cNvPicPr>
              <a:picLocks noChangeAspect="1"/>
            </p:cNvPicPr>
            <p:nvPr/>
          </p:nvPicPr>
          <p:blipFill>
            <a:blip r:embed="rId4"/>
            <a:stretch>
              <a:fillRect/>
            </a:stretch>
          </p:blipFill>
          <p:spPr>
            <a:xfrm>
              <a:off x="9134167" y="1017831"/>
              <a:ext cx="780288" cy="781812"/>
            </a:xfrm>
            <a:prstGeom prst="rect">
              <a:avLst/>
            </a:prstGeom>
          </p:spPr>
        </p:pic>
        <p:pic>
          <p:nvPicPr>
            <p:cNvPr id="9" name="Picture 8" descr="Icon of gear">
              <a:extLst>
                <a:ext uri="{FF2B5EF4-FFF2-40B4-BE49-F238E27FC236}">
                  <a16:creationId xmlns:a16="http://schemas.microsoft.com/office/drawing/2014/main" id="{24BEB97F-3091-62A9-5892-5725413EBA5B}"/>
                </a:ext>
              </a:extLst>
            </p:cNvPr>
            <p:cNvPicPr>
              <a:picLocks noChangeAspect="1"/>
            </p:cNvPicPr>
            <p:nvPr/>
          </p:nvPicPr>
          <p:blipFill>
            <a:blip r:embed="rId5"/>
            <a:stretch>
              <a:fillRect/>
            </a:stretch>
          </p:blipFill>
          <p:spPr>
            <a:xfrm>
              <a:off x="9321111" y="1205537"/>
              <a:ext cx="406400" cy="406400"/>
            </a:xfrm>
            <a:prstGeom prst="rect">
              <a:avLst/>
            </a:prstGeom>
          </p:spPr>
        </p:pic>
      </p:grpSp>
      <p:cxnSp>
        <p:nvCxnSpPr>
          <p:cNvPr id="3" name="Straight Connector 2">
            <a:extLst>
              <a:ext uri="{FF2B5EF4-FFF2-40B4-BE49-F238E27FC236}">
                <a16:creationId xmlns:a16="http://schemas.microsoft.com/office/drawing/2014/main" id="{BFB005BB-1CE6-DAD2-ABE6-CB216604E933}"/>
              </a:ext>
              <a:ext uri="{C183D7F6-B498-43B3-948B-1728B52AA6E4}">
                <adec:decorative xmlns:adec="http://schemas.microsoft.com/office/drawing/2017/decorative" val="1"/>
              </a:ext>
            </a:extLst>
          </p:cNvPr>
          <p:cNvCxnSpPr>
            <a:cxnSpLocks/>
          </p:cNvCxnSpPr>
          <p:nvPr/>
        </p:nvCxnSpPr>
        <p:spPr>
          <a:xfrm>
            <a:off x="1872342" y="3176723"/>
            <a:ext cx="9964057"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07BF69DA-AA30-7338-CB2E-2F15268DAB55}"/>
              </a:ext>
            </a:extLst>
          </p:cNvPr>
          <p:cNvSpPr/>
          <p:nvPr/>
        </p:nvSpPr>
        <p:spPr>
          <a:xfrm>
            <a:off x="1872342" y="2410384"/>
            <a:ext cx="10167258" cy="600164"/>
          </a:xfrm>
          <a:prstGeom prst="rect">
            <a:avLst/>
          </a:prstGeom>
        </p:spPr>
        <p:txBody>
          <a:bodyPr wrap="square" lIns="0" tIns="0" rIns="0">
            <a:spAutoFit/>
          </a:bodyPr>
          <a:lstStyle/>
          <a:p>
            <a:r>
              <a:rPr lang="en-US" dirty="0"/>
              <a:t>An organization that has Microsoft Defender for Office 365 enabled in its tenant will have a default Safe Links policy automatically created that applies to everyone in the organization</a:t>
            </a:r>
          </a:p>
        </p:txBody>
      </p:sp>
      <p:grpSp>
        <p:nvGrpSpPr>
          <p:cNvPr id="11" name="Group 10" descr="Icon of a globe with a chain on the bottom">
            <a:extLst>
              <a:ext uri="{FF2B5EF4-FFF2-40B4-BE49-F238E27FC236}">
                <a16:creationId xmlns:a16="http://schemas.microsoft.com/office/drawing/2014/main" id="{32DABC62-5655-D813-D850-2DFAD7A8FA3C}"/>
              </a:ext>
            </a:extLst>
          </p:cNvPr>
          <p:cNvGrpSpPr/>
          <p:nvPr/>
        </p:nvGrpSpPr>
        <p:grpSpPr>
          <a:xfrm>
            <a:off x="595987" y="2358922"/>
            <a:ext cx="731520" cy="731520"/>
            <a:chOff x="9140547" y="5071642"/>
            <a:chExt cx="780288" cy="781812"/>
          </a:xfrm>
        </p:grpSpPr>
        <p:pic>
          <p:nvPicPr>
            <p:cNvPr id="12" name="Picture 11">
              <a:extLst>
                <a:ext uri="{FF2B5EF4-FFF2-40B4-BE49-F238E27FC236}">
                  <a16:creationId xmlns:a16="http://schemas.microsoft.com/office/drawing/2014/main" id="{9AB915D2-8E3D-A65F-F876-CEA6D25C5F9E}"/>
                </a:ext>
              </a:extLst>
            </p:cNvPr>
            <p:cNvPicPr>
              <a:picLocks noChangeAspect="1"/>
            </p:cNvPicPr>
            <p:nvPr/>
          </p:nvPicPr>
          <p:blipFill>
            <a:blip r:embed="rId4"/>
            <a:stretch>
              <a:fillRect/>
            </a:stretch>
          </p:blipFill>
          <p:spPr>
            <a:xfrm>
              <a:off x="9140547" y="5071642"/>
              <a:ext cx="780288" cy="781812"/>
            </a:xfrm>
            <a:prstGeom prst="rect">
              <a:avLst/>
            </a:prstGeom>
          </p:spPr>
        </p:pic>
        <p:pic>
          <p:nvPicPr>
            <p:cNvPr id="14" name="Picture 13" descr="Icon of a globe with a chain on the bottom">
              <a:extLst>
                <a:ext uri="{FF2B5EF4-FFF2-40B4-BE49-F238E27FC236}">
                  <a16:creationId xmlns:a16="http://schemas.microsoft.com/office/drawing/2014/main" id="{9CAB3587-0AE4-FBB7-2DDD-0D8EA29539E7}"/>
                </a:ext>
              </a:extLst>
            </p:cNvPr>
            <p:cNvPicPr>
              <a:picLocks noChangeAspect="1"/>
            </p:cNvPicPr>
            <p:nvPr/>
          </p:nvPicPr>
          <p:blipFill>
            <a:blip r:embed="rId6"/>
            <a:stretch>
              <a:fillRect/>
            </a:stretch>
          </p:blipFill>
          <p:spPr>
            <a:xfrm>
              <a:off x="9327491" y="5259348"/>
              <a:ext cx="406400" cy="406400"/>
            </a:xfrm>
            <a:prstGeom prst="rect">
              <a:avLst/>
            </a:prstGeom>
          </p:spPr>
        </p:pic>
      </p:grpSp>
    </p:spTree>
    <p:extLst>
      <p:ext uri="{BB962C8B-B14F-4D97-AF65-F5344CB8AC3E}">
        <p14:creationId xmlns:p14="http://schemas.microsoft.com/office/powerpoint/2010/main" val="22858802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Create Safe Links policies using Windows PowerShell </a:t>
            </a:r>
          </a:p>
        </p:txBody>
      </p:sp>
      <p:graphicFrame>
        <p:nvGraphicFramePr>
          <p:cNvPr id="5" name="Table 4">
            <a:extLst>
              <a:ext uri="{FF2B5EF4-FFF2-40B4-BE49-F238E27FC236}">
                <a16:creationId xmlns:a16="http://schemas.microsoft.com/office/drawing/2014/main" id="{75CDBF24-91F9-44DC-A01C-5016370B14A9}"/>
              </a:ext>
            </a:extLst>
          </p:cNvPr>
          <p:cNvGraphicFramePr>
            <a:graphicFrameLocks noGrp="1"/>
          </p:cNvGraphicFramePr>
          <p:nvPr>
            <p:extLst>
              <p:ext uri="{D42A27DB-BD31-4B8C-83A1-F6EECF244321}">
                <p14:modId xmlns:p14="http://schemas.microsoft.com/office/powerpoint/2010/main" val="746891659"/>
              </p:ext>
            </p:extLst>
          </p:nvPr>
        </p:nvGraphicFramePr>
        <p:xfrm>
          <a:off x="600059" y="1436688"/>
          <a:ext cx="11239464" cy="3507744"/>
        </p:xfrm>
        <a:graphic>
          <a:graphicData uri="http://schemas.openxmlformats.org/drawingml/2006/table">
            <a:tbl>
              <a:tblPr firstRow="1" firstCol="1"/>
              <a:tblGrid>
                <a:gridCol w="5619732">
                  <a:extLst>
                    <a:ext uri="{9D8B030D-6E8A-4147-A177-3AD203B41FA5}">
                      <a16:colId xmlns:a16="http://schemas.microsoft.com/office/drawing/2014/main" val="355855941"/>
                    </a:ext>
                  </a:extLst>
                </a:gridCol>
                <a:gridCol w="5619732">
                  <a:extLst>
                    <a:ext uri="{9D8B030D-6E8A-4147-A177-3AD203B41FA5}">
                      <a16:colId xmlns:a16="http://schemas.microsoft.com/office/drawing/2014/main" val="3196034556"/>
                    </a:ext>
                  </a:extLst>
                </a:gridCol>
              </a:tblGrid>
              <a:tr h="331764">
                <a:tc>
                  <a:txBody>
                    <a:bodyPr/>
                    <a:lstStyle/>
                    <a:p>
                      <a:pPr algn="l">
                        <a:lnSpc>
                          <a:spcPct val="100000"/>
                        </a:lnSpc>
                        <a:spcAft>
                          <a:spcPts val="0"/>
                        </a:spcAft>
                      </a:pPr>
                      <a:r>
                        <a:rPr lang="en-US" sz="2000" b="0" dirty="0">
                          <a:solidFill>
                            <a:schemeClr val="bg1"/>
                          </a:solidFill>
                          <a:effectLst/>
                          <a:latin typeface="+mj-lt"/>
                          <a:ea typeface="Calibri" panose="020F0502020204030204" pitchFamily="34" charset="0"/>
                          <a:cs typeface="Times New Roman" panose="02020603050405020304" pitchFamily="18" charset="0"/>
                        </a:rPr>
                        <a:t>If you want to do this:</a:t>
                      </a:r>
                      <a:endParaRPr lang="en-US" sz="2400" b="0" dirty="0">
                        <a:solidFill>
                          <a:schemeClr val="bg1"/>
                        </a:solidFill>
                        <a:effectLst/>
                        <a:latin typeface="+mj-lt"/>
                        <a:ea typeface="Calibri" panose="020F0502020204030204" pitchFamily="34" charset="0"/>
                        <a:cs typeface="Times New Roman" panose="02020603050405020304" pitchFamily="18" charset="0"/>
                      </a:endParaRPr>
                    </a:p>
                  </a:txBody>
                  <a:tcPr marT="91440" marB="91440" anchor="ctr">
                    <a:lnL w="6350" cap="flat" cmpd="sng" algn="ctr">
                      <a:solidFill>
                        <a:schemeClr val="accent2"/>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accent2"/>
                      </a:solidFill>
                      <a:prstDash val="solid"/>
                      <a:round/>
                      <a:headEnd type="none" w="med" len="med"/>
                      <a:tailEnd type="none" w="med" len="med"/>
                    </a:lnT>
                    <a:lnB w="6350" cap="flat" cmpd="sng" algn="ctr">
                      <a:noFill/>
                      <a:prstDash val="solid"/>
                      <a:round/>
                      <a:headEnd type="none" w="med" len="med"/>
                      <a:tailEnd type="none" w="med" len="med"/>
                    </a:lnB>
                    <a:solidFill>
                      <a:schemeClr val="accent2"/>
                    </a:solidFill>
                  </a:tcPr>
                </a:tc>
                <a:tc>
                  <a:txBody>
                    <a:bodyPr/>
                    <a:lstStyle/>
                    <a:p>
                      <a:pPr algn="l">
                        <a:lnSpc>
                          <a:spcPct val="100000"/>
                        </a:lnSpc>
                        <a:spcAft>
                          <a:spcPts val="0"/>
                        </a:spcAft>
                      </a:pPr>
                      <a:r>
                        <a:rPr lang="en-US" sz="2000" b="0" dirty="0">
                          <a:solidFill>
                            <a:schemeClr val="bg1"/>
                          </a:solidFill>
                          <a:effectLst/>
                          <a:latin typeface="+mj-lt"/>
                          <a:ea typeface="Calibri" panose="020F0502020204030204" pitchFamily="34" charset="0"/>
                          <a:cs typeface="Times New Roman" panose="02020603050405020304" pitchFamily="18" charset="0"/>
                        </a:rPr>
                        <a:t>Use this cmdlet:</a:t>
                      </a:r>
                      <a:endParaRPr lang="en-US" sz="2400" b="0" dirty="0">
                        <a:solidFill>
                          <a:schemeClr val="bg1"/>
                        </a:solidFill>
                        <a:effectLst/>
                        <a:latin typeface="+mj-lt"/>
                        <a:ea typeface="Calibri" panose="020F0502020204030204" pitchFamily="34" charset="0"/>
                        <a:cs typeface="Times New Roman" panose="02020603050405020304" pitchFamily="18" charset="0"/>
                      </a:endParaRPr>
                    </a:p>
                  </a:txBody>
                  <a:tcPr marT="91440" marB="91440" anchor="ctr">
                    <a:lnL w="6350" cap="flat" cmpd="sng" algn="ctr">
                      <a:solidFill>
                        <a:schemeClr val="bg1"/>
                      </a:solidFill>
                      <a:prstDash val="solid"/>
                      <a:round/>
                      <a:headEnd type="none" w="med" len="med"/>
                      <a:tailEnd type="none" w="med" len="med"/>
                    </a:lnL>
                    <a:lnR w="6350" cap="flat" cmpd="sng" algn="ctr">
                      <a:solidFill>
                        <a:schemeClr val="accent2"/>
                      </a:solidFill>
                      <a:prstDash val="solid"/>
                      <a:round/>
                      <a:headEnd type="none" w="med" len="med"/>
                      <a:tailEnd type="none" w="med" len="med"/>
                    </a:lnR>
                    <a:lnT w="6350" cap="flat" cmpd="sng" algn="ctr">
                      <a:solidFill>
                        <a:schemeClr val="accent2"/>
                      </a:solidFill>
                      <a:prstDash val="solid"/>
                      <a:round/>
                      <a:headEnd type="none" w="med" len="med"/>
                      <a:tailEnd type="none" w="med" len="med"/>
                    </a:lnT>
                    <a:lnB w="6350" cap="flat" cmpd="sng" algn="ctr">
                      <a:noFill/>
                      <a:prstDash val="solid"/>
                      <a:round/>
                      <a:headEnd type="none" w="med" len="med"/>
                      <a:tailEnd type="none" w="med" len="med"/>
                    </a:lnB>
                    <a:solidFill>
                      <a:schemeClr val="accent2"/>
                    </a:solidFill>
                  </a:tcPr>
                </a:tc>
                <a:extLst>
                  <a:ext uri="{0D108BD9-81ED-4DB2-BD59-A6C34878D82A}">
                    <a16:rowId xmlns:a16="http://schemas.microsoft.com/office/drawing/2014/main" val="4003416465"/>
                  </a:ext>
                </a:extLst>
              </a:tr>
              <a:tr h="256815">
                <a:tc>
                  <a:txBody>
                    <a:bodyPr/>
                    <a:lstStyle/>
                    <a:p>
                      <a:pPr algn="l">
                        <a:lnSpc>
                          <a:spcPts val="1470"/>
                        </a:lnSpc>
                        <a:spcAft>
                          <a:spcPts val="0"/>
                        </a:spcAft>
                      </a:pPr>
                      <a:r>
                        <a:rPr lang="en-US" sz="1800" dirty="0">
                          <a:solidFill>
                            <a:schemeClr val="tx1"/>
                          </a:solidFill>
                          <a:effectLst/>
                          <a:latin typeface="+mn-lt"/>
                          <a:ea typeface="Calibri" panose="020F0502020204030204" pitchFamily="34" charset="0"/>
                          <a:cs typeface="Times New Roman" panose="02020603050405020304" pitchFamily="18" charset="0"/>
                        </a:rPr>
                        <a:t>View your Safe Links </a:t>
                      </a:r>
                      <a:r>
                        <a:rPr lang="en-US" sz="1800">
                          <a:solidFill>
                            <a:schemeClr val="tx1"/>
                          </a:solidFill>
                          <a:effectLst/>
                          <a:latin typeface="+mn-lt"/>
                          <a:ea typeface="Calibri" panose="020F0502020204030204" pitchFamily="34" charset="0"/>
                          <a:cs typeface="Times New Roman" panose="02020603050405020304" pitchFamily="18" charset="0"/>
                        </a:rPr>
                        <a:t>policy settings</a:t>
                      </a:r>
                      <a:endParaRPr lang="en-US" sz="2000" dirty="0">
                        <a:solidFill>
                          <a:schemeClr val="tx1"/>
                        </a:solidFill>
                        <a:effectLst/>
                        <a:latin typeface="+mn-lt"/>
                        <a:ea typeface="Calibri" panose="020F0502020204030204" pitchFamily="34" charset="0"/>
                        <a:cs typeface="Times New Roman" panose="02020603050405020304" pitchFamily="18" charset="0"/>
                      </a:endParaRPr>
                    </a:p>
                  </a:txBody>
                  <a:tcPr marT="91440" marB="9144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algn="l">
                        <a:lnSpc>
                          <a:spcPts val="1470"/>
                        </a:lnSpc>
                        <a:spcAft>
                          <a:spcPts val="0"/>
                        </a:spcAft>
                      </a:pPr>
                      <a:r>
                        <a:rPr lang="en-US" sz="1800" u="none">
                          <a:solidFill>
                            <a:schemeClr val="tx1"/>
                          </a:solidFill>
                          <a:effectLst/>
                          <a:latin typeface="+mn-lt"/>
                          <a:ea typeface="Calibri" panose="020F0502020204030204" pitchFamily="34" charset="0"/>
                          <a:cs typeface="Times New Roman" panose="02020603050405020304" pitchFamily="18" charset="0"/>
                        </a:rPr>
                        <a:t>Get-SafeLinksPolicy</a:t>
                      </a:r>
                      <a:endParaRPr lang="en-US" sz="2000" u="none" dirty="0">
                        <a:solidFill>
                          <a:schemeClr val="tx1"/>
                        </a:solidFill>
                        <a:effectLst/>
                        <a:latin typeface="+mn-lt"/>
                        <a:ea typeface="Calibri" panose="020F0502020204030204" pitchFamily="34" charset="0"/>
                        <a:cs typeface="Times New Roman" panose="02020603050405020304" pitchFamily="18" charset="0"/>
                      </a:endParaRPr>
                    </a:p>
                  </a:txBody>
                  <a:tcPr marT="91440" marB="9144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745628414"/>
                  </a:ext>
                </a:extLst>
              </a:tr>
              <a:tr h="256815">
                <a:tc>
                  <a:txBody>
                    <a:bodyPr/>
                    <a:lstStyle/>
                    <a:p>
                      <a:pPr algn="l">
                        <a:lnSpc>
                          <a:spcPts val="1470"/>
                        </a:lnSpc>
                        <a:spcAft>
                          <a:spcPts val="0"/>
                        </a:spcAft>
                      </a:pPr>
                      <a:r>
                        <a:rPr lang="en-US" sz="1800" dirty="0">
                          <a:solidFill>
                            <a:schemeClr val="tx1"/>
                          </a:solidFill>
                          <a:effectLst/>
                          <a:latin typeface="+mn-lt"/>
                          <a:ea typeface="Calibri" panose="020F0502020204030204" pitchFamily="34" charset="0"/>
                          <a:cs typeface="Times New Roman" panose="02020603050405020304" pitchFamily="18" charset="0"/>
                        </a:rPr>
                        <a:t>Edit an existing Safe </a:t>
                      </a:r>
                      <a:r>
                        <a:rPr lang="en-US" sz="1800">
                          <a:solidFill>
                            <a:schemeClr val="tx1"/>
                          </a:solidFill>
                          <a:effectLst/>
                          <a:latin typeface="+mn-lt"/>
                          <a:ea typeface="Calibri" panose="020F0502020204030204" pitchFamily="34" charset="0"/>
                          <a:cs typeface="Times New Roman" panose="02020603050405020304" pitchFamily="18" charset="0"/>
                        </a:rPr>
                        <a:t>Links policy</a:t>
                      </a:r>
                      <a:endParaRPr lang="en-US" sz="2000" dirty="0">
                        <a:solidFill>
                          <a:schemeClr val="tx1"/>
                        </a:solidFill>
                        <a:effectLst/>
                        <a:latin typeface="+mn-lt"/>
                        <a:ea typeface="Calibri" panose="020F0502020204030204" pitchFamily="34" charset="0"/>
                        <a:cs typeface="Times New Roman" panose="02020603050405020304" pitchFamily="18" charset="0"/>
                      </a:endParaRPr>
                    </a:p>
                  </a:txBody>
                  <a:tcPr marT="91440" marB="9144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algn="l">
                        <a:lnSpc>
                          <a:spcPts val="1470"/>
                        </a:lnSpc>
                        <a:spcAft>
                          <a:spcPts val="0"/>
                        </a:spcAft>
                      </a:pPr>
                      <a:r>
                        <a:rPr lang="en-US" sz="1800" u="none">
                          <a:solidFill>
                            <a:schemeClr val="tx1"/>
                          </a:solidFill>
                          <a:effectLst/>
                          <a:latin typeface="+mn-lt"/>
                          <a:ea typeface="Calibri" panose="020F0502020204030204" pitchFamily="34" charset="0"/>
                          <a:cs typeface="Times New Roman" panose="02020603050405020304" pitchFamily="18" charset="0"/>
                        </a:rPr>
                        <a:t>Set-SafeLinksPolicy</a:t>
                      </a:r>
                      <a:endParaRPr lang="en-US" sz="2000" u="none" dirty="0">
                        <a:solidFill>
                          <a:schemeClr val="tx1"/>
                        </a:solidFill>
                        <a:effectLst/>
                        <a:latin typeface="+mn-lt"/>
                        <a:ea typeface="Calibri" panose="020F0502020204030204" pitchFamily="34" charset="0"/>
                        <a:cs typeface="Times New Roman" panose="02020603050405020304" pitchFamily="18" charset="0"/>
                      </a:endParaRPr>
                    </a:p>
                  </a:txBody>
                  <a:tcPr marT="91440" marB="9144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560576126"/>
                  </a:ext>
                </a:extLst>
              </a:tr>
              <a:tr h="256815">
                <a:tc>
                  <a:txBody>
                    <a:bodyPr/>
                    <a:lstStyle/>
                    <a:p>
                      <a:pPr algn="l">
                        <a:lnSpc>
                          <a:spcPts val="1470"/>
                        </a:lnSpc>
                        <a:spcAft>
                          <a:spcPts val="0"/>
                        </a:spcAft>
                      </a:pPr>
                      <a:r>
                        <a:rPr lang="en-US" sz="1800" dirty="0">
                          <a:solidFill>
                            <a:schemeClr val="tx1"/>
                          </a:solidFill>
                          <a:effectLst/>
                          <a:latin typeface="+mn-lt"/>
                          <a:ea typeface="Calibri" panose="020F0502020204030204" pitchFamily="34" charset="0"/>
                          <a:cs typeface="Times New Roman" panose="02020603050405020304" pitchFamily="18" charset="0"/>
                        </a:rPr>
                        <a:t>Create a new custom Safe </a:t>
                      </a:r>
                      <a:r>
                        <a:rPr lang="en-US" sz="1800">
                          <a:solidFill>
                            <a:schemeClr val="tx1"/>
                          </a:solidFill>
                          <a:effectLst/>
                          <a:latin typeface="+mn-lt"/>
                          <a:ea typeface="Calibri" panose="020F0502020204030204" pitchFamily="34" charset="0"/>
                          <a:cs typeface="Times New Roman" panose="02020603050405020304" pitchFamily="18" charset="0"/>
                        </a:rPr>
                        <a:t>Links policy</a:t>
                      </a:r>
                      <a:endParaRPr lang="en-US" sz="2000" dirty="0">
                        <a:solidFill>
                          <a:schemeClr val="tx1"/>
                        </a:solidFill>
                        <a:effectLst/>
                        <a:latin typeface="+mn-lt"/>
                        <a:ea typeface="Calibri" panose="020F0502020204030204" pitchFamily="34" charset="0"/>
                        <a:cs typeface="Times New Roman" panose="02020603050405020304" pitchFamily="18" charset="0"/>
                      </a:endParaRPr>
                    </a:p>
                  </a:txBody>
                  <a:tcPr marT="91440" marB="9144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algn="l">
                        <a:lnSpc>
                          <a:spcPts val="1470"/>
                        </a:lnSpc>
                        <a:spcAft>
                          <a:spcPts val="0"/>
                        </a:spcAft>
                      </a:pPr>
                      <a:r>
                        <a:rPr lang="en-US" sz="1800" u="none">
                          <a:solidFill>
                            <a:schemeClr val="tx1"/>
                          </a:solidFill>
                          <a:effectLst/>
                          <a:latin typeface="+mn-lt"/>
                          <a:ea typeface="Calibri" panose="020F0502020204030204" pitchFamily="34" charset="0"/>
                          <a:cs typeface="Times New Roman" panose="02020603050405020304" pitchFamily="18" charset="0"/>
                        </a:rPr>
                        <a:t>New-SafeLinksPolicy</a:t>
                      </a:r>
                      <a:endParaRPr lang="en-US" sz="2000" u="none" dirty="0">
                        <a:solidFill>
                          <a:schemeClr val="tx1"/>
                        </a:solidFill>
                        <a:effectLst/>
                        <a:latin typeface="+mn-lt"/>
                        <a:ea typeface="Calibri" panose="020F0502020204030204" pitchFamily="34" charset="0"/>
                        <a:cs typeface="Times New Roman" panose="02020603050405020304" pitchFamily="18" charset="0"/>
                      </a:endParaRPr>
                    </a:p>
                  </a:txBody>
                  <a:tcPr marT="91440" marB="9144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129430200"/>
                  </a:ext>
                </a:extLst>
              </a:tr>
              <a:tr h="256815">
                <a:tc>
                  <a:txBody>
                    <a:bodyPr/>
                    <a:lstStyle/>
                    <a:p>
                      <a:pPr algn="l">
                        <a:lnSpc>
                          <a:spcPts val="1470"/>
                        </a:lnSpc>
                        <a:spcAft>
                          <a:spcPts val="0"/>
                        </a:spcAft>
                      </a:pPr>
                      <a:r>
                        <a:rPr lang="en-US" sz="1800" dirty="0">
                          <a:solidFill>
                            <a:schemeClr val="tx1"/>
                          </a:solidFill>
                          <a:effectLst/>
                          <a:latin typeface="+mn-lt"/>
                          <a:ea typeface="Calibri" panose="020F0502020204030204" pitchFamily="34" charset="0"/>
                          <a:cs typeface="Times New Roman" panose="02020603050405020304" pitchFamily="18" charset="0"/>
                        </a:rPr>
                        <a:t>Remove a custom Safe </a:t>
                      </a:r>
                      <a:r>
                        <a:rPr lang="en-US" sz="1800">
                          <a:solidFill>
                            <a:schemeClr val="tx1"/>
                          </a:solidFill>
                          <a:effectLst/>
                          <a:latin typeface="+mn-lt"/>
                          <a:ea typeface="Calibri" panose="020F0502020204030204" pitchFamily="34" charset="0"/>
                          <a:cs typeface="Times New Roman" panose="02020603050405020304" pitchFamily="18" charset="0"/>
                        </a:rPr>
                        <a:t>Links policy</a:t>
                      </a:r>
                      <a:endParaRPr lang="en-US" sz="2000" dirty="0">
                        <a:solidFill>
                          <a:schemeClr val="tx1"/>
                        </a:solidFill>
                        <a:effectLst/>
                        <a:latin typeface="+mn-lt"/>
                        <a:ea typeface="Calibri" panose="020F0502020204030204" pitchFamily="34" charset="0"/>
                        <a:cs typeface="Times New Roman" panose="02020603050405020304" pitchFamily="18" charset="0"/>
                      </a:endParaRPr>
                    </a:p>
                  </a:txBody>
                  <a:tcPr marT="91440" marB="9144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algn="l">
                        <a:lnSpc>
                          <a:spcPts val="1470"/>
                        </a:lnSpc>
                        <a:spcAft>
                          <a:spcPts val="0"/>
                        </a:spcAft>
                      </a:pPr>
                      <a:r>
                        <a:rPr lang="en-US" sz="1800" u="none">
                          <a:solidFill>
                            <a:schemeClr val="tx1"/>
                          </a:solidFill>
                          <a:effectLst/>
                          <a:latin typeface="+mn-lt"/>
                          <a:ea typeface="Calibri" panose="020F0502020204030204" pitchFamily="34" charset="0"/>
                          <a:cs typeface="Times New Roman" panose="02020603050405020304" pitchFamily="18" charset="0"/>
                        </a:rPr>
                        <a:t>Remove-SafeLinksPolicy</a:t>
                      </a:r>
                      <a:endParaRPr lang="en-US" sz="2000" u="none" dirty="0">
                        <a:solidFill>
                          <a:schemeClr val="tx1"/>
                        </a:solidFill>
                        <a:effectLst/>
                        <a:latin typeface="+mn-lt"/>
                        <a:ea typeface="Calibri" panose="020F0502020204030204" pitchFamily="34" charset="0"/>
                        <a:cs typeface="Times New Roman" panose="02020603050405020304" pitchFamily="18" charset="0"/>
                      </a:endParaRPr>
                    </a:p>
                  </a:txBody>
                  <a:tcPr marT="91440" marB="9144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338383729"/>
                  </a:ext>
                </a:extLst>
              </a:tr>
              <a:tr h="256815">
                <a:tc>
                  <a:txBody>
                    <a:bodyPr/>
                    <a:lstStyle/>
                    <a:p>
                      <a:pPr algn="l">
                        <a:lnSpc>
                          <a:spcPts val="1470"/>
                        </a:lnSpc>
                        <a:spcAft>
                          <a:spcPts val="0"/>
                        </a:spcAft>
                      </a:pPr>
                      <a:r>
                        <a:rPr lang="en-US" sz="1800" dirty="0">
                          <a:solidFill>
                            <a:schemeClr val="tx1"/>
                          </a:solidFill>
                          <a:effectLst/>
                          <a:latin typeface="+mn-lt"/>
                          <a:ea typeface="Calibri" panose="020F0502020204030204" pitchFamily="34" charset="0"/>
                          <a:cs typeface="Times New Roman" panose="02020603050405020304" pitchFamily="18" charset="0"/>
                        </a:rPr>
                        <a:t>View your Safe Links </a:t>
                      </a:r>
                      <a:r>
                        <a:rPr lang="en-US" sz="1800">
                          <a:solidFill>
                            <a:schemeClr val="tx1"/>
                          </a:solidFill>
                          <a:effectLst/>
                          <a:latin typeface="+mn-lt"/>
                          <a:ea typeface="Calibri" panose="020F0502020204030204" pitchFamily="34" charset="0"/>
                          <a:cs typeface="Times New Roman" panose="02020603050405020304" pitchFamily="18" charset="0"/>
                        </a:rPr>
                        <a:t>rule settings</a:t>
                      </a:r>
                      <a:endParaRPr lang="en-US" sz="2000" dirty="0">
                        <a:solidFill>
                          <a:schemeClr val="tx1"/>
                        </a:solidFill>
                        <a:effectLst/>
                        <a:latin typeface="+mn-lt"/>
                        <a:ea typeface="Calibri" panose="020F0502020204030204" pitchFamily="34" charset="0"/>
                        <a:cs typeface="Times New Roman" panose="02020603050405020304" pitchFamily="18" charset="0"/>
                      </a:endParaRPr>
                    </a:p>
                  </a:txBody>
                  <a:tcPr marT="91440" marB="9144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algn="l">
                        <a:lnSpc>
                          <a:spcPts val="1470"/>
                        </a:lnSpc>
                        <a:spcAft>
                          <a:spcPts val="0"/>
                        </a:spcAft>
                      </a:pPr>
                      <a:r>
                        <a:rPr lang="en-US" sz="1800" u="none">
                          <a:solidFill>
                            <a:schemeClr val="tx1"/>
                          </a:solidFill>
                          <a:effectLst/>
                          <a:latin typeface="+mn-lt"/>
                          <a:ea typeface="Calibri" panose="020F0502020204030204" pitchFamily="34" charset="0"/>
                          <a:cs typeface="Times New Roman" panose="02020603050405020304" pitchFamily="18" charset="0"/>
                        </a:rPr>
                        <a:t>Get-SafeLinksRule</a:t>
                      </a:r>
                      <a:endParaRPr lang="en-US" sz="2000" u="none" dirty="0">
                        <a:solidFill>
                          <a:schemeClr val="tx1"/>
                        </a:solidFill>
                        <a:effectLst/>
                        <a:latin typeface="+mn-lt"/>
                        <a:ea typeface="Calibri" panose="020F0502020204030204" pitchFamily="34" charset="0"/>
                        <a:cs typeface="Times New Roman" panose="02020603050405020304" pitchFamily="18" charset="0"/>
                      </a:endParaRPr>
                    </a:p>
                  </a:txBody>
                  <a:tcPr marT="91440" marB="9144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448876681"/>
                  </a:ext>
                </a:extLst>
              </a:tr>
              <a:tr h="256815">
                <a:tc>
                  <a:txBody>
                    <a:bodyPr/>
                    <a:lstStyle/>
                    <a:p>
                      <a:pPr algn="l">
                        <a:lnSpc>
                          <a:spcPts val="1470"/>
                        </a:lnSpc>
                        <a:spcAft>
                          <a:spcPts val="0"/>
                        </a:spcAft>
                      </a:pPr>
                      <a:r>
                        <a:rPr lang="en-US" sz="1800" dirty="0">
                          <a:solidFill>
                            <a:schemeClr val="tx1"/>
                          </a:solidFill>
                          <a:effectLst/>
                          <a:latin typeface="+mn-lt"/>
                          <a:ea typeface="Calibri" panose="020F0502020204030204" pitchFamily="34" charset="0"/>
                          <a:cs typeface="Times New Roman" panose="02020603050405020304" pitchFamily="18" charset="0"/>
                        </a:rPr>
                        <a:t>Edit an existing Safe </a:t>
                      </a:r>
                      <a:r>
                        <a:rPr lang="en-US" sz="1800">
                          <a:solidFill>
                            <a:schemeClr val="tx1"/>
                          </a:solidFill>
                          <a:effectLst/>
                          <a:latin typeface="+mn-lt"/>
                          <a:ea typeface="Calibri" panose="020F0502020204030204" pitchFamily="34" charset="0"/>
                          <a:cs typeface="Times New Roman" panose="02020603050405020304" pitchFamily="18" charset="0"/>
                        </a:rPr>
                        <a:t>Links rule</a:t>
                      </a:r>
                      <a:endParaRPr lang="en-US" sz="2000" dirty="0">
                        <a:solidFill>
                          <a:schemeClr val="tx1"/>
                        </a:solidFill>
                        <a:effectLst/>
                        <a:latin typeface="+mn-lt"/>
                        <a:ea typeface="Calibri" panose="020F0502020204030204" pitchFamily="34" charset="0"/>
                        <a:cs typeface="Times New Roman" panose="02020603050405020304" pitchFamily="18" charset="0"/>
                      </a:endParaRPr>
                    </a:p>
                  </a:txBody>
                  <a:tcPr marT="91440" marB="9144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algn="l">
                        <a:lnSpc>
                          <a:spcPts val="1470"/>
                        </a:lnSpc>
                        <a:spcAft>
                          <a:spcPts val="0"/>
                        </a:spcAft>
                      </a:pPr>
                      <a:r>
                        <a:rPr lang="en-US" sz="1800" u="none">
                          <a:solidFill>
                            <a:schemeClr val="tx1"/>
                          </a:solidFill>
                          <a:effectLst/>
                          <a:latin typeface="+mn-lt"/>
                          <a:ea typeface="Calibri" panose="020F0502020204030204" pitchFamily="34" charset="0"/>
                          <a:cs typeface="Times New Roman" panose="02020603050405020304" pitchFamily="18" charset="0"/>
                        </a:rPr>
                        <a:t>Set-SafeLinksRule</a:t>
                      </a:r>
                      <a:endParaRPr lang="en-US" sz="2000" u="none" dirty="0">
                        <a:solidFill>
                          <a:schemeClr val="tx1"/>
                        </a:solidFill>
                        <a:effectLst/>
                        <a:latin typeface="+mn-lt"/>
                        <a:ea typeface="Calibri" panose="020F0502020204030204" pitchFamily="34" charset="0"/>
                        <a:cs typeface="Times New Roman" panose="02020603050405020304" pitchFamily="18" charset="0"/>
                      </a:endParaRPr>
                    </a:p>
                  </a:txBody>
                  <a:tcPr marT="91440" marB="9144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270442176"/>
                  </a:ext>
                </a:extLst>
              </a:tr>
              <a:tr h="256815">
                <a:tc>
                  <a:txBody>
                    <a:bodyPr/>
                    <a:lstStyle/>
                    <a:p>
                      <a:pPr algn="l">
                        <a:lnSpc>
                          <a:spcPts val="1470"/>
                        </a:lnSpc>
                        <a:spcAft>
                          <a:spcPts val="0"/>
                        </a:spcAft>
                      </a:pPr>
                      <a:r>
                        <a:rPr lang="en-US" sz="1800" dirty="0">
                          <a:solidFill>
                            <a:schemeClr val="tx1"/>
                          </a:solidFill>
                          <a:effectLst/>
                          <a:latin typeface="+mn-lt"/>
                          <a:ea typeface="Calibri" panose="020F0502020204030204" pitchFamily="34" charset="0"/>
                          <a:cs typeface="Times New Roman" panose="02020603050405020304" pitchFamily="18" charset="0"/>
                        </a:rPr>
                        <a:t>Create a new custom Safe </a:t>
                      </a:r>
                      <a:r>
                        <a:rPr lang="en-US" sz="1800">
                          <a:solidFill>
                            <a:schemeClr val="tx1"/>
                          </a:solidFill>
                          <a:effectLst/>
                          <a:latin typeface="+mn-lt"/>
                          <a:ea typeface="Calibri" panose="020F0502020204030204" pitchFamily="34" charset="0"/>
                          <a:cs typeface="Times New Roman" panose="02020603050405020304" pitchFamily="18" charset="0"/>
                        </a:rPr>
                        <a:t>Links rule</a:t>
                      </a:r>
                      <a:endParaRPr lang="en-US" sz="2000" dirty="0">
                        <a:solidFill>
                          <a:schemeClr val="tx1"/>
                        </a:solidFill>
                        <a:effectLst/>
                        <a:latin typeface="+mn-lt"/>
                        <a:ea typeface="Calibri" panose="020F0502020204030204" pitchFamily="34" charset="0"/>
                        <a:cs typeface="Times New Roman" panose="02020603050405020304" pitchFamily="18" charset="0"/>
                      </a:endParaRPr>
                    </a:p>
                  </a:txBody>
                  <a:tcPr marT="91440" marB="9144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algn="l">
                        <a:lnSpc>
                          <a:spcPts val="1470"/>
                        </a:lnSpc>
                        <a:spcAft>
                          <a:spcPts val="0"/>
                        </a:spcAft>
                      </a:pPr>
                      <a:r>
                        <a:rPr lang="en-US" sz="1800" u="none">
                          <a:solidFill>
                            <a:schemeClr val="tx1"/>
                          </a:solidFill>
                          <a:effectLst/>
                          <a:latin typeface="+mn-lt"/>
                          <a:ea typeface="Calibri" panose="020F0502020204030204" pitchFamily="34" charset="0"/>
                          <a:cs typeface="Times New Roman" panose="02020603050405020304" pitchFamily="18" charset="0"/>
                        </a:rPr>
                        <a:t>New-SafeLinksRule</a:t>
                      </a:r>
                      <a:endParaRPr lang="en-US" sz="2000" u="none" dirty="0">
                        <a:solidFill>
                          <a:schemeClr val="tx1"/>
                        </a:solidFill>
                        <a:effectLst/>
                        <a:latin typeface="+mn-lt"/>
                        <a:ea typeface="Calibri" panose="020F0502020204030204" pitchFamily="34" charset="0"/>
                        <a:cs typeface="Times New Roman" panose="02020603050405020304" pitchFamily="18" charset="0"/>
                      </a:endParaRPr>
                    </a:p>
                  </a:txBody>
                  <a:tcPr marT="91440" marB="9144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303548755"/>
                  </a:ext>
                </a:extLst>
              </a:tr>
              <a:tr h="256815">
                <a:tc>
                  <a:txBody>
                    <a:bodyPr/>
                    <a:lstStyle/>
                    <a:p>
                      <a:pPr algn="l">
                        <a:lnSpc>
                          <a:spcPts val="1470"/>
                        </a:lnSpc>
                        <a:spcAft>
                          <a:spcPts val="0"/>
                        </a:spcAft>
                      </a:pPr>
                      <a:r>
                        <a:rPr lang="en-US" sz="1800" dirty="0">
                          <a:solidFill>
                            <a:schemeClr val="tx1"/>
                          </a:solidFill>
                          <a:effectLst/>
                          <a:latin typeface="+mn-lt"/>
                          <a:ea typeface="Calibri" panose="020F0502020204030204" pitchFamily="34" charset="0"/>
                          <a:cs typeface="Times New Roman" panose="02020603050405020304" pitchFamily="18" charset="0"/>
                        </a:rPr>
                        <a:t>Remove a custom Safe </a:t>
                      </a:r>
                      <a:r>
                        <a:rPr lang="en-US" sz="1800">
                          <a:solidFill>
                            <a:schemeClr val="tx1"/>
                          </a:solidFill>
                          <a:effectLst/>
                          <a:latin typeface="+mn-lt"/>
                          <a:ea typeface="Calibri" panose="020F0502020204030204" pitchFamily="34" charset="0"/>
                          <a:cs typeface="Times New Roman" panose="02020603050405020304" pitchFamily="18" charset="0"/>
                        </a:rPr>
                        <a:t>Links rule</a:t>
                      </a:r>
                      <a:endParaRPr lang="en-US" sz="2000" dirty="0">
                        <a:solidFill>
                          <a:schemeClr val="tx1"/>
                        </a:solidFill>
                        <a:effectLst/>
                        <a:latin typeface="+mn-lt"/>
                        <a:ea typeface="Calibri" panose="020F0502020204030204" pitchFamily="34" charset="0"/>
                        <a:cs typeface="Times New Roman" panose="02020603050405020304" pitchFamily="18" charset="0"/>
                      </a:endParaRPr>
                    </a:p>
                  </a:txBody>
                  <a:tcPr marT="91440" marB="9144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algn="l">
                        <a:lnSpc>
                          <a:spcPts val="1470"/>
                        </a:lnSpc>
                        <a:spcAft>
                          <a:spcPts val="0"/>
                        </a:spcAft>
                      </a:pPr>
                      <a:r>
                        <a:rPr lang="en-US" sz="1800" u="none" dirty="0">
                          <a:solidFill>
                            <a:schemeClr val="tx1"/>
                          </a:solidFill>
                          <a:effectLst/>
                          <a:latin typeface="+mn-lt"/>
                          <a:ea typeface="Calibri" panose="020F0502020204030204" pitchFamily="34" charset="0"/>
                          <a:cs typeface="Times New Roman" panose="02020603050405020304" pitchFamily="18" charset="0"/>
                        </a:rPr>
                        <a:t>Remove-</a:t>
                      </a:r>
                      <a:r>
                        <a:rPr lang="en-US" sz="1800" u="none" dirty="0" err="1">
                          <a:solidFill>
                            <a:schemeClr val="tx1"/>
                          </a:solidFill>
                          <a:effectLst/>
                          <a:latin typeface="+mn-lt"/>
                          <a:ea typeface="Calibri" panose="020F0502020204030204" pitchFamily="34" charset="0"/>
                          <a:cs typeface="Times New Roman" panose="02020603050405020304" pitchFamily="18" charset="0"/>
                        </a:rPr>
                        <a:t>SafeLinksRule</a:t>
                      </a:r>
                      <a:endParaRPr lang="en-US" sz="2000" u="none" dirty="0">
                        <a:solidFill>
                          <a:schemeClr val="tx1"/>
                        </a:solidFill>
                        <a:effectLst/>
                        <a:latin typeface="+mn-lt"/>
                        <a:ea typeface="Calibri" panose="020F0502020204030204" pitchFamily="34" charset="0"/>
                        <a:cs typeface="Times New Roman" panose="02020603050405020304" pitchFamily="18" charset="0"/>
                      </a:endParaRPr>
                    </a:p>
                  </a:txBody>
                  <a:tcPr marT="91440" marB="9144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14906487"/>
                  </a:ext>
                </a:extLst>
              </a:tr>
            </a:tbl>
          </a:graphicData>
        </a:graphic>
      </p:graphicFrame>
      <p:sp>
        <p:nvSpPr>
          <p:cNvPr id="3" name="TextBox 2">
            <a:extLst>
              <a:ext uri="{FF2B5EF4-FFF2-40B4-BE49-F238E27FC236}">
                <a16:creationId xmlns:a16="http://schemas.microsoft.com/office/drawing/2014/main" id="{1CB3B8C9-536A-C6B6-3206-48E517926F8F}"/>
              </a:ext>
              <a:ext uri="{C183D7F6-B498-43B3-948B-1728B52AA6E4}">
                <adec:decorative xmlns:adec="http://schemas.microsoft.com/office/drawing/2017/decorative" val="0"/>
              </a:ext>
            </a:extLst>
          </p:cNvPr>
          <p:cNvSpPr txBox="1"/>
          <p:nvPr/>
        </p:nvSpPr>
        <p:spPr>
          <a:xfrm>
            <a:off x="600059" y="5252720"/>
            <a:ext cx="11239464" cy="1198880"/>
          </a:xfrm>
          <a:prstGeom prst="rect">
            <a:avLst/>
          </a:prstGeom>
          <a:solidFill>
            <a:schemeClr val="bg1">
              <a:lumMod val="95000"/>
            </a:schemeClr>
          </a:solidFill>
          <a:ln>
            <a:noFill/>
          </a:ln>
        </p:spPr>
        <p:txBody>
          <a:bodyPr wrap="square" lIns="137160" tIns="91440" rIns="91440" bIns="91440" rtlCol="0" anchor="ctr">
            <a:noAutofit/>
          </a:bodyPr>
          <a:lstStyle/>
          <a:p>
            <a:pPr>
              <a:spcAft>
                <a:spcPts val="600"/>
              </a:spcAft>
            </a:pPr>
            <a:r>
              <a:rPr lang="en-US" b="0" dirty="0">
                <a:solidFill>
                  <a:schemeClr val="accent1"/>
                </a:solidFill>
                <a:effectLst/>
                <a:latin typeface="+mj-lt"/>
              </a:rPr>
              <a:t>When using PowerShell to create a policy, you must create the policy before the rule</a:t>
            </a:r>
          </a:p>
          <a:p>
            <a:pPr>
              <a:spcAft>
                <a:spcPts val="600"/>
              </a:spcAft>
            </a:pPr>
            <a:r>
              <a:rPr lang="en-US" b="0" dirty="0">
                <a:solidFill>
                  <a:srgbClr val="000000"/>
                </a:solidFill>
                <a:effectLst/>
              </a:rPr>
              <a:t>The policy must be created first so that you can later assign it to the rule</a:t>
            </a:r>
          </a:p>
          <a:p>
            <a:pPr>
              <a:spcAft>
                <a:spcPts val="600"/>
              </a:spcAft>
            </a:pPr>
            <a:r>
              <a:rPr lang="en-US" b="0" dirty="0">
                <a:solidFill>
                  <a:srgbClr val="000000"/>
                </a:solidFill>
                <a:effectLst/>
              </a:rPr>
              <a:t>If you create the rule first, you won't have a policy to assign to it</a:t>
            </a:r>
            <a:endParaRPr lang="en-US" dirty="0">
              <a:solidFill>
                <a:schemeClr val="accent1"/>
              </a:solidFill>
            </a:endParaRPr>
          </a:p>
        </p:txBody>
      </p:sp>
    </p:spTree>
    <p:extLst>
      <p:ext uri="{BB962C8B-B14F-4D97-AF65-F5344CB8AC3E}">
        <p14:creationId xmlns:p14="http://schemas.microsoft.com/office/powerpoint/2010/main" val="33936201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Modify an existing Safe Links policy </a:t>
            </a:r>
          </a:p>
        </p:txBody>
      </p:sp>
      <p:sp>
        <p:nvSpPr>
          <p:cNvPr id="7" name="Rectangle 6">
            <a:extLst>
              <a:ext uri="{FF2B5EF4-FFF2-40B4-BE49-F238E27FC236}">
                <a16:creationId xmlns:a16="http://schemas.microsoft.com/office/drawing/2014/main" id="{96D2BC8B-5866-41E0-A865-45C5DB891C14}"/>
              </a:ext>
            </a:extLst>
          </p:cNvPr>
          <p:cNvSpPr/>
          <p:nvPr/>
        </p:nvSpPr>
        <p:spPr>
          <a:xfrm>
            <a:off x="579437" y="1232255"/>
            <a:ext cx="11277601" cy="553998"/>
          </a:xfrm>
          <a:prstGeom prst="rect">
            <a:avLst/>
          </a:prstGeom>
        </p:spPr>
        <p:txBody>
          <a:bodyPr wrap="square" lIns="0" tIns="0" rIns="0" bIns="0">
            <a:spAutoFit/>
          </a:bodyPr>
          <a:lstStyle/>
          <a:p>
            <a:pPr>
              <a:spcBef>
                <a:spcPts val="800"/>
              </a:spcBef>
            </a:pPr>
            <a:r>
              <a:rPr lang="en-US" dirty="0"/>
              <a:t>You use the Microsoft 365 Defender portal to modify the default policy created by Microsoft to enable Safe Links in Office documents, as well as customized policies</a:t>
            </a:r>
          </a:p>
        </p:txBody>
      </p:sp>
      <p:sp>
        <p:nvSpPr>
          <p:cNvPr id="8" name="Rectangle 7">
            <a:extLst>
              <a:ext uri="{FF2B5EF4-FFF2-40B4-BE49-F238E27FC236}">
                <a16:creationId xmlns:a16="http://schemas.microsoft.com/office/drawing/2014/main" id="{56799AA2-E7C3-4B01-A809-F8FE22B153AB}"/>
              </a:ext>
              <a:ext uri="{C183D7F6-B498-43B3-948B-1728B52AA6E4}">
                <adec:decorative xmlns:adec="http://schemas.microsoft.com/office/drawing/2017/decorative" val="1"/>
              </a:ext>
            </a:extLst>
          </p:cNvPr>
          <p:cNvSpPr/>
          <p:nvPr/>
        </p:nvSpPr>
        <p:spPr bwMode="auto">
          <a:xfrm>
            <a:off x="1458407" y="1899919"/>
            <a:ext cx="9717593" cy="3119121"/>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pic>
        <p:nvPicPr>
          <p:cNvPr id="10" name="Picture 9" descr="Graphical user interface, text, application, email&#10;&#10;Description automatically generated">
            <a:extLst>
              <a:ext uri="{FF2B5EF4-FFF2-40B4-BE49-F238E27FC236}">
                <a16:creationId xmlns:a16="http://schemas.microsoft.com/office/drawing/2014/main" id="{D848DECD-0A40-550D-5AEB-D04DC2D85724}"/>
              </a:ext>
            </a:extLst>
          </p:cNvPr>
          <p:cNvPicPr>
            <a:picLocks noChangeAspect="1"/>
          </p:cNvPicPr>
          <p:nvPr/>
        </p:nvPicPr>
        <p:blipFill>
          <a:blip r:embed="rId3"/>
          <a:stretch>
            <a:fillRect/>
          </a:stretch>
        </p:blipFill>
        <p:spPr>
          <a:xfrm>
            <a:off x="1529527" y="1980752"/>
            <a:ext cx="9567375" cy="2926528"/>
          </a:xfrm>
          <a:prstGeom prst="rect">
            <a:avLst/>
          </a:prstGeom>
        </p:spPr>
      </p:pic>
      <p:sp>
        <p:nvSpPr>
          <p:cNvPr id="12" name="TextBox 11">
            <a:extLst>
              <a:ext uri="{FF2B5EF4-FFF2-40B4-BE49-F238E27FC236}">
                <a16:creationId xmlns:a16="http://schemas.microsoft.com/office/drawing/2014/main" id="{F8E2765F-93CF-0954-5AAC-CC4266FB0F35}"/>
              </a:ext>
              <a:ext uri="{C183D7F6-B498-43B3-948B-1728B52AA6E4}">
                <adec:decorative xmlns:adec="http://schemas.microsoft.com/office/drawing/2017/decorative" val="0"/>
              </a:ext>
            </a:extLst>
          </p:cNvPr>
          <p:cNvSpPr txBox="1"/>
          <p:nvPr/>
        </p:nvSpPr>
        <p:spPr>
          <a:xfrm>
            <a:off x="600058" y="5208272"/>
            <a:ext cx="11277601" cy="1710687"/>
          </a:xfrm>
          <a:prstGeom prst="rect">
            <a:avLst/>
          </a:prstGeom>
          <a:solidFill>
            <a:schemeClr val="bg1">
              <a:lumMod val="95000"/>
            </a:schemeClr>
          </a:solidFill>
          <a:ln>
            <a:noFill/>
          </a:ln>
        </p:spPr>
        <p:txBody>
          <a:bodyPr wrap="square" lIns="137160" tIns="91440" rIns="91440" bIns="91440" rtlCol="0" anchor="ctr">
            <a:noAutofit/>
          </a:bodyPr>
          <a:lstStyle/>
          <a:p>
            <a:pPr>
              <a:spcAft>
                <a:spcPts val="600"/>
              </a:spcAft>
            </a:pPr>
            <a:r>
              <a:rPr lang="en-US" sz="1600" b="0" dirty="0">
                <a:effectLst/>
                <a:latin typeface="+mj-lt"/>
              </a:rPr>
              <a:t>Policies are assigned a priority that’s based on the order in which they’re created</a:t>
            </a:r>
          </a:p>
          <a:p>
            <a:pPr lvl="1">
              <a:spcAft>
                <a:spcPts val="600"/>
              </a:spcAft>
            </a:pPr>
            <a:r>
              <a:rPr lang="en-US" sz="1400" dirty="0"/>
              <a:t>The first policy created is assigned priority 0, which is the highest priority</a:t>
            </a:r>
          </a:p>
          <a:p>
            <a:pPr lvl="1">
              <a:spcAft>
                <a:spcPts val="600"/>
              </a:spcAft>
            </a:pPr>
            <a:r>
              <a:rPr lang="en-US" sz="1400" dirty="0"/>
              <a:t>The next policy created is assigned priority 1, and so on</a:t>
            </a:r>
          </a:p>
          <a:p>
            <a:pPr lvl="1">
              <a:spcAft>
                <a:spcPts val="600"/>
              </a:spcAft>
            </a:pPr>
            <a:r>
              <a:rPr lang="en-US" sz="1400" b="0" i="0" dirty="0">
                <a:effectLst/>
              </a:rPr>
              <a:t>A lower priority number indicates a higher priority for the policy (priority 0 is the highest)</a:t>
            </a:r>
          </a:p>
          <a:p>
            <a:pPr>
              <a:spcAft>
                <a:spcPts val="600"/>
              </a:spcAft>
            </a:pPr>
            <a:r>
              <a:rPr lang="en-US" sz="1600" b="0" i="0" dirty="0">
                <a:effectLst/>
                <a:latin typeface="+mj-lt"/>
              </a:rPr>
              <a:t>In Microsoft 365 Defender, you can only change the priority of the Safe Links policy after you create it</a:t>
            </a:r>
            <a:endParaRPr lang="en-US" sz="1600" dirty="0">
              <a:latin typeface="+mj-lt"/>
            </a:endParaRPr>
          </a:p>
        </p:txBody>
      </p:sp>
    </p:spTree>
    <p:extLst>
      <p:ext uri="{BB962C8B-B14F-4D97-AF65-F5344CB8AC3E}">
        <p14:creationId xmlns:p14="http://schemas.microsoft.com/office/powerpoint/2010/main" val="32604465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Create a transport rule to bypass a Safe Links policy</a:t>
            </a:r>
          </a:p>
        </p:txBody>
      </p:sp>
      <p:pic>
        <p:nvPicPr>
          <p:cNvPr id="3" name="Picture 2" descr="Icon of two keys attached to a common ring">
            <a:extLst>
              <a:ext uri="{FF2B5EF4-FFF2-40B4-BE49-F238E27FC236}">
                <a16:creationId xmlns:a16="http://schemas.microsoft.com/office/drawing/2014/main" id="{71EF37CC-80D3-4A14-9E38-BBA7E8AB7877}"/>
              </a:ext>
            </a:extLst>
          </p:cNvPr>
          <p:cNvPicPr>
            <a:picLocks noChangeAspect="1"/>
          </p:cNvPicPr>
          <p:nvPr/>
        </p:nvPicPr>
        <p:blipFill>
          <a:blip r:embed="rId3"/>
          <a:stretch>
            <a:fillRect/>
          </a:stretch>
        </p:blipFill>
        <p:spPr>
          <a:xfrm>
            <a:off x="600059" y="1436956"/>
            <a:ext cx="952500" cy="952500"/>
          </a:xfrm>
          <a:prstGeom prst="rect">
            <a:avLst/>
          </a:prstGeom>
        </p:spPr>
      </p:pic>
      <p:sp>
        <p:nvSpPr>
          <p:cNvPr id="8" name="Rectangle 7">
            <a:extLst>
              <a:ext uri="{FF2B5EF4-FFF2-40B4-BE49-F238E27FC236}">
                <a16:creationId xmlns:a16="http://schemas.microsoft.com/office/drawing/2014/main" id="{4BF6CE8C-A837-468D-90A7-9CCC1B232565}"/>
              </a:ext>
            </a:extLst>
          </p:cNvPr>
          <p:cNvSpPr/>
          <p:nvPr/>
        </p:nvSpPr>
        <p:spPr>
          <a:xfrm>
            <a:off x="1872342" y="1582346"/>
            <a:ext cx="9964073" cy="661720"/>
          </a:xfrm>
          <a:prstGeom prst="rect">
            <a:avLst/>
          </a:prstGeom>
        </p:spPr>
        <p:txBody>
          <a:bodyPr wrap="square" lIns="0" tIns="0" rIns="0">
            <a:spAutoFit/>
          </a:bodyPr>
          <a:lstStyle/>
          <a:p>
            <a:r>
              <a:rPr lang="en-US" sz="2000" dirty="0"/>
              <a:t>You can create a transport rule to bypass Safe Links, just like you can to bypass</a:t>
            </a:r>
            <a:br>
              <a:rPr lang="en-US" sz="2000" dirty="0"/>
            </a:br>
            <a:r>
              <a:rPr lang="en-US" sz="2000" dirty="0"/>
              <a:t>Safe Attachments</a:t>
            </a:r>
            <a:endParaRPr lang="en-US" sz="1000" dirty="0"/>
          </a:p>
        </p:txBody>
      </p:sp>
      <p:cxnSp>
        <p:nvCxnSpPr>
          <p:cNvPr id="19" name="Straight Connector 18">
            <a:extLst>
              <a:ext uri="{FF2B5EF4-FFF2-40B4-BE49-F238E27FC236}">
                <a16:creationId xmlns:a16="http://schemas.microsoft.com/office/drawing/2014/main" id="{2A56B2A8-EB5D-466D-BAC8-26A8AF6CB61D}"/>
              </a:ext>
              <a:ext uri="{C183D7F6-B498-43B3-948B-1728B52AA6E4}">
                <adec:decorative xmlns:adec="http://schemas.microsoft.com/office/drawing/2017/decorative" val="1"/>
              </a:ext>
            </a:extLst>
          </p:cNvPr>
          <p:cNvCxnSpPr>
            <a:cxnSpLocks/>
          </p:cNvCxnSpPr>
          <p:nvPr/>
        </p:nvCxnSpPr>
        <p:spPr>
          <a:xfrm>
            <a:off x="1872343" y="2703441"/>
            <a:ext cx="9964057"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26" name="Picture 25" descr="Icon of two folders with left and right arrows">
            <a:extLst>
              <a:ext uri="{FF2B5EF4-FFF2-40B4-BE49-F238E27FC236}">
                <a16:creationId xmlns:a16="http://schemas.microsoft.com/office/drawing/2014/main" id="{E8F48717-0B44-428A-8EDD-8FE9030A1261}"/>
              </a:ext>
            </a:extLst>
          </p:cNvPr>
          <p:cNvPicPr>
            <a:picLocks noChangeAspect="1"/>
          </p:cNvPicPr>
          <p:nvPr/>
        </p:nvPicPr>
        <p:blipFill>
          <a:blip r:embed="rId4"/>
          <a:stretch>
            <a:fillRect/>
          </a:stretch>
        </p:blipFill>
        <p:spPr>
          <a:xfrm>
            <a:off x="600059" y="2844829"/>
            <a:ext cx="952500" cy="952500"/>
          </a:xfrm>
          <a:prstGeom prst="rect">
            <a:avLst/>
          </a:prstGeom>
        </p:spPr>
      </p:pic>
      <p:sp>
        <p:nvSpPr>
          <p:cNvPr id="12" name="Rectangle 11">
            <a:extLst>
              <a:ext uri="{FF2B5EF4-FFF2-40B4-BE49-F238E27FC236}">
                <a16:creationId xmlns:a16="http://schemas.microsoft.com/office/drawing/2014/main" id="{AA0BF826-C328-4964-A7C9-D5ACC3C97913}"/>
              </a:ext>
            </a:extLst>
          </p:cNvPr>
          <p:cNvSpPr/>
          <p:nvPr/>
        </p:nvSpPr>
        <p:spPr>
          <a:xfrm>
            <a:off x="1872342" y="3162816"/>
            <a:ext cx="9964073" cy="353943"/>
          </a:xfrm>
          <a:prstGeom prst="rect">
            <a:avLst/>
          </a:prstGeom>
        </p:spPr>
        <p:txBody>
          <a:bodyPr wrap="square" lIns="0" tIns="0" rIns="0">
            <a:spAutoFit/>
          </a:bodyPr>
          <a:lstStyle/>
          <a:p>
            <a:r>
              <a:rPr lang="en-US" sz="2000" dirty="0"/>
              <a:t>Transport rules are created in the Exchange Admin Center</a:t>
            </a:r>
          </a:p>
        </p:txBody>
      </p:sp>
      <p:cxnSp>
        <p:nvCxnSpPr>
          <p:cNvPr id="20" name="Straight Connector 19">
            <a:extLst>
              <a:ext uri="{FF2B5EF4-FFF2-40B4-BE49-F238E27FC236}">
                <a16:creationId xmlns:a16="http://schemas.microsoft.com/office/drawing/2014/main" id="{6C2CFB27-2C01-4854-9E9B-BCCD06A09D15}"/>
              </a:ext>
              <a:ext uri="{C183D7F6-B498-43B3-948B-1728B52AA6E4}">
                <adec:decorative xmlns:adec="http://schemas.microsoft.com/office/drawing/2017/decorative" val="1"/>
              </a:ext>
            </a:extLst>
          </p:cNvPr>
          <p:cNvCxnSpPr>
            <a:cxnSpLocks/>
          </p:cNvCxnSpPr>
          <p:nvPr/>
        </p:nvCxnSpPr>
        <p:spPr>
          <a:xfrm>
            <a:off x="1872343" y="3976134"/>
            <a:ext cx="9964057"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28" name="Picture 27" descr="Icon of two documents">
            <a:extLst>
              <a:ext uri="{FF2B5EF4-FFF2-40B4-BE49-F238E27FC236}">
                <a16:creationId xmlns:a16="http://schemas.microsoft.com/office/drawing/2014/main" id="{4FEA194F-C096-4663-A3C2-BAFA19D79A6C}"/>
              </a:ext>
            </a:extLst>
          </p:cNvPr>
          <p:cNvPicPr>
            <a:picLocks noChangeAspect="1"/>
          </p:cNvPicPr>
          <p:nvPr/>
        </p:nvPicPr>
        <p:blipFill>
          <a:blip r:embed="rId5"/>
          <a:stretch>
            <a:fillRect/>
          </a:stretch>
        </p:blipFill>
        <p:spPr>
          <a:xfrm>
            <a:off x="600059" y="4269798"/>
            <a:ext cx="952500" cy="952500"/>
          </a:xfrm>
          <a:prstGeom prst="rect">
            <a:avLst/>
          </a:prstGeom>
        </p:spPr>
      </p:pic>
      <p:sp>
        <p:nvSpPr>
          <p:cNvPr id="16" name="Rectangle 15">
            <a:extLst>
              <a:ext uri="{FF2B5EF4-FFF2-40B4-BE49-F238E27FC236}">
                <a16:creationId xmlns:a16="http://schemas.microsoft.com/office/drawing/2014/main" id="{E682CA62-9527-49DC-BF6F-4C8EAF1B27C4}"/>
              </a:ext>
            </a:extLst>
          </p:cNvPr>
          <p:cNvSpPr/>
          <p:nvPr/>
        </p:nvSpPr>
        <p:spPr>
          <a:xfrm>
            <a:off x="1872342" y="4435508"/>
            <a:ext cx="9964073" cy="2662267"/>
          </a:xfrm>
          <a:prstGeom prst="rect">
            <a:avLst/>
          </a:prstGeom>
        </p:spPr>
        <p:txBody>
          <a:bodyPr wrap="square" lIns="0" tIns="0" rIns="0">
            <a:spAutoFit/>
          </a:bodyPr>
          <a:lstStyle/>
          <a:p>
            <a:pPr>
              <a:spcAft>
                <a:spcPts val="600"/>
              </a:spcAft>
            </a:pPr>
            <a:r>
              <a:rPr lang="en-US" sz="2000" dirty="0">
                <a:latin typeface="+mj-lt"/>
              </a:rPr>
              <a:t>You can choose from several options to determine when the rule should be applied, such as:</a:t>
            </a:r>
          </a:p>
          <a:p>
            <a:pPr>
              <a:spcAft>
                <a:spcPts val="600"/>
              </a:spcAft>
            </a:pPr>
            <a:endParaRPr lang="en-US" sz="800" dirty="0"/>
          </a:p>
          <a:p>
            <a:pPr>
              <a:spcAft>
                <a:spcPts val="600"/>
              </a:spcAft>
            </a:pPr>
            <a:r>
              <a:rPr lang="en-US" dirty="0"/>
              <a:t>Where the sender is located </a:t>
            </a:r>
          </a:p>
          <a:p>
            <a:pPr>
              <a:spcAft>
                <a:spcPts val="600"/>
              </a:spcAft>
            </a:pPr>
            <a:r>
              <a:rPr lang="en-US" dirty="0"/>
              <a:t>What’s included in the sender address</a:t>
            </a:r>
          </a:p>
          <a:p>
            <a:pPr>
              <a:spcAft>
                <a:spcPts val="600"/>
              </a:spcAft>
            </a:pPr>
            <a:r>
              <a:rPr lang="en-US" dirty="0"/>
              <a:t>Specific senders, receivers, or distribution group members</a:t>
            </a:r>
          </a:p>
          <a:p>
            <a:pPr>
              <a:spcAft>
                <a:spcPts val="600"/>
              </a:spcAft>
            </a:pPr>
            <a:r>
              <a:rPr lang="en-US" dirty="0"/>
              <a:t>Attachment types</a:t>
            </a:r>
          </a:p>
          <a:p>
            <a:pPr>
              <a:spcAft>
                <a:spcPts val="600"/>
              </a:spcAft>
            </a:pPr>
            <a:r>
              <a:rPr lang="en-US" sz="2000" b="1" dirty="0"/>
              <a:t>	</a:t>
            </a:r>
          </a:p>
        </p:txBody>
      </p:sp>
    </p:spTree>
    <p:extLst>
      <p:ext uri="{BB962C8B-B14F-4D97-AF65-F5344CB8AC3E}">
        <p14:creationId xmlns:p14="http://schemas.microsoft.com/office/powerpoint/2010/main" val="662603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Introduction</a:t>
            </a:r>
          </a:p>
        </p:txBody>
      </p:sp>
      <p:sp>
        <p:nvSpPr>
          <p:cNvPr id="4" name="Rectangle 3">
            <a:extLst>
              <a:ext uri="{FF2B5EF4-FFF2-40B4-BE49-F238E27FC236}">
                <a16:creationId xmlns:a16="http://schemas.microsoft.com/office/drawing/2014/main" id="{AE2E2CAF-5D5A-4436-8980-510F7C656142}"/>
              </a:ext>
            </a:extLst>
          </p:cNvPr>
          <p:cNvSpPr/>
          <p:nvPr/>
        </p:nvSpPr>
        <p:spPr>
          <a:xfrm>
            <a:off x="600059" y="1112954"/>
            <a:ext cx="6086492" cy="2923877"/>
          </a:xfrm>
          <a:prstGeom prst="rect">
            <a:avLst/>
          </a:prstGeom>
        </p:spPr>
        <p:txBody>
          <a:bodyPr wrap="square" lIns="0" tIns="0" rIns="0" bIns="0">
            <a:spAutoFit/>
          </a:bodyPr>
          <a:lstStyle/>
          <a:p>
            <a:r>
              <a:rPr lang="en-US" sz="2200" dirty="0">
                <a:solidFill>
                  <a:schemeClr val="accent1"/>
                </a:solidFill>
                <a:latin typeface="+mj-lt"/>
              </a:rPr>
              <a:t>Microsoft 365 tenants that have mailboxes hosted in Exchange Online rely on the Exchange Online Protection (EOP) service to route inbound and outbound mail and provide anti-malware pipeline protection</a:t>
            </a:r>
          </a:p>
          <a:p>
            <a:endParaRPr lang="en-US" sz="800" dirty="0"/>
          </a:p>
          <a:p>
            <a:endParaRPr lang="en-US" sz="800" dirty="0"/>
          </a:p>
          <a:p>
            <a:r>
              <a:rPr lang="en-US" sz="2200" dirty="0">
                <a:latin typeface="+mj-lt"/>
              </a:rPr>
              <a:t>This module examines the following EOP features:</a:t>
            </a:r>
          </a:p>
          <a:p>
            <a:endParaRPr lang="en-US" sz="2000" dirty="0"/>
          </a:p>
        </p:txBody>
      </p:sp>
      <p:cxnSp>
        <p:nvCxnSpPr>
          <p:cNvPr id="14" name="Straight Connector 13">
            <a:extLst>
              <a:ext uri="{FF2B5EF4-FFF2-40B4-BE49-F238E27FC236}">
                <a16:creationId xmlns:a16="http://schemas.microsoft.com/office/drawing/2014/main" id="{F617D2BF-C392-42F1-B531-FB0C79219FE8}"/>
              </a:ext>
              <a:ext uri="{C183D7F6-B498-43B3-948B-1728B52AA6E4}">
                <adec:decorative xmlns:adec="http://schemas.microsoft.com/office/drawing/2017/decorative" val="1"/>
              </a:ext>
            </a:extLst>
          </p:cNvPr>
          <p:cNvCxnSpPr>
            <a:cxnSpLocks/>
          </p:cNvCxnSpPr>
          <p:nvPr/>
        </p:nvCxnSpPr>
        <p:spPr>
          <a:xfrm>
            <a:off x="1678033" y="5307249"/>
            <a:ext cx="4718957"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23" name="Picture 22" descr="Icon of lock pad">
            <a:extLst>
              <a:ext uri="{FF2B5EF4-FFF2-40B4-BE49-F238E27FC236}">
                <a16:creationId xmlns:a16="http://schemas.microsoft.com/office/drawing/2014/main" id="{EA858CCC-6A4C-4C65-9521-CA442C9C2B47}"/>
              </a:ext>
            </a:extLst>
          </p:cNvPr>
          <p:cNvPicPr>
            <a:picLocks noChangeAspect="1"/>
          </p:cNvPicPr>
          <p:nvPr/>
        </p:nvPicPr>
        <p:blipFill>
          <a:blip r:embed="rId3"/>
          <a:stretch>
            <a:fillRect/>
          </a:stretch>
        </p:blipFill>
        <p:spPr>
          <a:xfrm>
            <a:off x="600060" y="4317082"/>
            <a:ext cx="727965" cy="731520"/>
          </a:xfrm>
          <a:prstGeom prst="rect">
            <a:avLst/>
          </a:prstGeom>
        </p:spPr>
      </p:pic>
      <p:sp>
        <p:nvSpPr>
          <p:cNvPr id="2" name="TextBox 1">
            <a:extLst>
              <a:ext uri="{FF2B5EF4-FFF2-40B4-BE49-F238E27FC236}">
                <a16:creationId xmlns:a16="http://schemas.microsoft.com/office/drawing/2014/main" id="{B6C4BFE2-C95D-4670-9276-AF690CF6DE84}"/>
              </a:ext>
            </a:extLst>
          </p:cNvPr>
          <p:cNvSpPr txBox="1"/>
          <p:nvPr/>
        </p:nvSpPr>
        <p:spPr>
          <a:xfrm>
            <a:off x="1680211" y="4174843"/>
            <a:ext cx="5017770" cy="923330"/>
          </a:xfrm>
          <a:prstGeom prst="rect">
            <a:avLst/>
          </a:prstGeom>
          <a:noFill/>
        </p:spPr>
        <p:txBody>
          <a:bodyPr wrap="square" lIns="0" tIns="0" rIns="0" bIns="0" rtlCol="0">
            <a:spAutoFit/>
          </a:bodyPr>
          <a:lstStyle/>
          <a:p>
            <a:pPr algn="l"/>
            <a:r>
              <a:rPr lang="en-US" sz="2000" b="0" i="0" dirty="0">
                <a:effectLst/>
                <a:latin typeface="Segoe UI" panose="020B0502040204020203" pitchFamily="34" charset="0"/>
              </a:rPr>
              <a:t>EOP technologies that block spam, bulk email, and malware before mail arrives in users’ mailboxes</a:t>
            </a:r>
            <a:endParaRPr lang="en-US" sz="2000" dirty="0">
              <a:gradFill>
                <a:gsLst>
                  <a:gs pos="2917">
                    <a:schemeClr val="tx1"/>
                  </a:gs>
                  <a:gs pos="30000">
                    <a:schemeClr val="tx1"/>
                  </a:gs>
                </a:gsLst>
                <a:lin ang="5400000" scaled="0"/>
              </a:gradFill>
            </a:endParaRPr>
          </a:p>
        </p:txBody>
      </p:sp>
      <p:sp>
        <p:nvSpPr>
          <p:cNvPr id="3" name="TextBox 2">
            <a:extLst>
              <a:ext uri="{FF2B5EF4-FFF2-40B4-BE49-F238E27FC236}">
                <a16:creationId xmlns:a16="http://schemas.microsoft.com/office/drawing/2014/main" id="{0CCF8F2A-DE66-4A02-81E0-385DCA226155}"/>
              </a:ext>
            </a:extLst>
          </p:cNvPr>
          <p:cNvSpPr txBox="1"/>
          <p:nvPr/>
        </p:nvSpPr>
        <p:spPr>
          <a:xfrm>
            <a:off x="1684021" y="5594559"/>
            <a:ext cx="5017770" cy="615553"/>
          </a:xfrm>
          <a:prstGeom prst="rect">
            <a:avLst/>
          </a:prstGeom>
          <a:noFill/>
        </p:spPr>
        <p:txBody>
          <a:bodyPr wrap="square" lIns="0" tIns="0" rIns="0" bIns="0" rtlCol="0">
            <a:spAutoFit/>
          </a:bodyPr>
          <a:lstStyle/>
          <a:p>
            <a:pPr algn="l"/>
            <a:r>
              <a:rPr lang="en-US" sz="2000" b="0" i="0" dirty="0">
                <a:effectLst/>
                <a:latin typeface="Segoe UI" panose="020B0502040204020203" pitchFamily="34" charset="0"/>
              </a:rPr>
              <a:t>EOP protection against phishing, spoofing, and outbound spam filtering</a:t>
            </a:r>
            <a:endParaRPr lang="en-US" sz="2000" dirty="0">
              <a:gradFill>
                <a:gsLst>
                  <a:gs pos="2917">
                    <a:schemeClr val="tx1"/>
                  </a:gs>
                  <a:gs pos="30000">
                    <a:schemeClr val="tx1"/>
                  </a:gs>
                </a:gsLst>
                <a:lin ang="5400000" scaled="0"/>
              </a:gradFill>
            </a:endParaRPr>
          </a:p>
        </p:txBody>
      </p:sp>
      <p:grpSp>
        <p:nvGrpSpPr>
          <p:cNvPr id="15" name="Group 14" descr="Icon of a shield with exclamation mark in the middle">
            <a:extLst>
              <a:ext uri="{FF2B5EF4-FFF2-40B4-BE49-F238E27FC236}">
                <a16:creationId xmlns:a16="http://schemas.microsoft.com/office/drawing/2014/main" id="{775A10C6-183F-4436-9399-50315EF51A07}"/>
              </a:ext>
            </a:extLst>
          </p:cNvPr>
          <p:cNvGrpSpPr/>
          <p:nvPr/>
        </p:nvGrpSpPr>
        <p:grpSpPr>
          <a:xfrm>
            <a:off x="673164" y="5537136"/>
            <a:ext cx="731520" cy="731520"/>
            <a:chOff x="10519259" y="1017831"/>
            <a:chExt cx="780288" cy="781812"/>
          </a:xfrm>
        </p:grpSpPr>
        <p:pic>
          <p:nvPicPr>
            <p:cNvPr id="16" name="Picture 15">
              <a:extLst>
                <a:ext uri="{FF2B5EF4-FFF2-40B4-BE49-F238E27FC236}">
                  <a16:creationId xmlns:a16="http://schemas.microsoft.com/office/drawing/2014/main" id="{49560D95-EFDE-4A2F-9EE7-8D80020F1633}"/>
                </a:ext>
              </a:extLst>
            </p:cNvPr>
            <p:cNvPicPr>
              <a:picLocks noChangeAspect="1"/>
            </p:cNvPicPr>
            <p:nvPr/>
          </p:nvPicPr>
          <p:blipFill>
            <a:blip r:embed="rId4"/>
            <a:stretch>
              <a:fillRect/>
            </a:stretch>
          </p:blipFill>
          <p:spPr>
            <a:xfrm>
              <a:off x="10519259" y="1017831"/>
              <a:ext cx="780288" cy="781812"/>
            </a:xfrm>
            <a:prstGeom prst="rect">
              <a:avLst/>
            </a:prstGeom>
          </p:spPr>
        </p:pic>
        <p:pic>
          <p:nvPicPr>
            <p:cNvPr id="18" name="Picture 17" descr="Icon of a shield with exclamation mark in the middle">
              <a:extLst>
                <a:ext uri="{FF2B5EF4-FFF2-40B4-BE49-F238E27FC236}">
                  <a16:creationId xmlns:a16="http://schemas.microsoft.com/office/drawing/2014/main" id="{D492C15A-5786-4C27-9453-E53BCE980690}"/>
                </a:ext>
              </a:extLst>
            </p:cNvPr>
            <p:cNvPicPr>
              <a:picLocks noChangeAspect="1"/>
            </p:cNvPicPr>
            <p:nvPr/>
          </p:nvPicPr>
          <p:blipFill>
            <a:blip r:embed="rId5"/>
            <a:stretch>
              <a:fillRect/>
            </a:stretch>
          </p:blipFill>
          <p:spPr>
            <a:xfrm>
              <a:off x="10706203" y="1205537"/>
              <a:ext cx="406400" cy="406400"/>
            </a:xfrm>
            <a:prstGeom prst="rect">
              <a:avLst/>
            </a:prstGeom>
          </p:spPr>
        </p:pic>
      </p:grpSp>
    </p:spTree>
    <p:extLst>
      <p:ext uri="{BB962C8B-B14F-4D97-AF65-F5344CB8AC3E}">
        <p14:creationId xmlns:p14="http://schemas.microsoft.com/office/powerpoint/2010/main" val="2906060374"/>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descr="Icon of hand with a cursor"/>
          <p:cNvSpPr>
            <a:spLocks noGrp="1"/>
          </p:cNvSpPr>
          <p:nvPr>
            <p:ph type="title"/>
          </p:nvPr>
        </p:nvSpPr>
        <p:spPr/>
        <p:txBody>
          <a:bodyPr/>
          <a:lstStyle/>
          <a:p>
            <a:r>
              <a:rPr lang="en-US" dirty="0"/>
              <a:t>Examine the end-user experience with Safe Links</a:t>
            </a:r>
          </a:p>
        </p:txBody>
      </p:sp>
      <p:sp>
        <p:nvSpPr>
          <p:cNvPr id="22" name="Rectangle 21" descr="Icon of hand with a cursor">
            <a:extLst>
              <a:ext uri="{FF2B5EF4-FFF2-40B4-BE49-F238E27FC236}">
                <a16:creationId xmlns:a16="http://schemas.microsoft.com/office/drawing/2014/main" id="{44B62F1C-3442-4CFA-A722-2B3250A96B50}"/>
              </a:ext>
            </a:extLst>
          </p:cNvPr>
          <p:cNvSpPr/>
          <p:nvPr/>
        </p:nvSpPr>
        <p:spPr>
          <a:xfrm>
            <a:off x="579437" y="1153911"/>
            <a:ext cx="11277601" cy="369332"/>
          </a:xfrm>
          <a:prstGeom prst="rect">
            <a:avLst/>
          </a:prstGeom>
        </p:spPr>
        <p:txBody>
          <a:bodyPr wrap="square" lIns="0" tIns="0" rIns="0" bIns="0">
            <a:spAutoFit/>
          </a:bodyPr>
          <a:lstStyle/>
          <a:p>
            <a:pPr>
              <a:spcBef>
                <a:spcPts val="800"/>
              </a:spcBef>
            </a:pPr>
            <a:r>
              <a:rPr lang="en-US" sz="2400" dirty="0">
                <a:solidFill>
                  <a:schemeClr val="accent1"/>
                </a:solidFill>
                <a:latin typeface="+mj-lt"/>
              </a:rPr>
              <a:t>Safe Links works in email by executing the following steps:</a:t>
            </a:r>
          </a:p>
        </p:txBody>
      </p:sp>
      <p:pic>
        <p:nvPicPr>
          <p:cNvPr id="2" name="Picture 1" descr="Icon of a globe with a chain on the bottom">
            <a:extLst>
              <a:ext uri="{FF2B5EF4-FFF2-40B4-BE49-F238E27FC236}">
                <a16:creationId xmlns:a16="http://schemas.microsoft.com/office/drawing/2014/main" id="{0940F584-80D1-4FC7-BBAD-30361F71031B}"/>
              </a:ext>
            </a:extLst>
          </p:cNvPr>
          <p:cNvPicPr>
            <a:picLocks noChangeAspect="1"/>
          </p:cNvPicPr>
          <p:nvPr/>
        </p:nvPicPr>
        <p:blipFill>
          <a:blip r:embed="rId3"/>
          <a:stretch>
            <a:fillRect/>
          </a:stretch>
        </p:blipFill>
        <p:spPr>
          <a:xfrm>
            <a:off x="600059" y="1789103"/>
            <a:ext cx="822960" cy="822960"/>
          </a:xfrm>
          <a:prstGeom prst="rect">
            <a:avLst/>
          </a:prstGeom>
        </p:spPr>
      </p:pic>
      <p:sp>
        <p:nvSpPr>
          <p:cNvPr id="8" name="Rectangle 7" descr="Icon of hand with a cursor">
            <a:extLst>
              <a:ext uri="{FF2B5EF4-FFF2-40B4-BE49-F238E27FC236}">
                <a16:creationId xmlns:a16="http://schemas.microsoft.com/office/drawing/2014/main" id="{BE067262-6E09-4C86-AE01-A11C562737C7}"/>
              </a:ext>
            </a:extLst>
          </p:cNvPr>
          <p:cNvSpPr/>
          <p:nvPr/>
        </p:nvSpPr>
        <p:spPr>
          <a:xfrm>
            <a:off x="1697244" y="2029405"/>
            <a:ext cx="9984696" cy="307777"/>
          </a:xfrm>
          <a:prstGeom prst="rect">
            <a:avLst/>
          </a:prstGeom>
        </p:spPr>
        <p:txBody>
          <a:bodyPr wrap="square" lIns="0" tIns="0" rIns="0" bIns="0" anchor="ctr">
            <a:spAutoFit/>
          </a:bodyPr>
          <a:lstStyle/>
          <a:p>
            <a:pPr marL="0" lvl="1"/>
            <a:r>
              <a:rPr lang="en-US" sz="2000" dirty="0"/>
              <a:t>Someone sends a user an email message that contains a URL to a web site</a:t>
            </a:r>
          </a:p>
        </p:txBody>
      </p:sp>
      <p:cxnSp>
        <p:nvCxnSpPr>
          <p:cNvPr id="24" name="Straight Connector 23" descr="Icon of hand with a cursor">
            <a:extLst>
              <a:ext uri="{FF2B5EF4-FFF2-40B4-BE49-F238E27FC236}">
                <a16:creationId xmlns:a16="http://schemas.microsoft.com/office/drawing/2014/main" id="{70DD93B7-D8D2-4C04-B4D3-838347B5376C}"/>
              </a:ext>
              <a:ext uri="{C183D7F6-B498-43B3-948B-1728B52AA6E4}">
                <adec:decorative xmlns:adec="http://schemas.microsoft.com/office/drawing/2017/decorative" val="1"/>
              </a:ext>
            </a:extLst>
          </p:cNvPr>
          <p:cNvCxnSpPr>
            <a:cxnSpLocks/>
          </p:cNvCxnSpPr>
          <p:nvPr/>
        </p:nvCxnSpPr>
        <p:spPr>
          <a:xfrm>
            <a:off x="1697244" y="2593737"/>
            <a:ext cx="9964057"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34" name="Picture 33" descr="Icon of envelope with downward arrow">
            <a:extLst>
              <a:ext uri="{FF2B5EF4-FFF2-40B4-BE49-F238E27FC236}">
                <a16:creationId xmlns:a16="http://schemas.microsoft.com/office/drawing/2014/main" id="{6E9458F1-40FF-4080-86B6-DDF6DB35DEFA}"/>
              </a:ext>
            </a:extLst>
          </p:cNvPr>
          <p:cNvPicPr>
            <a:picLocks noChangeAspect="1"/>
          </p:cNvPicPr>
          <p:nvPr/>
        </p:nvPicPr>
        <p:blipFill>
          <a:blip r:embed="rId4"/>
          <a:stretch>
            <a:fillRect/>
          </a:stretch>
        </p:blipFill>
        <p:spPr>
          <a:xfrm>
            <a:off x="600059" y="2719378"/>
            <a:ext cx="824484" cy="824484"/>
          </a:xfrm>
          <a:prstGeom prst="rect">
            <a:avLst/>
          </a:prstGeom>
        </p:spPr>
      </p:pic>
      <p:sp>
        <p:nvSpPr>
          <p:cNvPr id="12" name="Rectangle 11" descr="Icon of hand with a cursor">
            <a:extLst>
              <a:ext uri="{FF2B5EF4-FFF2-40B4-BE49-F238E27FC236}">
                <a16:creationId xmlns:a16="http://schemas.microsoft.com/office/drawing/2014/main" id="{9CA2B9B9-B662-4D42-837D-3E0AB5E5D24E}"/>
              </a:ext>
            </a:extLst>
          </p:cNvPr>
          <p:cNvSpPr/>
          <p:nvPr/>
        </p:nvSpPr>
        <p:spPr>
          <a:xfrm>
            <a:off x="1697244" y="2834903"/>
            <a:ext cx="9984696" cy="615553"/>
          </a:xfrm>
          <a:prstGeom prst="rect">
            <a:avLst/>
          </a:prstGeom>
        </p:spPr>
        <p:txBody>
          <a:bodyPr wrap="square" lIns="0" tIns="0" rIns="0" bIns="0" anchor="ctr">
            <a:spAutoFit/>
          </a:bodyPr>
          <a:lstStyle/>
          <a:p>
            <a:pPr marL="0" lvl="1"/>
            <a:r>
              <a:rPr lang="en-US" sz="2000" dirty="0"/>
              <a:t>The message flows through the anti-malware pipeline, and assuming it passes through all the initial checks, it eventually arrives in the recipient’s Inbox</a:t>
            </a:r>
          </a:p>
        </p:txBody>
      </p:sp>
      <p:cxnSp>
        <p:nvCxnSpPr>
          <p:cNvPr id="25" name="Straight Connector 24" descr="Icon of hand with a cursor">
            <a:extLst>
              <a:ext uri="{FF2B5EF4-FFF2-40B4-BE49-F238E27FC236}">
                <a16:creationId xmlns:a16="http://schemas.microsoft.com/office/drawing/2014/main" id="{63B7E824-F1E7-4AF4-819A-1425BC055136}"/>
              </a:ext>
              <a:ext uri="{C183D7F6-B498-43B3-948B-1728B52AA6E4}">
                <adec:decorative xmlns:adec="http://schemas.microsoft.com/office/drawing/2017/decorative" val="1"/>
              </a:ext>
            </a:extLst>
          </p:cNvPr>
          <p:cNvCxnSpPr>
            <a:cxnSpLocks/>
          </p:cNvCxnSpPr>
          <p:nvPr/>
        </p:nvCxnSpPr>
        <p:spPr>
          <a:xfrm>
            <a:off x="1697244" y="3677066"/>
            <a:ext cx="9964057"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39" name="Picture 38" descr="Icon of hand with a cursor">
            <a:extLst>
              <a:ext uri="{FF2B5EF4-FFF2-40B4-BE49-F238E27FC236}">
                <a16:creationId xmlns:a16="http://schemas.microsoft.com/office/drawing/2014/main" id="{DC242366-8DE8-4FB2-9FEA-890D850AFC09}"/>
              </a:ext>
            </a:extLst>
          </p:cNvPr>
          <p:cNvPicPr>
            <a:picLocks noChangeAspect="1"/>
          </p:cNvPicPr>
          <p:nvPr/>
        </p:nvPicPr>
        <p:blipFill>
          <a:blip r:embed="rId5"/>
          <a:stretch>
            <a:fillRect/>
          </a:stretch>
        </p:blipFill>
        <p:spPr>
          <a:xfrm>
            <a:off x="600059" y="3649653"/>
            <a:ext cx="824484" cy="824484"/>
          </a:xfrm>
          <a:prstGeom prst="rect">
            <a:avLst/>
          </a:prstGeom>
        </p:spPr>
      </p:pic>
      <p:sp>
        <p:nvSpPr>
          <p:cNvPr id="16" name="Rectangle 15" descr="Icon of hand with a cursor">
            <a:extLst>
              <a:ext uri="{FF2B5EF4-FFF2-40B4-BE49-F238E27FC236}">
                <a16:creationId xmlns:a16="http://schemas.microsoft.com/office/drawing/2014/main" id="{D51E994F-AEF7-4272-B820-ABC9E93C7884}"/>
              </a:ext>
            </a:extLst>
          </p:cNvPr>
          <p:cNvSpPr/>
          <p:nvPr/>
        </p:nvSpPr>
        <p:spPr>
          <a:xfrm>
            <a:off x="1697244" y="3919065"/>
            <a:ext cx="9984696" cy="307777"/>
          </a:xfrm>
          <a:prstGeom prst="rect">
            <a:avLst/>
          </a:prstGeom>
        </p:spPr>
        <p:txBody>
          <a:bodyPr wrap="square" lIns="0" tIns="0" rIns="0" bIns="0" anchor="ctr">
            <a:spAutoFit/>
          </a:bodyPr>
          <a:lstStyle/>
          <a:p>
            <a:pPr marL="0" lvl="1"/>
            <a:r>
              <a:rPr lang="en-US" sz="2000" dirty="0"/>
              <a:t>The user opens the message and selects the link</a:t>
            </a:r>
          </a:p>
        </p:txBody>
      </p:sp>
      <p:cxnSp>
        <p:nvCxnSpPr>
          <p:cNvPr id="26" name="Straight Connector 25" descr="Icon of hand with a cursor">
            <a:extLst>
              <a:ext uri="{FF2B5EF4-FFF2-40B4-BE49-F238E27FC236}">
                <a16:creationId xmlns:a16="http://schemas.microsoft.com/office/drawing/2014/main" id="{157C7499-975E-4894-A044-DD408340A6E8}"/>
              </a:ext>
              <a:ext uri="{C183D7F6-B498-43B3-948B-1728B52AA6E4}">
                <adec:decorative xmlns:adec="http://schemas.microsoft.com/office/drawing/2017/decorative" val="1"/>
              </a:ext>
            </a:extLst>
          </p:cNvPr>
          <p:cNvCxnSpPr>
            <a:cxnSpLocks/>
          </p:cNvCxnSpPr>
          <p:nvPr/>
        </p:nvCxnSpPr>
        <p:spPr>
          <a:xfrm>
            <a:off x="1697244" y="4433372"/>
            <a:ext cx="9964057"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42" name="Picture 41" descr="Icon of a screen">
            <a:extLst>
              <a:ext uri="{FF2B5EF4-FFF2-40B4-BE49-F238E27FC236}">
                <a16:creationId xmlns:a16="http://schemas.microsoft.com/office/drawing/2014/main" id="{7BFE3ED8-B07A-47B2-9E29-A575975C92C2}"/>
              </a:ext>
            </a:extLst>
          </p:cNvPr>
          <p:cNvPicPr>
            <a:picLocks noChangeAspect="1"/>
          </p:cNvPicPr>
          <p:nvPr/>
        </p:nvPicPr>
        <p:blipFill>
          <a:blip r:embed="rId6"/>
          <a:stretch>
            <a:fillRect/>
          </a:stretch>
        </p:blipFill>
        <p:spPr>
          <a:xfrm>
            <a:off x="600059" y="4579928"/>
            <a:ext cx="824484" cy="824484"/>
          </a:xfrm>
          <a:prstGeom prst="rect">
            <a:avLst/>
          </a:prstGeom>
        </p:spPr>
      </p:pic>
      <p:sp>
        <p:nvSpPr>
          <p:cNvPr id="21" name="Rectangle 20">
            <a:extLst>
              <a:ext uri="{FF2B5EF4-FFF2-40B4-BE49-F238E27FC236}">
                <a16:creationId xmlns:a16="http://schemas.microsoft.com/office/drawing/2014/main" id="{AD09E4F9-425A-43C2-A86E-55B4336BDE28}"/>
              </a:ext>
            </a:extLst>
          </p:cNvPr>
          <p:cNvSpPr/>
          <p:nvPr/>
        </p:nvSpPr>
        <p:spPr>
          <a:xfrm>
            <a:off x="1697244" y="4610096"/>
            <a:ext cx="9984696" cy="1323439"/>
          </a:xfrm>
          <a:prstGeom prst="rect">
            <a:avLst/>
          </a:prstGeom>
        </p:spPr>
        <p:txBody>
          <a:bodyPr wrap="square" lIns="0" tIns="0" rIns="0" bIns="0" anchor="ctr">
            <a:spAutoFit/>
          </a:bodyPr>
          <a:lstStyle/>
          <a:p>
            <a:pPr>
              <a:spcAft>
                <a:spcPts val="600"/>
              </a:spcAft>
            </a:pPr>
            <a:r>
              <a:rPr lang="en-US" sz="2000" dirty="0">
                <a:latin typeface="+mj-lt"/>
              </a:rPr>
              <a:t>When the user selects the link, the URL is redirected to a secure server that checks the URL against a block list of known malicious web sites:</a:t>
            </a:r>
          </a:p>
          <a:p>
            <a:pPr marL="234950" lvl="2" indent="-234950">
              <a:spcAft>
                <a:spcPts val="600"/>
              </a:spcAft>
            </a:pPr>
            <a:r>
              <a:rPr lang="en-US" dirty="0"/>
              <a:t>If the link is safe, the user’s browser navigates to the target web site</a:t>
            </a:r>
          </a:p>
          <a:p>
            <a:pPr marL="234950" lvl="2" indent="-234950">
              <a:spcAft>
                <a:spcPts val="600"/>
              </a:spcAft>
            </a:pPr>
            <a:r>
              <a:rPr lang="en-US" dirty="0"/>
              <a:t>If the link is malicious, the user’s browser displays a warning page</a:t>
            </a:r>
          </a:p>
        </p:txBody>
      </p:sp>
    </p:spTree>
    <p:extLst>
      <p:ext uri="{BB962C8B-B14F-4D97-AF65-F5344CB8AC3E}">
        <p14:creationId xmlns:p14="http://schemas.microsoft.com/office/powerpoint/2010/main" val="14781404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Knowledge Check</a:t>
            </a:r>
          </a:p>
        </p:txBody>
      </p:sp>
      <p:sp>
        <p:nvSpPr>
          <p:cNvPr id="7" name="TextBox 6">
            <a:extLst>
              <a:ext uri="{FF2B5EF4-FFF2-40B4-BE49-F238E27FC236}">
                <a16:creationId xmlns:a16="http://schemas.microsoft.com/office/drawing/2014/main" id="{8677AB01-5F2A-4C8E-93DF-3B7646C863F3}"/>
              </a:ext>
              <a:ext uri="{C183D7F6-B498-43B3-948B-1728B52AA6E4}">
                <adec:decorative xmlns:adec="http://schemas.microsoft.com/office/drawing/2017/decorative" val="0"/>
              </a:ext>
            </a:extLst>
          </p:cNvPr>
          <p:cNvSpPr txBox="1"/>
          <p:nvPr/>
        </p:nvSpPr>
        <p:spPr>
          <a:xfrm>
            <a:off x="600059" y="1928192"/>
            <a:ext cx="6142385" cy="3303241"/>
          </a:xfrm>
          <a:prstGeom prst="rect">
            <a:avLst/>
          </a:prstGeom>
          <a:solidFill>
            <a:schemeClr val="bg1">
              <a:lumMod val="95000"/>
            </a:schemeClr>
          </a:solidFill>
          <a:ln>
            <a:noFill/>
          </a:ln>
        </p:spPr>
        <p:txBody>
          <a:bodyPr wrap="square" lIns="137160" tIns="91440" rIns="91440" bIns="91440" rtlCol="0" anchor="ctr">
            <a:noAutofit/>
          </a:bodyPr>
          <a:lstStyle/>
          <a:p>
            <a:pPr algn="ctr">
              <a:spcAft>
                <a:spcPts val="600"/>
              </a:spcAft>
            </a:pPr>
            <a:r>
              <a:rPr lang="en-US" sz="2400" dirty="0">
                <a:solidFill>
                  <a:schemeClr val="accent1"/>
                </a:solidFill>
                <a:latin typeface="+mj-lt"/>
              </a:rPr>
              <a:t>Test your knowledge of this module by reviewing the Knowledge Check questions in your student manual</a:t>
            </a:r>
            <a:endParaRPr lang="en-US" sz="2800" dirty="0">
              <a:solidFill>
                <a:schemeClr val="accent1"/>
              </a:solidFill>
            </a:endParaRPr>
          </a:p>
        </p:txBody>
      </p:sp>
      <p:pic>
        <p:nvPicPr>
          <p:cNvPr id="3" name="Picture 2" descr="A picture containing text, keyboard, computer, electronics&#10;&#10;Description automatically generated">
            <a:extLst>
              <a:ext uri="{FF2B5EF4-FFF2-40B4-BE49-F238E27FC236}">
                <a16:creationId xmlns:a16="http://schemas.microsoft.com/office/drawing/2014/main" id="{F038770E-6868-4835-B83C-A8558C3063A2}"/>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7160544" y="1928192"/>
            <a:ext cx="3801144" cy="3323121"/>
          </a:xfrm>
          <a:prstGeom prst="rect">
            <a:avLst/>
          </a:prstGeom>
        </p:spPr>
      </p:pic>
    </p:spTree>
    <p:extLst>
      <p:ext uri="{BB962C8B-B14F-4D97-AF65-F5344CB8AC3E}">
        <p14:creationId xmlns:p14="http://schemas.microsoft.com/office/powerpoint/2010/main" val="38630860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Summary</a:t>
            </a:r>
          </a:p>
        </p:txBody>
      </p:sp>
      <p:sp>
        <p:nvSpPr>
          <p:cNvPr id="7" name="TextBox 6">
            <a:extLst>
              <a:ext uri="{FF2B5EF4-FFF2-40B4-BE49-F238E27FC236}">
                <a16:creationId xmlns:a16="http://schemas.microsoft.com/office/drawing/2014/main" id="{8677AB01-5F2A-4C8E-93DF-3B7646C863F3}"/>
              </a:ext>
              <a:ext uri="{C183D7F6-B498-43B3-948B-1728B52AA6E4}">
                <adec:decorative xmlns:adec="http://schemas.microsoft.com/office/drawing/2017/decorative" val="0"/>
              </a:ext>
            </a:extLst>
          </p:cNvPr>
          <p:cNvSpPr txBox="1"/>
          <p:nvPr/>
        </p:nvSpPr>
        <p:spPr>
          <a:xfrm>
            <a:off x="467132" y="1187992"/>
            <a:ext cx="11258488" cy="544003"/>
          </a:xfrm>
          <a:prstGeom prst="rect">
            <a:avLst/>
          </a:prstGeom>
          <a:noFill/>
          <a:ln>
            <a:noFill/>
          </a:ln>
        </p:spPr>
        <p:txBody>
          <a:bodyPr wrap="square" lIns="137141" tIns="91427" rIns="91427" bIns="91427" rtlCol="0" anchor="ctr">
            <a:noAutofit/>
          </a:bodyPr>
          <a:lstStyle/>
          <a:p>
            <a:pPr defTabSz="932563">
              <a:spcAft>
                <a:spcPts val="600"/>
              </a:spcAft>
            </a:pPr>
            <a:r>
              <a:rPr lang="en-US" sz="2400" dirty="0">
                <a:solidFill>
                  <a:srgbClr val="1A1A1A"/>
                </a:solidFill>
                <a:latin typeface="Segoe UI Semibold"/>
              </a:rPr>
              <a:t>This module examined the following items related to managing Safe Links policies:</a:t>
            </a:r>
            <a:endParaRPr lang="en-US" sz="2800" dirty="0">
              <a:solidFill>
                <a:srgbClr val="1A1A1A"/>
              </a:solidFill>
              <a:latin typeface="Segoe UI"/>
            </a:endParaRPr>
          </a:p>
        </p:txBody>
      </p:sp>
      <p:pic>
        <p:nvPicPr>
          <p:cNvPr id="2" name="Picture 1" descr="Icon of a wrench">
            <a:extLst>
              <a:ext uri="{FF2B5EF4-FFF2-40B4-BE49-F238E27FC236}">
                <a16:creationId xmlns:a16="http://schemas.microsoft.com/office/drawing/2014/main" id="{29313DFE-2900-46E4-9249-C1F5ACB8E874}"/>
              </a:ext>
            </a:extLst>
          </p:cNvPr>
          <p:cNvPicPr>
            <a:picLocks noChangeAspect="1"/>
          </p:cNvPicPr>
          <p:nvPr/>
        </p:nvPicPr>
        <p:blipFill>
          <a:blip r:embed="rId3"/>
          <a:stretch>
            <a:fillRect/>
          </a:stretch>
        </p:blipFill>
        <p:spPr>
          <a:xfrm>
            <a:off x="600059" y="1892135"/>
            <a:ext cx="824484" cy="824484"/>
          </a:xfrm>
          <a:prstGeom prst="rect">
            <a:avLst/>
          </a:prstGeom>
        </p:spPr>
      </p:pic>
      <p:sp>
        <p:nvSpPr>
          <p:cNvPr id="3" name="Rectangle 2">
            <a:extLst>
              <a:ext uri="{FF2B5EF4-FFF2-40B4-BE49-F238E27FC236}">
                <a16:creationId xmlns:a16="http://schemas.microsoft.com/office/drawing/2014/main" id="{278B59B2-9927-4B73-99C6-B4FEF0BB4C57}"/>
              </a:ext>
            </a:extLst>
          </p:cNvPr>
          <p:cNvSpPr/>
          <p:nvPr/>
        </p:nvSpPr>
        <p:spPr>
          <a:xfrm>
            <a:off x="1661603" y="2161548"/>
            <a:ext cx="9165724" cy="307777"/>
          </a:xfrm>
          <a:prstGeom prst="rect">
            <a:avLst/>
          </a:prstGeom>
        </p:spPr>
        <p:txBody>
          <a:bodyPr wrap="square" lIns="0" tIns="0" rIns="0" bIns="0" anchor="ctr">
            <a:spAutoFit/>
          </a:bodyPr>
          <a:lstStyle/>
          <a:p>
            <a:r>
              <a:rPr lang="en-US" sz="2000" dirty="0"/>
              <a:t>Creating and modifying a Safe Links policy in the Microsoft 365 Defender portal</a:t>
            </a:r>
          </a:p>
        </p:txBody>
      </p:sp>
      <p:pic>
        <p:nvPicPr>
          <p:cNvPr id="9" name="Picture 8" descr="Icon of hand with a cursor">
            <a:extLst>
              <a:ext uri="{FF2B5EF4-FFF2-40B4-BE49-F238E27FC236}">
                <a16:creationId xmlns:a16="http://schemas.microsoft.com/office/drawing/2014/main" id="{0786AB15-698D-4C4C-9616-E25391479B19}"/>
              </a:ext>
            </a:extLst>
          </p:cNvPr>
          <p:cNvPicPr>
            <a:picLocks noChangeAspect="1"/>
          </p:cNvPicPr>
          <p:nvPr/>
        </p:nvPicPr>
        <p:blipFill>
          <a:blip r:embed="rId4"/>
          <a:stretch>
            <a:fillRect/>
          </a:stretch>
        </p:blipFill>
        <p:spPr>
          <a:xfrm>
            <a:off x="600059" y="2822410"/>
            <a:ext cx="824484" cy="824484"/>
          </a:xfrm>
          <a:prstGeom prst="rect">
            <a:avLst/>
          </a:prstGeom>
        </p:spPr>
      </p:pic>
      <p:sp>
        <p:nvSpPr>
          <p:cNvPr id="10" name="Rectangle 9">
            <a:extLst>
              <a:ext uri="{FF2B5EF4-FFF2-40B4-BE49-F238E27FC236}">
                <a16:creationId xmlns:a16="http://schemas.microsoft.com/office/drawing/2014/main" id="{C532F4F3-9427-442F-BB25-41CD8C4DE362}"/>
              </a:ext>
            </a:extLst>
          </p:cNvPr>
          <p:cNvSpPr/>
          <p:nvPr/>
        </p:nvSpPr>
        <p:spPr>
          <a:xfrm>
            <a:off x="1661603" y="3091822"/>
            <a:ext cx="8731648" cy="307777"/>
          </a:xfrm>
          <a:prstGeom prst="rect">
            <a:avLst/>
          </a:prstGeom>
        </p:spPr>
        <p:txBody>
          <a:bodyPr wrap="square" lIns="0" tIns="0" rIns="0" bIns="0" anchor="ctr">
            <a:spAutoFit/>
          </a:bodyPr>
          <a:lstStyle/>
          <a:p>
            <a:pPr lvl="0" defTabSz="488950">
              <a:spcBef>
                <a:spcPct val="0"/>
              </a:spcBef>
              <a:spcAft>
                <a:spcPct val="35000"/>
              </a:spcAft>
            </a:pPr>
            <a:r>
              <a:rPr lang="en-US" sz="2000" dirty="0"/>
              <a:t>Creating a Safe Links policy by using Windows PowerShell</a:t>
            </a:r>
          </a:p>
        </p:txBody>
      </p:sp>
      <p:pic>
        <p:nvPicPr>
          <p:cNvPr id="13" name="Picture 12" descr="Icon of gear">
            <a:extLst>
              <a:ext uri="{FF2B5EF4-FFF2-40B4-BE49-F238E27FC236}">
                <a16:creationId xmlns:a16="http://schemas.microsoft.com/office/drawing/2014/main" id="{39E45F60-60A2-4948-958A-48AB93D28252}"/>
              </a:ext>
            </a:extLst>
          </p:cNvPr>
          <p:cNvPicPr>
            <a:picLocks noChangeAspect="1"/>
          </p:cNvPicPr>
          <p:nvPr/>
        </p:nvPicPr>
        <p:blipFill>
          <a:blip r:embed="rId5"/>
          <a:stretch>
            <a:fillRect/>
          </a:stretch>
        </p:blipFill>
        <p:spPr>
          <a:xfrm>
            <a:off x="600059" y="3751161"/>
            <a:ext cx="824484" cy="824484"/>
          </a:xfrm>
          <a:prstGeom prst="rect">
            <a:avLst/>
          </a:prstGeom>
        </p:spPr>
      </p:pic>
      <p:sp>
        <p:nvSpPr>
          <p:cNvPr id="27" name="Rectangle 26">
            <a:extLst>
              <a:ext uri="{FF2B5EF4-FFF2-40B4-BE49-F238E27FC236}">
                <a16:creationId xmlns:a16="http://schemas.microsoft.com/office/drawing/2014/main" id="{DC02A15E-C109-489C-90EA-C337B8EFE40B}"/>
              </a:ext>
            </a:extLst>
          </p:cNvPr>
          <p:cNvSpPr/>
          <p:nvPr/>
        </p:nvSpPr>
        <p:spPr>
          <a:xfrm>
            <a:off x="1661603" y="4022098"/>
            <a:ext cx="8731648" cy="307777"/>
          </a:xfrm>
          <a:prstGeom prst="rect">
            <a:avLst/>
          </a:prstGeom>
        </p:spPr>
        <p:txBody>
          <a:bodyPr wrap="square" lIns="0" tIns="0" rIns="0" bIns="0" anchor="ctr">
            <a:spAutoFit/>
          </a:bodyPr>
          <a:lstStyle/>
          <a:p>
            <a:r>
              <a:rPr lang="en-US" sz="2000" dirty="0"/>
              <a:t>Configuring a Safe Links policy to take certain actions</a:t>
            </a:r>
          </a:p>
        </p:txBody>
      </p:sp>
      <p:pic>
        <p:nvPicPr>
          <p:cNvPr id="31" name="Picture 30" descr="Icon of three rectangles with a check mark at each end">
            <a:extLst>
              <a:ext uri="{FF2B5EF4-FFF2-40B4-BE49-F238E27FC236}">
                <a16:creationId xmlns:a16="http://schemas.microsoft.com/office/drawing/2014/main" id="{7760A52D-321A-4A9B-87CC-74949C0413FD}"/>
              </a:ext>
            </a:extLst>
          </p:cNvPr>
          <p:cNvPicPr>
            <a:picLocks noChangeAspect="1"/>
          </p:cNvPicPr>
          <p:nvPr/>
        </p:nvPicPr>
        <p:blipFill>
          <a:blip r:embed="rId6"/>
          <a:stretch>
            <a:fillRect/>
          </a:stretch>
        </p:blipFill>
        <p:spPr>
          <a:xfrm>
            <a:off x="600059" y="4681436"/>
            <a:ext cx="824484" cy="824484"/>
          </a:xfrm>
          <a:prstGeom prst="rect">
            <a:avLst/>
          </a:prstGeom>
        </p:spPr>
      </p:pic>
      <p:sp>
        <p:nvSpPr>
          <p:cNvPr id="33" name="Rectangle 32">
            <a:extLst>
              <a:ext uri="{FF2B5EF4-FFF2-40B4-BE49-F238E27FC236}">
                <a16:creationId xmlns:a16="http://schemas.microsoft.com/office/drawing/2014/main" id="{F0612DA6-8BB7-4B5F-8040-88E90E55FE46}"/>
              </a:ext>
            </a:extLst>
          </p:cNvPr>
          <p:cNvSpPr/>
          <p:nvPr/>
        </p:nvSpPr>
        <p:spPr>
          <a:xfrm>
            <a:off x="1661603" y="4996971"/>
            <a:ext cx="8731648" cy="307777"/>
          </a:xfrm>
          <a:prstGeom prst="rect">
            <a:avLst/>
          </a:prstGeom>
        </p:spPr>
        <p:txBody>
          <a:bodyPr wrap="square" lIns="0" tIns="0" rIns="0" bIns="0" anchor="ctr">
            <a:spAutoFit/>
          </a:bodyPr>
          <a:lstStyle/>
          <a:p>
            <a:r>
              <a:rPr lang="en-US" sz="2000" dirty="0"/>
              <a:t>Implementing a transport rule that can disable the Safe Links functionality</a:t>
            </a:r>
          </a:p>
        </p:txBody>
      </p:sp>
      <p:pic>
        <p:nvPicPr>
          <p:cNvPr id="37" name="Picture 36" descr="Icon of three people">
            <a:extLst>
              <a:ext uri="{FF2B5EF4-FFF2-40B4-BE49-F238E27FC236}">
                <a16:creationId xmlns:a16="http://schemas.microsoft.com/office/drawing/2014/main" id="{3DA22D5E-6887-43F7-AB8E-37A44272C7F1}"/>
              </a:ext>
            </a:extLst>
          </p:cNvPr>
          <p:cNvPicPr>
            <a:picLocks noChangeAspect="1"/>
          </p:cNvPicPr>
          <p:nvPr/>
        </p:nvPicPr>
        <p:blipFill>
          <a:blip r:embed="rId7"/>
          <a:stretch>
            <a:fillRect/>
          </a:stretch>
        </p:blipFill>
        <p:spPr>
          <a:xfrm>
            <a:off x="600059" y="5611711"/>
            <a:ext cx="824484" cy="824484"/>
          </a:xfrm>
          <a:prstGeom prst="rect">
            <a:avLst/>
          </a:prstGeom>
        </p:spPr>
      </p:pic>
      <p:sp>
        <p:nvSpPr>
          <p:cNvPr id="39" name="Rectangle 38">
            <a:extLst>
              <a:ext uri="{FF2B5EF4-FFF2-40B4-BE49-F238E27FC236}">
                <a16:creationId xmlns:a16="http://schemas.microsoft.com/office/drawing/2014/main" id="{F06B4F75-599B-450F-8FC2-D92962ACC344}"/>
              </a:ext>
            </a:extLst>
          </p:cNvPr>
          <p:cNvSpPr/>
          <p:nvPr/>
        </p:nvSpPr>
        <p:spPr>
          <a:xfrm>
            <a:off x="1567333" y="5884834"/>
            <a:ext cx="8731648" cy="307777"/>
          </a:xfrm>
          <a:prstGeom prst="rect">
            <a:avLst/>
          </a:prstGeom>
        </p:spPr>
        <p:txBody>
          <a:bodyPr wrap="square" lIns="0" tIns="0" rIns="0" bIns="0" anchor="ctr">
            <a:spAutoFit/>
          </a:bodyPr>
          <a:lstStyle/>
          <a:p>
            <a:r>
              <a:rPr lang="en-US" sz="2000" dirty="0"/>
              <a:t> Understanding the end-user experience with Safe Links </a:t>
            </a:r>
          </a:p>
        </p:txBody>
      </p:sp>
    </p:spTree>
    <p:extLst>
      <p:ext uri="{BB962C8B-B14F-4D97-AF65-F5344CB8AC3E}">
        <p14:creationId xmlns:p14="http://schemas.microsoft.com/office/powerpoint/2010/main" val="41383038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6952" y="3109464"/>
            <a:ext cx="9029648" cy="775597"/>
          </a:xfrm>
        </p:spPr>
        <p:txBody>
          <a:bodyPr/>
          <a:lstStyle/>
          <a:p>
            <a:r>
              <a:rPr lang="en-US" spc="0" dirty="0"/>
              <a:t>Lab 2 – Manage Microsoft 365 Security Services (continued)</a:t>
            </a:r>
          </a:p>
        </p:txBody>
      </p:sp>
      <p:pic>
        <p:nvPicPr>
          <p:cNvPr id="4" name="Picture 3" descr="Icon of a numerical chart">
            <a:extLst>
              <a:ext uri="{FF2B5EF4-FFF2-40B4-BE49-F238E27FC236}">
                <a16:creationId xmlns:a16="http://schemas.microsoft.com/office/drawing/2014/main" id="{62D8A28A-019E-464A-A1F9-625733206063}"/>
              </a:ext>
            </a:extLst>
          </p:cNvPr>
          <p:cNvPicPr>
            <a:picLocks noChangeAspect="1"/>
          </p:cNvPicPr>
          <p:nvPr/>
        </p:nvPicPr>
        <p:blipFill>
          <a:blip r:embed="rId3"/>
          <a:stretch>
            <a:fillRect/>
          </a:stretch>
        </p:blipFill>
        <p:spPr>
          <a:xfrm>
            <a:off x="10434492" y="3044228"/>
            <a:ext cx="906068" cy="906068"/>
          </a:xfrm>
          <a:prstGeom prst="rect">
            <a:avLst/>
          </a:prstGeom>
        </p:spPr>
      </p:pic>
    </p:spTree>
    <p:extLst>
      <p:ext uri="{BB962C8B-B14F-4D97-AF65-F5344CB8AC3E}">
        <p14:creationId xmlns:p14="http://schemas.microsoft.com/office/powerpoint/2010/main" val="558896641"/>
      </p:ext>
    </p:extLst>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Lab exercises (continued)</a:t>
            </a:r>
          </a:p>
        </p:txBody>
      </p:sp>
      <p:pic>
        <p:nvPicPr>
          <p:cNvPr id="20" name="Picture 19" descr="Icon of a globe with a chain on the bottom">
            <a:extLst>
              <a:ext uri="{FF2B5EF4-FFF2-40B4-BE49-F238E27FC236}">
                <a16:creationId xmlns:a16="http://schemas.microsoft.com/office/drawing/2014/main" id="{E2597901-5359-4EDD-B557-090D3518C933}"/>
              </a:ext>
            </a:extLst>
          </p:cNvPr>
          <p:cNvPicPr>
            <a:picLocks noChangeAspect="1"/>
          </p:cNvPicPr>
          <p:nvPr/>
        </p:nvPicPr>
        <p:blipFill>
          <a:blip r:embed="rId3"/>
          <a:stretch>
            <a:fillRect/>
          </a:stretch>
        </p:blipFill>
        <p:spPr>
          <a:xfrm>
            <a:off x="544230" y="1178020"/>
            <a:ext cx="1391412" cy="1391412"/>
          </a:xfrm>
          <a:prstGeom prst="rect">
            <a:avLst/>
          </a:prstGeom>
        </p:spPr>
      </p:pic>
      <p:sp>
        <p:nvSpPr>
          <p:cNvPr id="9" name="Rectangle 8">
            <a:extLst>
              <a:ext uri="{FF2B5EF4-FFF2-40B4-BE49-F238E27FC236}">
                <a16:creationId xmlns:a16="http://schemas.microsoft.com/office/drawing/2014/main" id="{6FE48146-B99C-4A07-8FA5-C91058D17ADD}"/>
              </a:ext>
              <a:ext uri="{C183D7F6-B498-43B3-948B-1728B52AA6E4}">
                <adec:decorative xmlns:adec="http://schemas.microsoft.com/office/drawing/2017/decorative" val="0"/>
              </a:ext>
            </a:extLst>
          </p:cNvPr>
          <p:cNvSpPr/>
          <p:nvPr/>
        </p:nvSpPr>
        <p:spPr bwMode="auto">
          <a:xfrm>
            <a:off x="2179638" y="1657818"/>
            <a:ext cx="9659884" cy="369332"/>
          </a:xfrm>
          <a:prstGeom prst="rect">
            <a:avLst/>
          </a:prstGeom>
          <a:noFill/>
          <a:ln w="6350">
            <a:noFill/>
            <a:headEnd type="none" w="lg" len="med"/>
            <a:tailEnd type="none" w="lg" len="med"/>
          </a:ln>
        </p:spPr>
        <p:style>
          <a:lnRef idx="1">
            <a:schemeClr val="accent1"/>
          </a:lnRef>
          <a:fillRef idx="0">
            <a:schemeClr val="accent1"/>
          </a:fillRef>
          <a:effectRef idx="0">
            <a:schemeClr val="accent1"/>
          </a:effectRef>
          <a:fontRef idx="minor">
            <a:schemeClr val="tx1"/>
          </a:fontRef>
        </p:style>
        <p:txBody>
          <a:bodyPr rot="0" spcFirstLastPara="0" vert="horz" wrap="square" lIns="0" tIns="0" rIns="0" bIns="0" numCol="1" spcCol="0" rtlCol="0" fromWordArt="0" anchor="ctr" anchorCtr="0" forceAA="0" compatLnSpc="1">
            <a:prstTxWarp prst="textNoShape">
              <a:avLst/>
            </a:prstTxWarp>
            <a:spAutoFit/>
          </a:bodyPr>
          <a:lstStyle/>
          <a:p>
            <a:pPr fontAlgn="base">
              <a:spcAft>
                <a:spcPts val="600"/>
              </a:spcAft>
            </a:pPr>
            <a:r>
              <a:rPr lang="en-US" sz="2400" dirty="0">
                <a:latin typeface="+mj-lt"/>
              </a:rPr>
              <a:t>Exercise 2: </a:t>
            </a:r>
            <a:r>
              <a:rPr lang="en-US" sz="2400" dirty="0">
                <a:cs typeface="Segoe UI Semilight" panose="020B0402040204020203" pitchFamily="34" charset="0"/>
              </a:rPr>
              <a:t>Implement a Safe </a:t>
            </a:r>
            <a:r>
              <a:rPr lang="en-US" sz="2400" dirty="0"/>
              <a:t>Links policy</a:t>
            </a:r>
            <a:endParaRPr lang="en-US" sz="2400" dirty="0">
              <a:cs typeface="Segoe UI Semilight" panose="020B0402040204020203" pitchFamily="34" charset="0"/>
            </a:endParaRPr>
          </a:p>
        </p:txBody>
      </p:sp>
      <p:sp>
        <p:nvSpPr>
          <p:cNvPr id="10" name="Rectangle 9">
            <a:extLst>
              <a:ext uri="{FF2B5EF4-FFF2-40B4-BE49-F238E27FC236}">
                <a16:creationId xmlns:a16="http://schemas.microsoft.com/office/drawing/2014/main" id="{CF58B5AD-260E-415A-AF12-3E68F5702ADA}"/>
              </a:ext>
            </a:extLst>
          </p:cNvPr>
          <p:cNvSpPr/>
          <p:nvPr/>
        </p:nvSpPr>
        <p:spPr bwMode="auto">
          <a:xfrm>
            <a:off x="3276582" y="2337974"/>
            <a:ext cx="6631094" cy="1023870"/>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spAutoFit/>
          </a:bodyPr>
          <a:lstStyle/>
          <a:p>
            <a:pPr fontAlgn="base">
              <a:spcAft>
                <a:spcPts val="400"/>
              </a:spcAft>
            </a:pPr>
            <a:r>
              <a:rPr lang="en-US" sz="2400" dirty="0">
                <a:solidFill>
                  <a:schemeClr val="accent1"/>
                </a:solidFill>
                <a:latin typeface="+mj-lt"/>
              </a:rPr>
              <a:t>Task 1</a:t>
            </a:r>
          </a:p>
          <a:p>
            <a:pPr fontAlgn="base"/>
            <a:r>
              <a:rPr lang="en-US" sz="2000" dirty="0">
                <a:solidFill>
                  <a:schemeClr val="tx1"/>
                </a:solidFill>
              </a:rPr>
              <a:t>Create a Safe Links policy</a:t>
            </a:r>
          </a:p>
        </p:txBody>
      </p:sp>
      <p:sp>
        <p:nvSpPr>
          <p:cNvPr id="11" name="Rectangle 10">
            <a:extLst>
              <a:ext uri="{FF2B5EF4-FFF2-40B4-BE49-F238E27FC236}">
                <a16:creationId xmlns:a16="http://schemas.microsoft.com/office/drawing/2014/main" id="{4DD97AA3-5C73-4BC1-A5BA-1A9BDBF49303}"/>
              </a:ext>
            </a:extLst>
          </p:cNvPr>
          <p:cNvSpPr/>
          <p:nvPr/>
        </p:nvSpPr>
        <p:spPr bwMode="auto">
          <a:xfrm>
            <a:off x="3276582" y="5289954"/>
            <a:ext cx="6631094" cy="1639423"/>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spAutoFit/>
          </a:bodyPr>
          <a:lstStyle/>
          <a:p>
            <a:pPr fontAlgn="base">
              <a:spcAft>
                <a:spcPts val="400"/>
              </a:spcAft>
            </a:pPr>
            <a:r>
              <a:rPr lang="en-US" sz="2400" dirty="0">
                <a:solidFill>
                  <a:schemeClr val="accent1"/>
                </a:solidFill>
                <a:latin typeface="+mj-lt"/>
              </a:rPr>
              <a:t>Task 2</a:t>
            </a:r>
          </a:p>
          <a:p>
            <a:pPr fontAlgn="base"/>
            <a:r>
              <a:rPr lang="en-US" sz="2000" dirty="0">
                <a:solidFill>
                  <a:schemeClr val="tx1"/>
                </a:solidFill>
              </a:rPr>
              <a:t>Validate the Safe Links policy </a:t>
            </a:r>
          </a:p>
          <a:p>
            <a:pPr fontAlgn="base"/>
            <a:r>
              <a:rPr lang="en-US" sz="2000" dirty="0">
                <a:solidFill>
                  <a:schemeClr val="accent1"/>
                </a:solidFill>
                <a:latin typeface="+mj-lt"/>
              </a:rPr>
              <a:t>You will complete this task after your instructor finishes lecturing the next module.</a:t>
            </a:r>
          </a:p>
        </p:txBody>
      </p:sp>
      <p:sp>
        <p:nvSpPr>
          <p:cNvPr id="5" name="Rectangle 4">
            <a:extLst>
              <a:ext uri="{FF2B5EF4-FFF2-40B4-BE49-F238E27FC236}">
                <a16:creationId xmlns:a16="http://schemas.microsoft.com/office/drawing/2014/main" id="{21739361-6FB0-46FD-8747-F0E3F074F12D}"/>
              </a:ext>
            </a:extLst>
          </p:cNvPr>
          <p:cNvSpPr/>
          <p:nvPr/>
        </p:nvSpPr>
        <p:spPr bwMode="auto">
          <a:xfrm>
            <a:off x="3276582" y="3562613"/>
            <a:ext cx="6631094" cy="1526572"/>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spAutoFit/>
          </a:bodyPr>
          <a:lstStyle/>
          <a:p>
            <a:pPr fontAlgn="base"/>
            <a:r>
              <a:rPr lang="en-US" sz="2000" i="0" dirty="0">
                <a:solidFill>
                  <a:srgbClr val="24292E"/>
                </a:solidFill>
                <a:effectLst/>
                <a:latin typeface="-apple-system"/>
              </a:rPr>
              <a:t>After finishing Task 1, you must wait at least </a:t>
            </a:r>
            <a:r>
              <a:rPr lang="en-US" sz="2000" i="0" dirty="0">
                <a:solidFill>
                  <a:srgbClr val="FF0000"/>
                </a:solidFill>
                <a:effectLst/>
                <a:latin typeface="-apple-system"/>
              </a:rPr>
              <a:t>30 minutes </a:t>
            </a:r>
            <a:r>
              <a:rPr lang="en-US" sz="2000" i="0" dirty="0">
                <a:solidFill>
                  <a:srgbClr val="24292E"/>
                </a:solidFill>
                <a:effectLst/>
                <a:latin typeface="-apple-system"/>
              </a:rPr>
              <a:t>before you can perform Task 2. This is the time needed fo</a:t>
            </a:r>
            <a:r>
              <a:rPr lang="en-US" sz="2000" dirty="0">
                <a:solidFill>
                  <a:srgbClr val="24292E"/>
                </a:solidFill>
                <a:latin typeface="-apple-system"/>
              </a:rPr>
              <a:t>r the policy you created to propagate through the system.</a:t>
            </a:r>
          </a:p>
          <a:p>
            <a:pPr fontAlgn="base"/>
            <a:r>
              <a:rPr lang="en-US" sz="2000" b="1" dirty="0">
                <a:solidFill>
                  <a:schemeClr val="accent1"/>
                </a:solidFill>
                <a:latin typeface="-apple-system"/>
              </a:rPr>
              <a:t>After finishing Task 1, proceed to the next module.</a:t>
            </a:r>
            <a:endParaRPr lang="en-US" sz="2000" b="1" dirty="0">
              <a:solidFill>
                <a:schemeClr val="accent1"/>
              </a:solidFill>
            </a:endParaRPr>
          </a:p>
        </p:txBody>
      </p:sp>
      <p:pic>
        <p:nvPicPr>
          <p:cNvPr id="4" name="Picture 3" descr="A stop sign&#10;&#10;Description automatically generated">
            <a:extLst>
              <a:ext uri="{FF2B5EF4-FFF2-40B4-BE49-F238E27FC236}">
                <a16:creationId xmlns:a16="http://schemas.microsoft.com/office/drawing/2014/main" id="{AF04F7B4-318E-4EE1-80A9-A39C614142EA}"/>
              </a:ext>
            </a:extLst>
          </p:cNvPr>
          <p:cNvPicPr>
            <a:picLocks noChangeAspect="1"/>
          </p:cNvPicPr>
          <p:nvPr/>
        </p:nvPicPr>
        <p:blipFill>
          <a:blip r:embed="rId4">
            <a:extLst>
              <a:ext uri="{837473B0-CC2E-450A-ABE3-18F120FF3D39}">
                <a1611:picAttrSrcUrl xmlns:a1611="http://schemas.microsoft.com/office/drawing/2016/11/main" r:id="rId5"/>
              </a:ext>
            </a:extLst>
          </a:blip>
          <a:stretch>
            <a:fillRect/>
          </a:stretch>
        </p:blipFill>
        <p:spPr>
          <a:xfrm>
            <a:off x="1309171" y="3463366"/>
            <a:ext cx="1741942" cy="1741942"/>
          </a:xfrm>
          <a:prstGeom prst="rect">
            <a:avLst/>
          </a:prstGeom>
        </p:spPr>
      </p:pic>
    </p:spTree>
    <p:extLst>
      <p:ext uri="{BB962C8B-B14F-4D97-AF65-F5344CB8AC3E}">
        <p14:creationId xmlns:p14="http://schemas.microsoft.com/office/powerpoint/2010/main" val="1145110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6952" y="3109464"/>
            <a:ext cx="9029648" cy="775597"/>
          </a:xfrm>
        </p:spPr>
        <p:txBody>
          <a:bodyPr/>
          <a:lstStyle/>
          <a:p>
            <a:r>
              <a:rPr lang="en-US" spc="0" dirty="0"/>
              <a:t>Lab 2 – Manage Microsoft 365 Security Services (continued)</a:t>
            </a:r>
          </a:p>
        </p:txBody>
      </p:sp>
      <p:pic>
        <p:nvPicPr>
          <p:cNvPr id="4" name="Picture 3" descr="Icon of a numerical chart">
            <a:extLst>
              <a:ext uri="{FF2B5EF4-FFF2-40B4-BE49-F238E27FC236}">
                <a16:creationId xmlns:a16="http://schemas.microsoft.com/office/drawing/2014/main" id="{62D8A28A-019E-464A-A1F9-625733206063}"/>
              </a:ext>
            </a:extLst>
          </p:cNvPr>
          <p:cNvPicPr>
            <a:picLocks noChangeAspect="1"/>
          </p:cNvPicPr>
          <p:nvPr/>
        </p:nvPicPr>
        <p:blipFill>
          <a:blip r:embed="rId3"/>
          <a:stretch>
            <a:fillRect/>
          </a:stretch>
        </p:blipFill>
        <p:spPr>
          <a:xfrm>
            <a:off x="10434492" y="3044228"/>
            <a:ext cx="906068" cy="906068"/>
          </a:xfrm>
          <a:prstGeom prst="rect">
            <a:avLst/>
          </a:prstGeom>
        </p:spPr>
      </p:pic>
    </p:spTree>
    <p:extLst>
      <p:ext uri="{BB962C8B-B14F-4D97-AF65-F5344CB8AC3E}">
        <p14:creationId xmlns:p14="http://schemas.microsoft.com/office/powerpoint/2010/main" val="4159197325"/>
      </p:ext>
    </p:extLst>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6952" y="3312596"/>
            <a:ext cx="9029648" cy="369332"/>
          </a:xfrm>
        </p:spPr>
        <p:txBody>
          <a:bodyPr/>
          <a:lstStyle/>
          <a:p>
            <a:pPr>
              <a:lnSpc>
                <a:spcPct val="100000"/>
              </a:lnSpc>
            </a:pPr>
            <a:r>
              <a:rPr lang="en-US" sz="2400"/>
              <a:t>Module 5: </a:t>
            </a:r>
            <a:r>
              <a:rPr lang="en-US" sz="2400" dirty="0"/>
              <a:t>Learning Path Review</a:t>
            </a:r>
            <a:endParaRPr lang="en-US" sz="2400" spc="0" dirty="0"/>
          </a:p>
        </p:txBody>
      </p:sp>
      <p:pic>
        <p:nvPicPr>
          <p:cNvPr id="3" name="Picture 2" descr="Icon of document with filled chart on it">
            <a:extLst>
              <a:ext uri="{FF2B5EF4-FFF2-40B4-BE49-F238E27FC236}">
                <a16:creationId xmlns:a16="http://schemas.microsoft.com/office/drawing/2014/main" id="{B5A06AC8-956E-4FA7-8328-C8210197B870}"/>
              </a:ext>
            </a:extLst>
          </p:cNvPr>
          <p:cNvPicPr>
            <a:picLocks noChangeAspect="1"/>
          </p:cNvPicPr>
          <p:nvPr/>
        </p:nvPicPr>
        <p:blipFill>
          <a:blip r:embed="rId3"/>
          <a:stretch>
            <a:fillRect/>
          </a:stretch>
        </p:blipFill>
        <p:spPr>
          <a:xfrm>
            <a:off x="10328216" y="2904168"/>
            <a:ext cx="1179576" cy="1179576"/>
          </a:xfrm>
          <a:prstGeom prst="rect">
            <a:avLst/>
          </a:prstGeom>
        </p:spPr>
      </p:pic>
    </p:spTree>
    <p:extLst>
      <p:ext uri="{BB962C8B-B14F-4D97-AF65-F5344CB8AC3E}">
        <p14:creationId xmlns:p14="http://schemas.microsoft.com/office/powerpoint/2010/main" val="3088007092"/>
      </p:ext>
    </p:extLst>
  </p:cSld>
  <p:clrMapOvr>
    <a:masterClrMapping/>
  </p:clrMapOvr>
  <p:transition>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950856" y="507446"/>
            <a:ext cx="5888665" cy="430887"/>
          </a:xfrm>
        </p:spPr>
        <p:txBody>
          <a:bodyPr/>
          <a:lstStyle/>
          <a:p>
            <a:r>
              <a:rPr lang="en-US" dirty="0"/>
              <a:t>Discussion – Learning Path review</a:t>
            </a:r>
          </a:p>
        </p:txBody>
      </p:sp>
      <p:pic>
        <p:nvPicPr>
          <p:cNvPr id="10" name="Picture 9" descr="Icon of two chat bubble">
            <a:extLst>
              <a:ext uri="{FF2B5EF4-FFF2-40B4-BE49-F238E27FC236}">
                <a16:creationId xmlns:a16="http://schemas.microsoft.com/office/drawing/2014/main" id="{63730079-5DE8-49BD-B2FA-2D5D7A926492}"/>
              </a:ext>
            </a:extLst>
          </p:cNvPr>
          <p:cNvPicPr>
            <a:picLocks noChangeAspect="1"/>
          </p:cNvPicPr>
          <p:nvPr/>
        </p:nvPicPr>
        <p:blipFill>
          <a:blip r:embed="rId3"/>
          <a:stretch>
            <a:fillRect/>
          </a:stretch>
        </p:blipFill>
        <p:spPr>
          <a:xfrm>
            <a:off x="6033152" y="1694942"/>
            <a:ext cx="952500" cy="952500"/>
          </a:xfrm>
          <a:prstGeom prst="rect">
            <a:avLst/>
          </a:prstGeom>
        </p:spPr>
      </p:pic>
      <p:sp>
        <p:nvSpPr>
          <p:cNvPr id="4" name="Rectangle 3">
            <a:extLst>
              <a:ext uri="{FF2B5EF4-FFF2-40B4-BE49-F238E27FC236}">
                <a16:creationId xmlns:a16="http://schemas.microsoft.com/office/drawing/2014/main" id="{B66B7F7F-4E08-4631-8799-21F76D4DCAE5}"/>
              </a:ext>
            </a:extLst>
          </p:cNvPr>
          <p:cNvSpPr/>
          <p:nvPr/>
        </p:nvSpPr>
        <p:spPr>
          <a:xfrm>
            <a:off x="5950856" y="2718316"/>
            <a:ext cx="5888665" cy="2243691"/>
          </a:xfrm>
          <a:prstGeom prst="rect">
            <a:avLst/>
          </a:prstGeom>
        </p:spPr>
        <p:txBody>
          <a:bodyPr wrap="square">
            <a:spAutoFit/>
          </a:bodyPr>
          <a:lstStyle/>
          <a:p>
            <a:pPr lvl="0" defTabSz="951304">
              <a:spcAft>
                <a:spcPts val="1800"/>
              </a:spcAft>
              <a:buSzPct val="90000"/>
            </a:pPr>
            <a:r>
              <a:rPr lang="en-US" sz="2400" dirty="0">
                <a:cs typeface="Segoe UI Semilight" panose="020B0402040204020203" pitchFamily="34" charset="0"/>
              </a:rPr>
              <a:t>What are your key takeaways from this learning path, and why?</a:t>
            </a:r>
          </a:p>
          <a:p>
            <a:pPr lvl="0" defTabSz="951304">
              <a:spcBef>
                <a:spcPct val="20000"/>
              </a:spcBef>
              <a:buSzPct val="90000"/>
            </a:pPr>
            <a:r>
              <a:rPr lang="en-US" sz="2400" dirty="0">
                <a:cs typeface="Segoe UI Semilight" panose="020B0402040204020203" pitchFamily="34" charset="0"/>
              </a:rPr>
              <a:t>What are the key features discussed in this learning path that you foresee implementing at your organization?</a:t>
            </a:r>
          </a:p>
        </p:txBody>
      </p:sp>
    </p:spTree>
    <p:extLst>
      <p:ext uri="{BB962C8B-B14F-4D97-AF65-F5344CB8AC3E}">
        <p14:creationId xmlns:p14="http://schemas.microsoft.com/office/powerpoint/2010/main" val="9651407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C3D35-53FF-408E-A89C-7CD8C50559D6}"/>
              </a:ext>
            </a:extLst>
          </p:cNvPr>
          <p:cNvSpPr>
            <a:spLocks noGrp="1"/>
          </p:cNvSpPr>
          <p:nvPr>
            <p:ph type="title"/>
          </p:nvPr>
        </p:nvSpPr>
        <p:spPr/>
        <p:txBody>
          <a:bodyPr/>
          <a:lstStyle/>
          <a:p>
            <a:r>
              <a:rPr lang="en-US"/>
              <a:t>Closing Slide</a:t>
            </a:r>
            <a:endParaRPr lang="en-US" dirty="0"/>
          </a:p>
        </p:txBody>
      </p:sp>
    </p:spTree>
    <p:extLst>
      <p:ext uri="{BB962C8B-B14F-4D97-AF65-F5344CB8AC3E}">
        <p14:creationId xmlns:p14="http://schemas.microsoft.com/office/powerpoint/2010/main" val="2402828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descr="A screenshot of Anti-Malware pipeline in Microsoft 365">
            <a:extLst>
              <a:ext uri="{FF2B5EF4-FFF2-40B4-BE49-F238E27FC236}">
                <a16:creationId xmlns:a16="http://schemas.microsoft.com/office/drawing/2014/main" id="{0C1BB3C0-4012-4ED4-A3E8-5DB8F0610DA3}"/>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5439266" y="2318994"/>
            <a:ext cx="6890993" cy="3459639"/>
          </a:xfrm>
          <a:prstGeom prst="rect">
            <a:avLst/>
          </a:prstGeom>
        </p:spPr>
      </p:pic>
      <p:sp>
        <p:nvSpPr>
          <p:cNvPr id="17" name="Title 16"/>
          <p:cNvSpPr>
            <a:spLocks noGrp="1"/>
          </p:cNvSpPr>
          <p:nvPr>
            <p:ph type="title"/>
          </p:nvPr>
        </p:nvSpPr>
        <p:spPr/>
        <p:txBody>
          <a:bodyPr/>
          <a:lstStyle/>
          <a:p>
            <a:r>
              <a:rPr lang="en-US" dirty="0"/>
              <a:t>Examine the anti-malware pipeline</a:t>
            </a:r>
          </a:p>
        </p:txBody>
      </p:sp>
      <p:sp>
        <p:nvSpPr>
          <p:cNvPr id="89" name="Rectangle 88">
            <a:extLst>
              <a:ext uri="{FF2B5EF4-FFF2-40B4-BE49-F238E27FC236}">
                <a16:creationId xmlns:a16="http://schemas.microsoft.com/office/drawing/2014/main" id="{28D9D450-4C6C-42CA-AC86-0A818016C0AC}"/>
              </a:ext>
            </a:extLst>
          </p:cNvPr>
          <p:cNvSpPr/>
          <p:nvPr/>
        </p:nvSpPr>
        <p:spPr>
          <a:xfrm>
            <a:off x="527048" y="1244339"/>
            <a:ext cx="4714255" cy="5627802"/>
          </a:xfrm>
          <a:prstGeom prst="rect">
            <a:avLst/>
          </a:prstGeom>
          <a:solidFill>
            <a:schemeClr val="bg1">
              <a:lumMod val="95000"/>
            </a:schemeClr>
          </a:solidFill>
        </p:spPr>
        <p:txBody>
          <a:bodyPr wrap="square" lIns="137160" tIns="91440">
            <a:noAutofit/>
          </a:bodyPr>
          <a:lstStyle/>
          <a:p>
            <a:pPr marL="282575" indent="-282575">
              <a:spcAft>
                <a:spcPts val="1200"/>
              </a:spcAft>
              <a:buFont typeface="+mj-lt"/>
              <a:buAutoNum type="arabicPeriod"/>
            </a:pPr>
            <a:r>
              <a:rPr lang="en-US" sz="1600" dirty="0"/>
              <a:t>Before mail enters the Microsoft 365 network and is processed by EOP, techniques such as IP and sender reputation, combined with heuristics catch a sizeable amount of spam and bulk email at the first entry point in Microsoft 365</a:t>
            </a:r>
          </a:p>
          <a:p>
            <a:pPr marL="282575" indent="-282575">
              <a:spcAft>
                <a:spcPts val="1200"/>
              </a:spcAft>
              <a:buFont typeface="+mj-lt"/>
              <a:buAutoNum type="arabicPeriod"/>
            </a:pPr>
            <a:r>
              <a:rPr lang="en-US" sz="1600" dirty="0"/>
              <a:t>After that, the email is scanned by multiple signature-based anti-virus scanners</a:t>
            </a:r>
          </a:p>
          <a:p>
            <a:pPr marL="282575" indent="-282575">
              <a:spcAft>
                <a:spcPts val="1200"/>
              </a:spcAft>
              <a:buFont typeface="+mj-lt"/>
              <a:buAutoNum type="arabicPeriod"/>
            </a:pPr>
            <a:r>
              <a:rPr lang="en-US" sz="1600" dirty="0"/>
              <a:t>Next, EOP scans individual files using a reputation block</a:t>
            </a:r>
          </a:p>
          <a:p>
            <a:pPr marL="282575" indent="-282575">
              <a:spcAft>
                <a:spcPts val="1200"/>
              </a:spcAft>
              <a:buFont typeface="+mj-lt"/>
              <a:buAutoNum type="arabicPeriod"/>
            </a:pPr>
            <a:r>
              <a:rPr lang="en-US" sz="1600" dirty="0"/>
              <a:t>Heuristic clustering is used to identify mail as suspicious simply based on an analysis of delivery patterns</a:t>
            </a:r>
          </a:p>
          <a:p>
            <a:pPr marL="282575" indent="-282575">
              <a:spcAft>
                <a:spcPts val="1200"/>
              </a:spcAft>
              <a:buFont typeface="+mj-lt"/>
              <a:buAutoNum type="arabicPeriod" startAt="5"/>
            </a:pPr>
            <a:r>
              <a:rPr lang="en-US" sz="1600" dirty="0"/>
              <a:t>Once these signals are collected, the results are run through a machine-learning (ML) model </a:t>
            </a:r>
          </a:p>
          <a:p>
            <a:pPr marL="282575" indent="-282575">
              <a:spcAft>
                <a:spcPts val="1200"/>
              </a:spcAft>
              <a:buFont typeface="+mj-lt"/>
              <a:buAutoNum type="arabicPeriod" startAt="5"/>
            </a:pPr>
            <a:r>
              <a:rPr lang="en-US" sz="1600" dirty="0"/>
              <a:t>If Microsoft Defender for Office 365 is enabled in the tenant, it extends the protection of EOP with Zero-hour auto purge (ZAP, see next unit)</a:t>
            </a:r>
          </a:p>
        </p:txBody>
      </p:sp>
      <p:sp>
        <p:nvSpPr>
          <p:cNvPr id="90" name="Rectangle 89">
            <a:extLst>
              <a:ext uri="{FF2B5EF4-FFF2-40B4-BE49-F238E27FC236}">
                <a16:creationId xmlns:a16="http://schemas.microsoft.com/office/drawing/2014/main" id="{05F4E74F-AC4A-49AC-9DAD-8C6A4681715C}"/>
              </a:ext>
              <a:ext uri="{C183D7F6-B498-43B3-948B-1728B52AA6E4}">
                <adec:decorative xmlns:adec="http://schemas.microsoft.com/office/drawing/2017/decorative" val="1"/>
              </a:ext>
            </a:extLst>
          </p:cNvPr>
          <p:cNvSpPr/>
          <p:nvPr/>
        </p:nvSpPr>
        <p:spPr bwMode="auto">
          <a:xfrm>
            <a:off x="5439266" y="1244339"/>
            <a:ext cx="6890994" cy="5627802"/>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24013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Detect messages with spam or malware using Zero-hour auto purge</a:t>
            </a:r>
          </a:p>
        </p:txBody>
      </p:sp>
      <p:pic>
        <p:nvPicPr>
          <p:cNvPr id="36" name="Picture 35" descr="Icon of lock pad">
            <a:extLst>
              <a:ext uri="{FF2B5EF4-FFF2-40B4-BE49-F238E27FC236}">
                <a16:creationId xmlns:a16="http://schemas.microsoft.com/office/drawing/2014/main" id="{D2239983-7D91-4F7D-81B8-DCC2CADB71C5}"/>
              </a:ext>
            </a:extLst>
          </p:cNvPr>
          <p:cNvPicPr>
            <a:picLocks noChangeAspect="1"/>
          </p:cNvPicPr>
          <p:nvPr/>
        </p:nvPicPr>
        <p:blipFill>
          <a:blip r:embed="rId3"/>
          <a:stretch>
            <a:fillRect/>
          </a:stretch>
        </p:blipFill>
        <p:spPr>
          <a:xfrm>
            <a:off x="600059" y="1436956"/>
            <a:ext cx="952500" cy="952500"/>
          </a:xfrm>
          <a:prstGeom prst="rect">
            <a:avLst/>
          </a:prstGeom>
        </p:spPr>
      </p:pic>
      <p:sp>
        <p:nvSpPr>
          <p:cNvPr id="8" name="Rectangle 7">
            <a:extLst>
              <a:ext uri="{FF2B5EF4-FFF2-40B4-BE49-F238E27FC236}">
                <a16:creationId xmlns:a16="http://schemas.microsoft.com/office/drawing/2014/main" id="{0ABD35BF-ACE6-48CF-A1B1-2382128C651D}"/>
              </a:ext>
            </a:extLst>
          </p:cNvPr>
          <p:cNvSpPr/>
          <p:nvPr/>
        </p:nvSpPr>
        <p:spPr>
          <a:xfrm>
            <a:off x="1872342" y="1451541"/>
            <a:ext cx="9886857" cy="923330"/>
          </a:xfrm>
          <a:prstGeom prst="rect">
            <a:avLst/>
          </a:prstGeom>
        </p:spPr>
        <p:txBody>
          <a:bodyPr wrap="square" lIns="0" tIns="0" rIns="0" bIns="0">
            <a:spAutoFit/>
          </a:bodyPr>
          <a:lstStyle/>
          <a:p>
            <a:r>
              <a:rPr lang="en-US" sz="2000" dirty="0"/>
              <a:t>Zero-hour auto purge (ZAP) is an email protection feature in the Exchange Online Protection service that detects messages with spam or malware that previously went undetected and were delivered to users’ Inboxes</a:t>
            </a:r>
          </a:p>
        </p:txBody>
      </p:sp>
      <p:cxnSp>
        <p:nvCxnSpPr>
          <p:cNvPr id="22" name="Straight Connector 21">
            <a:extLst>
              <a:ext uri="{FF2B5EF4-FFF2-40B4-BE49-F238E27FC236}">
                <a16:creationId xmlns:a16="http://schemas.microsoft.com/office/drawing/2014/main" id="{6CE28B2E-B94A-4E1B-88D7-9E4902B4BB95}"/>
              </a:ext>
              <a:ext uri="{C183D7F6-B498-43B3-948B-1728B52AA6E4}">
                <adec:decorative xmlns:adec="http://schemas.microsoft.com/office/drawing/2017/decorative" val="1"/>
              </a:ext>
            </a:extLst>
          </p:cNvPr>
          <p:cNvCxnSpPr>
            <a:cxnSpLocks/>
          </p:cNvCxnSpPr>
          <p:nvPr/>
        </p:nvCxnSpPr>
        <p:spPr>
          <a:xfrm>
            <a:off x="1872343" y="2535246"/>
            <a:ext cx="9951357"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37" name="Picture 36" descr="Icon of envelope">
            <a:extLst>
              <a:ext uri="{FF2B5EF4-FFF2-40B4-BE49-F238E27FC236}">
                <a16:creationId xmlns:a16="http://schemas.microsoft.com/office/drawing/2014/main" id="{DE9B1CA5-52B8-44DD-A307-BCA304108EFD}"/>
              </a:ext>
            </a:extLst>
          </p:cNvPr>
          <p:cNvPicPr>
            <a:picLocks noChangeAspect="1"/>
          </p:cNvPicPr>
          <p:nvPr/>
        </p:nvPicPr>
        <p:blipFill>
          <a:blip r:embed="rId4"/>
          <a:stretch>
            <a:fillRect/>
          </a:stretch>
        </p:blipFill>
        <p:spPr>
          <a:xfrm>
            <a:off x="600059" y="2728727"/>
            <a:ext cx="952500" cy="952500"/>
          </a:xfrm>
          <a:prstGeom prst="rect">
            <a:avLst/>
          </a:prstGeom>
        </p:spPr>
      </p:pic>
      <p:sp>
        <p:nvSpPr>
          <p:cNvPr id="12" name="Rectangle 11">
            <a:extLst>
              <a:ext uri="{FF2B5EF4-FFF2-40B4-BE49-F238E27FC236}">
                <a16:creationId xmlns:a16="http://schemas.microsoft.com/office/drawing/2014/main" id="{DE22D296-92B1-4E45-A749-CE93BEA32E7A}"/>
              </a:ext>
            </a:extLst>
          </p:cNvPr>
          <p:cNvSpPr/>
          <p:nvPr/>
        </p:nvSpPr>
        <p:spPr>
          <a:xfrm>
            <a:off x="1872342" y="2753608"/>
            <a:ext cx="9886857" cy="923330"/>
          </a:xfrm>
          <a:prstGeom prst="rect">
            <a:avLst/>
          </a:prstGeom>
        </p:spPr>
        <p:txBody>
          <a:bodyPr wrap="square" lIns="0" tIns="0" rIns="0" bIns="0">
            <a:spAutoFit/>
          </a:bodyPr>
          <a:lstStyle/>
          <a:p>
            <a:r>
              <a:rPr lang="en-US" sz="2000" dirty="0"/>
              <a:t>ZAP mitigates this situation by continually monitoring updates to the Microsoft 365 spam and malware signatures and can identify previously undetected malicious messages already in users’ Inboxes</a:t>
            </a:r>
          </a:p>
        </p:txBody>
      </p:sp>
      <p:cxnSp>
        <p:nvCxnSpPr>
          <p:cNvPr id="23" name="Straight Connector 22">
            <a:extLst>
              <a:ext uri="{FF2B5EF4-FFF2-40B4-BE49-F238E27FC236}">
                <a16:creationId xmlns:a16="http://schemas.microsoft.com/office/drawing/2014/main" id="{B9A2D4BD-6C11-4F06-87F0-29A45DC8B774}"/>
              </a:ext>
              <a:ext uri="{C183D7F6-B498-43B3-948B-1728B52AA6E4}">
                <adec:decorative xmlns:adec="http://schemas.microsoft.com/office/drawing/2017/decorative" val="1"/>
              </a:ext>
            </a:extLst>
          </p:cNvPr>
          <p:cNvCxnSpPr>
            <a:cxnSpLocks/>
          </p:cNvCxnSpPr>
          <p:nvPr/>
        </p:nvCxnSpPr>
        <p:spPr>
          <a:xfrm>
            <a:off x="1872343" y="3895300"/>
            <a:ext cx="9951357"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38" name="Picture 37" descr="Icon of envelope with downward arrow on top">
            <a:extLst>
              <a:ext uri="{FF2B5EF4-FFF2-40B4-BE49-F238E27FC236}">
                <a16:creationId xmlns:a16="http://schemas.microsoft.com/office/drawing/2014/main" id="{1A6B3FDB-16BB-425B-8827-DAFCF79B517A}"/>
              </a:ext>
            </a:extLst>
          </p:cNvPr>
          <p:cNvPicPr>
            <a:picLocks noChangeAspect="1"/>
          </p:cNvPicPr>
          <p:nvPr/>
        </p:nvPicPr>
        <p:blipFill>
          <a:blip r:embed="rId5"/>
          <a:stretch>
            <a:fillRect/>
          </a:stretch>
        </p:blipFill>
        <p:spPr>
          <a:xfrm>
            <a:off x="600059" y="4001651"/>
            <a:ext cx="952500" cy="952500"/>
          </a:xfrm>
          <a:prstGeom prst="rect">
            <a:avLst/>
          </a:prstGeom>
        </p:spPr>
      </p:pic>
      <p:sp>
        <p:nvSpPr>
          <p:cNvPr id="16" name="Rectangle 15">
            <a:extLst>
              <a:ext uri="{FF2B5EF4-FFF2-40B4-BE49-F238E27FC236}">
                <a16:creationId xmlns:a16="http://schemas.microsoft.com/office/drawing/2014/main" id="{D74EF53D-6228-402A-8E29-7CD4B200A3F6}"/>
              </a:ext>
            </a:extLst>
          </p:cNvPr>
          <p:cNvSpPr/>
          <p:nvPr/>
        </p:nvSpPr>
        <p:spPr>
          <a:xfrm>
            <a:off x="1872342" y="4190606"/>
            <a:ext cx="9886857" cy="615553"/>
          </a:xfrm>
          <a:prstGeom prst="rect">
            <a:avLst/>
          </a:prstGeom>
        </p:spPr>
        <p:txBody>
          <a:bodyPr wrap="square" lIns="0" tIns="0" rIns="0" bIns="0">
            <a:spAutoFit/>
          </a:bodyPr>
          <a:lstStyle/>
          <a:p>
            <a:r>
              <a:rPr lang="en-US" sz="2000" dirty="0"/>
              <a:t>If the recipients haven’t read the messages that ZAP has identified as spam, then ZAP moves the messages to their Junk email folder</a:t>
            </a:r>
          </a:p>
        </p:txBody>
      </p:sp>
      <p:cxnSp>
        <p:nvCxnSpPr>
          <p:cNvPr id="24" name="Straight Connector 23">
            <a:extLst>
              <a:ext uri="{FF2B5EF4-FFF2-40B4-BE49-F238E27FC236}">
                <a16:creationId xmlns:a16="http://schemas.microsoft.com/office/drawing/2014/main" id="{722BA77D-BB4B-4C8B-B005-C0EC29E02BD4}"/>
              </a:ext>
              <a:ext uri="{C183D7F6-B498-43B3-948B-1728B52AA6E4}">
                <adec:decorative xmlns:adec="http://schemas.microsoft.com/office/drawing/2017/decorative" val="1"/>
              </a:ext>
            </a:extLst>
          </p:cNvPr>
          <p:cNvCxnSpPr>
            <a:cxnSpLocks/>
          </p:cNvCxnSpPr>
          <p:nvPr/>
        </p:nvCxnSpPr>
        <p:spPr>
          <a:xfrm>
            <a:off x="1872343" y="5101465"/>
            <a:ext cx="9951357"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39" name="Picture 38" descr="Icon of a shield with exclamation mark in the middle">
            <a:extLst>
              <a:ext uri="{FF2B5EF4-FFF2-40B4-BE49-F238E27FC236}">
                <a16:creationId xmlns:a16="http://schemas.microsoft.com/office/drawing/2014/main" id="{C1957699-A204-4BDE-B248-53A8409F856F}"/>
              </a:ext>
            </a:extLst>
          </p:cNvPr>
          <p:cNvPicPr>
            <a:picLocks noChangeAspect="1"/>
          </p:cNvPicPr>
          <p:nvPr/>
        </p:nvPicPr>
        <p:blipFill>
          <a:blip r:embed="rId6"/>
          <a:stretch>
            <a:fillRect/>
          </a:stretch>
        </p:blipFill>
        <p:spPr>
          <a:xfrm>
            <a:off x="600059" y="5293422"/>
            <a:ext cx="952500" cy="952500"/>
          </a:xfrm>
          <a:prstGeom prst="rect">
            <a:avLst/>
          </a:prstGeom>
        </p:spPr>
      </p:pic>
      <p:sp>
        <p:nvSpPr>
          <p:cNvPr id="21" name="Rectangle 20">
            <a:extLst>
              <a:ext uri="{FF2B5EF4-FFF2-40B4-BE49-F238E27FC236}">
                <a16:creationId xmlns:a16="http://schemas.microsoft.com/office/drawing/2014/main" id="{62D3D4CE-CFDD-42C4-8B3D-152FB2248FD6}"/>
              </a:ext>
            </a:extLst>
          </p:cNvPr>
          <p:cNvSpPr/>
          <p:nvPr/>
        </p:nvSpPr>
        <p:spPr>
          <a:xfrm>
            <a:off x="1872342" y="5439574"/>
            <a:ext cx="9886857" cy="615553"/>
          </a:xfrm>
          <a:prstGeom prst="rect">
            <a:avLst/>
          </a:prstGeom>
        </p:spPr>
        <p:txBody>
          <a:bodyPr wrap="square" lIns="0" tIns="0" rIns="0" bIns="0">
            <a:spAutoFit/>
          </a:bodyPr>
          <a:lstStyle/>
          <a:p>
            <a:r>
              <a:rPr lang="en-US" sz="2000" dirty="0"/>
              <a:t>For newly detected malware, ZAP removes the attachments from the email message, regardless if the mail was read or not </a:t>
            </a:r>
          </a:p>
        </p:txBody>
      </p:sp>
    </p:spTree>
    <p:extLst>
      <p:ext uri="{BB962C8B-B14F-4D97-AF65-F5344CB8AC3E}">
        <p14:creationId xmlns:p14="http://schemas.microsoft.com/office/powerpoint/2010/main" val="8537226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600058" y="507446"/>
            <a:ext cx="11470021" cy="861774"/>
          </a:xfrm>
        </p:spPr>
        <p:txBody>
          <a:bodyPr/>
          <a:lstStyle/>
          <a:p>
            <a:r>
              <a:rPr lang="en-US" dirty="0"/>
              <a:t>Explore anti-spoofing protection provided by Exchange Online Protection</a:t>
            </a:r>
          </a:p>
        </p:txBody>
      </p:sp>
      <p:pic>
        <p:nvPicPr>
          <p:cNvPr id="28" name="Picture 27" descr="Icon of document">
            <a:extLst>
              <a:ext uri="{FF2B5EF4-FFF2-40B4-BE49-F238E27FC236}">
                <a16:creationId xmlns:a16="http://schemas.microsoft.com/office/drawing/2014/main" id="{C04AE41A-BBE4-4CBD-8233-765496111DC2}"/>
              </a:ext>
            </a:extLst>
          </p:cNvPr>
          <p:cNvPicPr>
            <a:picLocks noChangeAspect="1"/>
          </p:cNvPicPr>
          <p:nvPr/>
        </p:nvPicPr>
        <p:blipFill>
          <a:blip r:embed="rId3"/>
          <a:stretch>
            <a:fillRect/>
          </a:stretch>
        </p:blipFill>
        <p:spPr>
          <a:xfrm>
            <a:off x="600059" y="2320876"/>
            <a:ext cx="731520" cy="731520"/>
          </a:xfrm>
          <a:prstGeom prst="rect">
            <a:avLst/>
          </a:prstGeom>
        </p:spPr>
      </p:pic>
      <p:sp>
        <p:nvSpPr>
          <p:cNvPr id="8" name="Rectangle 7">
            <a:extLst>
              <a:ext uri="{FF2B5EF4-FFF2-40B4-BE49-F238E27FC236}">
                <a16:creationId xmlns:a16="http://schemas.microsoft.com/office/drawing/2014/main" id="{68AC207F-CCC8-48F7-933D-8D08C897279C}"/>
              </a:ext>
            </a:extLst>
          </p:cNvPr>
          <p:cNvSpPr/>
          <p:nvPr/>
        </p:nvSpPr>
        <p:spPr>
          <a:xfrm>
            <a:off x="1872342" y="2279188"/>
            <a:ext cx="9886857" cy="615553"/>
          </a:xfrm>
          <a:prstGeom prst="rect">
            <a:avLst/>
          </a:prstGeom>
        </p:spPr>
        <p:txBody>
          <a:bodyPr wrap="square" lIns="0" tIns="0" rIns="0" bIns="0">
            <a:spAutoFit/>
          </a:bodyPr>
          <a:lstStyle/>
          <a:p>
            <a:r>
              <a:rPr lang="en-US" sz="2000" b="0" i="0" dirty="0">
                <a:solidFill>
                  <a:srgbClr val="171717"/>
                </a:solidFill>
                <a:effectLst/>
                <a:latin typeface="Segoe UI" panose="020B0502040204020203" pitchFamily="34" charset="0"/>
              </a:rPr>
              <a:t>Exchange Online Protection (EOP) </a:t>
            </a:r>
            <a:r>
              <a:rPr lang="en-US" sz="2000" dirty="0"/>
              <a:t>includes features to help protect the organizations from spoofed (forged) senders</a:t>
            </a:r>
          </a:p>
        </p:txBody>
      </p:sp>
      <p:cxnSp>
        <p:nvCxnSpPr>
          <p:cNvPr id="18" name="Straight Connector 17">
            <a:extLst>
              <a:ext uri="{FF2B5EF4-FFF2-40B4-BE49-F238E27FC236}">
                <a16:creationId xmlns:a16="http://schemas.microsoft.com/office/drawing/2014/main" id="{27A81CF8-2DC3-4E6E-83ED-22E22E2072A4}"/>
              </a:ext>
              <a:ext uri="{C183D7F6-B498-43B3-948B-1728B52AA6E4}">
                <adec:decorative xmlns:adec="http://schemas.microsoft.com/office/drawing/2017/decorative" val="1"/>
              </a:ext>
            </a:extLst>
          </p:cNvPr>
          <p:cNvCxnSpPr>
            <a:cxnSpLocks/>
          </p:cNvCxnSpPr>
          <p:nvPr/>
        </p:nvCxnSpPr>
        <p:spPr>
          <a:xfrm>
            <a:off x="1872343" y="3055373"/>
            <a:ext cx="9964057"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29" name="Picture 28" descr="Icon of lock pad">
            <a:extLst>
              <a:ext uri="{FF2B5EF4-FFF2-40B4-BE49-F238E27FC236}">
                <a16:creationId xmlns:a16="http://schemas.microsoft.com/office/drawing/2014/main" id="{E0E679C6-29D8-4FDC-9F80-74C8879E424C}"/>
              </a:ext>
            </a:extLst>
          </p:cNvPr>
          <p:cNvPicPr>
            <a:picLocks noChangeAspect="1"/>
          </p:cNvPicPr>
          <p:nvPr/>
        </p:nvPicPr>
        <p:blipFill>
          <a:blip r:embed="rId4"/>
          <a:stretch>
            <a:fillRect/>
          </a:stretch>
        </p:blipFill>
        <p:spPr>
          <a:xfrm>
            <a:off x="600059" y="3795527"/>
            <a:ext cx="731520" cy="731520"/>
          </a:xfrm>
          <a:prstGeom prst="rect">
            <a:avLst/>
          </a:prstGeom>
        </p:spPr>
      </p:pic>
      <p:sp>
        <p:nvSpPr>
          <p:cNvPr id="12" name="Rectangle 11">
            <a:extLst>
              <a:ext uri="{FF2B5EF4-FFF2-40B4-BE49-F238E27FC236}">
                <a16:creationId xmlns:a16="http://schemas.microsoft.com/office/drawing/2014/main" id="{A6623403-49B0-45EA-AD34-475503B5279A}"/>
              </a:ext>
            </a:extLst>
          </p:cNvPr>
          <p:cNvSpPr/>
          <p:nvPr/>
        </p:nvSpPr>
        <p:spPr>
          <a:xfrm>
            <a:off x="1872342" y="3241158"/>
            <a:ext cx="9886857" cy="1692771"/>
          </a:xfrm>
          <a:prstGeom prst="rect">
            <a:avLst/>
          </a:prstGeom>
        </p:spPr>
        <p:txBody>
          <a:bodyPr wrap="square" lIns="0" tIns="0" rIns="0" bIns="0">
            <a:spAutoFit/>
          </a:bodyPr>
          <a:lstStyle/>
          <a:p>
            <a:r>
              <a:rPr lang="en-US" sz="2000" dirty="0">
                <a:latin typeface="+mj-lt"/>
              </a:rPr>
              <a:t>Five anti-spoofing technologies are available in EOP:</a:t>
            </a:r>
          </a:p>
          <a:p>
            <a:pPr marL="342900" indent="-342900">
              <a:buFont typeface="Arial" panose="020B0604020202020204" pitchFamily="34" charset="0"/>
              <a:buChar char="•"/>
            </a:pPr>
            <a:r>
              <a:rPr lang="en-US" dirty="0"/>
              <a:t>Email authentication</a:t>
            </a:r>
          </a:p>
          <a:p>
            <a:pPr marL="342900" indent="-342900">
              <a:buFont typeface="Arial" panose="020B0604020202020204" pitchFamily="34" charset="0"/>
              <a:buChar char="•"/>
            </a:pPr>
            <a:r>
              <a:rPr lang="en-US" dirty="0"/>
              <a:t>Spoof intelligence insight</a:t>
            </a:r>
          </a:p>
          <a:p>
            <a:pPr marL="342900" indent="-342900">
              <a:buFont typeface="Arial" panose="020B0604020202020204" pitchFamily="34" charset="0"/>
              <a:buChar char="•"/>
            </a:pPr>
            <a:r>
              <a:rPr lang="en-US" dirty="0"/>
              <a:t>Allow or block spoofed senders in the Tenant Allow/Block List</a:t>
            </a:r>
          </a:p>
          <a:p>
            <a:pPr marL="342900" indent="-342900">
              <a:buFont typeface="Arial" panose="020B0604020202020204" pitchFamily="34" charset="0"/>
              <a:buChar char="•"/>
            </a:pPr>
            <a:r>
              <a:rPr lang="en-US" dirty="0"/>
              <a:t>Anti-phishing policies</a:t>
            </a:r>
          </a:p>
          <a:p>
            <a:pPr marL="342900" indent="-342900">
              <a:buFont typeface="Arial" panose="020B0604020202020204" pitchFamily="34" charset="0"/>
              <a:buChar char="•"/>
            </a:pPr>
            <a:r>
              <a:rPr lang="en-US" dirty="0"/>
              <a:t>Spoof detections report</a:t>
            </a:r>
            <a:endParaRPr lang="en-US" sz="2000" dirty="0"/>
          </a:p>
        </p:txBody>
      </p:sp>
      <p:cxnSp>
        <p:nvCxnSpPr>
          <p:cNvPr id="19" name="Straight Connector 18">
            <a:extLst>
              <a:ext uri="{FF2B5EF4-FFF2-40B4-BE49-F238E27FC236}">
                <a16:creationId xmlns:a16="http://schemas.microsoft.com/office/drawing/2014/main" id="{7179EA62-239A-49E4-B48C-5E4386AD0C5F}"/>
              </a:ext>
              <a:ext uri="{C183D7F6-B498-43B3-948B-1728B52AA6E4}">
                <adec:decorative xmlns:adec="http://schemas.microsoft.com/office/drawing/2017/decorative" val="1"/>
              </a:ext>
            </a:extLst>
          </p:cNvPr>
          <p:cNvCxnSpPr>
            <a:cxnSpLocks/>
          </p:cNvCxnSpPr>
          <p:nvPr/>
        </p:nvCxnSpPr>
        <p:spPr>
          <a:xfrm>
            <a:off x="1872342" y="5167698"/>
            <a:ext cx="9964057"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30" name="Picture 29" descr="Icon of two keys attached to a common ring">
            <a:extLst>
              <a:ext uri="{FF2B5EF4-FFF2-40B4-BE49-F238E27FC236}">
                <a16:creationId xmlns:a16="http://schemas.microsoft.com/office/drawing/2014/main" id="{5BB4B665-50C3-48EF-AFC0-2DC13898BD9D}"/>
              </a:ext>
            </a:extLst>
          </p:cNvPr>
          <p:cNvPicPr>
            <a:picLocks noChangeAspect="1"/>
          </p:cNvPicPr>
          <p:nvPr/>
        </p:nvPicPr>
        <p:blipFill>
          <a:blip r:embed="rId5"/>
          <a:stretch>
            <a:fillRect/>
          </a:stretch>
        </p:blipFill>
        <p:spPr>
          <a:xfrm>
            <a:off x="600059" y="5784942"/>
            <a:ext cx="731520" cy="731520"/>
          </a:xfrm>
          <a:prstGeom prst="rect">
            <a:avLst/>
          </a:prstGeom>
        </p:spPr>
      </p:pic>
      <p:sp>
        <p:nvSpPr>
          <p:cNvPr id="16" name="Rectangle 15">
            <a:extLst>
              <a:ext uri="{FF2B5EF4-FFF2-40B4-BE49-F238E27FC236}">
                <a16:creationId xmlns:a16="http://schemas.microsoft.com/office/drawing/2014/main" id="{8F83521C-FA55-42D6-896B-AA5CAF3FD3BB}"/>
              </a:ext>
            </a:extLst>
          </p:cNvPr>
          <p:cNvSpPr/>
          <p:nvPr/>
        </p:nvSpPr>
        <p:spPr>
          <a:xfrm>
            <a:off x="1872342" y="5383905"/>
            <a:ext cx="9964057" cy="1518364"/>
          </a:xfrm>
          <a:prstGeom prst="rect">
            <a:avLst/>
          </a:prstGeom>
        </p:spPr>
        <p:txBody>
          <a:bodyPr wrap="square" lIns="0" tIns="0" rIns="0" bIns="0">
            <a:spAutoFit/>
          </a:bodyPr>
          <a:lstStyle/>
          <a:p>
            <a:pPr>
              <a:spcBef>
                <a:spcPts val="200"/>
              </a:spcBef>
              <a:spcAft>
                <a:spcPts val="200"/>
              </a:spcAft>
            </a:pPr>
            <a:r>
              <a:rPr lang="en-US" sz="2000" dirty="0">
                <a:latin typeface="+mj-lt"/>
              </a:rPr>
              <a:t>Microsoft differentiates between two different types of spoofed messages:</a:t>
            </a:r>
          </a:p>
          <a:p>
            <a:pPr marL="342900" indent="-342900">
              <a:spcBef>
                <a:spcPts val="200"/>
              </a:spcBef>
              <a:spcAft>
                <a:spcPts val="200"/>
              </a:spcAft>
              <a:buFont typeface="Arial" panose="020B0604020202020204" pitchFamily="34" charset="0"/>
              <a:buChar char="•"/>
            </a:pPr>
            <a:r>
              <a:rPr lang="en-US" b="1" dirty="0"/>
              <a:t>Intra-org spoofing</a:t>
            </a:r>
            <a:r>
              <a:rPr lang="en-US" dirty="0"/>
              <a:t>. The sender and recipient domains are the same, or they’re accepted domains that belong to the same organization</a:t>
            </a:r>
          </a:p>
          <a:p>
            <a:pPr marL="342900" indent="-342900">
              <a:spcBef>
                <a:spcPts val="200"/>
              </a:spcBef>
              <a:spcAft>
                <a:spcPts val="200"/>
              </a:spcAft>
              <a:buFont typeface="Arial" panose="020B0604020202020204" pitchFamily="34" charset="0"/>
              <a:buChar char="•"/>
            </a:pPr>
            <a:r>
              <a:rPr lang="en-US" b="1" dirty="0"/>
              <a:t>Cross-domain spoofing</a:t>
            </a:r>
            <a:r>
              <a:rPr lang="en-US" dirty="0"/>
              <a:t>. The sender and recipient domains are different and have no relationship to each other (also known as external domains)</a:t>
            </a:r>
            <a:endParaRPr lang="en-US" sz="2000" dirty="0"/>
          </a:p>
        </p:txBody>
      </p:sp>
      <p:cxnSp>
        <p:nvCxnSpPr>
          <p:cNvPr id="3" name="Straight Connector 2">
            <a:extLst>
              <a:ext uri="{FF2B5EF4-FFF2-40B4-BE49-F238E27FC236}">
                <a16:creationId xmlns:a16="http://schemas.microsoft.com/office/drawing/2014/main" id="{3CDDB1C5-8A25-D759-170B-AF8098DD5D65}"/>
              </a:ext>
              <a:ext uri="{C183D7F6-B498-43B3-948B-1728B52AA6E4}">
                <adec:decorative xmlns:adec="http://schemas.microsoft.com/office/drawing/2017/decorative" val="1"/>
              </a:ext>
            </a:extLst>
          </p:cNvPr>
          <p:cNvCxnSpPr>
            <a:cxnSpLocks/>
          </p:cNvCxnSpPr>
          <p:nvPr/>
        </p:nvCxnSpPr>
        <p:spPr>
          <a:xfrm>
            <a:off x="1872343" y="2151133"/>
            <a:ext cx="9964057"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Rectangle 4">
            <a:extLst>
              <a:ext uri="{FF2B5EF4-FFF2-40B4-BE49-F238E27FC236}">
                <a16:creationId xmlns:a16="http://schemas.microsoft.com/office/drawing/2014/main" id="{7C0FDEDB-7778-3DE7-0CA3-015C80FF3E67}"/>
              </a:ext>
            </a:extLst>
          </p:cNvPr>
          <p:cNvSpPr/>
          <p:nvPr/>
        </p:nvSpPr>
        <p:spPr>
          <a:xfrm>
            <a:off x="1872342" y="1425748"/>
            <a:ext cx="9886857" cy="615553"/>
          </a:xfrm>
          <a:prstGeom prst="rect">
            <a:avLst/>
          </a:prstGeom>
        </p:spPr>
        <p:txBody>
          <a:bodyPr wrap="square" lIns="0" tIns="0" rIns="0" bIns="0">
            <a:spAutoFit/>
          </a:bodyPr>
          <a:lstStyle/>
          <a:p>
            <a:r>
              <a:rPr lang="en-US" sz="2000" b="0" i="0" dirty="0">
                <a:solidFill>
                  <a:srgbClr val="000000"/>
                </a:solidFill>
                <a:effectLst/>
              </a:rPr>
              <a:t>Spoofing is the fraudulent practice of sending emails purporting to be from reputable companies</a:t>
            </a:r>
            <a:endParaRPr lang="en-US" sz="2000" dirty="0"/>
          </a:p>
        </p:txBody>
      </p:sp>
      <p:grpSp>
        <p:nvGrpSpPr>
          <p:cNvPr id="6" name="Group 5" descr="Icon of globe with monitor">
            <a:extLst>
              <a:ext uri="{FF2B5EF4-FFF2-40B4-BE49-F238E27FC236}">
                <a16:creationId xmlns:a16="http://schemas.microsoft.com/office/drawing/2014/main" id="{93D341FB-1A52-949D-8155-09A25070EBEA}"/>
              </a:ext>
            </a:extLst>
          </p:cNvPr>
          <p:cNvGrpSpPr/>
          <p:nvPr/>
        </p:nvGrpSpPr>
        <p:grpSpPr>
          <a:xfrm>
            <a:off x="599035" y="1386110"/>
            <a:ext cx="731520" cy="731520"/>
            <a:chOff x="7760120" y="4058190"/>
            <a:chExt cx="780288" cy="781812"/>
          </a:xfrm>
        </p:grpSpPr>
        <p:pic>
          <p:nvPicPr>
            <p:cNvPr id="7" name="Picture 6">
              <a:extLst>
                <a:ext uri="{FF2B5EF4-FFF2-40B4-BE49-F238E27FC236}">
                  <a16:creationId xmlns:a16="http://schemas.microsoft.com/office/drawing/2014/main" id="{DC513D27-86F1-0AA1-6DB3-6D07E12F21AC}"/>
                </a:ext>
              </a:extLst>
            </p:cNvPr>
            <p:cNvPicPr>
              <a:picLocks noChangeAspect="1"/>
            </p:cNvPicPr>
            <p:nvPr/>
          </p:nvPicPr>
          <p:blipFill>
            <a:blip r:embed="rId6"/>
            <a:stretch>
              <a:fillRect/>
            </a:stretch>
          </p:blipFill>
          <p:spPr>
            <a:xfrm>
              <a:off x="7760120" y="4058190"/>
              <a:ext cx="780288" cy="781812"/>
            </a:xfrm>
            <a:prstGeom prst="rect">
              <a:avLst/>
            </a:prstGeom>
          </p:spPr>
        </p:pic>
        <p:pic>
          <p:nvPicPr>
            <p:cNvPr id="9" name="Picture 8" descr="Icon of globe with monitor">
              <a:extLst>
                <a:ext uri="{FF2B5EF4-FFF2-40B4-BE49-F238E27FC236}">
                  <a16:creationId xmlns:a16="http://schemas.microsoft.com/office/drawing/2014/main" id="{EBD9C04B-8886-7847-3793-720E6CAA7BDE}"/>
                </a:ext>
              </a:extLst>
            </p:cNvPr>
            <p:cNvPicPr>
              <a:picLocks noChangeAspect="1"/>
            </p:cNvPicPr>
            <p:nvPr/>
          </p:nvPicPr>
          <p:blipFill>
            <a:blip r:embed="rId7"/>
            <a:stretch>
              <a:fillRect/>
            </a:stretch>
          </p:blipFill>
          <p:spPr>
            <a:xfrm>
              <a:off x="7947064" y="4245896"/>
              <a:ext cx="406400" cy="406400"/>
            </a:xfrm>
            <a:prstGeom prst="rect">
              <a:avLst/>
            </a:prstGeom>
          </p:spPr>
        </p:pic>
      </p:grpSp>
    </p:spTree>
    <p:extLst>
      <p:ext uri="{BB962C8B-B14F-4D97-AF65-F5344CB8AC3E}">
        <p14:creationId xmlns:p14="http://schemas.microsoft.com/office/powerpoint/2010/main" val="16093129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Explore other anti-spoofing protection</a:t>
            </a:r>
          </a:p>
        </p:txBody>
      </p:sp>
      <p:pic>
        <p:nvPicPr>
          <p:cNvPr id="28" name="Picture 27" descr="Icon of document">
            <a:extLst>
              <a:ext uri="{FF2B5EF4-FFF2-40B4-BE49-F238E27FC236}">
                <a16:creationId xmlns:a16="http://schemas.microsoft.com/office/drawing/2014/main" id="{C04AE41A-BBE4-4CBD-8233-765496111DC2}"/>
              </a:ext>
            </a:extLst>
          </p:cNvPr>
          <p:cNvPicPr>
            <a:picLocks noChangeAspect="1"/>
          </p:cNvPicPr>
          <p:nvPr/>
        </p:nvPicPr>
        <p:blipFill>
          <a:blip r:embed="rId3"/>
          <a:stretch>
            <a:fillRect/>
          </a:stretch>
        </p:blipFill>
        <p:spPr>
          <a:xfrm>
            <a:off x="600059" y="1436956"/>
            <a:ext cx="731520" cy="731520"/>
          </a:xfrm>
          <a:prstGeom prst="rect">
            <a:avLst/>
          </a:prstGeom>
        </p:spPr>
      </p:pic>
      <p:sp>
        <p:nvSpPr>
          <p:cNvPr id="8" name="Rectangle 7">
            <a:extLst>
              <a:ext uri="{FF2B5EF4-FFF2-40B4-BE49-F238E27FC236}">
                <a16:creationId xmlns:a16="http://schemas.microsoft.com/office/drawing/2014/main" id="{68AC207F-CCC8-48F7-933D-8D08C897279C}"/>
              </a:ext>
            </a:extLst>
          </p:cNvPr>
          <p:cNvSpPr/>
          <p:nvPr/>
        </p:nvSpPr>
        <p:spPr>
          <a:xfrm>
            <a:off x="1872342" y="1537508"/>
            <a:ext cx="9886857" cy="615553"/>
          </a:xfrm>
          <a:prstGeom prst="rect">
            <a:avLst/>
          </a:prstGeom>
        </p:spPr>
        <p:txBody>
          <a:bodyPr wrap="square" lIns="0" tIns="0" rIns="0" bIns="0">
            <a:spAutoFit/>
          </a:bodyPr>
          <a:lstStyle/>
          <a:p>
            <a:r>
              <a:rPr lang="en-US" sz="2000" dirty="0"/>
              <a:t>By design, the SMTP protocol supports spoofing, which </a:t>
            </a:r>
            <a:r>
              <a:rPr lang="en-US" sz="2000" b="0" i="0" dirty="0">
                <a:effectLst/>
                <a:latin typeface="Segoe UI" panose="020B0502040204020203" pitchFamily="34" charset="0"/>
              </a:rPr>
              <a:t>is when a domain user sends messages on behalf of another domain</a:t>
            </a:r>
            <a:endParaRPr lang="en-US" sz="2000" dirty="0"/>
          </a:p>
        </p:txBody>
      </p:sp>
      <p:cxnSp>
        <p:nvCxnSpPr>
          <p:cNvPr id="18" name="Straight Connector 17">
            <a:extLst>
              <a:ext uri="{FF2B5EF4-FFF2-40B4-BE49-F238E27FC236}">
                <a16:creationId xmlns:a16="http://schemas.microsoft.com/office/drawing/2014/main" id="{27A81CF8-2DC3-4E6E-83ED-22E22E2072A4}"/>
              </a:ext>
              <a:ext uri="{C183D7F6-B498-43B3-948B-1728B52AA6E4}">
                <adec:decorative xmlns:adec="http://schemas.microsoft.com/office/drawing/2017/decorative" val="1"/>
              </a:ext>
            </a:extLst>
          </p:cNvPr>
          <p:cNvCxnSpPr>
            <a:cxnSpLocks/>
          </p:cNvCxnSpPr>
          <p:nvPr/>
        </p:nvCxnSpPr>
        <p:spPr>
          <a:xfrm>
            <a:off x="1872343" y="2334013"/>
            <a:ext cx="9964057"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29" name="Picture 28" descr="Icon of lock pad">
            <a:extLst>
              <a:ext uri="{FF2B5EF4-FFF2-40B4-BE49-F238E27FC236}">
                <a16:creationId xmlns:a16="http://schemas.microsoft.com/office/drawing/2014/main" id="{E0E679C6-29D8-4FDC-9F80-74C8879E424C}"/>
              </a:ext>
            </a:extLst>
          </p:cNvPr>
          <p:cNvPicPr>
            <a:picLocks noChangeAspect="1"/>
          </p:cNvPicPr>
          <p:nvPr/>
        </p:nvPicPr>
        <p:blipFill>
          <a:blip r:embed="rId4"/>
          <a:stretch>
            <a:fillRect/>
          </a:stretch>
        </p:blipFill>
        <p:spPr>
          <a:xfrm>
            <a:off x="600059" y="2728727"/>
            <a:ext cx="731520" cy="731520"/>
          </a:xfrm>
          <a:prstGeom prst="rect">
            <a:avLst/>
          </a:prstGeom>
        </p:spPr>
      </p:pic>
      <p:sp>
        <p:nvSpPr>
          <p:cNvPr id="12" name="Rectangle 11">
            <a:extLst>
              <a:ext uri="{FF2B5EF4-FFF2-40B4-BE49-F238E27FC236}">
                <a16:creationId xmlns:a16="http://schemas.microsoft.com/office/drawing/2014/main" id="{A6623403-49B0-45EA-AD34-475503B5279A}"/>
              </a:ext>
            </a:extLst>
          </p:cNvPr>
          <p:cNvSpPr/>
          <p:nvPr/>
        </p:nvSpPr>
        <p:spPr>
          <a:xfrm>
            <a:off x="1872342" y="2544471"/>
            <a:ext cx="9886857" cy="615553"/>
          </a:xfrm>
          <a:prstGeom prst="rect">
            <a:avLst/>
          </a:prstGeom>
        </p:spPr>
        <p:txBody>
          <a:bodyPr wrap="square" lIns="0" tIns="0" rIns="0" bIns="0">
            <a:spAutoFit/>
          </a:bodyPr>
          <a:lstStyle/>
          <a:p>
            <a:r>
              <a:rPr lang="en-US" sz="2000" dirty="0"/>
              <a:t>EOP has the following built-in email authentication techniques designed to detect legitimate cases of spoofing while shielding organizations from the illegitimate ones</a:t>
            </a:r>
          </a:p>
        </p:txBody>
      </p:sp>
      <p:sp>
        <p:nvSpPr>
          <p:cNvPr id="3" name="Rectangle 2">
            <a:extLst>
              <a:ext uri="{FF2B5EF4-FFF2-40B4-BE49-F238E27FC236}">
                <a16:creationId xmlns:a16="http://schemas.microsoft.com/office/drawing/2014/main" id="{3C76ACE3-1CE6-C66F-FFFE-C1E0A524607E}"/>
              </a:ext>
            </a:extLst>
          </p:cNvPr>
          <p:cNvSpPr/>
          <p:nvPr/>
        </p:nvSpPr>
        <p:spPr bwMode="auto">
          <a:xfrm>
            <a:off x="1844357" y="3371235"/>
            <a:ext cx="3327083" cy="2316532"/>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spAutoFit/>
          </a:bodyPr>
          <a:lstStyle/>
          <a:p>
            <a:pPr fontAlgn="base">
              <a:spcAft>
                <a:spcPts val="400"/>
              </a:spcAft>
            </a:pPr>
            <a:r>
              <a:rPr lang="en-US" sz="2000" dirty="0">
                <a:solidFill>
                  <a:schemeClr val="accent1"/>
                </a:solidFill>
                <a:latin typeface="+mj-lt"/>
              </a:rPr>
              <a:t>Sender Policy Framework</a:t>
            </a:r>
          </a:p>
          <a:p>
            <a:pPr fontAlgn="base"/>
            <a:r>
              <a:rPr lang="en-US" b="0" i="0" dirty="0">
                <a:solidFill>
                  <a:srgbClr val="000000"/>
                </a:solidFill>
                <a:effectLst/>
              </a:rPr>
              <a:t>Verifies the domain from which emails are sent</a:t>
            </a:r>
          </a:p>
          <a:p>
            <a:pPr fontAlgn="base"/>
            <a:endParaRPr lang="en-US" dirty="0">
              <a:solidFill>
                <a:srgbClr val="000000"/>
              </a:solidFill>
            </a:endParaRPr>
          </a:p>
          <a:p>
            <a:pPr fontAlgn="base"/>
            <a:r>
              <a:rPr lang="en-US" b="0" i="0" dirty="0">
                <a:solidFill>
                  <a:srgbClr val="000000"/>
                </a:solidFill>
                <a:effectLst/>
              </a:rPr>
              <a:t>Protects organizations from phishers who have spoofed the </a:t>
            </a:r>
            <a:r>
              <a:rPr lang="en-US" b="1" i="0" dirty="0">
                <a:solidFill>
                  <a:srgbClr val="000000"/>
                </a:solidFill>
                <a:effectLst/>
              </a:rPr>
              <a:t>5321.MailFrom</a:t>
            </a:r>
            <a:r>
              <a:rPr lang="en-US" b="0" i="0" dirty="0">
                <a:solidFill>
                  <a:srgbClr val="000000"/>
                </a:solidFill>
                <a:effectLst/>
              </a:rPr>
              <a:t> address</a:t>
            </a:r>
            <a:endParaRPr lang="en-US" dirty="0">
              <a:solidFill>
                <a:schemeClr val="tx1"/>
              </a:solidFill>
            </a:endParaRPr>
          </a:p>
        </p:txBody>
      </p:sp>
      <p:sp>
        <p:nvSpPr>
          <p:cNvPr id="5" name="Rectangle 4">
            <a:extLst>
              <a:ext uri="{FF2B5EF4-FFF2-40B4-BE49-F238E27FC236}">
                <a16:creationId xmlns:a16="http://schemas.microsoft.com/office/drawing/2014/main" id="{39D2E7DF-B395-60B9-5567-688FD3116224}"/>
              </a:ext>
            </a:extLst>
          </p:cNvPr>
          <p:cNvSpPr/>
          <p:nvPr/>
        </p:nvSpPr>
        <p:spPr bwMode="auto">
          <a:xfrm>
            <a:off x="5369877" y="3371235"/>
            <a:ext cx="3327083" cy="2901307"/>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spAutoFit/>
          </a:bodyPr>
          <a:lstStyle/>
          <a:p>
            <a:pPr fontAlgn="base">
              <a:spcAft>
                <a:spcPts val="400"/>
              </a:spcAft>
            </a:pPr>
            <a:r>
              <a:rPr lang="en-US" sz="2000" dirty="0">
                <a:solidFill>
                  <a:schemeClr val="accent1"/>
                </a:solidFill>
                <a:latin typeface="+mj-lt"/>
              </a:rPr>
              <a:t>Domain Keys Identified Mail</a:t>
            </a:r>
          </a:p>
          <a:p>
            <a:pPr fontAlgn="base"/>
            <a:r>
              <a:rPr lang="en-US" b="0" i="0" dirty="0">
                <a:solidFill>
                  <a:srgbClr val="000000"/>
                </a:solidFill>
                <a:effectLst/>
              </a:rPr>
              <a:t>Helps prevent attackers from sending messages that look like they came from your domain</a:t>
            </a:r>
          </a:p>
          <a:p>
            <a:pPr fontAlgn="base"/>
            <a:endParaRPr lang="en-US" dirty="0">
              <a:solidFill>
                <a:srgbClr val="000000"/>
              </a:solidFill>
            </a:endParaRPr>
          </a:p>
          <a:p>
            <a:pPr fontAlgn="base"/>
            <a:r>
              <a:rPr lang="en-US" dirty="0">
                <a:solidFill>
                  <a:srgbClr val="000000"/>
                </a:solidFill>
              </a:rPr>
              <a:t>Adds a digital signature to email message headers</a:t>
            </a:r>
            <a:endParaRPr lang="en-US" dirty="0">
              <a:solidFill>
                <a:schemeClr val="tx1"/>
              </a:solidFill>
            </a:endParaRPr>
          </a:p>
        </p:txBody>
      </p:sp>
      <p:sp>
        <p:nvSpPr>
          <p:cNvPr id="7" name="Rectangle 6">
            <a:extLst>
              <a:ext uri="{FF2B5EF4-FFF2-40B4-BE49-F238E27FC236}">
                <a16:creationId xmlns:a16="http://schemas.microsoft.com/office/drawing/2014/main" id="{87739C63-9A02-ABCF-A958-3B8DE8226BFB}"/>
              </a:ext>
            </a:extLst>
          </p:cNvPr>
          <p:cNvSpPr/>
          <p:nvPr/>
        </p:nvSpPr>
        <p:spPr bwMode="auto">
          <a:xfrm>
            <a:off x="8877776" y="3371235"/>
            <a:ext cx="3449003" cy="3455305"/>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spAutoFit/>
          </a:bodyPr>
          <a:lstStyle/>
          <a:p>
            <a:pPr fontAlgn="base">
              <a:spcAft>
                <a:spcPts val="400"/>
              </a:spcAft>
            </a:pPr>
            <a:r>
              <a:rPr lang="en-US" sz="2000" dirty="0">
                <a:solidFill>
                  <a:schemeClr val="accent1"/>
                </a:solidFill>
                <a:latin typeface="+mj-lt"/>
              </a:rPr>
              <a:t>Domain-based Message and Reporting Compliance</a:t>
            </a:r>
          </a:p>
          <a:p>
            <a:pPr fontAlgn="base"/>
            <a:r>
              <a:rPr lang="en-US" b="0" i="0" dirty="0">
                <a:solidFill>
                  <a:srgbClr val="000000"/>
                </a:solidFill>
                <a:effectLst/>
              </a:rPr>
              <a:t>Protects organizations from phishers who have spoofed the </a:t>
            </a:r>
            <a:r>
              <a:rPr lang="en-US" b="1" i="0" dirty="0">
                <a:solidFill>
                  <a:srgbClr val="000000"/>
                </a:solidFill>
                <a:effectLst/>
              </a:rPr>
              <a:t>5322.From</a:t>
            </a:r>
            <a:r>
              <a:rPr lang="en-US" b="0" i="0" dirty="0">
                <a:solidFill>
                  <a:srgbClr val="000000"/>
                </a:solidFill>
                <a:effectLst/>
              </a:rPr>
              <a:t> email address</a:t>
            </a:r>
          </a:p>
          <a:p>
            <a:pPr fontAlgn="base"/>
            <a:endParaRPr lang="en-US" dirty="0">
              <a:solidFill>
                <a:srgbClr val="000000"/>
              </a:solidFill>
            </a:endParaRPr>
          </a:p>
          <a:p>
            <a:pPr fontAlgn="base"/>
            <a:r>
              <a:rPr lang="en-US" dirty="0">
                <a:solidFill>
                  <a:srgbClr val="000000"/>
                </a:solidFill>
              </a:rPr>
              <a:t>SPF only checks for spoofed </a:t>
            </a:r>
            <a:r>
              <a:rPr lang="en-US" b="1" dirty="0">
                <a:solidFill>
                  <a:srgbClr val="000000"/>
                </a:solidFill>
              </a:rPr>
              <a:t>5321.MailFrom </a:t>
            </a:r>
            <a:r>
              <a:rPr lang="en-US" dirty="0">
                <a:solidFill>
                  <a:srgbClr val="000000"/>
                </a:solidFill>
              </a:rPr>
              <a:t>addresses</a:t>
            </a:r>
          </a:p>
          <a:p>
            <a:pPr fontAlgn="base"/>
            <a:endParaRPr lang="en-US" dirty="0">
              <a:solidFill>
                <a:srgbClr val="000000"/>
              </a:solidFill>
            </a:endParaRPr>
          </a:p>
          <a:p>
            <a:pPr fontAlgn="base"/>
            <a:r>
              <a:rPr lang="en-US" dirty="0">
                <a:solidFill>
                  <a:srgbClr val="000000"/>
                </a:solidFill>
              </a:rPr>
              <a:t>SPF + DMARC provides complete address verification</a:t>
            </a:r>
          </a:p>
        </p:txBody>
      </p:sp>
    </p:spTree>
    <p:extLst>
      <p:ext uri="{BB962C8B-B14F-4D97-AF65-F5344CB8AC3E}">
        <p14:creationId xmlns:p14="http://schemas.microsoft.com/office/powerpoint/2010/main" val="26895219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Examine outbound spam filtering</a:t>
            </a:r>
          </a:p>
        </p:txBody>
      </p:sp>
      <p:pic>
        <p:nvPicPr>
          <p:cNvPr id="36" name="Picture 35" descr="Icon of lock pad">
            <a:extLst>
              <a:ext uri="{FF2B5EF4-FFF2-40B4-BE49-F238E27FC236}">
                <a16:creationId xmlns:a16="http://schemas.microsoft.com/office/drawing/2014/main" id="{D2239983-7D91-4F7D-81B8-DCC2CADB71C5}"/>
              </a:ext>
            </a:extLst>
          </p:cNvPr>
          <p:cNvPicPr>
            <a:picLocks noChangeAspect="1"/>
          </p:cNvPicPr>
          <p:nvPr/>
        </p:nvPicPr>
        <p:blipFill>
          <a:blip r:embed="rId3"/>
          <a:stretch>
            <a:fillRect/>
          </a:stretch>
        </p:blipFill>
        <p:spPr>
          <a:xfrm>
            <a:off x="600059" y="2171379"/>
            <a:ext cx="731520" cy="731520"/>
          </a:xfrm>
          <a:prstGeom prst="rect">
            <a:avLst/>
          </a:prstGeom>
        </p:spPr>
      </p:pic>
      <p:sp>
        <p:nvSpPr>
          <p:cNvPr id="8" name="Rectangle 7">
            <a:extLst>
              <a:ext uri="{FF2B5EF4-FFF2-40B4-BE49-F238E27FC236}">
                <a16:creationId xmlns:a16="http://schemas.microsoft.com/office/drawing/2014/main" id="{0ABD35BF-ACE6-48CF-A1B1-2382128C651D}"/>
              </a:ext>
            </a:extLst>
          </p:cNvPr>
          <p:cNvSpPr/>
          <p:nvPr/>
        </p:nvSpPr>
        <p:spPr>
          <a:xfrm>
            <a:off x="1872342" y="2177255"/>
            <a:ext cx="9886857" cy="615553"/>
          </a:xfrm>
          <a:prstGeom prst="rect">
            <a:avLst/>
          </a:prstGeom>
        </p:spPr>
        <p:txBody>
          <a:bodyPr wrap="square" lIns="0" tIns="0" rIns="0" bIns="0">
            <a:spAutoFit/>
          </a:bodyPr>
          <a:lstStyle/>
          <a:p>
            <a:r>
              <a:rPr lang="en-US" sz="2000" dirty="0">
                <a:latin typeface="+mj-lt"/>
              </a:rPr>
              <a:t>Connection filtering</a:t>
            </a:r>
            <a:r>
              <a:rPr lang="en-US" sz="2000" dirty="0"/>
              <a:t>. </a:t>
            </a:r>
            <a:r>
              <a:rPr lang="en-US" sz="2000" b="0" i="0" dirty="0">
                <a:solidFill>
                  <a:srgbClr val="000000"/>
                </a:solidFill>
                <a:effectLst/>
              </a:rPr>
              <a:t>Identifies good and bad email source servers early in the inbound email connection through the IP </a:t>
            </a:r>
            <a:r>
              <a:rPr lang="en-US" sz="2000" b="0" i="0" dirty="0" err="1">
                <a:solidFill>
                  <a:srgbClr val="000000"/>
                </a:solidFill>
                <a:effectLst/>
              </a:rPr>
              <a:t>allowlist</a:t>
            </a:r>
            <a:r>
              <a:rPr lang="en-US" sz="2000" b="0" i="0" dirty="0">
                <a:solidFill>
                  <a:srgbClr val="000000"/>
                </a:solidFill>
                <a:effectLst/>
              </a:rPr>
              <a:t>, IP blocklist, and Microsoft’s </a:t>
            </a:r>
            <a:r>
              <a:rPr lang="en-US" sz="2000" b="0" dirty="0">
                <a:solidFill>
                  <a:srgbClr val="000000"/>
                </a:solidFill>
                <a:effectLst/>
              </a:rPr>
              <a:t>safe list</a:t>
            </a:r>
            <a:endParaRPr lang="en-US" sz="2000" dirty="0"/>
          </a:p>
        </p:txBody>
      </p:sp>
      <p:cxnSp>
        <p:nvCxnSpPr>
          <p:cNvPr id="22" name="Straight Connector 21">
            <a:extLst>
              <a:ext uri="{FF2B5EF4-FFF2-40B4-BE49-F238E27FC236}">
                <a16:creationId xmlns:a16="http://schemas.microsoft.com/office/drawing/2014/main" id="{6CE28B2E-B94A-4E1B-88D7-9E4902B4BB95}"/>
              </a:ext>
              <a:ext uri="{C183D7F6-B498-43B3-948B-1728B52AA6E4}">
                <adec:decorative xmlns:adec="http://schemas.microsoft.com/office/drawing/2017/decorative" val="1"/>
              </a:ext>
            </a:extLst>
          </p:cNvPr>
          <p:cNvCxnSpPr>
            <a:cxnSpLocks/>
          </p:cNvCxnSpPr>
          <p:nvPr/>
        </p:nvCxnSpPr>
        <p:spPr>
          <a:xfrm>
            <a:off x="1872343" y="2999703"/>
            <a:ext cx="9951357"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37" name="Picture 36" descr="Icon of envelope">
            <a:extLst>
              <a:ext uri="{FF2B5EF4-FFF2-40B4-BE49-F238E27FC236}">
                <a16:creationId xmlns:a16="http://schemas.microsoft.com/office/drawing/2014/main" id="{DE9B1CA5-52B8-44DD-A307-BCA304108EFD}"/>
              </a:ext>
            </a:extLst>
          </p:cNvPr>
          <p:cNvPicPr>
            <a:picLocks noChangeAspect="1"/>
          </p:cNvPicPr>
          <p:nvPr/>
        </p:nvPicPr>
        <p:blipFill>
          <a:blip r:embed="rId4"/>
          <a:stretch>
            <a:fillRect/>
          </a:stretch>
        </p:blipFill>
        <p:spPr>
          <a:xfrm>
            <a:off x="600059" y="3411842"/>
            <a:ext cx="731520" cy="731520"/>
          </a:xfrm>
          <a:prstGeom prst="rect">
            <a:avLst/>
          </a:prstGeom>
        </p:spPr>
      </p:pic>
      <p:sp>
        <p:nvSpPr>
          <p:cNvPr id="12" name="Rectangle 11">
            <a:extLst>
              <a:ext uri="{FF2B5EF4-FFF2-40B4-BE49-F238E27FC236}">
                <a16:creationId xmlns:a16="http://schemas.microsoft.com/office/drawing/2014/main" id="{DE22D296-92B1-4E45-A749-CE93BEA32E7A}"/>
              </a:ext>
            </a:extLst>
          </p:cNvPr>
          <p:cNvSpPr/>
          <p:nvPr/>
        </p:nvSpPr>
        <p:spPr>
          <a:xfrm>
            <a:off x="1872342" y="3218065"/>
            <a:ext cx="10273275" cy="1461939"/>
          </a:xfrm>
          <a:prstGeom prst="rect">
            <a:avLst/>
          </a:prstGeom>
        </p:spPr>
        <p:txBody>
          <a:bodyPr wrap="square" lIns="0" tIns="0" rIns="0" bIns="0">
            <a:spAutoFit/>
          </a:bodyPr>
          <a:lstStyle/>
          <a:p>
            <a:pPr>
              <a:spcAft>
                <a:spcPts val="600"/>
              </a:spcAft>
            </a:pPr>
            <a:r>
              <a:rPr lang="en-US" sz="2000" dirty="0">
                <a:latin typeface="+mj-lt"/>
              </a:rPr>
              <a:t>Spam (content) filtering</a:t>
            </a:r>
            <a:r>
              <a:rPr lang="en-US" sz="2000" dirty="0"/>
              <a:t>. EOP classifies messages based on spam filtering verdicts:</a:t>
            </a:r>
          </a:p>
          <a:p>
            <a:pPr>
              <a:spcAft>
                <a:spcPts val="600"/>
              </a:spcAft>
            </a:pPr>
            <a:r>
              <a:rPr lang="en-US" sz="2000" dirty="0"/>
              <a:t>Spam				Bulk email		High confidence phishing email</a:t>
            </a:r>
          </a:p>
          <a:p>
            <a:pPr>
              <a:spcAft>
                <a:spcPts val="600"/>
              </a:spcAft>
            </a:pPr>
            <a:r>
              <a:rPr lang="en-US" sz="2000" dirty="0"/>
              <a:t>High confidence spam		Phishing email</a:t>
            </a:r>
          </a:p>
          <a:p>
            <a:endParaRPr lang="en-US" sz="2000" dirty="0"/>
          </a:p>
        </p:txBody>
      </p:sp>
      <p:cxnSp>
        <p:nvCxnSpPr>
          <p:cNvPr id="23" name="Straight Connector 22">
            <a:extLst>
              <a:ext uri="{FF2B5EF4-FFF2-40B4-BE49-F238E27FC236}">
                <a16:creationId xmlns:a16="http://schemas.microsoft.com/office/drawing/2014/main" id="{B9A2D4BD-6C11-4F06-87F0-29A45DC8B774}"/>
              </a:ext>
              <a:ext uri="{C183D7F6-B498-43B3-948B-1728B52AA6E4}">
                <adec:decorative xmlns:adec="http://schemas.microsoft.com/office/drawing/2017/decorative" val="1"/>
              </a:ext>
            </a:extLst>
          </p:cNvPr>
          <p:cNvCxnSpPr>
            <a:cxnSpLocks/>
          </p:cNvCxnSpPr>
          <p:nvPr/>
        </p:nvCxnSpPr>
        <p:spPr>
          <a:xfrm>
            <a:off x="1872343" y="4492721"/>
            <a:ext cx="9951357"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D74EF53D-6228-402A-8E29-7CD4B200A3F6}"/>
              </a:ext>
            </a:extLst>
          </p:cNvPr>
          <p:cNvSpPr/>
          <p:nvPr/>
        </p:nvSpPr>
        <p:spPr>
          <a:xfrm>
            <a:off x="1886067" y="4696004"/>
            <a:ext cx="9886857" cy="615553"/>
          </a:xfrm>
          <a:prstGeom prst="rect">
            <a:avLst/>
          </a:prstGeom>
        </p:spPr>
        <p:txBody>
          <a:bodyPr wrap="square" lIns="0" tIns="0" rIns="0" bIns="0">
            <a:spAutoFit/>
          </a:bodyPr>
          <a:lstStyle/>
          <a:p>
            <a:pPr>
              <a:spcAft>
                <a:spcPts val="600"/>
              </a:spcAft>
            </a:pPr>
            <a:r>
              <a:rPr lang="en-US" sz="2000" dirty="0">
                <a:latin typeface="+mj-lt"/>
              </a:rPr>
              <a:t>Outbound spam filtering</a:t>
            </a:r>
            <a:r>
              <a:rPr lang="en-US" sz="2000" dirty="0"/>
              <a:t>. </a:t>
            </a:r>
            <a:r>
              <a:rPr lang="en-US" sz="2000" b="0" i="0" dirty="0">
                <a:solidFill>
                  <a:srgbClr val="000000"/>
                </a:solidFill>
                <a:effectLst/>
              </a:rPr>
              <a:t>EOP ensures that users don't send spam, either in outbound message content or by exceeding outbound message limits</a:t>
            </a:r>
            <a:r>
              <a:rPr lang="en-US" sz="2000" dirty="0"/>
              <a:t> </a:t>
            </a:r>
          </a:p>
        </p:txBody>
      </p:sp>
      <p:sp>
        <p:nvSpPr>
          <p:cNvPr id="3" name="Rectangle 2">
            <a:extLst>
              <a:ext uri="{FF2B5EF4-FFF2-40B4-BE49-F238E27FC236}">
                <a16:creationId xmlns:a16="http://schemas.microsoft.com/office/drawing/2014/main" id="{57A5460A-D2DA-A1B2-F953-398A8E495557}"/>
              </a:ext>
            </a:extLst>
          </p:cNvPr>
          <p:cNvSpPr/>
          <p:nvPr/>
        </p:nvSpPr>
        <p:spPr>
          <a:xfrm>
            <a:off x="579437" y="1243011"/>
            <a:ext cx="11635754" cy="615553"/>
          </a:xfrm>
          <a:prstGeom prst="rect">
            <a:avLst/>
          </a:prstGeom>
        </p:spPr>
        <p:txBody>
          <a:bodyPr wrap="square" lIns="0" tIns="0" rIns="0" bIns="0">
            <a:spAutoFit/>
          </a:bodyPr>
          <a:lstStyle/>
          <a:p>
            <a:pPr>
              <a:spcBef>
                <a:spcPts val="800"/>
              </a:spcBef>
            </a:pPr>
            <a:r>
              <a:rPr lang="en-US" sz="2000" b="0" i="0" dirty="0">
                <a:solidFill>
                  <a:schemeClr val="accent1"/>
                </a:solidFill>
                <a:effectLst/>
                <a:latin typeface="+mj-lt"/>
              </a:rPr>
              <a:t>Spam protection starts by containing and filtering junk email. </a:t>
            </a:r>
            <a:r>
              <a:rPr lang="en-US" sz="2000" dirty="0">
                <a:solidFill>
                  <a:schemeClr val="accent1"/>
                </a:solidFill>
                <a:latin typeface="+mj-lt"/>
              </a:rPr>
              <a:t>The following anti-spam technologies are useful when you want to allow or block messages based on the message envelope:</a:t>
            </a:r>
          </a:p>
        </p:txBody>
      </p:sp>
      <p:cxnSp>
        <p:nvCxnSpPr>
          <p:cNvPr id="4" name="Straight Connector 3">
            <a:extLst>
              <a:ext uri="{FF2B5EF4-FFF2-40B4-BE49-F238E27FC236}">
                <a16:creationId xmlns:a16="http://schemas.microsoft.com/office/drawing/2014/main" id="{D62C0A20-188F-5108-4775-DB360B99227C}"/>
              </a:ext>
              <a:ext uri="{C183D7F6-B498-43B3-948B-1728B52AA6E4}">
                <adec:decorative xmlns:adec="http://schemas.microsoft.com/office/drawing/2017/decorative" val="1"/>
              </a:ext>
            </a:extLst>
          </p:cNvPr>
          <p:cNvCxnSpPr>
            <a:cxnSpLocks/>
          </p:cNvCxnSpPr>
          <p:nvPr/>
        </p:nvCxnSpPr>
        <p:spPr>
          <a:xfrm>
            <a:off x="1865719" y="5569461"/>
            <a:ext cx="9951357"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B845E146-93D8-AE92-BE28-AC76C576DDA7}"/>
              </a:ext>
            </a:extLst>
          </p:cNvPr>
          <p:cNvSpPr/>
          <p:nvPr/>
        </p:nvSpPr>
        <p:spPr>
          <a:xfrm>
            <a:off x="1889382" y="5802562"/>
            <a:ext cx="9886857" cy="923330"/>
          </a:xfrm>
          <a:prstGeom prst="rect">
            <a:avLst/>
          </a:prstGeom>
        </p:spPr>
        <p:txBody>
          <a:bodyPr wrap="square" lIns="0" tIns="0" rIns="0" bIns="0">
            <a:spAutoFit/>
          </a:bodyPr>
          <a:lstStyle/>
          <a:p>
            <a:pPr>
              <a:spcAft>
                <a:spcPts val="600"/>
              </a:spcAft>
            </a:pPr>
            <a:r>
              <a:rPr lang="en-US" sz="2000" dirty="0">
                <a:latin typeface="+mj-lt"/>
              </a:rPr>
              <a:t>Spoof intelligence</a:t>
            </a:r>
            <a:r>
              <a:rPr lang="en-US" sz="2000" dirty="0"/>
              <a:t>. EOP e</a:t>
            </a:r>
            <a:r>
              <a:rPr lang="en-US" sz="2000" b="0" i="0" dirty="0">
                <a:solidFill>
                  <a:srgbClr val="000000"/>
                </a:solidFill>
                <a:effectLst/>
              </a:rPr>
              <a:t>xamines forgery of the </a:t>
            </a:r>
            <a:r>
              <a:rPr lang="en-US" sz="2000" b="1" i="0" dirty="0">
                <a:solidFill>
                  <a:srgbClr val="000000"/>
                </a:solidFill>
                <a:effectLst/>
              </a:rPr>
              <a:t>From header </a:t>
            </a:r>
            <a:r>
              <a:rPr lang="en-US" sz="2000" b="0" i="0" dirty="0">
                <a:solidFill>
                  <a:srgbClr val="000000"/>
                </a:solidFill>
                <a:effectLst/>
              </a:rPr>
              <a:t>in the message body. This protection is expanded by implementing spoof intelligence in the Microsoft 365 Defender portal</a:t>
            </a:r>
            <a:endParaRPr lang="en-US" sz="2000" dirty="0"/>
          </a:p>
        </p:txBody>
      </p:sp>
      <p:grpSp>
        <p:nvGrpSpPr>
          <p:cNvPr id="7" name="Group 6" descr="Icon of a monitor, cell phone, tablet and upward pointing arrow to a cloud">
            <a:extLst>
              <a:ext uri="{FF2B5EF4-FFF2-40B4-BE49-F238E27FC236}">
                <a16:creationId xmlns:a16="http://schemas.microsoft.com/office/drawing/2014/main" id="{C35E132E-33A5-2C68-7CC6-F1E218018C58}"/>
              </a:ext>
            </a:extLst>
          </p:cNvPr>
          <p:cNvGrpSpPr/>
          <p:nvPr/>
        </p:nvGrpSpPr>
        <p:grpSpPr>
          <a:xfrm>
            <a:off x="595523" y="4606830"/>
            <a:ext cx="731520" cy="731520"/>
            <a:chOff x="3627958" y="4058190"/>
            <a:chExt cx="780288" cy="781812"/>
          </a:xfrm>
        </p:grpSpPr>
        <p:pic>
          <p:nvPicPr>
            <p:cNvPr id="9" name="Picture 8">
              <a:extLst>
                <a:ext uri="{FF2B5EF4-FFF2-40B4-BE49-F238E27FC236}">
                  <a16:creationId xmlns:a16="http://schemas.microsoft.com/office/drawing/2014/main" id="{769742A1-574E-922D-06CC-28519811B49C}"/>
                </a:ext>
              </a:extLst>
            </p:cNvPr>
            <p:cNvPicPr>
              <a:picLocks noChangeAspect="1"/>
            </p:cNvPicPr>
            <p:nvPr/>
          </p:nvPicPr>
          <p:blipFill>
            <a:blip r:embed="rId5"/>
            <a:stretch>
              <a:fillRect/>
            </a:stretch>
          </p:blipFill>
          <p:spPr>
            <a:xfrm>
              <a:off x="3627958" y="4058190"/>
              <a:ext cx="780288" cy="781812"/>
            </a:xfrm>
            <a:prstGeom prst="rect">
              <a:avLst/>
            </a:prstGeom>
          </p:spPr>
        </p:pic>
        <p:pic>
          <p:nvPicPr>
            <p:cNvPr id="10" name="Picture 9" descr="Icon of a monitor, cell phone, tablet and upward pointing arrow to a cloud">
              <a:extLst>
                <a:ext uri="{FF2B5EF4-FFF2-40B4-BE49-F238E27FC236}">
                  <a16:creationId xmlns:a16="http://schemas.microsoft.com/office/drawing/2014/main" id="{7A747BE3-0E46-8775-E2EC-B871C8201EBC}"/>
                </a:ext>
              </a:extLst>
            </p:cNvPr>
            <p:cNvPicPr>
              <a:picLocks noChangeAspect="1"/>
            </p:cNvPicPr>
            <p:nvPr/>
          </p:nvPicPr>
          <p:blipFill>
            <a:blip r:embed="rId6"/>
            <a:stretch>
              <a:fillRect/>
            </a:stretch>
          </p:blipFill>
          <p:spPr>
            <a:xfrm>
              <a:off x="3814902" y="4245896"/>
              <a:ext cx="406400" cy="406400"/>
            </a:xfrm>
            <a:prstGeom prst="rect">
              <a:avLst/>
            </a:prstGeom>
          </p:spPr>
        </p:pic>
      </p:grpSp>
      <p:grpSp>
        <p:nvGrpSpPr>
          <p:cNvPr id="11" name="Group 10" descr="Icon of a person enclosed in four frames">
            <a:extLst>
              <a:ext uri="{FF2B5EF4-FFF2-40B4-BE49-F238E27FC236}">
                <a16:creationId xmlns:a16="http://schemas.microsoft.com/office/drawing/2014/main" id="{B39AF584-5029-6CC0-9153-3577D54D1353}"/>
              </a:ext>
            </a:extLst>
          </p:cNvPr>
          <p:cNvGrpSpPr/>
          <p:nvPr/>
        </p:nvGrpSpPr>
        <p:grpSpPr>
          <a:xfrm>
            <a:off x="588874" y="5894610"/>
            <a:ext cx="731520" cy="731520"/>
            <a:chOff x="7761835" y="2031284"/>
            <a:chExt cx="780288" cy="781812"/>
          </a:xfrm>
        </p:grpSpPr>
        <p:pic>
          <p:nvPicPr>
            <p:cNvPr id="13" name="Picture 12">
              <a:extLst>
                <a:ext uri="{FF2B5EF4-FFF2-40B4-BE49-F238E27FC236}">
                  <a16:creationId xmlns:a16="http://schemas.microsoft.com/office/drawing/2014/main" id="{0FA814D3-968A-1AA1-62AB-A9A2C5FA493A}"/>
                </a:ext>
              </a:extLst>
            </p:cNvPr>
            <p:cNvPicPr>
              <a:picLocks noChangeAspect="1"/>
            </p:cNvPicPr>
            <p:nvPr/>
          </p:nvPicPr>
          <p:blipFill>
            <a:blip r:embed="rId5"/>
            <a:stretch>
              <a:fillRect/>
            </a:stretch>
          </p:blipFill>
          <p:spPr>
            <a:xfrm>
              <a:off x="7761835" y="2031284"/>
              <a:ext cx="780288" cy="781812"/>
            </a:xfrm>
            <a:prstGeom prst="rect">
              <a:avLst/>
            </a:prstGeom>
          </p:spPr>
        </p:pic>
        <p:pic>
          <p:nvPicPr>
            <p:cNvPr id="14" name="Picture 13" descr="Icon of a person enclosed in four frames">
              <a:extLst>
                <a:ext uri="{FF2B5EF4-FFF2-40B4-BE49-F238E27FC236}">
                  <a16:creationId xmlns:a16="http://schemas.microsoft.com/office/drawing/2014/main" id="{05EFC0C4-200B-32B4-D7F7-638AF54482A3}"/>
                </a:ext>
              </a:extLst>
            </p:cNvPr>
            <p:cNvPicPr>
              <a:picLocks noChangeAspect="1"/>
            </p:cNvPicPr>
            <p:nvPr/>
          </p:nvPicPr>
          <p:blipFill>
            <a:blip r:embed="rId7"/>
            <a:stretch>
              <a:fillRect/>
            </a:stretch>
          </p:blipFill>
          <p:spPr>
            <a:xfrm>
              <a:off x="7969099" y="2239310"/>
              <a:ext cx="365760" cy="365760"/>
            </a:xfrm>
            <a:prstGeom prst="rect">
              <a:avLst/>
            </a:prstGeom>
          </p:spPr>
        </p:pic>
      </p:grpSp>
    </p:spTree>
    <p:extLst>
      <p:ext uri="{BB962C8B-B14F-4D97-AF65-F5344CB8AC3E}">
        <p14:creationId xmlns:p14="http://schemas.microsoft.com/office/powerpoint/2010/main" val="23441069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1_LIGHT GRAY TEMPLATE">
  <a:themeElements>
    <a:clrScheme name="Custom 3">
      <a:dk1>
        <a:srgbClr val="1A1A1A"/>
      </a:dk1>
      <a:lt1>
        <a:srgbClr val="FFFFFF"/>
      </a:lt1>
      <a:dk2>
        <a:srgbClr val="0D0D0D"/>
      </a:dk2>
      <a:lt2>
        <a:srgbClr val="E6E6E6"/>
      </a:lt2>
      <a:accent1>
        <a:srgbClr val="0078D4"/>
      </a:accent1>
      <a:accent2>
        <a:srgbClr val="243A5E"/>
      </a:accent2>
      <a:accent3>
        <a:srgbClr val="50E6FF"/>
      </a:accent3>
      <a:accent4>
        <a:srgbClr val="515251"/>
      </a:accent4>
      <a:accent5>
        <a:srgbClr val="737373"/>
      </a:accent5>
      <a:accent6>
        <a:srgbClr val="D2D2D2"/>
      </a:accent6>
      <a:hlink>
        <a:srgbClr val="0076D3"/>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rosft365_PowerPoint_template_Feb2020_BC" id="{8B530116-1539-874A-951A-1C404D843E07}" vid="{E4596DA4-6C73-3D44-BAD3-1699CE9C902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20305D32150D746ACEC7EE1F47590FB" ma:contentTypeVersion="8" ma:contentTypeDescription="Create a new document." ma:contentTypeScope="" ma:versionID="c1863e0e8e1a262c2c865392d777ae30">
  <xsd:schema xmlns:xsd="http://www.w3.org/2001/XMLSchema" xmlns:xs="http://www.w3.org/2001/XMLSchema" xmlns:p="http://schemas.microsoft.com/office/2006/metadata/properties" xmlns:ns1="http://schemas.microsoft.com/sharepoint/v3" xmlns:ns2="0aa551a1-3cd1-453b-b985-d0d43f91ae14" xmlns:ns3="aff3788b-9cf6-4ebd-8900-ddc3b0fbf990" targetNamespace="http://schemas.microsoft.com/office/2006/metadata/properties" ma:root="true" ma:fieldsID="19b9f75944552e7de8c750b416174e52" ns1:_="" ns2:_="" ns3:_="">
    <xsd:import namespace="http://schemas.microsoft.com/sharepoint/v3"/>
    <xsd:import namespace="0aa551a1-3cd1-453b-b985-d0d43f91ae14"/>
    <xsd:import namespace="aff3788b-9cf6-4ebd-8900-ddc3b0fbf990"/>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1:_ip_UnifiedCompliancePolicyProperties" minOccurs="0"/>
                <xsd:element ref="ns1:_ip_UnifiedCompliancePolicyUIAction"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2" nillable="true" ma:displayName="Unified Compliance Policy Properties" ma:hidden="true" ma:internalName="_ip_UnifiedCompliancePolicyProperties">
      <xsd:simpleType>
        <xsd:restriction base="dms:Note"/>
      </xsd:simpleType>
    </xsd:element>
    <xsd:element name="_ip_UnifiedCompliancePolicyUIAction" ma:index="13"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aa551a1-3cd1-453b-b985-d0d43f91ae1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aff3788b-9cf6-4ebd-8900-ddc3b0fbf990"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990F116-B58F-4255-B05B-DA3808E0E5C6}">
  <ds:schemaRefs>
    <ds:schemaRef ds:uri="http://schemas.microsoft.com/office/infopath/2007/PartnerControls"/>
    <ds:schemaRef ds:uri="http://purl.org/dc/dcmitype/"/>
    <ds:schemaRef ds:uri="http://www.w3.org/XML/1998/namespace"/>
    <ds:schemaRef ds:uri="http://schemas.openxmlformats.org/package/2006/metadata/core-properties"/>
    <ds:schemaRef ds:uri="10db0749-eddb-4627-97e5-bcd86b41c8cd"/>
    <ds:schemaRef ds:uri="http://schemas.microsoft.com/office/2006/documentManagement/types"/>
    <ds:schemaRef ds:uri="http://purl.org/dc/elements/1.1/"/>
    <ds:schemaRef ds:uri="a4bc753f-e3bb-4cba-8373-da173ea1515c"/>
    <ds:schemaRef ds:uri="http://schemas.microsoft.com/office/2006/metadata/properties"/>
    <ds:schemaRef ds:uri="http://purl.org/dc/terms/"/>
    <ds:schemaRef ds:uri="http://schemas.microsoft.com/sharepoint/v3"/>
  </ds:schemaRefs>
</ds:datastoreItem>
</file>

<file path=customXml/itemProps2.xml><?xml version="1.0" encoding="utf-8"?>
<ds:datastoreItem xmlns:ds="http://schemas.openxmlformats.org/officeDocument/2006/customXml" ds:itemID="{4ED59EDE-E883-4EE8-8FF2-D9B4999C588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0aa551a1-3cd1-453b-b985-d0d43f91ae14"/>
    <ds:schemaRef ds:uri="aff3788b-9cf6-4ebd-8900-ddc3b0fbf99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otalTime>4987</TotalTime>
  <Words>4666</Words>
  <Application>Microsoft Office PowerPoint</Application>
  <PresentationFormat>Custom</PresentationFormat>
  <Paragraphs>456</Paragraphs>
  <Slides>48</Slides>
  <Notes>48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48</vt:i4>
      </vt:variant>
    </vt:vector>
  </HeadingPairs>
  <TitlesOfParts>
    <vt:vector size="57" baseType="lpstr">
      <vt:lpstr>-apple-system</vt:lpstr>
      <vt:lpstr>Arial</vt:lpstr>
      <vt:lpstr>Courier New</vt:lpstr>
      <vt:lpstr>Segoe UI</vt:lpstr>
      <vt:lpstr>Segoe UI Light</vt:lpstr>
      <vt:lpstr>Segoe UI Semibold</vt:lpstr>
      <vt:lpstr>Times New Roman</vt:lpstr>
      <vt:lpstr>Wingdings</vt:lpstr>
      <vt:lpstr>1_LIGHT GRAY TEMPLATE</vt:lpstr>
      <vt:lpstr>Learning Path 2:  Manage your security services in Microsoft 365 Defender</vt:lpstr>
      <vt:lpstr>Learning Path agenda</vt:lpstr>
      <vt:lpstr>Module 1: Examine Exchange Online Protection</vt:lpstr>
      <vt:lpstr>Introduction</vt:lpstr>
      <vt:lpstr>Examine the anti-malware pipeline</vt:lpstr>
      <vt:lpstr>Detect messages with spam or malware using Zero-hour auto purge</vt:lpstr>
      <vt:lpstr>Explore anti-spoofing protection provided by Exchange Online Protection</vt:lpstr>
      <vt:lpstr>Explore other anti-spoofing protection</vt:lpstr>
      <vt:lpstr>Examine outbound spam filtering</vt:lpstr>
      <vt:lpstr>Knowledge Check</vt:lpstr>
      <vt:lpstr>Summary</vt:lpstr>
      <vt:lpstr>Module 2: Examine Microsoft Defender for Office 365</vt:lpstr>
      <vt:lpstr>Introduction</vt:lpstr>
      <vt:lpstr>Climb the security ladder from EOP to Microsoft Defender for Office 365</vt:lpstr>
      <vt:lpstr>Expand EOP protections by using Safe Attachments and Safe Links</vt:lpstr>
      <vt:lpstr>Protect users from malicious attachments by using Safe Attachments</vt:lpstr>
      <vt:lpstr>Protect users from malicious URLs by using Safe Links </vt:lpstr>
      <vt:lpstr>Manage spoofed intelligence</vt:lpstr>
      <vt:lpstr>Configure outbound spam filtering policies</vt:lpstr>
      <vt:lpstr>Unblock users from sending email</vt:lpstr>
      <vt:lpstr>Knowledge Check</vt:lpstr>
      <vt:lpstr>Summary</vt:lpstr>
      <vt:lpstr>Module 3: Manage Safe Attachments</vt:lpstr>
      <vt:lpstr>Introduction    </vt:lpstr>
      <vt:lpstr>Create Safe Attachment policies in Microsoft Defender for Office 365</vt:lpstr>
      <vt:lpstr>Create Safe Attachments policies using Windows PowerShell </vt:lpstr>
      <vt:lpstr>Modify an existing Safe Attachments policy </vt:lpstr>
      <vt:lpstr>Create a transport rule to bypass a Safe Attachments policy</vt:lpstr>
      <vt:lpstr>Examine the end-user experience with Safe Attachments</vt:lpstr>
      <vt:lpstr>Knowledge Check</vt:lpstr>
      <vt:lpstr>Summary</vt:lpstr>
      <vt:lpstr>Lab 2 – Manage Microsoft 365 Security Services</vt:lpstr>
      <vt:lpstr>Lab exercises</vt:lpstr>
      <vt:lpstr>Module 4: Manage Safe Links </vt:lpstr>
      <vt:lpstr>Introduction  </vt:lpstr>
      <vt:lpstr>Create Safe Links policies in Microsoft Defender for Office 365</vt:lpstr>
      <vt:lpstr>Create Safe Links policies using Windows PowerShell </vt:lpstr>
      <vt:lpstr>Modify an existing Safe Links policy </vt:lpstr>
      <vt:lpstr>Create a transport rule to bypass a Safe Links policy</vt:lpstr>
      <vt:lpstr>Examine the end-user experience with Safe Links</vt:lpstr>
      <vt:lpstr>Knowledge Check</vt:lpstr>
      <vt:lpstr>Summary</vt:lpstr>
      <vt:lpstr>Lab 2 – Manage Microsoft 365 Security Services (continued)</vt:lpstr>
      <vt:lpstr>Lab exercises (continued)</vt:lpstr>
      <vt:lpstr>Lab 2 – Manage Microsoft 365 Security Services (continued)</vt:lpstr>
      <vt:lpstr>Module 5: Learning Path Review</vt:lpstr>
      <vt:lpstr>Discussion – Learning Path review</vt:lpstr>
      <vt:lpstr>Closing Slide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365 Mobility and Security</dc:title>
  <dc:creator>Evelyn Sheahan</dc:creator>
  <cp:lastModifiedBy>Tony Frink</cp:lastModifiedBy>
  <cp:revision>61</cp:revision>
  <dcterms:created xsi:type="dcterms:W3CDTF">2020-04-30T00:33:59Z</dcterms:created>
  <dcterms:modified xsi:type="dcterms:W3CDTF">2022-09-21T15:52:11Z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SetDate">
    <vt:lpwstr>2020-04-30T16:58:44.8526099Z</vt:lpwstr>
  </property>
  <property fmtid="{D5CDD505-2E9C-101B-9397-08002B2CF9AE}" pid="5" name="MSIP_Label_f42aa342-8706-4288-bd11-ebb85995028c_Name">
    <vt:lpwstr>General</vt:lpwstr>
  </property>
  <property fmtid="{D5CDD505-2E9C-101B-9397-08002B2CF9AE}" pid="6" name="MSIP_Label_f42aa342-8706-4288-bd11-ebb85995028c_ActionId">
    <vt:lpwstr>a6dbb04b-5cb4-4cb5-bb6f-3d6af857b37d</vt:lpwstr>
  </property>
  <property fmtid="{D5CDD505-2E9C-101B-9397-08002B2CF9AE}" pid="7" name="MSIP_Label_f42aa342-8706-4288-bd11-ebb85995028c_Extended_MSFT_Method">
    <vt:lpwstr>Automatic</vt:lpwstr>
  </property>
  <property fmtid="{D5CDD505-2E9C-101B-9397-08002B2CF9AE}" pid="8" name="Sensitivity">
    <vt:lpwstr>General</vt:lpwstr>
  </property>
  <property fmtid="{D5CDD505-2E9C-101B-9397-08002B2CF9AE}" pid="9" name="ContentTypeId">
    <vt:lpwstr>0x010100020305D32150D746ACEC7EE1F47590FB</vt:lpwstr>
  </property>
</Properties>
</file>