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15" r:id="rId4"/>
  </p:sldMasterIdLst>
  <p:notesMasterIdLst>
    <p:notesMasterId r:id="rId60"/>
  </p:notesMasterIdLst>
  <p:handoutMasterIdLst>
    <p:handoutMasterId r:id="rId61"/>
  </p:handoutMasterIdLst>
  <p:sldIdLst>
    <p:sldId id="1721" r:id="rId5"/>
    <p:sldId id="1670" r:id="rId6"/>
    <p:sldId id="1722" r:id="rId7"/>
    <p:sldId id="1731" r:id="rId8"/>
    <p:sldId id="1720" r:id="rId9"/>
    <p:sldId id="1734" r:id="rId10"/>
    <p:sldId id="1854" r:id="rId11"/>
    <p:sldId id="1855" r:id="rId12"/>
    <p:sldId id="1763" r:id="rId13"/>
    <p:sldId id="1856" r:id="rId14"/>
    <p:sldId id="1820" r:id="rId15"/>
    <p:sldId id="1780" r:id="rId16"/>
    <p:sldId id="1751" r:id="rId17"/>
    <p:sldId id="1752" r:id="rId18"/>
    <p:sldId id="1723" r:id="rId19"/>
    <p:sldId id="1732" r:id="rId20"/>
    <p:sldId id="1824" r:id="rId21"/>
    <p:sldId id="1825" r:id="rId22"/>
    <p:sldId id="1724" r:id="rId23"/>
    <p:sldId id="1736" r:id="rId24"/>
    <p:sldId id="1826" r:id="rId25"/>
    <p:sldId id="1821" r:id="rId26"/>
    <p:sldId id="1782" r:id="rId27"/>
    <p:sldId id="1827" r:id="rId28"/>
    <p:sldId id="1828" r:id="rId29"/>
    <p:sldId id="1741" r:id="rId30"/>
    <p:sldId id="1829" r:id="rId31"/>
    <p:sldId id="1830" r:id="rId32"/>
    <p:sldId id="1831" r:id="rId33"/>
    <p:sldId id="1832" r:id="rId34"/>
    <p:sldId id="1833" r:id="rId35"/>
    <p:sldId id="1834" r:id="rId36"/>
    <p:sldId id="1835" r:id="rId37"/>
    <p:sldId id="1740" r:id="rId38"/>
    <p:sldId id="1744" r:id="rId39"/>
    <p:sldId id="1857" r:id="rId40"/>
    <p:sldId id="1858" r:id="rId41"/>
    <p:sldId id="1859" r:id="rId42"/>
    <p:sldId id="1862" r:id="rId43"/>
    <p:sldId id="1847" r:id="rId44"/>
    <p:sldId id="1848" r:id="rId45"/>
    <p:sldId id="1725" r:id="rId46"/>
    <p:sldId id="1733" r:id="rId47"/>
    <p:sldId id="1726" r:id="rId48"/>
    <p:sldId id="1743" r:id="rId49"/>
    <p:sldId id="1863" r:id="rId50"/>
    <p:sldId id="1852" r:id="rId51"/>
    <p:sldId id="1783" r:id="rId52"/>
    <p:sldId id="1822" r:id="rId53"/>
    <p:sldId id="1784" r:id="rId54"/>
    <p:sldId id="1749" r:id="rId55"/>
    <p:sldId id="1750" r:id="rId56"/>
    <p:sldId id="1761" r:id="rId57"/>
    <p:sldId id="1760" r:id="rId58"/>
    <p:sldId id="1532" r:id="rId5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Wanlambok Nongbet [Chillibreeze]" initials="WN[" lastIdx="2" clrIdx="5">
    <p:extLst>
      <p:ext uri="{19B8F6BF-5375-455C-9EA6-DF929625EA0E}">
        <p15:presenceInfo xmlns:p15="http://schemas.microsoft.com/office/powerpoint/2012/main" userId="S::wanlambok.nongbet@chillibreeze.com::6bf028ea-505a-4797-9fbe-498829f78d74" providerId="AD"/>
      </p:ext>
    </p:extLst>
  </p:cmAuthor>
  <p:cmAuthor id="6" name="Puia [Chillibreeze Aizawl]" initials="P[A" lastIdx="1" clrIdx="6">
    <p:extLst>
      <p:ext uri="{19B8F6BF-5375-455C-9EA6-DF929625EA0E}">
        <p15:presenceInfo xmlns:p15="http://schemas.microsoft.com/office/powerpoint/2012/main" userId="S::puia.l@chillibreeze.com::7a754c0e-b991-481f-9e06-92b528a014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E6E6E6"/>
    <a:srgbClr val="D5EDFF"/>
    <a:srgbClr val="C1C1C1"/>
    <a:srgbClr val="EBEBEB"/>
    <a:srgbClr val="FF8C00"/>
    <a:srgbClr val="FFB900"/>
    <a:srgbClr val="A80000"/>
    <a:srgbClr val="737373"/>
    <a:srgbClr val="AFAFA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FB197-2F34-4CDB-BD47-D9FCDCDB5A0E}" v="3" dt="2022-09-23T18:21:16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20" autoAdjust="0"/>
  </p:normalViewPr>
  <p:slideViewPr>
    <p:cSldViewPr snapToGrid="0">
      <p:cViewPr varScale="1">
        <p:scale>
          <a:sx n="105" d="100"/>
          <a:sy n="105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Frink" userId="f3ada52a-06d5-4454-9a8d-cefb10747f9e" providerId="ADAL" clId="{929FB197-2F34-4CDB-BD47-D9FCDCDB5A0E}"/>
    <pc:docChg chg="custSel modSld">
      <pc:chgData name="Tony Frink" userId="f3ada52a-06d5-4454-9a8d-cefb10747f9e" providerId="ADAL" clId="{929FB197-2F34-4CDB-BD47-D9FCDCDB5A0E}" dt="2022-09-24T06:03:58.827" v="684" actId="20577"/>
      <pc:docMkLst>
        <pc:docMk/>
      </pc:docMkLst>
      <pc:sldChg chg="modSp mod">
        <pc:chgData name="Tony Frink" userId="f3ada52a-06d5-4454-9a8d-cefb10747f9e" providerId="ADAL" clId="{929FB197-2F34-4CDB-BD47-D9FCDCDB5A0E}" dt="2022-09-24T06:03:58.827" v="684" actId="20577"/>
        <pc:sldMkLst>
          <pc:docMk/>
          <pc:sldMk cId="1622630864" sldId="1750"/>
        </pc:sldMkLst>
        <pc:spChg chg="mod">
          <ac:chgData name="Tony Frink" userId="f3ada52a-06d5-4454-9a8d-cefb10747f9e" providerId="ADAL" clId="{929FB197-2F34-4CDB-BD47-D9FCDCDB5A0E}" dt="2022-09-24T06:03:31.957" v="675" actId="6549"/>
          <ac:spMkLst>
            <pc:docMk/>
            <pc:sldMk cId="1622630864" sldId="1750"/>
            <ac:spMk id="5" creationId="{628190C2-E9DF-4724-A9F0-F1CB76DB0880}"/>
          </ac:spMkLst>
        </pc:spChg>
        <pc:spChg chg="mod">
          <ac:chgData name="Tony Frink" userId="f3ada52a-06d5-4454-9a8d-cefb10747f9e" providerId="ADAL" clId="{929FB197-2F34-4CDB-BD47-D9FCDCDB5A0E}" dt="2022-09-24T06:03:58.827" v="684" actId="20577"/>
          <ac:spMkLst>
            <pc:docMk/>
            <pc:sldMk cId="1622630864" sldId="1750"/>
            <ac:spMk id="7" creationId="{31CA1D0B-A240-4B0C-91A2-2B1B1167E5A8}"/>
          </ac:spMkLst>
        </pc:spChg>
      </pc:sldChg>
      <pc:sldChg chg="addSp delSp modSp mod">
        <pc:chgData name="Tony Frink" userId="f3ada52a-06d5-4454-9a8d-cefb10747f9e" providerId="ADAL" clId="{929FB197-2F34-4CDB-BD47-D9FCDCDB5A0E}" dt="2022-09-23T18:21:59.282" v="658" actId="1037"/>
        <pc:sldMkLst>
          <pc:docMk/>
          <pc:sldMk cId="3463084058" sldId="1752"/>
        </pc:sldMkLst>
        <pc:spChg chg="mod">
          <ac:chgData name="Tony Frink" userId="f3ada52a-06d5-4454-9a8d-cefb10747f9e" providerId="ADAL" clId="{929FB197-2F34-4CDB-BD47-D9FCDCDB5A0E}" dt="2022-09-23T18:19:26.416" v="80" actId="404"/>
          <ac:spMkLst>
            <pc:docMk/>
            <pc:sldMk cId="3463084058" sldId="1752"/>
            <ac:spMk id="3" creationId="{74272863-3D55-4CE0-8F01-97A63BAB63C4}"/>
          </ac:spMkLst>
        </pc:spChg>
        <pc:spChg chg="del mod">
          <ac:chgData name="Tony Frink" userId="f3ada52a-06d5-4454-9a8d-cefb10747f9e" providerId="ADAL" clId="{929FB197-2F34-4CDB-BD47-D9FCDCDB5A0E}" dt="2022-09-23T18:21:01.171" v="490" actId="478"/>
          <ac:spMkLst>
            <pc:docMk/>
            <pc:sldMk cId="3463084058" sldId="1752"/>
            <ac:spMk id="5" creationId="{66CEB158-C76A-4E15-9868-EA0FC8E72F88}"/>
          </ac:spMkLst>
        </pc:spChg>
        <pc:spChg chg="add mod">
          <ac:chgData name="Tony Frink" userId="f3ada52a-06d5-4454-9a8d-cefb10747f9e" providerId="ADAL" clId="{929FB197-2F34-4CDB-BD47-D9FCDCDB5A0E}" dt="2022-09-23T18:20:24.285" v="335" actId="20577"/>
          <ac:spMkLst>
            <pc:docMk/>
            <pc:sldMk cId="3463084058" sldId="1752"/>
            <ac:spMk id="6" creationId="{605AFB1A-78F8-1F49-27DC-D2283522CC1F}"/>
          </ac:spMkLst>
        </pc:spChg>
        <pc:spChg chg="add mod">
          <ac:chgData name="Tony Frink" userId="f3ada52a-06d5-4454-9a8d-cefb10747f9e" providerId="ADAL" clId="{929FB197-2F34-4CDB-BD47-D9FCDCDB5A0E}" dt="2022-09-23T18:20:32.556" v="360" actId="20577"/>
          <ac:spMkLst>
            <pc:docMk/>
            <pc:sldMk cId="3463084058" sldId="1752"/>
            <ac:spMk id="7" creationId="{9013B91C-C9D8-7ED9-33F6-22390C617173}"/>
          </ac:spMkLst>
        </pc:spChg>
        <pc:picChg chg="mod">
          <ac:chgData name="Tony Frink" userId="f3ada52a-06d5-4454-9a8d-cefb10747f9e" providerId="ADAL" clId="{929FB197-2F34-4CDB-BD47-D9FCDCDB5A0E}" dt="2022-09-23T18:19:21.195" v="79" actId="1037"/>
          <ac:picMkLst>
            <pc:docMk/>
            <pc:sldMk cId="3463084058" sldId="1752"/>
            <ac:picMk id="4" creationId="{E1FCCC0D-9B61-4276-9FE7-C95E16E5C725}"/>
          </ac:picMkLst>
        </pc:picChg>
        <pc:picChg chg="add mod">
          <ac:chgData name="Tony Frink" userId="f3ada52a-06d5-4454-9a8d-cefb10747f9e" providerId="ADAL" clId="{929FB197-2F34-4CDB-BD47-D9FCDCDB5A0E}" dt="2022-09-23T18:21:59.282" v="658" actId="1037"/>
          <ac:picMkLst>
            <pc:docMk/>
            <pc:sldMk cId="3463084058" sldId="1752"/>
            <ac:picMk id="8" creationId="{3B1390B4-2DA6-8C2E-3FA1-8117987C12D4}"/>
          </ac:picMkLst>
        </pc:picChg>
        <pc:picChg chg="mod">
          <ac:chgData name="Tony Frink" userId="f3ada52a-06d5-4454-9a8d-cefb10747f9e" providerId="ADAL" clId="{929FB197-2F34-4CDB-BD47-D9FCDCDB5A0E}" dt="2022-09-23T18:21:54.894" v="657" actId="1037"/>
          <ac:picMkLst>
            <pc:docMk/>
            <pc:sldMk cId="3463084058" sldId="1752"/>
            <ac:picMk id="22" creationId="{54C08D12-C2D8-4B66-AA0B-1EB114F1554D}"/>
          </ac:picMkLst>
        </pc:picChg>
      </pc:sldChg>
    </pc:docChg>
  </pc:docChgLst>
  <pc:docChgLst>
    <pc:chgData name="Moirangthem Suresh Singh [Chillibreeze]" userId="f06758bc-9008-4d0e-8b8a-e89442bfaf22" providerId="ADAL" clId="{6751A8D9-785D-402C-9E92-F85CE1C80105}"/>
    <pc:docChg chg="undo custSel modSld">
      <pc:chgData name="Moirangthem Suresh Singh [Chillibreeze]" userId="f06758bc-9008-4d0e-8b8a-e89442bfaf22" providerId="ADAL" clId="{6751A8D9-785D-402C-9E92-F85CE1C80105}" dt="2020-07-30T17:25:51.036" v="115" actId="1035"/>
      <pc:docMkLst>
        <pc:docMk/>
      </pc:docMkLst>
      <pc:sldChg chg="modSp mod">
        <pc:chgData name="Moirangthem Suresh Singh [Chillibreeze]" userId="f06758bc-9008-4d0e-8b8a-e89442bfaf22" providerId="ADAL" clId="{6751A8D9-785D-402C-9E92-F85CE1C80105}" dt="2020-07-30T17:00:24.426" v="6" actId="6549"/>
        <pc:sldMkLst>
          <pc:docMk/>
          <pc:sldMk cId="1793706927" sldId="1670"/>
        </pc:sldMkLst>
        <pc:spChg chg="mod">
          <ac:chgData name="Moirangthem Suresh Singh [Chillibreeze]" userId="f06758bc-9008-4d0e-8b8a-e89442bfaf22" providerId="ADAL" clId="{6751A8D9-785D-402C-9E92-F85CE1C80105}" dt="2020-07-30T17:00:24.426" v="6" actId="6549"/>
          <ac:spMkLst>
            <pc:docMk/>
            <pc:sldMk cId="1793706927" sldId="1670"/>
            <ac:spMk id="5" creationId="{9C0D0741-BC92-4657-A3FD-A55E66C7C308}"/>
          </ac:spMkLst>
        </pc:spChg>
      </pc:sldChg>
      <pc:sldChg chg="modSp mod">
        <pc:chgData name="Moirangthem Suresh Singh [Chillibreeze]" userId="f06758bc-9008-4d0e-8b8a-e89442bfaf22" providerId="ADAL" clId="{6751A8D9-785D-402C-9E92-F85CE1C80105}" dt="2020-07-30T17:01:32.675" v="16" actId="1076"/>
        <pc:sldMkLst>
          <pc:docMk/>
          <pc:sldMk cId="224013511" sldId="1720"/>
        </pc:sldMkLst>
        <pc:spChg chg="mod">
          <ac:chgData name="Moirangthem Suresh Singh [Chillibreeze]" userId="f06758bc-9008-4d0e-8b8a-e89442bfaf22" providerId="ADAL" clId="{6751A8D9-785D-402C-9E92-F85CE1C80105}" dt="2020-07-30T17:01:29.543" v="15" actId="3064"/>
          <ac:spMkLst>
            <pc:docMk/>
            <pc:sldMk cId="224013511" sldId="1720"/>
            <ac:spMk id="2" creationId="{70A7BD6F-C0CD-4AAA-A9F5-82F6A792A1D9}"/>
          </ac:spMkLst>
        </pc:spChg>
        <pc:spChg chg="mod">
          <ac:chgData name="Moirangthem Suresh Singh [Chillibreeze]" userId="f06758bc-9008-4d0e-8b8a-e89442bfaf22" providerId="ADAL" clId="{6751A8D9-785D-402C-9E92-F85CE1C80105}" dt="2020-07-30T17:01:13.796" v="13" actId="14100"/>
          <ac:spMkLst>
            <pc:docMk/>
            <pc:sldMk cId="224013511" sldId="1720"/>
            <ac:spMk id="5" creationId="{80220FBC-3B6F-455D-8381-A5E9CC74EAC5}"/>
          </ac:spMkLst>
        </pc:spChg>
        <pc:picChg chg="mod">
          <ac:chgData name="Moirangthem Suresh Singh [Chillibreeze]" userId="f06758bc-9008-4d0e-8b8a-e89442bfaf22" providerId="ADAL" clId="{6751A8D9-785D-402C-9E92-F85CE1C80105}" dt="2020-07-30T17:01:32.675" v="16" actId="1076"/>
          <ac:picMkLst>
            <pc:docMk/>
            <pc:sldMk cId="224013511" sldId="1720"/>
            <ac:picMk id="3" creationId="{BF3F404C-83C2-4D21-894F-D6E953876166}"/>
          </ac:picMkLst>
        </pc:picChg>
      </pc:sldChg>
      <pc:sldChg chg="modSp mod">
        <pc:chgData name="Moirangthem Suresh Singh [Chillibreeze]" userId="f06758bc-9008-4d0e-8b8a-e89442bfaf22" providerId="ADAL" clId="{6751A8D9-785D-402C-9E92-F85CE1C80105}" dt="2020-07-30T17:10:37.549" v="45" actId="13244"/>
        <pc:sldMkLst>
          <pc:docMk/>
          <pc:sldMk cId="2936289883" sldId="1732"/>
        </pc:sldMkLst>
        <pc:spChg chg="mod">
          <ac:chgData name="Moirangthem Suresh Singh [Chillibreeze]" userId="f06758bc-9008-4d0e-8b8a-e89442bfaf22" providerId="ADAL" clId="{6751A8D9-785D-402C-9E92-F85CE1C80105}" dt="2020-07-30T17:10:37.549" v="45" actId="13244"/>
          <ac:spMkLst>
            <pc:docMk/>
            <pc:sldMk cId="2936289883" sldId="1732"/>
            <ac:spMk id="5" creationId="{6D2E7256-884A-46F7-8577-A2B65786FB38}"/>
          </ac:spMkLst>
        </pc:spChg>
        <pc:picChg chg="mod">
          <ac:chgData name="Moirangthem Suresh Singh [Chillibreeze]" userId="f06758bc-9008-4d0e-8b8a-e89442bfaf22" providerId="ADAL" clId="{6751A8D9-785D-402C-9E92-F85CE1C80105}" dt="2020-07-30T17:10:37.549" v="45" actId="13244"/>
          <ac:picMkLst>
            <pc:docMk/>
            <pc:sldMk cId="2936289883" sldId="1732"/>
            <ac:picMk id="26" creationId="{54DEF039-121E-4E69-88A0-CE6062E285E1}"/>
          </ac:picMkLst>
        </pc:picChg>
        <pc:cxnChg chg="mod">
          <ac:chgData name="Moirangthem Suresh Singh [Chillibreeze]" userId="f06758bc-9008-4d0e-8b8a-e89442bfaf22" providerId="ADAL" clId="{6751A8D9-785D-402C-9E92-F85CE1C80105}" dt="2020-07-30T17:10:37.549" v="45" actId="13244"/>
          <ac:cxnSpMkLst>
            <pc:docMk/>
            <pc:sldMk cId="2936289883" sldId="1732"/>
            <ac:cxnSpMk id="7" creationId="{4DFC9852-CAE6-41EA-9C7B-DA3CB5519CC7}"/>
          </ac:cxnSpMkLst>
        </pc:cxnChg>
      </pc:sldChg>
      <pc:sldChg chg="modSp mod">
        <pc:chgData name="Moirangthem Suresh Singh [Chillibreeze]" userId="f06758bc-9008-4d0e-8b8a-e89442bfaf22" providerId="ADAL" clId="{6751A8D9-785D-402C-9E92-F85CE1C80105}" dt="2020-07-30T17:16:12.893" v="70" actId="465"/>
        <pc:sldMkLst>
          <pc:docMk/>
          <pc:sldMk cId="3360045161" sldId="1733"/>
        </pc:sldMkLst>
        <pc:spChg chg="mod">
          <ac:chgData name="Moirangthem Suresh Singh [Chillibreeze]" userId="f06758bc-9008-4d0e-8b8a-e89442bfaf22" providerId="ADAL" clId="{6751A8D9-785D-402C-9E92-F85CE1C80105}" dt="2020-07-30T17:16:05.963" v="67" actId="1076"/>
          <ac:spMkLst>
            <pc:docMk/>
            <pc:sldMk cId="3360045161" sldId="1733"/>
            <ac:spMk id="15" creationId="{3833C032-FA9A-4300-8DBD-5815E1B6F6F0}"/>
          </ac:spMkLst>
        </pc:spChg>
        <pc:picChg chg="mod">
          <ac:chgData name="Moirangthem Suresh Singh [Chillibreeze]" userId="f06758bc-9008-4d0e-8b8a-e89442bfaf22" providerId="ADAL" clId="{6751A8D9-785D-402C-9E92-F85CE1C80105}" dt="2020-07-30T17:16:09.673" v="69" actId="465"/>
          <ac:picMkLst>
            <pc:docMk/>
            <pc:sldMk cId="3360045161" sldId="1733"/>
            <ac:picMk id="8" creationId="{5C79DE2A-A8F7-41E8-B3CF-13E657CE7596}"/>
          </ac:picMkLst>
        </pc:picChg>
        <pc:cxnChg chg="mod">
          <ac:chgData name="Moirangthem Suresh Singh [Chillibreeze]" userId="f06758bc-9008-4d0e-8b8a-e89442bfaf22" providerId="ADAL" clId="{6751A8D9-785D-402C-9E92-F85CE1C80105}" dt="2020-07-30T17:16:12.893" v="70" actId="465"/>
          <ac:cxnSpMkLst>
            <pc:docMk/>
            <pc:sldMk cId="3360045161" sldId="1733"/>
            <ac:cxnSpMk id="13" creationId="{B1F7D51E-9E9B-4FE7-820C-AD291946FC41}"/>
          </ac:cxnSpMkLst>
        </pc:cxnChg>
      </pc:sldChg>
      <pc:sldChg chg="modSp mod">
        <pc:chgData name="Moirangthem Suresh Singh [Chillibreeze]" userId="f06758bc-9008-4d0e-8b8a-e89442bfaf22" providerId="ADAL" clId="{6751A8D9-785D-402C-9E92-F85CE1C80105}" dt="2020-07-30T17:24:35.560" v="111" actId="962"/>
        <pc:sldMkLst>
          <pc:docMk/>
          <pc:sldMk cId="2793661755" sldId="1734"/>
        </pc:sldMkLst>
        <pc:spChg chg="mod">
          <ac:chgData name="Moirangthem Suresh Singh [Chillibreeze]" userId="f06758bc-9008-4d0e-8b8a-e89442bfaf22" providerId="ADAL" clId="{6751A8D9-785D-402C-9E92-F85CE1C80105}" dt="2020-07-30T17:06:29.887" v="31" actId="207"/>
          <ac:spMkLst>
            <pc:docMk/>
            <pc:sldMk cId="2793661755" sldId="1734"/>
            <ac:spMk id="4" creationId="{AF39D4AD-D6CF-46AA-AD64-A1C049024F78}"/>
          </ac:spMkLst>
        </pc:spChg>
        <pc:spChg chg="mod">
          <ac:chgData name="Moirangthem Suresh Singh [Chillibreeze]" userId="f06758bc-9008-4d0e-8b8a-e89442bfaf22" providerId="ADAL" clId="{6751A8D9-785D-402C-9E92-F85CE1C80105}" dt="2020-07-30T17:06:19.161" v="30" actId="403"/>
          <ac:spMkLst>
            <pc:docMk/>
            <pc:sldMk cId="2793661755" sldId="1734"/>
            <ac:spMk id="7" creationId="{15F4C611-3075-411D-8F00-0F7B65619FCF}"/>
          </ac:spMkLst>
        </pc:spChg>
        <pc:spChg chg="mod">
          <ac:chgData name="Moirangthem Suresh Singh [Chillibreeze]" userId="f06758bc-9008-4d0e-8b8a-e89442bfaf22" providerId="ADAL" clId="{6751A8D9-785D-402C-9E92-F85CE1C80105}" dt="2020-07-30T17:06:19.161" v="30" actId="403"/>
          <ac:spMkLst>
            <pc:docMk/>
            <pc:sldMk cId="2793661755" sldId="1734"/>
            <ac:spMk id="10" creationId="{E278E0BD-FFC7-495A-B8B8-A0D9C3EA8FCA}"/>
          </ac:spMkLst>
        </pc:spChg>
        <pc:spChg chg="mod">
          <ac:chgData name="Moirangthem Suresh Singh [Chillibreeze]" userId="f06758bc-9008-4d0e-8b8a-e89442bfaf22" providerId="ADAL" clId="{6751A8D9-785D-402C-9E92-F85CE1C80105}" dt="2020-07-30T17:06:19.161" v="30" actId="403"/>
          <ac:spMkLst>
            <pc:docMk/>
            <pc:sldMk cId="2793661755" sldId="1734"/>
            <ac:spMk id="13" creationId="{7C1B4156-A7B1-40AA-A801-58BBD9CCE342}"/>
          </ac:spMkLst>
        </pc:spChg>
        <pc:spChg chg="mod">
          <ac:chgData name="Moirangthem Suresh Singh [Chillibreeze]" userId="f06758bc-9008-4d0e-8b8a-e89442bfaf22" providerId="ADAL" clId="{6751A8D9-785D-402C-9E92-F85CE1C80105}" dt="2020-07-30T17:06:19.161" v="30" actId="403"/>
          <ac:spMkLst>
            <pc:docMk/>
            <pc:sldMk cId="2793661755" sldId="1734"/>
            <ac:spMk id="16" creationId="{56CE7B00-57CB-43F2-845D-F071D13C6029}"/>
          </ac:spMkLst>
        </pc:spChg>
        <pc:spChg chg="mod">
          <ac:chgData name="Moirangthem Suresh Singh [Chillibreeze]" userId="f06758bc-9008-4d0e-8b8a-e89442bfaf22" providerId="ADAL" clId="{6751A8D9-785D-402C-9E92-F85CE1C80105}" dt="2020-07-30T17:06:19.161" v="30" actId="403"/>
          <ac:spMkLst>
            <pc:docMk/>
            <pc:sldMk cId="2793661755" sldId="1734"/>
            <ac:spMk id="20" creationId="{A55DFF4E-6A6B-4B48-811F-CB08EEDD5243}"/>
          </ac:spMkLst>
        </pc:spChg>
        <pc:cxnChg chg="mod">
          <ac:chgData name="Moirangthem Suresh Singh [Chillibreeze]" userId="f06758bc-9008-4d0e-8b8a-e89442bfaf22" providerId="ADAL" clId="{6751A8D9-785D-402C-9E92-F85CE1C80105}" dt="2020-07-30T17:24:33.287" v="109" actId="962"/>
          <ac:cxnSpMkLst>
            <pc:docMk/>
            <pc:sldMk cId="2793661755" sldId="1734"/>
            <ac:cxnSpMk id="8" creationId="{7F823061-32B5-4BFA-8271-A0A37C52E22C}"/>
          </ac:cxnSpMkLst>
        </pc:cxnChg>
        <pc:cxnChg chg="mod">
          <ac:chgData name="Moirangthem Suresh Singh [Chillibreeze]" userId="f06758bc-9008-4d0e-8b8a-e89442bfaf22" providerId="ADAL" clId="{6751A8D9-785D-402C-9E92-F85CE1C80105}" dt="2020-07-30T17:24:29.458" v="107" actId="962"/>
          <ac:cxnSpMkLst>
            <pc:docMk/>
            <pc:sldMk cId="2793661755" sldId="1734"/>
            <ac:cxnSpMk id="11" creationId="{0A79CBED-FA75-44C7-90F7-1A3A45697819}"/>
          </ac:cxnSpMkLst>
        </pc:cxnChg>
        <pc:cxnChg chg="mod">
          <ac:chgData name="Moirangthem Suresh Singh [Chillibreeze]" userId="f06758bc-9008-4d0e-8b8a-e89442bfaf22" providerId="ADAL" clId="{6751A8D9-785D-402C-9E92-F85CE1C80105}" dt="2020-07-30T17:24:35.560" v="111" actId="962"/>
          <ac:cxnSpMkLst>
            <pc:docMk/>
            <pc:sldMk cId="2793661755" sldId="1734"/>
            <ac:cxnSpMk id="14" creationId="{AAA3A529-9F6D-4E62-B933-FE615123D5EE}"/>
          </ac:cxnSpMkLst>
        </pc:cxnChg>
        <pc:cxnChg chg="mod">
          <ac:chgData name="Moirangthem Suresh Singh [Chillibreeze]" userId="f06758bc-9008-4d0e-8b8a-e89442bfaf22" providerId="ADAL" clId="{6751A8D9-785D-402C-9E92-F85CE1C80105}" dt="2020-07-30T17:24:23.676" v="105" actId="962"/>
          <ac:cxnSpMkLst>
            <pc:docMk/>
            <pc:sldMk cId="2793661755" sldId="1734"/>
            <ac:cxnSpMk id="18" creationId="{85CF8C29-E802-40CE-BFB8-0FB8DA8E6500}"/>
          </ac:cxnSpMkLst>
        </pc:cxnChg>
      </pc:sldChg>
      <pc:sldChg chg="modSp mod">
        <pc:chgData name="Moirangthem Suresh Singh [Chillibreeze]" userId="f06758bc-9008-4d0e-8b8a-e89442bfaf22" providerId="ADAL" clId="{6751A8D9-785D-402C-9E92-F85CE1C80105}" dt="2020-07-30T17:07:38.579" v="39" actId="20577"/>
        <pc:sldMkLst>
          <pc:docMk/>
          <pc:sldMk cId="3213736998" sldId="1735"/>
        </pc:sldMkLst>
        <pc:spChg chg="mod">
          <ac:chgData name="Moirangthem Suresh Singh [Chillibreeze]" userId="f06758bc-9008-4d0e-8b8a-e89442bfaf22" providerId="ADAL" clId="{6751A8D9-785D-402C-9E92-F85CE1C80105}" dt="2020-07-30T17:07:38.579" v="39" actId="20577"/>
          <ac:spMkLst>
            <pc:docMk/>
            <pc:sldMk cId="3213736998" sldId="1735"/>
            <ac:spMk id="4" creationId="{A17C3198-DE56-4382-B1E2-44C1F7964542}"/>
          </ac:spMkLst>
        </pc:spChg>
        <pc:picChg chg="mod">
          <ac:chgData name="Moirangthem Suresh Singh [Chillibreeze]" userId="f06758bc-9008-4d0e-8b8a-e89442bfaf22" providerId="ADAL" clId="{6751A8D9-785D-402C-9E92-F85CE1C80105}" dt="2020-07-30T17:07:35.683" v="37" actId="1076"/>
          <ac:picMkLst>
            <pc:docMk/>
            <pc:sldMk cId="3213736998" sldId="1735"/>
            <ac:picMk id="3" creationId="{69380455-A884-4950-AB56-46D4B27A2A6C}"/>
          </ac:picMkLst>
        </pc:picChg>
      </pc:sldChg>
      <pc:sldChg chg="modSp mod">
        <pc:chgData name="Moirangthem Suresh Singh [Chillibreeze]" userId="f06758bc-9008-4d0e-8b8a-e89442bfaf22" providerId="ADAL" clId="{6751A8D9-785D-402C-9E92-F85CE1C80105}" dt="2020-07-30T17:13:39.935" v="54" actId="1038"/>
        <pc:sldMkLst>
          <pc:docMk/>
          <pc:sldMk cId="892006272" sldId="1737"/>
        </pc:sldMkLst>
        <pc:spChg chg="mod">
          <ac:chgData name="Moirangthem Suresh Singh [Chillibreeze]" userId="f06758bc-9008-4d0e-8b8a-e89442bfaf22" providerId="ADAL" clId="{6751A8D9-785D-402C-9E92-F85CE1C80105}" dt="2020-07-30T17:13:21.194" v="46" actId="14100"/>
          <ac:spMkLst>
            <pc:docMk/>
            <pc:sldMk cId="892006272" sldId="1737"/>
            <ac:spMk id="12" creationId="{3B8FA16C-5BCA-4969-9C49-CEADA5214771}"/>
          </ac:spMkLst>
        </pc:spChg>
        <pc:spChg chg="mod">
          <ac:chgData name="Moirangthem Suresh Singh [Chillibreeze]" userId="f06758bc-9008-4d0e-8b8a-e89442bfaf22" providerId="ADAL" clId="{6751A8D9-785D-402C-9E92-F85CE1C80105}" dt="2020-07-30T17:13:37.339" v="53" actId="14100"/>
          <ac:spMkLst>
            <pc:docMk/>
            <pc:sldMk cId="892006272" sldId="1737"/>
            <ac:spMk id="14" creationId="{8D9B8518-4750-40AB-87D5-5B31178E9433}"/>
          </ac:spMkLst>
        </pc:spChg>
        <pc:picChg chg="mod">
          <ac:chgData name="Moirangthem Suresh Singh [Chillibreeze]" userId="f06758bc-9008-4d0e-8b8a-e89442bfaf22" providerId="ADAL" clId="{6751A8D9-785D-402C-9E92-F85CE1C80105}" dt="2020-07-30T17:13:39.935" v="54" actId="1038"/>
          <ac:picMkLst>
            <pc:docMk/>
            <pc:sldMk cId="892006272" sldId="1737"/>
            <ac:picMk id="4" creationId="{6D1E1F86-8703-49FC-83B2-9EE3C568708E}"/>
          </ac:picMkLst>
        </pc:picChg>
        <pc:picChg chg="mod">
          <ac:chgData name="Moirangthem Suresh Singh [Chillibreeze]" userId="f06758bc-9008-4d0e-8b8a-e89442bfaf22" providerId="ADAL" clId="{6751A8D9-785D-402C-9E92-F85CE1C80105}" dt="2020-07-30T17:13:39.935" v="54" actId="1038"/>
          <ac:picMkLst>
            <pc:docMk/>
            <pc:sldMk cId="892006272" sldId="1737"/>
            <ac:picMk id="5" creationId="{80E38691-58C2-456B-8445-4FBA5A6B5A32}"/>
          </ac:picMkLst>
        </pc:picChg>
      </pc:sldChg>
      <pc:sldChg chg="modSp mod">
        <pc:chgData name="Moirangthem Suresh Singh [Chillibreeze]" userId="f06758bc-9008-4d0e-8b8a-e89442bfaf22" providerId="ADAL" clId="{6751A8D9-785D-402C-9E92-F85CE1C80105}" dt="2020-07-30T17:25:51.036" v="115" actId="1035"/>
        <pc:sldMkLst>
          <pc:docMk/>
          <pc:sldMk cId="3126915957" sldId="1738"/>
        </pc:sldMkLst>
        <pc:picChg chg="mod">
          <ac:chgData name="Moirangthem Suresh Singh [Chillibreeze]" userId="f06758bc-9008-4d0e-8b8a-e89442bfaf22" providerId="ADAL" clId="{6751A8D9-785D-402C-9E92-F85CE1C80105}" dt="2020-07-30T17:25:51.036" v="115" actId="1035"/>
          <ac:picMkLst>
            <pc:docMk/>
            <pc:sldMk cId="3126915957" sldId="1738"/>
            <ac:picMk id="4" creationId="{56619990-FB0A-4924-8216-73741C082AD8}"/>
          </ac:picMkLst>
        </pc:picChg>
      </pc:sldChg>
      <pc:sldChg chg="delSp modSp mod">
        <pc:chgData name="Moirangthem Suresh Singh [Chillibreeze]" userId="f06758bc-9008-4d0e-8b8a-e89442bfaf22" providerId="ADAL" clId="{6751A8D9-785D-402C-9E92-F85CE1C80105}" dt="2020-07-30T17:14:56.082" v="61" actId="14100"/>
        <pc:sldMkLst>
          <pc:docMk/>
          <pc:sldMk cId="3846139749" sldId="1739"/>
        </pc:sldMkLst>
        <pc:spChg chg="mod">
          <ac:chgData name="Moirangthem Suresh Singh [Chillibreeze]" userId="f06758bc-9008-4d0e-8b8a-e89442bfaf22" providerId="ADAL" clId="{6751A8D9-785D-402C-9E92-F85CE1C80105}" dt="2020-07-30T17:14:56.082" v="61" actId="14100"/>
          <ac:spMkLst>
            <pc:docMk/>
            <pc:sldMk cId="3846139749" sldId="1739"/>
            <ac:spMk id="13" creationId="{A47B7FAC-8044-4627-B29B-FA3C24271213}"/>
          </ac:spMkLst>
        </pc:spChg>
        <pc:spChg chg="del">
          <ac:chgData name="Moirangthem Suresh Singh [Chillibreeze]" userId="f06758bc-9008-4d0e-8b8a-e89442bfaf22" providerId="ADAL" clId="{6751A8D9-785D-402C-9E92-F85CE1C80105}" dt="2020-07-30T17:14:40.465" v="57" actId="478"/>
          <ac:spMkLst>
            <pc:docMk/>
            <pc:sldMk cId="3846139749" sldId="1739"/>
            <ac:spMk id="15" creationId="{BA56DB67-E531-494C-87E1-C00C3AD1409B}"/>
          </ac:spMkLst>
        </pc:spChg>
        <pc:picChg chg="mod modCrop">
          <ac:chgData name="Moirangthem Suresh Singh [Chillibreeze]" userId="f06758bc-9008-4d0e-8b8a-e89442bfaf22" providerId="ADAL" clId="{6751A8D9-785D-402C-9E92-F85CE1C80105}" dt="2020-07-30T17:14:44.678" v="59" actId="1582"/>
          <ac:picMkLst>
            <pc:docMk/>
            <pc:sldMk cId="3846139749" sldId="1739"/>
            <ac:picMk id="4" creationId="{0925E048-AC05-4EA8-B716-5AC0EE340085}"/>
          </ac:picMkLst>
        </pc:picChg>
      </pc:sldChg>
      <pc:sldChg chg="modSp mod">
        <pc:chgData name="Moirangthem Suresh Singh [Chillibreeze]" userId="f06758bc-9008-4d0e-8b8a-e89442bfaf22" providerId="ADAL" clId="{6751A8D9-785D-402C-9E92-F85CE1C80105}" dt="2020-07-30T17:15:19.355" v="62" actId="14100"/>
        <pc:sldMkLst>
          <pc:docMk/>
          <pc:sldMk cId="3793792690" sldId="1740"/>
        </pc:sldMkLst>
        <pc:picChg chg="mod">
          <ac:chgData name="Moirangthem Suresh Singh [Chillibreeze]" userId="f06758bc-9008-4d0e-8b8a-e89442bfaf22" providerId="ADAL" clId="{6751A8D9-785D-402C-9E92-F85CE1C80105}" dt="2020-07-30T17:15:19.355" v="62" actId="14100"/>
          <ac:picMkLst>
            <pc:docMk/>
            <pc:sldMk cId="3793792690" sldId="1740"/>
            <ac:picMk id="2" creationId="{02D42683-EB64-48BB-8A34-988F756C31C4}"/>
          </ac:picMkLst>
        </pc:picChg>
      </pc:sldChg>
      <pc:sldChg chg="modSp mod">
        <pc:chgData name="Moirangthem Suresh Singh [Chillibreeze]" userId="f06758bc-9008-4d0e-8b8a-e89442bfaf22" providerId="ADAL" clId="{6751A8D9-785D-402C-9E92-F85CE1C80105}" dt="2020-07-30T17:15:35.013" v="66" actId="465"/>
        <pc:sldMkLst>
          <pc:docMk/>
          <pc:sldMk cId="2505527904" sldId="1741"/>
        </pc:sldMkLst>
        <pc:spChg chg="mod">
          <ac:chgData name="Moirangthem Suresh Singh [Chillibreeze]" userId="f06758bc-9008-4d0e-8b8a-e89442bfaf22" providerId="ADAL" clId="{6751A8D9-785D-402C-9E92-F85CE1C80105}" dt="2020-07-30T17:15:32.774" v="65" actId="403"/>
          <ac:spMkLst>
            <pc:docMk/>
            <pc:sldMk cId="2505527904" sldId="1741"/>
            <ac:spMk id="5" creationId="{A8301FE4-ED27-40B4-AE08-7650F73FBFB4}"/>
          </ac:spMkLst>
        </pc:spChg>
        <pc:spChg chg="mod">
          <ac:chgData name="Moirangthem Suresh Singh [Chillibreeze]" userId="f06758bc-9008-4d0e-8b8a-e89442bfaf22" providerId="ADAL" clId="{6751A8D9-785D-402C-9E92-F85CE1C80105}" dt="2020-07-30T17:15:35.013" v="66" actId="465"/>
          <ac:spMkLst>
            <pc:docMk/>
            <pc:sldMk cId="2505527904" sldId="1741"/>
            <ac:spMk id="9" creationId="{2EABEF09-FFC1-4631-B275-0BBF44A8643A}"/>
          </ac:spMkLst>
        </pc:spChg>
        <pc:spChg chg="mod">
          <ac:chgData name="Moirangthem Suresh Singh [Chillibreeze]" userId="f06758bc-9008-4d0e-8b8a-e89442bfaf22" providerId="ADAL" clId="{6751A8D9-785D-402C-9E92-F85CE1C80105}" dt="2020-07-30T17:15:32.774" v="65" actId="403"/>
          <ac:spMkLst>
            <pc:docMk/>
            <pc:sldMk cId="2505527904" sldId="1741"/>
            <ac:spMk id="12" creationId="{C0B2AC5E-294D-4013-B4E9-E4BA6B4E96E7}"/>
          </ac:spMkLst>
        </pc:spChg>
      </pc:sldChg>
      <pc:sldChg chg="modSp mod">
        <pc:chgData name="Moirangthem Suresh Singh [Chillibreeze]" userId="f06758bc-9008-4d0e-8b8a-e89442bfaf22" providerId="ADAL" clId="{6751A8D9-785D-402C-9E92-F85CE1C80105}" dt="2020-07-30T17:20:56.322" v="103" actId="1076"/>
        <pc:sldMkLst>
          <pc:docMk/>
          <pc:sldMk cId="4189123560" sldId="1743"/>
        </pc:sldMkLst>
        <pc:spChg chg="mod">
          <ac:chgData name="Moirangthem Suresh Singh [Chillibreeze]" userId="f06758bc-9008-4d0e-8b8a-e89442bfaf22" providerId="ADAL" clId="{6751A8D9-785D-402C-9E92-F85CE1C80105}" dt="2020-07-30T17:17:19.515" v="80" actId="1035"/>
          <ac:spMkLst>
            <pc:docMk/>
            <pc:sldMk cId="4189123560" sldId="1743"/>
            <ac:spMk id="9" creationId="{B4499636-98B6-422C-B830-4623A00CF8AD}"/>
          </ac:spMkLst>
        </pc:spChg>
        <pc:picChg chg="mod">
          <ac:chgData name="Moirangthem Suresh Singh [Chillibreeze]" userId="f06758bc-9008-4d0e-8b8a-e89442bfaf22" providerId="ADAL" clId="{6751A8D9-785D-402C-9E92-F85CE1C80105}" dt="2020-07-30T17:20:56.322" v="103" actId="1076"/>
          <ac:picMkLst>
            <pc:docMk/>
            <pc:sldMk cId="4189123560" sldId="1743"/>
            <ac:picMk id="4" creationId="{8E7DD73C-1896-478F-AF98-282F04C7F56B}"/>
          </ac:picMkLst>
        </pc:picChg>
        <pc:cxnChg chg="mod">
          <ac:chgData name="Moirangthem Suresh Singh [Chillibreeze]" userId="f06758bc-9008-4d0e-8b8a-e89442bfaf22" providerId="ADAL" clId="{6751A8D9-785D-402C-9E92-F85CE1C80105}" dt="2020-07-30T17:17:20.509" v="83" actId="1035"/>
          <ac:cxnSpMkLst>
            <pc:docMk/>
            <pc:sldMk cId="4189123560" sldId="1743"/>
            <ac:cxnSpMk id="7" creationId="{5D8F463C-E336-40C2-8151-C8EE842CA5FC}"/>
          </ac:cxnSpMkLst>
        </pc:cxnChg>
      </pc:sldChg>
      <pc:sldChg chg="modSp mod">
        <pc:chgData name="Moirangthem Suresh Singh [Chillibreeze]" userId="f06758bc-9008-4d0e-8b8a-e89442bfaf22" providerId="ADAL" clId="{6751A8D9-785D-402C-9E92-F85CE1C80105}" dt="2020-07-30T17:19:09.932" v="101" actId="1037"/>
        <pc:sldMkLst>
          <pc:docMk/>
          <pc:sldMk cId="2646294758" sldId="1744"/>
        </pc:sldMkLst>
        <pc:spChg chg="mod">
          <ac:chgData name="Moirangthem Suresh Singh [Chillibreeze]" userId="f06758bc-9008-4d0e-8b8a-e89442bfaf22" providerId="ADAL" clId="{6751A8D9-785D-402C-9E92-F85CE1C80105}" dt="2020-07-30T17:05:33.262" v="27" actId="207"/>
          <ac:spMkLst>
            <pc:docMk/>
            <pc:sldMk cId="2646294758" sldId="1744"/>
            <ac:spMk id="5" creationId="{94799275-C9E4-4CA1-8954-D9D47811B500}"/>
          </ac:spMkLst>
        </pc:spChg>
        <pc:spChg chg="mod">
          <ac:chgData name="Moirangthem Suresh Singh [Chillibreeze]" userId="f06758bc-9008-4d0e-8b8a-e89442bfaf22" providerId="ADAL" clId="{6751A8D9-785D-402C-9E92-F85CE1C80105}" dt="2020-07-30T17:19:09.932" v="101" actId="1037"/>
          <ac:spMkLst>
            <pc:docMk/>
            <pc:sldMk cId="2646294758" sldId="1744"/>
            <ac:spMk id="20" creationId="{87AD5F15-8971-4BDE-AEE5-0869DBD95BF4}"/>
          </ac:spMkLst>
        </pc:spChg>
        <pc:spChg chg="mod">
          <ac:chgData name="Moirangthem Suresh Singh [Chillibreeze]" userId="f06758bc-9008-4d0e-8b8a-e89442bfaf22" providerId="ADAL" clId="{6751A8D9-785D-402C-9E92-F85CE1C80105}" dt="2020-07-30T17:19:09.932" v="101" actId="1037"/>
          <ac:spMkLst>
            <pc:docMk/>
            <pc:sldMk cId="2646294758" sldId="1744"/>
            <ac:spMk id="23" creationId="{AC03D001-FC51-4551-AB8B-79FA68CBD72F}"/>
          </ac:spMkLst>
        </pc:spChg>
        <pc:spChg chg="mod">
          <ac:chgData name="Moirangthem Suresh Singh [Chillibreeze]" userId="f06758bc-9008-4d0e-8b8a-e89442bfaf22" providerId="ADAL" clId="{6751A8D9-785D-402C-9E92-F85CE1C80105}" dt="2020-07-30T17:19:09.932" v="101" actId="1037"/>
          <ac:spMkLst>
            <pc:docMk/>
            <pc:sldMk cId="2646294758" sldId="1744"/>
            <ac:spMk id="26" creationId="{962E0B00-EEA2-4956-958F-968C46415991}"/>
          </ac:spMkLst>
        </pc:spChg>
        <pc:spChg chg="mod">
          <ac:chgData name="Moirangthem Suresh Singh [Chillibreeze]" userId="f06758bc-9008-4d0e-8b8a-e89442bfaf22" providerId="ADAL" clId="{6751A8D9-785D-402C-9E92-F85CE1C80105}" dt="2020-07-30T17:19:09.932" v="101" actId="1037"/>
          <ac:spMkLst>
            <pc:docMk/>
            <pc:sldMk cId="2646294758" sldId="1744"/>
            <ac:spMk id="29" creationId="{754B8F27-7CF5-45DE-A431-672E17B418E3}"/>
          </ac:spMkLst>
        </pc:spChg>
        <pc:cxnChg chg="mod">
          <ac:chgData name="Moirangthem Suresh Singh [Chillibreeze]" userId="f06758bc-9008-4d0e-8b8a-e89442bfaf22" providerId="ADAL" clId="{6751A8D9-785D-402C-9E92-F85CE1C80105}" dt="2020-07-30T17:19:09.932" v="101" actId="1037"/>
          <ac:cxnSpMkLst>
            <pc:docMk/>
            <pc:sldMk cId="2646294758" sldId="1744"/>
            <ac:cxnSpMk id="21" creationId="{F6F02DBF-204F-4895-ADA1-220CF66B4F8F}"/>
          </ac:cxnSpMkLst>
        </pc:cxnChg>
        <pc:cxnChg chg="mod">
          <ac:chgData name="Moirangthem Suresh Singh [Chillibreeze]" userId="f06758bc-9008-4d0e-8b8a-e89442bfaf22" providerId="ADAL" clId="{6751A8D9-785D-402C-9E92-F85CE1C80105}" dt="2020-07-30T17:19:09.932" v="101" actId="1037"/>
          <ac:cxnSpMkLst>
            <pc:docMk/>
            <pc:sldMk cId="2646294758" sldId="1744"/>
            <ac:cxnSpMk id="24" creationId="{3B15C674-76B7-4B52-81CD-8425F01AFE1F}"/>
          </ac:cxnSpMkLst>
        </pc:cxnChg>
        <pc:cxnChg chg="mod">
          <ac:chgData name="Moirangthem Suresh Singh [Chillibreeze]" userId="f06758bc-9008-4d0e-8b8a-e89442bfaf22" providerId="ADAL" clId="{6751A8D9-785D-402C-9E92-F85CE1C80105}" dt="2020-07-30T17:19:09.932" v="101" actId="1037"/>
          <ac:cxnSpMkLst>
            <pc:docMk/>
            <pc:sldMk cId="2646294758" sldId="1744"/>
            <ac:cxnSpMk id="27" creationId="{C5BBC66A-9522-46AA-AFC5-7B10B45A608E}"/>
          </ac:cxnSpMkLst>
        </pc:cxnChg>
      </pc:sldChg>
      <pc:sldChg chg="modSp mod">
        <pc:chgData name="Moirangthem Suresh Singh [Chillibreeze]" userId="f06758bc-9008-4d0e-8b8a-e89442bfaf22" providerId="ADAL" clId="{6751A8D9-785D-402C-9E92-F85CE1C80105}" dt="2020-07-30T17:03:43.312" v="26" actId="1035"/>
        <pc:sldMkLst>
          <pc:docMk/>
          <pc:sldMk cId="1622630864" sldId="1750"/>
        </pc:sldMkLst>
        <pc:spChg chg="mod">
          <ac:chgData name="Moirangthem Suresh Singh [Chillibreeze]" userId="f06758bc-9008-4d0e-8b8a-e89442bfaf22" providerId="ADAL" clId="{6751A8D9-785D-402C-9E92-F85CE1C80105}" dt="2020-07-30T17:03:43.312" v="26" actId="1035"/>
          <ac:spMkLst>
            <pc:docMk/>
            <pc:sldMk cId="1622630864" sldId="1750"/>
            <ac:spMk id="5" creationId="{628190C2-E9DF-4724-A9F0-F1CB76DB0880}"/>
          </ac:spMkLst>
        </pc:spChg>
        <pc:spChg chg="mod">
          <ac:chgData name="Moirangthem Suresh Singh [Chillibreeze]" userId="f06758bc-9008-4d0e-8b8a-e89442bfaf22" providerId="ADAL" clId="{6751A8D9-785D-402C-9E92-F85CE1C80105}" dt="2020-07-30T17:03:43.312" v="26" actId="1035"/>
          <ac:spMkLst>
            <pc:docMk/>
            <pc:sldMk cId="1622630864" sldId="1750"/>
            <ac:spMk id="7" creationId="{31CA1D0B-A240-4B0C-91A2-2B1B1167E5A8}"/>
          </ac:spMkLst>
        </pc:spChg>
        <pc:picChg chg="mod">
          <ac:chgData name="Moirangthem Suresh Singh [Chillibreeze]" userId="f06758bc-9008-4d0e-8b8a-e89442bfaf22" providerId="ADAL" clId="{6751A8D9-785D-402C-9E92-F85CE1C80105}" dt="2020-07-30T17:03:43.312" v="26" actId="1035"/>
          <ac:picMkLst>
            <pc:docMk/>
            <pc:sldMk cId="1622630864" sldId="1750"/>
            <ac:picMk id="13" creationId="{9FA9DC67-1900-4F57-B3C8-FCBD10650BB6}"/>
          </ac:picMkLst>
        </pc:picChg>
        <pc:picChg chg="mod">
          <ac:chgData name="Moirangthem Suresh Singh [Chillibreeze]" userId="f06758bc-9008-4d0e-8b8a-e89442bfaf22" providerId="ADAL" clId="{6751A8D9-785D-402C-9E92-F85CE1C80105}" dt="2020-07-30T17:03:43.312" v="26" actId="1035"/>
          <ac:picMkLst>
            <pc:docMk/>
            <pc:sldMk cId="1622630864" sldId="1750"/>
            <ac:picMk id="19" creationId="{4B231470-0730-429E-AF34-4E618ABF1B94}"/>
          </ac:picMkLst>
        </pc:picChg>
      </pc:sldChg>
      <pc:sldChg chg="modSp mod">
        <pc:chgData name="Moirangthem Suresh Singh [Chillibreeze]" userId="f06758bc-9008-4d0e-8b8a-e89442bfaf22" providerId="ADAL" clId="{6751A8D9-785D-402C-9E92-F85CE1C80105}" dt="2020-07-30T17:02:32.633" v="18" actId="1076"/>
        <pc:sldMkLst>
          <pc:docMk/>
          <pc:sldMk cId="965140755" sldId="1760"/>
        </pc:sldMkLst>
        <pc:spChg chg="mod">
          <ac:chgData name="Moirangthem Suresh Singh [Chillibreeze]" userId="f06758bc-9008-4d0e-8b8a-e89442bfaf22" providerId="ADAL" clId="{6751A8D9-785D-402C-9E92-F85CE1C80105}" dt="2020-07-30T17:02:32.633" v="18" actId="1076"/>
          <ac:spMkLst>
            <pc:docMk/>
            <pc:sldMk cId="965140755" sldId="1760"/>
            <ac:spMk id="4" creationId="{54389C8F-22CE-495C-9B1D-BB65BA41E054}"/>
          </ac:spMkLst>
        </pc:spChg>
      </pc:sldChg>
      <pc:sldChg chg="modSp mod">
        <pc:chgData name="Moirangthem Suresh Singh [Chillibreeze]" userId="f06758bc-9008-4d0e-8b8a-e89442bfaf22" providerId="ADAL" clId="{6751A8D9-785D-402C-9E92-F85CE1C80105}" dt="2020-07-30T17:19:47.874" v="102" actId="13244"/>
        <pc:sldMkLst>
          <pc:docMk/>
          <pc:sldMk cId="2288281169" sldId="1762"/>
        </pc:sldMkLst>
        <pc:spChg chg="mod">
          <ac:chgData name="Moirangthem Suresh Singh [Chillibreeze]" userId="f06758bc-9008-4d0e-8b8a-e89442bfaf22" providerId="ADAL" clId="{6751A8D9-785D-402C-9E92-F85CE1C80105}" dt="2020-07-30T17:19:47.874" v="102" actId="13244"/>
          <ac:spMkLst>
            <pc:docMk/>
            <pc:sldMk cId="2288281169" sldId="1762"/>
            <ac:spMk id="17" creationId="{00000000-0000-0000-0000-000000000000}"/>
          </ac:spMkLst>
        </pc:spChg>
        <pc:picChg chg="mod">
          <ac:chgData name="Moirangthem Suresh Singh [Chillibreeze]" userId="f06758bc-9008-4d0e-8b8a-e89442bfaf22" providerId="ADAL" clId="{6751A8D9-785D-402C-9E92-F85CE1C80105}" dt="2020-07-30T17:18:45.780" v="94" actId="1076"/>
          <ac:picMkLst>
            <pc:docMk/>
            <pc:sldMk cId="2288281169" sldId="1762"/>
            <ac:picMk id="5" creationId="{4C35183F-BE4C-40F9-99FC-F944971F11D4}"/>
          </ac:picMkLst>
        </pc:picChg>
      </pc:sldChg>
      <pc:sldChg chg="modSp mod">
        <pc:chgData name="Moirangthem Suresh Singh [Chillibreeze]" userId="f06758bc-9008-4d0e-8b8a-e89442bfaf22" providerId="ADAL" clId="{6751A8D9-785D-402C-9E92-F85CE1C80105}" dt="2020-07-30T17:08:45.702" v="41" actId="1076"/>
        <pc:sldMkLst>
          <pc:docMk/>
          <pc:sldMk cId="1956959730" sldId="1763"/>
        </pc:sldMkLst>
        <pc:spChg chg="mod">
          <ac:chgData name="Moirangthem Suresh Singh [Chillibreeze]" userId="f06758bc-9008-4d0e-8b8a-e89442bfaf22" providerId="ADAL" clId="{6751A8D9-785D-402C-9E92-F85CE1C80105}" dt="2020-07-30T17:08:45.702" v="41" actId="1076"/>
          <ac:spMkLst>
            <pc:docMk/>
            <pc:sldMk cId="1956959730" sldId="1763"/>
            <ac:spMk id="19" creationId="{A5C87FBA-FDB6-4FFA-9DDC-D55B0A6B2D2B}"/>
          </ac:spMkLst>
        </pc:spChg>
      </pc:sldChg>
      <pc:sldChg chg="modSp mod">
        <pc:chgData name="Moirangthem Suresh Singh [Chillibreeze]" userId="f06758bc-9008-4d0e-8b8a-e89442bfaf22" providerId="ADAL" clId="{6751A8D9-785D-402C-9E92-F85CE1C80105}" dt="2020-07-30T17:18:04.705" v="92" actId="1037"/>
        <pc:sldMkLst>
          <pc:docMk/>
          <pc:sldMk cId="1497384211" sldId="1765"/>
        </pc:sldMkLst>
        <pc:spChg chg="mod">
          <ac:chgData name="Moirangthem Suresh Singh [Chillibreeze]" userId="f06758bc-9008-4d0e-8b8a-e89442bfaf22" providerId="ADAL" clId="{6751A8D9-785D-402C-9E92-F85CE1C80105}" dt="2020-07-30T17:18:04.705" v="92" actId="1037"/>
          <ac:spMkLst>
            <pc:docMk/>
            <pc:sldMk cId="1497384211" sldId="1765"/>
            <ac:spMk id="19" creationId="{AF2DA08B-CE2F-4875-9483-798F43604996}"/>
          </ac:spMkLst>
        </pc:spChg>
        <pc:spChg chg="mod">
          <ac:chgData name="Moirangthem Suresh Singh [Chillibreeze]" userId="f06758bc-9008-4d0e-8b8a-e89442bfaf22" providerId="ADAL" clId="{6751A8D9-785D-402C-9E92-F85CE1C80105}" dt="2020-07-30T17:18:04.705" v="92" actId="1037"/>
          <ac:spMkLst>
            <pc:docMk/>
            <pc:sldMk cId="1497384211" sldId="1765"/>
            <ac:spMk id="22" creationId="{A6833E02-BE3A-4830-AF95-AA5B40C2571C}"/>
          </ac:spMkLst>
        </pc:spChg>
        <pc:spChg chg="mod">
          <ac:chgData name="Moirangthem Suresh Singh [Chillibreeze]" userId="f06758bc-9008-4d0e-8b8a-e89442bfaf22" providerId="ADAL" clId="{6751A8D9-785D-402C-9E92-F85CE1C80105}" dt="2020-07-30T17:18:04.705" v="92" actId="1037"/>
          <ac:spMkLst>
            <pc:docMk/>
            <pc:sldMk cId="1497384211" sldId="1765"/>
            <ac:spMk id="25" creationId="{13426B0F-7981-476F-9CB1-080804EA4A0A}"/>
          </ac:spMkLst>
        </pc:spChg>
        <pc:spChg chg="mod">
          <ac:chgData name="Moirangthem Suresh Singh [Chillibreeze]" userId="f06758bc-9008-4d0e-8b8a-e89442bfaf22" providerId="ADAL" clId="{6751A8D9-785D-402C-9E92-F85CE1C80105}" dt="2020-07-30T17:18:04.705" v="92" actId="1037"/>
          <ac:spMkLst>
            <pc:docMk/>
            <pc:sldMk cId="1497384211" sldId="1765"/>
            <ac:spMk id="28" creationId="{74EFC382-4160-454F-9FB4-2E30BDD6393E}"/>
          </ac:spMkLst>
        </pc:spChg>
        <pc:spChg chg="mod">
          <ac:chgData name="Moirangthem Suresh Singh [Chillibreeze]" userId="f06758bc-9008-4d0e-8b8a-e89442bfaf22" providerId="ADAL" clId="{6751A8D9-785D-402C-9E92-F85CE1C80105}" dt="2020-07-30T17:18:04.705" v="92" actId="1037"/>
          <ac:spMkLst>
            <pc:docMk/>
            <pc:sldMk cId="1497384211" sldId="1765"/>
            <ac:spMk id="61" creationId="{78F059DE-E51A-49D7-A580-8AEF224A993A}"/>
          </ac:spMkLst>
        </pc:spChg>
        <pc:spChg chg="mod">
          <ac:chgData name="Moirangthem Suresh Singh [Chillibreeze]" userId="f06758bc-9008-4d0e-8b8a-e89442bfaf22" providerId="ADAL" clId="{6751A8D9-785D-402C-9E92-F85CE1C80105}" dt="2020-07-30T17:18:04.705" v="92" actId="1037"/>
          <ac:spMkLst>
            <pc:docMk/>
            <pc:sldMk cId="1497384211" sldId="1765"/>
            <ac:spMk id="63" creationId="{734699A8-B75A-4B0E-8D77-CEC24183999C}"/>
          </ac:spMkLst>
        </pc:spChg>
        <pc:spChg chg="mod">
          <ac:chgData name="Moirangthem Suresh Singh [Chillibreeze]" userId="f06758bc-9008-4d0e-8b8a-e89442bfaf22" providerId="ADAL" clId="{6751A8D9-785D-402C-9E92-F85CE1C80105}" dt="2020-07-30T17:18:04.705" v="92" actId="1037"/>
          <ac:spMkLst>
            <pc:docMk/>
            <pc:sldMk cId="1497384211" sldId="1765"/>
            <ac:spMk id="65" creationId="{82A5ABBF-9409-4749-BCCB-D1F068FFC06B}"/>
          </ac:spMkLst>
        </pc:spChg>
        <pc:spChg chg="mod">
          <ac:chgData name="Moirangthem Suresh Singh [Chillibreeze]" userId="f06758bc-9008-4d0e-8b8a-e89442bfaf22" providerId="ADAL" clId="{6751A8D9-785D-402C-9E92-F85CE1C80105}" dt="2020-07-30T17:18:04.705" v="92" actId="1037"/>
          <ac:spMkLst>
            <pc:docMk/>
            <pc:sldMk cId="1497384211" sldId="1765"/>
            <ac:spMk id="67" creationId="{3DCBE7E5-7555-4FB6-952F-4C80B7C7D7CC}"/>
          </ac:spMkLst>
        </pc:spChg>
        <pc:cxnChg chg="mod">
          <ac:chgData name="Moirangthem Suresh Singh [Chillibreeze]" userId="f06758bc-9008-4d0e-8b8a-e89442bfaf22" providerId="ADAL" clId="{6751A8D9-785D-402C-9E92-F85CE1C80105}" dt="2020-07-30T17:18:04.705" v="92" actId="1037"/>
          <ac:cxnSpMkLst>
            <pc:docMk/>
            <pc:sldMk cId="1497384211" sldId="1765"/>
            <ac:cxnSpMk id="20" creationId="{DF0C5FA9-A174-4E8E-8B5E-E10BE0B5A273}"/>
          </ac:cxnSpMkLst>
        </pc:cxnChg>
        <pc:cxnChg chg="mod">
          <ac:chgData name="Moirangthem Suresh Singh [Chillibreeze]" userId="f06758bc-9008-4d0e-8b8a-e89442bfaf22" providerId="ADAL" clId="{6751A8D9-785D-402C-9E92-F85CE1C80105}" dt="2020-07-30T17:18:04.705" v="92" actId="1037"/>
          <ac:cxnSpMkLst>
            <pc:docMk/>
            <pc:sldMk cId="1497384211" sldId="1765"/>
            <ac:cxnSpMk id="23" creationId="{097F7E4D-26EA-408F-9507-6AC72600CB6D}"/>
          </ac:cxnSpMkLst>
        </pc:cxnChg>
        <pc:cxnChg chg="mod">
          <ac:chgData name="Moirangthem Suresh Singh [Chillibreeze]" userId="f06758bc-9008-4d0e-8b8a-e89442bfaf22" providerId="ADAL" clId="{6751A8D9-785D-402C-9E92-F85CE1C80105}" dt="2020-07-30T17:18:04.705" v="92" actId="1037"/>
          <ac:cxnSpMkLst>
            <pc:docMk/>
            <pc:sldMk cId="1497384211" sldId="1765"/>
            <ac:cxnSpMk id="26" creationId="{979A6941-4675-4528-8008-4DADED11A6AA}"/>
          </ac:cxnSpMkLst>
        </pc:cxnChg>
        <pc:cxnChg chg="mod">
          <ac:chgData name="Moirangthem Suresh Singh [Chillibreeze]" userId="f06758bc-9008-4d0e-8b8a-e89442bfaf22" providerId="ADAL" clId="{6751A8D9-785D-402C-9E92-F85CE1C80105}" dt="2020-07-30T17:18:04.705" v="92" actId="1037"/>
          <ac:cxnSpMkLst>
            <pc:docMk/>
            <pc:sldMk cId="1497384211" sldId="1765"/>
            <ac:cxnSpMk id="62" creationId="{1414395D-276D-483D-A17E-F565D7938579}"/>
          </ac:cxnSpMkLst>
        </pc:cxnChg>
        <pc:cxnChg chg="mod">
          <ac:chgData name="Moirangthem Suresh Singh [Chillibreeze]" userId="f06758bc-9008-4d0e-8b8a-e89442bfaf22" providerId="ADAL" clId="{6751A8D9-785D-402C-9E92-F85CE1C80105}" dt="2020-07-30T17:18:04.705" v="92" actId="1037"/>
          <ac:cxnSpMkLst>
            <pc:docMk/>
            <pc:sldMk cId="1497384211" sldId="1765"/>
            <ac:cxnSpMk id="64" creationId="{E2BCCFBA-6AC2-48C9-ABC8-75F3EEB50444}"/>
          </ac:cxnSpMkLst>
        </pc:cxnChg>
        <pc:cxnChg chg="mod">
          <ac:chgData name="Moirangthem Suresh Singh [Chillibreeze]" userId="f06758bc-9008-4d0e-8b8a-e89442bfaf22" providerId="ADAL" clId="{6751A8D9-785D-402C-9E92-F85CE1C80105}" dt="2020-07-30T17:18:04.705" v="92" actId="1037"/>
          <ac:cxnSpMkLst>
            <pc:docMk/>
            <pc:sldMk cId="1497384211" sldId="1765"/>
            <ac:cxnSpMk id="66" creationId="{7DB94862-3464-41CA-9D2A-07723DE801AF}"/>
          </ac:cxnSpMkLst>
        </pc:cxnChg>
      </pc:sldChg>
    </pc:docChg>
  </pc:docChgLst>
  <pc:docChgLst>
    <pc:chgData name="Marbahun" userId="f9980d50-8f48-457e-a9e2-6a97b313c7f2" providerId="ADAL" clId="{1BF3B918-43CC-489D-B951-403FD914E2E5}"/>
    <pc:docChg chg="undo custSel modSld">
      <pc:chgData name="Marbahun" userId="f9980d50-8f48-457e-a9e2-6a97b313c7f2" providerId="ADAL" clId="{1BF3B918-43CC-489D-B951-403FD914E2E5}" dt="2020-07-30T17:06:55.944" v="52" actId="165"/>
      <pc:docMkLst>
        <pc:docMk/>
      </pc:docMkLst>
      <pc:sldChg chg="modSp mod">
        <pc:chgData name="Marbahun" userId="f9980d50-8f48-457e-a9e2-6a97b313c7f2" providerId="ADAL" clId="{1BF3B918-43CC-489D-B951-403FD914E2E5}" dt="2020-07-30T17:06:36.198" v="48" actId="14100"/>
        <pc:sldMkLst>
          <pc:docMk/>
          <pc:sldMk cId="973494851" sldId="1723"/>
        </pc:sldMkLst>
        <pc:picChg chg="mod">
          <ac:chgData name="Marbahun" userId="f9980d50-8f48-457e-a9e2-6a97b313c7f2" providerId="ADAL" clId="{1BF3B918-43CC-489D-B951-403FD914E2E5}" dt="2020-07-30T17:06:36.198" v="48" actId="14100"/>
          <ac:picMkLst>
            <pc:docMk/>
            <pc:sldMk cId="973494851" sldId="1723"/>
            <ac:picMk id="4" creationId="{AC836252-92DF-4464-9F9B-61CB1877767A}"/>
          </ac:picMkLst>
        </pc:picChg>
      </pc:sldChg>
      <pc:sldChg chg="addSp delSp modSp mod">
        <pc:chgData name="Marbahun" userId="f9980d50-8f48-457e-a9e2-6a97b313c7f2" providerId="ADAL" clId="{1BF3B918-43CC-489D-B951-403FD914E2E5}" dt="2020-07-30T17:06:55.944" v="52" actId="165"/>
        <pc:sldMkLst>
          <pc:docMk/>
          <pc:sldMk cId="2936289883" sldId="1732"/>
        </pc:sldMkLst>
        <pc:spChg chg="mod topLvl">
          <ac:chgData name="Marbahun" userId="f9980d50-8f48-457e-a9e2-6a97b313c7f2" providerId="ADAL" clId="{1BF3B918-43CC-489D-B951-403FD914E2E5}" dt="2020-07-30T17:06:55.944" v="52" actId="165"/>
          <ac:spMkLst>
            <pc:docMk/>
            <pc:sldMk cId="2936289883" sldId="1732"/>
            <ac:spMk id="5" creationId="{6D2E7256-884A-46F7-8577-A2B65786FB38}"/>
          </ac:spMkLst>
        </pc:spChg>
        <pc:spChg chg="mod topLvl">
          <ac:chgData name="Marbahun" userId="f9980d50-8f48-457e-a9e2-6a97b313c7f2" providerId="ADAL" clId="{1BF3B918-43CC-489D-B951-403FD914E2E5}" dt="2020-07-30T17:06:55.944" v="52" actId="165"/>
          <ac:spMkLst>
            <pc:docMk/>
            <pc:sldMk cId="2936289883" sldId="1732"/>
            <ac:spMk id="9" creationId="{0CAA559D-520A-49DF-919B-BBC7375ED57C}"/>
          </ac:spMkLst>
        </pc:spChg>
        <pc:spChg chg="mod">
          <ac:chgData name="Marbahun" userId="f9980d50-8f48-457e-a9e2-6a97b313c7f2" providerId="ADAL" clId="{1BF3B918-43CC-489D-B951-403FD914E2E5}" dt="2020-07-30T17:06:44.008" v="49" actId="552"/>
          <ac:spMkLst>
            <pc:docMk/>
            <pc:sldMk cId="2936289883" sldId="1732"/>
            <ac:spMk id="17" creationId="{00000000-0000-0000-0000-000000000000}"/>
          </ac:spMkLst>
        </pc:spChg>
        <pc:grpChg chg="add del mod">
          <ac:chgData name="Marbahun" userId="f9980d50-8f48-457e-a9e2-6a97b313c7f2" providerId="ADAL" clId="{1BF3B918-43CC-489D-B951-403FD914E2E5}" dt="2020-07-30T17:06:55.944" v="52" actId="165"/>
          <ac:grpSpMkLst>
            <pc:docMk/>
            <pc:sldMk cId="2936289883" sldId="1732"/>
            <ac:grpSpMk id="2" creationId="{371388EA-E68A-4FDB-AC7F-F571D38B1EA5}"/>
          </ac:grpSpMkLst>
        </pc:grpChg>
        <pc:picChg chg="mod">
          <ac:chgData name="Marbahun" userId="f9980d50-8f48-457e-a9e2-6a97b313c7f2" providerId="ADAL" clId="{1BF3B918-43CC-489D-B951-403FD914E2E5}" dt="2020-07-30T17:06:44.008" v="49" actId="552"/>
          <ac:picMkLst>
            <pc:docMk/>
            <pc:sldMk cId="2936289883" sldId="1732"/>
            <ac:picMk id="26" creationId="{54DEF039-121E-4E69-88A0-CE6062E285E1}"/>
          </ac:picMkLst>
        </pc:picChg>
        <pc:picChg chg="mod">
          <ac:chgData name="Marbahun" userId="f9980d50-8f48-457e-a9e2-6a97b313c7f2" providerId="ADAL" clId="{1BF3B918-43CC-489D-B951-403FD914E2E5}" dt="2020-07-30T17:06:44.008" v="49" actId="552"/>
          <ac:picMkLst>
            <pc:docMk/>
            <pc:sldMk cId="2936289883" sldId="1732"/>
            <ac:picMk id="28" creationId="{890FB422-ACC8-4960-B61A-7ACFDEEE57AD}"/>
          </ac:picMkLst>
        </pc:picChg>
        <pc:cxnChg chg="mod topLvl">
          <ac:chgData name="Marbahun" userId="f9980d50-8f48-457e-a9e2-6a97b313c7f2" providerId="ADAL" clId="{1BF3B918-43CC-489D-B951-403FD914E2E5}" dt="2020-07-30T17:06:55.944" v="52" actId="165"/>
          <ac:cxnSpMkLst>
            <pc:docMk/>
            <pc:sldMk cId="2936289883" sldId="1732"/>
            <ac:cxnSpMk id="7" creationId="{4DFC9852-CAE6-41EA-9C7B-DA3CB5519CC7}"/>
          </ac:cxnSpMkLst>
        </pc:cxnChg>
      </pc:sldChg>
      <pc:sldChg chg="modSp mod">
        <pc:chgData name="Marbahun" userId="f9980d50-8f48-457e-a9e2-6a97b313c7f2" providerId="ADAL" clId="{1BF3B918-43CC-489D-B951-403FD914E2E5}" dt="2020-07-30T17:03:28.184" v="25" actId="552"/>
        <pc:sldMkLst>
          <pc:docMk/>
          <pc:sldMk cId="2793661755" sldId="1734"/>
        </pc:sldMkLst>
        <pc:spChg chg="mod">
          <ac:chgData name="Marbahun" userId="f9980d50-8f48-457e-a9e2-6a97b313c7f2" providerId="ADAL" clId="{1BF3B918-43CC-489D-B951-403FD914E2E5}" dt="2020-07-30T17:03:28.184" v="25" actId="552"/>
          <ac:spMkLst>
            <pc:docMk/>
            <pc:sldMk cId="2793661755" sldId="1734"/>
            <ac:spMk id="4" creationId="{AF39D4AD-D6CF-46AA-AD64-A1C049024F78}"/>
          </ac:spMkLst>
        </pc:spChg>
        <pc:spChg chg="mod">
          <ac:chgData name="Marbahun" userId="f9980d50-8f48-457e-a9e2-6a97b313c7f2" providerId="ADAL" clId="{1BF3B918-43CC-489D-B951-403FD914E2E5}" dt="2020-07-30T17:02:57.263" v="14" actId="12789"/>
          <ac:spMkLst>
            <pc:docMk/>
            <pc:sldMk cId="2793661755" sldId="1734"/>
            <ac:spMk id="7" creationId="{15F4C611-3075-411D-8F00-0F7B65619FCF}"/>
          </ac:spMkLst>
        </pc:spChg>
        <pc:spChg chg="mod">
          <ac:chgData name="Marbahun" userId="f9980d50-8f48-457e-a9e2-6a97b313c7f2" providerId="ADAL" clId="{1BF3B918-43CC-489D-B951-403FD914E2E5}" dt="2020-07-30T17:03:16.671" v="23" actId="12789"/>
          <ac:spMkLst>
            <pc:docMk/>
            <pc:sldMk cId="2793661755" sldId="1734"/>
            <ac:spMk id="10" creationId="{E278E0BD-FFC7-495A-B8B8-A0D9C3EA8FCA}"/>
          </ac:spMkLst>
        </pc:spChg>
        <pc:spChg chg="mod">
          <ac:chgData name="Marbahun" userId="f9980d50-8f48-457e-a9e2-6a97b313c7f2" providerId="ADAL" clId="{1BF3B918-43CC-489D-B951-403FD914E2E5}" dt="2020-07-30T17:03:01.544" v="16" actId="12789"/>
          <ac:spMkLst>
            <pc:docMk/>
            <pc:sldMk cId="2793661755" sldId="1734"/>
            <ac:spMk id="13" creationId="{7C1B4156-A7B1-40AA-A801-58BBD9CCE342}"/>
          </ac:spMkLst>
        </pc:spChg>
        <pc:spChg chg="mod">
          <ac:chgData name="Marbahun" userId="f9980d50-8f48-457e-a9e2-6a97b313c7f2" providerId="ADAL" clId="{1BF3B918-43CC-489D-B951-403FD914E2E5}" dt="2020-07-30T17:03:05.952" v="18" actId="12789"/>
          <ac:spMkLst>
            <pc:docMk/>
            <pc:sldMk cId="2793661755" sldId="1734"/>
            <ac:spMk id="16" creationId="{56CE7B00-57CB-43F2-845D-F071D13C6029}"/>
          </ac:spMkLst>
        </pc:spChg>
        <pc:spChg chg="mod">
          <ac:chgData name="Marbahun" userId="f9980d50-8f48-457e-a9e2-6a97b313c7f2" providerId="ADAL" clId="{1BF3B918-43CC-489D-B951-403FD914E2E5}" dt="2020-07-30T17:03:28.184" v="25" actId="552"/>
          <ac:spMkLst>
            <pc:docMk/>
            <pc:sldMk cId="2793661755" sldId="1734"/>
            <ac:spMk id="17" creationId="{00000000-0000-0000-0000-000000000000}"/>
          </ac:spMkLst>
        </pc:spChg>
        <pc:spChg chg="mod">
          <ac:chgData name="Marbahun" userId="f9980d50-8f48-457e-a9e2-6a97b313c7f2" providerId="ADAL" clId="{1BF3B918-43CC-489D-B951-403FD914E2E5}" dt="2020-07-30T17:03:03.496" v="17" actId="12789"/>
          <ac:spMkLst>
            <pc:docMk/>
            <pc:sldMk cId="2793661755" sldId="1734"/>
            <ac:spMk id="20" creationId="{A55DFF4E-6A6B-4B48-811F-CB08EEDD5243}"/>
          </ac:spMkLst>
        </pc:spChg>
        <pc:picChg chg="mod">
          <ac:chgData name="Marbahun" userId="f9980d50-8f48-457e-a9e2-6a97b313c7f2" providerId="ADAL" clId="{1BF3B918-43CC-489D-B951-403FD914E2E5}" dt="2020-07-30T17:03:05.952" v="18" actId="12789"/>
          <ac:picMkLst>
            <pc:docMk/>
            <pc:sldMk cId="2793661755" sldId="1734"/>
            <ac:picMk id="51" creationId="{649612FC-3B8A-4F27-9A74-820C1AD65580}"/>
          </ac:picMkLst>
        </pc:picChg>
        <pc:picChg chg="mod">
          <ac:chgData name="Marbahun" userId="f9980d50-8f48-457e-a9e2-6a97b313c7f2" providerId="ADAL" clId="{1BF3B918-43CC-489D-B951-403FD914E2E5}" dt="2020-07-30T17:03:13.623" v="22" actId="465"/>
          <ac:picMkLst>
            <pc:docMk/>
            <pc:sldMk cId="2793661755" sldId="1734"/>
            <ac:picMk id="53" creationId="{2C660981-9337-410E-943C-A7A5087A68D9}"/>
          </ac:picMkLst>
        </pc:picChg>
        <pc:picChg chg="mod">
          <ac:chgData name="Marbahun" userId="f9980d50-8f48-457e-a9e2-6a97b313c7f2" providerId="ADAL" clId="{1BF3B918-43CC-489D-B951-403FD914E2E5}" dt="2020-07-30T17:03:13.623" v="22" actId="465"/>
          <ac:picMkLst>
            <pc:docMk/>
            <pc:sldMk cId="2793661755" sldId="1734"/>
            <ac:picMk id="55" creationId="{A63B021F-325C-4E6A-BD7B-4513BED03518}"/>
          </ac:picMkLst>
        </pc:picChg>
        <pc:picChg chg="mod">
          <ac:chgData name="Marbahun" userId="f9980d50-8f48-457e-a9e2-6a97b313c7f2" providerId="ADAL" clId="{1BF3B918-43CC-489D-B951-403FD914E2E5}" dt="2020-07-30T17:03:16.671" v="23" actId="12789"/>
          <ac:picMkLst>
            <pc:docMk/>
            <pc:sldMk cId="2793661755" sldId="1734"/>
            <ac:picMk id="57" creationId="{9EE71EFB-FB43-4C60-B6DD-1EB3E113D896}"/>
          </ac:picMkLst>
        </pc:picChg>
        <pc:picChg chg="mod">
          <ac:chgData name="Marbahun" userId="f9980d50-8f48-457e-a9e2-6a97b313c7f2" providerId="ADAL" clId="{1BF3B918-43CC-489D-B951-403FD914E2E5}" dt="2020-07-30T17:02:57.263" v="14" actId="12789"/>
          <ac:picMkLst>
            <pc:docMk/>
            <pc:sldMk cId="2793661755" sldId="1734"/>
            <ac:picMk id="59" creationId="{A5DC0338-3293-46E9-9FCE-C4341C4E4DA3}"/>
          </ac:picMkLst>
        </pc:picChg>
        <pc:cxnChg chg="mod">
          <ac:chgData name="Marbahun" userId="f9980d50-8f48-457e-a9e2-6a97b313c7f2" providerId="ADAL" clId="{1BF3B918-43CC-489D-B951-403FD914E2E5}" dt="2020-07-30T17:03:13.623" v="22" actId="465"/>
          <ac:cxnSpMkLst>
            <pc:docMk/>
            <pc:sldMk cId="2793661755" sldId="1734"/>
            <ac:cxnSpMk id="8" creationId="{7F823061-32B5-4BFA-8271-A0A37C52E22C}"/>
          </ac:cxnSpMkLst>
        </pc:cxnChg>
        <pc:cxnChg chg="mod">
          <ac:chgData name="Marbahun" userId="f9980d50-8f48-457e-a9e2-6a97b313c7f2" providerId="ADAL" clId="{1BF3B918-43CC-489D-B951-403FD914E2E5}" dt="2020-07-30T17:03:13.623" v="22" actId="465"/>
          <ac:cxnSpMkLst>
            <pc:docMk/>
            <pc:sldMk cId="2793661755" sldId="1734"/>
            <ac:cxnSpMk id="11" creationId="{0A79CBED-FA75-44C7-90F7-1A3A45697819}"/>
          </ac:cxnSpMkLst>
        </pc:cxnChg>
        <pc:cxnChg chg="mod">
          <ac:chgData name="Marbahun" userId="f9980d50-8f48-457e-a9e2-6a97b313c7f2" providerId="ADAL" clId="{1BF3B918-43CC-489D-B951-403FD914E2E5}" dt="2020-07-30T17:03:13.623" v="22" actId="465"/>
          <ac:cxnSpMkLst>
            <pc:docMk/>
            <pc:sldMk cId="2793661755" sldId="1734"/>
            <ac:cxnSpMk id="14" creationId="{AAA3A529-9F6D-4E62-B933-FE615123D5EE}"/>
          </ac:cxnSpMkLst>
        </pc:cxnChg>
        <pc:cxnChg chg="mod">
          <ac:chgData name="Marbahun" userId="f9980d50-8f48-457e-a9e2-6a97b313c7f2" providerId="ADAL" clId="{1BF3B918-43CC-489D-B951-403FD914E2E5}" dt="2020-07-30T17:03:13.623" v="22" actId="465"/>
          <ac:cxnSpMkLst>
            <pc:docMk/>
            <pc:sldMk cId="2793661755" sldId="1734"/>
            <ac:cxnSpMk id="18" creationId="{85CF8C29-E802-40CE-BFB8-0FB8DA8E6500}"/>
          </ac:cxnSpMkLst>
        </pc:cxnChg>
      </pc:sldChg>
      <pc:sldChg chg="modSp mod">
        <pc:chgData name="Marbahun" userId="f9980d50-8f48-457e-a9e2-6a97b313c7f2" providerId="ADAL" clId="{1BF3B918-43CC-489D-B951-403FD914E2E5}" dt="2020-07-30T17:03:50.395" v="27" actId="1076"/>
        <pc:sldMkLst>
          <pc:docMk/>
          <pc:sldMk cId="3213736998" sldId="1735"/>
        </pc:sldMkLst>
        <pc:picChg chg="mod">
          <ac:chgData name="Marbahun" userId="f9980d50-8f48-457e-a9e2-6a97b313c7f2" providerId="ADAL" clId="{1BF3B918-43CC-489D-B951-403FD914E2E5}" dt="2020-07-30T17:03:50.395" v="27" actId="1076"/>
          <ac:picMkLst>
            <pc:docMk/>
            <pc:sldMk cId="3213736998" sldId="1735"/>
            <ac:picMk id="3" creationId="{69380455-A884-4950-AB56-46D4B27A2A6C}"/>
          </ac:picMkLst>
        </pc:picChg>
      </pc:sldChg>
      <pc:sldChg chg="modSp mod">
        <pc:chgData name="Marbahun" userId="f9980d50-8f48-457e-a9e2-6a97b313c7f2" providerId="ADAL" clId="{1BF3B918-43CC-489D-B951-403FD914E2E5}" dt="2020-07-30T17:04:06.207" v="31" actId="12789"/>
        <pc:sldMkLst>
          <pc:docMk/>
          <pc:sldMk cId="3843403759" sldId="1736"/>
        </pc:sldMkLst>
        <pc:spChg chg="mod">
          <ac:chgData name="Marbahun" userId="f9980d50-8f48-457e-a9e2-6a97b313c7f2" providerId="ADAL" clId="{1BF3B918-43CC-489D-B951-403FD914E2E5}" dt="2020-07-30T17:04:01.552" v="29" actId="554"/>
          <ac:spMkLst>
            <pc:docMk/>
            <pc:sldMk cId="3843403759" sldId="1736"/>
            <ac:spMk id="5" creationId="{F732BACD-ED10-4808-B167-4AF7F534C8F5}"/>
          </ac:spMkLst>
        </pc:spChg>
        <pc:spChg chg="mod">
          <ac:chgData name="Marbahun" userId="f9980d50-8f48-457e-a9e2-6a97b313c7f2" providerId="ADAL" clId="{1BF3B918-43CC-489D-B951-403FD914E2E5}" dt="2020-07-30T17:04:04.039" v="30" actId="12789"/>
          <ac:spMkLst>
            <pc:docMk/>
            <pc:sldMk cId="3843403759" sldId="1736"/>
            <ac:spMk id="9" creationId="{23F4A9E9-9817-4EE5-981B-6A42954A6240}"/>
          </ac:spMkLst>
        </pc:spChg>
        <pc:spChg chg="mod">
          <ac:chgData name="Marbahun" userId="f9980d50-8f48-457e-a9e2-6a97b313c7f2" providerId="ADAL" clId="{1BF3B918-43CC-489D-B951-403FD914E2E5}" dt="2020-07-30T17:04:06.207" v="31" actId="12789"/>
          <ac:spMkLst>
            <pc:docMk/>
            <pc:sldMk cId="3843403759" sldId="1736"/>
            <ac:spMk id="12" creationId="{09DABF69-51F2-4CB3-9262-C15AC24C24E7}"/>
          </ac:spMkLst>
        </pc:spChg>
        <pc:picChg chg="mod">
          <ac:chgData name="Marbahun" userId="f9980d50-8f48-457e-a9e2-6a97b313c7f2" providerId="ADAL" clId="{1BF3B918-43CC-489D-B951-403FD914E2E5}" dt="2020-07-30T17:04:01.552" v="29" actId="554"/>
          <ac:picMkLst>
            <pc:docMk/>
            <pc:sldMk cId="3843403759" sldId="1736"/>
            <ac:picMk id="34" creationId="{968EC327-29D4-4A1F-B31C-1E3796F0EFEE}"/>
          </ac:picMkLst>
        </pc:picChg>
        <pc:picChg chg="mod">
          <ac:chgData name="Marbahun" userId="f9980d50-8f48-457e-a9e2-6a97b313c7f2" providerId="ADAL" clId="{1BF3B918-43CC-489D-B951-403FD914E2E5}" dt="2020-07-30T17:04:04.039" v="30" actId="12789"/>
          <ac:picMkLst>
            <pc:docMk/>
            <pc:sldMk cId="3843403759" sldId="1736"/>
            <ac:picMk id="36" creationId="{319EC3AE-5D6C-4FC9-B5B6-693B22F2A2A2}"/>
          </ac:picMkLst>
        </pc:picChg>
        <pc:picChg chg="mod">
          <ac:chgData name="Marbahun" userId="f9980d50-8f48-457e-a9e2-6a97b313c7f2" providerId="ADAL" clId="{1BF3B918-43CC-489D-B951-403FD914E2E5}" dt="2020-07-30T17:04:06.207" v="31" actId="12789"/>
          <ac:picMkLst>
            <pc:docMk/>
            <pc:sldMk cId="3843403759" sldId="1736"/>
            <ac:picMk id="38" creationId="{98A34EF8-6351-406B-B8E9-95A71FE86771}"/>
          </ac:picMkLst>
        </pc:picChg>
      </pc:sldChg>
      <pc:sldChg chg="modSp mod">
        <pc:chgData name="Marbahun" userId="f9980d50-8f48-457e-a9e2-6a97b313c7f2" providerId="ADAL" clId="{1BF3B918-43CC-489D-B951-403FD914E2E5}" dt="2020-07-30T17:06:05.898" v="47" actId="3064"/>
        <pc:sldMkLst>
          <pc:docMk/>
          <pc:sldMk cId="3463084058" sldId="1752"/>
        </pc:sldMkLst>
        <pc:spChg chg="mod">
          <ac:chgData name="Marbahun" userId="f9980d50-8f48-457e-a9e2-6a97b313c7f2" providerId="ADAL" clId="{1BF3B918-43CC-489D-B951-403FD914E2E5}" dt="2020-07-30T17:05:55.991" v="41" actId="14100"/>
          <ac:spMkLst>
            <pc:docMk/>
            <pc:sldMk cId="3463084058" sldId="1752"/>
            <ac:spMk id="2" creationId="{F029FA9A-4977-4586-B253-C74A76ECA86F}"/>
          </ac:spMkLst>
        </pc:spChg>
        <pc:spChg chg="mod">
          <ac:chgData name="Marbahun" userId="f9980d50-8f48-457e-a9e2-6a97b313c7f2" providerId="ADAL" clId="{1BF3B918-43CC-489D-B951-403FD914E2E5}" dt="2020-07-30T17:06:05.898" v="47" actId="3064"/>
          <ac:spMkLst>
            <pc:docMk/>
            <pc:sldMk cId="3463084058" sldId="1752"/>
            <ac:spMk id="3" creationId="{74272863-3D55-4CE0-8F01-97A63BAB63C4}"/>
          </ac:spMkLst>
        </pc:spChg>
        <pc:spChg chg="mod">
          <ac:chgData name="Marbahun" userId="f9980d50-8f48-457e-a9e2-6a97b313c7f2" providerId="ADAL" clId="{1BF3B918-43CC-489D-B951-403FD914E2E5}" dt="2020-07-30T17:06:05.898" v="47" actId="3064"/>
          <ac:spMkLst>
            <pc:docMk/>
            <pc:sldMk cId="3463084058" sldId="1752"/>
            <ac:spMk id="5" creationId="{66CEB158-C76A-4E15-9868-EA0FC8E72F88}"/>
          </ac:spMkLst>
        </pc:spChg>
      </pc:sldChg>
      <pc:sldChg chg="delSp modSp mod">
        <pc:chgData name="Marbahun" userId="f9980d50-8f48-457e-a9e2-6a97b313c7f2" providerId="ADAL" clId="{1BF3B918-43CC-489D-B951-403FD914E2E5}" dt="2020-07-30T17:02:33.063" v="7" actId="478"/>
        <pc:sldMkLst>
          <pc:docMk/>
          <pc:sldMk cId="2288281169" sldId="1762"/>
        </pc:sldMkLst>
        <pc:spChg chg="del mod">
          <ac:chgData name="Marbahun" userId="f9980d50-8f48-457e-a9e2-6a97b313c7f2" providerId="ADAL" clId="{1BF3B918-43CC-489D-B951-403FD914E2E5}" dt="2020-07-30T17:02:33.063" v="7" actId="478"/>
          <ac:spMkLst>
            <pc:docMk/>
            <pc:sldMk cId="2288281169" sldId="1762"/>
            <ac:spMk id="2" creationId="{CF8FFD7D-7312-4F78-9092-DF8CDA91B121}"/>
          </ac:spMkLst>
        </pc:spChg>
        <pc:picChg chg="mod ord modCrop">
          <ac:chgData name="Marbahun" userId="f9980d50-8f48-457e-a9e2-6a97b313c7f2" providerId="ADAL" clId="{1BF3B918-43CC-489D-B951-403FD914E2E5}" dt="2020-07-30T17:02:29.756" v="6" actId="108"/>
          <ac:picMkLst>
            <pc:docMk/>
            <pc:sldMk cId="2288281169" sldId="1762"/>
            <ac:picMk id="5" creationId="{4C35183F-BE4C-40F9-99FC-F944971F11D4}"/>
          </ac:picMkLst>
        </pc:picChg>
      </pc:sldChg>
      <pc:sldChg chg="modSp mod">
        <pc:chgData name="Marbahun" userId="f9980d50-8f48-457e-a9e2-6a97b313c7f2" providerId="ADAL" clId="{1BF3B918-43CC-489D-B951-403FD914E2E5}" dt="2020-07-30T17:05:01.368" v="38" actId="554"/>
        <pc:sldMkLst>
          <pc:docMk/>
          <pc:sldMk cId="1956959730" sldId="1763"/>
        </pc:sldMkLst>
        <pc:spChg chg="mod">
          <ac:chgData name="Marbahun" userId="f9980d50-8f48-457e-a9e2-6a97b313c7f2" providerId="ADAL" clId="{1BF3B918-43CC-489D-B951-403FD914E2E5}" dt="2020-07-30T17:04:47.824" v="33" actId="554"/>
          <ac:spMkLst>
            <pc:docMk/>
            <pc:sldMk cId="1956959730" sldId="1763"/>
            <ac:spMk id="5" creationId="{D01D8D42-D2D6-4E5F-9BAB-8358865E51DC}"/>
          </ac:spMkLst>
        </pc:spChg>
        <pc:spChg chg="mod">
          <ac:chgData name="Marbahun" userId="f9980d50-8f48-457e-a9e2-6a97b313c7f2" providerId="ADAL" clId="{1BF3B918-43CC-489D-B951-403FD914E2E5}" dt="2020-07-30T17:04:49.880" v="34" actId="12789"/>
          <ac:spMkLst>
            <pc:docMk/>
            <pc:sldMk cId="1956959730" sldId="1763"/>
            <ac:spMk id="9" creationId="{329AD76A-E15D-4C9A-A243-A8FE5B594544}"/>
          </ac:spMkLst>
        </pc:spChg>
        <pc:spChg chg="mod">
          <ac:chgData name="Marbahun" userId="f9980d50-8f48-457e-a9e2-6a97b313c7f2" providerId="ADAL" clId="{1BF3B918-43CC-489D-B951-403FD914E2E5}" dt="2020-07-30T17:05:01.368" v="38" actId="554"/>
          <ac:spMkLst>
            <pc:docMk/>
            <pc:sldMk cId="1956959730" sldId="1763"/>
            <ac:spMk id="12" creationId="{69700AD4-3E38-4179-8BE6-00915B6B5536}"/>
          </ac:spMkLst>
        </pc:spChg>
        <pc:spChg chg="mod">
          <ac:chgData name="Marbahun" userId="f9980d50-8f48-457e-a9e2-6a97b313c7f2" providerId="ADAL" clId="{1BF3B918-43CC-489D-B951-403FD914E2E5}" dt="2020-07-30T17:04:56.719" v="36" actId="12789"/>
          <ac:spMkLst>
            <pc:docMk/>
            <pc:sldMk cId="1956959730" sldId="1763"/>
            <ac:spMk id="15" creationId="{BAEBEF69-79E1-4F66-8596-FDB2C7ED4BB7}"/>
          </ac:spMkLst>
        </pc:spChg>
        <pc:spChg chg="mod">
          <ac:chgData name="Marbahun" userId="f9980d50-8f48-457e-a9e2-6a97b313c7f2" providerId="ADAL" clId="{1BF3B918-43CC-489D-B951-403FD914E2E5}" dt="2020-07-30T17:04:45.296" v="32" actId="552"/>
          <ac:spMkLst>
            <pc:docMk/>
            <pc:sldMk cId="1956959730" sldId="1763"/>
            <ac:spMk id="17" creationId="{00000000-0000-0000-0000-000000000000}"/>
          </ac:spMkLst>
        </pc:spChg>
        <pc:spChg chg="mod">
          <ac:chgData name="Marbahun" userId="f9980d50-8f48-457e-a9e2-6a97b313c7f2" providerId="ADAL" clId="{1BF3B918-43CC-489D-B951-403FD914E2E5}" dt="2020-07-30T17:04:59.391" v="37" actId="12789"/>
          <ac:spMkLst>
            <pc:docMk/>
            <pc:sldMk cId="1956959730" sldId="1763"/>
            <ac:spMk id="19" creationId="{A5C87FBA-FDB6-4FFA-9DDC-D55B0A6B2D2B}"/>
          </ac:spMkLst>
        </pc:spChg>
        <pc:picChg chg="mod">
          <ac:chgData name="Marbahun" userId="f9980d50-8f48-457e-a9e2-6a97b313c7f2" providerId="ADAL" clId="{1BF3B918-43CC-489D-B951-403FD914E2E5}" dt="2020-07-30T17:04:47.824" v="33" actId="554"/>
          <ac:picMkLst>
            <pc:docMk/>
            <pc:sldMk cId="1956959730" sldId="1763"/>
            <ac:picMk id="53" creationId="{89935F01-570D-4F29-B8BA-AFC1BCC9C222}"/>
          </ac:picMkLst>
        </pc:picChg>
        <pc:picChg chg="mod">
          <ac:chgData name="Marbahun" userId="f9980d50-8f48-457e-a9e2-6a97b313c7f2" providerId="ADAL" clId="{1BF3B918-43CC-489D-B951-403FD914E2E5}" dt="2020-07-30T17:04:49.880" v="34" actId="12789"/>
          <ac:picMkLst>
            <pc:docMk/>
            <pc:sldMk cId="1956959730" sldId="1763"/>
            <ac:picMk id="55" creationId="{CF56CF07-FD8D-4011-90F3-C65C48D7D783}"/>
          </ac:picMkLst>
        </pc:picChg>
        <pc:picChg chg="mod">
          <ac:chgData name="Marbahun" userId="f9980d50-8f48-457e-a9e2-6a97b313c7f2" providerId="ADAL" clId="{1BF3B918-43CC-489D-B951-403FD914E2E5}" dt="2020-07-30T17:05:01.368" v="38" actId="554"/>
          <ac:picMkLst>
            <pc:docMk/>
            <pc:sldMk cId="1956959730" sldId="1763"/>
            <ac:picMk id="57" creationId="{54D15BCC-93E9-433B-8FCC-B22D5DDDA9DE}"/>
          </ac:picMkLst>
        </pc:picChg>
        <pc:picChg chg="mod">
          <ac:chgData name="Marbahun" userId="f9980d50-8f48-457e-a9e2-6a97b313c7f2" providerId="ADAL" clId="{1BF3B918-43CC-489D-B951-403FD914E2E5}" dt="2020-07-30T17:04:56.719" v="36" actId="12789"/>
          <ac:picMkLst>
            <pc:docMk/>
            <pc:sldMk cId="1956959730" sldId="1763"/>
            <ac:picMk id="59" creationId="{0262BDB8-CF31-4476-8820-E87B19CD9970}"/>
          </ac:picMkLst>
        </pc:picChg>
        <pc:picChg chg="mod">
          <ac:chgData name="Marbahun" userId="f9980d50-8f48-457e-a9e2-6a97b313c7f2" providerId="ADAL" clId="{1BF3B918-43CC-489D-B951-403FD914E2E5}" dt="2020-07-30T17:04:59.391" v="37" actId="12789"/>
          <ac:picMkLst>
            <pc:docMk/>
            <pc:sldMk cId="1956959730" sldId="1763"/>
            <ac:picMk id="61" creationId="{4D01849C-0AA4-4B60-9840-8638CBD6CB44}"/>
          </ac:picMkLst>
        </pc:picChg>
      </pc:sldChg>
    </pc:docChg>
  </pc:docChgLst>
  <pc:docChgLst>
    <pc:chgData name="Robert [Chillibreeze]" userId="8fe5ebfe-980d-441d-bbff-8c5265b810b8" providerId="ADAL" clId="{8CF23838-3559-473E-BEB5-05FF49455CF5}"/>
    <pc:docChg chg="undo custSel modSld modMainMaster">
      <pc:chgData name="Robert [Chillibreeze]" userId="8fe5ebfe-980d-441d-bbff-8c5265b810b8" providerId="ADAL" clId="{8CF23838-3559-473E-BEB5-05FF49455CF5}" dt="2020-07-30T16:55:30.984" v="230" actId="962"/>
      <pc:docMkLst>
        <pc:docMk/>
      </pc:docMkLst>
      <pc:sldChg chg="modSp mod">
        <pc:chgData name="Robert [Chillibreeze]" userId="8fe5ebfe-980d-441d-bbff-8c5265b810b8" providerId="ADAL" clId="{8CF23838-3559-473E-BEB5-05FF49455CF5}" dt="2020-07-30T14:32:09.754" v="206" actId="962"/>
        <pc:sldMkLst>
          <pc:docMk/>
          <pc:sldMk cId="224013511" sldId="1720"/>
        </pc:sldMkLst>
        <pc:spChg chg="mod">
          <ac:chgData name="Robert [Chillibreeze]" userId="8fe5ebfe-980d-441d-bbff-8c5265b810b8" providerId="ADAL" clId="{8CF23838-3559-473E-BEB5-05FF49455CF5}" dt="2020-07-30T14:32:09.754" v="206" actId="962"/>
          <ac:spMkLst>
            <pc:docMk/>
            <pc:sldMk cId="224013511" sldId="1720"/>
            <ac:spMk id="2" creationId="{70A7BD6F-C0CD-4AAA-A9F5-82F6A792A1D9}"/>
          </ac:spMkLst>
        </pc:spChg>
      </pc:sldChg>
      <pc:sldChg chg="modSp mod">
        <pc:chgData name="Robert [Chillibreeze]" userId="8fe5ebfe-980d-441d-bbff-8c5265b810b8" providerId="ADAL" clId="{8CF23838-3559-473E-BEB5-05FF49455CF5}" dt="2020-07-30T16:17:24.827" v="208" actId="962"/>
        <pc:sldMkLst>
          <pc:docMk/>
          <pc:sldMk cId="2906060374" sldId="1731"/>
        </pc:sldMkLst>
        <pc:spChg chg="mod">
          <ac:chgData name="Robert [Chillibreeze]" userId="8fe5ebfe-980d-441d-bbff-8c5265b810b8" providerId="ADAL" clId="{8CF23838-3559-473E-BEB5-05FF49455CF5}" dt="2020-07-30T16:17:24.827" v="208" actId="962"/>
          <ac:spMkLst>
            <pc:docMk/>
            <pc:sldMk cId="2906060374" sldId="1731"/>
            <ac:spMk id="11" creationId="{B18705CC-1D32-456C-88F0-AC8FF3EF8EE2}"/>
          </ac:spMkLst>
        </pc:spChg>
      </pc:sldChg>
      <pc:sldChg chg="modSp mod">
        <pc:chgData name="Robert [Chillibreeze]" userId="8fe5ebfe-980d-441d-bbff-8c5265b810b8" providerId="ADAL" clId="{8CF23838-3559-473E-BEB5-05FF49455CF5}" dt="2020-07-30T14:21:47.425" v="67" actId="962"/>
        <pc:sldMkLst>
          <pc:docMk/>
          <pc:sldMk cId="2793661755" sldId="1734"/>
        </pc:sldMkLst>
        <pc:spChg chg="mod">
          <ac:chgData name="Robert [Chillibreeze]" userId="8fe5ebfe-980d-441d-bbff-8c5265b810b8" providerId="ADAL" clId="{8CF23838-3559-473E-BEB5-05FF49455CF5}" dt="2020-07-30T14:16:20.162" v="40" actId="962"/>
          <ac:spMkLst>
            <pc:docMk/>
            <pc:sldMk cId="2793661755" sldId="1734"/>
            <ac:spMk id="4" creationId="{AF39D4AD-D6CF-46AA-AD64-A1C049024F78}"/>
          </ac:spMkLst>
        </pc:spChg>
        <pc:spChg chg="mod">
          <ac:chgData name="Robert [Chillibreeze]" userId="8fe5ebfe-980d-441d-bbff-8c5265b810b8" providerId="ADAL" clId="{8CF23838-3559-473E-BEB5-05FF49455CF5}" dt="2020-07-30T14:21:42.482" v="47" actId="207"/>
          <ac:spMkLst>
            <pc:docMk/>
            <pc:sldMk cId="2793661755" sldId="1734"/>
            <ac:spMk id="7" creationId="{15F4C611-3075-411D-8F00-0F7B65619FCF}"/>
          </ac:spMkLst>
        </pc:spChg>
        <pc:spChg chg="mod">
          <ac:chgData name="Robert [Chillibreeze]" userId="8fe5ebfe-980d-441d-bbff-8c5265b810b8" providerId="ADAL" clId="{8CF23838-3559-473E-BEB5-05FF49455CF5}" dt="2020-07-30T14:21:42.482" v="47" actId="207"/>
          <ac:spMkLst>
            <pc:docMk/>
            <pc:sldMk cId="2793661755" sldId="1734"/>
            <ac:spMk id="10" creationId="{E278E0BD-FFC7-495A-B8B8-A0D9C3EA8FCA}"/>
          </ac:spMkLst>
        </pc:spChg>
        <pc:spChg chg="mod">
          <ac:chgData name="Robert [Chillibreeze]" userId="8fe5ebfe-980d-441d-bbff-8c5265b810b8" providerId="ADAL" clId="{8CF23838-3559-473E-BEB5-05FF49455CF5}" dt="2020-07-30T14:21:42.482" v="47" actId="207"/>
          <ac:spMkLst>
            <pc:docMk/>
            <pc:sldMk cId="2793661755" sldId="1734"/>
            <ac:spMk id="13" creationId="{7C1B4156-A7B1-40AA-A801-58BBD9CCE342}"/>
          </ac:spMkLst>
        </pc:spChg>
        <pc:spChg chg="mod">
          <ac:chgData name="Robert [Chillibreeze]" userId="8fe5ebfe-980d-441d-bbff-8c5265b810b8" providerId="ADAL" clId="{8CF23838-3559-473E-BEB5-05FF49455CF5}" dt="2020-07-30T14:21:42.482" v="47" actId="207"/>
          <ac:spMkLst>
            <pc:docMk/>
            <pc:sldMk cId="2793661755" sldId="1734"/>
            <ac:spMk id="16" creationId="{56CE7B00-57CB-43F2-845D-F071D13C6029}"/>
          </ac:spMkLst>
        </pc:spChg>
        <pc:spChg chg="mod">
          <ac:chgData name="Robert [Chillibreeze]" userId="8fe5ebfe-980d-441d-bbff-8c5265b810b8" providerId="ADAL" clId="{8CF23838-3559-473E-BEB5-05FF49455CF5}" dt="2020-07-30T14:21:42.482" v="47" actId="207"/>
          <ac:spMkLst>
            <pc:docMk/>
            <pc:sldMk cId="2793661755" sldId="1734"/>
            <ac:spMk id="20" creationId="{A55DFF4E-6A6B-4B48-811F-CB08EEDD5243}"/>
          </ac:spMkLst>
        </pc:spChg>
        <pc:picChg chg="mod">
          <ac:chgData name="Robert [Chillibreeze]" userId="8fe5ebfe-980d-441d-bbff-8c5265b810b8" providerId="ADAL" clId="{8CF23838-3559-473E-BEB5-05FF49455CF5}" dt="2020-07-30T14:21:47.425" v="67" actId="962"/>
          <ac:picMkLst>
            <pc:docMk/>
            <pc:sldMk cId="2793661755" sldId="1734"/>
            <ac:picMk id="59" creationId="{A5DC0338-3293-46E9-9FCE-C4341C4E4DA3}"/>
          </ac:picMkLst>
        </pc:picChg>
      </pc:sldChg>
      <pc:sldChg chg="modSp mod">
        <pc:chgData name="Robert [Chillibreeze]" userId="8fe5ebfe-980d-441d-bbff-8c5265b810b8" providerId="ADAL" clId="{8CF23838-3559-473E-BEB5-05FF49455CF5}" dt="2020-07-30T14:21:59.249" v="68" actId="962"/>
        <pc:sldMkLst>
          <pc:docMk/>
          <pc:sldMk cId="3213736998" sldId="1735"/>
        </pc:sldMkLst>
        <pc:spChg chg="mod">
          <ac:chgData name="Robert [Chillibreeze]" userId="8fe5ebfe-980d-441d-bbff-8c5265b810b8" providerId="ADAL" clId="{8CF23838-3559-473E-BEB5-05FF49455CF5}" dt="2020-07-30T14:21:59.249" v="68" actId="962"/>
          <ac:spMkLst>
            <pc:docMk/>
            <pc:sldMk cId="3213736998" sldId="1735"/>
            <ac:spMk id="4" creationId="{A17C3198-DE56-4382-B1E2-44C1F7964542}"/>
          </ac:spMkLst>
        </pc:spChg>
      </pc:sldChg>
      <pc:sldChg chg="modSp mod">
        <pc:chgData name="Robert [Chillibreeze]" userId="8fe5ebfe-980d-441d-bbff-8c5265b810b8" providerId="ADAL" clId="{8CF23838-3559-473E-BEB5-05FF49455CF5}" dt="2020-07-30T14:23:32.996" v="166" actId="962"/>
        <pc:sldMkLst>
          <pc:docMk/>
          <pc:sldMk cId="3846139749" sldId="1739"/>
        </pc:sldMkLst>
        <pc:picChg chg="mod">
          <ac:chgData name="Robert [Chillibreeze]" userId="8fe5ebfe-980d-441d-bbff-8c5265b810b8" providerId="ADAL" clId="{8CF23838-3559-473E-BEB5-05FF49455CF5}" dt="2020-07-30T14:23:32.996" v="166" actId="962"/>
          <ac:picMkLst>
            <pc:docMk/>
            <pc:sldMk cId="3846139749" sldId="1739"/>
            <ac:picMk id="4" creationId="{0925E048-AC05-4EA8-B716-5AC0EE340085}"/>
          </ac:picMkLst>
        </pc:picChg>
      </pc:sldChg>
      <pc:sldChg chg="modSp mod">
        <pc:chgData name="Robert [Chillibreeze]" userId="8fe5ebfe-980d-441d-bbff-8c5265b810b8" providerId="ADAL" clId="{8CF23838-3559-473E-BEB5-05FF49455CF5}" dt="2020-07-30T14:24:32.231" v="178" actId="962"/>
        <pc:sldMkLst>
          <pc:docMk/>
          <pc:sldMk cId="3793792690" sldId="1740"/>
        </pc:sldMkLst>
        <pc:picChg chg="mod">
          <ac:chgData name="Robert [Chillibreeze]" userId="8fe5ebfe-980d-441d-bbff-8c5265b810b8" providerId="ADAL" clId="{8CF23838-3559-473E-BEB5-05FF49455CF5}" dt="2020-07-30T14:24:32.231" v="178" actId="962"/>
          <ac:picMkLst>
            <pc:docMk/>
            <pc:sldMk cId="3793792690" sldId="1740"/>
            <ac:picMk id="2" creationId="{02D42683-EB64-48BB-8A34-988F756C31C4}"/>
          </ac:picMkLst>
        </pc:picChg>
      </pc:sldChg>
      <pc:sldChg chg="modSp mod">
        <pc:chgData name="Robert [Chillibreeze]" userId="8fe5ebfe-980d-441d-bbff-8c5265b810b8" providerId="ADAL" clId="{8CF23838-3559-473E-BEB5-05FF49455CF5}" dt="2020-07-30T16:55:30.984" v="230" actId="962"/>
        <pc:sldMkLst>
          <pc:docMk/>
          <pc:sldMk cId="2912710872" sldId="1748"/>
        </pc:sldMkLst>
        <pc:picChg chg="mod">
          <ac:chgData name="Robert [Chillibreeze]" userId="8fe5ebfe-980d-441d-bbff-8c5265b810b8" providerId="ADAL" clId="{8CF23838-3559-473E-BEB5-05FF49455CF5}" dt="2020-07-30T16:55:30.984" v="230" actId="962"/>
          <ac:picMkLst>
            <pc:docMk/>
            <pc:sldMk cId="2912710872" sldId="1748"/>
            <ac:picMk id="12" creationId="{9864F3CC-6343-4CDF-BC4F-706EA7BDE4C1}"/>
          </ac:picMkLst>
        </pc:picChg>
      </pc:sldChg>
      <pc:sldChg chg="modSp mod">
        <pc:chgData name="Robert [Chillibreeze]" userId="8fe5ebfe-980d-441d-bbff-8c5265b810b8" providerId="ADAL" clId="{8CF23838-3559-473E-BEB5-05FF49455CF5}" dt="2020-07-30T14:26:31.733" v="204" actId="962"/>
        <pc:sldMkLst>
          <pc:docMk/>
          <pc:sldMk cId="1622630864" sldId="1750"/>
        </pc:sldMkLst>
        <pc:picChg chg="mod">
          <ac:chgData name="Robert [Chillibreeze]" userId="8fe5ebfe-980d-441d-bbff-8c5265b810b8" providerId="ADAL" clId="{8CF23838-3559-473E-BEB5-05FF49455CF5}" dt="2020-07-30T14:26:31.733" v="204" actId="962"/>
          <ac:picMkLst>
            <pc:docMk/>
            <pc:sldMk cId="1622630864" sldId="1750"/>
            <ac:picMk id="13" creationId="{9FA9DC67-1900-4F57-B3C8-FCBD10650BB6}"/>
          </ac:picMkLst>
        </pc:picChg>
      </pc:sldChg>
      <pc:sldChg chg="modSp mod">
        <pc:chgData name="Robert [Chillibreeze]" userId="8fe5ebfe-980d-441d-bbff-8c5265b810b8" providerId="ADAL" clId="{8CF23838-3559-473E-BEB5-05FF49455CF5}" dt="2020-07-30T14:26:42.867" v="205" actId="962"/>
        <pc:sldMkLst>
          <pc:docMk/>
          <pc:sldMk cId="965140755" sldId="1760"/>
        </pc:sldMkLst>
        <pc:spChg chg="mod">
          <ac:chgData name="Robert [Chillibreeze]" userId="8fe5ebfe-980d-441d-bbff-8c5265b810b8" providerId="ADAL" clId="{8CF23838-3559-473E-BEB5-05FF49455CF5}" dt="2020-07-30T14:26:42.867" v="205" actId="962"/>
          <ac:spMkLst>
            <pc:docMk/>
            <pc:sldMk cId="965140755" sldId="1760"/>
            <ac:spMk id="4" creationId="{54389C8F-22CE-495C-9B1D-BB65BA41E054}"/>
          </ac:spMkLst>
        </pc:spChg>
      </pc:sldChg>
      <pc:sldChg chg="modSp mod">
        <pc:chgData name="Robert [Chillibreeze]" userId="8fe5ebfe-980d-441d-bbff-8c5265b810b8" providerId="ADAL" clId="{8CF23838-3559-473E-BEB5-05FF49455CF5}" dt="2020-07-30T14:26:01.588" v="180" actId="1076"/>
        <pc:sldMkLst>
          <pc:docMk/>
          <pc:sldMk cId="1497384211" sldId="1765"/>
        </pc:sldMkLst>
        <pc:picChg chg="mod">
          <ac:chgData name="Robert [Chillibreeze]" userId="8fe5ebfe-980d-441d-bbff-8c5265b810b8" providerId="ADAL" clId="{8CF23838-3559-473E-BEB5-05FF49455CF5}" dt="2020-07-30T14:26:01.588" v="180" actId="1076"/>
          <ac:picMkLst>
            <pc:docMk/>
            <pc:sldMk cId="1497384211" sldId="1765"/>
            <ac:picMk id="156" creationId="{B43CC759-C03E-46D0-A8A4-39136016BF48}"/>
          </ac:picMkLst>
        </pc:picChg>
      </pc:sldChg>
      <pc:sldMasterChg chg="delSldLayout modSldLayout">
        <pc:chgData name="Robert [Chillibreeze]" userId="8fe5ebfe-980d-441d-bbff-8c5265b810b8" providerId="ADAL" clId="{8CF23838-3559-473E-BEB5-05FF49455CF5}" dt="2020-07-30T14:13:15.466" v="38"/>
        <pc:sldMasterMkLst>
          <pc:docMk/>
          <pc:sldMasterMk cId="3263374804" sldId="2147484715"/>
        </pc:sldMasterMkLst>
        <pc:sldLayoutChg chg="addSp delSp modSp mod setBg">
          <pc:chgData name="Robert [Chillibreeze]" userId="8fe5ebfe-980d-441d-bbff-8c5265b810b8" providerId="ADAL" clId="{8CF23838-3559-473E-BEB5-05FF49455CF5}" dt="2020-07-30T14:13:15.466" v="38"/>
          <pc:sldLayoutMkLst>
            <pc:docMk/>
            <pc:sldMasterMk cId="3263374804" sldId="2147484715"/>
            <pc:sldLayoutMk cId="3039092324" sldId="2147484716"/>
          </pc:sldLayoutMkLst>
          <pc:spChg chg="add mod">
            <ac:chgData name="Robert [Chillibreeze]" userId="8fe5ebfe-980d-441d-bbff-8c5265b810b8" providerId="ADAL" clId="{8CF23838-3559-473E-BEB5-05FF49455CF5}" dt="2020-07-30T14:07:04.306" v="9" actId="164"/>
            <ac:spMkLst>
              <pc:docMk/>
              <pc:sldMasterMk cId="3263374804" sldId="2147484715"/>
              <pc:sldLayoutMk cId="3039092324" sldId="2147484716"/>
              <ac:spMk id="3" creationId="{F9552CE6-3EBC-49DC-8305-D73ACCDA0786}"/>
            </ac:spMkLst>
          </pc:spChg>
          <pc:grpChg chg="add del mod">
            <ac:chgData name="Robert [Chillibreeze]" userId="8fe5ebfe-980d-441d-bbff-8c5265b810b8" providerId="ADAL" clId="{8CF23838-3559-473E-BEB5-05FF49455CF5}" dt="2020-07-30T14:07:13.009" v="11" actId="478"/>
            <ac:grpSpMkLst>
              <pc:docMk/>
              <pc:sldMasterMk cId="3263374804" sldId="2147484715"/>
              <pc:sldLayoutMk cId="3039092324" sldId="2147484716"/>
              <ac:grpSpMk id="4" creationId="{0F72F085-09B3-446B-AA70-A0A00248924B}"/>
            </ac:grpSpMkLst>
          </pc:grpChg>
          <pc:picChg chg="add del mod">
            <ac:chgData name="Robert [Chillibreeze]" userId="8fe5ebfe-980d-441d-bbff-8c5265b810b8" providerId="ADAL" clId="{8CF23838-3559-473E-BEB5-05FF49455CF5}" dt="2020-07-30T14:07:34.198" v="15" actId="478"/>
            <ac:picMkLst>
              <pc:docMk/>
              <pc:sldMasterMk cId="3263374804" sldId="2147484715"/>
              <pc:sldLayoutMk cId="3039092324" sldId="2147484716"/>
              <ac:picMk id="7" creationId="{F5E92BF3-64AD-4BBA-93E5-40C23B6AB836}"/>
            </ac:picMkLst>
          </pc:picChg>
          <pc:picChg chg="mod">
            <ac:chgData name="Robert [Chillibreeze]" userId="8fe5ebfe-980d-441d-bbff-8c5265b810b8" providerId="ADAL" clId="{8CF23838-3559-473E-BEB5-05FF49455CF5}" dt="2020-07-30T14:07:04.306" v="9" actId="164"/>
            <ac:picMkLst>
              <pc:docMk/>
              <pc:sldMasterMk cId="3263374804" sldId="2147484715"/>
              <pc:sldLayoutMk cId="3039092324" sldId="2147484716"/>
              <ac:picMk id="8" creationId="{BFBA4AB8-C9B0-46DE-9545-F5B0D8D5EACC}"/>
            </ac:picMkLst>
          </pc:picChg>
        </pc:sldLayoutChg>
        <pc:sldLayoutChg chg="setBg">
          <pc:chgData name="Robert [Chillibreeze]" userId="8fe5ebfe-980d-441d-bbff-8c5265b810b8" providerId="ADAL" clId="{8CF23838-3559-473E-BEB5-05FF49455CF5}" dt="2020-07-30T14:07:51.972" v="24"/>
          <pc:sldLayoutMkLst>
            <pc:docMk/>
            <pc:sldMasterMk cId="3263374804" sldId="2147484715"/>
            <pc:sldLayoutMk cId="1004837167" sldId="2147484724"/>
          </pc:sldLayoutMkLst>
        </pc:sldLayoutChg>
        <pc:sldLayoutChg chg="setBg">
          <pc:chgData name="Robert [Chillibreeze]" userId="8fe5ebfe-980d-441d-bbff-8c5265b810b8" providerId="ADAL" clId="{8CF23838-3559-473E-BEB5-05FF49455CF5}" dt="2020-07-30T14:09:24.028" v="29"/>
          <pc:sldLayoutMkLst>
            <pc:docMk/>
            <pc:sldMasterMk cId="3263374804" sldId="2147484715"/>
            <pc:sldLayoutMk cId="3027335546" sldId="2147484727"/>
          </pc:sldLayoutMkLst>
        </pc:sldLayoutChg>
        <pc:sldLayoutChg chg="del">
          <pc:chgData name="Robert [Chillibreeze]" userId="8fe5ebfe-980d-441d-bbff-8c5265b810b8" providerId="ADAL" clId="{8CF23838-3559-473E-BEB5-05FF49455CF5}" dt="2020-07-30T14:11:24.688" v="30" actId="2696"/>
          <pc:sldLayoutMkLst>
            <pc:docMk/>
            <pc:sldMasterMk cId="3263374804" sldId="2147484715"/>
            <pc:sldLayoutMk cId="806737827" sldId="2147484730"/>
          </pc:sldLayoutMkLst>
        </pc:sldLayoutChg>
        <pc:sldLayoutChg chg="del">
          <pc:chgData name="Robert [Chillibreeze]" userId="8fe5ebfe-980d-441d-bbff-8c5265b810b8" providerId="ADAL" clId="{8CF23838-3559-473E-BEB5-05FF49455CF5}" dt="2020-07-30T14:11:28.434" v="32" actId="2696"/>
          <pc:sldLayoutMkLst>
            <pc:docMk/>
            <pc:sldMasterMk cId="3263374804" sldId="2147484715"/>
            <pc:sldLayoutMk cId="3640313646" sldId="2147484731"/>
          </pc:sldLayoutMkLst>
        </pc:sldLayoutChg>
        <pc:sldLayoutChg chg="del">
          <pc:chgData name="Robert [Chillibreeze]" userId="8fe5ebfe-980d-441d-bbff-8c5265b810b8" providerId="ADAL" clId="{8CF23838-3559-473E-BEB5-05FF49455CF5}" dt="2020-07-30T14:11:25.656" v="31" actId="2696"/>
          <pc:sldLayoutMkLst>
            <pc:docMk/>
            <pc:sldMasterMk cId="3263374804" sldId="2147484715"/>
            <pc:sldLayoutMk cId="1101958893" sldId="2147484732"/>
          </pc:sldLayoutMkLst>
        </pc:sldLayoutChg>
      </pc:sldMasterChg>
    </pc:docChg>
  </pc:docChgLst>
  <pc:docChgLst>
    <pc:chgData name="Ashia Sheikh [Chillibreeze]" userId="6452a783-bade-4cce-97f1-f56691f8b6f5" providerId="ADAL" clId="{4F8D762A-53BB-4609-9720-4F16D17802B7}"/>
    <pc:docChg chg="modSld delSection">
      <pc:chgData name="Ashia Sheikh [Chillibreeze]" userId="6452a783-bade-4cce-97f1-f56691f8b6f5" providerId="ADAL" clId="{4F8D762A-53BB-4609-9720-4F16D17802B7}" dt="2020-07-30T16:18:39.877" v="7" actId="17851"/>
      <pc:docMkLst>
        <pc:docMk/>
      </pc:docMkLst>
      <pc:sldChg chg="modSp mod">
        <pc:chgData name="Ashia Sheikh [Chillibreeze]" userId="6452a783-bade-4cce-97f1-f56691f8b6f5" providerId="ADAL" clId="{4F8D762A-53BB-4609-9720-4F16D17802B7}" dt="2020-07-27T08:36:21.200" v="3" actId="2711"/>
        <pc:sldMkLst>
          <pc:docMk/>
          <pc:sldMk cId="2505527904" sldId="1741"/>
        </pc:sldMkLst>
        <pc:spChg chg="mod">
          <ac:chgData name="Ashia Sheikh [Chillibreeze]" userId="6452a783-bade-4cce-97f1-f56691f8b6f5" providerId="ADAL" clId="{4F8D762A-53BB-4609-9720-4F16D17802B7}" dt="2020-07-27T08:36:14.017" v="1" actId="2711"/>
          <ac:spMkLst>
            <pc:docMk/>
            <pc:sldMk cId="2505527904" sldId="1741"/>
            <ac:spMk id="5" creationId="{A8301FE4-ED27-40B4-AE08-7650F73FBFB4}"/>
          </ac:spMkLst>
        </pc:spChg>
        <pc:spChg chg="mod">
          <ac:chgData name="Ashia Sheikh [Chillibreeze]" userId="6452a783-bade-4cce-97f1-f56691f8b6f5" providerId="ADAL" clId="{4F8D762A-53BB-4609-9720-4F16D17802B7}" dt="2020-07-27T08:36:21.200" v="3" actId="2711"/>
          <ac:spMkLst>
            <pc:docMk/>
            <pc:sldMk cId="2505527904" sldId="1741"/>
            <ac:spMk id="9" creationId="{2EABEF09-FFC1-4631-B275-0BBF44A8643A}"/>
          </ac:spMkLst>
        </pc:spChg>
      </pc:sldChg>
      <pc:sldChg chg="modSp">
        <pc:chgData name="Ashia Sheikh [Chillibreeze]" userId="6452a783-bade-4cce-97f1-f56691f8b6f5" providerId="ADAL" clId="{4F8D762A-53BB-4609-9720-4F16D17802B7}" dt="2020-07-27T08:37:09.615" v="5" actId="207"/>
        <pc:sldMkLst>
          <pc:docMk/>
          <pc:sldMk cId="2646294758" sldId="1744"/>
        </pc:sldMkLst>
        <pc:spChg chg="mod">
          <ac:chgData name="Ashia Sheikh [Chillibreeze]" userId="6452a783-bade-4cce-97f1-f56691f8b6f5" providerId="ADAL" clId="{4F8D762A-53BB-4609-9720-4F16D17802B7}" dt="2020-07-27T08:37:09.615" v="5" actId="207"/>
          <ac:spMkLst>
            <pc:docMk/>
            <pc:sldMk cId="2646294758" sldId="1744"/>
            <ac:spMk id="5" creationId="{94799275-C9E4-4CA1-8954-D9D47811B500}"/>
          </ac:spMkLst>
        </pc:spChg>
      </pc:sldChg>
      <pc:sldChg chg="modSp mod">
        <pc:chgData name="Ashia Sheikh [Chillibreeze]" userId="6452a783-bade-4cce-97f1-f56691f8b6f5" providerId="ADAL" clId="{4F8D762A-53BB-4609-9720-4F16D17802B7}" dt="2020-07-27T08:36:36.672" v="4" actId="2711"/>
        <pc:sldMkLst>
          <pc:docMk/>
          <pc:sldMk cId="2912710872" sldId="1748"/>
        </pc:sldMkLst>
        <pc:spChg chg="mod">
          <ac:chgData name="Ashia Sheikh [Chillibreeze]" userId="6452a783-bade-4cce-97f1-f56691f8b6f5" providerId="ADAL" clId="{4F8D762A-53BB-4609-9720-4F16D17802B7}" dt="2020-07-27T08:36:36.672" v="4" actId="2711"/>
          <ac:spMkLst>
            <pc:docMk/>
            <pc:sldMk cId="2912710872" sldId="1748"/>
            <ac:spMk id="8" creationId="{1820A2E6-B870-43CC-98BD-6855233A1B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9/24/2022 1:02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1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9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5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23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48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80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05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18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45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83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6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53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84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77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79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19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48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17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2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88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00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5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44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467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87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7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7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536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683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0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992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575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378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21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088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70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9/24/2022 1:02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6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9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0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9/24/2022 1:02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3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2059284"/>
            <a:ext cx="4251462" cy="1544598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9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4780103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850932"/>
            <a:ext cx="2253723" cy="129266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962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7335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3181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493731"/>
            <a:ext cx="5618874" cy="379824"/>
          </a:xfrm>
        </p:spPr>
        <p:txBody>
          <a:bodyPr tIns="64008"/>
          <a:lstStyle>
            <a:lvl1pPr>
              <a:defRPr sz="2040" spc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04552FE7-359D-6544-B2BC-512289B79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918127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8"/>
            <a:ext cx="9327356" cy="31390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4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6800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7"/>
            <a:ext cx="9327356" cy="251123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32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0486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054958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4703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0" y="3096243"/>
            <a:ext cx="11260087" cy="50852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4247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1"/>
            <a:ext cx="9327356" cy="25112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32" spc="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D41543F4-CE18-594C-A501-0968DD537C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27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3718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3303363"/>
            <a:ext cx="9029648" cy="3877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169286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7329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4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465289"/>
            <a:ext cx="11239464" cy="1946203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53449" indent="0">
              <a:buNone/>
              <a:defRPr sz="24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41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30773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71912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CD7C51EB-D279-154E-8F43-40608F83D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19402993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611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365 logo">
            <a:extLst>
              <a:ext uri="{FF2B5EF4-FFF2-40B4-BE49-F238E27FC236}">
                <a16:creationId xmlns:a16="http://schemas.microsoft.com/office/drawing/2014/main" id="{2EEC6248-87BC-4D4D-98C3-91E1890DD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2784C1-0B47-463C-946E-83D417F6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2" y="-601583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255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600059" y="521161"/>
            <a:ext cx="11239464" cy="439465"/>
          </a:xfrm>
        </p:spPr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95914" y="1465289"/>
            <a:ext cx="11239789" cy="2260106"/>
          </a:xfrm>
        </p:spPr>
        <p:txBody>
          <a:bodyPr>
            <a:spAutoFit/>
          </a:bodyPr>
          <a:lstStyle>
            <a:lvl1pPr>
              <a:defRPr sz="3672">
                <a:latin typeface="+mn-lt"/>
              </a:defRPr>
            </a:lvl1pPr>
            <a:lvl2pPr>
              <a:defRPr sz="2856">
                <a:latin typeface="+mn-lt"/>
              </a:defRPr>
            </a:lvl2pPr>
            <a:lvl3pPr>
              <a:defRPr sz="2448">
                <a:latin typeface="+mn-lt"/>
              </a:defRPr>
            </a:lvl3pPr>
            <a:lvl4pPr>
              <a:defRPr sz="2040">
                <a:latin typeface="+mn-lt"/>
              </a:defRPr>
            </a:lvl4pPr>
            <a:lvl5pPr>
              <a:defRPr sz="1836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93839"/>
            <a:ext cx="12436476" cy="60068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74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572133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915" y="2988571"/>
            <a:ext cx="9327356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1" baseline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05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5"/>
            <a:ext cx="11239464" cy="1104941"/>
          </a:xfrm>
        </p:spPr>
        <p:txBody>
          <a:bodyPr wrap="square">
            <a:spAutoFit/>
          </a:bodyPr>
          <a:lstStyle>
            <a:lvl1pPr marL="0" indent="0">
              <a:buNone/>
              <a:defRPr sz="2040" b="0" i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233149" indent="0">
              <a:buNone/>
              <a:defRPr sz="1632">
                <a:solidFill>
                  <a:srgbClr val="000000"/>
                </a:solidFill>
              </a:defRPr>
            </a:lvl2pPr>
            <a:lvl3pPr marL="466298" indent="0">
              <a:buNone/>
              <a:defRPr sz="1428">
                <a:solidFill>
                  <a:srgbClr val="000000"/>
                </a:solidFill>
              </a:defRPr>
            </a:lvl3pPr>
            <a:lvl4pPr marL="699447" indent="0">
              <a:buNone/>
              <a:defRPr sz="1224">
                <a:solidFill>
                  <a:srgbClr val="000000"/>
                </a:solidFill>
              </a:defRPr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37A1A54A-CF38-9947-A8FB-BBD41DE0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4529645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>
            <a:lvl1pPr>
              <a:defRPr sz="2040">
                <a:solidFill>
                  <a:srgbClr val="000000"/>
                </a:solidFill>
                <a:latin typeface="+mn-lt"/>
              </a:defRPr>
            </a:lvl1pPr>
            <a:lvl2pPr>
              <a:defRPr sz="1632">
                <a:solidFill>
                  <a:srgbClr val="000000"/>
                </a:solidFill>
              </a:defRPr>
            </a:lvl2pPr>
            <a:lvl3pPr>
              <a:defRPr sz="1428">
                <a:solidFill>
                  <a:srgbClr val="000000"/>
                </a:solidFill>
              </a:defRPr>
            </a:lvl3pPr>
            <a:lvl4pPr>
              <a:defRPr sz="1224">
                <a:solidFill>
                  <a:srgbClr val="000000"/>
                </a:solidFill>
              </a:defRPr>
            </a:lvl4pPr>
            <a:lvl5pPr>
              <a:defRPr sz="102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9726955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22BDE9B7-BF0F-DF45-BCD0-D6165D547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12309845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F8841F-D2F8-0646-B645-839893A703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9EF2168D-ABC8-AA43-9EDB-A155583E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3005617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29218639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56" y="507446"/>
            <a:ext cx="5888665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837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6342" y="521161"/>
            <a:ext cx="11239464" cy="4394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1"/>
            <a:ext cx="11239464" cy="1293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75748" y="3001154"/>
            <a:ext cx="6994525" cy="992217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7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717" r:id="rId2"/>
    <p:sldLayoutId id="2147484718" r:id="rId3"/>
    <p:sldLayoutId id="2147484719" r:id="rId4"/>
    <p:sldLayoutId id="2147484720" r:id="rId5"/>
    <p:sldLayoutId id="2147484721" r:id="rId6"/>
    <p:sldLayoutId id="2147484722" r:id="rId7"/>
    <p:sldLayoutId id="2147484723" r:id="rId8"/>
    <p:sldLayoutId id="2147484724" r:id="rId9"/>
    <p:sldLayoutId id="2147484725" r:id="rId10"/>
    <p:sldLayoutId id="2147484726" r:id="rId11"/>
    <p:sldLayoutId id="2147484727" r:id="rId12"/>
    <p:sldLayoutId id="2147484728" r:id="rId13"/>
    <p:sldLayoutId id="2147484729" r:id="rId14"/>
    <p:sldLayoutId id="2147484733" r:id="rId15"/>
    <p:sldLayoutId id="2147484734" r:id="rId16"/>
    <p:sldLayoutId id="2147484735" r:id="rId17"/>
    <p:sldLayoutId id="2147484736" r:id="rId18"/>
    <p:sldLayoutId id="2147484737" r:id="rId19"/>
    <p:sldLayoutId id="2147484738" r:id="rId20"/>
    <p:sldLayoutId id="2147484744" r:id="rId21"/>
    <p:sldLayoutId id="2147484739" r:id="rId22"/>
    <p:sldLayoutId id="2147484740" r:id="rId23"/>
    <p:sldLayoutId id="2147484741" r:id="rId24"/>
    <p:sldLayoutId id="2147484742" r:id="rId25"/>
    <p:sldLayoutId id="2147484743" r:id="rId26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2856" b="0" kern="1200" cap="none" spc="-51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solidFill>
            <a:srgbClr val="000000"/>
          </a:solidFill>
          <a:latin typeface="+mn-lt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4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5">
          <p15:clr>
            <a:srgbClr val="C35EA4"/>
          </p15:clr>
        </p15:guide>
        <p15:guide id="17" pos="7469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661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log.ucem.ac.uk/onlineeducation/posts/tag/moodle-qui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wmf"/><Relationship Id="rId5" Type="http://schemas.openxmlformats.org/officeDocument/2006/relationships/image" Target="../media/image38.wmf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wmf"/><Relationship Id="rId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emf"/><Relationship Id="rId5" Type="http://schemas.openxmlformats.org/officeDocument/2006/relationships/image" Target="../media/image16.wmf"/><Relationship Id="rId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wmf"/><Relationship Id="rId11" Type="http://schemas.openxmlformats.org/officeDocument/2006/relationships/image" Target="../media/image17.e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log.ucem.ac.uk/onlineeducation/posts/tag/moodle-quiz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emf"/><Relationship Id="rId5" Type="http://schemas.openxmlformats.org/officeDocument/2006/relationships/image" Target="../media/image16.wmf"/><Relationship Id="rId4" Type="http://schemas.openxmlformats.org/officeDocument/2006/relationships/image" Target="../media/image4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emf"/><Relationship Id="rId5" Type="http://schemas.openxmlformats.org/officeDocument/2006/relationships/image" Target="../media/image16.wmf"/><Relationship Id="rId4" Type="http://schemas.openxmlformats.org/officeDocument/2006/relationships/image" Target="../media/image6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emf"/><Relationship Id="rId5" Type="http://schemas.openxmlformats.org/officeDocument/2006/relationships/image" Target="../media/image16.wmf"/><Relationship Id="rId4" Type="http://schemas.openxmlformats.org/officeDocument/2006/relationships/image" Target="../media/image6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emf"/><Relationship Id="rId5" Type="http://schemas.openxmlformats.org/officeDocument/2006/relationships/image" Target="../media/image16.wmf"/><Relationship Id="rId4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log.ucem.ac.uk/onlineeducation/posts/tag/moodle-quiz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7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emf"/><Relationship Id="rId5" Type="http://schemas.openxmlformats.org/officeDocument/2006/relationships/image" Target="../media/image16.wmf"/><Relationship Id="rId4" Type="http://schemas.openxmlformats.org/officeDocument/2006/relationships/image" Target="../media/image6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emf"/><Relationship Id="rId5" Type="http://schemas.openxmlformats.org/officeDocument/2006/relationships/image" Target="../media/image16.wmf"/><Relationship Id="rId4" Type="http://schemas.openxmlformats.org/officeDocument/2006/relationships/image" Target="../media/image6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67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6.emf"/><Relationship Id="rId5" Type="http://schemas.openxmlformats.org/officeDocument/2006/relationships/image" Target="../media/image16.wmf"/><Relationship Id="rId4" Type="http://schemas.openxmlformats.org/officeDocument/2006/relationships/image" Target="../media/image7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emf"/><Relationship Id="rId5" Type="http://schemas.openxmlformats.org/officeDocument/2006/relationships/image" Target="../media/image16.wmf"/><Relationship Id="rId4" Type="http://schemas.openxmlformats.org/officeDocument/2006/relationships/image" Target="../media/image6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emf"/><Relationship Id="rId5" Type="http://schemas.openxmlformats.org/officeDocument/2006/relationships/image" Target="../media/image16.wmf"/><Relationship Id="rId4" Type="http://schemas.openxmlformats.org/officeDocument/2006/relationships/image" Target="../media/image6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8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83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20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log.ucem.ac.uk/onlineeducation/posts/tag/moodle-quiz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wmf"/><Relationship Id="rId5" Type="http://schemas.openxmlformats.org/officeDocument/2006/relationships/image" Target="../media/image62.wmf"/><Relationship Id="rId4" Type="http://schemas.openxmlformats.org/officeDocument/2006/relationships/image" Target="../media/image1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85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emf"/><Relationship Id="rId5" Type="http://schemas.openxmlformats.org/officeDocument/2006/relationships/image" Target="../media/image16.wmf"/><Relationship Id="rId4" Type="http://schemas.openxmlformats.org/officeDocument/2006/relationships/image" Target="../media/image6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7.wmf"/><Relationship Id="rId5" Type="http://schemas.openxmlformats.org/officeDocument/2006/relationships/image" Target="../media/image69.wmf"/><Relationship Id="rId4" Type="http://schemas.openxmlformats.org/officeDocument/2006/relationships/image" Target="../media/image6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3.emf"/><Relationship Id="rId4" Type="http://schemas.openxmlformats.org/officeDocument/2006/relationships/image" Target="../media/image1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emf"/><Relationship Id="rId5" Type="http://schemas.openxmlformats.org/officeDocument/2006/relationships/image" Target="../media/image35.emf"/><Relationship Id="rId4" Type="http://schemas.openxmlformats.org/officeDocument/2006/relationships/image" Target="../media/image16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log.ucem.ac.uk/onlineeducation/posts/tag/moodle-qui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61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wmf"/><Relationship Id="rId5" Type="http://schemas.openxmlformats.org/officeDocument/2006/relationships/image" Target="../media/image85.wmf"/><Relationship Id="rId4" Type="http://schemas.openxmlformats.org/officeDocument/2006/relationships/image" Target="../media/image8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emf"/><Relationship Id="rId5" Type="http://schemas.openxmlformats.org/officeDocument/2006/relationships/image" Target="../media/image28.emf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emf"/><Relationship Id="rId5" Type="http://schemas.openxmlformats.org/officeDocument/2006/relationships/image" Target="../media/image16.wmf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59" y="2374035"/>
            <a:ext cx="3943661" cy="1661993"/>
          </a:xfrm>
        </p:spPr>
        <p:txBody>
          <a:bodyPr>
            <a:noAutofit/>
          </a:bodyPr>
          <a:lstStyle/>
          <a:p>
            <a:r>
              <a:rPr lang="en-US" spc="0" dirty="0"/>
              <a:t>Learning Path 7:</a:t>
            </a:r>
            <a:br>
              <a:rPr lang="en-US" spc="0" dirty="0"/>
            </a:br>
            <a:r>
              <a:rPr lang="en-US" spc="0" dirty="0"/>
              <a:t>Manage content search and investigations in Microsoft 365</a:t>
            </a:r>
          </a:p>
        </p:txBody>
      </p:sp>
    </p:spTree>
    <p:extLst>
      <p:ext uri="{BB962C8B-B14F-4D97-AF65-F5344CB8AC3E}">
        <p14:creationId xmlns:p14="http://schemas.microsoft.com/office/powerpoint/2010/main" val="275465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Search for and delete email messages</a:t>
            </a:r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4C611-3075-411D-8F00-0F7B65619FCF}"/>
              </a:ext>
            </a:extLst>
          </p:cNvPr>
          <p:cNvSpPr/>
          <p:nvPr/>
        </p:nvSpPr>
        <p:spPr>
          <a:xfrm>
            <a:off x="1625600" y="3638435"/>
            <a:ext cx="10231438" cy="129266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US" sz="2000" dirty="0">
                <a:latin typeface="+mj-lt"/>
              </a:rPr>
              <a:t>When deleting email messages:</a:t>
            </a:r>
          </a:p>
          <a:p>
            <a:pPr marL="0" lvl="1">
              <a:spcAft>
                <a:spcPts val="600"/>
              </a:spcAft>
            </a:pPr>
            <a:r>
              <a:rPr lang="en-US" dirty="0"/>
              <a:t>A maximum of 10 items per mailbox can be removed at one time</a:t>
            </a:r>
          </a:p>
          <a:p>
            <a:pPr marL="0" lvl="1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50,000 is the maximum number of mailboxes in a content search that you can use to delete items by doing a search and purge action</a:t>
            </a:r>
            <a:endParaRPr lang="en-US" sz="2000" dirty="0"/>
          </a:p>
        </p:txBody>
      </p:sp>
      <p:pic>
        <p:nvPicPr>
          <p:cNvPr id="57" name="Picture 56" descr="Icon of two rectangles with magnifying glass ">
            <a:extLst>
              <a:ext uri="{FF2B5EF4-FFF2-40B4-BE49-F238E27FC236}">
                <a16:creationId xmlns:a16="http://schemas.microsoft.com/office/drawing/2014/main" id="{9EE71EFB-FB43-4C60-B6DD-1EB3E113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495307"/>
            <a:ext cx="778764" cy="77876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79CBED-FA75-44C7-90F7-1A3A45697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3412611"/>
            <a:ext cx="1021028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CD3F73-6A40-7F18-BB62-10B313898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6749" y="5139811"/>
            <a:ext cx="1021028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7D22015-A21A-3ED0-ECEC-6854152AA99D}"/>
              </a:ext>
            </a:extLst>
          </p:cNvPr>
          <p:cNvSpPr/>
          <p:nvPr/>
        </p:nvSpPr>
        <p:spPr>
          <a:xfrm>
            <a:off x="1625600" y="1216784"/>
            <a:ext cx="10231438" cy="203132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An organization can use the Content search feature to search for and delete email messages from all mailboxes in its Exchange deployment</a:t>
            </a:r>
          </a:p>
          <a:p>
            <a:pPr algn="l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This process can help you find and remove potentially harmful or high-risk email, such as:</a:t>
            </a:r>
          </a:p>
          <a:p>
            <a:pPr marL="284163" indent="-2841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Messages that contain dangerous attachments or viruses</a:t>
            </a:r>
          </a:p>
          <a:p>
            <a:pPr marL="284163" indent="-2841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Phishing messages</a:t>
            </a:r>
          </a:p>
          <a:p>
            <a:pPr marL="284163" indent="-2841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Messages that contain sensitive data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2CD82-CD00-B04F-E110-D1D590D0A978}"/>
              </a:ext>
            </a:extLst>
          </p:cNvPr>
          <p:cNvSpPr/>
          <p:nvPr/>
        </p:nvSpPr>
        <p:spPr>
          <a:xfrm>
            <a:off x="1605899" y="5344753"/>
            <a:ext cx="11260085" cy="1415772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Deleting email messages requires the following steps: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Connect to the Security and Compliance PowerShell module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Create a Content Search to find the message to delete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Delete the message</a:t>
            </a:r>
          </a:p>
        </p:txBody>
      </p:sp>
      <p:grpSp>
        <p:nvGrpSpPr>
          <p:cNvPr id="12" name="Group 11" descr="Icon of a monitor, cell phone, and tablet with a check mark on top">
            <a:extLst>
              <a:ext uri="{FF2B5EF4-FFF2-40B4-BE49-F238E27FC236}">
                <a16:creationId xmlns:a16="http://schemas.microsoft.com/office/drawing/2014/main" id="{420E735E-9580-D2EB-929D-0D10E2CB197A}"/>
              </a:ext>
            </a:extLst>
          </p:cNvPr>
          <p:cNvGrpSpPr/>
          <p:nvPr/>
        </p:nvGrpSpPr>
        <p:grpSpPr>
          <a:xfrm>
            <a:off x="575203" y="3811802"/>
            <a:ext cx="780288" cy="781812"/>
            <a:chOff x="853095" y="5071642"/>
            <a:chExt cx="780288" cy="7818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35C4E6B-35B2-7FCF-3D19-416DAE6B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095" y="5071642"/>
              <a:ext cx="780288" cy="781812"/>
            </a:xfrm>
            <a:prstGeom prst="rect">
              <a:avLst/>
            </a:prstGeom>
          </p:spPr>
        </p:pic>
        <p:pic>
          <p:nvPicPr>
            <p:cNvPr id="16" name="Picture 15" descr="Icon of a monitor, cell phone, and tablet with a check mark on top">
              <a:extLst>
                <a:ext uri="{FF2B5EF4-FFF2-40B4-BE49-F238E27FC236}">
                  <a16:creationId xmlns:a16="http://schemas.microsoft.com/office/drawing/2014/main" id="{3D506C42-C682-EFA7-5983-82BEAC6A9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0039" y="5259348"/>
              <a:ext cx="406400" cy="406400"/>
            </a:xfrm>
            <a:prstGeom prst="rect">
              <a:avLst/>
            </a:prstGeom>
          </p:spPr>
        </p:pic>
      </p:grpSp>
      <p:grpSp>
        <p:nvGrpSpPr>
          <p:cNvPr id="18" name="Group 17" descr="Icon three numbers with a line extending from left to">
            <a:extLst>
              <a:ext uri="{FF2B5EF4-FFF2-40B4-BE49-F238E27FC236}">
                <a16:creationId xmlns:a16="http://schemas.microsoft.com/office/drawing/2014/main" id="{47F953D3-B199-037E-36AE-10A558DB7A71}"/>
              </a:ext>
            </a:extLst>
          </p:cNvPr>
          <p:cNvGrpSpPr/>
          <p:nvPr/>
        </p:nvGrpSpPr>
        <p:grpSpPr>
          <a:xfrm>
            <a:off x="579447" y="5823511"/>
            <a:ext cx="780288" cy="781812"/>
            <a:chOff x="6390967" y="1017831"/>
            <a:chExt cx="780288" cy="7818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1DDEFD-5D80-00C6-12D9-415C54F36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0967" y="1017831"/>
              <a:ext cx="780288" cy="781812"/>
            </a:xfrm>
            <a:prstGeom prst="rect">
              <a:avLst/>
            </a:prstGeom>
          </p:spPr>
        </p:pic>
        <p:pic>
          <p:nvPicPr>
            <p:cNvPr id="23" name="Picture 22" descr="Icon three numbers with a line extending from left to">
              <a:extLst>
                <a:ext uri="{FF2B5EF4-FFF2-40B4-BE49-F238E27FC236}">
                  <a16:creationId xmlns:a16="http://schemas.microsoft.com/office/drawing/2014/main" id="{9E20980B-7201-17A0-ACE6-A100DC591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7911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86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6316" y="1329088"/>
            <a:ext cx="11260085" cy="544080"/>
          </a:xfrm>
          <a:prstGeom prst="rect">
            <a:avLst/>
          </a:prstGeom>
          <a:noFill/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</a:rPr>
              <a:t>In this module, you examined the following items related to Content Search:</a:t>
            </a:r>
            <a:endParaRPr lang="en-US" sz="2800" dirty="0"/>
          </a:p>
        </p:txBody>
      </p:sp>
      <p:pic>
        <p:nvPicPr>
          <p:cNvPr id="2" name="Picture 1" descr="Icon of two rectangles with magnifying glass ">
            <a:extLst>
              <a:ext uri="{FF2B5EF4-FFF2-40B4-BE49-F238E27FC236}">
                <a16:creationId xmlns:a16="http://schemas.microsoft.com/office/drawing/2014/main" id="{48FC0925-55BA-42BE-91E1-02F28CF3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4" y="2054573"/>
            <a:ext cx="824484" cy="8244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FAEA20-4D17-4BF2-8135-11FB7DB067AB}"/>
              </a:ext>
            </a:extLst>
          </p:cNvPr>
          <p:cNvSpPr/>
          <p:nvPr/>
        </p:nvSpPr>
        <p:spPr>
          <a:xfrm>
            <a:off x="1613535" y="2190527"/>
            <a:ext cx="10175256" cy="6111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dirty="0"/>
              <a:t>Content Search is one of the key features in the Microsoft 365 Compliance Center that’s designed for times when the full-fledged search case management of eDiscovery is not required</a:t>
            </a:r>
          </a:p>
        </p:txBody>
      </p:sp>
      <p:pic>
        <p:nvPicPr>
          <p:cNvPr id="5" name="Picture 4" descr="Icon of screen with gear">
            <a:extLst>
              <a:ext uri="{FF2B5EF4-FFF2-40B4-BE49-F238E27FC236}">
                <a16:creationId xmlns:a16="http://schemas.microsoft.com/office/drawing/2014/main" id="{3D97CBC1-9EF0-4B5B-B07B-FC62D01FE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34" y="3140665"/>
            <a:ext cx="824484" cy="8244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047439-59AC-446E-9DB9-CA810F569559}"/>
              </a:ext>
            </a:extLst>
          </p:cNvPr>
          <p:cNvSpPr/>
          <p:nvPr/>
        </p:nvSpPr>
        <p:spPr>
          <a:xfrm>
            <a:off x="1613535" y="3416988"/>
            <a:ext cx="10175256" cy="34203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dirty="0"/>
              <a:t>Content Search is ideal for quick searches across content in Microsoft 365</a:t>
            </a:r>
          </a:p>
        </p:txBody>
      </p:sp>
      <p:pic>
        <p:nvPicPr>
          <p:cNvPr id="10" name="Picture 9" descr="Icon of envelope">
            <a:extLst>
              <a:ext uri="{FF2B5EF4-FFF2-40B4-BE49-F238E27FC236}">
                <a16:creationId xmlns:a16="http://schemas.microsoft.com/office/drawing/2014/main" id="{60BEF4DF-5DA9-4201-83AE-436417319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34" y="4222285"/>
            <a:ext cx="824484" cy="8244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A3E0AC-1157-4C4E-B2FF-FABEA05B4044}"/>
              </a:ext>
            </a:extLst>
          </p:cNvPr>
          <p:cNvSpPr/>
          <p:nvPr/>
        </p:nvSpPr>
        <p:spPr>
          <a:xfrm>
            <a:off x="1613535" y="4351015"/>
            <a:ext cx="10175256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dirty="0"/>
              <a:t>Content Search is useful when you must perform large searches across all your mailboxes and SharePoint sites that exceed the limitations of using eDiscovery search</a:t>
            </a:r>
          </a:p>
        </p:txBody>
      </p:sp>
      <p:pic>
        <p:nvPicPr>
          <p:cNvPr id="12" name="Picture 11" descr="Icon of a monitor with a fragmented circular chat on it">
            <a:extLst>
              <a:ext uri="{FF2B5EF4-FFF2-40B4-BE49-F238E27FC236}">
                <a16:creationId xmlns:a16="http://schemas.microsoft.com/office/drawing/2014/main" id="{9ED6B994-F0FA-48D5-8B39-4A1C1EB73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434" y="5342571"/>
            <a:ext cx="824484" cy="8244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783C72-D5A0-4C4A-929A-BC5D97BFC311}"/>
              </a:ext>
            </a:extLst>
          </p:cNvPr>
          <p:cNvSpPr/>
          <p:nvPr/>
        </p:nvSpPr>
        <p:spPr>
          <a:xfrm>
            <a:off x="1613534" y="5477814"/>
            <a:ext cx="10175256" cy="553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Filtered search permissions, which can be configured to allow an eDiscovery manager to search only a subset of mailboxes and sites in a Microsoft 365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0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327985"/>
            <a:ext cx="9029648" cy="3385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spc="0" dirty="0"/>
              <a:t>Lab 7 – Manage Search and Investigations</a:t>
            </a:r>
          </a:p>
        </p:txBody>
      </p:sp>
      <p:pic>
        <p:nvPicPr>
          <p:cNvPr id="4" name="Picture 3" descr="Icon  of paperclip">
            <a:extLst>
              <a:ext uri="{FF2B5EF4-FFF2-40B4-BE49-F238E27FC236}">
                <a16:creationId xmlns:a16="http://schemas.microsoft.com/office/drawing/2014/main" id="{5B1F0D47-4C5D-4068-9D44-CF23FD173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893" y="2699658"/>
            <a:ext cx="1595210" cy="159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360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pc="0">
                <a:solidFill>
                  <a:schemeClr val="tx1"/>
                </a:solidFill>
              </a:rPr>
              <a:t>Lab 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9FA9A-4977-4586-B253-C74A76ECA86F}"/>
              </a:ext>
            </a:extLst>
          </p:cNvPr>
          <p:cNvSpPr txBox="1"/>
          <p:nvPr/>
        </p:nvSpPr>
        <p:spPr>
          <a:xfrm>
            <a:off x="593560" y="1618012"/>
            <a:ext cx="11263477" cy="590323"/>
          </a:xfrm>
          <a:prstGeom prst="rect">
            <a:avLst/>
          </a:prstGeom>
          <a:noFill/>
        </p:spPr>
        <p:txBody>
          <a:bodyPr wrap="square" lIns="0" tIns="91440" rIns="594360" bIns="91440" rtlCol="0" anchor="ctr">
            <a:noAutofit/>
          </a:bodyPr>
          <a:lstStyle/>
          <a:p>
            <a:pPr fontAlgn="base"/>
            <a:r>
              <a:rPr lang="en-US" sz="2400" dirty="0">
                <a:latin typeface="+mj-lt"/>
              </a:rPr>
              <a:t>Exercise 1: Conduct a data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272863-3D55-4CE0-8F01-97A63BAB63C4}"/>
              </a:ext>
            </a:extLst>
          </p:cNvPr>
          <p:cNvSpPr/>
          <p:nvPr/>
        </p:nvSpPr>
        <p:spPr bwMode="auto">
          <a:xfrm>
            <a:off x="593561" y="2343488"/>
            <a:ext cx="3118904" cy="145127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7160" tIns="13716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742" fontAlgn="base"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Task 1</a:t>
            </a:r>
          </a:p>
          <a:p>
            <a:pPr marL="0" lvl="1" defTabSz="932742" fontAlgn="base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Run a content search</a:t>
            </a:r>
          </a:p>
        </p:txBody>
      </p:sp>
      <p:pic>
        <p:nvPicPr>
          <p:cNvPr id="4" name="Picture 3" descr="Icon of hand with a cursor">
            <a:extLst>
              <a:ext uri="{FF2B5EF4-FFF2-40B4-BE49-F238E27FC236}">
                <a16:creationId xmlns:a16="http://schemas.microsoft.com/office/drawing/2014/main" id="{E1FCCC0D-9B61-4276-9FE7-C95E16E5C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57" y="3306762"/>
            <a:ext cx="457200" cy="457200"/>
          </a:xfrm>
          <a:prstGeom prst="rect">
            <a:avLst/>
          </a:prstGeom>
        </p:spPr>
      </p:pic>
      <p:pic>
        <p:nvPicPr>
          <p:cNvPr id="22" name="Picture 21" descr="Icon of document">
            <a:extLst>
              <a:ext uri="{FF2B5EF4-FFF2-40B4-BE49-F238E27FC236}">
                <a16:creationId xmlns:a16="http://schemas.microsoft.com/office/drawing/2014/main" id="{54C08D12-C2D8-4B66-AA0B-1EB114F15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11" y="3326010"/>
            <a:ext cx="457200" cy="45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5AFB1A-78F8-1F49-27DC-D2283522CC1F}"/>
              </a:ext>
            </a:extLst>
          </p:cNvPr>
          <p:cNvSpPr/>
          <p:nvPr/>
        </p:nvSpPr>
        <p:spPr bwMode="auto">
          <a:xfrm>
            <a:off x="3927311" y="2343488"/>
            <a:ext cx="3118904" cy="145127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7160" tIns="13716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742" fontAlgn="base"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Task 2</a:t>
            </a:r>
          </a:p>
          <a:p>
            <a:pPr marL="0" lvl="1" defTabSz="932742" fontAlgn="base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Export the search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13B91C-C9D8-7ED9-33F6-22390C617173}"/>
              </a:ext>
            </a:extLst>
          </p:cNvPr>
          <p:cNvSpPr/>
          <p:nvPr/>
        </p:nvSpPr>
        <p:spPr bwMode="auto">
          <a:xfrm>
            <a:off x="7232486" y="2343488"/>
            <a:ext cx="3118904" cy="145127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37160" tIns="137160" rIns="13716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742" fontAlgn="base"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Task 3</a:t>
            </a:r>
          </a:p>
          <a:p>
            <a:pPr marL="0" lvl="1" defTabSz="932742" fontAlgn="base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Export the search results</a:t>
            </a:r>
          </a:p>
        </p:txBody>
      </p:sp>
      <p:pic>
        <p:nvPicPr>
          <p:cNvPr id="8" name="Picture 7" descr="Icon of two rectangles with magnifying glass ">
            <a:extLst>
              <a:ext uri="{FF2B5EF4-FFF2-40B4-BE49-F238E27FC236}">
                <a16:creationId xmlns:a16="http://schemas.microsoft.com/office/drawing/2014/main" id="{3B1390B4-2DA6-8C2E-3FA1-8117987C1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309" y="328329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327985"/>
            <a:ext cx="9029648" cy="3385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spc="0" dirty="0"/>
              <a:t>Module 2: Manage Microsoft Purview Audit (Standard)</a:t>
            </a:r>
          </a:p>
        </p:txBody>
      </p:sp>
      <p:pic>
        <p:nvPicPr>
          <p:cNvPr id="4" name="Picture 3" descr="Icon of a wrench">
            <a:extLst>
              <a:ext uri="{FF2B5EF4-FFF2-40B4-BE49-F238E27FC236}">
                <a16:creationId xmlns:a16="http://schemas.microsoft.com/office/drawing/2014/main" id="{AC836252-92DF-4464-9F9B-61CB1877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866" y="2921000"/>
            <a:ext cx="1152526" cy="11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48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/>
          <a:p>
            <a:r>
              <a:rPr lang="en-US" altLang="zh-CN" spc="0" dirty="0"/>
              <a:t>I</a:t>
            </a:r>
            <a:r>
              <a:rPr lang="en-US" spc="0" dirty="0"/>
              <a:t>ntroduction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E7256-884A-46F7-8577-A2B65786FB38}"/>
              </a:ext>
            </a:extLst>
          </p:cNvPr>
          <p:cNvSpPr/>
          <p:nvPr/>
        </p:nvSpPr>
        <p:spPr>
          <a:xfrm>
            <a:off x="600059" y="1408176"/>
            <a:ext cx="614177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Microsoft Purview provides two auditing solutions: Audit (Standard) and Audit (Premium). This module explores Microsoft Purview Audit (Standard)</a:t>
            </a:r>
          </a:p>
          <a:p>
            <a:endParaRPr lang="en-US" sz="2000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dirty="0">
                <a:latin typeface="+mj-lt"/>
              </a:rPr>
              <a:t>This module examines:</a:t>
            </a:r>
          </a:p>
          <a:p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8" name="Picture 27" descr="Icon of hand pointing a circle">
            <a:extLst>
              <a:ext uri="{FF2B5EF4-FFF2-40B4-BE49-F238E27FC236}">
                <a16:creationId xmlns:a16="http://schemas.microsoft.com/office/drawing/2014/main" id="{890FB422-ACC8-4960-B61A-7ACFDEEE5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3034293"/>
            <a:ext cx="640080" cy="640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AA559D-520A-49DF-919B-BBC7375ED57C}"/>
              </a:ext>
            </a:extLst>
          </p:cNvPr>
          <p:cNvSpPr/>
          <p:nvPr/>
        </p:nvSpPr>
        <p:spPr>
          <a:xfrm>
            <a:off x="1734303" y="3908693"/>
            <a:ext cx="4989979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ow to search for audited activities using the Microsoft Purview Audit (Standard)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521E48-2635-426D-8CD4-5A005EE49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34303" y="3777208"/>
            <a:ext cx="49710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322918A-6E04-4414-8466-A178FD33234F}"/>
              </a:ext>
            </a:extLst>
          </p:cNvPr>
          <p:cNvSpPr/>
          <p:nvPr/>
        </p:nvSpPr>
        <p:spPr>
          <a:xfrm>
            <a:off x="1734303" y="5674713"/>
            <a:ext cx="5123697" cy="8309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How to use audit log searching to investigate common support issues reported to Microsoft Support</a:t>
            </a:r>
            <a:endParaRPr lang="en-US" sz="1600" dirty="0"/>
          </a:p>
        </p:txBody>
      </p:sp>
      <p:pic>
        <p:nvPicPr>
          <p:cNvPr id="4" name="Picture 3" descr="Icon of two rectangles with magnifying glass ">
            <a:extLst>
              <a:ext uri="{FF2B5EF4-FFF2-40B4-BE49-F238E27FC236}">
                <a16:creationId xmlns:a16="http://schemas.microsoft.com/office/drawing/2014/main" id="{105CB855-47CE-428A-A674-010F41BEF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60" y="3886553"/>
            <a:ext cx="640081" cy="640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88FD1C-74E3-DD70-FD10-8A9BF000FD3C}"/>
              </a:ext>
            </a:extLst>
          </p:cNvPr>
          <p:cNvSpPr/>
          <p:nvPr/>
        </p:nvSpPr>
        <p:spPr>
          <a:xfrm>
            <a:off x="1734303" y="3055253"/>
            <a:ext cx="4989979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differences between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Microsoft Purview Audit (Standard) and Audit (Premium)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CB795D-6986-B697-65BA-4F901586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34303" y="4640808"/>
            <a:ext cx="49710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712D7-C7C9-F11A-66B5-716000ADAF8F}"/>
              </a:ext>
            </a:extLst>
          </p:cNvPr>
          <p:cNvSpPr/>
          <p:nvPr/>
        </p:nvSpPr>
        <p:spPr>
          <a:xfrm>
            <a:off x="1734303" y="4802773"/>
            <a:ext cx="4989979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How to 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mplement audit log searching using the Audit (Standard) solution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CD5C08-67E2-E39B-2DE9-FBE2D1D27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34303" y="5524728"/>
            <a:ext cx="49710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 descr="Icon of an eye">
            <a:extLst>
              <a:ext uri="{FF2B5EF4-FFF2-40B4-BE49-F238E27FC236}">
                <a16:creationId xmlns:a16="http://schemas.microsoft.com/office/drawing/2014/main" id="{C64846CC-CD97-738F-221F-9FB3631EAB9E}"/>
              </a:ext>
            </a:extLst>
          </p:cNvPr>
          <p:cNvGrpSpPr/>
          <p:nvPr/>
        </p:nvGrpSpPr>
        <p:grpSpPr>
          <a:xfrm>
            <a:off x="599035" y="4805230"/>
            <a:ext cx="640080" cy="640080"/>
            <a:chOff x="7756780" y="3044737"/>
            <a:chExt cx="780288" cy="7818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1754DE8-0B05-0858-2B85-1585333E3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6780" y="3044737"/>
              <a:ext cx="780288" cy="781812"/>
            </a:xfrm>
            <a:prstGeom prst="rect">
              <a:avLst/>
            </a:prstGeom>
          </p:spPr>
        </p:pic>
        <p:pic>
          <p:nvPicPr>
            <p:cNvPr id="19" name="Picture 18" descr="Icon of an eye">
              <a:extLst>
                <a:ext uri="{FF2B5EF4-FFF2-40B4-BE49-F238E27FC236}">
                  <a16:creationId xmlns:a16="http://schemas.microsoft.com/office/drawing/2014/main" id="{618AB47D-D342-F41C-5D40-739DCD9E8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3724" y="3232443"/>
              <a:ext cx="406400" cy="406400"/>
            </a:xfrm>
            <a:prstGeom prst="rect">
              <a:avLst/>
            </a:prstGeom>
          </p:spPr>
        </p:pic>
      </p:grpSp>
      <p:grpSp>
        <p:nvGrpSpPr>
          <p:cNvPr id="20" name="Group 19" descr="Icon of check mark with document">
            <a:extLst>
              <a:ext uri="{FF2B5EF4-FFF2-40B4-BE49-F238E27FC236}">
                <a16:creationId xmlns:a16="http://schemas.microsoft.com/office/drawing/2014/main" id="{FB704453-D337-06D0-5E81-A250C5DE58F2}"/>
              </a:ext>
            </a:extLst>
          </p:cNvPr>
          <p:cNvGrpSpPr/>
          <p:nvPr/>
        </p:nvGrpSpPr>
        <p:grpSpPr>
          <a:xfrm>
            <a:off x="595987" y="5760004"/>
            <a:ext cx="640080" cy="640080"/>
            <a:chOff x="9134167" y="2031284"/>
            <a:chExt cx="780288" cy="78181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07D69E-AB92-584C-65F6-A2EF9A2A0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4167" y="2031284"/>
              <a:ext cx="780288" cy="781812"/>
            </a:xfrm>
            <a:prstGeom prst="rect">
              <a:avLst/>
            </a:prstGeom>
          </p:spPr>
        </p:pic>
        <p:pic>
          <p:nvPicPr>
            <p:cNvPr id="22" name="Picture 21" descr="Icon of check mark with document">
              <a:extLst>
                <a:ext uri="{FF2B5EF4-FFF2-40B4-BE49-F238E27FC236}">
                  <a16:creationId xmlns:a16="http://schemas.microsoft.com/office/drawing/2014/main" id="{9ED5C07C-F736-0EEC-3F1F-375BF141E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1111" y="2218990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28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 anchor="ctr"/>
          <a:lstStyle/>
          <a:p>
            <a:r>
              <a:rPr lang="en-US" spc="0" dirty="0">
                <a:solidFill>
                  <a:schemeClr val="tx1"/>
                </a:solidFill>
              </a:rPr>
              <a:t>Explore Microsoft Purview Audit solutions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4F4B51C-AE73-4B6E-8DC9-B462E9CE813F}"/>
              </a:ext>
            </a:extLst>
          </p:cNvPr>
          <p:cNvSpPr txBox="1">
            <a:spLocks/>
          </p:cNvSpPr>
          <p:nvPr/>
        </p:nvSpPr>
        <p:spPr>
          <a:xfrm>
            <a:off x="600059" y="1290322"/>
            <a:ext cx="5554663" cy="2127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91440" rIns="137160" bIns="9144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Audit (Standard)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Microsoft Purview Audit (Standard) provides organizations with the ability to log and search for audited activities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It enables an organization to power its forensic, IT, compliance, and legal investigations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84241B6-6641-4ABB-B233-0C10ED703A37}"/>
              </a:ext>
            </a:extLst>
          </p:cNvPr>
          <p:cNvSpPr txBox="1">
            <a:spLocks/>
          </p:cNvSpPr>
          <p:nvPr/>
        </p:nvSpPr>
        <p:spPr>
          <a:xfrm>
            <a:off x="6284703" y="1290321"/>
            <a:ext cx="5554820" cy="2127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91440" rIns="137160" bIns="9144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Audit (Premium)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Audit (Premium) builds on the capabilities of Microsoft Purview Audit (Standard) by adding advanced auditing functionality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0DD68D-3558-5AF3-FE5A-39FD684365DF}"/>
              </a:ext>
            </a:extLst>
          </p:cNvPr>
          <p:cNvGrpSpPr/>
          <p:nvPr/>
        </p:nvGrpSpPr>
        <p:grpSpPr>
          <a:xfrm>
            <a:off x="812800" y="3667761"/>
            <a:ext cx="10871200" cy="3190240"/>
            <a:chOff x="1056640" y="3667761"/>
            <a:chExt cx="10871200" cy="31902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A14634-C535-245E-4778-5340E3D04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056640" y="3667761"/>
              <a:ext cx="10871200" cy="3190240"/>
            </a:xfrm>
            <a:prstGeom prst="rect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50" name="Picture 2" descr="Diagram showing the key capabilities of Audit (Standard) and Audit (Premium).">
              <a:extLst>
                <a:ext uri="{FF2B5EF4-FFF2-40B4-BE49-F238E27FC236}">
                  <a16:creationId xmlns:a16="http://schemas.microsoft.com/office/drawing/2014/main" id="{45FAF880-F013-54A0-51F3-3E9D5B6B1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010" y="3795825"/>
              <a:ext cx="10525950" cy="2927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824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14634-C535-245E-4778-5340E3D04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0059" y="2635069"/>
            <a:ext cx="11239464" cy="2852057"/>
          </a:xfrm>
          <a:prstGeom prst="rect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 anchor="ctr"/>
          <a:lstStyle/>
          <a:p>
            <a:r>
              <a:rPr lang="en-US" spc="0" dirty="0">
                <a:solidFill>
                  <a:schemeClr val="tx1"/>
                </a:solidFill>
              </a:rPr>
              <a:t>Implement Microsoft Purview Audit (Standard)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4F4B51C-AE73-4B6E-8DC9-B462E9CE813F}"/>
              </a:ext>
            </a:extLst>
          </p:cNvPr>
          <p:cNvSpPr txBox="1">
            <a:spLocks/>
          </p:cNvSpPr>
          <p:nvPr/>
        </p:nvSpPr>
        <p:spPr>
          <a:xfrm>
            <a:off x="600059" y="1446213"/>
            <a:ext cx="11239464" cy="1002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91440" rIns="137160" bIns="9144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Audit (Standard) is enabled by default for most Microsoft 365 organizations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As a result, there's only a few things an organization must do before it can search the audit log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Diagram showing the steps to set up Microsoft Purview Audit (Standard), which include setting up licensing and permissions.">
            <a:extLst>
              <a:ext uri="{FF2B5EF4-FFF2-40B4-BE49-F238E27FC236}">
                <a16:creationId xmlns:a16="http://schemas.microsoft.com/office/drawing/2014/main" id="{38DB1FC5-FFED-BB04-AF7D-8292709C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53" y="2789076"/>
            <a:ext cx="107823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653178B-81B9-563E-24FF-1AECFA0BCCA4}"/>
              </a:ext>
            </a:extLst>
          </p:cNvPr>
          <p:cNvSpPr txBox="1">
            <a:spLocks/>
          </p:cNvSpPr>
          <p:nvPr/>
        </p:nvSpPr>
        <p:spPr>
          <a:xfrm>
            <a:off x="596952" y="5642723"/>
            <a:ext cx="11239464" cy="12254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91440" rIns="137160" bIns="9144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When an audited activity is performed by a user or admin, an audit record is generated and stored in the audit log for the organization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In Audit (Standard), audit records are retained and searchable in the audit log for 90 days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spc="0" dirty="0">
                <a:solidFill>
                  <a:schemeClr val="tx1"/>
                </a:solidFill>
              </a:rPr>
              <a:t>Search the audit log</a:t>
            </a:r>
          </a:p>
        </p:txBody>
      </p:sp>
      <p:pic>
        <p:nvPicPr>
          <p:cNvPr id="4" name="Picture 3" descr="Icon of two rectangles with magnifying glass ">
            <a:extLst>
              <a:ext uri="{FF2B5EF4-FFF2-40B4-BE49-F238E27FC236}">
                <a16:creationId xmlns:a16="http://schemas.microsoft.com/office/drawing/2014/main" id="{3480476C-BFA9-45FD-90EB-0FA99BF5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404487"/>
            <a:ext cx="822960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45FCA9-E57A-4751-9608-2446581FA224}"/>
              </a:ext>
            </a:extLst>
          </p:cNvPr>
          <p:cNvSpPr txBox="1"/>
          <p:nvPr/>
        </p:nvSpPr>
        <p:spPr>
          <a:xfrm>
            <a:off x="1816100" y="1404487"/>
            <a:ext cx="10040937" cy="70878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 lvl="1">
              <a:spcBef>
                <a:spcPts val="600"/>
              </a:spcBef>
            </a:pPr>
            <a:r>
              <a:rPr lang="en-US" sz="2000" dirty="0">
                <a:cs typeface="Segoe UI Semilight" panose="020B0402040204020203" pitchFamily="34" charset="0"/>
              </a:rPr>
              <a:t>Microsoft 365 supports an audit log so that organizations can search it for activities performed in different Microsoft 365 services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81B5CC-4491-44A1-9DD9-CE4CA37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16100" y="2288659"/>
            <a:ext cx="9993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a document ">
            <a:extLst>
              <a:ext uri="{FF2B5EF4-FFF2-40B4-BE49-F238E27FC236}">
                <a16:creationId xmlns:a16="http://schemas.microsoft.com/office/drawing/2014/main" id="{32A76B47-0904-4D85-9414-212DA6F28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2919720"/>
            <a:ext cx="822960" cy="822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E5F4E0-17CD-4211-86F8-C6DBCB57714A}"/>
              </a:ext>
            </a:extLst>
          </p:cNvPr>
          <p:cNvSpPr txBox="1"/>
          <p:nvPr/>
        </p:nvSpPr>
        <p:spPr>
          <a:xfrm>
            <a:off x="1816100" y="2595976"/>
            <a:ext cx="10162540" cy="42416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cs typeface="Segoe UI Semilight" panose="020B0402040204020203" pitchFamily="34" charset="0"/>
              </a:rPr>
              <a:t>The following steps are required to search the audit log within the Microsoft Purview compliance portal: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latin typeface="+mj-lt"/>
                <a:cs typeface="Segoe UI Semilight" panose="020B0402040204020203" pitchFamily="34" charset="0"/>
              </a:rPr>
              <a:t>Run an audit log search.</a:t>
            </a:r>
            <a:r>
              <a:rPr lang="en-US" sz="2000" dirty="0">
                <a:latin typeface="+mj-lt"/>
                <a:cs typeface="Segoe UI Semilight" panose="020B0402040204020203" pitchFamily="34" charset="0"/>
              </a:rPr>
              <a:t> </a:t>
            </a:r>
            <a:r>
              <a:rPr lang="en-US" sz="2000" dirty="0">
                <a:cs typeface="Segoe UI Semilight" panose="020B0402040204020203" pitchFamily="34" charset="0"/>
              </a:rPr>
              <a:t>When doing so, configure the following search criteria:</a:t>
            </a:r>
          </a:p>
          <a:p>
            <a:pPr marL="690563" lvl="1" indent="-225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Segoe UI Semilight" panose="020B0402040204020203" pitchFamily="34" charset="0"/>
              </a:rPr>
              <a:t>Start date and End date</a:t>
            </a:r>
          </a:p>
          <a:p>
            <a:pPr marL="690563" lvl="1" indent="-225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Segoe UI Semilight" panose="020B0402040204020203" pitchFamily="34" charset="0"/>
              </a:rPr>
              <a:t>Type of activities to search for</a:t>
            </a:r>
          </a:p>
          <a:p>
            <a:pPr marL="690563" lvl="1" indent="-225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Segoe UI Semilight" panose="020B0402040204020203" pitchFamily="34" charset="0"/>
              </a:rPr>
              <a:t>Users to display search results for</a:t>
            </a:r>
          </a:p>
          <a:p>
            <a:pPr marL="690563" lvl="1" indent="-225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Segoe UI Semilight" panose="020B0402040204020203" pitchFamily="34" charset="0"/>
              </a:rPr>
              <a:t>File name or folder name containing activities with the specified keyword</a:t>
            </a:r>
          </a:p>
          <a:p>
            <a:pPr marL="690563" lvl="1" indent="-2254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Segoe UI Semilight" panose="020B0402040204020203" pitchFamily="34" charset="0"/>
              </a:rPr>
              <a:t>URL of a file </a:t>
            </a:r>
            <a:r>
              <a:rPr lang="en-US" sz="2000" dirty="0">
                <a:cs typeface="Segoe UI Semilight" panose="020B0402040204020203" pitchFamily="34" charset="0"/>
              </a:rPr>
              <a:t>or folder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latin typeface="+mj-lt"/>
                <a:cs typeface="Segoe UI Semilight" panose="020B0402040204020203" pitchFamily="34" charset="0"/>
              </a:rPr>
              <a:t>View the search results.</a:t>
            </a:r>
            <a:r>
              <a:rPr lang="en-US" sz="2000" dirty="0">
                <a:cs typeface="Segoe UI Semilight" panose="020B0402040204020203" pitchFamily="34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 maximum of 50,000 events will be displayed in increments of 150 events</a:t>
            </a:r>
            <a:endParaRPr lang="en-US" sz="2000" dirty="0">
              <a:cs typeface="Segoe UI Semilight" panose="020B0402040204020203" pitchFamily="34" charset="0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1"/>
                </a:solidFill>
                <a:latin typeface="+mj-lt"/>
                <a:cs typeface="Segoe UI Semilight" panose="020B0402040204020203" pitchFamily="34" charset="0"/>
              </a:rPr>
              <a:t>Export the search results to a file.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The results can be exported to a comma-separated value (CSV) file on a local computer</a:t>
            </a:r>
            <a:endParaRPr lang="en-US" sz="2000" dirty="0"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79437" y="3066376"/>
            <a:ext cx="2253723" cy="861774"/>
          </a:xfrm>
        </p:spPr>
        <p:txBody>
          <a:bodyPr/>
          <a:lstStyle/>
          <a:p>
            <a:r>
              <a:rPr lang="en-US" spc="0" dirty="0"/>
              <a:t>Learning Path agenda</a:t>
            </a:r>
          </a:p>
        </p:txBody>
      </p:sp>
      <p:pic>
        <p:nvPicPr>
          <p:cNvPr id="57" name="Picture 56" descr="Icon of a shield with exclamation mark in the middle">
            <a:extLst>
              <a:ext uri="{FF2B5EF4-FFF2-40B4-BE49-F238E27FC236}">
                <a16:creationId xmlns:a16="http://schemas.microsoft.com/office/drawing/2014/main" id="{6AF4DA68-F91B-42E8-BE51-A9DD1620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628" y="168540"/>
            <a:ext cx="732872" cy="731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D0741-BC92-4657-A3FD-A55E66C7C308}"/>
              </a:ext>
            </a:extLst>
          </p:cNvPr>
          <p:cNvSpPr txBox="1"/>
          <p:nvPr/>
        </p:nvSpPr>
        <p:spPr>
          <a:xfrm>
            <a:off x="4711699" y="409981"/>
            <a:ext cx="726304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00100">
              <a:spcBef>
                <a:spcPct val="0"/>
              </a:spcBef>
            </a:pPr>
            <a:r>
              <a:rPr lang="en-US" sz="2200" dirty="0"/>
              <a:t>Search for content in the Microsoft Purview compliance portal</a:t>
            </a:r>
          </a:p>
        </p:txBody>
      </p:sp>
      <p:pic>
        <p:nvPicPr>
          <p:cNvPr id="59" name="Picture 58" descr="Icon  of paperclip">
            <a:extLst>
              <a:ext uri="{FF2B5EF4-FFF2-40B4-BE49-F238E27FC236}">
                <a16:creationId xmlns:a16="http://schemas.microsoft.com/office/drawing/2014/main" id="{95662EAE-8414-40F1-98BD-E0164F547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628" y="1084121"/>
            <a:ext cx="732872" cy="731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2887FD-649B-4C26-9209-C13ED749E53D}"/>
              </a:ext>
            </a:extLst>
          </p:cNvPr>
          <p:cNvSpPr txBox="1"/>
          <p:nvPr/>
        </p:nvSpPr>
        <p:spPr>
          <a:xfrm>
            <a:off x="4711700" y="1521783"/>
            <a:ext cx="71453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00100">
              <a:spcBef>
                <a:spcPct val="0"/>
              </a:spcBef>
            </a:pPr>
            <a:r>
              <a:rPr lang="en-US" sz="2200" dirty="0"/>
              <a:t>Lab 7-Exercise 1 – Conduct a data search</a:t>
            </a:r>
          </a:p>
        </p:txBody>
      </p:sp>
      <p:pic>
        <p:nvPicPr>
          <p:cNvPr id="61" name="Picture 60" descr="Icon of a wrench">
            <a:extLst>
              <a:ext uri="{FF2B5EF4-FFF2-40B4-BE49-F238E27FC236}">
                <a16:creationId xmlns:a16="http://schemas.microsoft.com/office/drawing/2014/main" id="{587105C3-D870-416B-A4EA-BDEAF355D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628" y="2050800"/>
            <a:ext cx="732872" cy="7315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98A75-5A06-42EA-AA74-85CD1047491F}"/>
              </a:ext>
            </a:extLst>
          </p:cNvPr>
          <p:cNvSpPr txBox="1"/>
          <p:nvPr/>
        </p:nvSpPr>
        <p:spPr>
          <a:xfrm>
            <a:off x="4711700" y="2283718"/>
            <a:ext cx="71453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00100">
              <a:spcBef>
                <a:spcPct val="0"/>
              </a:spcBef>
            </a:pPr>
            <a:r>
              <a:rPr lang="en-US" sz="2200" dirty="0"/>
              <a:t>Manage Microsoft Purview Audit (Standard)</a:t>
            </a:r>
          </a:p>
        </p:txBody>
      </p:sp>
      <p:pic>
        <p:nvPicPr>
          <p:cNvPr id="65" name="Picture 64" descr="Icon of two keys attached to a common ring">
            <a:extLst>
              <a:ext uri="{FF2B5EF4-FFF2-40B4-BE49-F238E27FC236}">
                <a16:creationId xmlns:a16="http://schemas.microsoft.com/office/drawing/2014/main" id="{AEEA11C0-6B59-49EA-AA50-3B51113F9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628" y="2932786"/>
            <a:ext cx="732872" cy="7315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F699B7-5B16-45ED-A800-EEC83FB4A189}"/>
              </a:ext>
            </a:extLst>
          </p:cNvPr>
          <p:cNvSpPr txBox="1"/>
          <p:nvPr/>
        </p:nvSpPr>
        <p:spPr>
          <a:xfrm>
            <a:off x="4711700" y="3110968"/>
            <a:ext cx="71453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00100">
              <a:spcBef>
                <a:spcPct val="0"/>
              </a:spcBef>
            </a:pPr>
            <a:r>
              <a:rPr lang="en-US" sz="2200" dirty="0"/>
              <a:t>Manage Microsoft Purview Audit (Premium)</a:t>
            </a:r>
          </a:p>
        </p:txBody>
      </p:sp>
      <p:pic>
        <p:nvPicPr>
          <p:cNvPr id="67" name="Picture 66" descr="Icon of two rectangles with magnifying glass ">
            <a:extLst>
              <a:ext uri="{FF2B5EF4-FFF2-40B4-BE49-F238E27FC236}">
                <a16:creationId xmlns:a16="http://schemas.microsoft.com/office/drawing/2014/main" id="{C0669407-01DA-4A0F-AE48-1D64370B4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628" y="6218928"/>
            <a:ext cx="732872" cy="7315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FAB150A-40FF-49F2-ADEF-C83250F07EC5}"/>
              </a:ext>
            </a:extLst>
          </p:cNvPr>
          <p:cNvSpPr txBox="1"/>
          <p:nvPr/>
        </p:nvSpPr>
        <p:spPr>
          <a:xfrm>
            <a:off x="4713188" y="5644537"/>
            <a:ext cx="71453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00100">
              <a:spcBef>
                <a:spcPct val="0"/>
              </a:spcBef>
            </a:pPr>
            <a:r>
              <a:rPr lang="en-US" sz="2200" dirty="0"/>
              <a:t>Lab 7-Exercise 2 – Investigate Your Microsoft 365 Data</a:t>
            </a:r>
          </a:p>
        </p:txBody>
      </p:sp>
      <p:pic>
        <p:nvPicPr>
          <p:cNvPr id="13" name="Picture 12" descr="Icon of circular arrow">
            <a:extLst>
              <a:ext uri="{FF2B5EF4-FFF2-40B4-BE49-F238E27FC236}">
                <a16:creationId xmlns:a16="http://schemas.microsoft.com/office/drawing/2014/main" id="{5FDED74E-37A0-88B8-7D4A-CFF3D3F154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1627" y="3814772"/>
            <a:ext cx="731520" cy="731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BF665C-EAD3-9A4C-F99E-4B481C363FCB}"/>
              </a:ext>
            </a:extLst>
          </p:cNvPr>
          <p:cNvSpPr txBox="1"/>
          <p:nvPr/>
        </p:nvSpPr>
        <p:spPr>
          <a:xfrm>
            <a:off x="4708186" y="4827571"/>
            <a:ext cx="7281461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200" dirty="0"/>
              <a:t>Manage Microsoft Purview eDiscovery (Premium)</a:t>
            </a:r>
          </a:p>
        </p:txBody>
      </p:sp>
      <p:pic>
        <p:nvPicPr>
          <p:cNvPr id="16" name="Picture 15" descr="Icon of a document">
            <a:extLst>
              <a:ext uri="{FF2B5EF4-FFF2-40B4-BE49-F238E27FC236}">
                <a16:creationId xmlns:a16="http://schemas.microsoft.com/office/drawing/2014/main" id="{0344F866-8439-9F54-6D54-636338BC1D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627" y="4629662"/>
            <a:ext cx="731520" cy="7315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2437FB-ED78-5A4C-4750-BEC2F3176424}"/>
              </a:ext>
            </a:extLst>
          </p:cNvPr>
          <p:cNvSpPr txBox="1"/>
          <p:nvPr/>
        </p:nvSpPr>
        <p:spPr>
          <a:xfrm>
            <a:off x="4714803" y="3999556"/>
            <a:ext cx="7281461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200" dirty="0"/>
              <a:t>Manage Microsoft Purview eDiscovery (Standard)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02E81-2256-3FCC-9059-D9E6A515ED72}"/>
              </a:ext>
            </a:extLst>
          </p:cNvPr>
          <p:cNvSpPr txBox="1"/>
          <p:nvPr/>
        </p:nvSpPr>
        <p:spPr>
          <a:xfrm>
            <a:off x="4712940" y="6429621"/>
            <a:ext cx="71453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00100">
              <a:spcBef>
                <a:spcPct val="0"/>
              </a:spcBef>
            </a:pPr>
            <a:r>
              <a:rPr lang="en-US" sz="2200" dirty="0"/>
              <a:t>Learning Path Review</a:t>
            </a:r>
          </a:p>
        </p:txBody>
      </p:sp>
      <p:grpSp>
        <p:nvGrpSpPr>
          <p:cNvPr id="4" name="Group 3" descr="Icon of magnifying glass">
            <a:extLst>
              <a:ext uri="{FF2B5EF4-FFF2-40B4-BE49-F238E27FC236}">
                <a16:creationId xmlns:a16="http://schemas.microsoft.com/office/drawing/2014/main" id="{CFB14C4F-1ACF-46ED-493D-C768386045D9}"/>
              </a:ext>
            </a:extLst>
          </p:cNvPr>
          <p:cNvGrpSpPr/>
          <p:nvPr/>
        </p:nvGrpSpPr>
        <p:grpSpPr>
          <a:xfrm>
            <a:off x="3663182" y="5460724"/>
            <a:ext cx="731520" cy="731520"/>
            <a:chOff x="7756780" y="1017831"/>
            <a:chExt cx="780288" cy="7818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C4A19D-D147-A01A-6D13-7BF5CE782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56780" y="1017831"/>
              <a:ext cx="780288" cy="781812"/>
            </a:xfrm>
            <a:prstGeom prst="rect">
              <a:avLst/>
            </a:prstGeom>
          </p:spPr>
        </p:pic>
        <p:pic>
          <p:nvPicPr>
            <p:cNvPr id="7" name="Picture 6" descr="Icon of magnifying glass">
              <a:extLst>
                <a:ext uri="{FF2B5EF4-FFF2-40B4-BE49-F238E27FC236}">
                  <a16:creationId xmlns:a16="http://schemas.microsoft.com/office/drawing/2014/main" id="{14B0BBE2-3377-AB09-03C9-4A1AFDE5B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43724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spc="0" dirty="0">
                <a:solidFill>
                  <a:schemeClr val="tx1"/>
                </a:solidFill>
              </a:rPr>
              <a:t>Export, configure, and view audit log records</a:t>
            </a:r>
          </a:p>
        </p:txBody>
      </p:sp>
      <p:pic>
        <p:nvPicPr>
          <p:cNvPr id="34" name="Picture 33" descr="Icon of two rectangles with magnifying glass ">
            <a:extLst>
              <a:ext uri="{FF2B5EF4-FFF2-40B4-BE49-F238E27FC236}">
                <a16:creationId xmlns:a16="http://schemas.microsoft.com/office/drawing/2014/main" id="{968EC327-29D4-4A1F-B31C-1E3796F0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581584"/>
            <a:ext cx="1025526" cy="10255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32BACD-ED10-4808-B167-4AF7F534C8F5}"/>
              </a:ext>
            </a:extLst>
          </p:cNvPr>
          <p:cNvSpPr/>
          <p:nvPr/>
        </p:nvSpPr>
        <p:spPr>
          <a:xfrm>
            <a:off x="1869729" y="1581584"/>
            <a:ext cx="9966672" cy="10156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Step 1: Export audit log search results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The first step is to search the audit log and then export the results in a comma-separated value (CSV) file to your local computer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337E5C-B199-4CAC-B9B1-17BCFD90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9729" y="2800396"/>
            <a:ext cx="99666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 of two screens with a check mark on the first screen">
            <a:extLst>
              <a:ext uri="{FF2B5EF4-FFF2-40B4-BE49-F238E27FC236}">
                <a16:creationId xmlns:a16="http://schemas.microsoft.com/office/drawing/2014/main" id="{319EC3AE-5D6C-4FC9-B5B6-693B22F2A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3113816"/>
            <a:ext cx="1025526" cy="10255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F4A9E9-9817-4EE5-981B-6A42954A6240}"/>
              </a:ext>
            </a:extLst>
          </p:cNvPr>
          <p:cNvSpPr/>
          <p:nvPr/>
        </p:nvSpPr>
        <p:spPr>
          <a:xfrm>
            <a:off x="1869729" y="3015880"/>
            <a:ext cx="9966672" cy="142526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Step 2: Format the exported audit log using the Power Query Editor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The next step is where the JSON transform feature in the Power Query Editor in Excel comes into play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This feature will split each property in the JSON object in the </a:t>
            </a:r>
            <a:r>
              <a:rPr lang="en-US" sz="2000" dirty="0" err="1">
                <a:latin typeface="+mj-lt"/>
              </a:rPr>
              <a:t>AuditData</a:t>
            </a:r>
            <a:r>
              <a:rPr lang="en-US" sz="2000" dirty="0"/>
              <a:t> column into its own column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D1A6BF-11F8-4589-B780-2E6106D2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9729" y="4878030"/>
            <a:ext cx="99666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Icon of screen with the letter C on it">
            <a:extLst>
              <a:ext uri="{FF2B5EF4-FFF2-40B4-BE49-F238E27FC236}">
                <a16:creationId xmlns:a16="http://schemas.microsoft.com/office/drawing/2014/main" id="{98A34EF8-6351-406B-B8E9-95A71FE86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59" y="5224872"/>
            <a:ext cx="1025526" cy="10255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DABF69-51F2-4CB3-9262-C15AC24C24E7}"/>
              </a:ext>
            </a:extLst>
          </p:cNvPr>
          <p:cNvSpPr/>
          <p:nvPr/>
        </p:nvSpPr>
        <p:spPr>
          <a:xfrm>
            <a:off x="1869729" y="5067245"/>
            <a:ext cx="9966672" cy="167899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Use PowerShell to search and export audit log records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You can use the </a:t>
            </a:r>
            <a:r>
              <a:rPr lang="en-US" sz="2000" dirty="0">
                <a:latin typeface="+mj-lt"/>
              </a:rPr>
              <a:t>Search-</a:t>
            </a:r>
            <a:r>
              <a:rPr lang="en-US" sz="2000" dirty="0" err="1">
                <a:latin typeface="+mj-lt"/>
              </a:rPr>
              <a:t>UnifiedAuditLog</a:t>
            </a:r>
            <a:r>
              <a:rPr lang="en-US" sz="2000" dirty="0"/>
              <a:t> cmdlet in Exchange Online PowerShell to export the results of an audit log search to a CSV file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Follow the same procedure described in Step 2 in the student training manual to format the audit log using the Power Query editor</a:t>
            </a:r>
          </a:p>
        </p:txBody>
      </p:sp>
    </p:spTree>
    <p:extLst>
      <p:ext uri="{BB962C8B-B14F-4D97-AF65-F5344CB8AC3E}">
        <p14:creationId xmlns:p14="http://schemas.microsoft.com/office/powerpoint/2010/main" val="38434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pc="0" dirty="0">
                <a:solidFill>
                  <a:schemeClr val="tx1"/>
                </a:solidFill>
              </a:rPr>
              <a:t>Use audit log searching to investigate common support issues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0ED7A-5C19-4E20-B80A-119705A33401}"/>
              </a:ext>
            </a:extLst>
          </p:cNvPr>
          <p:cNvSpPr txBox="1"/>
          <p:nvPr/>
        </p:nvSpPr>
        <p:spPr>
          <a:xfrm>
            <a:off x="600058" y="1112208"/>
            <a:ext cx="1151825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indent="0">
              <a:buNone/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Organizations can use the audit log search tool to help them investigate the following common support issues:</a:t>
            </a:r>
          </a:p>
        </p:txBody>
      </p:sp>
      <p:pic>
        <p:nvPicPr>
          <p:cNvPr id="152" name="Picture 151" descr="Icon of person">
            <a:extLst>
              <a:ext uri="{FF2B5EF4-FFF2-40B4-BE49-F238E27FC236}">
                <a16:creationId xmlns:a16="http://schemas.microsoft.com/office/drawing/2014/main" id="{3B90460A-1DA9-41DC-9423-A731D77A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45" y="2111843"/>
            <a:ext cx="952500" cy="952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2DA08B-CE2F-4875-9483-798F43604996}"/>
              </a:ext>
            </a:extLst>
          </p:cNvPr>
          <p:cNvSpPr txBox="1"/>
          <p:nvPr/>
        </p:nvSpPr>
        <p:spPr>
          <a:xfrm>
            <a:off x="1774914" y="2125667"/>
            <a:ext cx="4017097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1"/>
            <a:r>
              <a:rPr lang="en-US" sz="2000" dirty="0"/>
              <a:t>Find the IP address of the computer used to access a compromised account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FA9-A174-4E8E-8B5E-E10BE0B5A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4914" y="3121701"/>
            <a:ext cx="40170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 descr="Icon of hand with a ring on the tip of finger">
            <a:extLst>
              <a:ext uri="{FF2B5EF4-FFF2-40B4-BE49-F238E27FC236}">
                <a16:creationId xmlns:a16="http://schemas.microsoft.com/office/drawing/2014/main" id="{75412D6A-ED24-468C-BC46-D48BBF404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45" y="3180583"/>
            <a:ext cx="952500" cy="952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833E02-BE3A-4830-AF95-AA5B40C2571C}"/>
              </a:ext>
            </a:extLst>
          </p:cNvPr>
          <p:cNvSpPr txBox="1"/>
          <p:nvPr/>
        </p:nvSpPr>
        <p:spPr>
          <a:xfrm>
            <a:off x="1774914" y="3348294"/>
            <a:ext cx="4017097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1"/>
            <a:r>
              <a:rPr lang="en-US" sz="2000" dirty="0"/>
              <a:t>Determine who set up email forwarding for a mailbox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7F7E4D-26EA-408F-9507-6AC72600C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4914" y="4190440"/>
            <a:ext cx="40170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 descr="Icon of two folders with left and right arrows">
            <a:extLst>
              <a:ext uri="{FF2B5EF4-FFF2-40B4-BE49-F238E27FC236}">
                <a16:creationId xmlns:a16="http://schemas.microsoft.com/office/drawing/2014/main" id="{B43CC759-C03E-46D0-A8A4-39136016B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45" y="4249323"/>
            <a:ext cx="952500" cy="952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3426B0F-7981-476F-9CB1-080804EA4A0A}"/>
              </a:ext>
            </a:extLst>
          </p:cNvPr>
          <p:cNvSpPr txBox="1"/>
          <p:nvPr/>
        </p:nvSpPr>
        <p:spPr>
          <a:xfrm>
            <a:off x="1774914" y="4417033"/>
            <a:ext cx="4017097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1"/>
            <a:r>
              <a:rPr lang="en-US" sz="2000" dirty="0"/>
              <a:t>Determine if a user deleted email items in their mailbox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9A6941-4675-4528-8008-4DADED11A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4914" y="5259179"/>
            <a:ext cx="40170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57" descr="Icon of three rectangles with a check mark at each end">
            <a:extLst>
              <a:ext uri="{FF2B5EF4-FFF2-40B4-BE49-F238E27FC236}">
                <a16:creationId xmlns:a16="http://schemas.microsoft.com/office/drawing/2014/main" id="{DA1AEDEF-7041-4055-8AF8-3E036351F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45" y="5318062"/>
            <a:ext cx="952500" cy="9525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4EFC382-4160-454F-9FB4-2E30BDD6393E}"/>
              </a:ext>
            </a:extLst>
          </p:cNvPr>
          <p:cNvSpPr txBox="1"/>
          <p:nvPr/>
        </p:nvSpPr>
        <p:spPr>
          <a:xfrm>
            <a:off x="1774914" y="5485774"/>
            <a:ext cx="4017097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1"/>
            <a:r>
              <a:rPr lang="en-US" sz="2000" dirty="0"/>
              <a:t>Determine if a user created an inbox rule</a:t>
            </a:r>
          </a:p>
        </p:txBody>
      </p:sp>
      <p:pic>
        <p:nvPicPr>
          <p:cNvPr id="162" name="Picture 161" descr="Icon of pencil with square behind it">
            <a:extLst>
              <a:ext uri="{FF2B5EF4-FFF2-40B4-BE49-F238E27FC236}">
                <a16:creationId xmlns:a16="http://schemas.microsoft.com/office/drawing/2014/main" id="{44613BC4-7FC1-4ED4-9ADD-893417541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998" y="2111843"/>
            <a:ext cx="952500" cy="9525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F059DE-E51A-49D7-A580-8AEF224A993A}"/>
              </a:ext>
            </a:extLst>
          </p:cNvPr>
          <p:cNvSpPr txBox="1"/>
          <p:nvPr/>
        </p:nvSpPr>
        <p:spPr>
          <a:xfrm>
            <a:off x="7719234" y="2125667"/>
            <a:ext cx="4017097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1"/>
            <a:r>
              <a:rPr lang="en-US" sz="2000" dirty="0"/>
              <a:t>Investigate why there was a successful sign-in by a user outside your organization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14395D-276D-483D-A17E-F565D7938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19234" y="3121701"/>
            <a:ext cx="40170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 descr="Icon of two rectangles with magnifying glass ">
            <a:extLst>
              <a:ext uri="{FF2B5EF4-FFF2-40B4-BE49-F238E27FC236}">
                <a16:creationId xmlns:a16="http://schemas.microsoft.com/office/drawing/2014/main" id="{B629B355-5635-447F-A12F-DC3825DB9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9998" y="3180583"/>
            <a:ext cx="952500" cy="9525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34699A8-B75A-4B0E-8D77-CEC24183999C}"/>
              </a:ext>
            </a:extLst>
          </p:cNvPr>
          <p:cNvSpPr txBox="1"/>
          <p:nvPr/>
        </p:nvSpPr>
        <p:spPr>
          <a:xfrm>
            <a:off x="7719234" y="3348294"/>
            <a:ext cx="439907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1"/>
            <a:r>
              <a:rPr lang="en-US" sz="2000" dirty="0"/>
              <a:t>Search for mailbox activities performed by users with non-E5 licenses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2BCCFBA-6AC2-48C9-ABC8-75F3EEB5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19234" y="4190440"/>
            <a:ext cx="401709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 descr="Icon of folder with upward pointing arrow on the bottom">
            <a:extLst>
              <a:ext uri="{FF2B5EF4-FFF2-40B4-BE49-F238E27FC236}">
                <a16:creationId xmlns:a16="http://schemas.microsoft.com/office/drawing/2014/main" id="{EEA7D594-DBB9-4ECA-9A96-0B85AD918E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9998" y="4249323"/>
            <a:ext cx="952500" cy="9525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2A5ABBF-9409-4749-BCCB-D1F068FFC06B}"/>
              </a:ext>
            </a:extLst>
          </p:cNvPr>
          <p:cNvSpPr txBox="1"/>
          <p:nvPr/>
        </p:nvSpPr>
        <p:spPr>
          <a:xfrm>
            <a:off x="7719234" y="4417033"/>
            <a:ext cx="4017097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lvl="1"/>
            <a:r>
              <a:rPr lang="en-US" sz="2000" dirty="0"/>
              <a:t>Search for mailbox activities performed by delegate users</a:t>
            </a:r>
          </a:p>
        </p:txBody>
      </p:sp>
    </p:spTree>
    <p:extLst>
      <p:ext uri="{BB962C8B-B14F-4D97-AF65-F5344CB8AC3E}">
        <p14:creationId xmlns:p14="http://schemas.microsoft.com/office/powerpoint/2010/main" val="1610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6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6316" y="1329088"/>
            <a:ext cx="11260085" cy="544080"/>
          </a:xfrm>
          <a:prstGeom prst="rect">
            <a:avLst/>
          </a:prstGeom>
          <a:noFill/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</a:rPr>
              <a:t>In this module, you examined the following items: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FAB02-FFB9-7F60-970F-7578E3B0D274}"/>
              </a:ext>
            </a:extLst>
          </p:cNvPr>
          <p:cNvSpPr/>
          <p:nvPr/>
        </p:nvSpPr>
        <p:spPr>
          <a:xfrm>
            <a:off x="1734303" y="2405013"/>
            <a:ext cx="9309617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differences between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Microsoft Purview Audit (Standard) and Audit (Premium)</a:t>
            </a:r>
            <a:endParaRPr lang="en-US" sz="2000" dirty="0"/>
          </a:p>
        </p:txBody>
      </p:sp>
      <p:pic>
        <p:nvPicPr>
          <p:cNvPr id="11" name="Picture 10" descr="Icon of hand pointing a circle">
            <a:extLst>
              <a:ext uri="{FF2B5EF4-FFF2-40B4-BE49-F238E27FC236}">
                <a16:creationId xmlns:a16="http://schemas.microsoft.com/office/drawing/2014/main" id="{1582B6C6-6F3A-0C7A-397B-CDA3EBB5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2272293"/>
            <a:ext cx="640080" cy="6400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E925AD-1C2B-C261-B11F-A652B94422B2}"/>
              </a:ext>
            </a:extLst>
          </p:cNvPr>
          <p:cNvSpPr/>
          <p:nvPr/>
        </p:nvSpPr>
        <p:spPr>
          <a:xfrm>
            <a:off x="1734303" y="3299093"/>
            <a:ext cx="9492497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ow to search for audited activities using the Microsoft Purview Audit (Standard)</a:t>
            </a:r>
            <a:endParaRPr lang="en-US" sz="2000" dirty="0"/>
          </a:p>
        </p:txBody>
      </p:sp>
      <p:pic>
        <p:nvPicPr>
          <p:cNvPr id="15" name="Picture 14" descr="Icon of two rectangles with magnifying glass ">
            <a:extLst>
              <a:ext uri="{FF2B5EF4-FFF2-40B4-BE49-F238E27FC236}">
                <a16:creationId xmlns:a16="http://schemas.microsoft.com/office/drawing/2014/main" id="{23DCC824-7087-6EF5-A687-56B1E3CBF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87" y="3177173"/>
            <a:ext cx="640081" cy="6400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C84B1B3-5C52-783B-4228-40B5A845405C}"/>
              </a:ext>
            </a:extLst>
          </p:cNvPr>
          <p:cNvSpPr/>
          <p:nvPr/>
        </p:nvSpPr>
        <p:spPr>
          <a:xfrm>
            <a:off x="1734303" y="4264293"/>
            <a:ext cx="10325617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How to i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mplement audit log searching using the Audit (Standard) solution</a:t>
            </a:r>
            <a:endParaRPr lang="en-US" sz="2000" dirty="0"/>
          </a:p>
        </p:txBody>
      </p:sp>
      <p:grpSp>
        <p:nvGrpSpPr>
          <p:cNvPr id="20" name="Group 19" descr="Icon of an eye">
            <a:extLst>
              <a:ext uri="{FF2B5EF4-FFF2-40B4-BE49-F238E27FC236}">
                <a16:creationId xmlns:a16="http://schemas.microsoft.com/office/drawing/2014/main" id="{29FC3374-2621-EFE0-47AA-3880E4207FC8}"/>
              </a:ext>
            </a:extLst>
          </p:cNvPr>
          <p:cNvGrpSpPr/>
          <p:nvPr/>
        </p:nvGrpSpPr>
        <p:grpSpPr>
          <a:xfrm>
            <a:off x="599035" y="4144830"/>
            <a:ext cx="640080" cy="640080"/>
            <a:chOff x="7756780" y="3044737"/>
            <a:chExt cx="780288" cy="78181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8CE0ADA-1F49-D0AA-F741-05A503431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6780" y="3044737"/>
              <a:ext cx="780288" cy="781812"/>
            </a:xfrm>
            <a:prstGeom prst="rect">
              <a:avLst/>
            </a:prstGeom>
          </p:spPr>
        </p:pic>
        <p:pic>
          <p:nvPicPr>
            <p:cNvPr id="22" name="Picture 21" descr="Icon of an eye">
              <a:extLst>
                <a:ext uri="{FF2B5EF4-FFF2-40B4-BE49-F238E27FC236}">
                  <a16:creationId xmlns:a16="http://schemas.microsoft.com/office/drawing/2014/main" id="{45207F13-4C4A-B783-3BF5-785D4C86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3724" y="3232443"/>
              <a:ext cx="406400" cy="4064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7E2CA-66DA-52FA-096F-0F07F3561638}"/>
              </a:ext>
            </a:extLst>
          </p:cNvPr>
          <p:cNvSpPr/>
          <p:nvPr/>
        </p:nvSpPr>
        <p:spPr>
          <a:xfrm>
            <a:off x="1734303" y="5258153"/>
            <a:ext cx="10325617" cy="61555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How to use audit log searching to investigate common support issues reported to Microsoft Support</a:t>
            </a:r>
            <a:endParaRPr lang="en-US" dirty="0"/>
          </a:p>
        </p:txBody>
      </p:sp>
      <p:grpSp>
        <p:nvGrpSpPr>
          <p:cNvPr id="25" name="Group 24" descr="Icon of check mark with document">
            <a:extLst>
              <a:ext uri="{FF2B5EF4-FFF2-40B4-BE49-F238E27FC236}">
                <a16:creationId xmlns:a16="http://schemas.microsoft.com/office/drawing/2014/main" id="{ABF486E2-C848-838B-F2EE-211042BEB60D}"/>
              </a:ext>
            </a:extLst>
          </p:cNvPr>
          <p:cNvGrpSpPr/>
          <p:nvPr/>
        </p:nvGrpSpPr>
        <p:grpSpPr>
          <a:xfrm>
            <a:off x="595987" y="5241844"/>
            <a:ext cx="640080" cy="640080"/>
            <a:chOff x="9134167" y="2031284"/>
            <a:chExt cx="780288" cy="78181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A0410F8-AB75-224E-1ADA-7E47583FC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4167" y="2031284"/>
              <a:ext cx="780288" cy="781812"/>
            </a:xfrm>
            <a:prstGeom prst="rect">
              <a:avLst/>
            </a:prstGeom>
          </p:spPr>
        </p:pic>
        <p:pic>
          <p:nvPicPr>
            <p:cNvPr id="27" name="Picture 26" descr="Icon of check mark with document">
              <a:extLst>
                <a:ext uri="{FF2B5EF4-FFF2-40B4-BE49-F238E27FC236}">
                  <a16:creationId xmlns:a16="http://schemas.microsoft.com/office/drawing/2014/main" id="{55FE0EFA-7844-9FC3-7EE0-85147F546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1111" y="2218990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327985"/>
            <a:ext cx="9029648" cy="3385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spc="0" dirty="0"/>
              <a:t>Module 3: Manage Microsoft Purview Audit (Premium)</a:t>
            </a:r>
          </a:p>
        </p:txBody>
      </p:sp>
      <p:pic>
        <p:nvPicPr>
          <p:cNvPr id="4" name="Picture 3" descr="Icon of two keys attached to a common ring">
            <a:extLst>
              <a:ext uri="{FF2B5EF4-FFF2-40B4-BE49-F238E27FC236}">
                <a16:creationId xmlns:a16="http://schemas.microsoft.com/office/drawing/2014/main" id="{5DD53923-F331-4883-A5DE-1BAFECA54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44" y="2827942"/>
            <a:ext cx="1338639" cy="13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8721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0" dirty="0"/>
              <a:t>I</a:t>
            </a:r>
            <a:r>
              <a:rPr lang="en-US" spc="0" dirty="0"/>
              <a:t>ntroduction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850B4-3119-418B-96C9-7A68A3D2AB04}"/>
              </a:ext>
            </a:extLst>
          </p:cNvPr>
          <p:cNvSpPr/>
          <p:nvPr/>
        </p:nvSpPr>
        <p:spPr>
          <a:xfrm>
            <a:off x="598535" y="1192638"/>
            <a:ext cx="6142891" cy="2923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Microsoft Purview Audit (Premium) builds on the capabilities of Audit (Standard) by providing: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chemeClr val="accent1"/>
                </a:solidFill>
                <a:effectLst/>
              </a:rPr>
              <a:t>Audit log retention policies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onger retention of audit records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igh-value crucial events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igher bandwidth access to the Office 365 Management Activity API</a:t>
            </a:r>
          </a:p>
          <a:p>
            <a:pPr>
              <a:spcAft>
                <a:spcPts val="600"/>
              </a:spcAft>
            </a:pPr>
            <a:endParaRPr lang="en-US" sz="1000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This module examines how to: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8" name="Picture 7" descr="Icon of two rectangles with magnifying glass ">
            <a:extLst>
              <a:ext uri="{FF2B5EF4-FFF2-40B4-BE49-F238E27FC236}">
                <a16:creationId xmlns:a16="http://schemas.microsoft.com/office/drawing/2014/main" id="{5C79DE2A-A8F7-41E8-B3CF-13E657CE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4316083"/>
            <a:ext cx="640080" cy="64008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6E21F8B-0311-4BE8-ABA5-6A0B698DD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4208" y="5064833"/>
            <a:ext cx="507721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A1FB46-0F51-4C63-BB72-8289398035E0}"/>
              </a:ext>
            </a:extLst>
          </p:cNvPr>
          <p:cNvSpPr/>
          <p:nvPr/>
        </p:nvSpPr>
        <p:spPr>
          <a:xfrm>
            <a:off x="1671134" y="4260174"/>
            <a:ext cx="5077218" cy="661720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r>
              <a:rPr lang="en-US" sz="2000" dirty="0"/>
              <a:t>Implement Microsoft Purview Audit (Premium)</a:t>
            </a:r>
          </a:p>
        </p:txBody>
      </p:sp>
      <p:pic>
        <p:nvPicPr>
          <p:cNvPr id="5" name="Picture 4" descr="Icon of document">
            <a:extLst>
              <a:ext uri="{FF2B5EF4-FFF2-40B4-BE49-F238E27FC236}">
                <a16:creationId xmlns:a16="http://schemas.microsoft.com/office/drawing/2014/main" id="{F2DE8C5C-EB41-4D06-8D2A-91ECBFA8E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5098736"/>
            <a:ext cx="640080" cy="640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2D1733-5B5D-BEFE-508B-31E3E55C2B04}"/>
              </a:ext>
            </a:extLst>
          </p:cNvPr>
          <p:cNvSpPr/>
          <p:nvPr/>
        </p:nvSpPr>
        <p:spPr>
          <a:xfrm>
            <a:off x="1671134" y="5194894"/>
            <a:ext cx="5077218" cy="353943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r>
              <a:rPr lang="en-US" sz="2000" dirty="0"/>
              <a:t>Create audit log retention policies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183883-80F0-64B2-7627-238EC940F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4208" y="5745553"/>
            <a:ext cx="507721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8DAC69E-75FF-7FA1-1608-6395AD025770}"/>
              </a:ext>
            </a:extLst>
          </p:cNvPr>
          <p:cNvSpPr/>
          <p:nvPr/>
        </p:nvSpPr>
        <p:spPr>
          <a:xfrm>
            <a:off x="1671134" y="5865454"/>
            <a:ext cx="5077218" cy="661720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Perform forensic investigations of compromised user accounts</a:t>
            </a:r>
            <a:endParaRPr lang="en-US" sz="2000" dirty="0"/>
          </a:p>
        </p:txBody>
      </p:sp>
      <p:grpSp>
        <p:nvGrpSpPr>
          <p:cNvPr id="16" name="Group 15" descr="Icon of bulb with check mark">
            <a:extLst>
              <a:ext uri="{FF2B5EF4-FFF2-40B4-BE49-F238E27FC236}">
                <a16:creationId xmlns:a16="http://schemas.microsoft.com/office/drawing/2014/main" id="{61741580-470F-83D6-E0CA-B2F96C2918B0}"/>
              </a:ext>
            </a:extLst>
          </p:cNvPr>
          <p:cNvGrpSpPr/>
          <p:nvPr/>
        </p:nvGrpSpPr>
        <p:grpSpPr>
          <a:xfrm>
            <a:off x="588875" y="5922564"/>
            <a:ext cx="640080" cy="640080"/>
            <a:chOff x="7756780" y="2031284"/>
            <a:chExt cx="780288" cy="7818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1AC7D2-F0CE-B598-1938-EBE307EAC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6780" y="2031284"/>
              <a:ext cx="780288" cy="781812"/>
            </a:xfrm>
            <a:prstGeom prst="rect">
              <a:avLst/>
            </a:prstGeom>
          </p:spPr>
        </p:pic>
        <p:pic>
          <p:nvPicPr>
            <p:cNvPr id="19" name="Picture 18" descr="Icon of bulb with check mark">
              <a:extLst>
                <a:ext uri="{FF2B5EF4-FFF2-40B4-BE49-F238E27FC236}">
                  <a16:creationId xmlns:a16="http://schemas.microsoft.com/office/drawing/2014/main" id="{FFDF8138-1AA5-B6A1-CEE2-3EBDEFAD1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3724" y="2218990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82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pc="0" dirty="0">
                <a:solidFill>
                  <a:schemeClr val="tx1"/>
                </a:solidFill>
              </a:rPr>
              <a:t>Explore Microsoft Purview Audit (Premium)</a:t>
            </a:r>
          </a:p>
        </p:txBody>
      </p:sp>
      <p:pic>
        <p:nvPicPr>
          <p:cNvPr id="35" name="Picture 34" descr="Icon of screen with the letter C on it">
            <a:extLst>
              <a:ext uri="{FF2B5EF4-FFF2-40B4-BE49-F238E27FC236}">
                <a16:creationId xmlns:a16="http://schemas.microsoft.com/office/drawing/2014/main" id="{6AC24034-5F4F-4CA4-9ECA-9D93097E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448636"/>
            <a:ext cx="822960" cy="822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01FE4-ED27-40B4-AE08-7650F73FBFB4}"/>
              </a:ext>
            </a:extLst>
          </p:cNvPr>
          <p:cNvSpPr/>
          <p:nvPr/>
        </p:nvSpPr>
        <p:spPr bwMode="auto">
          <a:xfrm>
            <a:off x="1968500" y="1349832"/>
            <a:ext cx="9867916" cy="214743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Microsoft Purview Audit (Premium)  provides the following advanced features designed specifically for organizations that conduct forensic and compliance investigations: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Increased audit log retention (audit records are retained for one year versus 90 days for Audit (Standard)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Access to crucial events that help determine scope of compromise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Higher bandwidth access, and thus, faster access to Office 365 Management Activity API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9D34CA-B985-4E02-AC97-B0B1C5AD6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68499" y="3645611"/>
            <a:ext cx="98679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 of two rectangles with magnifying glass ">
            <a:extLst>
              <a:ext uri="{FF2B5EF4-FFF2-40B4-BE49-F238E27FC236}">
                <a16:creationId xmlns:a16="http://schemas.microsoft.com/office/drawing/2014/main" id="{E014D617-2589-4F76-8B07-147A3A3A7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3858070"/>
            <a:ext cx="822960" cy="8229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ABEF09-FFC1-4631-B275-0BBF44A8643A}"/>
              </a:ext>
            </a:extLst>
          </p:cNvPr>
          <p:cNvSpPr/>
          <p:nvPr/>
        </p:nvSpPr>
        <p:spPr bwMode="auto">
          <a:xfrm>
            <a:off x="1903186" y="3845050"/>
            <a:ext cx="9867916" cy="76122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Audit (Premium) is available for organizations with an Office 365 E5/A5/G5 or Microsoft 365 Enterprise E5/A5/G5 subscription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A430B7-46D3-44BA-A3C4-E46EF2AFE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68499" y="4777524"/>
            <a:ext cx="98679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 of a monitor, cell phone, and tablet with a check mark on top">
            <a:extLst>
              <a:ext uri="{FF2B5EF4-FFF2-40B4-BE49-F238E27FC236}">
                <a16:creationId xmlns:a16="http://schemas.microsoft.com/office/drawing/2014/main" id="{4A5B82D2-B38B-47F4-8E5E-2B5DD41B7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59" y="5001044"/>
            <a:ext cx="822960" cy="822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B2AC5E-294D-4013-B4E9-E4BA6B4E96E7}"/>
              </a:ext>
            </a:extLst>
          </p:cNvPr>
          <p:cNvSpPr/>
          <p:nvPr/>
        </p:nvSpPr>
        <p:spPr bwMode="auto">
          <a:xfrm>
            <a:off x="1968500" y="5022454"/>
            <a:ext cx="9867916" cy="6155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Audit (Premium) helps organizations conduct forensic and compliance investigations by providing access to important events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BCDC99-97EA-2981-C791-4211801CE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68499" y="5874804"/>
            <a:ext cx="98679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DBE2AEB-26C4-0995-8164-396847584C9A}"/>
              </a:ext>
            </a:extLst>
          </p:cNvPr>
          <p:cNvSpPr/>
          <p:nvPr/>
        </p:nvSpPr>
        <p:spPr bwMode="auto">
          <a:xfrm>
            <a:off x="1968500" y="6109574"/>
            <a:ext cx="9867916" cy="6155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</a:rPr>
              <a:t>Users must be assigned an Audit (Premium) license so that audit logs will be generated when users perform these events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8" name="Group 7" descr="Icon of a person enclosed in four frames">
            <a:extLst>
              <a:ext uri="{FF2B5EF4-FFF2-40B4-BE49-F238E27FC236}">
                <a16:creationId xmlns:a16="http://schemas.microsoft.com/office/drawing/2014/main" id="{201E7E6C-9E00-8230-8EA4-34E98C7FE6A5}"/>
              </a:ext>
            </a:extLst>
          </p:cNvPr>
          <p:cNvGrpSpPr/>
          <p:nvPr/>
        </p:nvGrpSpPr>
        <p:grpSpPr>
          <a:xfrm>
            <a:off x="588875" y="6003844"/>
            <a:ext cx="822960" cy="822960"/>
            <a:chOff x="7761835" y="2031284"/>
            <a:chExt cx="780288" cy="7818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11630B-B5B1-9E72-D55C-34B785911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61835" y="2031284"/>
              <a:ext cx="780288" cy="781812"/>
            </a:xfrm>
            <a:prstGeom prst="rect">
              <a:avLst/>
            </a:prstGeom>
          </p:spPr>
        </p:pic>
        <p:pic>
          <p:nvPicPr>
            <p:cNvPr id="13" name="Picture 12" descr="Icon of a person enclosed in four frames">
              <a:extLst>
                <a:ext uri="{FF2B5EF4-FFF2-40B4-BE49-F238E27FC236}">
                  <a16:creationId xmlns:a16="http://schemas.microsoft.com/office/drawing/2014/main" id="{F24E4DE8-8CCB-5684-A9E3-418D11741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69099" y="2239310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52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 anchor="ctr"/>
          <a:lstStyle/>
          <a:p>
            <a:r>
              <a:rPr lang="en-US" spc="0" dirty="0">
                <a:solidFill>
                  <a:schemeClr val="tx1"/>
                </a:solidFill>
              </a:rPr>
              <a:t>Implement Microsoft Purview Audit (Premium)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4F4B51C-AE73-4B6E-8DC9-B462E9CE813F}"/>
              </a:ext>
            </a:extLst>
          </p:cNvPr>
          <p:cNvSpPr txBox="1">
            <a:spLocks/>
          </p:cNvSpPr>
          <p:nvPr/>
        </p:nvSpPr>
        <p:spPr>
          <a:xfrm>
            <a:off x="600059" y="3753984"/>
            <a:ext cx="11239464" cy="31083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91440" rIns="137160" bIns="9144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Step 1.</a:t>
            </a:r>
            <a:r>
              <a:rPr lang="en-US" sz="1600" dirty="0">
                <a:solidFill>
                  <a:schemeClr val="tx1"/>
                </a:solidFill>
              </a:rPr>
              <a:t> When this step is complete, the logging of audit records for the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MailItemsAccessed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Send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events will begin within 24 hours</a:t>
            </a:r>
            <a:endParaRPr lang="en-US" sz="8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0" i="0" dirty="0">
                <a:solidFill>
                  <a:schemeClr val="accent1"/>
                </a:solidFill>
                <a:effectLst/>
                <a:latin typeface="+mj-lt"/>
              </a:rPr>
              <a:t>Step 2.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You must enable the following Audit (Premium) events to be logged so that users can perform searches in Exchange Online and SharePoint Online: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SearchQueryInitiatedExchange</a:t>
            </a: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SearchQueryInitiatedSharePoint</a:t>
            </a: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0" i="0" dirty="0">
                <a:solidFill>
                  <a:schemeClr val="accent1"/>
                </a:solidFill>
                <a:effectLst/>
                <a:latin typeface="+mj-lt"/>
              </a:rPr>
              <a:t>Step 3.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The default retention policy in Audit (Premium) retains Exchange, SharePoint, and Azure AD audit records for one year. </a:t>
            </a:r>
            <a:r>
              <a:rPr lang="en-US" sz="1600" dirty="0"/>
              <a:t>This retention period can be modified by creating customized retention policies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b="0" i="0" dirty="0">
                <a:solidFill>
                  <a:schemeClr val="accent1"/>
                </a:solidFill>
                <a:effectLst/>
                <a:latin typeface="+mj-lt"/>
              </a:rPr>
              <a:t>Step 4.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After completing Steps 1 and 2, you can search the audit log for Audit (Premium) events and other activities during forensic investigations of compromised accounts and other types of security or compliance investigations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A14634-C535-245E-4778-5340E3D04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0059" y="1263469"/>
            <a:ext cx="11239464" cy="2343331"/>
          </a:xfrm>
          <a:prstGeom prst="rect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Diagram showing the workflow to set up Microsoft Purview Audit Premium.">
            <a:extLst>
              <a:ext uri="{FF2B5EF4-FFF2-40B4-BE49-F238E27FC236}">
                <a16:creationId xmlns:a16="http://schemas.microsoft.com/office/drawing/2014/main" id="{0D116D8F-65F3-6D54-CA51-EB4299704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73" y="1410653"/>
            <a:ext cx="106299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4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fr-FR" spc="0" dirty="0">
                <a:solidFill>
                  <a:schemeClr val="tx1"/>
                </a:solidFill>
              </a:rPr>
              <a:t>Manage audit log </a:t>
            </a:r>
            <a:r>
              <a:rPr lang="fr-FR" spc="0" dirty="0" err="1">
                <a:solidFill>
                  <a:schemeClr val="tx1"/>
                </a:solidFill>
              </a:rPr>
              <a:t>retention</a:t>
            </a:r>
            <a:r>
              <a:rPr lang="fr-FR" spc="0" dirty="0">
                <a:solidFill>
                  <a:schemeClr val="tx1"/>
                </a:solidFill>
              </a:rPr>
              <a:t> </a:t>
            </a:r>
            <a:r>
              <a:rPr lang="fr-FR" spc="0" dirty="0" err="1">
                <a:solidFill>
                  <a:schemeClr val="tx1"/>
                </a:solidFill>
              </a:rPr>
              <a:t>policies</a:t>
            </a:r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C46E5-97CF-4737-B588-6DD00C7651A7}"/>
              </a:ext>
            </a:extLst>
          </p:cNvPr>
          <p:cNvSpPr/>
          <p:nvPr/>
        </p:nvSpPr>
        <p:spPr>
          <a:xfrm>
            <a:off x="1872342" y="1427696"/>
            <a:ext cx="9964074" cy="9660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Audit log retention policies enable organizations to specify how long they want to retain audit logs</a:t>
            </a:r>
          </a:p>
          <a:p>
            <a:pPr>
              <a:spcAft>
                <a:spcPts val="600"/>
              </a:spcAft>
            </a:pPr>
            <a:r>
              <a:rPr lang="en-US" dirty="0"/>
              <a:t>Audit logs can be retained for up to 10 years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46344-68E9-4EB2-B55E-AC553E822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2342" y="2646659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document">
            <a:extLst>
              <a:ext uri="{FF2B5EF4-FFF2-40B4-BE49-F238E27FC236}">
                <a16:creationId xmlns:a16="http://schemas.microsoft.com/office/drawing/2014/main" id="{0ECC652F-8646-4F75-93B0-1A263D96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2858687"/>
            <a:ext cx="822960" cy="8229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833BC8-78BF-4FF6-9FC3-380CA3B1A7D0}"/>
              </a:ext>
            </a:extLst>
          </p:cNvPr>
          <p:cNvSpPr/>
          <p:nvPr/>
        </p:nvSpPr>
        <p:spPr>
          <a:xfrm>
            <a:off x="1872342" y="2869394"/>
            <a:ext cx="9964074" cy="7534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Microsoft Purview Audit (Premium) provides a default audit log retention policy for all organizations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52A7B0-A2E3-4925-9C2D-4814BD71B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2342" y="3710527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two rectangles with magnifying glass ">
            <a:extLst>
              <a:ext uri="{FF2B5EF4-FFF2-40B4-BE49-F238E27FC236}">
                <a16:creationId xmlns:a16="http://schemas.microsoft.com/office/drawing/2014/main" id="{DAB33017-88D7-465B-9965-CAAD4C40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4324148"/>
            <a:ext cx="822960" cy="8229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5B9CC7-62FA-442B-82EC-ECB0A7C03910}"/>
              </a:ext>
            </a:extLst>
          </p:cNvPr>
          <p:cNvSpPr/>
          <p:nvPr/>
        </p:nvSpPr>
        <p:spPr>
          <a:xfrm>
            <a:off x="1872342" y="3917950"/>
            <a:ext cx="10218058" cy="193420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Retention policies can be created based on the following criteria:</a:t>
            </a:r>
          </a:p>
          <a:p>
            <a:pPr marL="233363" indent="-2333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All activities in one or more Microsoft 365 services</a:t>
            </a:r>
          </a:p>
          <a:p>
            <a:pPr marL="233363" indent="-2333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Specific activities (in a Microsoft 365 service) performed by all users or by specific users</a:t>
            </a:r>
          </a:p>
          <a:p>
            <a:pPr marL="233363" indent="-2333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priority level that specifies which policy takes precedence when multiple policies exist in an organization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555E34-F743-6605-A349-F0B2F87F2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2342" y="5854287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77079C4-2697-BE99-5383-45EB8F5A9722}"/>
              </a:ext>
            </a:extLst>
          </p:cNvPr>
          <p:cNvSpPr/>
          <p:nvPr/>
        </p:nvSpPr>
        <p:spPr>
          <a:xfrm>
            <a:off x="1872342" y="6110434"/>
            <a:ext cx="10329818" cy="7534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To create retention policies, a user must be assigned the </a:t>
            </a:r>
            <a:r>
              <a:rPr lang="en-US" sz="2000" i="0" dirty="0">
                <a:solidFill>
                  <a:srgbClr val="000000"/>
                </a:solidFill>
                <a:effectLst/>
                <a:latin typeface="+mj-lt"/>
              </a:rPr>
              <a:t>Organization Configuration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role in the Microsoft Purview compliance portal</a:t>
            </a:r>
            <a:endParaRPr lang="en-US" sz="2000" dirty="0"/>
          </a:p>
        </p:txBody>
      </p:sp>
      <p:grpSp>
        <p:nvGrpSpPr>
          <p:cNvPr id="8" name="Group 7" descr="Icon of calendar">
            <a:extLst>
              <a:ext uri="{FF2B5EF4-FFF2-40B4-BE49-F238E27FC236}">
                <a16:creationId xmlns:a16="http://schemas.microsoft.com/office/drawing/2014/main" id="{17F70616-8008-2B8F-C234-5A3B85714BAE}"/>
              </a:ext>
            </a:extLst>
          </p:cNvPr>
          <p:cNvGrpSpPr/>
          <p:nvPr/>
        </p:nvGrpSpPr>
        <p:grpSpPr>
          <a:xfrm>
            <a:off x="609927" y="1502964"/>
            <a:ext cx="822960" cy="822960"/>
            <a:chOff x="9134167" y="2031284"/>
            <a:chExt cx="780288" cy="7818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D041A74-4622-163F-BCF3-815D5431F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4167" y="2031284"/>
              <a:ext cx="780288" cy="781812"/>
            </a:xfrm>
            <a:prstGeom prst="rect">
              <a:avLst/>
            </a:prstGeom>
          </p:spPr>
        </p:pic>
        <p:pic>
          <p:nvPicPr>
            <p:cNvPr id="11" name="Picture 10" descr="Icon of calendar">
              <a:extLst>
                <a:ext uri="{FF2B5EF4-FFF2-40B4-BE49-F238E27FC236}">
                  <a16:creationId xmlns:a16="http://schemas.microsoft.com/office/drawing/2014/main" id="{D44C9DED-B8C9-9745-F51E-D13DDCA64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1111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12" name="Group 11" descr="Icon of a person enclosed in four frames">
            <a:extLst>
              <a:ext uri="{FF2B5EF4-FFF2-40B4-BE49-F238E27FC236}">
                <a16:creationId xmlns:a16="http://schemas.microsoft.com/office/drawing/2014/main" id="{266504DD-5989-A140-1718-B0F4CF6DE79D}"/>
              </a:ext>
            </a:extLst>
          </p:cNvPr>
          <p:cNvGrpSpPr/>
          <p:nvPr/>
        </p:nvGrpSpPr>
        <p:grpSpPr>
          <a:xfrm>
            <a:off x="588875" y="5973364"/>
            <a:ext cx="822960" cy="822960"/>
            <a:chOff x="7761835" y="2031284"/>
            <a:chExt cx="780288" cy="7818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C1BA09B-1450-CB80-5239-4E5BA935E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1835" y="2031284"/>
              <a:ext cx="780288" cy="781812"/>
            </a:xfrm>
            <a:prstGeom prst="rect">
              <a:avLst/>
            </a:prstGeom>
          </p:spPr>
        </p:pic>
        <p:pic>
          <p:nvPicPr>
            <p:cNvPr id="18" name="Picture 17" descr="Icon of a person enclosed in four frames">
              <a:extLst>
                <a:ext uri="{FF2B5EF4-FFF2-40B4-BE49-F238E27FC236}">
                  <a16:creationId xmlns:a16="http://schemas.microsoft.com/office/drawing/2014/main" id="{FE07CC66-2400-1356-5732-A8887006F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69099" y="2239310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821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solidFill>
                  <a:schemeClr val="tx1"/>
                </a:solidFill>
              </a:rPr>
              <a:t>Investigate compromised email accounts</a:t>
            </a:r>
          </a:p>
        </p:txBody>
      </p:sp>
      <p:pic>
        <p:nvPicPr>
          <p:cNvPr id="2" name="Picture 1" descr="Icon of two screens with a check mark on the first screen">
            <a:extLst>
              <a:ext uri="{FF2B5EF4-FFF2-40B4-BE49-F238E27FC236}">
                <a16:creationId xmlns:a16="http://schemas.microsoft.com/office/drawing/2014/main" id="{A570BED2-D33F-4190-A38F-2EAEB498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5346567"/>
            <a:ext cx="822960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1A463-2EED-48C8-9AEE-09A1D0D6FDB6}"/>
              </a:ext>
            </a:extLst>
          </p:cNvPr>
          <p:cNvSpPr txBox="1"/>
          <p:nvPr/>
        </p:nvSpPr>
        <p:spPr>
          <a:xfrm>
            <a:off x="1816100" y="1404488"/>
            <a:ext cx="10040937" cy="8205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A compromised user account is where an attacker gains access to a user account and operates as the user</a:t>
            </a:r>
            <a:endParaRPr lang="en-US" sz="2000" dirty="0">
              <a:cs typeface="Segoe UI Semilight" panose="020B04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F463C-E336-40C2-8151-C8EE842CA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3167" y="2259193"/>
            <a:ext cx="9993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two rectangles with magnifying glass ">
            <a:extLst>
              <a:ext uri="{FF2B5EF4-FFF2-40B4-BE49-F238E27FC236}">
                <a16:creationId xmlns:a16="http://schemas.microsoft.com/office/drawing/2014/main" id="{8E7DD73C-1896-478F-AF98-282F04C7F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2838313"/>
            <a:ext cx="822960" cy="822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499636-98B6-422C-B830-4623A00CF8AD}"/>
              </a:ext>
            </a:extLst>
          </p:cNvPr>
          <p:cNvSpPr txBox="1"/>
          <p:nvPr/>
        </p:nvSpPr>
        <p:spPr>
          <a:xfrm>
            <a:off x="1816100" y="2476027"/>
            <a:ext cx="10040937" cy="220277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cs typeface="Segoe UI Semilight" panose="020B0402040204020203" pitchFamily="34" charset="0"/>
              </a:rPr>
              <a:t>To help organizations investigate compromised email accounts, Microsoft 365 audits access to mail data by mail protocols and clients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cs typeface="Segoe UI Semilight" panose="020B0402040204020203" pitchFamily="34" charset="0"/>
              </a:rPr>
              <a:t>It does so by using the </a:t>
            </a:r>
            <a:r>
              <a:rPr lang="en-US" sz="2000" dirty="0" err="1">
                <a:latin typeface="+mj-lt"/>
                <a:cs typeface="Segoe UI Semilight" panose="020B0402040204020203" pitchFamily="34" charset="0"/>
              </a:rPr>
              <a:t>MailItemsAccessed</a:t>
            </a:r>
            <a:r>
              <a:rPr lang="en-US" sz="2000" dirty="0">
                <a:cs typeface="Segoe UI Semilight" panose="020B0402040204020203" pitchFamily="34" charset="0"/>
              </a:rPr>
              <a:t> mailbox-auditing action, which can help investigators:</a:t>
            </a:r>
          </a:p>
          <a:p>
            <a:pPr marL="284163" indent="-2841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Segoe UI Semilight" panose="020B0402040204020203" pitchFamily="34" charset="0"/>
              </a:rPr>
              <a:t>better understand email data breaches</a:t>
            </a:r>
          </a:p>
          <a:p>
            <a:pPr marL="284163" indent="-2841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Segoe UI Semilight" panose="020B0402040204020203" pitchFamily="34" charset="0"/>
              </a:rPr>
              <a:t>identify the scope of compromises to specific mail items that may have been compromised</a:t>
            </a:r>
            <a:endParaRPr lang="en-US" sz="1600" dirty="0"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144DC-C8C5-12A2-43D0-F0E9FE68FDD1}"/>
              </a:ext>
            </a:extLst>
          </p:cNvPr>
          <p:cNvSpPr txBox="1"/>
          <p:nvPr/>
        </p:nvSpPr>
        <p:spPr>
          <a:xfrm>
            <a:off x="1816100" y="5021447"/>
            <a:ext cx="10040937" cy="1653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Organizations should complete the following steps when conducting an investigation:</a:t>
            </a:r>
          </a:p>
          <a:p>
            <a:pPr marL="284163" indent="-284163" algn="l">
              <a:spcAft>
                <a:spcPts val="6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Identify the mailboxes that have been compromised</a:t>
            </a:r>
          </a:p>
          <a:p>
            <a:pPr marL="284163" indent="-284163" algn="l">
              <a:spcAft>
                <a:spcPts val="6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Determine the time frame when the attacker had access to those mailboxes</a:t>
            </a:r>
          </a:p>
          <a:p>
            <a:pPr marL="284163" indent="-284163" algn="l">
              <a:spcAft>
                <a:spcPts val="6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Use the 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Search-</a:t>
            </a:r>
            <a:r>
              <a:rPr lang="en-US" i="0" dirty="0" err="1">
                <a:solidFill>
                  <a:srgbClr val="000000"/>
                </a:solidFill>
                <a:effectLst/>
                <a:latin typeface="+mj-lt"/>
              </a:rPr>
              <a:t>UnifiedAuditLog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or 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Search-</a:t>
            </a:r>
            <a:r>
              <a:rPr lang="en-US" i="0" dirty="0" err="1">
                <a:solidFill>
                  <a:srgbClr val="000000"/>
                </a:solidFill>
                <a:effectLst/>
                <a:latin typeface="+mj-lt"/>
              </a:rPr>
              <a:t>MailboxAuditLog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cmdlets in Exchange Online PowerShell to search audit records that correspond to the data breach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BEB757-72A4-6208-4264-89E293D7B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3167" y="4778873"/>
            <a:ext cx="9993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 descr="Icon of a person enclosed in four frames">
            <a:extLst>
              <a:ext uri="{FF2B5EF4-FFF2-40B4-BE49-F238E27FC236}">
                <a16:creationId xmlns:a16="http://schemas.microsoft.com/office/drawing/2014/main" id="{12361841-8C31-93EE-5EB3-F5877850548F}"/>
              </a:ext>
            </a:extLst>
          </p:cNvPr>
          <p:cNvGrpSpPr/>
          <p:nvPr/>
        </p:nvGrpSpPr>
        <p:grpSpPr>
          <a:xfrm>
            <a:off x="588875" y="1330244"/>
            <a:ext cx="822960" cy="822960"/>
            <a:chOff x="7761835" y="2031284"/>
            <a:chExt cx="780288" cy="78181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F2048F-4915-4829-CE6C-AC9558A43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1835" y="2031284"/>
              <a:ext cx="780288" cy="781812"/>
            </a:xfrm>
            <a:prstGeom prst="rect">
              <a:avLst/>
            </a:prstGeom>
          </p:spPr>
        </p:pic>
        <p:pic>
          <p:nvPicPr>
            <p:cNvPr id="13" name="Picture 12" descr="Icon of a person enclosed in four frames">
              <a:extLst>
                <a:ext uri="{FF2B5EF4-FFF2-40B4-BE49-F238E27FC236}">
                  <a16:creationId xmlns:a16="http://schemas.microsoft.com/office/drawing/2014/main" id="{F4F310EE-EDD4-6BA1-B4CD-30020038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69099" y="2239310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6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158709"/>
            <a:ext cx="9029648" cy="6771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spc="0" dirty="0"/>
              <a:t>Module 1: Search for content in the Microsoft Purview compliance portal</a:t>
            </a:r>
          </a:p>
        </p:txBody>
      </p:sp>
      <p:pic>
        <p:nvPicPr>
          <p:cNvPr id="4" name="Picture 3" descr="Icon of a shield with exclamation mark in the middle">
            <a:extLst>
              <a:ext uri="{FF2B5EF4-FFF2-40B4-BE49-F238E27FC236}">
                <a16:creationId xmlns:a16="http://schemas.microsoft.com/office/drawing/2014/main" id="{53D81FE1-DEB4-4C92-8DD7-AC80FA3E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644" y="2902858"/>
            <a:ext cx="1188810" cy="11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688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2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6316" y="1329088"/>
            <a:ext cx="11260085" cy="544080"/>
          </a:xfrm>
          <a:prstGeom prst="rect">
            <a:avLst/>
          </a:prstGeom>
          <a:noFill/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</a:rPr>
              <a:t>In this module, you learned: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FAEA20-4D17-4BF2-8135-11FB7DB067AB}"/>
              </a:ext>
            </a:extLst>
          </p:cNvPr>
          <p:cNvSpPr/>
          <p:nvPr/>
        </p:nvSpPr>
        <p:spPr>
          <a:xfrm>
            <a:off x="1613535" y="2017807"/>
            <a:ext cx="10175256" cy="231035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Microsoft Purview Audit (Premium) builds on the capabilities of Audit (Standard) by providing: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effectLst/>
              </a:rPr>
              <a:t>Audit log retention policies</a:t>
            </a:r>
          </a:p>
          <a:p>
            <a:pPr>
              <a:spcAft>
                <a:spcPts val="600"/>
              </a:spcAft>
            </a:pPr>
            <a:r>
              <a:rPr lang="en-US" dirty="0"/>
              <a:t>L</a:t>
            </a:r>
            <a:r>
              <a:rPr lang="en-US" b="0" i="0" dirty="0">
                <a:effectLst/>
              </a:rPr>
              <a:t>onger retention of audit records</a:t>
            </a:r>
          </a:p>
          <a:p>
            <a:pPr>
              <a:spcAft>
                <a:spcPts val="600"/>
              </a:spcAft>
            </a:pPr>
            <a:r>
              <a:rPr lang="en-US" dirty="0"/>
              <a:t>H</a:t>
            </a:r>
            <a:r>
              <a:rPr lang="en-US" b="0" i="0" dirty="0">
                <a:effectLst/>
              </a:rPr>
              <a:t>igh-value crucial events</a:t>
            </a:r>
          </a:p>
          <a:p>
            <a:pPr>
              <a:spcAft>
                <a:spcPts val="600"/>
              </a:spcAft>
            </a:pPr>
            <a:r>
              <a:rPr lang="en-US" dirty="0"/>
              <a:t>H</a:t>
            </a:r>
            <a:r>
              <a:rPr lang="en-US" b="0" i="0" dirty="0">
                <a:effectLst/>
              </a:rPr>
              <a:t>igher bandwidth access to the Office 365 Management Activity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A580A-3D7A-9B0B-F573-8ED2E031FA99}"/>
              </a:ext>
            </a:extLst>
          </p:cNvPr>
          <p:cNvSpPr/>
          <p:nvPr/>
        </p:nvSpPr>
        <p:spPr>
          <a:xfrm>
            <a:off x="1671134" y="4514174"/>
            <a:ext cx="9586146" cy="353943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r>
              <a:rPr lang="en-US" sz="2000" dirty="0"/>
              <a:t>How to implement Microsoft Purview Audit (Premium)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AD61F-CC40-2E8D-3706-5E48C49F783A}"/>
              </a:ext>
            </a:extLst>
          </p:cNvPr>
          <p:cNvSpPr/>
          <p:nvPr/>
        </p:nvSpPr>
        <p:spPr>
          <a:xfrm>
            <a:off x="1671134" y="5286334"/>
            <a:ext cx="5105586" cy="353943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r>
              <a:rPr lang="en-US" sz="2000" dirty="0"/>
              <a:t>How to create audit log retention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0857DD-0B2B-BCBE-4D5A-D5BEEA0798F0}"/>
              </a:ext>
            </a:extLst>
          </p:cNvPr>
          <p:cNvSpPr/>
          <p:nvPr/>
        </p:nvSpPr>
        <p:spPr>
          <a:xfrm>
            <a:off x="1671134" y="6048334"/>
            <a:ext cx="9586146" cy="353943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How to perform forensic investigations of compromised user accounts</a:t>
            </a:r>
            <a:endParaRPr lang="en-US" sz="2000" dirty="0"/>
          </a:p>
        </p:txBody>
      </p:sp>
      <p:pic>
        <p:nvPicPr>
          <p:cNvPr id="19" name="Picture 18" descr="Icon of two rectangles with magnifying glass ">
            <a:extLst>
              <a:ext uri="{FF2B5EF4-FFF2-40B4-BE49-F238E27FC236}">
                <a16:creationId xmlns:a16="http://schemas.microsoft.com/office/drawing/2014/main" id="{221212D9-1546-CE5E-38F8-604B67EEB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4356723"/>
            <a:ext cx="640080" cy="640080"/>
          </a:xfrm>
          <a:prstGeom prst="rect">
            <a:avLst/>
          </a:prstGeom>
        </p:spPr>
      </p:pic>
      <p:pic>
        <p:nvPicPr>
          <p:cNvPr id="21" name="Picture 20" descr="Icon of document">
            <a:extLst>
              <a:ext uri="{FF2B5EF4-FFF2-40B4-BE49-F238E27FC236}">
                <a16:creationId xmlns:a16="http://schemas.microsoft.com/office/drawing/2014/main" id="{821130F7-CB69-60DF-C5E9-B537CFF52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5098736"/>
            <a:ext cx="640080" cy="640080"/>
          </a:xfrm>
          <a:prstGeom prst="rect">
            <a:avLst/>
          </a:prstGeom>
        </p:spPr>
      </p:pic>
      <p:grpSp>
        <p:nvGrpSpPr>
          <p:cNvPr id="22" name="Group 21" descr="Icon of bulb with check mark">
            <a:extLst>
              <a:ext uri="{FF2B5EF4-FFF2-40B4-BE49-F238E27FC236}">
                <a16:creationId xmlns:a16="http://schemas.microsoft.com/office/drawing/2014/main" id="{6CAF7158-EE7D-D5FB-38B6-836FC0A318A7}"/>
              </a:ext>
            </a:extLst>
          </p:cNvPr>
          <p:cNvGrpSpPr/>
          <p:nvPr/>
        </p:nvGrpSpPr>
        <p:grpSpPr>
          <a:xfrm>
            <a:off x="588875" y="5922564"/>
            <a:ext cx="640080" cy="640080"/>
            <a:chOff x="7756780" y="2031284"/>
            <a:chExt cx="780288" cy="7818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8F55D24-E2E6-A158-FAAA-327A1C671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6780" y="2031284"/>
              <a:ext cx="780288" cy="781812"/>
            </a:xfrm>
            <a:prstGeom prst="rect">
              <a:avLst/>
            </a:prstGeom>
          </p:spPr>
        </p:pic>
        <p:pic>
          <p:nvPicPr>
            <p:cNvPr id="24" name="Picture 23" descr="Icon of bulb with check mark">
              <a:extLst>
                <a:ext uri="{FF2B5EF4-FFF2-40B4-BE49-F238E27FC236}">
                  <a16:creationId xmlns:a16="http://schemas.microsoft.com/office/drawing/2014/main" id="{B9A18829-D254-8FAE-0FC6-C01E8980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3724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25" name="Group 24" descr="Icon of three rectangles with a check mark at each end">
            <a:extLst>
              <a:ext uri="{FF2B5EF4-FFF2-40B4-BE49-F238E27FC236}">
                <a16:creationId xmlns:a16="http://schemas.microsoft.com/office/drawing/2014/main" id="{6421848F-1807-0437-FD7C-47EBDB84E100}"/>
              </a:ext>
            </a:extLst>
          </p:cNvPr>
          <p:cNvGrpSpPr/>
          <p:nvPr/>
        </p:nvGrpSpPr>
        <p:grpSpPr>
          <a:xfrm>
            <a:off x="605131" y="2379271"/>
            <a:ext cx="640080" cy="640080"/>
            <a:chOff x="5004411" y="1017831"/>
            <a:chExt cx="780288" cy="78181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4F2EDBD-0153-93E5-F40C-FE8022F1D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4411" y="1017831"/>
              <a:ext cx="780288" cy="781812"/>
            </a:xfrm>
            <a:prstGeom prst="rect">
              <a:avLst/>
            </a:prstGeom>
          </p:spPr>
        </p:pic>
        <p:pic>
          <p:nvPicPr>
            <p:cNvPr id="27" name="Picture 26" descr="Icon of three rectangles with a check mark at each end">
              <a:extLst>
                <a:ext uri="{FF2B5EF4-FFF2-40B4-BE49-F238E27FC236}">
                  <a16:creationId xmlns:a16="http://schemas.microsoft.com/office/drawing/2014/main" id="{20DA0E21-B1F2-13BD-6CB3-76F47EA11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1355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327985"/>
            <a:ext cx="9029648" cy="3385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spc="0" dirty="0"/>
              <a:t>Module 4: Manage Microsoft Purview eDiscovery (Standard)</a:t>
            </a:r>
          </a:p>
        </p:txBody>
      </p:sp>
      <p:pic>
        <p:nvPicPr>
          <p:cNvPr id="4" name="Picture 3" descr="Icon of two keys attached to a common ring">
            <a:extLst>
              <a:ext uri="{FF2B5EF4-FFF2-40B4-BE49-F238E27FC236}">
                <a16:creationId xmlns:a16="http://schemas.microsoft.com/office/drawing/2014/main" id="{5DD53923-F331-4883-A5DE-1BAFECA54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44" y="2827942"/>
            <a:ext cx="1338639" cy="13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7322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0" dirty="0"/>
              <a:t>I</a:t>
            </a:r>
            <a:r>
              <a:rPr lang="en-US" spc="0" dirty="0"/>
              <a:t>ntroduction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850B4-3119-418B-96C9-7A68A3D2AB04}"/>
              </a:ext>
            </a:extLst>
          </p:cNvPr>
          <p:cNvSpPr/>
          <p:nvPr/>
        </p:nvSpPr>
        <p:spPr>
          <a:xfrm>
            <a:off x="600059" y="1201032"/>
            <a:ext cx="6141367" cy="31085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Microsoft 365 enables organizations to use electronic discovery, or eDiscovery, to identify and deliver electronic information that can be used as evidence in legal cases</a:t>
            </a:r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chemeClr val="accent1"/>
                </a:solidFill>
                <a:effectLst/>
                <a:latin typeface="+mj-lt"/>
              </a:rPr>
              <a:t>Microsoft Purview provides three eDiscovery solutions, each of which builds upon its predecessor: </a:t>
            </a:r>
          </a:p>
          <a:p>
            <a:pPr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Content search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- covered in the first module in this learning path</a:t>
            </a:r>
          </a:p>
          <a:p>
            <a:pPr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eDiscovery (Standard)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– covered in this module</a:t>
            </a:r>
          </a:p>
          <a:p>
            <a:pPr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eDiscovery (Premium)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– covered in the next module</a:t>
            </a:r>
          </a:p>
          <a:p>
            <a:endParaRPr lang="en-US" sz="8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This module examines:</a:t>
            </a:r>
            <a:endParaRPr lang="en-US" dirty="0">
              <a:latin typeface="+mj-lt"/>
            </a:endParaRPr>
          </a:p>
        </p:txBody>
      </p:sp>
      <p:pic>
        <p:nvPicPr>
          <p:cNvPr id="8" name="Picture 7" descr="Icon of two rectangles with magnifying glass ">
            <a:extLst>
              <a:ext uri="{FF2B5EF4-FFF2-40B4-BE49-F238E27FC236}">
                <a16:creationId xmlns:a16="http://schemas.microsoft.com/office/drawing/2014/main" id="{5C79DE2A-A8F7-41E8-B3CF-13E657CE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39" y="5982766"/>
            <a:ext cx="640080" cy="6400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833C032-FA9A-4300-8DBD-5815E1B6F6F0}"/>
              </a:ext>
            </a:extLst>
          </p:cNvPr>
          <p:cNvSpPr/>
          <p:nvPr/>
        </p:nvSpPr>
        <p:spPr>
          <a:xfrm>
            <a:off x="1664208" y="4565900"/>
            <a:ext cx="5077218" cy="323165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r>
              <a:rPr lang="en-US" dirty="0"/>
              <a:t>The basic workflow of eDiscovery (Standard)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6E21F8B-0311-4BE8-ABA5-6A0B698DD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9179" y="5064150"/>
            <a:ext cx="507721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A1FB46-0F51-4C63-BB72-8289398035E0}"/>
              </a:ext>
            </a:extLst>
          </p:cNvPr>
          <p:cNvSpPr/>
          <p:nvPr/>
        </p:nvSpPr>
        <p:spPr>
          <a:xfrm>
            <a:off x="1671134" y="5241719"/>
            <a:ext cx="5077218" cy="323165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r>
              <a:rPr lang="en-US" dirty="0"/>
              <a:t>How to create and manage an eDiscovery case</a:t>
            </a:r>
          </a:p>
        </p:txBody>
      </p:sp>
      <p:pic>
        <p:nvPicPr>
          <p:cNvPr id="5" name="Picture 4" descr="Icon of document">
            <a:extLst>
              <a:ext uri="{FF2B5EF4-FFF2-40B4-BE49-F238E27FC236}">
                <a16:creationId xmlns:a16="http://schemas.microsoft.com/office/drawing/2014/main" id="{F2DE8C5C-EB41-4D06-8D2A-91ECBFA8E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5163530"/>
            <a:ext cx="640080" cy="64008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272B56-0E6F-FCFC-D44B-B94C8678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2433" y="5773141"/>
            <a:ext cx="507721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03F473-2654-AA9B-51B9-4C642BCB372B}"/>
              </a:ext>
            </a:extLst>
          </p:cNvPr>
          <p:cNvSpPr/>
          <p:nvPr/>
        </p:nvSpPr>
        <p:spPr>
          <a:xfrm>
            <a:off x="1674449" y="5990467"/>
            <a:ext cx="5077218" cy="600164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r>
              <a:rPr lang="en-US" dirty="0"/>
              <a:t>How to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search for content in a case and then export that content</a:t>
            </a:r>
            <a:endParaRPr lang="en-US" dirty="0"/>
          </a:p>
        </p:txBody>
      </p:sp>
      <p:grpSp>
        <p:nvGrpSpPr>
          <p:cNvPr id="11" name="Group 10" descr="Icon of a sign post pointing left and right">
            <a:extLst>
              <a:ext uri="{FF2B5EF4-FFF2-40B4-BE49-F238E27FC236}">
                <a16:creationId xmlns:a16="http://schemas.microsoft.com/office/drawing/2014/main" id="{F96519E6-7746-6F70-27BB-475ADD1DF878}"/>
              </a:ext>
            </a:extLst>
          </p:cNvPr>
          <p:cNvGrpSpPr/>
          <p:nvPr/>
        </p:nvGrpSpPr>
        <p:grpSpPr>
          <a:xfrm>
            <a:off x="592939" y="4434110"/>
            <a:ext cx="640080" cy="640080"/>
            <a:chOff x="10533391" y="4058190"/>
            <a:chExt cx="780288" cy="7818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B9AF4EF-8421-D4AF-9799-CF8C3FD40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33391" y="4058190"/>
              <a:ext cx="780288" cy="781812"/>
            </a:xfrm>
            <a:prstGeom prst="rect">
              <a:avLst/>
            </a:prstGeom>
          </p:spPr>
        </p:pic>
        <p:pic>
          <p:nvPicPr>
            <p:cNvPr id="16" name="Picture 15" descr="Icon of a sign post pointing left and right">
              <a:extLst>
                <a:ext uri="{FF2B5EF4-FFF2-40B4-BE49-F238E27FC236}">
                  <a16:creationId xmlns:a16="http://schemas.microsoft.com/office/drawing/2014/main" id="{D53F495E-7D95-AE5B-053C-28CF2ABD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20335" y="4245896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37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 anchor="ctr"/>
          <a:lstStyle/>
          <a:p>
            <a:r>
              <a:rPr lang="en-US" spc="0" dirty="0">
                <a:solidFill>
                  <a:schemeClr val="tx1"/>
                </a:solidFill>
              </a:rPr>
              <a:t>Explore Microsoft Purview eDiscovery solutions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4F4B51C-AE73-4B6E-8DC9-B462E9CE813F}"/>
              </a:ext>
            </a:extLst>
          </p:cNvPr>
          <p:cNvSpPr txBox="1">
            <a:spLocks/>
          </p:cNvSpPr>
          <p:nvPr/>
        </p:nvSpPr>
        <p:spPr>
          <a:xfrm>
            <a:off x="600059" y="1446212"/>
            <a:ext cx="5313723" cy="2400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91440" rIns="137160" bIns="9144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Microsoft Purview eDiscovery (Standard)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Enables organizations to create cases to identify, hold, and export content found in mailboxes and sites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Microsoft Purview eDiscovery (Premium)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1600" dirty="0"/>
              <a:t>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nables organizations to manage custodians and analyze content associated with cases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84241B6-6641-4ABB-B233-0C10ED703A37}"/>
              </a:ext>
            </a:extLst>
          </p:cNvPr>
          <p:cNvSpPr txBox="1">
            <a:spLocks/>
          </p:cNvSpPr>
          <p:nvPr/>
        </p:nvSpPr>
        <p:spPr>
          <a:xfrm>
            <a:off x="6284703" y="1445924"/>
            <a:ext cx="5554820" cy="24002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37160" tIns="91440" rIns="137160" bIns="91440" rtlCol="0">
            <a:no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224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2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eDiscovery (Standard) builds on Content search functionality by: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Enabling organizations to create eDiscovery cases and assign eDiscovery managers to specific case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Associating searches and exports with a case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Placing an eDiscovery hold on content locations relevant to a case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6A9F0D-9709-68EC-09B7-F958DE58AADE}"/>
              </a:ext>
            </a:extLst>
          </p:cNvPr>
          <p:cNvGrpSpPr/>
          <p:nvPr/>
        </p:nvGrpSpPr>
        <p:grpSpPr>
          <a:xfrm>
            <a:off x="2703440" y="4052543"/>
            <a:ext cx="6778495" cy="2815395"/>
            <a:chOff x="1898374" y="2892287"/>
            <a:chExt cx="8627166" cy="38786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05A632-6914-25BF-4AE0-D89F9A5B4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898374" y="2892287"/>
              <a:ext cx="8627166" cy="3878627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50" name="Picture 2" descr="Diagram showing the basic workflow steps when implementing Microsoft Purview eDiscovery Standard.">
              <a:extLst>
                <a:ext uri="{FF2B5EF4-FFF2-40B4-BE49-F238E27FC236}">
                  <a16:creationId xmlns:a16="http://schemas.microsoft.com/office/drawing/2014/main" id="{C8345BCE-3DED-825B-37A9-54412D0D8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873" y="2961861"/>
              <a:ext cx="8428140" cy="3718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37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solidFill>
                  <a:schemeClr val="tx1"/>
                </a:solidFill>
              </a:rPr>
              <a:t>Implement Microsoft Purview eDiscovery (Standard)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99275-C9E4-4CA1-8954-D9D47811B500}"/>
              </a:ext>
            </a:extLst>
          </p:cNvPr>
          <p:cNvSpPr txBox="1"/>
          <p:nvPr/>
        </p:nvSpPr>
        <p:spPr>
          <a:xfrm>
            <a:off x="600059" y="1151735"/>
            <a:ext cx="11256979" cy="146430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Nothing is needed to deploy eDiscovery (Standard)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However, the following prerequisite tasks must be completed by an IT admin or eDiscovery manager before users can use eDiscovery (Standard) to search, export, and preserve content: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7" name="Picture 56" descr="Icon of two folders with left and right arrows">
            <a:extLst>
              <a:ext uri="{FF2B5EF4-FFF2-40B4-BE49-F238E27FC236}">
                <a16:creationId xmlns:a16="http://schemas.microsoft.com/office/drawing/2014/main" id="{B3ADB541-EAFC-4195-A970-79F7E4691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99" y="2822576"/>
            <a:ext cx="731520" cy="7315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AD5F15-8971-4BDE-AEE5-0869DBD95BF4}"/>
              </a:ext>
            </a:extLst>
          </p:cNvPr>
          <p:cNvSpPr/>
          <p:nvPr/>
        </p:nvSpPr>
        <p:spPr>
          <a:xfrm>
            <a:off x="1723182" y="2996092"/>
            <a:ext cx="10033840" cy="4290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Step 1: Verify and assign appropriate licenses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F02DBF-204F-4895-ADA1-220CF66B4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3182" y="3693426"/>
            <a:ext cx="1003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C03D001-FC51-4551-AB8B-79FA68CBD72F}"/>
              </a:ext>
            </a:extLst>
          </p:cNvPr>
          <p:cNvSpPr/>
          <p:nvPr/>
        </p:nvSpPr>
        <p:spPr>
          <a:xfrm>
            <a:off x="1723182" y="4003809"/>
            <a:ext cx="10033840" cy="4290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Step 2: Assign eDiscovery permissions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15C674-76B7-4B52-81CD-8425F01AF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3182" y="4537921"/>
            <a:ext cx="1003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Icon of screen with a chart">
            <a:extLst>
              <a:ext uri="{FF2B5EF4-FFF2-40B4-BE49-F238E27FC236}">
                <a16:creationId xmlns:a16="http://schemas.microsoft.com/office/drawing/2014/main" id="{86649D09-0276-42A5-A5E1-04E4BABCB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4664978"/>
            <a:ext cx="731520" cy="73152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62E0B00-EEA2-4956-958F-968C46415991}"/>
              </a:ext>
            </a:extLst>
          </p:cNvPr>
          <p:cNvSpPr/>
          <p:nvPr/>
        </p:nvSpPr>
        <p:spPr>
          <a:xfrm>
            <a:off x="1723182" y="4860230"/>
            <a:ext cx="1003384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Step 3: Create an eDiscovery (Standard) case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BBC66A-9522-46AA-AFC5-7B10B45A6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3182" y="5500476"/>
            <a:ext cx="100338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54B8F27-7CF5-45DE-A431-672E17B418E3}"/>
              </a:ext>
            </a:extLst>
          </p:cNvPr>
          <p:cNvSpPr/>
          <p:nvPr/>
        </p:nvSpPr>
        <p:spPr>
          <a:xfrm>
            <a:off x="1723182" y="5790979"/>
            <a:ext cx="10033840" cy="3613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1">
              <a:spcBef>
                <a:spcPts val="600"/>
              </a:spcBef>
            </a:pPr>
            <a:r>
              <a:rPr lang="en-US" sz="2000" dirty="0"/>
              <a:t>Step 4 (optional): Add members to an eDiscovery (Standard) case</a:t>
            </a:r>
            <a:endParaRPr lang="en-US" dirty="0"/>
          </a:p>
        </p:txBody>
      </p:sp>
      <p:grpSp>
        <p:nvGrpSpPr>
          <p:cNvPr id="2" name="Group 1" descr="Icon of three people">
            <a:extLst>
              <a:ext uri="{FF2B5EF4-FFF2-40B4-BE49-F238E27FC236}">
                <a16:creationId xmlns:a16="http://schemas.microsoft.com/office/drawing/2014/main" id="{3B90903E-980C-5121-53F2-B2D7909D56AF}"/>
              </a:ext>
            </a:extLst>
          </p:cNvPr>
          <p:cNvGrpSpPr/>
          <p:nvPr/>
        </p:nvGrpSpPr>
        <p:grpSpPr>
          <a:xfrm>
            <a:off x="585363" y="5627924"/>
            <a:ext cx="731520" cy="731520"/>
            <a:chOff x="869843" y="2031284"/>
            <a:chExt cx="780288" cy="7818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E1416F6-BEC8-1FF0-92C3-A35DD3D38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843" y="2031284"/>
              <a:ext cx="780288" cy="781812"/>
            </a:xfrm>
            <a:prstGeom prst="rect">
              <a:avLst/>
            </a:prstGeom>
          </p:spPr>
        </p:pic>
        <p:pic>
          <p:nvPicPr>
            <p:cNvPr id="4" name="Picture 3" descr="Icon of three people">
              <a:extLst>
                <a:ext uri="{FF2B5EF4-FFF2-40B4-BE49-F238E27FC236}">
                  <a16:creationId xmlns:a16="http://schemas.microsoft.com/office/drawing/2014/main" id="{08E7B40A-9573-61C0-1DE2-E3D020E78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6787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6" name="Group 5" descr="Icon of a person enclosed in four frames">
            <a:extLst>
              <a:ext uri="{FF2B5EF4-FFF2-40B4-BE49-F238E27FC236}">
                <a16:creationId xmlns:a16="http://schemas.microsoft.com/office/drawing/2014/main" id="{A97DA281-40ED-A6D1-D557-21E269236242}"/>
              </a:ext>
            </a:extLst>
          </p:cNvPr>
          <p:cNvGrpSpPr/>
          <p:nvPr/>
        </p:nvGrpSpPr>
        <p:grpSpPr>
          <a:xfrm>
            <a:off x="588875" y="3778804"/>
            <a:ext cx="731520" cy="731520"/>
            <a:chOff x="7761835" y="2031284"/>
            <a:chExt cx="780288" cy="7818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980340-2D6C-9246-209E-C46B40ED6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61835" y="2031284"/>
              <a:ext cx="780288" cy="781812"/>
            </a:xfrm>
            <a:prstGeom prst="rect">
              <a:avLst/>
            </a:prstGeom>
          </p:spPr>
        </p:pic>
        <p:pic>
          <p:nvPicPr>
            <p:cNvPr id="8" name="Picture 7" descr="Icon of a person enclosed in four frames">
              <a:extLst>
                <a:ext uri="{FF2B5EF4-FFF2-40B4-BE49-F238E27FC236}">
                  <a16:creationId xmlns:a16="http://schemas.microsoft.com/office/drawing/2014/main" id="{E6F26D1E-EA0D-FAB2-B19C-A7ED14A96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69099" y="2239310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2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altLang="zh-CN" spc="0" dirty="0">
                <a:solidFill>
                  <a:schemeClr val="tx1"/>
                </a:solidFill>
              </a:rPr>
              <a:t>Create eDiscovery holds</a:t>
            </a:r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C46E5-97CF-4737-B588-6DD00C7651A7}"/>
              </a:ext>
            </a:extLst>
          </p:cNvPr>
          <p:cNvSpPr/>
          <p:nvPr/>
        </p:nvSpPr>
        <p:spPr>
          <a:xfrm>
            <a:off x="1872342" y="1813777"/>
            <a:ext cx="10218058" cy="104490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Holds preserve content that may be relevant to a case, such as: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Exchange mailboxes and OneDrive for Business accounts of people being investigated in a case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The mailboxes and sites that are associated with Microsoft Teams, Microsoft 365 Groups, and Yammer Groups</a:t>
            </a:r>
            <a:endParaRPr lang="en-US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46344-68E9-4EB2-B55E-AC553E822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2342" y="3001543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document">
            <a:extLst>
              <a:ext uri="{FF2B5EF4-FFF2-40B4-BE49-F238E27FC236}">
                <a16:creationId xmlns:a16="http://schemas.microsoft.com/office/drawing/2014/main" id="{0ECC652F-8646-4F75-93B0-1A263D96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2005247"/>
            <a:ext cx="822960" cy="822960"/>
          </a:xfrm>
          <a:prstGeom prst="rect">
            <a:avLst/>
          </a:prstGeom>
        </p:spPr>
      </p:pic>
      <p:pic>
        <p:nvPicPr>
          <p:cNvPr id="58" name="Picture 57" descr="Icon of two rectangles with magnifying glass ">
            <a:extLst>
              <a:ext uri="{FF2B5EF4-FFF2-40B4-BE49-F238E27FC236}">
                <a16:creationId xmlns:a16="http://schemas.microsoft.com/office/drawing/2014/main" id="{DAB33017-88D7-465B-9965-CAAD4C40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4913428"/>
            <a:ext cx="822960" cy="8229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5B9CC7-62FA-442B-82EC-ECB0A7C03910}"/>
              </a:ext>
            </a:extLst>
          </p:cNvPr>
          <p:cNvSpPr/>
          <p:nvPr/>
        </p:nvSpPr>
        <p:spPr>
          <a:xfrm>
            <a:off x="1872342" y="3176271"/>
            <a:ext cx="10218058" cy="9588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When content locations are placed on hold, the content is preserved until the organization either:</a:t>
            </a:r>
          </a:p>
          <a:p>
            <a:pPr marL="233363" indent="-2333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Removes the content location from the hold</a:t>
            </a:r>
          </a:p>
          <a:p>
            <a:pPr marL="233363" indent="-2333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Deletes the hold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555E34-F743-6605-A349-F0B2F87F2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2342" y="4360767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77079C4-2697-BE99-5383-45EB8F5A9722}"/>
              </a:ext>
            </a:extLst>
          </p:cNvPr>
          <p:cNvSpPr/>
          <p:nvPr/>
        </p:nvSpPr>
        <p:spPr>
          <a:xfrm>
            <a:off x="1872342" y="4627074"/>
            <a:ext cx="10329818" cy="22614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When creating a hold, you must define the scope of the content being placed on hold by selecting one of the following options: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Create an infinite hold where all content in the specified locations is placed on hold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Create a query-based hold where only the content in the specified locations that matches a search query is placed on hold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Specify a date range to preserve only the content that was sent, received, or created within that date range</a:t>
            </a:r>
            <a:endParaRPr lang="en-US" sz="1600" dirty="0"/>
          </a:p>
        </p:txBody>
      </p:sp>
      <p:grpSp>
        <p:nvGrpSpPr>
          <p:cNvPr id="8" name="Group 7" descr="Icon of calendar">
            <a:extLst>
              <a:ext uri="{FF2B5EF4-FFF2-40B4-BE49-F238E27FC236}">
                <a16:creationId xmlns:a16="http://schemas.microsoft.com/office/drawing/2014/main" id="{17F70616-8008-2B8F-C234-5A3B85714BAE}"/>
              </a:ext>
            </a:extLst>
          </p:cNvPr>
          <p:cNvGrpSpPr/>
          <p:nvPr/>
        </p:nvGrpSpPr>
        <p:grpSpPr>
          <a:xfrm>
            <a:off x="609927" y="3453684"/>
            <a:ext cx="822960" cy="822960"/>
            <a:chOff x="9134167" y="2031284"/>
            <a:chExt cx="780288" cy="7818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D041A74-4622-163F-BCF3-815D5431F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4167" y="2031284"/>
              <a:ext cx="780288" cy="781812"/>
            </a:xfrm>
            <a:prstGeom prst="rect">
              <a:avLst/>
            </a:prstGeom>
          </p:spPr>
        </p:pic>
        <p:pic>
          <p:nvPicPr>
            <p:cNvPr id="11" name="Picture 10" descr="Icon of calendar">
              <a:extLst>
                <a:ext uri="{FF2B5EF4-FFF2-40B4-BE49-F238E27FC236}">
                  <a16:creationId xmlns:a16="http://schemas.microsoft.com/office/drawing/2014/main" id="{D44C9DED-B8C9-9745-F51E-D13DDCA64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1111" y="2218990"/>
              <a:ext cx="406400" cy="40640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09623E7-7282-50EE-53B4-A51FCA014C29}"/>
              </a:ext>
            </a:extLst>
          </p:cNvPr>
          <p:cNvSpPr/>
          <p:nvPr/>
        </p:nvSpPr>
        <p:spPr>
          <a:xfrm>
            <a:off x="642982" y="1253954"/>
            <a:ext cx="11239464" cy="47113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200" b="0" i="0" dirty="0">
                <a:solidFill>
                  <a:schemeClr val="accent1"/>
                </a:solidFill>
                <a:effectLst/>
                <a:latin typeface="+mj-lt"/>
              </a:rPr>
              <a:t>An organization can use a Microsoft Purview eDiscovery (Standard) case to create holds</a:t>
            </a:r>
          </a:p>
        </p:txBody>
      </p:sp>
    </p:spTree>
    <p:extLst>
      <p:ext uri="{BB962C8B-B14F-4D97-AF65-F5344CB8AC3E}">
        <p14:creationId xmlns:p14="http://schemas.microsoft.com/office/powerpoint/2010/main" val="200543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altLang="zh-CN" spc="0" dirty="0">
                <a:solidFill>
                  <a:schemeClr val="tx1"/>
                </a:solidFill>
              </a:rPr>
              <a:t>Search for content in a case</a:t>
            </a:r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C46E5-97CF-4737-B588-6DD00C7651A7}"/>
              </a:ext>
            </a:extLst>
          </p:cNvPr>
          <p:cNvSpPr/>
          <p:nvPr/>
        </p:nvSpPr>
        <p:spPr>
          <a:xfrm>
            <a:off x="1872342" y="1326097"/>
            <a:ext cx="10218058" cy="104490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To search for content in a case, you must first: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Create the case in the Microsoft Purview compliance portal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Place the people of interest in the case on hold</a:t>
            </a:r>
            <a:endParaRPr lang="en-US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46344-68E9-4EB2-B55E-AC553E822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2342" y="2493543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document">
            <a:extLst>
              <a:ext uri="{FF2B5EF4-FFF2-40B4-BE49-F238E27FC236}">
                <a16:creationId xmlns:a16="http://schemas.microsoft.com/office/drawing/2014/main" id="{0ECC652F-8646-4F75-93B0-1A263D96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466767"/>
            <a:ext cx="731520" cy="731520"/>
          </a:xfrm>
          <a:prstGeom prst="rect">
            <a:avLst/>
          </a:prstGeom>
        </p:spPr>
      </p:pic>
      <p:pic>
        <p:nvPicPr>
          <p:cNvPr id="58" name="Picture 57" descr="Icon of two rectangles with magnifying glass ">
            <a:extLst>
              <a:ext uri="{FF2B5EF4-FFF2-40B4-BE49-F238E27FC236}">
                <a16:creationId xmlns:a16="http://schemas.microsoft.com/office/drawing/2014/main" id="{DAB33017-88D7-465B-9965-CAAD4C40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4913428"/>
            <a:ext cx="731520" cy="7315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5B9CC7-62FA-442B-82EC-ECB0A7C03910}"/>
              </a:ext>
            </a:extLst>
          </p:cNvPr>
          <p:cNvSpPr/>
          <p:nvPr/>
        </p:nvSpPr>
        <p:spPr>
          <a:xfrm>
            <a:off x="1872342" y="2712206"/>
            <a:ext cx="10218058" cy="45699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You can then create and run one or more searches for content relevant to the case</a:t>
            </a:r>
            <a:endParaRPr lang="en-US" sz="16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555E34-F743-6605-A349-F0B2F87F2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52022" y="3190933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77079C4-2697-BE99-5383-45EB8F5A9722}"/>
              </a:ext>
            </a:extLst>
          </p:cNvPr>
          <p:cNvSpPr/>
          <p:nvPr/>
        </p:nvSpPr>
        <p:spPr>
          <a:xfrm>
            <a:off x="1872342" y="3357074"/>
            <a:ext cx="10329818" cy="12860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Searches associated with an eDiscovery (Standard) case are NOT listed on the 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Content search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page in the Microsoft Purview compliance portal</a:t>
            </a:r>
          </a:p>
          <a:p>
            <a:pPr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Instead, they’re listed on the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Searches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page of the eDiscovery (Standard) case the searches are associated with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As a result, searches associated with a case can only be accessed by case members</a:t>
            </a:r>
            <a:endParaRPr lang="en-US" sz="1600" dirty="0"/>
          </a:p>
        </p:txBody>
      </p:sp>
      <p:grpSp>
        <p:nvGrpSpPr>
          <p:cNvPr id="8" name="Group 7" descr="Icon of calendar">
            <a:extLst>
              <a:ext uri="{FF2B5EF4-FFF2-40B4-BE49-F238E27FC236}">
                <a16:creationId xmlns:a16="http://schemas.microsoft.com/office/drawing/2014/main" id="{17F70616-8008-2B8F-C234-5A3B85714BAE}"/>
              </a:ext>
            </a:extLst>
          </p:cNvPr>
          <p:cNvGrpSpPr/>
          <p:nvPr/>
        </p:nvGrpSpPr>
        <p:grpSpPr>
          <a:xfrm>
            <a:off x="609927" y="3667044"/>
            <a:ext cx="731520" cy="731520"/>
            <a:chOff x="9134167" y="2031284"/>
            <a:chExt cx="780288" cy="7818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D041A74-4622-163F-BCF3-815D5431F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4167" y="2031284"/>
              <a:ext cx="780288" cy="781812"/>
            </a:xfrm>
            <a:prstGeom prst="rect">
              <a:avLst/>
            </a:prstGeom>
          </p:spPr>
        </p:pic>
        <p:pic>
          <p:nvPicPr>
            <p:cNvPr id="11" name="Picture 10" descr="Icon of calendar">
              <a:extLst>
                <a:ext uri="{FF2B5EF4-FFF2-40B4-BE49-F238E27FC236}">
                  <a16:creationId xmlns:a16="http://schemas.microsoft.com/office/drawing/2014/main" id="{D44C9DED-B8C9-9745-F51E-D13DDCA64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1111" y="2218990"/>
              <a:ext cx="406400" cy="406400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B158ED-D455-7661-E692-33A96681F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2342" y="4746847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8507A8-90A4-E644-C0AF-9E74B76DAF3D}"/>
              </a:ext>
            </a:extLst>
          </p:cNvPr>
          <p:cNvSpPr/>
          <p:nvPr/>
        </p:nvSpPr>
        <p:spPr>
          <a:xfrm>
            <a:off x="1872342" y="4871938"/>
            <a:ext cx="10218058" cy="193526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When defining the conditions of your search, you can: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Specify keywords, message properties such as sent and received dates, or document properties such as file names or the date that a document was last changed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Select the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+mj-lt"/>
              </a:rPr>
              <a:t>Show keyword list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option and type a keyword in each row in order to display statistics showing how many items match each keyword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Add search conditions to narrow a search and return a more refined set of results</a:t>
            </a:r>
            <a:endParaRPr lang="en-US" sz="1600" dirty="0"/>
          </a:p>
        </p:txBody>
      </p:sp>
      <p:grpSp>
        <p:nvGrpSpPr>
          <p:cNvPr id="14" name="Group 13" descr="Icon of magnifying glass">
            <a:extLst>
              <a:ext uri="{FF2B5EF4-FFF2-40B4-BE49-F238E27FC236}">
                <a16:creationId xmlns:a16="http://schemas.microsoft.com/office/drawing/2014/main" id="{E4C52B4E-8FBB-2324-451C-14F14E0FDEF6}"/>
              </a:ext>
            </a:extLst>
          </p:cNvPr>
          <p:cNvGrpSpPr/>
          <p:nvPr/>
        </p:nvGrpSpPr>
        <p:grpSpPr>
          <a:xfrm>
            <a:off x="588875" y="2551991"/>
            <a:ext cx="731520" cy="731520"/>
            <a:chOff x="7756780" y="1017831"/>
            <a:chExt cx="780288" cy="78181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C2CD1CE-0D78-A4A2-BCA7-541BB4012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6780" y="1017831"/>
              <a:ext cx="780288" cy="781812"/>
            </a:xfrm>
            <a:prstGeom prst="rect">
              <a:avLst/>
            </a:prstGeom>
          </p:spPr>
        </p:pic>
        <p:pic>
          <p:nvPicPr>
            <p:cNvPr id="18" name="Picture 17" descr="Icon of magnifying glass">
              <a:extLst>
                <a:ext uri="{FF2B5EF4-FFF2-40B4-BE49-F238E27FC236}">
                  <a16:creationId xmlns:a16="http://schemas.microsoft.com/office/drawing/2014/main" id="{19E16C27-BABD-8B7D-3C38-13B8CE893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43724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82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altLang="zh-CN" spc="0" dirty="0">
                <a:solidFill>
                  <a:schemeClr val="tx1"/>
                </a:solidFill>
              </a:rPr>
              <a:t>Export content from a case</a:t>
            </a:r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C46E5-97CF-4737-B588-6DD00C7651A7}"/>
              </a:ext>
            </a:extLst>
          </p:cNvPr>
          <p:cNvSpPr/>
          <p:nvPr/>
        </p:nvSpPr>
        <p:spPr>
          <a:xfrm>
            <a:off x="588875" y="1326097"/>
            <a:ext cx="11501525" cy="63478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+mj-lt"/>
              </a:rPr>
              <a:t>After successfully running a search that’s associated with a Microsoft Purview eDiscovery (Standard) case, you can export the search results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B9CC7-62FA-442B-82EC-ECB0A7C03910}"/>
              </a:ext>
            </a:extLst>
          </p:cNvPr>
          <p:cNvSpPr/>
          <p:nvPr/>
        </p:nvSpPr>
        <p:spPr>
          <a:xfrm>
            <a:off x="1872342" y="2244846"/>
            <a:ext cx="10218058" cy="6347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When search results are exported, mailbox items are downloaded in PST files or as individual messages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555E34-F743-6605-A349-F0B2F87F2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52022" y="3038533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77079C4-2697-BE99-5383-45EB8F5A9722}"/>
              </a:ext>
            </a:extLst>
          </p:cNvPr>
          <p:cNvSpPr/>
          <p:nvPr/>
        </p:nvSpPr>
        <p:spPr>
          <a:xfrm>
            <a:off x="1872342" y="3153874"/>
            <a:ext cx="10329818" cy="6742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When content from SharePoint and OneDrive for Business sites are exported, copies of native Office documents and other documents are exported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B158ED-D455-7661-E692-33A96681F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2342" y="3995007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8507A8-90A4-E644-C0AF-9E74B76DAF3D}"/>
              </a:ext>
            </a:extLst>
          </p:cNvPr>
          <p:cNvSpPr/>
          <p:nvPr/>
        </p:nvSpPr>
        <p:spPr>
          <a:xfrm>
            <a:off x="1872342" y="4242018"/>
            <a:ext cx="10218058" cy="116310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following additional files are exported:</a:t>
            </a:r>
          </a:p>
          <a:p>
            <a:pPr marL="284163" indent="-2841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 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Results.csv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file that contains information about every item that's exported</a:t>
            </a:r>
          </a:p>
          <a:p>
            <a:pPr marL="284163" indent="-2841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manifest file (in XML format) that contains information about every search result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DDA20B-77FC-AB82-58D8-37E9B2A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2182" y="5529167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CF67A95-9C83-6A56-4E25-F60B4B7262C8}"/>
              </a:ext>
            </a:extLst>
          </p:cNvPr>
          <p:cNvSpPr/>
          <p:nvPr/>
        </p:nvSpPr>
        <p:spPr>
          <a:xfrm>
            <a:off x="1882501" y="5775154"/>
            <a:ext cx="10553973" cy="116309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After the export is started, the search results are transferred to a Microsoft-provided Azure storage location in the Microsoft cloud</a:t>
            </a:r>
            <a:endParaRPr lang="en-US" sz="2000" b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b="0" dirty="0">
                <a:solidFill>
                  <a:srgbClr val="000000"/>
                </a:solidFill>
                <a:effectLst/>
              </a:rPr>
              <a:t>Exported search results must be downloaded within 14 days after the export job was created</a:t>
            </a:r>
            <a:endParaRPr lang="en-US" sz="1600" dirty="0"/>
          </a:p>
        </p:txBody>
      </p:sp>
      <p:grpSp>
        <p:nvGrpSpPr>
          <p:cNvPr id="20" name="Group 19" descr="Icon of envelope with downward arrow on top">
            <a:extLst>
              <a:ext uri="{FF2B5EF4-FFF2-40B4-BE49-F238E27FC236}">
                <a16:creationId xmlns:a16="http://schemas.microsoft.com/office/drawing/2014/main" id="{F4830B0E-0F0B-399E-27BB-D9C7D834466E}"/>
              </a:ext>
            </a:extLst>
          </p:cNvPr>
          <p:cNvGrpSpPr/>
          <p:nvPr/>
        </p:nvGrpSpPr>
        <p:grpSpPr>
          <a:xfrm>
            <a:off x="670887" y="2196362"/>
            <a:ext cx="780288" cy="781812"/>
            <a:chOff x="9134167" y="5071642"/>
            <a:chExt cx="780288" cy="78181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98BCE85-C959-DF8B-E288-A8DE78007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4167" y="5071642"/>
              <a:ext cx="780288" cy="781812"/>
            </a:xfrm>
            <a:prstGeom prst="rect">
              <a:avLst/>
            </a:prstGeom>
          </p:spPr>
        </p:pic>
        <p:pic>
          <p:nvPicPr>
            <p:cNvPr id="22" name="Picture 21" descr="Icon of envelope with downward arrow on top">
              <a:extLst>
                <a:ext uri="{FF2B5EF4-FFF2-40B4-BE49-F238E27FC236}">
                  <a16:creationId xmlns:a16="http://schemas.microsoft.com/office/drawing/2014/main" id="{BB6DB8E8-7E32-DEE2-97CE-AA566D2FB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1111" y="5259348"/>
              <a:ext cx="406400" cy="406400"/>
            </a:xfrm>
            <a:prstGeom prst="rect">
              <a:avLst/>
            </a:prstGeom>
          </p:spPr>
        </p:pic>
      </p:grpSp>
      <p:grpSp>
        <p:nvGrpSpPr>
          <p:cNvPr id="23" name="Group 22" descr="Icon of cloud with upward pointing arrow">
            <a:extLst>
              <a:ext uri="{FF2B5EF4-FFF2-40B4-BE49-F238E27FC236}">
                <a16:creationId xmlns:a16="http://schemas.microsoft.com/office/drawing/2014/main" id="{9CAAAB22-71CE-3801-43D7-6EBAFA7439AD}"/>
              </a:ext>
            </a:extLst>
          </p:cNvPr>
          <p:cNvGrpSpPr/>
          <p:nvPr/>
        </p:nvGrpSpPr>
        <p:grpSpPr>
          <a:xfrm>
            <a:off x="646323" y="5879377"/>
            <a:ext cx="780288" cy="781812"/>
            <a:chOff x="853095" y="3044737"/>
            <a:chExt cx="780288" cy="78181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75DCC5C-33C9-151C-2A21-2DE55968B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095" y="3044737"/>
              <a:ext cx="780288" cy="781812"/>
            </a:xfrm>
            <a:prstGeom prst="rect">
              <a:avLst/>
            </a:prstGeom>
          </p:spPr>
        </p:pic>
        <p:pic>
          <p:nvPicPr>
            <p:cNvPr id="25" name="Picture 24" descr="Icon of cloud with upward pointing arrow">
              <a:extLst>
                <a:ext uri="{FF2B5EF4-FFF2-40B4-BE49-F238E27FC236}">
                  <a16:creationId xmlns:a16="http://schemas.microsoft.com/office/drawing/2014/main" id="{2E7DAE09-3CBB-F767-DD02-5BA54E3DE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0039" y="3232443"/>
              <a:ext cx="406400" cy="406400"/>
            </a:xfrm>
            <a:prstGeom prst="rect">
              <a:avLst/>
            </a:prstGeom>
          </p:spPr>
        </p:pic>
      </p:grpSp>
      <p:grpSp>
        <p:nvGrpSpPr>
          <p:cNvPr id="26" name="Group 25" descr="Icon of a monitor, cell phone and a tablet with downward pointing arrow">
            <a:extLst>
              <a:ext uri="{FF2B5EF4-FFF2-40B4-BE49-F238E27FC236}">
                <a16:creationId xmlns:a16="http://schemas.microsoft.com/office/drawing/2014/main" id="{A78AC501-A2B8-6100-8AA4-A5AA1863D5CD}"/>
              </a:ext>
            </a:extLst>
          </p:cNvPr>
          <p:cNvGrpSpPr/>
          <p:nvPr/>
        </p:nvGrpSpPr>
        <p:grpSpPr>
          <a:xfrm>
            <a:off x="649835" y="4482362"/>
            <a:ext cx="780288" cy="781812"/>
            <a:chOff x="7760120" y="5071642"/>
            <a:chExt cx="780288" cy="78181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4AC964-FAC9-2224-6F3E-F70A5EBA4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0120" y="5071642"/>
              <a:ext cx="780288" cy="781812"/>
            </a:xfrm>
            <a:prstGeom prst="rect">
              <a:avLst/>
            </a:prstGeom>
          </p:spPr>
        </p:pic>
        <p:pic>
          <p:nvPicPr>
            <p:cNvPr id="28" name="Picture 27" descr="Icon of a monitor, cell phone and a tablet with downward pointing arrow">
              <a:extLst>
                <a:ext uri="{FF2B5EF4-FFF2-40B4-BE49-F238E27FC236}">
                  <a16:creationId xmlns:a16="http://schemas.microsoft.com/office/drawing/2014/main" id="{E7B4E7B0-0C4F-A651-5FC6-21DECCC70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7064" y="5259348"/>
              <a:ext cx="406400" cy="406400"/>
            </a:xfrm>
            <a:prstGeom prst="rect">
              <a:avLst/>
            </a:prstGeom>
          </p:spPr>
        </p:pic>
      </p:grpSp>
      <p:grpSp>
        <p:nvGrpSpPr>
          <p:cNvPr id="29" name="Group 28" descr="Icon of a screen having pane on the right with downward pointing arrow on top">
            <a:extLst>
              <a:ext uri="{FF2B5EF4-FFF2-40B4-BE49-F238E27FC236}">
                <a16:creationId xmlns:a16="http://schemas.microsoft.com/office/drawing/2014/main" id="{11E3EF9D-11F4-674E-D5E2-16DB441AB48D}"/>
              </a:ext>
            </a:extLst>
          </p:cNvPr>
          <p:cNvGrpSpPr/>
          <p:nvPr/>
        </p:nvGrpSpPr>
        <p:grpSpPr>
          <a:xfrm>
            <a:off x="656483" y="3128564"/>
            <a:ext cx="780288" cy="781812"/>
            <a:chOff x="3627958" y="2031284"/>
            <a:chExt cx="780288" cy="78181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7F329BD-E1FE-BC2A-0456-75BB87663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7958" y="2031284"/>
              <a:ext cx="780288" cy="781812"/>
            </a:xfrm>
            <a:prstGeom prst="rect">
              <a:avLst/>
            </a:prstGeom>
          </p:spPr>
        </p:pic>
        <p:pic>
          <p:nvPicPr>
            <p:cNvPr id="31" name="Picture 30" descr="Icon of a screen having pane on the right with downward pointing arrow on top">
              <a:extLst>
                <a:ext uri="{FF2B5EF4-FFF2-40B4-BE49-F238E27FC236}">
                  <a16:creationId xmlns:a16="http://schemas.microsoft.com/office/drawing/2014/main" id="{B2B5AAF4-4A52-EE73-018C-346DBCC05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14902" y="2218990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3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altLang="zh-CN" spc="0" dirty="0">
                <a:solidFill>
                  <a:schemeClr val="tx1"/>
                </a:solidFill>
              </a:rPr>
              <a:t>Close, reopen, and delete a case</a:t>
            </a:r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C46E5-97CF-4737-B588-6DD00C7651A7}"/>
              </a:ext>
            </a:extLst>
          </p:cNvPr>
          <p:cNvSpPr/>
          <p:nvPr/>
        </p:nvSpPr>
        <p:spPr>
          <a:xfrm>
            <a:off x="1872342" y="1326098"/>
            <a:ext cx="10218058" cy="64494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When the legal case or investigation supported by an eDiscovery (Standard) case is completed, the case can be closed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46344-68E9-4EB2-B55E-AC553E822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2342" y="2056663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document">
            <a:extLst>
              <a:ext uri="{FF2B5EF4-FFF2-40B4-BE49-F238E27FC236}">
                <a16:creationId xmlns:a16="http://schemas.microsoft.com/office/drawing/2014/main" id="{0ECC652F-8646-4F75-93B0-1A263D96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273727"/>
            <a:ext cx="731520" cy="7315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5B9CC7-62FA-442B-82EC-ECB0A7C03910}"/>
              </a:ext>
            </a:extLst>
          </p:cNvPr>
          <p:cNvSpPr/>
          <p:nvPr/>
        </p:nvSpPr>
        <p:spPr>
          <a:xfrm>
            <a:off x="1872342" y="2222804"/>
            <a:ext cx="10218058" cy="13019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+mj-lt"/>
              </a:rPr>
              <a:t>When a case is closed: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If the case contains any eDiscovery holds, they'll be turned off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Closing a case only turns off the holds that are associated with that case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You can edit a case after it's closed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555E34-F743-6605-A349-F0B2F87F2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52022" y="3678613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77079C4-2697-BE99-5383-45EB8F5A9722}"/>
              </a:ext>
            </a:extLst>
          </p:cNvPr>
          <p:cNvSpPr/>
          <p:nvPr/>
        </p:nvSpPr>
        <p:spPr>
          <a:xfrm>
            <a:off x="1872342" y="3905714"/>
            <a:ext cx="10461898" cy="123950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When an organization reopens a closed case, any eDiscovery holds that were in place when the case was closed aren't automatically reinstated</a:t>
            </a:r>
          </a:p>
          <a:p>
            <a:pPr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If an organization wants to reinstate any of these holds, it must manually turn them back on after reopening the case</a:t>
            </a:r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B158ED-D455-7661-E692-33A96681F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2342" y="5082127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8507A8-90A4-E644-C0AF-9E74B76DAF3D}"/>
              </a:ext>
            </a:extLst>
          </p:cNvPr>
          <p:cNvSpPr/>
          <p:nvPr/>
        </p:nvSpPr>
        <p:spPr>
          <a:xfrm>
            <a:off x="1872342" y="5313680"/>
            <a:ext cx="10218058" cy="13106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Before you can delete a case (whether it's active or closed), you must first delete all eDiscovery holds associated with the case</a:t>
            </a:r>
          </a:p>
          <a:p>
            <a:pPr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When an organization deletes a case, all searches and exports in the case are deleted</a:t>
            </a:r>
          </a:p>
          <a:p>
            <a:pPr>
              <a:spcAft>
                <a:spcPts val="600"/>
              </a:spcAft>
            </a:pPr>
            <a:r>
              <a:rPr lang="en-US" sz="1600" b="0" dirty="0">
                <a:solidFill>
                  <a:srgbClr val="000000"/>
                </a:solidFill>
                <a:effectLst/>
              </a:rPr>
              <a:t>You can't reopen a deleted case</a:t>
            </a:r>
            <a:endParaRPr lang="en-US" sz="1600" dirty="0"/>
          </a:p>
        </p:txBody>
      </p:sp>
      <p:grpSp>
        <p:nvGrpSpPr>
          <p:cNvPr id="2" name="Group 1" descr="Icon of a person and folder">
            <a:extLst>
              <a:ext uri="{FF2B5EF4-FFF2-40B4-BE49-F238E27FC236}">
                <a16:creationId xmlns:a16="http://schemas.microsoft.com/office/drawing/2014/main" id="{3B378F6B-7861-F24B-65DC-7F9B0FD27E5E}"/>
              </a:ext>
            </a:extLst>
          </p:cNvPr>
          <p:cNvGrpSpPr/>
          <p:nvPr/>
        </p:nvGrpSpPr>
        <p:grpSpPr>
          <a:xfrm>
            <a:off x="595995" y="4042964"/>
            <a:ext cx="731520" cy="731520"/>
            <a:chOff x="4990430" y="2031284"/>
            <a:chExt cx="780288" cy="7818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1DD091-373C-E9BD-C7E7-E3B80D250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0430" y="2031284"/>
              <a:ext cx="780288" cy="781812"/>
            </a:xfrm>
            <a:prstGeom prst="rect">
              <a:avLst/>
            </a:prstGeom>
          </p:spPr>
        </p:pic>
        <p:pic>
          <p:nvPicPr>
            <p:cNvPr id="12" name="Picture 11" descr="Icon of a person and folder">
              <a:extLst>
                <a:ext uri="{FF2B5EF4-FFF2-40B4-BE49-F238E27FC236}">
                  <a16:creationId xmlns:a16="http://schemas.microsoft.com/office/drawing/2014/main" id="{CBB7C83F-C47A-725B-38A9-5ADE69975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77374" y="2218990"/>
              <a:ext cx="406400" cy="406400"/>
            </a:xfrm>
            <a:prstGeom prst="rect">
              <a:avLst/>
            </a:prstGeom>
          </p:spPr>
        </p:pic>
      </p:grpSp>
      <p:grpSp>
        <p:nvGrpSpPr>
          <p:cNvPr id="19" name="Group 18" descr="Icon of wallet">
            <a:extLst>
              <a:ext uri="{FF2B5EF4-FFF2-40B4-BE49-F238E27FC236}">
                <a16:creationId xmlns:a16="http://schemas.microsoft.com/office/drawing/2014/main" id="{1917DD39-3851-AD5B-81C3-91BD767929CD}"/>
              </a:ext>
            </a:extLst>
          </p:cNvPr>
          <p:cNvGrpSpPr/>
          <p:nvPr/>
        </p:nvGrpSpPr>
        <p:grpSpPr>
          <a:xfrm>
            <a:off x="595523" y="2643431"/>
            <a:ext cx="731520" cy="731520"/>
            <a:chOff x="3613043" y="1017831"/>
            <a:chExt cx="780288" cy="78181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6B1C77A-1D3A-006B-1787-F82BA1968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3043" y="1017831"/>
              <a:ext cx="780288" cy="781812"/>
            </a:xfrm>
            <a:prstGeom prst="rect">
              <a:avLst/>
            </a:prstGeom>
          </p:spPr>
        </p:pic>
        <p:pic>
          <p:nvPicPr>
            <p:cNvPr id="21" name="Picture 20" descr="Icon of wallet">
              <a:extLst>
                <a:ext uri="{FF2B5EF4-FFF2-40B4-BE49-F238E27FC236}">
                  <a16:creationId xmlns:a16="http://schemas.microsoft.com/office/drawing/2014/main" id="{51A52BAA-11ED-6AA2-3AC8-97648F66A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987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22" name="Group 21" descr="Icon of two screens with a check mark on the first screen">
            <a:extLst>
              <a:ext uri="{FF2B5EF4-FFF2-40B4-BE49-F238E27FC236}">
                <a16:creationId xmlns:a16="http://schemas.microsoft.com/office/drawing/2014/main" id="{450C3E01-B7DE-ECFC-6C53-46A41EAEB79F}"/>
              </a:ext>
            </a:extLst>
          </p:cNvPr>
          <p:cNvGrpSpPr/>
          <p:nvPr/>
        </p:nvGrpSpPr>
        <p:grpSpPr>
          <a:xfrm>
            <a:off x="595987" y="5681242"/>
            <a:ext cx="731520" cy="731520"/>
            <a:chOff x="9134167" y="5071642"/>
            <a:chExt cx="780288" cy="7818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97A93CD-A91D-53AA-D491-80A2D577C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4167" y="5071642"/>
              <a:ext cx="780288" cy="781812"/>
            </a:xfrm>
            <a:prstGeom prst="rect">
              <a:avLst/>
            </a:prstGeom>
          </p:spPr>
        </p:pic>
        <p:pic>
          <p:nvPicPr>
            <p:cNvPr id="24" name="Picture 23" descr="Icon of two screens with a check mark on the first screen">
              <a:extLst>
                <a:ext uri="{FF2B5EF4-FFF2-40B4-BE49-F238E27FC236}">
                  <a16:creationId xmlns:a16="http://schemas.microsoft.com/office/drawing/2014/main" id="{D15726A4-F56B-DADF-8F0F-F883F2AD3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21111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7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pc="0" dirty="0"/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1CA08-5DC8-4485-BD93-0FF5567B357D}"/>
              </a:ext>
            </a:extLst>
          </p:cNvPr>
          <p:cNvSpPr/>
          <p:nvPr/>
        </p:nvSpPr>
        <p:spPr>
          <a:xfrm>
            <a:off x="600060" y="1408176"/>
            <a:ext cx="6162970" cy="189220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One of the key features in the Microsoft 365 Compliance center is Content Search, which is designed for times when the full-fledged search case management of eDiscovery is not required</a:t>
            </a:r>
          </a:p>
          <a:p>
            <a:endParaRPr lang="en-US" sz="2000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dirty="0">
                <a:latin typeface="+mj-lt"/>
              </a:rPr>
              <a:t>This module examines how to:</a:t>
            </a:r>
          </a:p>
          <a:p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41" name="Picture 40" descr="Icon of screen with gear">
            <a:extLst>
              <a:ext uri="{FF2B5EF4-FFF2-40B4-BE49-F238E27FC236}">
                <a16:creationId xmlns:a16="http://schemas.microsoft.com/office/drawing/2014/main" id="{8A0395C7-C7F7-4986-AAAA-1AD1E6D6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3440240"/>
            <a:ext cx="640080" cy="6400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14D5FF-0FE1-40B6-B683-9BBC388D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1160" y="4121369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 of a monitor with a fragmented circular chat on it">
            <a:extLst>
              <a:ext uri="{FF2B5EF4-FFF2-40B4-BE49-F238E27FC236}">
                <a16:creationId xmlns:a16="http://schemas.microsoft.com/office/drawing/2014/main" id="{4DC90AA7-7743-4C7C-A837-CD6B6B76B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01" y="5019835"/>
            <a:ext cx="640080" cy="6400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1D3F5F-84D5-4FB5-9BE8-97689A175916}"/>
              </a:ext>
            </a:extLst>
          </p:cNvPr>
          <p:cNvSpPr/>
          <p:nvPr/>
        </p:nvSpPr>
        <p:spPr>
          <a:xfrm>
            <a:off x="1661160" y="5999001"/>
            <a:ext cx="5021742" cy="56988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dirty="0"/>
              <a:t>Search for items from a third-party data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B2CD43-4849-287D-B951-B8AA46D65BC8}"/>
              </a:ext>
            </a:extLst>
          </p:cNvPr>
          <p:cNvSpPr/>
          <p:nvPr/>
        </p:nvSpPr>
        <p:spPr>
          <a:xfrm>
            <a:off x="1662953" y="3590866"/>
            <a:ext cx="5021742" cy="3679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dirty="0"/>
              <a:t>Plan for a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F0B68-FE3F-8EF1-19C2-5194AF2F4F53}"/>
              </a:ext>
            </a:extLst>
          </p:cNvPr>
          <p:cNvSpPr/>
          <p:nvPr/>
        </p:nvSpPr>
        <p:spPr>
          <a:xfrm>
            <a:off x="1664744" y="4367211"/>
            <a:ext cx="5021742" cy="3679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dirty="0"/>
              <a:t>View and export search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578A08-C106-BE7A-0D68-F658F21B1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2195" y="4876200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89120-865A-1477-1F4E-D9596B74A487}"/>
              </a:ext>
            </a:extLst>
          </p:cNvPr>
          <p:cNvSpPr/>
          <p:nvPr/>
        </p:nvSpPr>
        <p:spPr>
          <a:xfrm>
            <a:off x="1666536" y="5154314"/>
            <a:ext cx="5021742" cy="36794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dirty="0"/>
              <a:t>Configure search permissions filtering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BD30D4-AADD-AB2B-9971-2747C4831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3985" y="5706331"/>
            <a:ext cx="5135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 descr="Icon of magnifying glass">
            <a:extLst>
              <a:ext uri="{FF2B5EF4-FFF2-40B4-BE49-F238E27FC236}">
                <a16:creationId xmlns:a16="http://schemas.microsoft.com/office/drawing/2014/main" id="{C16581A3-995C-861E-0401-43119FDC3A35}"/>
              </a:ext>
            </a:extLst>
          </p:cNvPr>
          <p:cNvGrpSpPr/>
          <p:nvPr/>
        </p:nvGrpSpPr>
        <p:grpSpPr>
          <a:xfrm>
            <a:off x="575743" y="5848013"/>
            <a:ext cx="640080" cy="640080"/>
            <a:chOff x="7756780" y="1017831"/>
            <a:chExt cx="780288" cy="78181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7C9CD24-6E23-0482-3D0A-BD22E9FA6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6780" y="1017831"/>
              <a:ext cx="780288" cy="781812"/>
            </a:xfrm>
            <a:prstGeom prst="rect">
              <a:avLst/>
            </a:prstGeom>
          </p:spPr>
        </p:pic>
        <p:pic>
          <p:nvPicPr>
            <p:cNvPr id="25" name="Picture 24" descr="Icon of magnifying glass">
              <a:extLst>
                <a:ext uri="{FF2B5EF4-FFF2-40B4-BE49-F238E27FC236}">
                  <a16:creationId xmlns:a16="http://schemas.microsoft.com/office/drawing/2014/main" id="{6B878FA1-AC5D-F8AF-7F7E-1B65BD496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3724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26" name="Group 25" descr="Icon of spreadsheet with an arrow pointing to a cloud">
            <a:extLst>
              <a:ext uri="{FF2B5EF4-FFF2-40B4-BE49-F238E27FC236}">
                <a16:creationId xmlns:a16="http://schemas.microsoft.com/office/drawing/2014/main" id="{54A59206-D71D-C2F3-ECE7-EFC065B78AF5}"/>
              </a:ext>
            </a:extLst>
          </p:cNvPr>
          <p:cNvGrpSpPr/>
          <p:nvPr/>
        </p:nvGrpSpPr>
        <p:grpSpPr>
          <a:xfrm>
            <a:off x="593788" y="4219554"/>
            <a:ext cx="640080" cy="640080"/>
            <a:chOff x="4999558" y="4058190"/>
            <a:chExt cx="780288" cy="78181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594D660-8FBA-5716-3942-2E8F48CBA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99558" y="4058190"/>
              <a:ext cx="780288" cy="781812"/>
            </a:xfrm>
            <a:prstGeom prst="rect">
              <a:avLst/>
            </a:prstGeom>
          </p:spPr>
        </p:pic>
        <p:pic>
          <p:nvPicPr>
            <p:cNvPr id="28" name="Picture 27" descr="Icon of spreadsheet with an arrow pointing to a cloud">
              <a:extLst>
                <a:ext uri="{FF2B5EF4-FFF2-40B4-BE49-F238E27FC236}">
                  <a16:creationId xmlns:a16="http://schemas.microsoft.com/office/drawing/2014/main" id="{4A5CDC7C-F8D1-FF9F-48B6-084CDF168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6502" y="4245896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06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6316" y="1329088"/>
            <a:ext cx="11260085" cy="544080"/>
          </a:xfrm>
          <a:prstGeom prst="rect">
            <a:avLst/>
          </a:prstGeom>
          <a:noFill/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</a:rPr>
              <a:t>In this module, you learned:</a:t>
            </a:r>
            <a:endParaRPr lang="en-US" sz="2800" dirty="0"/>
          </a:p>
        </p:txBody>
      </p:sp>
      <p:pic>
        <p:nvPicPr>
          <p:cNvPr id="2" name="Picture 1" descr="Icon of two rectangles with magnifying glass ">
            <a:extLst>
              <a:ext uri="{FF2B5EF4-FFF2-40B4-BE49-F238E27FC236}">
                <a16:creationId xmlns:a16="http://schemas.microsoft.com/office/drawing/2014/main" id="{48FC0925-55BA-42BE-91E1-02F28CF3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34" y="1923945"/>
            <a:ext cx="731520" cy="731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FAEA20-4D17-4BF2-8135-11FB7DB067AB}"/>
              </a:ext>
            </a:extLst>
          </p:cNvPr>
          <p:cNvSpPr/>
          <p:nvPr/>
        </p:nvSpPr>
        <p:spPr>
          <a:xfrm>
            <a:off x="1613535" y="2190527"/>
            <a:ext cx="10175256" cy="7753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dirty="0"/>
              <a:t>How organizations can use electronic discovery, or eDiscovery, to identify and deliver electronic information that can be used as evidence in legal cases</a:t>
            </a:r>
          </a:p>
        </p:txBody>
      </p:sp>
      <p:pic>
        <p:nvPicPr>
          <p:cNvPr id="5" name="Picture 4" descr="Icon of screen with gear">
            <a:extLst>
              <a:ext uri="{FF2B5EF4-FFF2-40B4-BE49-F238E27FC236}">
                <a16:creationId xmlns:a16="http://schemas.microsoft.com/office/drawing/2014/main" id="{3D97CBC1-9EF0-4B5B-B07B-FC62D01FE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34" y="2879057"/>
            <a:ext cx="731520" cy="7315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DBF02E-2DDF-05B4-29F1-8AFB1381EB9C}"/>
              </a:ext>
            </a:extLst>
          </p:cNvPr>
          <p:cNvSpPr/>
          <p:nvPr/>
        </p:nvSpPr>
        <p:spPr>
          <a:xfrm>
            <a:off x="1664208" y="3143500"/>
            <a:ext cx="6829552" cy="323165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r>
              <a:rPr lang="en-US" dirty="0"/>
              <a:t>The basic workflow of Microsoft Purview eDiscovery (Standard)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AD4D10-85F3-45BB-7A8B-F034E1B6458F}"/>
              </a:ext>
            </a:extLst>
          </p:cNvPr>
          <p:cNvSpPr/>
          <p:nvPr/>
        </p:nvSpPr>
        <p:spPr>
          <a:xfrm>
            <a:off x="1671134" y="3941239"/>
            <a:ext cx="5077218" cy="323165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r>
              <a:rPr lang="en-US" dirty="0"/>
              <a:t>How to create and manage an eDiscovery case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00374-6BC9-DE22-404E-324C7484D96A}"/>
              </a:ext>
            </a:extLst>
          </p:cNvPr>
          <p:cNvSpPr/>
          <p:nvPr/>
        </p:nvSpPr>
        <p:spPr>
          <a:xfrm>
            <a:off x="1674448" y="4852547"/>
            <a:ext cx="8343311" cy="323165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r>
              <a:rPr lang="en-US" dirty="0"/>
              <a:t>How to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search for content in a case and then export that content</a:t>
            </a:r>
            <a:endParaRPr lang="en-US" dirty="0"/>
          </a:p>
        </p:txBody>
      </p:sp>
      <p:pic>
        <p:nvPicPr>
          <p:cNvPr id="16" name="Picture 15" descr="Icon of document">
            <a:extLst>
              <a:ext uri="{FF2B5EF4-FFF2-40B4-BE49-F238E27FC236}">
                <a16:creationId xmlns:a16="http://schemas.microsoft.com/office/drawing/2014/main" id="{5402727D-27BF-4381-DF28-1BF06846E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99" y="3771610"/>
            <a:ext cx="731520" cy="731520"/>
          </a:xfrm>
          <a:prstGeom prst="rect">
            <a:avLst/>
          </a:prstGeom>
        </p:spPr>
      </p:pic>
      <p:grpSp>
        <p:nvGrpSpPr>
          <p:cNvPr id="18" name="Group 17" descr="Icon of magnifying glass">
            <a:extLst>
              <a:ext uri="{FF2B5EF4-FFF2-40B4-BE49-F238E27FC236}">
                <a16:creationId xmlns:a16="http://schemas.microsoft.com/office/drawing/2014/main" id="{82992A86-EA9D-728B-78CF-8054C84101F2}"/>
              </a:ext>
            </a:extLst>
          </p:cNvPr>
          <p:cNvGrpSpPr/>
          <p:nvPr/>
        </p:nvGrpSpPr>
        <p:grpSpPr>
          <a:xfrm>
            <a:off x="527915" y="4695751"/>
            <a:ext cx="731520" cy="731520"/>
            <a:chOff x="7756780" y="1017831"/>
            <a:chExt cx="780288" cy="7818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1FE1FB-599A-C8C9-D7BB-ACF98D76D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56780" y="1017831"/>
              <a:ext cx="780288" cy="781812"/>
            </a:xfrm>
            <a:prstGeom prst="rect">
              <a:avLst/>
            </a:prstGeom>
          </p:spPr>
        </p:pic>
        <p:pic>
          <p:nvPicPr>
            <p:cNvPr id="20" name="Picture 19" descr="Icon of magnifying glass">
              <a:extLst>
                <a:ext uri="{FF2B5EF4-FFF2-40B4-BE49-F238E27FC236}">
                  <a16:creationId xmlns:a16="http://schemas.microsoft.com/office/drawing/2014/main" id="{1DFF06CA-A93C-69E0-2682-07CD95224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43724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34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327985"/>
            <a:ext cx="9029648" cy="3385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spc="0" dirty="0"/>
              <a:t>Module 5: Manage Microsoft Purview eDiscovery (Premium)</a:t>
            </a:r>
          </a:p>
        </p:txBody>
      </p:sp>
      <p:pic>
        <p:nvPicPr>
          <p:cNvPr id="4" name="Picture 3" descr="Icon of two keys attached to a common ring">
            <a:extLst>
              <a:ext uri="{FF2B5EF4-FFF2-40B4-BE49-F238E27FC236}">
                <a16:creationId xmlns:a16="http://schemas.microsoft.com/office/drawing/2014/main" id="{5DD53923-F331-4883-A5DE-1BAFECA54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44" y="2827942"/>
            <a:ext cx="1338639" cy="13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9191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0" dirty="0"/>
              <a:t>I</a:t>
            </a:r>
            <a:r>
              <a:rPr lang="en-US" spc="0" dirty="0"/>
              <a:t>ntroduction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850B4-3119-418B-96C9-7A68A3D2AB04}"/>
              </a:ext>
            </a:extLst>
          </p:cNvPr>
          <p:cNvSpPr/>
          <p:nvPr/>
        </p:nvSpPr>
        <p:spPr>
          <a:xfrm>
            <a:off x="600059" y="1408176"/>
            <a:ext cx="6141367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Microsoft Purview eDiscovery (Premium) builds on the existing set of eDiscovery capabilities in Microsoft Purview eDiscovery (Standard)</a:t>
            </a:r>
          </a:p>
          <a:p>
            <a:endParaRPr lang="en-US" sz="2000" dirty="0"/>
          </a:p>
          <a:p>
            <a:r>
              <a:rPr lang="en-US" sz="2000" dirty="0">
                <a:latin typeface="+mj-lt"/>
              </a:rPr>
              <a:t>This module examines how to:</a:t>
            </a:r>
          </a:p>
        </p:txBody>
      </p:sp>
      <p:pic>
        <p:nvPicPr>
          <p:cNvPr id="8" name="Picture 7" descr="Icon of two rectangles with magnifying glass ">
            <a:extLst>
              <a:ext uri="{FF2B5EF4-FFF2-40B4-BE49-F238E27FC236}">
                <a16:creationId xmlns:a16="http://schemas.microsoft.com/office/drawing/2014/main" id="{5C79DE2A-A8F7-41E8-B3CF-13E657CE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9" y="6022963"/>
            <a:ext cx="640080" cy="64008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6E21F8B-0311-4BE8-ABA5-6A0B698DD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9179" y="3768972"/>
            <a:ext cx="507721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A1FB46-0F51-4C63-BB72-8289398035E0}"/>
              </a:ext>
            </a:extLst>
          </p:cNvPr>
          <p:cNvSpPr/>
          <p:nvPr/>
        </p:nvSpPr>
        <p:spPr>
          <a:xfrm>
            <a:off x="1671134" y="4951054"/>
            <a:ext cx="5077218" cy="600164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000000"/>
                </a:solidFill>
                <a:effectLst/>
              </a:rPr>
              <a:t>Manage custodians and non-custodial data sources</a:t>
            </a:r>
            <a:endParaRPr lang="en-US" sz="2000" dirty="0"/>
          </a:p>
        </p:txBody>
      </p:sp>
      <p:pic>
        <p:nvPicPr>
          <p:cNvPr id="5" name="Picture 4" descr="Icon of document">
            <a:extLst>
              <a:ext uri="{FF2B5EF4-FFF2-40B4-BE49-F238E27FC236}">
                <a16:creationId xmlns:a16="http://schemas.microsoft.com/office/drawing/2014/main" id="{F2DE8C5C-EB41-4D06-8D2A-91ECBFA8E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19" y="4976816"/>
            <a:ext cx="640080" cy="640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BE7624-9295-1C3D-34B4-631B6DD96BEC}"/>
              </a:ext>
            </a:extLst>
          </p:cNvPr>
          <p:cNvSpPr/>
          <p:nvPr/>
        </p:nvSpPr>
        <p:spPr>
          <a:xfrm>
            <a:off x="1671134" y="3203534"/>
            <a:ext cx="5077218" cy="323165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Set up Microsoft Purview eDiscovery (Premium)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89D531-AF12-679F-6276-DB506EF76421}"/>
              </a:ext>
            </a:extLst>
          </p:cNvPr>
          <p:cNvSpPr/>
          <p:nvPr/>
        </p:nvSpPr>
        <p:spPr>
          <a:xfrm>
            <a:off x="1671134" y="3975694"/>
            <a:ext cx="5077218" cy="600164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Create and manage cases in Microsoft Purview eDiscovery (Premium)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FC7446-52D6-CDB1-26CC-8C865C9B1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9179" y="4795132"/>
            <a:ext cx="507721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57DA95-6CA0-4EF1-118B-821751761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9179" y="5770492"/>
            <a:ext cx="507721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A19F33-3DE4-46F6-3AD9-76F420AC02FA}"/>
              </a:ext>
            </a:extLst>
          </p:cNvPr>
          <p:cNvSpPr/>
          <p:nvPr/>
        </p:nvSpPr>
        <p:spPr>
          <a:xfrm>
            <a:off x="1671134" y="5987374"/>
            <a:ext cx="5077218" cy="600164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000000"/>
                </a:solidFill>
                <a:effectLst/>
              </a:rPr>
              <a:t>Analyze case content and use analytical tools to reduce the size of search result sets</a:t>
            </a:r>
            <a:endParaRPr lang="en-US" sz="2000" dirty="0"/>
          </a:p>
        </p:txBody>
      </p:sp>
      <p:grpSp>
        <p:nvGrpSpPr>
          <p:cNvPr id="21" name="Group 20" descr="Icon of gear">
            <a:extLst>
              <a:ext uri="{FF2B5EF4-FFF2-40B4-BE49-F238E27FC236}">
                <a16:creationId xmlns:a16="http://schemas.microsoft.com/office/drawing/2014/main" id="{DB766B72-DEF8-B000-9BDA-898E27921741}"/>
              </a:ext>
            </a:extLst>
          </p:cNvPr>
          <p:cNvGrpSpPr/>
          <p:nvPr/>
        </p:nvGrpSpPr>
        <p:grpSpPr>
          <a:xfrm>
            <a:off x="677267" y="3090471"/>
            <a:ext cx="640080" cy="640080"/>
            <a:chOff x="9134167" y="1017831"/>
            <a:chExt cx="780288" cy="78181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5C4D46B-6964-E3BB-5876-F9BB031C1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4167" y="1017831"/>
              <a:ext cx="780288" cy="781812"/>
            </a:xfrm>
            <a:prstGeom prst="rect">
              <a:avLst/>
            </a:prstGeom>
          </p:spPr>
        </p:pic>
        <p:pic>
          <p:nvPicPr>
            <p:cNvPr id="23" name="Picture 22" descr="Icon of gear">
              <a:extLst>
                <a:ext uri="{FF2B5EF4-FFF2-40B4-BE49-F238E27FC236}">
                  <a16:creationId xmlns:a16="http://schemas.microsoft.com/office/drawing/2014/main" id="{FC58564D-F6E6-0527-8E72-82E86A90C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1111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24" name="Group 23" descr="Icon of web page showing a profile of two people">
            <a:extLst>
              <a:ext uri="{FF2B5EF4-FFF2-40B4-BE49-F238E27FC236}">
                <a16:creationId xmlns:a16="http://schemas.microsoft.com/office/drawing/2014/main" id="{B02F1B25-8511-9B15-1568-5BF64DB1FB67}"/>
              </a:ext>
            </a:extLst>
          </p:cNvPr>
          <p:cNvGrpSpPr/>
          <p:nvPr/>
        </p:nvGrpSpPr>
        <p:grpSpPr>
          <a:xfrm>
            <a:off x="670155" y="4004842"/>
            <a:ext cx="640080" cy="640080"/>
            <a:chOff x="7697646" y="5071642"/>
            <a:chExt cx="780288" cy="78181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A86886C-CCE2-7EA1-F50A-53DA93D42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7646" y="5071642"/>
              <a:ext cx="780288" cy="781812"/>
            </a:xfrm>
            <a:prstGeom prst="rect">
              <a:avLst/>
            </a:prstGeom>
          </p:spPr>
        </p:pic>
        <p:pic>
          <p:nvPicPr>
            <p:cNvPr id="26" name="Picture 25" descr="Icon of web page showing a profile of two people">
              <a:extLst>
                <a:ext uri="{FF2B5EF4-FFF2-40B4-BE49-F238E27FC236}">
                  <a16:creationId xmlns:a16="http://schemas.microsoft.com/office/drawing/2014/main" id="{DAD26CE6-6F26-E191-9ED1-128637F03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9521" y="5302528"/>
              <a:ext cx="416538" cy="32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04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spc="0" dirty="0">
                <a:solidFill>
                  <a:schemeClr val="tx1"/>
                </a:solidFill>
              </a:rPr>
              <a:t>Explore Microsoft Purview eDiscovery (Premium)</a:t>
            </a:r>
          </a:p>
        </p:txBody>
      </p:sp>
      <p:pic>
        <p:nvPicPr>
          <p:cNvPr id="52" name="Picture 51" descr="Icon of document with a fragmented circular chart on it">
            <a:extLst>
              <a:ext uri="{FF2B5EF4-FFF2-40B4-BE49-F238E27FC236}">
                <a16:creationId xmlns:a16="http://schemas.microsoft.com/office/drawing/2014/main" id="{793BD078-12F8-46D8-B61C-F345B68F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39" y="1386402"/>
            <a:ext cx="640080" cy="640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0C46E5-97CF-4737-B588-6DD00C7651A7}"/>
              </a:ext>
            </a:extLst>
          </p:cNvPr>
          <p:cNvSpPr/>
          <p:nvPr/>
        </p:nvSpPr>
        <p:spPr>
          <a:xfrm>
            <a:off x="1872342" y="1427696"/>
            <a:ext cx="9964074" cy="8830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600" dirty="0"/>
              <a:t>Microsoft 365's advanced discovery solution, Microsoft Purview eDiscovery (Premium), enables organizations to discover data at the source and stay within their Microsoft 365 security and compliance boundary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46344-68E9-4EB2-B55E-AC553E822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2342" y="2148819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document">
            <a:extLst>
              <a:ext uri="{FF2B5EF4-FFF2-40B4-BE49-F238E27FC236}">
                <a16:creationId xmlns:a16="http://schemas.microsoft.com/office/drawing/2014/main" id="{0ECC652F-8646-4F75-93B0-1A263D968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19" y="2167807"/>
            <a:ext cx="640080" cy="640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833BC8-78BF-4FF6-9FC3-380CA3B1A7D0}"/>
              </a:ext>
            </a:extLst>
          </p:cNvPr>
          <p:cNvSpPr/>
          <p:nvPr/>
        </p:nvSpPr>
        <p:spPr>
          <a:xfrm>
            <a:off x="1872342" y="2330914"/>
            <a:ext cx="9964074" cy="2951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600" dirty="0"/>
              <a:t>eDiscovery (Premium) can help organizations reduce the number of eDiscovery solutions they need to rely 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52A7B0-A2E3-4925-9C2D-4814BD71B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2342" y="2725006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two rectangles with magnifying glass ">
            <a:extLst>
              <a:ext uri="{FF2B5EF4-FFF2-40B4-BE49-F238E27FC236}">
                <a16:creationId xmlns:a16="http://schemas.microsoft.com/office/drawing/2014/main" id="{DAB33017-88D7-465B-9965-CAAD4C405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99" y="2887960"/>
            <a:ext cx="640080" cy="6400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95B9CC7-62FA-442B-82EC-ECB0A7C03910}"/>
              </a:ext>
            </a:extLst>
          </p:cNvPr>
          <p:cNvSpPr/>
          <p:nvPr/>
        </p:nvSpPr>
        <p:spPr>
          <a:xfrm>
            <a:off x="1872342" y="2918440"/>
            <a:ext cx="9964074" cy="5745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600" dirty="0"/>
              <a:t>eDiscovery (Premium) provides an end-to-end workflow to preserve, collect, review, analyze, and export content that’s responsive to your organization’s internal and external investigations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F60878-80E8-4A1E-8380-BC957E280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72342" y="3547769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Icon of two people with chat bubble ">
            <a:extLst>
              <a:ext uri="{FF2B5EF4-FFF2-40B4-BE49-F238E27FC236}">
                <a16:creationId xmlns:a16="http://schemas.microsoft.com/office/drawing/2014/main" id="{F56C326C-17E1-41C5-8A0C-243032F1B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779" y="3698043"/>
            <a:ext cx="640080" cy="6400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67411A1-A67A-48AD-9DDD-130AB9DC143A}"/>
              </a:ext>
            </a:extLst>
          </p:cNvPr>
          <p:cNvSpPr/>
          <p:nvPr/>
        </p:nvSpPr>
        <p:spPr>
          <a:xfrm>
            <a:off x="1872342" y="3739235"/>
            <a:ext cx="9964074" cy="55399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600" dirty="0"/>
              <a:t>eDiscovery (Premium) enables legal teams to manage the entire legal hold notification workflow to communicate with custodians involved in a case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1EAC92-AA4B-9EF1-0F33-D780B7E8DE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758" y="4374512"/>
            <a:ext cx="5761444" cy="25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9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>
                <a:solidFill>
                  <a:schemeClr val="tx1"/>
                </a:solidFill>
              </a:rPr>
              <a:t>Implement Microsoft Purview eDiscovery (Premium)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1A463-2EED-48C8-9AEE-09A1D0D6FDB6}"/>
              </a:ext>
            </a:extLst>
          </p:cNvPr>
          <p:cNvSpPr txBox="1"/>
          <p:nvPr/>
        </p:nvSpPr>
        <p:spPr>
          <a:xfrm>
            <a:off x="934720" y="1404487"/>
            <a:ext cx="10922317" cy="10339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Segoe UI Semilight" panose="020B0402040204020203" pitchFamily="34" charset="0"/>
              </a:rPr>
              <a:t>Microsoft Purview eDiscovery (Premium) provides an end-to-end workflow to preserve, collect, review, analyze, and export data that's responsive to an organization's internal and external investigations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FA1A50-1B08-F386-D390-30BC95D1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8" y="2609454"/>
            <a:ext cx="11615856" cy="265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altLang="zh-CN" spc="0" dirty="0">
                <a:solidFill>
                  <a:schemeClr val="tx1"/>
                </a:solidFill>
              </a:rPr>
              <a:t>Create and manage an eDiscovery (Premium) case</a:t>
            </a:r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C46E5-97CF-4737-B588-6DD00C7651A7}"/>
              </a:ext>
            </a:extLst>
          </p:cNvPr>
          <p:cNvSpPr/>
          <p:nvPr/>
        </p:nvSpPr>
        <p:spPr>
          <a:xfrm>
            <a:off x="1872342" y="1326097"/>
            <a:ext cx="10218058" cy="172684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Microsoft Purview eDiscovery (Premium) is typically used for critical eDiscovery processes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eDiscovery (Premium) cases are designed to help accommodate significant increases in case size, both for total data volume and the total number of items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It can manage cases that contain over 40 million items</a:t>
            </a:r>
          </a:p>
          <a:p>
            <a:pPr>
              <a:spcAft>
                <a:spcPts val="600"/>
              </a:spcAft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4" name="Picture 53" descr="Icon of document">
            <a:extLst>
              <a:ext uri="{FF2B5EF4-FFF2-40B4-BE49-F238E27FC236}">
                <a16:creationId xmlns:a16="http://schemas.microsoft.com/office/drawing/2014/main" id="{0ECC652F-8646-4F75-93B0-1A263D96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581839"/>
            <a:ext cx="731520" cy="7315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555E34-F743-6605-A349-F0B2F87F2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52022" y="3221413"/>
            <a:ext cx="996407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77079C4-2697-BE99-5383-45EB8F5A9722}"/>
              </a:ext>
            </a:extLst>
          </p:cNvPr>
          <p:cNvSpPr/>
          <p:nvPr/>
        </p:nvSpPr>
        <p:spPr>
          <a:xfrm>
            <a:off x="1872342" y="3407874"/>
            <a:ext cx="10461898" cy="32266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The benefits of creating and managing cases in eDiscovery (Premium) include: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Collection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In the eDiscovery (Premium) case format, organizations can collect up to 1 TB of data for a single collection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Review.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Each review set will support up to 1 TB of pre-expansion content. Other metadata is available for filters and queries including Team name, channel name, and conversation name for Teams content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Export.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 organization can export large sets of content in a single export job. The eDiscovery (Premium) case format can export 5 million documents or 500 GB, whichever is smaller in an export job</a:t>
            </a:r>
            <a:endParaRPr lang="en-US" dirty="0"/>
          </a:p>
        </p:txBody>
      </p:sp>
      <p:grpSp>
        <p:nvGrpSpPr>
          <p:cNvPr id="22" name="Group 21" descr="Icon of two screens with a check mark on the first screen">
            <a:extLst>
              <a:ext uri="{FF2B5EF4-FFF2-40B4-BE49-F238E27FC236}">
                <a16:creationId xmlns:a16="http://schemas.microsoft.com/office/drawing/2014/main" id="{450C3E01-B7DE-ECFC-6C53-46A41EAEB79F}"/>
              </a:ext>
            </a:extLst>
          </p:cNvPr>
          <p:cNvGrpSpPr/>
          <p:nvPr/>
        </p:nvGrpSpPr>
        <p:grpSpPr>
          <a:xfrm>
            <a:off x="595987" y="3832569"/>
            <a:ext cx="731520" cy="731520"/>
            <a:chOff x="9134167" y="5071642"/>
            <a:chExt cx="780288" cy="7818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97A93CD-A91D-53AA-D491-80A2D577C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34167" y="5071642"/>
              <a:ext cx="780288" cy="781812"/>
            </a:xfrm>
            <a:prstGeom prst="rect">
              <a:avLst/>
            </a:prstGeom>
          </p:spPr>
        </p:pic>
        <p:pic>
          <p:nvPicPr>
            <p:cNvPr id="24" name="Picture 23" descr="Icon of two screens with a check mark on the first screen">
              <a:extLst>
                <a:ext uri="{FF2B5EF4-FFF2-40B4-BE49-F238E27FC236}">
                  <a16:creationId xmlns:a16="http://schemas.microsoft.com/office/drawing/2014/main" id="{D15726A4-F56B-DADF-8F0F-F883F2AD3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1111" y="5259348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78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spc="0" dirty="0">
                <a:solidFill>
                  <a:schemeClr val="tx1"/>
                </a:solidFill>
              </a:rPr>
              <a:t>Manage custodians and non-custodial data 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32BACD-ED10-4808-B167-4AF7F534C8F5}"/>
              </a:ext>
            </a:extLst>
          </p:cNvPr>
          <p:cNvSpPr/>
          <p:nvPr/>
        </p:nvSpPr>
        <p:spPr>
          <a:xfrm>
            <a:off x="1869729" y="1581584"/>
            <a:ext cx="9966672" cy="10156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When an organization responds to a legal investigation, the people who are responsible for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identifying, preserving, and collecting potentially relevant content are known as custodians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337E5C-B199-4CAC-B9B1-17BCFD90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9729" y="2753795"/>
            <a:ext cx="99666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 of two screens with a check mark on the first screen">
            <a:extLst>
              <a:ext uri="{FF2B5EF4-FFF2-40B4-BE49-F238E27FC236}">
                <a16:creationId xmlns:a16="http://schemas.microsoft.com/office/drawing/2014/main" id="{319EC3AE-5D6C-4FC9-B5B6-693B22F2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3113816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F4A9E9-9817-4EE5-981B-6A42954A6240}"/>
              </a:ext>
            </a:extLst>
          </p:cNvPr>
          <p:cNvSpPr/>
          <p:nvPr/>
        </p:nvSpPr>
        <p:spPr>
          <a:xfrm>
            <a:off x="1869729" y="3010508"/>
            <a:ext cx="9966672" cy="11288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2000" dirty="0"/>
              <a:t>An organization can use the built-in custodian management tool in Microsoft Purview eDiscovery (Premium) to coordinate its workflows around managing custodians and identifying relevant, custodial data sources associated with a case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D1A6BF-11F8-4589-B780-2E6106D2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69729" y="4310522"/>
            <a:ext cx="99666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ABF69-51F2-4CB3-9262-C15AC24C24E7}"/>
              </a:ext>
            </a:extLst>
          </p:cNvPr>
          <p:cNvSpPr/>
          <p:nvPr/>
        </p:nvSpPr>
        <p:spPr>
          <a:xfrm>
            <a:off x="1869729" y="4660845"/>
            <a:ext cx="9966672" cy="18262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Custodians can be added to and managed in eDiscovery (Premium) cases in four steps: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Identify the custodians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custodian data locations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Configure hold settings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Review the custodians and complete the process</a:t>
            </a:r>
          </a:p>
        </p:txBody>
      </p:sp>
      <p:grpSp>
        <p:nvGrpSpPr>
          <p:cNvPr id="2" name="Group 1" descr="Icon three numbers with a line extending from left to">
            <a:extLst>
              <a:ext uri="{FF2B5EF4-FFF2-40B4-BE49-F238E27FC236}">
                <a16:creationId xmlns:a16="http://schemas.microsoft.com/office/drawing/2014/main" id="{D48550BC-2A1F-45D8-46B4-D61BB70F0DEE}"/>
              </a:ext>
            </a:extLst>
          </p:cNvPr>
          <p:cNvGrpSpPr/>
          <p:nvPr/>
        </p:nvGrpSpPr>
        <p:grpSpPr>
          <a:xfrm>
            <a:off x="589607" y="5163111"/>
            <a:ext cx="914400" cy="914400"/>
            <a:chOff x="6390967" y="1017831"/>
            <a:chExt cx="780288" cy="7818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B51B9B-6596-001F-2C5E-6E731A259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0967" y="1017831"/>
              <a:ext cx="780288" cy="781812"/>
            </a:xfrm>
            <a:prstGeom prst="rect">
              <a:avLst/>
            </a:prstGeom>
          </p:spPr>
        </p:pic>
        <p:pic>
          <p:nvPicPr>
            <p:cNvPr id="4" name="Picture 3" descr="Icon three numbers with a line extending from left to">
              <a:extLst>
                <a:ext uri="{FF2B5EF4-FFF2-40B4-BE49-F238E27FC236}">
                  <a16:creationId xmlns:a16="http://schemas.microsoft.com/office/drawing/2014/main" id="{B332EF63-832E-3683-01EA-AB047AF2F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7911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6" name="Group 5" descr="Icon of a person and folder">
            <a:extLst>
              <a:ext uri="{FF2B5EF4-FFF2-40B4-BE49-F238E27FC236}">
                <a16:creationId xmlns:a16="http://schemas.microsoft.com/office/drawing/2014/main" id="{FCE4DE4E-85A7-893E-2FDF-25E94BD86E3F}"/>
              </a:ext>
            </a:extLst>
          </p:cNvPr>
          <p:cNvGrpSpPr/>
          <p:nvPr/>
        </p:nvGrpSpPr>
        <p:grpSpPr>
          <a:xfrm>
            <a:off x="594971" y="1533444"/>
            <a:ext cx="914400" cy="914400"/>
            <a:chOff x="4990430" y="2031284"/>
            <a:chExt cx="780288" cy="7818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DDE485-8C1F-6FD7-EFED-FCBA446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0430" y="2031284"/>
              <a:ext cx="780288" cy="781812"/>
            </a:xfrm>
            <a:prstGeom prst="rect">
              <a:avLst/>
            </a:prstGeom>
          </p:spPr>
        </p:pic>
        <p:pic>
          <p:nvPicPr>
            <p:cNvPr id="11" name="Picture 10" descr="Icon of a person and folder">
              <a:extLst>
                <a:ext uri="{FF2B5EF4-FFF2-40B4-BE49-F238E27FC236}">
                  <a16:creationId xmlns:a16="http://schemas.microsoft.com/office/drawing/2014/main" id="{60331F18-4012-B214-A6DD-DBDB11A1E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7374" y="2218990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05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6">
            <a:extLst>
              <a:ext uri="{FF2B5EF4-FFF2-40B4-BE49-F238E27FC236}">
                <a16:creationId xmlns:a16="http://schemas.microsoft.com/office/drawing/2014/main" id="{A7182B5B-5A43-4685-8521-31F746E0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spc="0" dirty="0">
                <a:solidFill>
                  <a:schemeClr val="tx1"/>
                </a:solidFill>
              </a:rPr>
              <a:t>Analyze case content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7BAB1-587C-CDF9-5FDF-61A3D5FABB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00059" y="1379050"/>
            <a:ext cx="11385821" cy="1059350"/>
          </a:xfrm>
          <a:prstGeom prst="rect">
            <a:avLst/>
          </a:prstGeom>
          <a:noFill/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1">
              <a:spcBef>
                <a:spcPts val="600"/>
              </a:spcBef>
            </a:pPr>
            <a:r>
              <a:rPr lang="en-US" sz="2200" b="0" i="0" dirty="0">
                <a:solidFill>
                  <a:schemeClr val="accent1"/>
                </a:solidFill>
                <a:effectLst/>
                <a:latin typeface="+mj-lt"/>
              </a:rPr>
              <a:t>When the number of collected documents is large, it can be difficult to review them all</a:t>
            </a:r>
          </a:p>
          <a:p>
            <a:pPr marL="0" lvl="1">
              <a:spcBef>
                <a:spcPts val="600"/>
              </a:spcBef>
            </a:pPr>
            <a:endParaRPr lang="en-US" sz="1000" dirty="0">
              <a:solidFill>
                <a:schemeClr val="accent1"/>
              </a:solidFill>
              <a:latin typeface="+mj-lt"/>
              <a:cs typeface="Segoe UI Semilight" panose="020B0402040204020203" pitchFamily="34" charset="0"/>
            </a:endParaRPr>
          </a:p>
          <a:p>
            <a:pPr marL="0" lvl="1"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Microsoft Purview eDiscovery (Premium) provides the following tools to analyze the documents: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7967D-F5AF-7475-2762-4901824E89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32549" y="2941583"/>
            <a:ext cx="3912731" cy="38351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89642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577850">
              <a:spcBef>
                <a:spcPts val="1800"/>
              </a:spcBef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Near duplicate detection</a:t>
            </a:r>
          </a:p>
          <a:p>
            <a:pPr lvl="0" defTabSz="577850">
              <a:spcBef>
                <a:spcPts val="120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Groups textually similar documents together to help an organization make its review process more efficient</a:t>
            </a:r>
          </a:p>
          <a:p>
            <a:pPr lvl="0" defTabSz="577850">
              <a:spcBef>
                <a:spcPts val="120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Enables a reviewer to take just a fraction of the time that it would have taken to read all documents cover to cover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62644F-D56D-8CD0-B262-31CB2E67147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399916" y="2941583"/>
            <a:ext cx="3891280" cy="38351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89642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577850">
              <a:spcBef>
                <a:spcPts val="1800"/>
              </a:spcBef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Email threading</a:t>
            </a:r>
          </a:p>
          <a:p>
            <a:pPr lvl="0" defTabSz="577850">
              <a:spcBef>
                <a:spcPts val="120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The last message in an email thread typically includes the contents of all the preceding messages</a:t>
            </a:r>
          </a:p>
          <a:p>
            <a:pPr lvl="0" defTabSz="577850">
              <a:spcBef>
                <a:spcPts val="120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Email threading identifies such messages so that reviewers can review a fraction of collected documents (i.e. the last message) without losing any context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2FD88-255B-0DB2-2937-419EF89A1E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463281" y="2941583"/>
            <a:ext cx="3891280" cy="38351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89642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577850">
              <a:spcBef>
                <a:spcPts val="1800"/>
              </a:spcBef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Themes</a:t>
            </a:r>
          </a:p>
          <a:p>
            <a:pPr lvl="0" defTabSz="577850">
              <a:spcBef>
                <a:spcPts val="120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Themes functionality analyzes documents with text in a review set to parse out common themes that appear across all the documents. It identifies:</a:t>
            </a:r>
          </a:p>
          <a:p>
            <a:pPr marL="173038" lvl="0" indent="-173038" defTabSz="5778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Which ideas are present in the sets</a:t>
            </a:r>
          </a:p>
          <a:p>
            <a:pPr marL="173038" lvl="0" indent="-173038" defTabSz="5778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Which documents talk about those ideas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5030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00059" y="1928192"/>
            <a:ext cx="6142385" cy="33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Test your knowledge of this module by reviewing the Knowledge Check questions in your student manual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A picture containing text, keyboard, computer, electronics&#10;&#10;Description automatically generated">
            <a:extLst>
              <a:ext uri="{FF2B5EF4-FFF2-40B4-BE49-F238E27FC236}">
                <a16:creationId xmlns:a16="http://schemas.microsoft.com/office/drawing/2014/main" id="{F038770E-6868-4835-B83C-A8558C30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0544" y="1928192"/>
            <a:ext cx="3801144" cy="33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r>
              <a:rPr lang="en-US" spc="0" dirty="0">
                <a:solidFill>
                  <a:schemeClr val="tx1"/>
                </a:solidFill>
              </a:rPr>
              <a:t>Explore Microsoft Purview eDiscovery 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20FBC-3B6F-455D-8381-A5E9CC74EAC5}"/>
              </a:ext>
            </a:extLst>
          </p:cNvPr>
          <p:cNvSpPr/>
          <p:nvPr/>
        </p:nvSpPr>
        <p:spPr>
          <a:xfrm>
            <a:off x="724828" y="1453381"/>
            <a:ext cx="11514063" cy="2236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37160" tIns="91440" rIns="137160" bIns="9144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+mj-lt"/>
              </a:rPr>
              <a:t>An organization can search mailboxes and sites in the same eDiscovery search, and then export the search results</a:t>
            </a:r>
          </a:p>
          <a:p>
            <a:pPr>
              <a:spcAft>
                <a:spcPts val="600"/>
              </a:spcAft>
            </a:pPr>
            <a:r>
              <a:rPr lang="en-US" dirty="0"/>
              <a:t>Microsoft Purview eDiscovery (Standard) cases can identify, hold, and export content found in mailboxes and sites </a:t>
            </a:r>
          </a:p>
          <a:p>
            <a:pPr>
              <a:spcAft>
                <a:spcPts val="600"/>
              </a:spcAft>
            </a:pPr>
            <a:endParaRPr lang="en-US" sz="1000" dirty="0"/>
          </a:p>
          <a:p>
            <a:pPr>
              <a:spcAft>
                <a:spcPts val="600"/>
              </a:spcAft>
            </a:pPr>
            <a:r>
              <a:rPr lang="en-US" dirty="0">
                <a:latin typeface="+mj-lt"/>
              </a:rPr>
              <a:t>Microsoft Purview provides three eDiscovery solutions: </a:t>
            </a:r>
          </a:p>
          <a:p>
            <a:pPr>
              <a:spcAft>
                <a:spcPts val="600"/>
              </a:spcAft>
            </a:pPr>
            <a:r>
              <a:rPr lang="en-US" dirty="0"/>
              <a:t>Content search, eDiscovery (Standard), and eDiscovery (Premium)</a:t>
            </a:r>
          </a:p>
          <a:p>
            <a:pPr>
              <a:spcBef>
                <a:spcPts val="1200"/>
              </a:spcBef>
            </a:pPr>
            <a:endParaRPr lang="en-US" dirty="0"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209D8A-D597-E9AC-F6B2-57FCB779195F}"/>
              </a:ext>
            </a:extLst>
          </p:cNvPr>
          <p:cNvGrpSpPr/>
          <p:nvPr/>
        </p:nvGrpSpPr>
        <p:grpSpPr>
          <a:xfrm>
            <a:off x="724829" y="3895298"/>
            <a:ext cx="11514063" cy="2989816"/>
            <a:chOff x="724829" y="3497263"/>
            <a:chExt cx="11514063" cy="29898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A7BD6F-C0CD-4AAA-A9F5-82F6A792A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724829" y="3497263"/>
              <a:ext cx="11514063" cy="298981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Diagram showing the three eDiscovery solutions in Microsoft Purview.">
              <a:extLst>
                <a:ext uri="{FF2B5EF4-FFF2-40B4-BE49-F238E27FC236}">
                  <a16:creationId xmlns:a16="http://schemas.microsoft.com/office/drawing/2014/main" id="{0E0F4CC7-EAE1-8F6E-1E82-635A480F2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434" y="3592972"/>
              <a:ext cx="11258550" cy="2819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0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7AB01-5F2A-4C8E-93DF-3B7646C863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6316" y="1329088"/>
            <a:ext cx="11260085" cy="743552"/>
          </a:xfrm>
          <a:prstGeom prst="rect">
            <a:avLst/>
          </a:prstGeom>
          <a:noFill/>
          <a:ln>
            <a:noFill/>
          </a:ln>
        </p:spPr>
        <p:txBody>
          <a:bodyPr wrap="square" lIns="137160" tIns="91440" rIns="91440" bIns="9144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</a:rPr>
              <a:t>In this module, you examined how to complete the following eDiscovery (Premium) tasks: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5AF60-4534-0FD9-F556-FDD141188B6C}"/>
              </a:ext>
            </a:extLst>
          </p:cNvPr>
          <p:cNvSpPr/>
          <p:nvPr/>
        </p:nvSpPr>
        <p:spPr>
          <a:xfrm>
            <a:off x="1671134" y="2736174"/>
            <a:ext cx="7554146" cy="353943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Set up Microsoft Purview eDiscovery (Premium)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389FC-27BA-22A7-5D10-23B45811F6B4}"/>
              </a:ext>
            </a:extLst>
          </p:cNvPr>
          <p:cNvSpPr/>
          <p:nvPr/>
        </p:nvSpPr>
        <p:spPr>
          <a:xfrm>
            <a:off x="1671134" y="3579454"/>
            <a:ext cx="8986706" cy="353943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Create and manage cases in Microsoft Purview eDiscovery (Premium)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8D565-A415-0080-E9E3-7C01C51297AF}"/>
              </a:ext>
            </a:extLst>
          </p:cNvPr>
          <p:cNvSpPr/>
          <p:nvPr/>
        </p:nvSpPr>
        <p:spPr>
          <a:xfrm>
            <a:off x="1671134" y="4483694"/>
            <a:ext cx="7554146" cy="353943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Manage custodians and non-custodial data sources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B93BEF-05EC-23B7-E532-970AA837C65F}"/>
              </a:ext>
            </a:extLst>
          </p:cNvPr>
          <p:cNvSpPr/>
          <p:nvPr/>
        </p:nvSpPr>
        <p:spPr>
          <a:xfrm>
            <a:off x="1671134" y="5438734"/>
            <a:ext cx="9789346" cy="353943"/>
          </a:xfrm>
          <a:prstGeom prst="rect">
            <a:avLst/>
          </a:prstGeom>
        </p:spPr>
        <p:txBody>
          <a:bodyPr wrap="square" l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Analyze case content and use analytical tools to reduce the size of search result sets</a:t>
            </a:r>
            <a:endParaRPr lang="en-US" sz="2400" dirty="0"/>
          </a:p>
        </p:txBody>
      </p:sp>
      <p:grpSp>
        <p:nvGrpSpPr>
          <p:cNvPr id="13" name="Group 12" descr="Icon of gear">
            <a:extLst>
              <a:ext uri="{FF2B5EF4-FFF2-40B4-BE49-F238E27FC236}">
                <a16:creationId xmlns:a16="http://schemas.microsoft.com/office/drawing/2014/main" id="{D285F900-3972-941A-CD93-991FDE0940F5}"/>
              </a:ext>
            </a:extLst>
          </p:cNvPr>
          <p:cNvGrpSpPr/>
          <p:nvPr/>
        </p:nvGrpSpPr>
        <p:grpSpPr>
          <a:xfrm>
            <a:off x="677267" y="2623111"/>
            <a:ext cx="640080" cy="640080"/>
            <a:chOff x="9134167" y="1017831"/>
            <a:chExt cx="780288" cy="78181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70506A-6EDD-92A6-240B-CFD422196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4167" y="1017831"/>
              <a:ext cx="780288" cy="781812"/>
            </a:xfrm>
            <a:prstGeom prst="rect">
              <a:avLst/>
            </a:prstGeom>
          </p:spPr>
        </p:pic>
        <p:pic>
          <p:nvPicPr>
            <p:cNvPr id="15" name="Picture 14" descr="Icon of gear">
              <a:extLst>
                <a:ext uri="{FF2B5EF4-FFF2-40B4-BE49-F238E27FC236}">
                  <a16:creationId xmlns:a16="http://schemas.microsoft.com/office/drawing/2014/main" id="{EBF5B91A-A1F0-894A-C694-2D22ECD61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1111" y="1205537"/>
              <a:ext cx="406400" cy="406400"/>
            </a:xfrm>
            <a:prstGeom prst="rect">
              <a:avLst/>
            </a:prstGeom>
          </p:spPr>
        </p:pic>
      </p:grpSp>
      <p:grpSp>
        <p:nvGrpSpPr>
          <p:cNvPr id="16" name="Group 15" descr="Icon of web page showing a profile of two people">
            <a:extLst>
              <a:ext uri="{FF2B5EF4-FFF2-40B4-BE49-F238E27FC236}">
                <a16:creationId xmlns:a16="http://schemas.microsoft.com/office/drawing/2014/main" id="{33C84671-3CB7-FBBF-CE9D-5515BB07FDD6}"/>
              </a:ext>
            </a:extLst>
          </p:cNvPr>
          <p:cNvGrpSpPr/>
          <p:nvPr/>
        </p:nvGrpSpPr>
        <p:grpSpPr>
          <a:xfrm>
            <a:off x="670155" y="3456202"/>
            <a:ext cx="640080" cy="640080"/>
            <a:chOff x="7697646" y="5071642"/>
            <a:chExt cx="780288" cy="7818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94EEDB-C75B-DFD0-677F-C7037B48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7646" y="5071642"/>
              <a:ext cx="780288" cy="781812"/>
            </a:xfrm>
            <a:prstGeom prst="rect">
              <a:avLst/>
            </a:prstGeom>
          </p:spPr>
        </p:pic>
        <p:pic>
          <p:nvPicPr>
            <p:cNvPr id="19" name="Picture 18" descr="Icon of web page showing a profile of two people">
              <a:extLst>
                <a:ext uri="{FF2B5EF4-FFF2-40B4-BE49-F238E27FC236}">
                  <a16:creationId xmlns:a16="http://schemas.microsoft.com/office/drawing/2014/main" id="{D65E7184-98B9-A63B-9066-AB79F472A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9521" y="5302528"/>
              <a:ext cx="416538" cy="320040"/>
            </a:xfrm>
            <a:prstGeom prst="rect">
              <a:avLst/>
            </a:prstGeom>
          </p:spPr>
        </p:pic>
      </p:grpSp>
      <p:pic>
        <p:nvPicPr>
          <p:cNvPr id="21" name="Picture 20" descr="Icon of document">
            <a:extLst>
              <a:ext uri="{FF2B5EF4-FFF2-40B4-BE49-F238E27FC236}">
                <a16:creationId xmlns:a16="http://schemas.microsoft.com/office/drawing/2014/main" id="{2C54C814-69D3-8D9A-3813-96ADC27C2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19" y="4326576"/>
            <a:ext cx="640080" cy="640080"/>
          </a:xfrm>
          <a:prstGeom prst="rect">
            <a:avLst/>
          </a:prstGeom>
        </p:spPr>
      </p:pic>
      <p:pic>
        <p:nvPicPr>
          <p:cNvPr id="23" name="Picture 22" descr="Icon of two rectangles with magnifying glass ">
            <a:extLst>
              <a:ext uri="{FF2B5EF4-FFF2-40B4-BE49-F238E27FC236}">
                <a16:creationId xmlns:a16="http://schemas.microsoft.com/office/drawing/2014/main" id="{A4B87216-CAB6-D73F-055E-E8AFBD28A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699" y="5281283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3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327985"/>
            <a:ext cx="9029648" cy="3385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spc="0" dirty="0"/>
              <a:t>Lab 7 – Manage Search and Investigations (continued)</a:t>
            </a:r>
          </a:p>
        </p:txBody>
      </p:sp>
      <p:pic>
        <p:nvPicPr>
          <p:cNvPr id="4" name="Picture 3" descr="Icon of two rectangles with magnifying glass ">
            <a:extLst>
              <a:ext uri="{FF2B5EF4-FFF2-40B4-BE49-F238E27FC236}">
                <a16:creationId xmlns:a16="http://schemas.microsoft.com/office/drawing/2014/main" id="{54BA5FAA-E7B9-4B0D-B859-59C6E4EE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461" y="2866030"/>
            <a:ext cx="1262464" cy="126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07467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pc="0"/>
              <a:t>Lab exercises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662BB-F052-44A7-A587-BCA7AA92B1A4}"/>
              </a:ext>
            </a:extLst>
          </p:cNvPr>
          <p:cNvSpPr txBox="1"/>
          <p:nvPr/>
        </p:nvSpPr>
        <p:spPr>
          <a:xfrm>
            <a:off x="0" y="1618012"/>
            <a:ext cx="12436475" cy="590323"/>
          </a:xfrm>
          <a:prstGeom prst="rect">
            <a:avLst/>
          </a:prstGeom>
          <a:noFill/>
        </p:spPr>
        <p:txBody>
          <a:bodyPr wrap="square" lIns="594360" tIns="91440" rIns="594360" bIns="91440" rtlCol="0" anchor="ctr">
            <a:noAutofit/>
          </a:bodyPr>
          <a:lstStyle/>
          <a:p>
            <a:pPr lvl="0" fontAlgn="base"/>
            <a:r>
              <a:rPr lang="en-US" sz="2400" dirty="0">
                <a:latin typeface="+mj-lt"/>
              </a:rPr>
              <a:t>Exercise 2: Investigate Your Microsoft 365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190C2-E9DF-4724-A9F0-F1CB76DB0880}"/>
              </a:ext>
            </a:extLst>
          </p:cNvPr>
          <p:cNvSpPr/>
          <p:nvPr/>
        </p:nvSpPr>
        <p:spPr bwMode="auto">
          <a:xfrm>
            <a:off x="593560" y="2241888"/>
            <a:ext cx="5530821" cy="205706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fontAlgn="base">
              <a:spcBef>
                <a:spcPts val="1200"/>
              </a:spcBef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Task 1</a:t>
            </a:r>
          </a:p>
          <a:p>
            <a:pPr marL="0" lvl="1" defTabSz="932742" fontAlgn="base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Perform a content search for data in user mailboxes</a:t>
            </a:r>
          </a:p>
        </p:txBody>
      </p:sp>
      <p:pic>
        <p:nvPicPr>
          <p:cNvPr id="19" name="Picture 18" descr="Icon of hand with a cursor">
            <a:extLst>
              <a:ext uri="{FF2B5EF4-FFF2-40B4-BE49-F238E27FC236}">
                <a16:creationId xmlns:a16="http://schemas.microsoft.com/office/drawing/2014/main" id="{4B231470-0730-429E-AF34-4E618ABF1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57" y="3395662"/>
            <a:ext cx="822960" cy="8229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CA1D0B-A240-4B0C-91A2-2B1B1167E5A8}"/>
              </a:ext>
            </a:extLst>
          </p:cNvPr>
          <p:cNvSpPr/>
          <p:nvPr/>
        </p:nvSpPr>
        <p:spPr bwMode="auto">
          <a:xfrm>
            <a:off x="6326216" y="2241888"/>
            <a:ext cx="5530821" cy="2057062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742" fontAlgn="base">
              <a:spcBef>
                <a:spcPts val="1200"/>
              </a:spcBef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Task 2</a:t>
            </a:r>
          </a:p>
          <a:p>
            <a:pPr defTabSz="932742" fontAlgn="base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Create an eDiscovery case and search for data </a:t>
            </a:r>
            <a:r>
              <a:rPr lang="en-US" sz="2400">
                <a:solidFill>
                  <a:schemeClr val="tx1"/>
                </a:solidFill>
              </a:rPr>
              <a:t>in mailboxes </a:t>
            </a:r>
            <a:r>
              <a:rPr lang="en-US" sz="2400" dirty="0">
                <a:solidFill>
                  <a:schemeClr val="tx1"/>
                </a:solidFill>
              </a:rPr>
              <a:t>on hold</a:t>
            </a:r>
          </a:p>
        </p:txBody>
      </p:sp>
      <p:pic>
        <p:nvPicPr>
          <p:cNvPr id="13" name="Picture 12" descr="Icon of two people with a plus sign">
            <a:extLst>
              <a:ext uri="{FF2B5EF4-FFF2-40B4-BE49-F238E27FC236}">
                <a16:creationId xmlns:a16="http://schemas.microsoft.com/office/drawing/2014/main" id="{9FA9DC67-1900-4F57-B3C8-FCBD10650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311" y="3395860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2" y="3327985"/>
            <a:ext cx="9029648" cy="3385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spc="0" dirty="0"/>
              <a:t>Module 6: Learning Path review</a:t>
            </a:r>
          </a:p>
        </p:txBody>
      </p:sp>
      <p:pic>
        <p:nvPicPr>
          <p:cNvPr id="4" name="Picture 3" descr="Icon of magnifying glass">
            <a:extLst>
              <a:ext uri="{FF2B5EF4-FFF2-40B4-BE49-F238E27FC236}">
                <a16:creationId xmlns:a16="http://schemas.microsoft.com/office/drawing/2014/main" id="{F3135FB1-6C91-40A5-B697-4EF093B00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167" y="2933700"/>
            <a:ext cx="1046424" cy="10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0709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950856" y="507446"/>
            <a:ext cx="5888665" cy="430887"/>
          </a:xfrm>
        </p:spPr>
        <p:txBody>
          <a:bodyPr/>
          <a:lstStyle/>
          <a:p>
            <a:r>
              <a:rPr lang="en-US" dirty="0"/>
              <a:t>Discussion – Learning Path review</a:t>
            </a:r>
          </a:p>
        </p:txBody>
      </p:sp>
      <p:pic>
        <p:nvPicPr>
          <p:cNvPr id="2" name="Picture 1" descr="Icon of a chat bubble">
            <a:extLst>
              <a:ext uri="{FF2B5EF4-FFF2-40B4-BE49-F238E27FC236}">
                <a16:creationId xmlns:a16="http://schemas.microsoft.com/office/drawing/2014/main" id="{C8B6EC46-8B0D-42C5-9E65-0A8201AD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32" y="2025359"/>
            <a:ext cx="915924" cy="9159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389C8F-22CE-495C-9B1D-BB65BA41E0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950855" y="3053464"/>
            <a:ext cx="5888665" cy="2521835"/>
          </a:xfrm>
          <a:prstGeom prst="rect">
            <a:avLst/>
          </a:prstGeom>
          <a:noFill/>
          <a:ln w="6350">
            <a:noFill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Aft>
                <a:spcPts val="1200"/>
              </a:spcAft>
            </a:pPr>
            <a:r>
              <a:rPr lang="en-US" sz="2400" dirty="0"/>
              <a:t>What are your key takeaways from this learning path, and why?</a:t>
            </a:r>
          </a:p>
          <a:p>
            <a:pPr fontAlgn="base">
              <a:spcBef>
                <a:spcPts val="1800"/>
              </a:spcBef>
            </a:pPr>
            <a:r>
              <a:rPr lang="en-US" sz="2400" dirty="0"/>
              <a:t>What are the key features discussed in this learning path that you foresee implementing at your organization?</a:t>
            </a:r>
          </a:p>
        </p:txBody>
      </p:sp>
    </p:spTree>
    <p:extLst>
      <p:ext uri="{BB962C8B-B14F-4D97-AF65-F5344CB8AC3E}">
        <p14:creationId xmlns:p14="http://schemas.microsoft.com/office/powerpoint/2010/main" val="9651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2CA0-F072-40F9-96C0-33BE74C9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pc="0" dirty="0">
                <a:solidFill>
                  <a:schemeClr val="tx1"/>
                </a:solidFill>
              </a:rPr>
              <a:t>Create a content search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9D4AD-D6CF-46AA-AD64-A1C049024F78}"/>
              </a:ext>
            </a:extLst>
          </p:cNvPr>
          <p:cNvSpPr/>
          <p:nvPr/>
        </p:nvSpPr>
        <p:spPr>
          <a:xfrm>
            <a:off x="600059" y="1153911"/>
            <a:ext cx="1127760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indent="0">
              <a:buNone/>
            </a:pPr>
            <a:r>
              <a:rPr lang="en-US" sz="2400" dirty="0">
                <a:solidFill>
                  <a:schemeClr val="accent1"/>
                </a:solidFill>
                <a:latin typeface="+mj-lt"/>
              </a:rPr>
              <a:t>Consider the following questions when designing a content search:</a:t>
            </a:r>
          </a:p>
        </p:txBody>
      </p:sp>
      <p:pic>
        <p:nvPicPr>
          <p:cNvPr id="59" name="Picture 58" descr="Icon of two people with a plus sign">
            <a:extLst>
              <a:ext uri="{FF2B5EF4-FFF2-40B4-BE49-F238E27FC236}">
                <a16:creationId xmlns:a16="http://schemas.microsoft.com/office/drawing/2014/main" id="{A5DC0338-3293-46E9-9FCE-C4341C4E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1650023"/>
            <a:ext cx="778764" cy="778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F4C611-3075-411D-8F00-0F7B65619FCF}"/>
              </a:ext>
            </a:extLst>
          </p:cNvPr>
          <p:cNvSpPr/>
          <p:nvPr/>
        </p:nvSpPr>
        <p:spPr>
          <a:xfrm>
            <a:off x="1625600" y="1885517"/>
            <a:ext cx="10231438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/>
            <a:r>
              <a:rPr lang="en-US" sz="2000" dirty="0"/>
              <a:t>Who should create and run the content search?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823061-32B5-4BFA-8271-A0A37C52E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2541167"/>
            <a:ext cx="1021028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 of two rectangles with magnifying glass ">
            <a:extLst>
              <a:ext uri="{FF2B5EF4-FFF2-40B4-BE49-F238E27FC236}">
                <a16:creationId xmlns:a16="http://schemas.microsoft.com/office/drawing/2014/main" id="{9EE71EFB-FB43-4C60-B6DD-1EB3E113D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7" y="2653547"/>
            <a:ext cx="778764" cy="7787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78E0BD-FFC7-495A-B8B8-A0D9C3EA8FCA}"/>
              </a:ext>
            </a:extLst>
          </p:cNvPr>
          <p:cNvSpPr/>
          <p:nvPr/>
        </p:nvSpPr>
        <p:spPr>
          <a:xfrm>
            <a:off x="1625600" y="2735153"/>
            <a:ext cx="10231438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/>
            <a:r>
              <a:rPr lang="en-US" sz="2000" dirty="0"/>
              <a:t>What type of content search do you want to create (for example, New search, Guided search, and Search by ID list)?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79CBED-FA75-44C7-90F7-1A3A45697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3544691"/>
            <a:ext cx="1021028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hand with a cursor">
            <a:extLst>
              <a:ext uri="{FF2B5EF4-FFF2-40B4-BE49-F238E27FC236}">
                <a16:creationId xmlns:a16="http://schemas.microsoft.com/office/drawing/2014/main" id="{A63B021F-325C-4E6A-BD7B-4513BED03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37" y="3657071"/>
            <a:ext cx="778764" cy="7787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C1B4156-A7B1-40AA-A801-58BBD9CCE342}"/>
              </a:ext>
            </a:extLst>
          </p:cNvPr>
          <p:cNvSpPr/>
          <p:nvPr/>
        </p:nvSpPr>
        <p:spPr>
          <a:xfrm>
            <a:off x="1625600" y="3892565"/>
            <a:ext cx="10231438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/>
            <a:r>
              <a:rPr lang="en-US" sz="2000" dirty="0"/>
              <a:t>What keywords should be used for the search?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CF8C29-E802-40CE-BFB8-0FB8DA8E6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4548215"/>
            <a:ext cx="1021028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Icon of gear">
            <a:extLst>
              <a:ext uri="{FF2B5EF4-FFF2-40B4-BE49-F238E27FC236}">
                <a16:creationId xmlns:a16="http://schemas.microsoft.com/office/drawing/2014/main" id="{2C660981-9337-410E-943C-A7A5087A6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7" y="4660595"/>
            <a:ext cx="778764" cy="7787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5DFF4E-6A6B-4B48-811F-CB08EEDD5243}"/>
              </a:ext>
            </a:extLst>
          </p:cNvPr>
          <p:cNvSpPr/>
          <p:nvPr/>
        </p:nvSpPr>
        <p:spPr>
          <a:xfrm>
            <a:off x="1625600" y="4896089"/>
            <a:ext cx="10231438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/>
            <a:r>
              <a:rPr lang="en-US" sz="2000" dirty="0"/>
              <a:t>What conditions should be used (for example, type of data, sender, date, and subject)?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A3A529-9F6D-4E62-B933-FE615123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5551739"/>
            <a:ext cx="1021028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Icon of three circles connected by a line">
            <a:extLst>
              <a:ext uri="{FF2B5EF4-FFF2-40B4-BE49-F238E27FC236}">
                <a16:creationId xmlns:a16="http://schemas.microsoft.com/office/drawing/2014/main" id="{649612FC-3B8A-4F27-9A74-820C1AD65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37" y="5664119"/>
            <a:ext cx="778764" cy="7787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CE7B00-57CB-43F2-845D-F071D13C6029}"/>
              </a:ext>
            </a:extLst>
          </p:cNvPr>
          <p:cNvSpPr/>
          <p:nvPr/>
        </p:nvSpPr>
        <p:spPr>
          <a:xfrm>
            <a:off x="1625600" y="5745725"/>
            <a:ext cx="10231438" cy="6155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/>
            <a:r>
              <a:rPr lang="en-US" sz="2000" dirty="0"/>
              <a:t>Do you want to search all locations or only specific locations (for example, SharePoint and</a:t>
            </a:r>
            <a:br>
              <a:rPr lang="en-US" sz="2000" dirty="0"/>
            </a:br>
            <a:r>
              <a:rPr lang="en-US" sz="2000" dirty="0"/>
              <a:t>Microsoft Teams)?</a:t>
            </a:r>
          </a:p>
        </p:txBody>
      </p:sp>
    </p:spTree>
    <p:extLst>
      <p:ext uri="{BB962C8B-B14F-4D97-AF65-F5344CB8AC3E}">
        <p14:creationId xmlns:p14="http://schemas.microsoft.com/office/powerpoint/2010/main" val="279366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pc="0" dirty="0">
                <a:solidFill>
                  <a:schemeClr val="tx1"/>
                </a:solidFill>
              </a:rPr>
              <a:t>View the search results and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4C611-3075-411D-8F00-0F7B65619FCF}"/>
              </a:ext>
            </a:extLst>
          </p:cNvPr>
          <p:cNvSpPr/>
          <p:nvPr/>
        </p:nvSpPr>
        <p:spPr>
          <a:xfrm>
            <a:off x="1625600" y="1370077"/>
            <a:ext cx="10231438" cy="184665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US" dirty="0">
                <a:latin typeface="+mj-lt"/>
              </a:rPr>
              <a:t>When you run a content search, you can preview a sample of the search results to determine if the search is returning the expected results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A maximum of 1,000 randomly selected items are available to preview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A maximum of 100 items from a single content location (a mailbox or site) can be previewed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For mailbox items, only email messages are available to preview</a:t>
            </a:r>
          </a:p>
          <a:p>
            <a:pPr marL="0" lvl="1">
              <a:spcAft>
                <a:spcPts val="600"/>
              </a:spcAft>
            </a:pPr>
            <a:r>
              <a:rPr lang="en-US" sz="1600" dirty="0"/>
              <a:t>For site items, only documents are available to preview</a:t>
            </a:r>
            <a:endParaRPr lang="en-US" dirty="0"/>
          </a:p>
        </p:txBody>
      </p:sp>
      <p:pic>
        <p:nvPicPr>
          <p:cNvPr id="57" name="Picture 56" descr="Icon of two rectangles with magnifying glass ">
            <a:extLst>
              <a:ext uri="{FF2B5EF4-FFF2-40B4-BE49-F238E27FC236}">
                <a16:creationId xmlns:a16="http://schemas.microsoft.com/office/drawing/2014/main" id="{9EE71EFB-FB43-4C60-B6DD-1EB3E113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7" y="5721867"/>
            <a:ext cx="778764" cy="77876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79CBED-FA75-44C7-90F7-1A3A45697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3412611"/>
            <a:ext cx="1021028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B4156-A7B1-40AA-A801-58BBD9CCE342}"/>
              </a:ext>
            </a:extLst>
          </p:cNvPr>
          <p:cNvSpPr/>
          <p:nvPr/>
        </p:nvSpPr>
        <p:spPr>
          <a:xfrm>
            <a:off x="1625600" y="3580323"/>
            <a:ext cx="10231438" cy="184665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After running a content search, an organization can view the following statistics about the estimated search results: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accent1"/>
                </a:solidFill>
                <a:effectLst/>
                <a:latin typeface="+mj-lt"/>
              </a:rPr>
              <a:t>A summary of the search results</a:t>
            </a:r>
            <a:endParaRPr lang="en-US" sz="1600" b="0" i="0" dirty="0">
              <a:solidFill>
                <a:schemeClr val="accent1"/>
              </a:solidFill>
              <a:effectLst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+mj-lt"/>
              </a:rPr>
              <a:t>The query statistics</a:t>
            </a:r>
          </a:p>
          <a:p>
            <a:pPr marL="742950" lvl="1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The number of content locations with items that match the search query</a:t>
            </a:r>
          </a:p>
          <a:p>
            <a:pPr marL="742950" lvl="1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The identity of content locations that have the most matching items</a:t>
            </a:r>
          </a:p>
        </p:txBody>
      </p:sp>
      <p:grpSp>
        <p:nvGrpSpPr>
          <p:cNvPr id="2" name="Group 1" descr="Icon of document with statistics on it">
            <a:extLst>
              <a:ext uri="{FF2B5EF4-FFF2-40B4-BE49-F238E27FC236}">
                <a16:creationId xmlns:a16="http://schemas.microsoft.com/office/drawing/2014/main" id="{05A9EA32-98AF-2433-B252-37169FBE0676}"/>
              </a:ext>
            </a:extLst>
          </p:cNvPr>
          <p:cNvGrpSpPr/>
          <p:nvPr/>
        </p:nvGrpSpPr>
        <p:grpSpPr>
          <a:xfrm>
            <a:off x="568555" y="4180110"/>
            <a:ext cx="780288" cy="777240"/>
            <a:chOff x="7761835" y="4058190"/>
            <a:chExt cx="780288" cy="7818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E4239DF-ED99-2D91-BDC4-596DB575B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1835" y="4058190"/>
              <a:ext cx="780288" cy="781812"/>
            </a:xfrm>
            <a:prstGeom prst="rect">
              <a:avLst/>
            </a:prstGeom>
          </p:spPr>
        </p:pic>
        <p:pic>
          <p:nvPicPr>
            <p:cNvPr id="5" name="Picture 4" descr="Icon of document with statistics on it">
              <a:extLst>
                <a:ext uri="{FF2B5EF4-FFF2-40B4-BE49-F238E27FC236}">
                  <a16:creationId xmlns:a16="http://schemas.microsoft.com/office/drawing/2014/main" id="{0B6F245F-DE88-FEFF-6267-47BE7CF5E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8779" y="4245896"/>
              <a:ext cx="406400" cy="406400"/>
            </a:xfrm>
            <a:prstGeom prst="rect">
              <a:avLst/>
            </a:prstGeom>
          </p:spPr>
        </p:pic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CD3F73-6A40-7F18-BB62-10B313898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5576691"/>
            <a:ext cx="1021028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C806-25BE-B4F3-2597-1DD86AB5161D}"/>
              </a:ext>
            </a:extLst>
          </p:cNvPr>
          <p:cNvSpPr/>
          <p:nvPr/>
        </p:nvSpPr>
        <p:spPr>
          <a:xfrm>
            <a:off x="1635760" y="5746403"/>
            <a:ext cx="10231438" cy="90794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If an organization uses a keyword list when it creates or edits a search query, it can get enhanced statistics that show how many items match each keyword or keyword phrase</a:t>
            </a:r>
          </a:p>
          <a:p>
            <a:pPr algn="l">
              <a:spcAft>
                <a:spcPts val="60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These statistics can help it quickly identify which parts of the query are the most (and least) effective</a:t>
            </a: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19" name="Group 18" descr="Icon of magnifying glass">
            <a:extLst>
              <a:ext uri="{FF2B5EF4-FFF2-40B4-BE49-F238E27FC236}">
                <a16:creationId xmlns:a16="http://schemas.microsoft.com/office/drawing/2014/main" id="{3F66EFC3-E5B6-D9C5-6C45-833109306BDE}"/>
              </a:ext>
            </a:extLst>
          </p:cNvPr>
          <p:cNvGrpSpPr/>
          <p:nvPr/>
        </p:nvGrpSpPr>
        <p:grpSpPr>
          <a:xfrm>
            <a:off x="558395" y="1668071"/>
            <a:ext cx="780288" cy="777240"/>
            <a:chOff x="7756780" y="1017831"/>
            <a:chExt cx="780288" cy="78181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95A6168-5317-4BBE-A4AB-4E00F9786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6780" y="1017831"/>
              <a:ext cx="780288" cy="781812"/>
            </a:xfrm>
            <a:prstGeom prst="rect">
              <a:avLst/>
            </a:prstGeom>
          </p:spPr>
        </p:pic>
        <p:pic>
          <p:nvPicPr>
            <p:cNvPr id="22" name="Picture 21" descr="Icon of magnifying glass">
              <a:extLst>
                <a:ext uri="{FF2B5EF4-FFF2-40B4-BE49-F238E27FC236}">
                  <a16:creationId xmlns:a16="http://schemas.microsoft.com/office/drawing/2014/main" id="{02291015-1655-E9D6-AFB8-660631653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3724" y="120553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7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pc="0" dirty="0">
                <a:solidFill>
                  <a:schemeClr val="tx1"/>
                </a:solidFill>
              </a:rPr>
              <a:t>Export the search results and search report</a:t>
            </a:r>
          </a:p>
        </p:txBody>
      </p:sp>
      <p:pic>
        <p:nvPicPr>
          <p:cNvPr id="53" name="Picture 52" descr="Icon of a document">
            <a:extLst>
              <a:ext uri="{FF2B5EF4-FFF2-40B4-BE49-F238E27FC236}">
                <a16:creationId xmlns:a16="http://schemas.microsoft.com/office/drawing/2014/main" id="{89935F01-570D-4F29-B8BA-AFC1BCC9C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334885"/>
            <a:ext cx="641604" cy="641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1D8D42-D2D6-4E5F-9BAB-8358865E51DC}"/>
              </a:ext>
            </a:extLst>
          </p:cNvPr>
          <p:cNvSpPr txBox="1"/>
          <p:nvPr/>
        </p:nvSpPr>
        <p:spPr>
          <a:xfrm>
            <a:off x="1378333" y="1341120"/>
            <a:ext cx="10439796" cy="169576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After an organization successfully runs a Content search, it can export the search results to a local computer</a:t>
            </a:r>
          </a:p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000000"/>
                </a:solidFill>
                <a:effectLst/>
              </a:rPr>
              <a:t>When you export email results, they're downloaded to your computer as PST files</a:t>
            </a:r>
          </a:p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000000"/>
                </a:solidFill>
                <a:effectLst/>
              </a:rPr>
              <a:t>When you export content from SharePoint and OneDrive for Business sites, copies of the native Office documents are exported</a:t>
            </a:r>
            <a:endParaRPr lang="en-US" sz="1600" dirty="0">
              <a:cs typeface="Segoe UI Semilight" panose="020B0402040204020203" pitchFamily="34" charset="0"/>
            </a:endParaRPr>
          </a:p>
        </p:txBody>
      </p:sp>
      <p:pic>
        <p:nvPicPr>
          <p:cNvPr id="55" name="Picture 54" descr="Icon of three people with downward pointing arrow">
            <a:extLst>
              <a:ext uri="{FF2B5EF4-FFF2-40B4-BE49-F238E27FC236}">
                <a16:creationId xmlns:a16="http://schemas.microsoft.com/office/drawing/2014/main" id="{CF56CF07-FD8D-4011-90F3-C65C48D7D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3673792"/>
            <a:ext cx="641604" cy="64160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5FE43B-6D42-4D91-8BC4-D189576B7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8333" y="3140942"/>
            <a:ext cx="1045937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700AD4-3E38-4179-8BE6-00915B6B5536}"/>
              </a:ext>
            </a:extLst>
          </p:cNvPr>
          <p:cNvSpPr txBox="1"/>
          <p:nvPr/>
        </p:nvSpPr>
        <p:spPr>
          <a:xfrm>
            <a:off x="1378333" y="3244996"/>
            <a:ext cx="10461190" cy="20899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Prerequisites to exporting search results include: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The user exporting the search results must be assigned the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Export managemen</a:t>
            </a:r>
            <a:r>
              <a:rPr lang="en-US" dirty="0">
                <a:solidFill>
                  <a:srgbClr val="000000"/>
                </a:solidFill>
              </a:rPr>
              <a:t>t role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</a:rPr>
              <a:t>Microsoft Edge must be used to run the eDiscovery Export Tool (Internet Explorer 11 is no longer supported to export search results)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323232"/>
                </a:solidFill>
                <a:effectLst/>
              </a:rPr>
              <a:t>Organizations should ensure they can connect to the endpoint in Azure, which temporarily stores the exported data before it’s downloaded to the local computer</a:t>
            </a:r>
            <a:endParaRPr lang="en-US" dirty="0">
              <a:cs typeface="Segoe UI Semilight" panose="020B04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6B5866-A141-10F2-A114-95C170778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8333" y="5508222"/>
            <a:ext cx="1045937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EE6217-CBF2-A87B-C52D-6508EA95C13C}"/>
              </a:ext>
            </a:extLst>
          </p:cNvPr>
          <p:cNvSpPr txBox="1"/>
          <p:nvPr/>
        </p:nvSpPr>
        <p:spPr>
          <a:xfrm>
            <a:off x="1378333" y="5642756"/>
            <a:ext cx="10461190" cy="135176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Additional export considerations include: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Automating the export or download processes isn’t supported by Microsoft and should be avoided</a:t>
            </a:r>
          </a:p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323232"/>
                </a:solidFill>
                <a:effectLst/>
              </a:rPr>
              <a:t>To improve performance when downloading search results, consider dividing searches that return a large set of results into smaller searches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2" name="Group 21" descr="Icon of three circles on the circumference of a bigger circle">
            <a:extLst>
              <a:ext uri="{FF2B5EF4-FFF2-40B4-BE49-F238E27FC236}">
                <a16:creationId xmlns:a16="http://schemas.microsoft.com/office/drawing/2014/main" id="{0EC8ED4E-C5D6-CFAB-CAB8-D5D365967B38}"/>
              </a:ext>
            </a:extLst>
          </p:cNvPr>
          <p:cNvGrpSpPr/>
          <p:nvPr/>
        </p:nvGrpSpPr>
        <p:grpSpPr>
          <a:xfrm>
            <a:off x="592177" y="5909222"/>
            <a:ext cx="640080" cy="640080"/>
            <a:chOff x="2238978" y="3044737"/>
            <a:chExt cx="780288" cy="7818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6DA43B6-C99D-24EA-0B01-F9B5F72AB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8978" y="3044737"/>
              <a:ext cx="780288" cy="781812"/>
            </a:xfrm>
            <a:prstGeom prst="rect">
              <a:avLst/>
            </a:prstGeom>
          </p:spPr>
        </p:pic>
        <p:pic>
          <p:nvPicPr>
            <p:cNvPr id="24" name="Picture 23" descr="Icon of three circles on the circumference of a bigger circle">
              <a:extLst>
                <a:ext uri="{FF2B5EF4-FFF2-40B4-BE49-F238E27FC236}">
                  <a16:creationId xmlns:a16="http://schemas.microsoft.com/office/drawing/2014/main" id="{EE8C555B-0FBD-5DA5-03F5-9DF7E6633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5922" y="3232443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98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pc="0" dirty="0">
                <a:solidFill>
                  <a:schemeClr val="tx1"/>
                </a:solidFill>
              </a:rPr>
              <a:t>Configure search permissions filtering</a:t>
            </a:r>
          </a:p>
        </p:txBody>
      </p:sp>
      <p:pic>
        <p:nvPicPr>
          <p:cNvPr id="53" name="Picture 52" descr="Icon of a document">
            <a:extLst>
              <a:ext uri="{FF2B5EF4-FFF2-40B4-BE49-F238E27FC236}">
                <a16:creationId xmlns:a16="http://schemas.microsoft.com/office/drawing/2014/main" id="{89935F01-570D-4F29-B8BA-AFC1BCC9C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9" y="1334885"/>
            <a:ext cx="641604" cy="641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1D8D42-D2D6-4E5F-9BAB-8358865E51DC}"/>
              </a:ext>
            </a:extLst>
          </p:cNvPr>
          <p:cNvSpPr txBox="1"/>
          <p:nvPr/>
        </p:nvSpPr>
        <p:spPr>
          <a:xfrm>
            <a:off x="1378333" y="1334885"/>
            <a:ext cx="10439796" cy="8020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Filtered search permissions can be configured to allow an eDiscovery manager to search only a subset of mailboxes and sites in a Microsoft 365 organization</a:t>
            </a:r>
            <a:endParaRPr lang="en-US" dirty="0">
              <a:cs typeface="Segoe UI Semilight" panose="020B04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F80C49-085D-4A3F-88CF-EAB57DC1E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8333" y="2217911"/>
            <a:ext cx="1045937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three people with downward pointing arrow">
            <a:extLst>
              <a:ext uri="{FF2B5EF4-FFF2-40B4-BE49-F238E27FC236}">
                <a16:creationId xmlns:a16="http://schemas.microsoft.com/office/drawing/2014/main" id="{CF56CF07-FD8D-4011-90F3-C65C48D7D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59" y="2566352"/>
            <a:ext cx="641604" cy="641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AD76A-E15D-4C9A-A243-A8FE5B594544}"/>
              </a:ext>
            </a:extLst>
          </p:cNvPr>
          <p:cNvSpPr txBox="1"/>
          <p:nvPr/>
        </p:nvSpPr>
        <p:spPr>
          <a:xfrm>
            <a:off x="1378333" y="2579689"/>
            <a:ext cx="10461190" cy="5761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ermissions filtering allow the eDiscovery manager to search only for mailbox or site content that meets a specific search criterion</a:t>
            </a:r>
            <a:endParaRPr lang="en-US" sz="2000" dirty="0">
              <a:cs typeface="Segoe UI Semilight" panose="020B04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5FE43B-6D42-4D91-8BC4-D189576B7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8333" y="3506702"/>
            <a:ext cx="1045937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Icon of person">
            <a:extLst>
              <a:ext uri="{FF2B5EF4-FFF2-40B4-BE49-F238E27FC236}">
                <a16:creationId xmlns:a16="http://schemas.microsoft.com/office/drawing/2014/main" id="{54D15BCC-93E9-433B-8FCC-B22D5DDDA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59" y="3838660"/>
            <a:ext cx="641604" cy="6416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700AD4-3E38-4179-8BE6-00915B6B5536}"/>
              </a:ext>
            </a:extLst>
          </p:cNvPr>
          <p:cNvSpPr txBox="1"/>
          <p:nvPr/>
        </p:nvSpPr>
        <p:spPr>
          <a:xfrm>
            <a:off x="1378333" y="3838660"/>
            <a:ext cx="10461190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Search permissions filtering is configured by creating a filter that uses a supported recipient filter to limit which mailboxes can be searched</a:t>
            </a:r>
            <a:endParaRPr lang="en-US" sz="2000" dirty="0">
              <a:cs typeface="Segoe UI Semilight" panose="020B04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AB521-8959-4C51-9F13-B3654E8A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8333" y="4872408"/>
            <a:ext cx="1045937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Icon of web page showing a profile of two people">
            <a:extLst>
              <a:ext uri="{FF2B5EF4-FFF2-40B4-BE49-F238E27FC236}">
                <a16:creationId xmlns:a16="http://schemas.microsoft.com/office/drawing/2014/main" id="{0262BDB8-CF31-4476-8820-E87B19CD9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59" y="5035057"/>
            <a:ext cx="641604" cy="6416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EBEF69-79E1-4F66-8596-FDB2C7ED4BB7}"/>
              </a:ext>
            </a:extLst>
          </p:cNvPr>
          <p:cNvSpPr txBox="1"/>
          <p:nvPr/>
        </p:nvSpPr>
        <p:spPr>
          <a:xfrm>
            <a:off x="1378333" y="5078860"/>
            <a:ext cx="1046119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Filters can be created to specify what mailbox or site content can be searched</a:t>
            </a:r>
            <a:endParaRPr lang="en-US" sz="2000" dirty="0">
              <a:cs typeface="Segoe UI Semilight" panose="020B04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8816D7-D49F-4D56-8C27-D311C942D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78333" y="5831908"/>
            <a:ext cx="1045937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C87FBA-FDB6-4FFA-9DDC-D55B0A6B2D2B}"/>
              </a:ext>
            </a:extLst>
          </p:cNvPr>
          <p:cNvSpPr txBox="1"/>
          <p:nvPr/>
        </p:nvSpPr>
        <p:spPr>
          <a:xfrm>
            <a:off x="1378333" y="6034663"/>
            <a:ext cx="10461190" cy="7040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cs typeface="Segoe UI Semilight" panose="020B0402040204020203" pitchFamily="34" charset="0"/>
              </a:rPr>
              <a:t>See the student manual for the list of PowerShell cmdlets used for configuring and managing search permission filters</a:t>
            </a:r>
          </a:p>
        </p:txBody>
      </p:sp>
    </p:spTree>
    <p:extLst>
      <p:ext uri="{BB962C8B-B14F-4D97-AF65-F5344CB8AC3E}">
        <p14:creationId xmlns:p14="http://schemas.microsoft.com/office/powerpoint/2010/main" val="19569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LIGHT GRAY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515251"/>
      </a:accent4>
      <a:accent5>
        <a:srgbClr val="737373"/>
      </a:accent5>
      <a:accent6>
        <a:srgbClr val="D2D2D2"/>
      </a:accent6>
      <a:hlink>
        <a:srgbClr val="0076D3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rosft365_PowerPoint_template_Feb2020_BC" id="{8B530116-1539-874A-951A-1C404D843E07}" vid="{E4596DA4-6C73-3D44-BAD3-1699CE9C9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305D32150D746ACEC7EE1F47590FB" ma:contentTypeVersion="8" ma:contentTypeDescription="Create a new document." ma:contentTypeScope="" ma:versionID="c1863e0e8e1a262c2c865392d777ae30">
  <xsd:schema xmlns:xsd="http://www.w3.org/2001/XMLSchema" xmlns:xs="http://www.w3.org/2001/XMLSchema" xmlns:p="http://schemas.microsoft.com/office/2006/metadata/properties" xmlns:ns1="http://schemas.microsoft.com/sharepoint/v3" xmlns:ns2="0aa551a1-3cd1-453b-b985-d0d43f91ae14" xmlns:ns3="aff3788b-9cf6-4ebd-8900-ddc3b0fbf990" targetNamespace="http://schemas.microsoft.com/office/2006/metadata/properties" ma:root="true" ma:fieldsID="19b9f75944552e7de8c750b416174e52" ns1:_="" ns2:_="" ns3:_="">
    <xsd:import namespace="http://schemas.microsoft.com/sharepoint/v3"/>
    <xsd:import namespace="0aa551a1-3cd1-453b-b985-d0d43f91ae14"/>
    <xsd:import namespace="aff3788b-9cf6-4ebd-8900-ddc3b0fbf9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51a1-3cd1-453b-b985-d0d43f91a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3788b-9cf6-4ebd-8900-ddc3b0fbf99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0442AD-668B-4AA1-8305-CDF91D7D9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a551a1-3cd1-453b-b985-d0d43f91ae14"/>
    <ds:schemaRef ds:uri="aff3788b-9cf6-4ebd-8900-ddc3b0fbf9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10db0749-eddb-4627-97e5-bcd86b41c8cd"/>
    <ds:schemaRef ds:uri="a4bc753f-e3bb-4cba-8373-da173ea151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5887</Words>
  <Application>Microsoft Office PowerPoint</Application>
  <PresentationFormat>Custom</PresentationFormat>
  <Paragraphs>520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Consolas</vt:lpstr>
      <vt:lpstr>Segoe UI</vt:lpstr>
      <vt:lpstr>Segoe UI Light</vt:lpstr>
      <vt:lpstr>Segoe UI Semibold</vt:lpstr>
      <vt:lpstr>Wingdings</vt:lpstr>
      <vt:lpstr>1_LIGHT GRAY TEMPLATE</vt:lpstr>
      <vt:lpstr>Learning Path 7: Manage content search and investigations in Microsoft 365</vt:lpstr>
      <vt:lpstr>Learning Path agenda</vt:lpstr>
      <vt:lpstr>Module 1: Search for content in the Microsoft Purview compliance portal</vt:lpstr>
      <vt:lpstr>Introduction</vt:lpstr>
      <vt:lpstr>Explore Microsoft Purview eDiscovery solutions</vt:lpstr>
      <vt:lpstr>Create a content search </vt:lpstr>
      <vt:lpstr>View the search results and statistics</vt:lpstr>
      <vt:lpstr>Export the search results and search report</vt:lpstr>
      <vt:lpstr>Configure search permissions filtering</vt:lpstr>
      <vt:lpstr>Search for and delete email messages</vt:lpstr>
      <vt:lpstr>Knowledge Check</vt:lpstr>
      <vt:lpstr>Summary</vt:lpstr>
      <vt:lpstr>Lab 7 – Manage Search and Investigations</vt:lpstr>
      <vt:lpstr>Lab exercises</vt:lpstr>
      <vt:lpstr>Module 2: Manage Microsoft Purview Audit (Standard)</vt:lpstr>
      <vt:lpstr>Introduction </vt:lpstr>
      <vt:lpstr>Explore Microsoft Purview Audit solutions</vt:lpstr>
      <vt:lpstr>Implement Microsoft Purview Audit (Standard)</vt:lpstr>
      <vt:lpstr>Search the audit log</vt:lpstr>
      <vt:lpstr>Export, configure, and view audit log records</vt:lpstr>
      <vt:lpstr>Use audit log searching to investigate common support issues</vt:lpstr>
      <vt:lpstr>Knowledge Check</vt:lpstr>
      <vt:lpstr>Summary</vt:lpstr>
      <vt:lpstr>Module 3: Manage Microsoft Purview Audit (Premium)</vt:lpstr>
      <vt:lpstr>Introduction  </vt:lpstr>
      <vt:lpstr>Explore Microsoft Purview Audit (Premium)</vt:lpstr>
      <vt:lpstr>Implement Microsoft Purview Audit (Premium)</vt:lpstr>
      <vt:lpstr>Manage audit log retention policies</vt:lpstr>
      <vt:lpstr>Investigate compromised email accounts</vt:lpstr>
      <vt:lpstr>Knowledge Check</vt:lpstr>
      <vt:lpstr>Summary</vt:lpstr>
      <vt:lpstr>Module 4: Manage Microsoft Purview eDiscovery (Standard)</vt:lpstr>
      <vt:lpstr>Introduction  </vt:lpstr>
      <vt:lpstr>Explore Microsoft Purview eDiscovery solutions</vt:lpstr>
      <vt:lpstr>Implement Microsoft Purview eDiscovery (Standard)</vt:lpstr>
      <vt:lpstr>Create eDiscovery holds</vt:lpstr>
      <vt:lpstr>Search for content in a case</vt:lpstr>
      <vt:lpstr>Export content from a case</vt:lpstr>
      <vt:lpstr>Close, reopen, and delete a case</vt:lpstr>
      <vt:lpstr>Knowledge Check</vt:lpstr>
      <vt:lpstr>Summary</vt:lpstr>
      <vt:lpstr>Module 5: Manage Microsoft Purview eDiscovery (Premium)</vt:lpstr>
      <vt:lpstr>Introduction  </vt:lpstr>
      <vt:lpstr>Explore Microsoft Purview eDiscovery (Premium)</vt:lpstr>
      <vt:lpstr>Implement Microsoft Purview eDiscovery (Premium)</vt:lpstr>
      <vt:lpstr>Create and manage an eDiscovery (Premium) case</vt:lpstr>
      <vt:lpstr>Manage custodians and non-custodial data sources</vt:lpstr>
      <vt:lpstr>Analyze case content</vt:lpstr>
      <vt:lpstr>Knowledge Check</vt:lpstr>
      <vt:lpstr>Summary</vt:lpstr>
      <vt:lpstr>Lab 7 – Manage Search and Investigations (continued)</vt:lpstr>
      <vt:lpstr>Lab exercises </vt:lpstr>
      <vt:lpstr>Module 6: Learning Path review</vt:lpstr>
      <vt:lpstr>Discussion – Learning Path review</vt:lpstr>
      <vt:lpstr>Closing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8: Managing Search and Investigations</dc:title>
  <dc:creator>Evelyn Sheahan</dc:creator>
  <cp:lastModifiedBy>Tony Frink</cp:lastModifiedBy>
  <cp:revision>90</cp:revision>
  <dcterms:created xsi:type="dcterms:W3CDTF">2020-04-30T00:33:59Z</dcterms:created>
  <dcterms:modified xsi:type="dcterms:W3CDTF">2022-09-24T06:04:08Z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0x010100020305D32150D746ACEC7EE1F47590FB</vt:lpwstr>
  </property>
</Properties>
</file>