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 id="2147484745" r:id="rId5"/>
  </p:sldMasterIdLst>
  <p:notesMasterIdLst>
    <p:notesMasterId r:id="rId19"/>
  </p:notesMasterIdLst>
  <p:handoutMasterIdLst>
    <p:handoutMasterId r:id="rId20"/>
  </p:handoutMasterIdLst>
  <p:sldIdLst>
    <p:sldId id="1719" r:id="rId6"/>
    <p:sldId id="1729" r:id="rId7"/>
    <p:sldId id="1730" r:id="rId8"/>
    <p:sldId id="1670" r:id="rId9"/>
    <p:sldId id="1734" r:id="rId10"/>
    <p:sldId id="1735" r:id="rId11"/>
    <p:sldId id="1736" r:id="rId12"/>
    <p:sldId id="1737" r:id="rId13"/>
    <p:sldId id="1738" r:id="rId14"/>
    <p:sldId id="1739" r:id="rId15"/>
    <p:sldId id="1740" r:id="rId16"/>
    <p:sldId id="1741" r:id="rId17"/>
    <p:sldId id="1532"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729"/>
            <p14:sldId id="1730"/>
            <p14:sldId id="1670"/>
            <p14:sldId id="1734"/>
            <p14:sldId id="1735"/>
            <p14:sldId id="1736"/>
            <p14:sldId id="1737"/>
            <p14:sldId id="1738"/>
            <p14:sldId id="1739"/>
            <p14:sldId id="1740"/>
            <p14:sldId id="174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5EDFF"/>
    <a:srgbClr val="C1C1C1"/>
    <a:srgbClr val="EBEBEB"/>
    <a:srgbClr val="FF8C00"/>
    <a:srgbClr val="FFB900"/>
    <a:srgbClr val="A80000"/>
    <a:srgbClr val="737373"/>
    <a:srgbClr val="AFAFAF"/>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41EDC-6575-492B-BB0F-479828C4EA79}" v="12" dt="2020-07-30T10:18:25.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12"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8CF4EBAC-7F19-4502-B4A3-84AC60C746CE}"/>
    <pc:docChg chg="undo redo custSel modSld">
      <pc:chgData name="Robert [Chillibreeze]" userId="8fe5ebfe-980d-441d-bbff-8c5265b810b8" providerId="ADAL" clId="{8CF4EBAC-7F19-4502-B4A3-84AC60C746CE}" dt="2020-07-23T11:46:20.238" v="414"/>
      <pc:docMkLst>
        <pc:docMk/>
      </pc:docMkLst>
      <pc:sldChg chg="modSp">
        <pc:chgData name="Robert [Chillibreeze]" userId="8fe5ebfe-980d-441d-bbff-8c5265b810b8" providerId="ADAL" clId="{8CF4EBAC-7F19-4502-B4A3-84AC60C746CE}" dt="2020-07-22T12:21:30.219" v="0" actId="207"/>
        <pc:sldMkLst>
          <pc:docMk/>
          <pc:sldMk cId="3635852913" sldId="1719"/>
        </pc:sldMkLst>
        <pc:spChg chg="mod">
          <ac:chgData name="Robert [Chillibreeze]" userId="8fe5ebfe-980d-441d-bbff-8c5265b810b8" providerId="ADAL" clId="{8CF4EBAC-7F19-4502-B4A3-84AC60C746CE}" dt="2020-07-22T12:21:30.219" v="0" actId="207"/>
          <ac:spMkLst>
            <pc:docMk/>
            <pc:sldMk cId="3635852913" sldId="1719"/>
            <ac:spMk id="4" creationId="{00000000-0000-0000-0000-000000000000}"/>
          </ac:spMkLst>
        </pc:spChg>
      </pc:sldChg>
      <pc:sldChg chg="addSp delSp modSp mod">
        <pc:chgData name="Robert [Chillibreeze]" userId="8fe5ebfe-980d-441d-bbff-8c5265b810b8" providerId="ADAL" clId="{8CF4EBAC-7F19-4502-B4A3-84AC60C746CE}" dt="2020-07-23T11:46:19.133" v="412"/>
        <pc:sldMkLst>
          <pc:docMk/>
          <pc:sldMk cId="3284983197" sldId="1729"/>
        </pc:sldMkLst>
        <pc:spChg chg="mod">
          <ac:chgData name="Robert [Chillibreeze]" userId="8fe5ebfe-980d-441d-bbff-8c5265b810b8" providerId="ADAL" clId="{8CF4EBAC-7F19-4502-B4A3-84AC60C746CE}" dt="2020-07-22T12:32:05.799" v="190" actId="553"/>
          <ac:spMkLst>
            <pc:docMk/>
            <pc:sldMk cId="3284983197" sldId="1729"/>
            <ac:spMk id="2" creationId="{73F58C37-8B91-4ECD-BDD1-18E064731319}"/>
          </ac:spMkLst>
        </pc:spChg>
        <pc:spChg chg="add del mod">
          <ac:chgData name="Robert [Chillibreeze]" userId="8fe5ebfe-980d-441d-bbff-8c5265b810b8" providerId="ADAL" clId="{8CF4EBAC-7F19-4502-B4A3-84AC60C746CE}" dt="2020-07-22T12:23:19.716" v="5" actId="478"/>
          <ac:spMkLst>
            <pc:docMk/>
            <pc:sldMk cId="3284983197" sldId="1729"/>
            <ac:spMk id="3" creationId="{B60CC5E3-D1B0-40CB-92FA-D9D577DE03B8}"/>
          </ac:spMkLst>
        </pc:spChg>
        <pc:spChg chg="add">
          <ac:chgData name="Robert [Chillibreeze]" userId="8fe5ebfe-980d-441d-bbff-8c5265b810b8" providerId="ADAL" clId="{8CF4EBAC-7F19-4502-B4A3-84AC60C746CE}" dt="2020-07-23T11:43:24.524" v="388" actId="22"/>
          <ac:spMkLst>
            <pc:docMk/>
            <pc:sldMk cId="3284983197" sldId="1729"/>
            <ac:spMk id="3" creationId="{E152691D-0AC6-429E-B618-9002772B8D43}"/>
          </ac:spMkLst>
        </pc:spChg>
        <pc:spChg chg="add mod">
          <ac:chgData name="Robert [Chillibreeze]" userId="8fe5ebfe-980d-441d-bbff-8c5265b810b8" providerId="ADAL" clId="{8CF4EBAC-7F19-4502-B4A3-84AC60C746CE}" dt="2020-07-23T11:46:19.133" v="412"/>
          <ac:spMkLst>
            <pc:docMk/>
            <pc:sldMk cId="3284983197" sldId="1729"/>
            <ac:spMk id="4" creationId="{2D6D126C-CA6F-403C-A370-CE3B4AE38006}"/>
          </ac:spMkLst>
        </pc:spChg>
        <pc:spChg chg="add del mod ord">
          <ac:chgData name="Robert [Chillibreeze]" userId="8fe5ebfe-980d-441d-bbff-8c5265b810b8" providerId="ADAL" clId="{8CF4EBAC-7F19-4502-B4A3-84AC60C746CE}" dt="2020-07-22T12:28:12.896" v="159" actId="207"/>
          <ac:spMkLst>
            <pc:docMk/>
            <pc:sldMk cId="3284983197" sldId="1729"/>
            <ac:spMk id="4" creationId="{82D69376-B555-49D6-AE2F-E682D5D25891}"/>
          </ac:spMkLst>
        </pc:spChg>
        <pc:spChg chg="add del">
          <ac:chgData name="Robert [Chillibreeze]" userId="8fe5ebfe-980d-441d-bbff-8c5265b810b8" providerId="ADAL" clId="{8CF4EBAC-7F19-4502-B4A3-84AC60C746CE}" dt="2020-07-22T12:24:56.642" v="31" actId="478"/>
          <ac:spMkLst>
            <pc:docMk/>
            <pc:sldMk cId="3284983197" sldId="1729"/>
            <ac:spMk id="5" creationId="{57E2C222-4C1C-4224-AC18-A421180B6BD8}"/>
          </ac:spMkLst>
        </pc:spChg>
        <pc:spChg chg="add del mod">
          <ac:chgData name="Robert [Chillibreeze]" userId="8fe5ebfe-980d-441d-bbff-8c5265b810b8" providerId="ADAL" clId="{8CF4EBAC-7F19-4502-B4A3-84AC60C746CE}" dt="2020-07-22T12:26:27.015" v="113"/>
          <ac:spMkLst>
            <pc:docMk/>
            <pc:sldMk cId="3284983197" sldId="1729"/>
            <ac:spMk id="7" creationId="{FFE21C45-E5ED-4700-83DC-9FB7D10C6D4D}"/>
          </ac:spMkLst>
        </pc:spChg>
        <pc:spChg chg="add del mod">
          <ac:chgData name="Robert [Chillibreeze]" userId="8fe5ebfe-980d-441d-bbff-8c5265b810b8" providerId="ADAL" clId="{8CF4EBAC-7F19-4502-B4A3-84AC60C746CE}" dt="2020-07-22T12:26:22.492" v="110" actId="478"/>
          <ac:spMkLst>
            <pc:docMk/>
            <pc:sldMk cId="3284983197" sldId="1729"/>
            <ac:spMk id="8" creationId="{AA87B53B-FDFA-4426-81F7-9AD9AA346705}"/>
          </ac:spMkLst>
        </pc:spChg>
        <pc:spChg chg="del mod">
          <ac:chgData name="Robert [Chillibreeze]" userId="8fe5ebfe-980d-441d-bbff-8c5265b810b8" providerId="ADAL" clId="{8CF4EBAC-7F19-4502-B4A3-84AC60C746CE}" dt="2020-07-23T11:43:36.511" v="393" actId="478"/>
          <ac:spMkLst>
            <pc:docMk/>
            <pc:sldMk cId="3284983197" sldId="1729"/>
            <ac:spMk id="10" creationId="{0626C354-43DA-4939-8208-DB7C5BBF3C9D}"/>
          </ac:spMkLst>
        </pc:spChg>
        <pc:spChg chg="del mod">
          <ac:chgData name="Robert [Chillibreeze]" userId="8fe5ebfe-980d-441d-bbff-8c5265b810b8" providerId="ADAL" clId="{8CF4EBAC-7F19-4502-B4A3-84AC60C746CE}" dt="2020-07-23T11:43:30.949" v="390" actId="478"/>
          <ac:spMkLst>
            <pc:docMk/>
            <pc:sldMk cId="3284983197" sldId="1729"/>
            <ac:spMk id="12" creationId="{BDD4810A-939F-419E-ADAE-1314778AC978}"/>
          </ac:spMkLst>
        </pc:spChg>
        <pc:spChg chg="add del mod">
          <ac:chgData name="Robert [Chillibreeze]" userId="8fe5ebfe-980d-441d-bbff-8c5265b810b8" providerId="ADAL" clId="{8CF4EBAC-7F19-4502-B4A3-84AC60C746CE}" dt="2020-07-23T11:43:40.321" v="395" actId="478"/>
          <ac:spMkLst>
            <pc:docMk/>
            <pc:sldMk cId="3284983197" sldId="1729"/>
            <ac:spMk id="13" creationId="{0D2B654D-62A9-4A0F-91C8-A5959C900B47}"/>
          </ac:spMkLst>
        </pc:spChg>
        <pc:spChg chg="add del">
          <ac:chgData name="Robert [Chillibreeze]" userId="8fe5ebfe-980d-441d-bbff-8c5265b810b8" providerId="ADAL" clId="{8CF4EBAC-7F19-4502-B4A3-84AC60C746CE}" dt="2020-07-22T12:26:27.015" v="113"/>
          <ac:spMkLst>
            <pc:docMk/>
            <pc:sldMk cId="3284983197" sldId="1729"/>
            <ac:spMk id="18" creationId="{5E5D1628-154B-4E61-85D6-BFCAF8BF098F}"/>
          </ac:spMkLst>
        </pc:spChg>
        <pc:spChg chg="mod">
          <ac:chgData name="Robert [Chillibreeze]" userId="8fe5ebfe-980d-441d-bbff-8c5265b810b8" providerId="ADAL" clId="{8CF4EBAC-7F19-4502-B4A3-84AC60C746CE}" dt="2020-07-22T12:26:26.456" v="112"/>
          <ac:spMkLst>
            <pc:docMk/>
            <pc:sldMk cId="3284983197" sldId="1729"/>
            <ac:spMk id="19" creationId="{27393E4B-E896-4002-BDDF-E38D7E0B01DD}"/>
          </ac:spMkLst>
        </pc:spChg>
        <pc:spChg chg="mod">
          <ac:chgData name="Robert [Chillibreeze]" userId="8fe5ebfe-980d-441d-bbff-8c5265b810b8" providerId="ADAL" clId="{8CF4EBAC-7F19-4502-B4A3-84AC60C746CE}" dt="2020-07-22T12:27:57.201" v="155" actId="1582"/>
          <ac:spMkLst>
            <pc:docMk/>
            <pc:sldMk cId="3284983197" sldId="1729"/>
            <ac:spMk id="20" creationId="{CEC3BEC0-50F7-48EE-A524-DC14012CB78F}"/>
          </ac:spMkLst>
        </pc:spChg>
        <pc:spChg chg="add del mod">
          <ac:chgData name="Robert [Chillibreeze]" userId="8fe5ebfe-980d-441d-bbff-8c5265b810b8" providerId="ADAL" clId="{8CF4EBAC-7F19-4502-B4A3-84AC60C746CE}" dt="2020-07-22T12:27:11.406" v="135"/>
          <ac:spMkLst>
            <pc:docMk/>
            <pc:sldMk cId="3284983197" sldId="1729"/>
            <ac:spMk id="22" creationId="{E546FC0C-C570-4CBF-ACBD-77BF209DA460}"/>
          </ac:spMkLst>
        </pc:spChg>
        <pc:spChg chg="add del mod">
          <ac:chgData name="Robert [Chillibreeze]" userId="8fe5ebfe-980d-441d-bbff-8c5265b810b8" providerId="ADAL" clId="{8CF4EBAC-7F19-4502-B4A3-84AC60C746CE}" dt="2020-07-22T12:27:11.406" v="135"/>
          <ac:spMkLst>
            <pc:docMk/>
            <pc:sldMk cId="3284983197" sldId="1729"/>
            <ac:spMk id="23" creationId="{D051871E-AE25-4BA1-B7B7-969AB2D45C8F}"/>
          </ac:spMkLst>
        </pc:spChg>
        <pc:spChg chg="mod">
          <ac:chgData name="Robert [Chillibreeze]" userId="8fe5ebfe-980d-441d-bbff-8c5265b810b8" providerId="ADAL" clId="{8CF4EBAC-7F19-4502-B4A3-84AC60C746CE}" dt="2020-07-22T12:27:57.201" v="155" actId="1582"/>
          <ac:spMkLst>
            <pc:docMk/>
            <pc:sldMk cId="3284983197" sldId="1729"/>
            <ac:spMk id="24" creationId="{FC5C375C-4AB9-4C94-97FF-ADAA01830B95}"/>
          </ac:spMkLst>
        </pc:spChg>
        <pc:spChg chg="add del">
          <ac:chgData name="Robert [Chillibreeze]" userId="8fe5ebfe-980d-441d-bbff-8c5265b810b8" providerId="ADAL" clId="{8CF4EBAC-7F19-4502-B4A3-84AC60C746CE}" dt="2020-07-22T12:28:16.345" v="160" actId="478"/>
          <ac:spMkLst>
            <pc:docMk/>
            <pc:sldMk cId="3284983197" sldId="1729"/>
            <ac:spMk id="27" creationId="{D0235C33-ECE0-49C1-B4FE-66730795ED9B}"/>
          </ac:spMkLst>
        </pc:spChg>
        <pc:grpChg chg="add del mod">
          <ac:chgData name="Robert [Chillibreeze]" userId="8fe5ebfe-980d-441d-bbff-8c5265b810b8" providerId="ADAL" clId="{8CF4EBAC-7F19-4502-B4A3-84AC60C746CE}" dt="2020-07-22T12:31:28.970" v="172" actId="478"/>
          <ac:grpSpMkLst>
            <pc:docMk/>
            <pc:sldMk cId="3284983197" sldId="1729"/>
            <ac:grpSpMk id="25" creationId="{22051C22-B57F-4420-A727-F91C639E6B27}"/>
          </ac:grpSpMkLst>
        </pc:grpChg>
        <pc:picChg chg="add">
          <ac:chgData name="Robert [Chillibreeze]" userId="8fe5ebfe-980d-441d-bbff-8c5265b810b8" providerId="ADAL" clId="{8CF4EBAC-7F19-4502-B4A3-84AC60C746CE}" dt="2020-07-23T11:43:24.524" v="388" actId="22"/>
          <ac:picMkLst>
            <pc:docMk/>
            <pc:sldMk cId="3284983197" sldId="1729"/>
            <ac:picMk id="5" creationId="{D14A98BB-E62B-458B-ACAA-C795704C3E6F}"/>
          </ac:picMkLst>
        </pc:picChg>
        <pc:picChg chg="add del">
          <ac:chgData name="Robert [Chillibreeze]" userId="8fe5ebfe-980d-441d-bbff-8c5265b810b8" providerId="ADAL" clId="{8CF4EBAC-7F19-4502-B4A3-84AC60C746CE}" dt="2020-07-22T12:31:15.972" v="165" actId="21"/>
          <ac:picMkLst>
            <pc:docMk/>
            <pc:sldMk cId="3284983197" sldId="1729"/>
            <ac:picMk id="5" creationId="{FD80BD5A-0431-4270-BDA6-B9562D7B0894}"/>
          </ac:picMkLst>
        </pc:picChg>
        <pc:picChg chg="add del mod">
          <ac:chgData name="Robert [Chillibreeze]" userId="8fe5ebfe-980d-441d-bbff-8c5265b810b8" providerId="ADAL" clId="{8CF4EBAC-7F19-4502-B4A3-84AC60C746CE}" dt="2020-07-23T11:43:31.483" v="391" actId="478"/>
          <ac:picMkLst>
            <pc:docMk/>
            <pc:sldMk cId="3284983197" sldId="1729"/>
            <ac:picMk id="6" creationId="{8FBC6C0B-B07F-4E5E-8C7B-988A6B2C744A}"/>
          </ac:picMkLst>
        </pc:picChg>
        <pc:picChg chg="add del">
          <ac:chgData name="Robert [Chillibreeze]" userId="8fe5ebfe-980d-441d-bbff-8c5265b810b8" providerId="ADAL" clId="{8CF4EBAC-7F19-4502-B4A3-84AC60C746CE}" dt="2020-07-22T12:23:30.524" v="10"/>
          <ac:picMkLst>
            <pc:docMk/>
            <pc:sldMk cId="3284983197" sldId="1729"/>
            <ac:picMk id="9" creationId="{7040CA1C-0E16-4F48-9900-B8CF9411F93F}"/>
          </ac:picMkLst>
        </pc:picChg>
        <pc:picChg chg="mod">
          <ac:chgData name="Robert [Chillibreeze]" userId="8fe5ebfe-980d-441d-bbff-8c5265b810b8" providerId="ADAL" clId="{8CF4EBAC-7F19-4502-B4A3-84AC60C746CE}" dt="2020-07-22T12:23:33.643" v="14"/>
          <ac:picMkLst>
            <pc:docMk/>
            <pc:sldMk cId="3284983197" sldId="1729"/>
            <ac:picMk id="11" creationId="{173326CF-94CC-4476-BF72-B443FD7896A0}"/>
          </ac:picMkLst>
        </pc:picChg>
        <pc:picChg chg="mod">
          <ac:chgData name="Robert [Chillibreeze]" userId="8fe5ebfe-980d-441d-bbff-8c5265b810b8" providerId="ADAL" clId="{8CF4EBAC-7F19-4502-B4A3-84AC60C746CE}" dt="2020-07-22T12:23:46.254" v="20"/>
          <ac:picMkLst>
            <pc:docMk/>
            <pc:sldMk cId="3284983197" sldId="1729"/>
            <ac:picMk id="13" creationId="{DC2EC27A-91A2-4F12-BF9F-57C3CE929F2A}"/>
          </ac:picMkLst>
        </pc:picChg>
        <pc:picChg chg="add del mod">
          <ac:chgData name="Robert [Chillibreeze]" userId="8fe5ebfe-980d-441d-bbff-8c5265b810b8" providerId="ADAL" clId="{8CF4EBAC-7F19-4502-B4A3-84AC60C746CE}" dt="2020-07-22T12:28:01.789" v="156" actId="478"/>
          <ac:picMkLst>
            <pc:docMk/>
            <pc:sldMk cId="3284983197" sldId="1729"/>
            <ac:picMk id="14" creationId="{7A847FEA-9451-49E7-B8A8-16155DF7A3A6}"/>
          </ac:picMkLst>
        </pc:picChg>
        <pc:picChg chg="mod">
          <ac:chgData name="Robert [Chillibreeze]" userId="8fe5ebfe-980d-441d-bbff-8c5265b810b8" providerId="ADAL" clId="{8CF4EBAC-7F19-4502-B4A3-84AC60C746CE}" dt="2020-07-22T12:23:46.254" v="20"/>
          <ac:picMkLst>
            <pc:docMk/>
            <pc:sldMk cId="3284983197" sldId="1729"/>
            <ac:picMk id="15" creationId="{EC45D2D3-5161-4A7E-B1E7-4C11F066EC26}"/>
          </ac:picMkLst>
        </pc:picChg>
      </pc:sldChg>
      <pc:sldChg chg="addSp delSp modSp mod">
        <pc:chgData name="Robert [Chillibreeze]" userId="8fe5ebfe-980d-441d-bbff-8c5265b810b8" providerId="ADAL" clId="{8CF4EBAC-7F19-4502-B4A3-84AC60C746CE}" dt="2020-07-23T11:46:20.238" v="414"/>
        <pc:sldMkLst>
          <pc:docMk/>
          <pc:sldMk cId="2051040758" sldId="1730"/>
        </pc:sldMkLst>
        <pc:spChg chg="mod">
          <ac:chgData name="Robert [Chillibreeze]" userId="8fe5ebfe-980d-441d-bbff-8c5265b810b8" providerId="ADAL" clId="{8CF4EBAC-7F19-4502-B4A3-84AC60C746CE}" dt="2020-07-22T12:31:47.527" v="179" actId="553"/>
          <ac:spMkLst>
            <pc:docMk/>
            <pc:sldMk cId="2051040758" sldId="1730"/>
            <ac:spMk id="2" creationId="{73F58C37-8B91-4ECD-BDD1-18E064731319}"/>
          </ac:spMkLst>
        </pc:spChg>
        <pc:spChg chg="add mod">
          <ac:chgData name="Robert [Chillibreeze]" userId="8fe5ebfe-980d-441d-bbff-8c5265b810b8" providerId="ADAL" clId="{8CF4EBAC-7F19-4502-B4A3-84AC60C746CE}" dt="2020-07-23T11:43:59.864" v="403"/>
          <ac:spMkLst>
            <pc:docMk/>
            <pc:sldMk cId="2051040758" sldId="1730"/>
            <ac:spMk id="5" creationId="{9DFC7115-3B0C-4B6D-8499-B2ED6DB1B5EE}"/>
          </ac:spMkLst>
        </pc:spChg>
        <pc:spChg chg="add mod">
          <ac:chgData name="Robert [Chillibreeze]" userId="8fe5ebfe-980d-441d-bbff-8c5265b810b8" providerId="ADAL" clId="{8CF4EBAC-7F19-4502-B4A3-84AC60C746CE}" dt="2020-07-23T11:46:20.238" v="414"/>
          <ac:spMkLst>
            <pc:docMk/>
            <pc:sldMk cId="2051040758" sldId="1730"/>
            <ac:spMk id="7" creationId="{A276748F-E607-4F46-8AC3-25956A0BBD03}"/>
          </ac:spMkLst>
        </pc:spChg>
        <pc:spChg chg="del mod">
          <ac:chgData name="Robert [Chillibreeze]" userId="8fe5ebfe-980d-441d-bbff-8c5265b810b8" providerId="ADAL" clId="{8CF4EBAC-7F19-4502-B4A3-84AC60C746CE}" dt="2020-07-23T11:46:04.838" v="404" actId="478"/>
          <ac:spMkLst>
            <pc:docMk/>
            <pc:sldMk cId="2051040758" sldId="1730"/>
            <ac:spMk id="10" creationId="{546C34FF-799B-4432-B4D3-1219732EEFE5}"/>
          </ac:spMkLst>
        </pc:spChg>
        <pc:spChg chg="del mod topLvl">
          <ac:chgData name="Robert [Chillibreeze]" userId="8fe5ebfe-980d-441d-bbff-8c5265b810b8" providerId="ADAL" clId="{8CF4EBAC-7F19-4502-B4A3-84AC60C746CE}" dt="2020-07-23T11:46:04.838" v="404" actId="478"/>
          <ac:spMkLst>
            <pc:docMk/>
            <pc:sldMk cId="2051040758" sldId="1730"/>
            <ac:spMk id="12" creationId="{2232F552-1A80-4F97-A72C-49041B28BCF9}"/>
          </ac:spMkLst>
        </pc:spChg>
        <pc:grpChg chg="add del mod">
          <ac:chgData name="Robert [Chillibreeze]" userId="8fe5ebfe-980d-441d-bbff-8c5265b810b8" providerId="ADAL" clId="{8CF4EBAC-7F19-4502-B4A3-84AC60C746CE}" dt="2020-07-22T12:31:52.511" v="180" actId="165"/>
          <ac:grpSpMkLst>
            <pc:docMk/>
            <pc:sldMk cId="2051040758" sldId="1730"/>
            <ac:grpSpMk id="4" creationId="{4C9F85D9-0693-4D2D-A851-19082E0BBCE7}"/>
          </ac:grpSpMkLst>
        </pc:grpChg>
        <pc:picChg chg="add del mod topLvl">
          <ac:chgData name="Robert [Chillibreeze]" userId="8fe5ebfe-980d-441d-bbff-8c5265b810b8" providerId="ADAL" clId="{8CF4EBAC-7F19-4502-B4A3-84AC60C746CE}" dt="2020-07-23T11:42:40.785" v="384" actId="478"/>
          <ac:picMkLst>
            <pc:docMk/>
            <pc:sldMk cId="2051040758" sldId="1730"/>
            <ac:picMk id="3" creationId="{4CF7AC56-27BB-407C-B4F8-0CEA540F270B}"/>
          </ac:picMkLst>
        </pc:picChg>
        <pc:picChg chg="add del">
          <ac:chgData name="Robert [Chillibreeze]" userId="8fe5ebfe-980d-441d-bbff-8c5265b810b8" providerId="ADAL" clId="{8CF4EBAC-7F19-4502-B4A3-84AC60C746CE}" dt="2020-07-23T11:42:45.200" v="386" actId="22"/>
          <ac:picMkLst>
            <pc:docMk/>
            <pc:sldMk cId="2051040758" sldId="1730"/>
            <ac:picMk id="4" creationId="{AC86A2FA-2F28-4190-B221-992C08461041}"/>
          </ac:picMkLst>
        </pc:picChg>
        <pc:picChg chg="add">
          <ac:chgData name="Robert [Chillibreeze]" userId="8fe5ebfe-980d-441d-bbff-8c5265b810b8" providerId="ADAL" clId="{8CF4EBAC-7F19-4502-B4A3-84AC60C746CE}" dt="2020-07-23T11:43:47.695" v="397" actId="22"/>
          <ac:picMkLst>
            <pc:docMk/>
            <pc:sldMk cId="2051040758" sldId="1730"/>
            <ac:picMk id="9" creationId="{D20224C9-9641-48F9-9AD1-014750891B63}"/>
          </ac:picMkLst>
        </pc:picChg>
        <pc:picChg chg="del">
          <ac:chgData name="Robert [Chillibreeze]" userId="8fe5ebfe-980d-441d-bbff-8c5265b810b8" providerId="ADAL" clId="{8CF4EBAC-7F19-4502-B4A3-84AC60C746CE}" dt="2020-07-22T12:31:22.749" v="169" actId="478"/>
          <ac:picMkLst>
            <pc:docMk/>
            <pc:sldMk cId="2051040758" sldId="1730"/>
            <ac:picMk id="14" creationId="{A7EE0540-D297-4964-BAC8-FB98F7E02272}"/>
          </ac:picMkLst>
        </pc:picChg>
      </pc:sldChg>
      <pc:sldChg chg="addSp delSp modSp mod">
        <pc:chgData name="Robert [Chillibreeze]" userId="8fe5ebfe-980d-441d-bbff-8c5265b810b8" providerId="ADAL" clId="{8CF4EBAC-7F19-4502-B4A3-84AC60C746CE}" dt="2020-07-23T11:46:13.101" v="408" actId="1076"/>
        <pc:sldMkLst>
          <pc:docMk/>
          <pc:sldMk cId="1817229113" sldId="1731"/>
        </pc:sldMkLst>
        <pc:spChg chg="mod">
          <ac:chgData name="Robert [Chillibreeze]" userId="8fe5ebfe-980d-441d-bbff-8c5265b810b8" providerId="ADAL" clId="{8CF4EBAC-7F19-4502-B4A3-84AC60C746CE}" dt="2020-07-22T15:59:57.168" v="260" actId="553"/>
          <ac:spMkLst>
            <pc:docMk/>
            <pc:sldMk cId="1817229113" sldId="1731"/>
            <ac:spMk id="2" creationId="{687F7E1C-03D2-429C-9786-69FFCD98A3B7}"/>
          </ac:spMkLst>
        </pc:spChg>
        <pc:spChg chg="add del mod">
          <ac:chgData name="Robert [Chillibreeze]" userId="8fe5ebfe-980d-441d-bbff-8c5265b810b8" providerId="ADAL" clId="{8CF4EBAC-7F19-4502-B4A3-84AC60C746CE}" dt="2020-07-22T15:59:48.017" v="256"/>
          <ac:spMkLst>
            <pc:docMk/>
            <pc:sldMk cId="1817229113" sldId="1731"/>
            <ac:spMk id="4" creationId="{91B3171E-CF30-440C-907E-A3CF07E9BB4A}"/>
          </ac:spMkLst>
        </pc:spChg>
        <pc:spChg chg="add del mod">
          <ac:chgData name="Robert [Chillibreeze]" userId="8fe5ebfe-980d-441d-bbff-8c5265b810b8" providerId="ADAL" clId="{8CF4EBAC-7F19-4502-B4A3-84AC60C746CE}" dt="2020-07-22T15:59:48.137" v="257"/>
          <ac:spMkLst>
            <pc:docMk/>
            <pc:sldMk cId="1817229113" sldId="1731"/>
            <ac:spMk id="5" creationId="{06039AF0-A773-4262-8E3A-84FD32170E1B}"/>
          </ac:spMkLst>
        </pc:spChg>
        <pc:spChg chg="add del mod topLvl">
          <ac:chgData name="Robert [Chillibreeze]" userId="8fe5ebfe-980d-441d-bbff-8c5265b810b8" providerId="ADAL" clId="{8CF4EBAC-7F19-4502-B4A3-84AC60C746CE}" dt="2020-07-22T16:02:08.513" v="285" actId="478"/>
          <ac:spMkLst>
            <pc:docMk/>
            <pc:sldMk cId="1817229113" sldId="1731"/>
            <ac:spMk id="6" creationId="{9C46F2C4-5A29-4795-82D6-6DC3C4D010AE}"/>
          </ac:spMkLst>
        </pc:spChg>
        <pc:spChg chg="add del mod">
          <ac:chgData name="Robert [Chillibreeze]" userId="8fe5ebfe-980d-441d-bbff-8c5265b810b8" providerId="ADAL" clId="{8CF4EBAC-7F19-4502-B4A3-84AC60C746CE}" dt="2020-07-22T16:01:14.100" v="271" actId="478"/>
          <ac:spMkLst>
            <pc:docMk/>
            <pc:sldMk cId="1817229113" sldId="1731"/>
            <ac:spMk id="7" creationId="{C4239686-27E9-4F34-A903-3AE0444F52D7}"/>
          </ac:spMkLst>
        </pc:spChg>
        <pc:spChg chg="mod">
          <ac:chgData name="Robert [Chillibreeze]" userId="8fe5ebfe-980d-441d-bbff-8c5265b810b8" providerId="ADAL" clId="{8CF4EBAC-7F19-4502-B4A3-84AC60C746CE}" dt="2020-07-22T16:02:10.289" v="286" actId="555"/>
          <ac:spMkLst>
            <pc:docMk/>
            <pc:sldMk cId="1817229113" sldId="1731"/>
            <ac:spMk id="10" creationId="{E33397FD-B444-4AE9-BBA6-030F2F13F052}"/>
          </ac:spMkLst>
        </pc:spChg>
        <pc:spChg chg="add del mod">
          <ac:chgData name="Robert [Chillibreeze]" userId="8fe5ebfe-980d-441d-bbff-8c5265b810b8" providerId="ADAL" clId="{8CF4EBAC-7F19-4502-B4A3-84AC60C746CE}" dt="2020-07-22T16:01:14.100" v="271" actId="478"/>
          <ac:spMkLst>
            <pc:docMk/>
            <pc:sldMk cId="1817229113" sldId="1731"/>
            <ac:spMk id="12" creationId="{77861429-84EB-4B2C-AD94-E68186F13641}"/>
          </ac:spMkLst>
        </pc:spChg>
        <pc:grpChg chg="add del mod">
          <ac:chgData name="Robert [Chillibreeze]" userId="8fe5ebfe-980d-441d-bbff-8c5265b810b8" providerId="ADAL" clId="{8CF4EBAC-7F19-4502-B4A3-84AC60C746CE}" dt="2020-07-22T15:59:57.814" v="261" actId="165"/>
          <ac:grpSpMkLst>
            <pc:docMk/>
            <pc:sldMk cId="1817229113" sldId="1731"/>
            <ac:grpSpMk id="3" creationId="{09AA7A0E-5877-4DD9-825F-6B2F12CBD7D9}"/>
          </ac:grpSpMkLst>
        </pc:grpChg>
        <pc:picChg chg="add del mod topLvl modCrop">
          <ac:chgData name="Robert [Chillibreeze]" userId="8fe5ebfe-980d-441d-bbff-8c5265b810b8" providerId="ADAL" clId="{8CF4EBAC-7F19-4502-B4A3-84AC60C746CE}" dt="2020-07-23T11:46:13.101" v="408" actId="1076"/>
          <ac:picMkLst>
            <pc:docMk/>
            <pc:sldMk cId="1817229113" sldId="1731"/>
            <ac:picMk id="8" creationId="{B22B03A1-43C3-48EA-A847-667A2615E111}"/>
          </ac:picMkLst>
        </pc:picChg>
      </pc:sldChg>
      <pc:sldChg chg="addSp delSp modSp mod">
        <pc:chgData name="Robert [Chillibreeze]" userId="8fe5ebfe-980d-441d-bbff-8c5265b810b8" providerId="ADAL" clId="{8CF4EBAC-7F19-4502-B4A3-84AC60C746CE}" dt="2020-07-23T11:46:11.559" v="406" actId="1076"/>
        <pc:sldMkLst>
          <pc:docMk/>
          <pc:sldMk cId="3208085086" sldId="1732"/>
        </pc:sldMkLst>
        <pc:spChg chg="mod">
          <ac:chgData name="Robert [Chillibreeze]" userId="8fe5ebfe-980d-441d-bbff-8c5265b810b8" providerId="ADAL" clId="{8CF4EBAC-7F19-4502-B4A3-84AC60C746CE}" dt="2020-07-22T16:02:50.788" v="297" actId="555"/>
          <ac:spMkLst>
            <pc:docMk/>
            <pc:sldMk cId="3208085086" sldId="1732"/>
            <ac:spMk id="4" creationId="{6FFCAD2A-4E3E-4DED-B86E-439F04C57D49}"/>
          </ac:spMkLst>
        </pc:spChg>
        <pc:spChg chg="del mod topLvl">
          <ac:chgData name="Robert [Chillibreeze]" userId="8fe5ebfe-980d-441d-bbff-8c5265b810b8" providerId="ADAL" clId="{8CF4EBAC-7F19-4502-B4A3-84AC60C746CE}" dt="2020-07-22T16:04:55.005" v="310" actId="478"/>
          <ac:spMkLst>
            <pc:docMk/>
            <pc:sldMk cId="3208085086" sldId="1732"/>
            <ac:spMk id="7" creationId="{05BAA8AD-5B63-40BE-90C1-98FDB6C24CCD}"/>
          </ac:spMkLst>
        </pc:spChg>
        <pc:spChg chg="del">
          <ac:chgData name="Robert [Chillibreeze]" userId="8fe5ebfe-980d-441d-bbff-8c5265b810b8" providerId="ADAL" clId="{8CF4EBAC-7F19-4502-B4A3-84AC60C746CE}" dt="2020-07-22T16:02:46.261" v="295" actId="478"/>
          <ac:spMkLst>
            <pc:docMk/>
            <pc:sldMk cId="3208085086" sldId="1732"/>
            <ac:spMk id="8" creationId="{7BDAF688-D616-4D3B-BAE7-9EB79C56668C}"/>
          </ac:spMkLst>
        </pc:spChg>
        <pc:spChg chg="del mod topLvl">
          <ac:chgData name="Robert [Chillibreeze]" userId="8fe5ebfe-980d-441d-bbff-8c5265b810b8" providerId="ADAL" clId="{8CF4EBAC-7F19-4502-B4A3-84AC60C746CE}" dt="2020-07-22T16:04:55.005" v="310" actId="478"/>
          <ac:spMkLst>
            <pc:docMk/>
            <pc:sldMk cId="3208085086" sldId="1732"/>
            <ac:spMk id="9" creationId="{ED1B449E-DB1E-41E4-B5AB-DDA68D4CB0D6}"/>
          </ac:spMkLst>
        </pc:spChg>
        <pc:spChg chg="del mod topLvl">
          <ac:chgData name="Robert [Chillibreeze]" userId="8fe5ebfe-980d-441d-bbff-8c5265b810b8" providerId="ADAL" clId="{8CF4EBAC-7F19-4502-B4A3-84AC60C746CE}" dt="2020-07-22T16:04:55.005" v="310" actId="478"/>
          <ac:spMkLst>
            <pc:docMk/>
            <pc:sldMk cId="3208085086" sldId="1732"/>
            <ac:spMk id="11" creationId="{0EF83F13-6331-4476-AEE4-2D34F0E25CFB}"/>
          </ac:spMkLst>
        </pc:spChg>
        <pc:spChg chg="del mod topLvl">
          <ac:chgData name="Robert [Chillibreeze]" userId="8fe5ebfe-980d-441d-bbff-8c5265b810b8" providerId="ADAL" clId="{8CF4EBAC-7F19-4502-B4A3-84AC60C746CE}" dt="2020-07-22T16:04:55.005" v="310" actId="478"/>
          <ac:spMkLst>
            <pc:docMk/>
            <pc:sldMk cId="3208085086" sldId="1732"/>
            <ac:spMk id="12" creationId="{07CF425A-118F-4B4F-8ABA-7F31FF07FC7C}"/>
          </ac:spMkLst>
        </pc:spChg>
        <pc:spChg chg="del mod topLvl">
          <ac:chgData name="Robert [Chillibreeze]" userId="8fe5ebfe-980d-441d-bbff-8c5265b810b8" providerId="ADAL" clId="{8CF4EBAC-7F19-4502-B4A3-84AC60C746CE}" dt="2020-07-22T16:04:55.005" v="310" actId="478"/>
          <ac:spMkLst>
            <pc:docMk/>
            <pc:sldMk cId="3208085086" sldId="1732"/>
            <ac:spMk id="13" creationId="{4099F0C3-88E2-4C4C-B1CE-7A646333E92F}"/>
          </ac:spMkLst>
        </pc:spChg>
        <pc:spChg chg="del mod topLvl">
          <ac:chgData name="Robert [Chillibreeze]" userId="8fe5ebfe-980d-441d-bbff-8c5265b810b8" providerId="ADAL" clId="{8CF4EBAC-7F19-4502-B4A3-84AC60C746CE}" dt="2020-07-22T16:04:55.005" v="310" actId="478"/>
          <ac:spMkLst>
            <pc:docMk/>
            <pc:sldMk cId="3208085086" sldId="1732"/>
            <ac:spMk id="14" creationId="{42C14813-B6E6-4574-8DE1-208E1BB5F80B}"/>
          </ac:spMkLst>
        </pc:spChg>
        <pc:spChg chg="del mod topLvl">
          <ac:chgData name="Robert [Chillibreeze]" userId="8fe5ebfe-980d-441d-bbff-8c5265b810b8" providerId="ADAL" clId="{8CF4EBAC-7F19-4502-B4A3-84AC60C746CE}" dt="2020-07-22T16:04:55.005" v="310" actId="478"/>
          <ac:spMkLst>
            <pc:docMk/>
            <pc:sldMk cId="3208085086" sldId="1732"/>
            <ac:spMk id="15" creationId="{6BC1FF63-FAAE-46A1-8242-2CE49D498253}"/>
          </ac:spMkLst>
        </pc:spChg>
        <pc:spChg chg="del mod topLvl">
          <ac:chgData name="Robert [Chillibreeze]" userId="8fe5ebfe-980d-441d-bbff-8c5265b810b8" providerId="ADAL" clId="{8CF4EBAC-7F19-4502-B4A3-84AC60C746CE}" dt="2020-07-22T16:04:55.005" v="310" actId="478"/>
          <ac:spMkLst>
            <pc:docMk/>
            <pc:sldMk cId="3208085086" sldId="1732"/>
            <ac:spMk id="16" creationId="{39261FE4-42AE-47F1-BEC2-69813BF755ED}"/>
          </ac:spMkLst>
        </pc:spChg>
        <pc:spChg chg="del mod topLvl">
          <ac:chgData name="Robert [Chillibreeze]" userId="8fe5ebfe-980d-441d-bbff-8c5265b810b8" providerId="ADAL" clId="{8CF4EBAC-7F19-4502-B4A3-84AC60C746CE}" dt="2020-07-22T16:04:55.005" v="310" actId="478"/>
          <ac:spMkLst>
            <pc:docMk/>
            <pc:sldMk cId="3208085086" sldId="1732"/>
            <ac:spMk id="17" creationId="{36D60F81-900F-4049-A9BD-C93E5B0D6839}"/>
          </ac:spMkLst>
        </pc:spChg>
        <pc:spChg chg="del mod topLvl">
          <ac:chgData name="Robert [Chillibreeze]" userId="8fe5ebfe-980d-441d-bbff-8c5265b810b8" providerId="ADAL" clId="{8CF4EBAC-7F19-4502-B4A3-84AC60C746CE}" dt="2020-07-22T16:04:55.005" v="310" actId="478"/>
          <ac:spMkLst>
            <pc:docMk/>
            <pc:sldMk cId="3208085086" sldId="1732"/>
            <ac:spMk id="18" creationId="{2D82ECCB-A338-426B-9537-5B55C84889DF}"/>
          </ac:spMkLst>
        </pc:spChg>
        <pc:spChg chg="del mod topLvl">
          <ac:chgData name="Robert [Chillibreeze]" userId="8fe5ebfe-980d-441d-bbff-8c5265b810b8" providerId="ADAL" clId="{8CF4EBAC-7F19-4502-B4A3-84AC60C746CE}" dt="2020-07-22T16:04:55.005" v="310" actId="478"/>
          <ac:spMkLst>
            <pc:docMk/>
            <pc:sldMk cId="3208085086" sldId="1732"/>
            <ac:spMk id="19" creationId="{7B728CCF-EF8E-4BA1-B5AC-AF3B2DDC9C53}"/>
          </ac:spMkLst>
        </pc:spChg>
        <pc:spChg chg="del mod topLvl">
          <ac:chgData name="Robert [Chillibreeze]" userId="8fe5ebfe-980d-441d-bbff-8c5265b810b8" providerId="ADAL" clId="{8CF4EBAC-7F19-4502-B4A3-84AC60C746CE}" dt="2020-07-22T16:04:55.005" v="310" actId="478"/>
          <ac:spMkLst>
            <pc:docMk/>
            <pc:sldMk cId="3208085086" sldId="1732"/>
            <ac:spMk id="20" creationId="{C7EA0993-4F8A-44E4-AD89-3F411D0E48D6}"/>
          </ac:spMkLst>
        </pc:spChg>
        <pc:spChg chg="del mod topLvl">
          <ac:chgData name="Robert [Chillibreeze]" userId="8fe5ebfe-980d-441d-bbff-8c5265b810b8" providerId="ADAL" clId="{8CF4EBAC-7F19-4502-B4A3-84AC60C746CE}" dt="2020-07-22T16:04:55.005" v="310" actId="478"/>
          <ac:spMkLst>
            <pc:docMk/>
            <pc:sldMk cId="3208085086" sldId="1732"/>
            <ac:spMk id="21" creationId="{66841520-6A9D-4018-80B8-CCE6247B197F}"/>
          </ac:spMkLst>
        </pc:spChg>
        <pc:spChg chg="del mod topLvl">
          <ac:chgData name="Robert [Chillibreeze]" userId="8fe5ebfe-980d-441d-bbff-8c5265b810b8" providerId="ADAL" clId="{8CF4EBAC-7F19-4502-B4A3-84AC60C746CE}" dt="2020-07-22T16:04:55.005" v="310" actId="478"/>
          <ac:spMkLst>
            <pc:docMk/>
            <pc:sldMk cId="3208085086" sldId="1732"/>
            <ac:spMk id="22" creationId="{282A98E7-F159-4DB1-89A6-B622F535ADAF}"/>
          </ac:spMkLst>
        </pc:spChg>
        <pc:spChg chg="del mod topLvl">
          <ac:chgData name="Robert [Chillibreeze]" userId="8fe5ebfe-980d-441d-bbff-8c5265b810b8" providerId="ADAL" clId="{8CF4EBAC-7F19-4502-B4A3-84AC60C746CE}" dt="2020-07-22T16:04:55.005" v="310" actId="478"/>
          <ac:spMkLst>
            <pc:docMk/>
            <pc:sldMk cId="3208085086" sldId="1732"/>
            <ac:spMk id="23" creationId="{F0E9BC51-B0D7-4B54-AF11-39DDABAE6679}"/>
          </ac:spMkLst>
        </pc:spChg>
        <pc:spChg chg="del mod topLvl">
          <ac:chgData name="Robert [Chillibreeze]" userId="8fe5ebfe-980d-441d-bbff-8c5265b810b8" providerId="ADAL" clId="{8CF4EBAC-7F19-4502-B4A3-84AC60C746CE}" dt="2020-07-22T16:04:55.005" v="310" actId="478"/>
          <ac:spMkLst>
            <pc:docMk/>
            <pc:sldMk cId="3208085086" sldId="1732"/>
            <ac:spMk id="25" creationId="{EF9FC8BF-6118-4B93-B3B0-D75D3B3540D3}"/>
          </ac:spMkLst>
        </pc:spChg>
        <pc:spChg chg="del mod topLvl">
          <ac:chgData name="Robert [Chillibreeze]" userId="8fe5ebfe-980d-441d-bbff-8c5265b810b8" providerId="ADAL" clId="{8CF4EBAC-7F19-4502-B4A3-84AC60C746CE}" dt="2020-07-22T16:04:55.005" v="310" actId="478"/>
          <ac:spMkLst>
            <pc:docMk/>
            <pc:sldMk cId="3208085086" sldId="1732"/>
            <ac:spMk id="26" creationId="{92D95FE8-217C-4C5E-BEDE-4BB84BC0C146}"/>
          </ac:spMkLst>
        </pc:spChg>
        <pc:spChg chg="del mod topLvl">
          <ac:chgData name="Robert [Chillibreeze]" userId="8fe5ebfe-980d-441d-bbff-8c5265b810b8" providerId="ADAL" clId="{8CF4EBAC-7F19-4502-B4A3-84AC60C746CE}" dt="2020-07-22T16:04:55.005" v="310" actId="478"/>
          <ac:spMkLst>
            <pc:docMk/>
            <pc:sldMk cId="3208085086" sldId="1732"/>
            <ac:spMk id="27" creationId="{80B1B54F-273C-454A-B4E2-31F8277932D4}"/>
          </ac:spMkLst>
        </pc:spChg>
        <pc:spChg chg="del mod topLvl">
          <ac:chgData name="Robert [Chillibreeze]" userId="8fe5ebfe-980d-441d-bbff-8c5265b810b8" providerId="ADAL" clId="{8CF4EBAC-7F19-4502-B4A3-84AC60C746CE}" dt="2020-07-22T16:04:55.005" v="310" actId="478"/>
          <ac:spMkLst>
            <pc:docMk/>
            <pc:sldMk cId="3208085086" sldId="1732"/>
            <ac:spMk id="28" creationId="{55ED98ED-16FC-4DAD-B630-4FEEFED8A72C}"/>
          </ac:spMkLst>
        </pc:spChg>
        <pc:spChg chg="del mod topLvl">
          <ac:chgData name="Robert [Chillibreeze]" userId="8fe5ebfe-980d-441d-bbff-8c5265b810b8" providerId="ADAL" clId="{8CF4EBAC-7F19-4502-B4A3-84AC60C746CE}" dt="2020-07-22T16:04:55.005" v="310" actId="478"/>
          <ac:spMkLst>
            <pc:docMk/>
            <pc:sldMk cId="3208085086" sldId="1732"/>
            <ac:spMk id="29" creationId="{CF2D2905-79DB-4DA4-B5D4-8B6C8EDED283}"/>
          </ac:spMkLst>
        </pc:spChg>
        <pc:spChg chg="del mod topLvl">
          <ac:chgData name="Robert [Chillibreeze]" userId="8fe5ebfe-980d-441d-bbff-8c5265b810b8" providerId="ADAL" clId="{8CF4EBAC-7F19-4502-B4A3-84AC60C746CE}" dt="2020-07-22T16:04:55.005" v="310" actId="478"/>
          <ac:spMkLst>
            <pc:docMk/>
            <pc:sldMk cId="3208085086" sldId="1732"/>
            <ac:spMk id="30" creationId="{E41215E1-24AE-48E1-A90A-7D465020A918}"/>
          </ac:spMkLst>
        </pc:spChg>
        <pc:spChg chg="del mod topLvl">
          <ac:chgData name="Robert [Chillibreeze]" userId="8fe5ebfe-980d-441d-bbff-8c5265b810b8" providerId="ADAL" clId="{8CF4EBAC-7F19-4502-B4A3-84AC60C746CE}" dt="2020-07-22T16:04:55.005" v="310" actId="478"/>
          <ac:spMkLst>
            <pc:docMk/>
            <pc:sldMk cId="3208085086" sldId="1732"/>
            <ac:spMk id="31" creationId="{DE727606-5D85-4506-9B0F-7FC1D7E48CFD}"/>
          </ac:spMkLst>
        </pc:spChg>
        <pc:spChg chg="del mod topLvl">
          <ac:chgData name="Robert [Chillibreeze]" userId="8fe5ebfe-980d-441d-bbff-8c5265b810b8" providerId="ADAL" clId="{8CF4EBAC-7F19-4502-B4A3-84AC60C746CE}" dt="2020-07-22T16:04:55.005" v="310" actId="478"/>
          <ac:spMkLst>
            <pc:docMk/>
            <pc:sldMk cId="3208085086" sldId="1732"/>
            <ac:spMk id="32" creationId="{448CE2CC-B6EB-4ACE-92F7-6B57C8DF1475}"/>
          </ac:spMkLst>
        </pc:spChg>
        <pc:spChg chg="del mod topLvl">
          <ac:chgData name="Robert [Chillibreeze]" userId="8fe5ebfe-980d-441d-bbff-8c5265b810b8" providerId="ADAL" clId="{8CF4EBAC-7F19-4502-B4A3-84AC60C746CE}" dt="2020-07-22T16:04:55.005" v="310" actId="478"/>
          <ac:spMkLst>
            <pc:docMk/>
            <pc:sldMk cId="3208085086" sldId="1732"/>
            <ac:spMk id="33" creationId="{F56EE8ED-EADB-4236-AE9D-15A865E18440}"/>
          </ac:spMkLst>
        </pc:spChg>
        <pc:spChg chg="del mod topLvl">
          <ac:chgData name="Robert [Chillibreeze]" userId="8fe5ebfe-980d-441d-bbff-8c5265b810b8" providerId="ADAL" clId="{8CF4EBAC-7F19-4502-B4A3-84AC60C746CE}" dt="2020-07-22T16:04:55.005" v="310" actId="478"/>
          <ac:spMkLst>
            <pc:docMk/>
            <pc:sldMk cId="3208085086" sldId="1732"/>
            <ac:spMk id="34" creationId="{5A3F2B43-A851-4B88-940E-9CBE8DDF79D5}"/>
          </ac:spMkLst>
        </pc:spChg>
        <pc:spChg chg="del mod topLvl">
          <ac:chgData name="Robert [Chillibreeze]" userId="8fe5ebfe-980d-441d-bbff-8c5265b810b8" providerId="ADAL" clId="{8CF4EBAC-7F19-4502-B4A3-84AC60C746CE}" dt="2020-07-22T16:04:55.005" v="310" actId="478"/>
          <ac:spMkLst>
            <pc:docMk/>
            <pc:sldMk cId="3208085086" sldId="1732"/>
            <ac:spMk id="35" creationId="{0AFDB152-7722-4BB4-9583-8F0C769A7FD3}"/>
          </ac:spMkLst>
        </pc:spChg>
        <pc:spChg chg="del mod topLvl">
          <ac:chgData name="Robert [Chillibreeze]" userId="8fe5ebfe-980d-441d-bbff-8c5265b810b8" providerId="ADAL" clId="{8CF4EBAC-7F19-4502-B4A3-84AC60C746CE}" dt="2020-07-22T16:04:55.005" v="310" actId="478"/>
          <ac:spMkLst>
            <pc:docMk/>
            <pc:sldMk cId="3208085086" sldId="1732"/>
            <ac:spMk id="36" creationId="{BB93A369-FA9D-4654-A1F1-ED7A9E0689D4}"/>
          </ac:spMkLst>
        </pc:spChg>
        <pc:spChg chg="del mod topLvl">
          <ac:chgData name="Robert [Chillibreeze]" userId="8fe5ebfe-980d-441d-bbff-8c5265b810b8" providerId="ADAL" clId="{8CF4EBAC-7F19-4502-B4A3-84AC60C746CE}" dt="2020-07-22T16:04:55.005" v="310" actId="478"/>
          <ac:spMkLst>
            <pc:docMk/>
            <pc:sldMk cId="3208085086" sldId="1732"/>
            <ac:spMk id="37" creationId="{8B56C754-9BDB-4154-A02E-5592AA7F5241}"/>
          </ac:spMkLst>
        </pc:spChg>
        <pc:spChg chg="del mod topLvl">
          <ac:chgData name="Robert [Chillibreeze]" userId="8fe5ebfe-980d-441d-bbff-8c5265b810b8" providerId="ADAL" clId="{8CF4EBAC-7F19-4502-B4A3-84AC60C746CE}" dt="2020-07-22T16:04:55.005" v="310" actId="478"/>
          <ac:spMkLst>
            <pc:docMk/>
            <pc:sldMk cId="3208085086" sldId="1732"/>
            <ac:spMk id="38" creationId="{DF9BB5E5-251F-4D32-9A6F-5D4BB5612207}"/>
          </ac:spMkLst>
        </pc:spChg>
        <pc:spChg chg="del mod topLvl">
          <ac:chgData name="Robert [Chillibreeze]" userId="8fe5ebfe-980d-441d-bbff-8c5265b810b8" providerId="ADAL" clId="{8CF4EBAC-7F19-4502-B4A3-84AC60C746CE}" dt="2020-07-22T16:04:55.005" v="310" actId="478"/>
          <ac:spMkLst>
            <pc:docMk/>
            <pc:sldMk cId="3208085086" sldId="1732"/>
            <ac:spMk id="39" creationId="{4EAFABA5-FC3B-41D2-B2A0-4A63F65EBD61}"/>
          </ac:spMkLst>
        </pc:spChg>
        <pc:spChg chg="del mod topLvl">
          <ac:chgData name="Robert [Chillibreeze]" userId="8fe5ebfe-980d-441d-bbff-8c5265b810b8" providerId="ADAL" clId="{8CF4EBAC-7F19-4502-B4A3-84AC60C746CE}" dt="2020-07-22T16:04:55.005" v="310" actId="478"/>
          <ac:spMkLst>
            <pc:docMk/>
            <pc:sldMk cId="3208085086" sldId="1732"/>
            <ac:spMk id="40" creationId="{91F4CE90-84E2-4E9D-9BD3-8C5E12055FCF}"/>
          </ac:spMkLst>
        </pc:spChg>
        <pc:spChg chg="del mod topLvl">
          <ac:chgData name="Robert [Chillibreeze]" userId="8fe5ebfe-980d-441d-bbff-8c5265b810b8" providerId="ADAL" clId="{8CF4EBAC-7F19-4502-B4A3-84AC60C746CE}" dt="2020-07-22T16:04:55.005" v="310" actId="478"/>
          <ac:spMkLst>
            <pc:docMk/>
            <pc:sldMk cId="3208085086" sldId="1732"/>
            <ac:spMk id="41" creationId="{2A7D0CB7-591E-44FF-9D74-DDD95AF54BE9}"/>
          </ac:spMkLst>
        </pc:spChg>
        <pc:spChg chg="del mod topLvl">
          <ac:chgData name="Robert [Chillibreeze]" userId="8fe5ebfe-980d-441d-bbff-8c5265b810b8" providerId="ADAL" clId="{8CF4EBAC-7F19-4502-B4A3-84AC60C746CE}" dt="2020-07-22T16:04:55.005" v="310" actId="478"/>
          <ac:spMkLst>
            <pc:docMk/>
            <pc:sldMk cId="3208085086" sldId="1732"/>
            <ac:spMk id="42" creationId="{01421006-DD1B-4350-8960-E1079909A12E}"/>
          </ac:spMkLst>
        </pc:spChg>
        <pc:spChg chg="del mod topLvl">
          <ac:chgData name="Robert [Chillibreeze]" userId="8fe5ebfe-980d-441d-bbff-8c5265b810b8" providerId="ADAL" clId="{8CF4EBAC-7F19-4502-B4A3-84AC60C746CE}" dt="2020-07-22T16:04:55.005" v="310" actId="478"/>
          <ac:spMkLst>
            <pc:docMk/>
            <pc:sldMk cId="3208085086" sldId="1732"/>
            <ac:spMk id="43" creationId="{DD423E9A-B101-4C81-B80C-75A52DCB771E}"/>
          </ac:spMkLst>
        </pc:spChg>
        <pc:spChg chg="del mod topLvl">
          <ac:chgData name="Robert [Chillibreeze]" userId="8fe5ebfe-980d-441d-bbff-8c5265b810b8" providerId="ADAL" clId="{8CF4EBAC-7F19-4502-B4A3-84AC60C746CE}" dt="2020-07-22T16:04:55.005" v="310" actId="478"/>
          <ac:spMkLst>
            <pc:docMk/>
            <pc:sldMk cId="3208085086" sldId="1732"/>
            <ac:spMk id="44" creationId="{7F6A64B4-1699-40C2-AC49-9C356230CABE}"/>
          </ac:spMkLst>
        </pc:spChg>
        <pc:spChg chg="del mod topLvl">
          <ac:chgData name="Robert [Chillibreeze]" userId="8fe5ebfe-980d-441d-bbff-8c5265b810b8" providerId="ADAL" clId="{8CF4EBAC-7F19-4502-B4A3-84AC60C746CE}" dt="2020-07-22T16:04:55.005" v="310" actId="478"/>
          <ac:spMkLst>
            <pc:docMk/>
            <pc:sldMk cId="3208085086" sldId="1732"/>
            <ac:spMk id="45" creationId="{BF7CE990-4F09-4F3A-96FA-023388DBEF87}"/>
          </ac:spMkLst>
        </pc:spChg>
        <pc:spChg chg="del mod topLvl">
          <ac:chgData name="Robert [Chillibreeze]" userId="8fe5ebfe-980d-441d-bbff-8c5265b810b8" providerId="ADAL" clId="{8CF4EBAC-7F19-4502-B4A3-84AC60C746CE}" dt="2020-07-22T16:04:55.005" v="310" actId="478"/>
          <ac:spMkLst>
            <pc:docMk/>
            <pc:sldMk cId="3208085086" sldId="1732"/>
            <ac:spMk id="46" creationId="{CD6C04D7-1326-4F62-9EF2-64A0842DA41D}"/>
          </ac:spMkLst>
        </pc:spChg>
        <pc:spChg chg="del mod topLvl">
          <ac:chgData name="Robert [Chillibreeze]" userId="8fe5ebfe-980d-441d-bbff-8c5265b810b8" providerId="ADAL" clId="{8CF4EBAC-7F19-4502-B4A3-84AC60C746CE}" dt="2020-07-22T16:04:55.005" v="310" actId="478"/>
          <ac:spMkLst>
            <pc:docMk/>
            <pc:sldMk cId="3208085086" sldId="1732"/>
            <ac:spMk id="47" creationId="{812BE25D-093C-4F47-99AD-E7D5B719FAC9}"/>
          </ac:spMkLst>
        </pc:spChg>
        <pc:spChg chg="del mod topLvl">
          <ac:chgData name="Robert [Chillibreeze]" userId="8fe5ebfe-980d-441d-bbff-8c5265b810b8" providerId="ADAL" clId="{8CF4EBAC-7F19-4502-B4A3-84AC60C746CE}" dt="2020-07-22T16:04:55.005" v="310" actId="478"/>
          <ac:spMkLst>
            <pc:docMk/>
            <pc:sldMk cId="3208085086" sldId="1732"/>
            <ac:spMk id="48" creationId="{0604FB14-FCBE-40D8-893A-EAF1AA93FB13}"/>
          </ac:spMkLst>
        </pc:spChg>
        <pc:spChg chg="del mod topLvl">
          <ac:chgData name="Robert [Chillibreeze]" userId="8fe5ebfe-980d-441d-bbff-8c5265b810b8" providerId="ADAL" clId="{8CF4EBAC-7F19-4502-B4A3-84AC60C746CE}" dt="2020-07-22T16:04:55.005" v="310" actId="478"/>
          <ac:spMkLst>
            <pc:docMk/>
            <pc:sldMk cId="3208085086" sldId="1732"/>
            <ac:spMk id="49" creationId="{8BC1273B-090E-438C-BC5F-445E2F46158A}"/>
          </ac:spMkLst>
        </pc:spChg>
        <pc:spChg chg="del mod topLvl">
          <ac:chgData name="Robert [Chillibreeze]" userId="8fe5ebfe-980d-441d-bbff-8c5265b810b8" providerId="ADAL" clId="{8CF4EBAC-7F19-4502-B4A3-84AC60C746CE}" dt="2020-07-22T16:04:55.005" v="310" actId="478"/>
          <ac:spMkLst>
            <pc:docMk/>
            <pc:sldMk cId="3208085086" sldId="1732"/>
            <ac:spMk id="50" creationId="{0DAA5D43-7528-4768-9176-2FB2E13B452D}"/>
          </ac:spMkLst>
        </pc:spChg>
        <pc:spChg chg="del mod topLvl">
          <ac:chgData name="Robert [Chillibreeze]" userId="8fe5ebfe-980d-441d-bbff-8c5265b810b8" providerId="ADAL" clId="{8CF4EBAC-7F19-4502-B4A3-84AC60C746CE}" dt="2020-07-22T16:04:55.005" v="310" actId="478"/>
          <ac:spMkLst>
            <pc:docMk/>
            <pc:sldMk cId="3208085086" sldId="1732"/>
            <ac:spMk id="51" creationId="{72E682B3-A023-4E00-BCA8-D3CEB7319E7B}"/>
          </ac:spMkLst>
        </pc:spChg>
        <pc:spChg chg="del mod topLvl">
          <ac:chgData name="Robert [Chillibreeze]" userId="8fe5ebfe-980d-441d-bbff-8c5265b810b8" providerId="ADAL" clId="{8CF4EBAC-7F19-4502-B4A3-84AC60C746CE}" dt="2020-07-22T16:04:55.005" v="310" actId="478"/>
          <ac:spMkLst>
            <pc:docMk/>
            <pc:sldMk cId="3208085086" sldId="1732"/>
            <ac:spMk id="52" creationId="{3DA545A3-9B4B-4F3F-97B5-0A4B7E97883E}"/>
          </ac:spMkLst>
        </pc:spChg>
        <pc:spChg chg="del mod topLvl">
          <ac:chgData name="Robert [Chillibreeze]" userId="8fe5ebfe-980d-441d-bbff-8c5265b810b8" providerId="ADAL" clId="{8CF4EBAC-7F19-4502-B4A3-84AC60C746CE}" dt="2020-07-22T16:04:55.005" v="310" actId="478"/>
          <ac:spMkLst>
            <pc:docMk/>
            <pc:sldMk cId="3208085086" sldId="1732"/>
            <ac:spMk id="53" creationId="{F98729CD-78D7-4AAE-A7AE-FBE07E2661D2}"/>
          </ac:spMkLst>
        </pc:spChg>
        <pc:spChg chg="del mod topLvl">
          <ac:chgData name="Robert [Chillibreeze]" userId="8fe5ebfe-980d-441d-bbff-8c5265b810b8" providerId="ADAL" clId="{8CF4EBAC-7F19-4502-B4A3-84AC60C746CE}" dt="2020-07-22T16:04:55.005" v="310" actId="478"/>
          <ac:spMkLst>
            <pc:docMk/>
            <pc:sldMk cId="3208085086" sldId="1732"/>
            <ac:spMk id="54" creationId="{8AEE0873-3BC7-4CA2-9D9A-CEF0E92C3281}"/>
          </ac:spMkLst>
        </pc:spChg>
        <pc:spChg chg="del mod topLvl">
          <ac:chgData name="Robert [Chillibreeze]" userId="8fe5ebfe-980d-441d-bbff-8c5265b810b8" providerId="ADAL" clId="{8CF4EBAC-7F19-4502-B4A3-84AC60C746CE}" dt="2020-07-22T16:04:55.005" v="310" actId="478"/>
          <ac:spMkLst>
            <pc:docMk/>
            <pc:sldMk cId="3208085086" sldId="1732"/>
            <ac:spMk id="55" creationId="{B887F48E-BEE3-4510-A0C6-84968FA05239}"/>
          </ac:spMkLst>
        </pc:spChg>
        <pc:spChg chg="del mod topLvl">
          <ac:chgData name="Robert [Chillibreeze]" userId="8fe5ebfe-980d-441d-bbff-8c5265b810b8" providerId="ADAL" clId="{8CF4EBAC-7F19-4502-B4A3-84AC60C746CE}" dt="2020-07-22T16:04:55.005" v="310" actId="478"/>
          <ac:spMkLst>
            <pc:docMk/>
            <pc:sldMk cId="3208085086" sldId="1732"/>
            <ac:spMk id="56" creationId="{BFFBD979-9E72-4435-B9F9-D056A2E7E0BA}"/>
          </ac:spMkLst>
        </pc:spChg>
        <pc:spChg chg="del mod topLvl">
          <ac:chgData name="Robert [Chillibreeze]" userId="8fe5ebfe-980d-441d-bbff-8c5265b810b8" providerId="ADAL" clId="{8CF4EBAC-7F19-4502-B4A3-84AC60C746CE}" dt="2020-07-22T16:04:55.005" v="310" actId="478"/>
          <ac:spMkLst>
            <pc:docMk/>
            <pc:sldMk cId="3208085086" sldId="1732"/>
            <ac:spMk id="57" creationId="{59E66FC4-E223-4FE9-954C-CB92F838D310}"/>
          </ac:spMkLst>
        </pc:spChg>
        <pc:spChg chg="del mod topLvl">
          <ac:chgData name="Robert [Chillibreeze]" userId="8fe5ebfe-980d-441d-bbff-8c5265b810b8" providerId="ADAL" clId="{8CF4EBAC-7F19-4502-B4A3-84AC60C746CE}" dt="2020-07-22T16:04:55.005" v="310" actId="478"/>
          <ac:spMkLst>
            <pc:docMk/>
            <pc:sldMk cId="3208085086" sldId="1732"/>
            <ac:spMk id="58" creationId="{28A9F4D6-06EB-4C1D-B6EB-CFE2936E65BB}"/>
          </ac:spMkLst>
        </pc:spChg>
        <pc:spChg chg="del mod topLvl">
          <ac:chgData name="Robert [Chillibreeze]" userId="8fe5ebfe-980d-441d-bbff-8c5265b810b8" providerId="ADAL" clId="{8CF4EBAC-7F19-4502-B4A3-84AC60C746CE}" dt="2020-07-22T16:04:55.005" v="310" actId="478"/>
          <ac:spMkLst>
            <pc:docMk/>
            <pc:sldMk cId="3208085086" sldId="1732"/>
            <ac:spMk id="59" creationId="{E8CBDE06-2BD6-43F1-B6E6-AB25B5633969}"/>
          </ac:spMkLst>
        </pc:spChg>
        <pc:spChg chg="del mod topLvl">
          <ac:chgData name="Robert [Chillibreeze]" userId="8fe5ebfe-980d-441d-bbff-8c5265b810b8" providerId="ADAL" clId="{8CF4EBAC-7F19-4502-B4A3-84AC60C746CE}" dt="2020-07-22T16:04:55.005" v="310" actId="478"/>
          <ac:spMkLst>
            <pc:docMk/>
            <pc:sldMk cId="3208085086" sldId="1732"/>
            <ac:spMk id="60" creationId="{DCEF21E3-79C7-4ED8-A2B3-7ABF1393DFF8}"/>
          </ac:spMkLst>
        </pc:spChg>
        <pc:spChg chg="del mod topLvl">
          <ac:chgData name="Robert [Chillibreeze]" userId="8fe5ebfe-980d-441d-bbff-8c5265b810b8" providerId="ADAL" clId="{8CF4EBAC-7F19-4502-B4A3-84AC60C746CE}" dt="2020-07-22T16:04:55.005" v="310" actId="478"/>
          <ac:spMkLst>
            <pc:docMk/>
            <pc:sldMk cId="3208085086" sldId="1732"/>
            <ac:spMk id="61" creationId="{FAE0DB4D-0595-4C36-B85A-AEB76C658211}"/>
          </ac:spMkLst>
        </pc:spChg>
        <pc:spChg chg="del mod topLvl">
          <ac:chgData name="Robert [Chillibreeze]" userId="8fe5ebfe-980d-441d-bbff-8c5265b810b8" providerId="ADAL" clId="{8CF4EBAC-7F19-4502-B4A3-84AC60C746CE}" dt="2020-07-22T16:04:55.005" v="310" actId="478"/>
          <ac:spMkLst>
            <pc:docMk/>
            <pc:sldMk cId="3208085086" sldId="1732"/>
            <ac:spMk id="62" creationId="{D23C4F12-7EA9-4547-8779-BAB0D0400A37}"/>
          </ac:spMkLst>
        </pc:spChg>
        <pc:spChg chg="del mod topLvl">
          <ac:chgData name="Robert [Chillibreeze]" userId="8fe5ebfe-980d-441d-bbff-8c5265b810b8" providerId="ADAL" clId="{8CF4EBAC-7F19-4502-B4A3-84AC60C746CE}" dt="2020-07-22T16:04:55.005" v="310" actId="478"/>
          <ac:spMkLst>
            <pc:docMk/>
            <pc:sldMk cId="3208085086" sldId="1732"/>
            <ac:spMk id="63" creationId="{EF14588E-3BBB-44A6-BE66-FB586AF76AA7}"/>
          </ac:spMkLst>
        </pc:spChg>
        <pc:spChg chg="del mod topLvl">
          <ac:chgData name="Robert [Chillibreeze]" userId="8fe5ebfe-980d-441d-bbff-8c5265b810b8" providerId="ADAL" clId="{8CF4EBAC-7F19-4502-B4A3-84AC60C746CE}" dt="2020-07-22T16:04:55.005" v="310" actId="478"/>
          <ac:spMkLst>
            <pc:docMk/>
            <pc:sldMk cId="3208085086" sldId="1732"/>
            <ac:spMk id="64" creationId="{A4031CF6-1C39-4E5B-8945-70948B743F7F}"/>
          </ac:spMkLst>
        </pc:spChg>
        <pc:spChg chg="del mod topLvl">
          <ac:chgData name="Robert [Chillibreeze]" userId="8fe5ebfe-980d-441d-bbff-8c5265b810b8" providerId="ADAL" clId="{8CF4EBAC-7F19-4502-B4A3-84AC60C746CE}" dt="2020-07-22T16:04:55.005" v="310" actId="478"/>
          <ac:spMkLst>
            <pc:docMk/>
            <pc:sldMk cId="3208085086" sldId="1732"/>
            <ac:spMk id="65" creationId="{BCF656ED-0D71-42C5-AD0D-FA9EB9B637E2}"/>
          </ac:spMkLst>
        </pc:spChg>
        <pc:spChg chg="del mod topLvl">
          <ac:chgData name="Robert [Chillibreeze]" userId="8fe5ebfe-980d-441d-bbff-8c5265b810b8" providerId="ADAL" clId="{8CF4EBAC-7F19-4502-B4A3-84AC60C746CE}" dt="2020-07-22T16:04:55.005" v="310" actId="478"/>
          <ac:spMkLst>
            <pc:docMk/>
            <pc:sldMk cId="3208085086" sldId="1732"/>
            <ac:spMk id="66" creationId="{6D775476-A57B-40A5-8F53-C11E60788A8C}"/>
          </ac:spMkLst>
        </pc:spChg>
        <pc:spChg chg="del mod topLvl">
          <ac:chgData name="Robert [Chillibreeze]" userId="8fe5ebfe-980d-441d-bbff-8c5265b810b8" providerId="ADAL" clId="{8CF4EBAC-7F19-4502-B4A3-84AC60C746CE}" dt="2020-07-22T16:04:55.005" v="310" actId="478"/>
          <ac:spMkLst>
            <pc:docMk/>
            <pc:sldMk cId="3208085086" sldId="1732"/>
            <ac:spMk id="67" creationId="{47A4B714-30D1-4CB6-9C99-3E18ACF3FAA2}"/>
          </ac:spMkLst>
        </pc:spChg>
        <pc:spChg chg="del mod topLvl">
          <ac:chgData name="Robert [Chillibreeze]" userId="8fe5ebfe-980d-441d-bbff-8c5265b810b8" providerId="ADAL" clId="{8CF4EBAC-7F19-4502-B4A3-84AC60C746CE}" dt="2020-07-22T16:04:55.005" v="310" actId="478"/>
          <ac:spMkLst>
            <pc:docMk/>
            <pc:sldMk cId="3208085086" sldId="1732"/>
            <ac:spMk id="68" creationId="{49D27DE6-1EFE-439F-9F92-8E6BAFBAA3FE}"/>
          </ac:spMkLst>
        </pc:spChg>
        <pc:spChg chg="del mod topLvl">
          <ac:chgData name="Robert [Chillibreeze]" userId="8fe5ebfe-980d-441d-bbff-8c5265b810b8" providerId="ADAL" clId="{8CF4EBAC-7F19-4502-B4A3-84AC60C746CE}" dt="2020-07-22T16:04:55.005" v="310" actId="478"/>
          <ac:spMkLst>
            <pc:docMk/>
            <pc:sldMk cId="3208085086" sldId="1732"/>
            <ac:spMk id="69" creationId="{B5E01BCD-2E4F-43DD-8C8C-663D0E28E844}"/>
          </ac:spMkLst>
        </pc:spChg>
        <pc:spChg chg="del mod topLvl">
          <ac:chgData name="Robert [Chillibreeze]" userId="8fe5ebfe-980d-441d-bbff-8c5265b810b8" providerId="ADAL" clId="{8CF4EBAC-7F19-4502-B4A3-84AC60C746CE}" dt="2020-07-22T16:04:55.005" v="310" actId="478"/>
          <ac:spMkLst>
            <pc:docMk/>
            <pc:sldMk cId="3208085086" sldId="1732"/>
            <ac:spMk id="70" creationId="{CF2D8EAC-C249-420D-8F85-A908A152012B}"/>
          </ac:spMkLst>
        </pc:spChg>
        <pc:spChg chg="del mod topLvl">
          <ac:chgData name="Robert [Chillibreeze]" userId="8fe5ebfe-980d-441d-bbff-8c5265b810b8" providerId="ADAL" clId="{8CF4EBAC-7F19-4502-B4A3-84AC60C746CE}" dt="2020-07-22T16:04:55.005" v="310" actId="478"/>
          <ac:spMkLst>
            <pc:docMk/>
            <pc:sldMk cId="3208085086" sldId="1732"/>
            <ac:spMk id="71" creationId="{349456D6-1CFD-45AF-996C-52144DACEE2C}"/>
          </ac:spMkLst>
        </pc:spChg>
        <pc:spChg chg="del mod topLvl">
          <ac:chgData name="Robert [Chillibreeze]" userId="8fe5ebfe-980d-441d-bbff-8c5265b810b8" providerId="ADAL" clId="{8CF4EBAC-7F19-4502-B4A3-84AC60C746CE}" dt="2020-07-22T16:04:55.005" v="310" actId="478"/>
          <ac:spMkLst>
            <pc:docMk/>
            <pc:sldMk cId="3208085086" sldId="1732"/>
            <ac:spMk id="72" creationId="{CFC9A999-A6D7-4EB9-8B78-EB61B4D426F1}"/>
          </ac:spMkLst>
        </pc:spChg>
        <pc:spChg chg="del mod topLvl">
          <ac:chgData name="Robert [Chillibreeze]" userId="8fe5ebfe-980d-441d-bbff-8c5265b810b8" providerId="ADAL" clId="{8CF4EBAC-7F19-4502-B4A3-84AC60C746CE}" dt="2020-07-22T16:04:55.005" v="310" actId="478"/>
          <ac:spMkLst>
            <pc:docMk/>
            <pc:sldMk cId="3208085086" sldId="1732"/>
            <ac:spMk id="73" creationId="{7D83F495-6092-4FC2-8766-AA78AFBED75F}"/>
          </ac:spMkLst>
        </pc:spChg>
        <pc:spChg chg="del mod topLvl">
          <ac:chgData name="Robert [Chillibreeze]" userId="8fe5ebfe-980d-441d-bbff-8c5265b810b8" providerId="ADAL" clId="{8CF4EBAC-7F19-4502-B4A3-84AC60C746CE}" dt="2020-07-22T16:04:55.005" v="310" actId="478"/>
          <ac:spMkLst>
            <pc:docMk/>
            <pc:sldMk cId="3208085086" sldId="1732"/>
            <ac:spMk id="74" creationId="{F7BA8008-89D9-4C7A-A718-87BD5B5B7C28}"/>
          </ac:spMkLst>
        </pc:spChg>
        <pc:spChg chg="mod">
          <ac:chgData name="Robert [Chillibreeze]" userId="8fe5ebfe-980d-441d-bbff-8c5265b810b8" providerId="ADAL" clId="{8CF4EBAC-7F19-4502-B4A3-84AC60C746CE}" dt="2020-07-22T16:05:25.531" v="320" actId="1037"/>
          <ac:spMkLst>
            <pc:docMk/>
            <pc:sldMk cId="3208085086" sldId="1732"/>
            <ac:spMk id="76" creationId="{CCB2678C-4FE8-4BE8-821D-418568228021}"/>
          </ac:spMkLst>
        </pc:spChg>
        <pc:spChg chg="mod">
          <ac:chgData name="Robert [Chillibreeze]" userId="8fe5ebfe-980d-441d-bbff-8c5265b810b8" providerId="ADAL" clId="{8CF4EBAC-7F19-4502-B4A3-84AC60C746CE}" dt="2020-07-22T16:05:25.531" v="320" actId="1037"/>
          <ac:spMkLst>
            <pc:docMk/>
            <pc:sldMk cId="3208085086" sldId="1732"/>
            <ac:spMk id="77" creationId="{E3811F29-0FA2-45AC-AF3A-3F1162885A96}"/>
          </ac:spMkLst>
        </pc:spChg>
        <pc:spChg chg="mod">
          <ac:chgData name="Robert [Chillibreeze]" userId="8fe5ebfe-980d-441d-bbff-8c5265b810b8" providerId="ADAL" clId="{8CF4EBAC-7F19-4502-B4A3-84AC60C746CE}" dt="2020-07-22T16:05:25.531" v="320" actId="1037"/>
          <ac:spMkLst>
            <pc:docMk/>
            <pc:sldMk cId="3208085086" sldId="1732"/>
            <ac:spMk id="78" creationId="{976A4670-3683-4529-9CE6-480E2A003CE6}"/>
          </ac:spMkLst>
        </pc:spChg>
        <pc:spChg chg="mod">
          <ac:chgData name="Robert [Chillibreeze]" userId="8fe5ebfe-980d-441d-bbff-8c5265b810b8" providerId="ADAL" clId="{8CF4EBAC-7F19-4502-B4A3-84AC60C746CE}" dt="2020-07-22T16:05:25.531" v="320" actId="1037"/>
          <ac:spMkLst>
            <pc:docMk/>
            <pc:sldMk cId="3208085086" sldId="1732"/>
            <ac:spMk id="79" creationId="{120FBA33-14E7-4D4E-9F1A-6C1A9381DB4F}"/>
          </ac:spMkLst>
        </pc:spChg>
        <pc:spChg chg="mod">
          <ac:chgData name="Robert [Chillibreeze]" userId="8fe5ebfe-980d-441d-bbff-8c5265b810b8" providerId="ADAL" clId="{8CF4EBAC-7F19-4502-B4A3-84AC60C746CE}" dt="2020-07-22T16:05:25.531" v="320" actId="1037"/>
          <ac:spMkLst>
            <pc:docMk/>
            <pc:sldMk cId="3208085086" sldId="1732"/>
            <ac:spMk id="80" creationId="{D1AB62A4-E21C-4B28-8B8D-44CE9B06C809}"/>
          </ac:spMkLst>
        </pc:spChg>
        <pc:spChg chg="mod">
          <ac:chgData name="Robert [Chillibreeze]" userId="8fe5ebfe-980d-441d-bbff-8c5265b810b8" providerId="ADAL" clId="{8CF4EBAC-7F19-4502-B4A3-84AC60C746CE}" dt="2020-07-22T16:05:25.531" v="320" actId="1037"/>
          <ac:spMkLst>
            <pc:docMk/>
            <pc:sldMk cId="3208085086" sldId="1732"/>
            <ac:spMk id="81" creationId="{052232E5-353F-470B-9C5E-FCFE4A54932B}"/>
          </ac:spMkLst>
        </pc:spChg>
        <pc:spChg chg="mod">
          <ac:chgData name="Robert [Chillibreeze]" userId="8fe5ebfe-980d-441d-bbff-8c5265b810b8" providerId="ADAL" clId="{8CF4EBAC-7F19-4502-B4A3-84AC60C746CE}" dt="2020-07-22T16:05:25.531" v="320" actId="1037"/>
          <ac:spMkLst>
            <pc:docMk/>
            <pc:sldMk cId="3208085086" sldId="1732"/>
            <ac:spMk id="82" creationId="{EA3B4BE0-0D5C-4240-A60F-671BA139201C}"/>
          </ac:spMkLst>
        </pc:spChg>
        <pc:spChg chg="mod">
          <ac:chgData name="Robert [Chillibreeze]" userId="8fe5ebfe-980d-441d-bbff-8c5265b810b8" providerId="ADAL" clId="{8CF4EBAC-7F19-4502-B4A3-84AC60C746CE}" dt="2020-07-22T16:05:25.531" v="320" actId="1037"/>
          <ac:spMkLst>
            <pc:docMk/>
            <pc:sldMk cId="3208085086" sldId="1732"/>
            <ac:spMk id="83" creationId="{65AD0418-A3B7-4507-9F6A-D11A0B713556}"/>
          </ac:spMkLst>
        </pc:spChg>
        <pc:spChg chg="mod">
          <ac:chgData name="Robert [Chillibreeze]" userId="8fe5ebfe-980d-441d-bbff-8c5265b810b8" providerId="ADAL" clId="{8CF4EBAC-7F19-4502-B4A3-84AC60C746CE}" dt="2020-07-22T16:05:25.531" v="320" actId="1037"/>
          <ac:spMkLst>
            <pc:docMk/>
            <pc:sldMk cId="3208085086" sldId="1732"/>
            <ac:spMk id="84" creationId="{5653CC8B-1DD9-4DE1-8359-6827B5846DF4}"/>
          </ac:spMkLst>
        </pc:spChg>
        <pc:spChg chg="mod">
          <ac:chgData name="Robert [Chillibreeze]" userId="8fe5ebfe-980d-441d-bbff-8c5265b810b8" providerId="ADAL" clId="{8CF4EBAC-7F19-4502-B4A3-84AC60C746CE}" dt="2020-07-22T16:05:25.531" v="320" actId="1037"/>
          <ac:spMkLst>
            <pc:docMk/>
            <pc:sldMk cId="3208085086" sldId="1732"/>
            <ac:spMk id="85" creationId="{F5CF6AA8-13CA-4A09-AC4E-2F7E22174809}"/>
          </ac:spMkLst>
        </pc:spChg>
        <pc:spChg chg="mod">
          <ac:chgData name="Robert [Chillibreeze]" userId="8fe5ebfe-980d-441d-bbff-8c5265b810b8" providerId="ADAL" clId="{8CF4EBAC-7F19-4502-B4A3-84AC60C746CE}" dt="2020-07-22T16:05:25.531" v="320" actId="1037"/>
          <ac:spMkLst>
            <pc:docMk/>
            <pc:sldMk cId="3208085086" sldId="1732"/>
            <ac:spMk id="86" creationId="{E84F6873-E237-48F4-9BA5-01E5E964D7A3}"/>
          </ac:spMkLst>
        </pc:spChg>
        <pc:spChg chg="mod">
          <ac:chgData name="Robert [Chillibreeze]" userId="8fe5ebfe-980d-441d-bbff-8c5265b810b8" providerId="ADAL" clId="{8CF4EBAC-7F19-4502-B4A3-84AC60C746CE}" dt="2020-07-22T16:05:25.531" v="320" actId="1037"/>
          <ac:spMkLst>
            <pc:docMk/>
            <pc:sldMk cId="3208085086" sldId="1732"/>
            <ac:spMk id="87" creationId="{AAD6AA63-3E2E-4756-BDBD-D23F88B63B5A}"/>
          </ac:spMkLst>
        </pc:spChg>
        <pc:spChg chg="mod">
          <ac:chgData name="Robert [Chillibreeze]" userId="8fe5ebfe-980d-441d-bbff-8c5265b810b8" providerId="ADAL" clId="{8CF4EBAC-7F19-4502-B4A3-84AC60C746CE}" dt="2020-07-22T16:05:25.531" v="320" actId="1037"/>
          <ac:spMkLst>
            <pc:docMk/>
            <pc:sldMk cId="3208085086" sldId="1732"/>
            <ac:spMk id="88" creationId="{DDEAB31B-B8B5-4502-A87F-0BCE2B69394D}"/>
          </ac:spMkLst>
        </pc:spChg>
        <pc:spChg chg="mod">
          <ac:chgData name="Robert [Chillibreeze]" userId="8fe5ebfe-980d-441d-bbff-8c5265b810b8" providerId="ADAL" clId="{8CF4EBAC-7F19-4502-B4A3-84AC60C746CE}" dt="2020-07-22T16:05:25.531" v="320" actId="1037"/>
          <ac:spMkLst>
            <pc:docMk/>
            <pc:sldMk cId="3208085086" sldId="1732"/>
            <ac:spMk id="89" creationId="{D82AED02-15BF-4B20-8CD3-A37C03AD01E4}"/>
          </ac:spMkLst>
        </pc:spChg>
        <pc:spChg chg="mod">
          <ac:chgData name="Robert [Chillibreeze]" userId="8fe5ebfe-980d-441d-bbff-8c5265b810b8" providerId="ADAL" clId="{8CF4EBAC-7F19-4502-B4A3-84AC60C746CE}" dt="2020-07-22T16:05:25.531" v="320" actId="1037"/>
          <ac:spMkLst>
            <pc:docMk/>
            <pc:sldMk cId="3208085086" sldId="1732"/>
            <ac:spMk id="90" creationId="{34526E8E-01AC-4624-9DB8-2D50FD9DA4A1}"/>
          </ac:spMkLst>
        </pc:spChg>
        <pc:spChg chg="mod topLvl">
          <ac:chgData name="Robert [Chillibreeze]" userId="8fe5ebfe-980d-441d-bbff-8c5265b810b8" providerId="ADAL" clId="{8CF4EBAC-7F19-4502-B4A3-84AC60C746CE}" dt="2020-07-22T16:05:11.271" v="315" actId="164"/>
          <ac:spMkLst>
            <pc:docMk/>
            <pc:sldMk cId="3208085086" sldId="1732"/>
            <ac:spMk id="92" creationId="{32BB043F-EF2C-413E-8B44-B5AB7ECB62E7}"/>
          </ac:spMkLst>
        </pc:spChg>
        <pc:spChg chg="mod topLvl">
          <ac:chgData name="Robert [Chillibreeze]" userId="8fe5ebfe-980d-441d-bbff-8c5265b810b8" providerId="ADAL" clId="{8CF4EBAC-7F19-4502-B4A3-84AC60C746CE}" dt="2020-07-22T16:05:11.271" v="315" actId="164"/>
          <ac:spMkLst>
            <pc:docMk/>
            <pc:sldMk cId="3208085086" sldId="1732"/>
            <ac:spMk id="93" creationId="{4FA7D50D-8C12-4A55-A9FC-248906243B12}"/>
          </ac:spMkLst>
        </pc:spChg>
        <pc:spChg chg="mod topLvl">
          <ac:chgData name="Robert [Chillibreeze]" userId="8fe5ebfe-980d-441d-bbff-8c5265b810b8" providerId="ADAL" clId="{8CF4EBAC-7F19-4502-B4A3-84AC60C746CE}" dt="2020-07-22T16:05:11.271" v="315" actId="164"/>
          <ac:spMkLst>
            <pc:docMk/>
            <pc:sldMk cId="3208085086" sldId="1732"/>
            <ac:spMk id="94" creationId="{E4B2FFF6-1B1C-4170-A0C3-5C66F6537EB4}"/>
          </ac:spMkLst>
        </pc:spChg>
        <pc:spChg chg="mod topLvl">
          <ac:chgData name="Robert [Chillibreeze]" userId="8fe5ebfe-980d-441d-bbff-8c5265b810b8" providerId="ADAL" clId="{8CF4EBAC-7F19-4502-B4A3-84AC60C746CE}" dt="2020-07-22T16:05:11.271" v="315" actId="164"/>
          <ac:spMkLst>
            <pc:docMk/>
            <pc:sldMk cId="3208085086" sldId="1732"/>
            <ac:spMk id="95" creationId="{0B4036A1-5DC1-47FB-9EA4-2152CA4237A8}"/>
          </ac:spMkLst>
        </pc:spChg>
        <pc:spChg chg="mod topLvl">
          <ac:chgData name="Robert [Chillibreeze]" userId="8fe5ebfe-980d-441d-bbff-8c5265b810b8" providerId="ADAL" clId="{8CF4EBAC-7F19-4502-B4A3-84AC60C746CE}" dt="2020-07-22T16:05:11.271" v="315" actId="164"/>
          <ac:spMkLst>
            <pc:docMk/>
            <pc:sldMk cId="3208085086" sldId="1732"/>
            <ac:spMk id="96" creationId="{D819A1DC-D9DF-4A4D-A26F-8E19DBE8EFE8}"/>
          </ac:spMkLst>
        </pc:spChg>
        <pc:spChg chg="mod topLvl">
          <ac:chgData name="Robert [Chillibreeze]" userId="8fe5ebfe-980d-441d-bbff-8c5265b810b8" providerId="ADAL" clId="{8CF4EBAC-7F19-4502-B4A3-84AC60C746CE}" dt="2020-07-22T16:05:11.271" v="315" actId="164"/>
          <ac:spMkLst>
            <pc:docMk/>
            <pc:sldMk cId="3208085086" sldId="1732"/>
            <ac:spMk id="97" creationId="{6D2EFB70-61A8-4EF1-A8D8-4959FCD09954}"/>
          </ac:spMkLst>
        </pc:spChg>
        <pc:spChg chg="mod topLvl">
          <ac:chgData name="Robert [Chillibreeze]" userId="8fe5ebfe-980d-441d-bbff-8c5265b810b8" providerId="ADAL" clId="{8CF4EBAC-7F19-4502-B4A3-84AC60C746CE}" dt="2020-07-22T16:05:11.271" v="315" actId="164"/>
          <ac:spMkLst>
            <pc:docMk/>
            <pc:sldMk cId="3208085086" sldId="1732"/>
            <ac:spMk id="98" creationId="{9C5917BE-7A63-4D76-AFCD-C5E3DFDD418F}"/>
          </ac:spMkLst>
        </pc:spChg>
        <pc:spChg chg="mod topLvl">
          <ac:chgData name="Robert [Chillibreeze]" userId="8fe5ebfe-980d-441d-bbff-8c5265b810b8" providerId="ADAL" clId="{8CF4EBAC-7F19-4502-B4A3-84AC60C746CE}" dt="2020-07-22T16:05:11.271" v="315" actId="164"/>
          <ac:spMkLst>
            <pc:docMk/>
            <pc:sldMk cId="3208085086" sldId="1732"/>
            <ac:spMk id="99" creationId="{46E21962-94F5-4514-976B-52ABFFD9C5A6}"/>
          </ac:spMkLst>
        </pc:spChg>
        <pc:spChg chg="mod topLvl">
          <ac:chgData name="Robert [Chillibreeze]" userId="8fe5ebfe-980d-441d-bbff-8c5265b810b8" providerId="ADAL" clId="{8CF4EBAC-7F19-4502-B4A3-84AC60C746CE}" dt="2020-07-22T16:05:11.271" v="315" actId="164"/>
          <ac:spMkLst>
            <pc:docMk/>
            <pc:sldMk cId="3208085086" sldId="1732"/>
            <ac:spMk id="100" creationId="{BEE5D973-1CE8-4322-81D5-562C1EF75C96}"/>
          </ac:spMkLst>
        </pc:spChg>
        <pc:spChg chg="mod topLvl">
          <ac:chgData name="Robert [Chillibreeze]" userId="8fe5ebfe-980d-441d-bbff-8c5265b810b8" providerId="ADAL" clId="{8CF4EBAC-7F19-4502-B4A3-84AC60C746CE}" dt="2020-07-22T16:05:11.271" v="315" actId="164"/>
          <ac:spMkLst>
            <pc:docMk/>
            <pc:sldMk cId="3208085086" sldId="1732"/>
            <ac:spMk id="101" creationId="{3FCD32F2-BE2C-4E90-8CA2-138630B44DC4}"/>
          </ac:spMkLst>
        </pc:spChg>
        <pc:spChg chg="mod topLvl">
          <ac:chgData name="Robert [Chillibreeze]" userId="8fe5ebfe-980d-441d-bbff-8c5265b810b8" providerId="ADAL" clId="{8CF4EBAC-7F19-4502-B4A3-84AC60C746CE}" dt="2020-07-22T16:05:11.271" v="315" actId="164"/>
          <ac:spMkLst>
            <pc:docMk/>
            <pc:sldMk cId="3208085086" sldId="1732"/>
            <ac:spMk id="102" creationId="{8D2F29BC-FAAF-4D21-933C-5D26C37971A1}"/>
          </ac:spMkLst>
        </pc:spChg>
        <pc:spChg chg="mod topLvl">
          <ac:chgData name="Robert [Chillibreeze]" userId="8fe5ebfe-980d-441d-bbff-8c5265b810b8" providerId="ADAL" clId="{8CF4EBAC-7F19-4502-B4A3-84AC60C746CE}" dt="2020-07-22T16:05:11.271" v="315" actId="164"/>
          <ac:spMkLst>
            <pc:docMk/>
            <pc:sldMk cId="3208085086" sldId="1732"/>
            <ac:spMk id="103" creationId="{6929ADA5-DDD7-477B-A9B4-857A72C4B0CC}"/>
          </ac:spMkLst>
        </pc:spChg>
        <pc:spChg chg="mod topLvl">
          <ac:chgData name="Robert [Chillibreeze]" userId="8fe5ebfe-980d-441d-bbff-8c5265b810b8" providerId="ADAL" clId="{8CF4EBAC-7F19-4502-B4A3-84AC60C746CE}" dt="2020-07-22T16:05:11.271" v="315" actId="164"/>
          <ac:spMkLst>
            <pc:docMk/>
            <pc:sldMk cId="3208085086" sldId="1732"/>
            <ac:spMk id="104" creationId="{0077DB24-6C64-4361-B322-EA97777A845F}"/>
          </ac:spMkLst>
        </pc:spChg>
        <pc:spChg chg="mod topLvl">
          <ac:chgData name="Robert [Chillibreeze]" userId="8fe5ebfe-980d-441d-bbff-8c5265b810b8" providerId="ADAL" clId="{8CF4EBAC-7F19-4502-B4A3-84AC60C746CE}" dt="2020-07-22T16:05:11.271" v="315" actId="164"/>
          <ac:spMkLst>
            <pc:docMk/>
            <pc:sldMk cId="3208085086" sldId="1732"/>
            <ac:spMk id="105" creationId="{EA6C6183-DE9C-4D61-8E5B-BC2195ED5F08}"/>
          </ac:spMkLst>
        </pc:spChg>
        <pc:spChg chg="mod topLvl">
          <ac:chgData name="Robert [Chillibreeze]" userId="8fe5ebfe-980d-441d-bbff-8c5265b810b8" providerId="ADAL" clId="{8CF4EBAC-7F19-4502-B4A3-84AC60C746CE}" dt="2020-07-22T16:05:11.271" v="315" actId="164"/>
          <ac:spMkLst>
            <pc:docMk/>
            <pc:sldMk cId="3208085086" sldId="1732"/>
            <ac:spMk id="106" creationId="{08AF98F8-AAEA-466F-B7B5-7E67423F2557}"/>
          </ac:spMkLst>
        </pc:spChg>
        <pc:spChg chg="mod topLvl">
          <ac:chgData name="Robert [Chillibreeze]" userId="8fe5ebfe-980d-441d-bbff-8c5265b810b8" providerId="ADAL" clId="{8CF4EBAC-7F19-4502-B4A3-84AC60C746CE}" dt="2020-07-22T16:05:11.271" v="315" actId="164"/>
          <ac:spMkLst>
            <pc:docMk/>
            <pc:sldMk cId="3208085086" sldId="1732"/>
            <ac:spMk id="107" creationId="{093550AB-2C8F-4D45-B8E3-58F0AA757475}"/>
          </ac:spMkLst>
        </pc:spChg>
        <pc:spChg chg="mod topLvl">
          <ac:chgData name="Robert [Chillibreeze]" userId="8fe5ebfe-980d-441d-bbff-8c5265b810b8" providerId="ADAL" clId="{8CF4EBAC-7F19-4502-B4A3-84AC60C746CE}" dt="2020-07-22T16:05:11.271" v="315" actId="164"/>
          <ac:spMkLst>
            <pc:docMk/>
            <pc:sldMk cId="3208085086" sldId="1732"/>
            <ac:spMk id="108" creationId="{E7471481-F27B-4657-99B6-7BB1E3F664F7}"/>
          </ac:spMkLst>
        </pc:spChg>
        <pc:spChg chg="mod topLvl">
          <ac:chgData name="Robert [Chillibreeze]" userId="8fe5ebfe-980d-441d-bbff-8c5265b810b8" providerId="ADAL" clId="{8CF4EBAC-7F19-4502-B4A3-84AC60C746CE}" dt="2020-07-22T16:05:11.271" v="315" actId="164"/>
          <ac:spMkLst>
            <pc:docMk/>
            <pc:sldMk cId="3208085086" sldId="1732"/>
            <ac:spMk id="109" creationId="{D5FEA434-5C01-4CDD-A0C5-5E21842DD823}"/>
          </ac:spMkLst>
        </pc:spChg>
        <pc:spChg chg="mod topLvl">
          <ac:chgData name="Robert [Chillibreeze]" userId="8fe5ebfe-980d-441d-bbff-8c5265b810b8" providerId="ADAL" clId="{8CF4EBAC-7F19-4502-B4A3-84AC60C746CE}" dt="2020-07-22T16:05:11.271" v="315" actId="164"/>
          <ac:spMkLst>
            <pc:docMk/>
            <pc:sldMk cId="3208085086" sldId="1732"/>
            <ac:spMk id="110" creationId="{55531A51-4AA3-4BC9-90FF-2ADD30A04082}"/>
          </ac:spMkLst>
        </pc:spChg>
        <pc:spChg chg="mod topLvl">
          <ac:chgData name="Robert [Chillibreeze]" userId="8fe5ebfe-980d-441d-bbff-8c5265b810b8" providerId="ADAL" clId="{8CF4EBAC-7F19-4502-B4A3-84AC60C746CE}" dt="2020-07-22T16:05:11.271" v="315" actId="164"/>
          <ac:spMkLst>
            <pc:docMk/>
            <pc:sldMk cId="3208085086" sldId="1732"/>
            <ac:spMk id="111" creationId="{D8F3F7E5-A069-4210-9456-DE52523DEEEC}"/>
          </ac:spMkLst>
        </pc:spChg>
        <pc:spChg chg="mod topLvl">
          <ac:chgData name="Robert [Chillibreeze]" userId="8fe5ebfe-980d-441d-bbff-8c5265b810b8" providerId="ADAL" clId="{8CF4EBAC-7F19-4502-B4A3-84AC60C746CE}" dt="2020-07-22T16:05:11.271" v="315" actId="164"/>
          <ac:spMkLst>
            <pc:docMk/>
            <pc:sldMk cId="3208085086" sldId="1732"/>
            <ac:spMk id="112" creationId="{88A7BB67-8A99-48A3-800C-F571633F326D}"/>
          </ac:spMkLst>
        </pc:spChg>
        <pc:spChg chg="mod topLvl">
          <ac:chgData name="Robert [Chillibreeze]" userId="8fe5ebfe-980d-441d-bbff-8c5265b810b8" providerId="ADAL" clId="{8CF4EBAC-7F19-4502-B4A3-84AC60C746CE}" dt="2020-07-22T16:05:11.271" v="315" actId="164"/>
          <ac:spMkLst>
            <pc:docMk/>
            <pc:sldMk cId="3208085086" sldId="1732"/>
            <ac:spMk id="113" creationId="{4BFD8238-3311-4F20-A0E9-282F1DF99930}"/>
          </ac:spMkLst>
        </pc:spChg>
        <pc:spChg chg="mod topLvl">
          <ac:chgData name="Robert [Chillibreeze]" userId="8fe5ebfe-980d-441d-bbff-8c5265b810b8" providerId="ADAL" clId="{8CF4EBAC-7F19-4502-B4A3-84AC60C746CE}" dt="2020-07-22T16:05:11.271" v="315" actId="164"/>
          <ac:spMkLst>
            <pc:docMk/>
            <pc:sldMk cId="3208085086" sldId="1732"/>
            <ac:spMk id="114" creationId="{0EBCBB85-A745-4016-973A-5E3313CA16BE}"/>
          </ac:spMkLst>
        </pc:spChg>
        <pc:spChg chg="mod topLvl">
          <ac:chgData name="Robert [Chillibreeze]" userId="8fe5ebfe-980d-441d-bbff-8c5265b810b8" providerId="ADAL" clId="{8CF4EBAC-7F19-4502-B4A3-84AC60C746CE}" dt="2020-07-22T16:05:11.271" v="315" actId="164"/>
          <ac:spMkLst>
            <pc:docMk/>
            <pc:sldMk cId="3208085086" sldId="1732"/>
            <ac:spMk id="115" creationId="{663A090C-D7BB-44E2-B79F-3F2192719246}"/>
          </ac:spMkLst>
        </pc:spChg>
        <pc:spChg chg="mod topLvl">
          <ac:chgData name="Robert [Chillibreeze]" userId="8fe5ebfe-980d-441d-bbff-8c5265b810b8" providerId="ADAL" clId="{8CF4EBAC-7F19-4502-B4A3-84AC60C746CE}" dt="2020-07-22T16:05:11.271" v="315" actId="164"/>
          <ac:spMkLst>
            <pc:docMk/>
            <pc:sldMk cId="3208085086" sldId="1732"/>
            <ac:spMk id="116" creationId="{DFB0FC77-22C1-44DB-86CB-4B1540314987}"/>
          </ac:spMkLst>
        </pc:spChg>
        <pc:spChg chg="mod topLvl">
          <ac:chgData name="Robert [Chillibreeze]" userId="8fe5ebfe-980d-441d-bbff-8c5265b810b8" providerId="ADAL" clId="{8CF4EBAC-7F19-4502-B4A3-84AC60C746CE}" dt="2020-07-22T16:05:11.271" v="315" actId="164"/>
          <ac:spMkLst>
            <pc:docMk/>
            <pc:sldMk cId="3208085086" sldId="1732"/>
            <ac:spMk id="117" creationId="{4FF60CCB-B666-4A85-B2E9-1AA5B4BE1246}"/>
          </ac:spMkLst>
        </pc:spChg>
        <pc:spChg chg="mod topLvl">
          <ac:chgData name="Robert [Chillibreeze]" userId="8fe5ebfe-980d-441d-bbff-8c5265b810b8" providerId="ADAL" clId="{8CF4EBAC-7F19-4502-B4A3-84AC60C746CE}" dt="2020-07-22T16:05:11.271" v="315" actId="164"/>
          <ac:spMkLst>
            <pc:docMk/>
            <pc:sldMk cId="3208085086" sldId="1732"/>
            <ac:spMk id="118" creationId="{263296B1-F7BB-4BC8-8772-BDE2044E3826}"/>
          </ac:spMkLst>
        </pc:spChg>
        <pc:spChg chg="mod topLvl">
          <ac:chgData name="Robert [Chillibreeze]" userId="8fe5ebfe-980d-441d-bbff-8c5265b810b8" providerId="ADAL" clId="{8CF4EBAC-7F19-4502-B4A3-84AC60C746CE}" dt="2020-07-22T16:05:11.271" v="315" actId="164"/>
          <ac:spMkLst>
            <pc:docMk/>
            <pc:sldMk cId="3208085086" sldId="1732"/>
            <ac:spMk id="119" creationId="{86452432-4F6D-44C8-A360-28AEA43346B6}"/>
          </ac:spMkLst>
        </pc:spChg>
        <pc:spChg chg="mod topLvl">
          <ac:chgData name="Robert [Chillibreeze]" userId="8fe5ebfe-980d-441d-bbff-8c5265b810b8" providerId="ADAL" clId="{8CF4EBAC-7F19-4502-B4A3-84AC60C746CE}" dt="2020-07-22T16:05:11.271" v="315" actId="164"/>
          <ac:spMkLst>
            <pc:docMk/>
            <pc:sldMk cId="3208085086" sldId="1732"/>
            <ac:spMk id="120" creationId="{842EF8DB-7893-49E7-8CD5-79030F29C387}"/>
          </ac:spMkLst>
        </pc:spChg>
        <pc:spChg chg="mod topLvl">
          <ac:chgData name="Robert [Chillibreeze]" userId="8fe5ebfe-980d-441d-bbff-8c5265b810b8" providerId="ADAL" clId="{8CF4EBAC-7F19-4502-B4A3-84AC60C746CE}" dt="2020-07-22T16:05:11.271" v="315" actId="164"/>
          <ac:spMkLst>
            <pc:docMk/>
            <pc:sldMk cId="3208085086" sldId="1732"/>
            <ac:spMk id="121" creationId="{E051C83A-9169-4C57-8203-FCF6A26777CE}"/>
          </ac:spMkLst>
        </pc:spChg>
        <pc:spChg chg="mod topLvl">
          <ac:chgData name="Robert [Chillibreeze]" userId="8fe5ebfe-980d-441d-bbff-8c5265b810b8" providerId="ADAL" clId="{8CF4EBAC-7F19-4502-B4A3-84AC60C746CE}" dt="2020-07-22T16:05:11.271" v="315" actId="164"/>
          <ac:spMkLst>
            <pc:docMk/>
            <pc:sldMk cId="3208085086" sldId="1732"/>
            <ac:spMk id="122" creationId="{24D1CD26-6E32-4644-BBA3-088080EAFF2A}"/>
          </ac:spMkLst>
        </pc:spChg>
        <pc:spChg chg="mod topLvl">
          <ac:chgData name="Robert [Chillibreeze]" userId="8fe5ebfe-980d-441d-bbff-8c5265b810b8" providerId="ADAL" clId="{8CF4EBAC-7F19-4502-B4A3-84AC60C746CE}" dt="2020-07-22T16:05:11.271" v="315" actId="164"/>
          <ac:spMkLst>
            <pc:docMk/>
            <pc:sldMk cId="3208085086" sldId="1732"/>
            <ac:spMk id="123" creationId="{360CA0A0-DC11-4C60-9C99-E17DBE8AE4A6}"/>
          </ac:spMkLst>
        </pc:spChg>
        <pc:spChg chg="mod topLvl">
          <ac:chgData name="Robert [Chillibreeze]" userId="8fe5ebfe-980d-441d-bbff-8c5265b810b8" providerId="ADAL" clId="{8CF4EBAC-7F19-4502-B4A3-84AC60C746CE}" dt="2020-07-22T16:05:11.271" v="315" actId="164"/>
          <ac:spMkLst>
            <pc:docMk/>
            <pc:sldMk cId="3208085086" sldId="1732"/>
            <ac:spMk id="124" creationId="{AA52B6E8-9113-4AFB-B842-9DC2EA9271F5}"/>
          </ac:spMkLst>
        </pc:spChg>
        <pc:spChg chg="mod topLvl">
          <ac:chgData name="Robert [Chillibreeze]" userId="8fe5ebfe-980d-441d-bbff-8c5265b810b8" providerId="ADAL" clId="{8CF4EBAC-7F19-4502-B4A3-84AC60C746CE}" dt="2020-07-22T16:05:11.271" v="315" actId="164"/>
          <ac:spMkLst>
            <pc:docMk/>
            <pc:sldMk cId="3208085086" sldId="1732"/>
            <ac:spMk id="125" creationId="{1ABEE272-FFE2-444A-A2F1-8A896A8D9117}"/>
          </ac:spMkLst>
        </pc:spChg>
        <pc:spChg chg="mod topLvl">
          <ac:chgData name="Robert [Chillibreeze]" userId="8fe5ebfe-980d-441d-bbff-8c5265b810b8" providerId="ADAL" clId="{8CF4EBAC-7F19-4502-B4A3-84AC60C746CE}" dt="2020-07-22T16:05:11.271" v="315" actId="164"/>
          <ac:spMkLst>
            <pc:docMk/>
            <pc:sldMk cId="3208085086" sldId="1732"/>
            <ac:spMk id="126" creationId="{E6DBEA79-66D6-403F-AE6F-7C713CB9047E}"/>
          </ac:spMkLst>
        </pc:spChg>
        <pc:spChg chg="mod topLvl">
          <ac:chgData name="Robert [Chillibreeze]" userId="8fe5ebfe-980d-441d-bbff-8c5265b810b8" providerId="ADAL" clId="{8CF4EBAC-7F19-4502-B4A3-84AC60C746CE}" dt="2020-07-22T16:05:11.271" v="315" actId="164"/>
          <ac:spMkLst>
            <pc:docMk/>
            <pc:sldMk cId="3208085086" sldId="1732"/>
            <ac:spMk id="127" creationId="{E286CF75-45B8-458A-A514-18531F83997B}"/>
          </ac:spMkLst>
        </pc:spChg>
        <pc:spChg chg="mod topLvl">
          <ac:chgData name="Robert [Chillibreeze]" userId="8fe5ebfe-980d-441d-bbff-8c5265b810b8" providerId="ADAL" clId="{8CF4EBAC-7F19-4502-B4A3-84AC60C746CE}" dt="2020-07-22T16:05:11.271" v="315" actId="164"/>
          <ac:spMkLst>
            <pc:docMk/>
            <pc:sldMk cId="3208085086" sldId="1732"/>
            <ac:spMk id="128" creationId="{EB64ADA8-CE55-4505-8AA0-B74F1F01A133}"/>
          </ac:spMkLst>
        </pc:spChg>
        <pc:spChg chg="mod topLvl">
          <ac:chgData name="Robert [Chillibreeze]" userId="8fe5ebfe-980d-441d-bbff-8c5265b810b8" providerId="ADAL" clId="{8CF4EBAC-7F19-4502-B4A3-84AC60C746CE}" dt="2020-07-22T16:05:11.271" v="315" actId="164"/>
          <ac:spMkLst>
            <pc:docMk/>
            <pc:sldMk cId="3208085086" sldId="1732"/>
            <ac:spMk id="129" creationId="{4DEEE5DC-524B-4B26-B724-B31F850EE8B5}"/>
          </ac:spMkLst>
        </pc:spChg>
        <pc:spChg chg="mod topLvl">
          <ac:chgData name="Robert [Chillibreeze]" userId="8fe5ebfe-980d-441d-bbff-8c5265b810b8" providerId="ADAL" clId="{8CF4EBAC-7F19-4502-B4A3-84AC60C746CE}" dt="2020-07-22T16:05:11.271" v="315" actId="164"/>
          <ac:spMkLst>
            <pc:docMk/>
            <pc:sldMk cId="3208085086" sldId="1732"/>
            <ac:spMk id="130" creationId="{9592FDA4-44DB-4207-A19A-F8021083A159}"/>
          </ac:spMkLst>
        </pc:spChg>
        <pc:spChg chg="mod topLvl">
          <ac:chgData name="Robert [Chillibreeze]" userId="8fe5ebfe-980d-441d-bbff-8c5265b810b8" providerId="ADAL" clId="{8CF4EBAC-7F19-4502-B4A3-84AC60C746CE}" dt="2020-07-22T16:05:11.271" v="315" actId="164"/>
          <ac:spMkLst>
            <pc:docMk/>
            <pc:sldMk cId="3208085086" sldId="1732"/>
            <ac:spMk id="131" creationId="{5ED310D1-7CA5-4017-A6F8-6E5D9B67A9E4}"/>
          </ac:spMkLst>
        </pc:spChg>
        <pc:spChg chg="mod topLvl">
          <ac:chgData name="Robert [Chillibreeze]" userId="8fe5ebfe-980d-441d-bbff-8c5265b810b8" providerId="ADAL" clId="{8CF4EBAC-7F19-4502-B4A3-84AC60C746CE}" dt="2020-07-22T16:05:11.271" v="315" actId="164"/>
          <ac:spMkLst>
            <pc:docMk/>
            <pc:sldMk cId="3208085086" sldId="1732"/>
            <ac:spMk id="132" creationId="{F2738DB1-F483-4ED3-A5A7-DA1B7F770B26}"/>
          </ac:spMkLst>
        </pc:spChg>
        <pc:spChg chg="mod topLvl">
          <ac:chgData name="Robert [Chillibreeze]" userId="8fe5ebfe-980d-441d-bbff-8c5265b810b8" providerId="ADAL" clId="{8CF4EBAC-7F19-4502-B4A3-84AC60C746CE}" dt="2020-07-22T16:05:11.271" v="315" actId="164"/>
          <ac:spMkLst>
            <pc:docMk/>
            <pc:sldMk cId="3208085086" sldId="1732"/>
            <ac:spMk id="133" creationId="{B45EF758-73D1-4500-8B53-1C05134748DB}"/>
          </ac:spMkLst>
        </pc:spChg>
        <pc:spChg chg="del mod topLvl">
          <ac:chgData name="Robert [Chillibreeze]" userId="8fe5ebfe-980d-441d-bbff-8c5265b810b8" providerId="ADAL" clId="{8CF4EBAC-7F19-4502-B4A3-84AC60C746CE}" dt="2020-07-22T16:05:09.757" v="314" actId="478"/>
          <ac:spMkLst>
            <pc:docMk/>
            <pc:sldMk cId="3208085086" sldId="1732"/>
            <ac:spMk id="134" creationId="{C2B700EA-6605-44A0-BCA6-FB656EAC048B}"/>
          </ac:spMkLst>
        </pc:spChg>
        <pc:spChg chg="del mod topLvl">
          <ac:chgData name="Robert [Chillibreeze]" userId="8fe5ebfe-980d-441d-bbff-8c5265b810b8" providerId="ADAL" clId="{8CF4EBAC-7F19-4502-B4A3-84AC60C746CE}" dt="2020-07-22T16:05:09.757" v="314" actId="478"/>
          <ac:spMkLst>
            <pc:docMk/>
            <pc:sldMk cId="3208085086" sldId="1732"/>
            <ac:spMk id="135" creationId="{319DA03E-AC3A-43B8-9B84-844F1C7D4749}"/>
          </ac:spMkLst>
        </pc:spChg>
        <pc:spChg chg="del mod topLvl">
          <ac:chgData name="Robert [Chillibreeze]" userId="8fe5ebfe-980d-441d-bbff-8c5265b810b8" providerId="ADAL" clId="{8CF4EBAC-7F19-4502-B4A3-84AC60C746CE}" dt="2020-07-22T16:05:09.757" v="314" actId="478"/>
          <ac:spMkLst>
            <pc:docMk/>
            <pc:sldMk cId="3208085086" sldId="1732"/>
            <ac:spMk id="136" creationId="{7A02223E-3B38-498C-A6D3-6CB56E1BA474}"/>
          </ac:spMkLst>
        </pc:spChg>
        <pc:spChg chg="del mod topLvl">
          <ac:chgData name="Robert [Chillibreeze]" userId="8fe5ebfe-980d-441d-bbff-8c5265b810b8" providerId="ADAL" clId="{8CF4EBAC-7F19-4502-B4A3-84AC60C746CE}" dt="2020-07-22T16:05:09.757" v="314" actId="478"/>
          <ac:spMkLst>
            <pc:docMk/>
            <pc:sldMk cId="3208085086" sldId="1732"/>
            <ac:spMk id="137" creationId="{13D5D1F8-BF0F-4D50-A7DF-C0C97250DCBC}"/>
          </ac:spMkLst>
        </pc:spChg>
        <pc:spChg chg="del mod topLvl">
          <ac:chgData name="Robert [Chillibreeze]" userId="8fe5ebfe-980d-441d-bbff-8c5265b810b8" providerId="ADAL" clId="{8CF4EBAC-7F19-4502-B4A3-84AC60C746CE}" dt="2020-07-22T16:05:09.757" v="314" actId="478"/>
          <ac:spMkLst>
            <pc:docMk/>
            <pc:sldMk cId="3208085086" sldId="1732"/>
            <ac:spMk id="138" creationId="{C8271B14-609D-44D1-B19A-8BAE2D3F0DCD}"/>
          </ac:spMkLst>
        </pc:spChg>
        <pc:spChg chg="del mod topLvl">
          <ac:chgData name="Robert [Chillibreeze]" userId="8fe5ebfe-980d-441d-bbff-8c5265b810b8" providerId="ADAL" clId="{8CF4EBAC-7F19-4502-B4A3-84AC60C746CE}" dt="2020-07-22T16:05:09.757" v="314" actId="478"/>
          <ac:spMkLst>
            <pc:docMk/>
            <pc:sldMk cId="3208085086" sldId="1732"/>
            <ac:spMk id="139" creationId="{1D19CF10-363B-429F-A94F-7972A0A0C2EB}"/>
          </ac:spMkLst>
        </pc:spChg>
        <pc:spChg chg="del mod topLvl">
          <ac:chgData name="Robert [Chillibreeze]" userId="8fe5ebfe-980d-441d-bbff-8c5265b810b8" providerId="ADAL" clId="{8CF4EBAC-7F19-4502-B4A3-84AC60C746CE}" dt="2020-07-22T16:05:09.757" v="314" actId="478"/>
          <ac:spMkLst>
            <pc:docMk/>
            <pc:sldMk cId="3208085086" sldId="1732"/>
            <ac:spMk id="140" creationId="{63B3863C-FEA3-450D-8539-2B2128963D49}"/>
          </ac:spMkLst>
        </pc:spChg>
        <pc:spChg chg="del mod topLvl">
          <ac:chgData name="Robert [Chillibreeze]" userId="8fe5ebfe-980d-441d-bbff-8c5265b810b8" providerId="ADAL" clId="{8CF4EBAC-7F19-4502-B4A3-84AC60C746CE}" dt="2020-07-22T16:05:09.757" v="314" actId="478"/>
          <ac:spMkLst>
            <pc:docMk/>
            <pc:sldMk cId="3208085086" sldId="1732"/>
            <ac:spMk id="141" creationId="{66BD2983-07A6-4DDA-9CD9-7FC8408547C0}"/>
          </ac:spMkLst>
        </pc:spChg>
        <pc:grpChg chg="add mod">
          <ac:chgData name="Robert [Chillibreeze]" userId="8fe5ebfe-980d-441d-bbff-8c5265b810b8" providerId="ADAL" clId="{8CF4EBAC-7F19-4502-B4A3-84AC60C746CE}" dt="2020-07-22T16:04:52.675" v="309" actId="164"/>
          <ac:grpSpMkLst>
            <pc:docMk/>
            <pc:sldMk cId="3208085086" sldId="1732"/>
            <ac:grpSpMk id="3" creationId="{94960517-E9C0-4DF4-9F17-8BC067AFFAA4}"/>
          </ac:grpSpMkLst>
        </pc:grpChg>
        <pc:grpChg chg="add del mod">
          <ac:chgData name="Robert [Chillibreeze]" userId="8fe5ebfe-980d-441d-bbff-8c5265b810b8" providerId="ADAL" clId="{8CF4EBAC-7F19-4502-B4A3-84AC60C746CE}" dt="2020-07-22T16:05:36.123" v="323" actId="478"/>
          <ac:grpSpMkLst>
            <pc:docMk/>
            <pc:sldMk cId="3208085086" sldId="1732"/>
            <ac:grpSpMk id="5" creationId="{34D5AC02-A842-4F91-A159-1ECB7D8DBF34}"/>
          </ac:grpSpMkLst>
        </pc:grpChg>
        <pc:grpChg chg="add del mod">
          <ac:chgData name="Robert [Chillibreeze]" userId="8fe5ebfe-980d-441d-bbff-8c5265b810b8" providerId="ADAL" clId="{8CF4EBAC-7F19-4502-B4A3-84AC60C746CE}" dt="2020-07-22T16:04:49.203" v="307" actId="165"/>
          <ac:grpSpMkLst>
            <pc:docMk/>
            <pc:sldMk cId="3208085086" sldId="1732"/>
            <ac:grpSpMk id="6" creationId="{5019A2C6-8231-4853-83EE-6E2B49A60DF9}"/>
          </ac:grpSpMkLst>
        </pc:grpChg>
        <pc:grpChg chg="add del mod">
          <ac:chgData name="Robert [Chillibreeze]" userId="8fe5ebfe-980d-441d-bbff-8c5265b810b8" providerId="ADAL" clId="{8CF4EBAC-7F19-4502-B4A3-84AC60C746CE}" dt="2020-07-22T16:04:49.203" v="307" actId="165"/>
          <ac:grpSpMkLst>
            <pc:docMk/>
            <pc:sldMk cId="3208085086" sldId="1732"/>
            <ac:grpSpMk id="24" creationId="{38DFB883-AA5B-4928-B9B4-4901ECAAE24E}"/>
          </ac:grpSpMkLst>
        </pc:grpChg>
        <pc:grpChg chg="add del mod">
          <ac:chgData name="Robert [Chillibreeze]" userId="8fe5ebfe-980d-441d-bbff-8c5265b810b8" providerId="ADAL" clId="{8CF4EBAC-7F19-4502-B4A3-84AC60C746CE}" dt="2020-07-22T16:05:38.570" v="324" actId="478"/>
          <ac:grpSpMkLst>
            <pc:docMk/>
            <pc:sldMk cId="3208085086" sldId="1732"/>
            <ac:grpSpMk id="75" creationId="{2E36A2FF-D94A-42D2-9034-3A417B3B87AA}"/>
          </ac:grpSpMkLst>
        </pc:grpChg>
        <pc:grpChg chg="add del mod">
          <ac:chgData name="Robert [Chillibreeze]" userId="8fe5ebfe-980d-441d-bbff-8c5265b810b8" providerId="ADAL" clId="{8CF4EBAC-7F19-4502-B4A3-84AC60C746CE}" dt="2020-07-22T16:05:05.385" v="313" actId="165"/>
          <ac:grpSpMkLst>
            <pc:docMk/>
            <pc:sldMk cId="3208085086" sldId="1732"/>
            <ac:grpSpMk id="91" creationId="{7F48C4EC-ADEA-44E3-946C-BD089A0F7AE5}"/>
          </ac:grpSpMkLst>
        </pc:grpChg>
        <pc:picChg chg="del mod modCrop">
          <ac:chgData name="Robert [Chillibreeze]" userId="8fe5ebfe-980d-441d-bbff-8c5265b810b8" providerId="ADAL" clId="{8CF4EBAC-7F19-4502-B4A3-84AC60C746CE}" dt="2020-07-22T16:06:57.706" v="353" actId="478"/>
          <ac:picMkLst>
            <pc:docMk/>
            <pc:sldMk cId="3208085086" sldId="1732"/>
            <ac:picMk id="10" creationId="{41C4C3FC-DA34-4C4C-BA6D-9EA93091A3A1}"/>
          </ac:picMkLst>
        </pc:picChg>
        <pc:picChg chg="add mod modCrop">
          <ac:chgData name="Robert [Chillibreeze]" userId="8fe5ebfe-980d-441d-bbff-8c5265b810b8" providerId="ADAL" clId="{8CF4EBAC-7F19-4502-B4A3-84AC60C746CE}" dt="2020-07-23T11:46:11.559" v="406" actId="1076"/>
          <ac:picMkLst>
            <pc:docMk/>
            <pc:sldMk cId="3208085086" sldId="1732"/>
            <ac:picMk id="143" creationId="{D101C251-5698-4485-8688-BC2667A8711B}"/>
          </ac:picMkLst>
        </pc:picChg>
        <pc:picChg chg="add del mod">
          <ac:chgData name="Robert [Chillibreeze]" userId="8fe5ebfe-980d-441d-bbff-8c5265b810b8" providerId="ADAL" clId="{8CF4EBAC-7F19-4502-B4A3-84AC60C746CE}" dt="2020-07-22T16:06:52.706" v="350" actId="478"/>
          <ac:picMkLst>
            <pc:docMk/>
            <pc:sldMk cId="3208085086" sldId="1732"/>
            <ac:picMk id="145" creationId="{BEC987A3-21E3-49CB-B1D8-898986DE10D9}"/>
          </ac:picMkLst>
        </pc:picChg>
      </pc:sldChg>
      <pc:sldChg chg="addSp delSp modSp mod">
        <pc:chgData name="Robert [Chillibreeze]" userId="8fe5ebfe-980d-441d-bbff-8c5265b810b8" providerId="ADAL" clId="{8CF4EBAC-7F19-4502-B4A3-84AC60C746CE}" dt="2020-07-23T11:46:15.663" v="410" actId="1076"/>
        <pc:sldMkLst>
          <pc:docMk/>
          <pc:sldMk cId="719891232" sldId="1733"/>
        </pc:sldMkLst>
        <pc:spChg chg="mod">
          <ac:chgData name="Robert [Chillibreeze]" userId="8fe5ebfe-980d-441d-bbff-8c5265b810b8" providerId="ADAL" clId="{8CF4EBAC-7F19-4502-B4A3-84AC60C746CE}" dt="2020-07-22T16:34:46.744" v="383" actId="13244"/>
          <ac:spMkLst>
            <pc:docMk/>
            <pc:sldMk cId="719891232" sldId="1733"/>
            <ac:spMk id="2" creationId="{C3FA4EE5-A3CF-4CDE-886E-67FDC18381A3}"/>
          </ac:spMkLst>
        </pc:spChg>
        <pc:spChg chg="mod">
          <ac:chgData name="Robert [Chillibreeze]" userId="8fe5ebfe-980d-441d-bbff-8c5265b810b8" providerId="ADAL" clId="{8CF4EBAC-7F19-4502-B4A3-84AC60C746CE}" dt="2020-07-22T16:34:28.539" v="368"/>
          <ac:spMkLst>
            <pc:docMk/>
            <pc:sldMk cId="719891232" sldId="1733"/>
            <ac:spMk id="4" creationId="{A548F430-25DD-4B8C-81A4-388B64159E8E}"/>
          </ac:spMkLst>
        </pc:spChg>
        <pc:spChg chg="mod">
          <ac:chgData name="Robert [Chillibreeze]" userId="8fe5ebfe-980d-441d-bbff-8c5265b810b8" providerId="ADAL" clId="{8CF4EBAC-7F19-4502-B4A3-84AC60C746CE}" dt="2020-07-22T16:34:46.744" v="383" actId="13244"/>
          <ac:spMkLst>
            <pc:docMk/>
            <pc:sldMk cId="719891232" sldId="1733"/>
            <ac:spMk id="7" creationId="{0A74557A-036A-4000-B5A2-3B212B1BA9D5}"/>
          </ac:spMkLst>
        </pc:spChg>
        <pc:spChg chg="mod">
          <ac:chgData name="Robert [Chillibreeze]" userId="8fe5ebfe-980d-441d-bbff-8c5265b810b8" providerId="ADAL" clId="{8CF4EBAC-7F19-4502-B4A3-84AC60C746CE}" dt="2020-07-23T11:46:15.663" v="410" actId="1076"/>
          <ac:spMkLst>
            <pc:docMk/>
            <pc:sldMk cId="719891232" sldId="1733"/>
            <ac:spMk id="11" creationId="{182C8F38-3A04-4D09-B5DF-A61B8DFBD689}"/>
          </ac:spMkLst>
        </pc:spChg>
        <pc:spChg chg="mod">
          <ac:chgData name="Robert [Chillibreeze]" userId="8fe5ebfe-980d-441d-bbff-8c5265b810b8" providerId="ADAL" clId="{8CF4EBAC-7F19-4502-B4A3-84AC60C746CE}" dt="2020-07-22T16:34:28.539" v="368"/>
          <ac:spMkLst>
            <pc:docMk/>
            <pc:sldMk cId="719891232" sldId="1733"/>
            <ac:spMk id="14" creationId="{CD45DF90-8B6A-463A-AFA3-DB2CAAF455A6}"/>
          </ac:spMkLst>
        </pc:spChg>
        <pc:spChg chg="mod">
          <ac:chgData name="Robert [Chillibreeze]" userId="8fe5ebfe-980d-441d-bbff-8c5265b810b8" providerId="ADAL" clId="{8CF4EBAC-7F19-4502-B4A3-84AC60C746CE}" dt="2020-07-22T16:34:31.271" v="376"/>
          <ac:spMkLst>
            <pc:docMk/>
            <pc:sldMk cId="719891232" sldId="1733"/>
            <ac:spMk id="17" creationId="{717FA14D-3105-4196-8201-4BDE0396402D}"/>
          </ac:spMkLst>
        </pc:spChg>
        <pc:spChg chg="mod">
          <ac:chgData name="Robert [Chillibreeze]" userId="8fe5ebfe-980d-441d-bbff-8c5265b810b8" providerId="ADAL" clId="{8CF4EBAC-7F19-4502-B4A3-84AC60C746CE}" dt="2020-07-22T16:34:31.271" v="376"/>
          <ac:spMkLst>
            <pc:docMk/>
            <pc:sldMk cId="719891232" sldId="1733"/>
            <ac:spMk id="18" creationId="{EAA74B00-E098-43AD-8A9A-433384EAA6BE}"/>
          </ac:spMkLst>
        </pc:spChg>
        <pc:spChg chg="mod">
          <ac:chgData name="Robert [Chillibreeze]" userId="8fe5ebfe-980d-441d-bbff-8c5265b810b8" providerId="ADAL" clId="{8CF4EBAC-7F19-4502-B4A3-84AC60C746CE}" dt="2020-07-22T16:34:12.182" v="356"/>
          <ac:spMkLst>
            <pc:docMk/>
            <pc:sldMk cId="719891232" sldId="1733"/>
            <ac:spMk id="24" creationId="{EDDCC5C3-B088-4F2C-91B9-6A1E6704D1A2}"/>
          </ac:spMkLst>
        </pc:spChg>
        <pc:spChg chg="mod">
          <ac:chgData name="Robert [Chillibreeze]" userId="8fe5ebfe-980d-441d-bbff-8c5265b810b8" providerId="ADAL" clId="{8CF4EBAC-7F19-4502-B4A3-84AC60C746CE}" dt="2020-07-22T16:34:12.182" v="356"/>
          <ac:spMkLst>
            <pc:docMk/>
            <pc:sldMk cId="719891232" sldId="1733"/>
            <ac:spMk id="25" creationId="{E3747EFF-D92D-47F4-9C19-13019D8A4427}"/>
          </ac:spMkLst>
        </pc:spChg>
        <pc:grpChg chg="mod">
          <ac:chgData name="Robert [Chillibreeze]" userId="8fe5ebfe-980d-441d-bbff-8c5265b810b8" providerId="ADAL" clId="{8CF4EBAC-7F19-4502-B4A3-84AC60C746CE}" dt="2020-07-22T16:34:28.539" v="368"/>
          <ac:grpSpMkLst>
            <pc:docMk/>
            <pc:sldMk cId="719891232" sldId="1733"/>
            <ac:grpSpMk id="19" creationId="{2C102334-5D08-4208-A034-819FFF639FED}"/>
          </ac:grpSpMkLst>
        </pc:grpChg>
        <pc:grpChg chg="mod">
          <ac:chgData name="Robert [Chillibreeze]" userId="8fe5ebfe-980d-441d-bbff-8c5265b810b8" providerId="ADAL" clId="{8CF4EBAC-7F19-4502-B4A3-84AC60C746CE}" dt="2020-07-22T16:34:31.271" v="376"/>
          <ac:grpSpMkLst>
            <pc:docMk/>
            <pc:sldMk cId="719891232" sldId="1733"/>
            <ac:grpSpMk id="20" creationId="{AB648448-69D7-4D88-AB41-36581C917C04}"/>
          </ac:grpSpMkLst>
        </pc:grpChg>
        <pc:grpChg chg="add del mod">
          <ac:chgData name="Robert [Chillibreeze]" userId="8fe5ebfe-980d-441d-bbff-8c5265b810b8" providerId="ADAL" clId="{8CF4EBAC-7F19-4502-B4A3-84AC60C746CE}" dt="2020-07-22T16:34:12.986" v="357"/>
          <ac:grpSpMkLst>
            <pc:docMk/>
            <pc:sldMk cId="719891232" sldId="1733"/>
            <ac:grpSpMk id="21" creationId="{99C5540C-71B2-43CB-917E-0D409C134567}"/>
          </ac:grpSpMkLst>
        </pc:grpChg>
        <pc:grpChg chg="mod">
          <ac:chgData name="Robert [Chillibreeze]" userId="8fe5ebfe-980d-441d-bbff-8c5265b810b8" providerId="ADAL" clId="{8CF4EBAC-7F19-4502-B4A3-84AC60C746CE}" dt="2020-07-22T16:34:12.182" v="356"/>
          <ac:grpSpMkLst>
            <pc:docMk/>
            <pc:sldMk cId="719891232" sldId="1733"/>
            <ac:grpSpMk id="22" creationId="{3C06EE63-CDB0-41BC-AAEF-42D7DB7DDC72}"/>
          </ac:grpSpMkLst>
        </pc:grpChg>
        <pc:grpChg chg="del mod">
          <ac:chgData name="Robert [Chillibreeze]" userId="8fe5ebfe-980d-441d-bbff-8c5265b810b8" providerId="ADAL" clId="{8CF4EBAC-7F19-4502-B4A3-84AC60C746CE}" dt="2020-07-22T16:34:33.182" v="379" actId="478"/>
          <ac:grpSpMkLst>
            <pc:docMk/>
            <pc:sldMk cId="719891232" sldId="1733"/>
            <ac:grpSpMk id="33" creationId="{8ABB53B1-A3ED-439D-8922-82E57F857BEF}"/>
          </ac:grpSpMkLst>
        </pc:grpChg>
        <pc:grpChg chg="del mod">
          <ac:chgData name="Robert [Chillibreeze]" userId="8fe5ebfe-980d-441d-bbff-8c5265b810b8" providerId="ADAL" clId="{8CF4EBAC-7F19-4502-B4A3-84AC60C746CE}" dt="2020-07-22T16:34:33.182" v="379" actId="478"/>
          <ac:grpSpMkLst>
            <pc:docMk/>
            <pc:sldMk cId="719891232" sldId="1733"/>
            <ac:grpSpMk id="34" creationId="{80BBB680-1890-4CFE-AEAB-0D61D61882E9}"/>
          </ac:grpSpMkLst>
        </pc:grpChg>
        <pc:picChg chg="add mod">
          <ac:chgData name="Robert [Chillibreeze]" userId="8fe5ebfe-980d-441d-bbff-8c5265b810b8" providerId="ADAL" clId="{8CF4EBAC-7F19-4502-B4A3-84AC60C746CE}" dt="2020-07-22T16:34:46.744" v="383" actId="13244"/>
          <ac:picMkLst>
            <pc:docMk/>
            <pc:sldMk cId="719891232" sldId="1733"/>
            <ac:picMk id="5" creationId="{3502BE0F-E9E2-43F8-AD6B-38B07DB2A1F7}"/>
          </ac:picMkLst>
        </pc:picChg>
        <pc:picChg chg="add mod">
          <ac:chgData name="Robert [Chillibreeze]" userId="8fe5ebfe-980d-441d-bbff-8c5265b810b8" providerId="ADAL" clId="{8CF4EBAC-7F19-4502-B4A3-84AC60C746CE}" dt="2020-07-22T16:34:46.744" v="383" actId="13244"/>
          <ac:picMkLst>
            <pc:docMk/>
            <pc:sldMk cId="719891232" sldId="1733"/>
            <ac:picMk id="9" creationId="{9B90FE8C-E552-46D9-A5C8-99C9B4D34E32}"/>
          </ac:picMkLst>
        </pc:picChg>
        <pc:picChg chg="mod">
          <ac:chgData name="Robert [Chillibreeze]" userId="8fe5ebfe-980d-441d-bbff-8c5265b810b8" providerId="ADAL" clId="{8CF4EBAC-7F19-4502-B4A3-84AC60C746CE}" dt="2020-07-22T16:34:12.182" v="356"/>
          <ac:picMkLst>
            <pc:docMk/>
            <pc:sldMk cId="719891232" sldId="1733"/>
            <ac:picMk id="23" creationId="{335E8AA8-BC62-49C6-86B0-F9FA21AC11CE}"/>
          </ac:picMkLst>
        </pc:picChg>
        <pc:picChg chg="mod">
          <ac:chgData name="Robert [Chillibreeze]" userId="8fe5ebfe-980d-441d-bbff-8c5265b810b8" providerId="ADAL" clId="{8CF4EBAC-7F19-4502-B4A3-84AC60C746CE}" dt="2020-07-22T16:34:28.539" v="368"/>
          <ac:picMkLst>
            <pc:docMk/>
            <pc:sldMk cId="719891232" sldId="1733"/>
            <ac:picMk id="31" creationId="{531A654A-2D88-44C9-A48E-9B5AA177C7C1}"/>
          </ac:picMkLst>
        </pc:picChg>
        <pc:picChg chg="mod">
          <ac:chgData name="Robert [Chillibreeze]" userId="8fe5ebfe-980d-441d-bbff-8c5265b810b8" providerId="ADAL" clId="{8CF4EBAC-7F19-4502-B4A3-84AC60C746CE}" dt="2020-07-22T16:34:31.271" v="376"/>
          <ac:picMkLst>
            <pc:docMk/>
            <pc:sldMk cId="719891232" sldId="1733"/>
            <ac:picMk id="32" creationId="{4DCD89AB-760C-4240-9253-F13BE0A336CA}"/>
          </ac:picMkLst>
        </pc:picChg>
        <pc:cxnChg chg="mod">
          <ac:chgData name="Robert [Chillibreeze]" userId="8fe5ebfe-980d-441d-bbff-8c5265b810b8" providerId="ADAL" clId="{8CF4EBAC-7F19-4502-B4A3-84AC60C746CE}" dt="2020-07-22T16:34:46.744" v="383" actId="13244"/>
          <ac:cxnSpMkLst>
            <pc:docMk/>
            <pc:sldMk cId="719891232" sldId="1733"/>
            <ac:cxnSpMk id="8" creationId="{8FE2FA0D-8667-47F0-A8FF-82F37442AE7B}"/>
          </ac:cxnSpMkLst>
        </pc:cxnChg>
      </pc:sldChg>
      <pc:sldChg chg="modSp mod">
        <pc:chgData name="Robert [Chillibreeze]" userId="8fe5ebfe-980d-441d-bbff-8c5265b810b8" providerId="ADAL" clId="{8CF4EBAC-7F19-4502-B4A3-84AC60C746CE}" dt="2020-07-22T15:57:43.579" v="217" actId="20577"/>
        <pc:sldMkLst>
          <pc:docMk/>
          <pc:sldMk cId="3600067803" sldId="1735"/>
        </pc:sldMkLst>
        <pc:spChg chg="mod">
          <ac:chgData name="Robert [Chillibreeze]" userId="8fe5ebfe-980d-441d-bbff-8c5265b810b8" providerId="ADAL" clId="{8CF4EBAC-7F19-4502-B4A3-84AC60C746CE}" dt="2020-07-22T12:32:34.014" v="196" actId="13244"/>
          <ac:spMkLst>
            <pc:docMk/>
            <pc:sldMk cId="3600067803" sldId="1735"/>
            <ac:spMk id="4" creationId="{A60D9EA9-A7DA-490E-9210-A74EB814B765}"/>
          </ac:spMkLst>
        </pc:spChg>
        <pc:spChg chg="mod">
          <ac:chgData name="Robert [Chillibreeze]" userId="8fe5ebfe-980d-441d-bbff-8c5265b810b8" providerId="ADAL" clId="{8CF4EBAC-7F19-4502-B4A3-84AC60C746CE}" dt="2020-07-22T12:32:34.014" v="196" actId="13244"/>
          <ac:spMkLst>
            <pc:docMk/>
            <pc:sldMk cId="3600067803" sldId="1735"/>
            <ac:spMk id="5" creationId="{F765DFED-93BC-49DF-A661-D59CA5062A8A}"/>
          </ac:spMkLst>
        </pc:spChg>
        <pc:spChg chg="mod">
          <ac:chgData name="Robert [Chillibreeze]" userId="8fe5ebfe-980d-441d-bbff-8c5265b810b8" providerId="ADAL" clId="{8CF4EBAC-7F19-4502-B4A3-84AC60C746CE}" dt="2020-07-22T12:32:34.014" v="196" actId="13244"/>
          <ac:spMkLst>
            <pc:docMk/>
            <pc:sldMk cId="3600067803" sldId="1735"/>
            <ac:spMk id="8" creationId="{81C1C2AC-EACA-4215-BFA1-4EFE05223F97}"/>
          </ac:spMkLst>
        </pc:spChg>
        <pc:spChg chg="mod">
          <ac:chgData name="Robert [Chillibreeze]" userId="8fe5ebfe-980d-441d-bbff-8c5265b810b8" providerId="ADAL" clId="{8CF4EBAC-7F19-4502-B4A3-84AC60C746CE}" dt="2020-07-22T12:32:34.014" v="196" actId="13244"/>
          <ac:spMkLst>
            <pc:docMk/>
            <pc:sldMk cId="3600067803" sldId="1735"/>
            <ac:spMk id="10" creationId="{4528BDCB-88A4-401D-B16A-2E80700CD96F}"/>
          </ac:spMkLst>
        </pc:spChg>
        <pc:spChg chg="mod">
          <ac:chgData name="Robert [Chillibreeze]" userId="8fe5ebfe-980d-441d-bbff-8c5265b810b8" providerId="ADAL" clId="{8CF4EBAC-7F19-4502-B4A3-84AC60C746CE}" dt="2020-07-22T15:57:43.579" v="217" actId="20577"/>
          <ac:spMkLst>
            <pc:docMk/>
            <pc:sldMk cId="3600067803" sldId="1735"/>
            <ac:spMk id="12" creationId="{48D4A0A1-F61F-46CE-BBCA-9EA9BAD8394E}"/>
          </ac:spMkLst>
        </pc:spChg>
        <pc:spChg chg="mod">
          <ac:chgData name="Robert [Chillibreeze]" userId="8fe5ebfe-980d-441d-bbff-8c5265b810b8" providerId="ADAL" clId="{8CF4EBAC-7F19-4502-B4A3-84AC60C746CE}" dt="2020-07-22T12:32:27.741" v="195" actId="13244"/>
          <ac:spMkLst>
            <pc:docMk/>
            <pc:sldMk cId="3600067803" sldId="1735"/>
            <ac:spMk id="29" creationId="{CA2EA42B-81E9-43E3-8E60-433AA7A1BBC9}"/>
          </ac:spMkLst>
        </pc:spChg>
        <pc:spChg chg="mod">
          <ac:chgData name="Robert [Chillibreeze]" userId="8fe5ebfe-980d-441d-bbff-8c5265b810b8" providerId="ADAL" clId="{8CF4EBAC-7F19-4502-B4A3-84AC60C746CE}" dt="2020-07-22T15:57:35.758" v="216" actId="20577"/>
          <ac:spMkLst>
            <pc:docMk/>
            <pc:sldMk cId="3600067803" sldId="1735"/>
            <ac:spMk id="35" creationId="{062A5EA8-E482-4F7B-8CB7-5BCFC9220DAF}"/>
          </ac:spMkLst>
        </pc:spChg>
        <pc:cxnChg chg="mod">
          <ac:chgData name="Robert [Chillibreeze]" userId="8fe5ebfe-980d-441d-bbff-8c5265b810b8" providerId="ADAL" clId="{8CF4EBAC-7F19-4502-B4A3-84AC60C746CE}" dt="2020-07-22T12:32:34.014" v="196" actId="13244"/>
          <ac:cxnSpMkLst>
            <pc:docMk/>
            <pc:sldMk cId="3600067803" sldId="1735"/>
            <ac:cxnSpMk id="7" creationId="{579FB8DB-C3C8-4F59-989C-6509020AE805}"/>
          </ac:cxnSpMkLst>
        </pc:cxnChg>
        <pc:cxnChg chg="mod">
          <ac:chgData name="Robert [Chillibreeze]" userId="8fe5ebfe-980d-441d-bbff-8c5265b810b8" providerId="ADAL" clId="{8CF4EBAC-7F19-4502-B4A3-84AC60C746CE}" dt="2020-07-22T12:32:34.014" v="196" actId="13244"/>
          <ac:cxnSpMkLst>
            <pc:docMk/>
            <pc:sldMk cId="3600067803" sldId="1735"/>
            <ac:cxnSpMk id="9" creationId="{48EA8CFC-CC52-4B23-88DA-30AB22C989DE}"/>
          </ac:cxnSpMkLst>
        </pc:cxnChg>
        <pc:cxnChg chg="mod">
          <ac:chgData name="Robert [Chillibreeze]" userId="8fe5ebfe-980d-441d-bbff-8c5265b810b8" providerId="ADAL" clId="{8CF4EBAC-7F19-4502-B4A3-84AC60C746CE}" dt="2020-07-22T12:32:34.014" v="196" actId="13244"/>
          <ac:cxnSpMkLst>
            <pc:docMk/>
            <pc:sldMk cId="3600067803" sldId="1735"/>
            <ac:cxnSpMk id="11" creationId="{701F7E6F-4C27-4617-AA49-735FB441591E}"/>
          </ac:cxnSpMkLst>
        </pc:cxnChg>
      </pc:sldChg>
      <pc:sldChg chg="modSp mod">
        <pc:chgData name="Robert [Chillibreeze]" userId="8fe5ebfe-980d-441d-bbff-8c5265b810b8" providerId="ADAL" clId="{8CF4EBAC-7F19-4502-B4A3-84AC60C746CE}" dt="2020-07-22T15:58:24.826" v="232" actId="20577"/>
        <pc:sldMkLst>
          <pc:docMk/>
          <pc:sldMk cId="1852164908" sldId="1736"/>
        </pc:sldMkLst>
        <pc:spChg chg="mod">
          <ac:chgData name="Robert [Chillibreeze]" userId="8fe5ebfe-980d-441d-bbff-8c5265b810b8" providerId="ADAL" clId="{8CF4EBAC-7F19-4502-B4A3-84AC60C746CE}" dt="2020-07-22T12:32:47.047" v="197" actId="13244"/>
          <ac:spMkLst>
            <pc:docMk/>
            <pc:sldMk cId="1852164908" sldId="1736"/>
            <ac:spMk id="4" creationId="{A60D9EA9-A7DA-490E-9210-A74EB814B765}"/>
          </ac:spMkLst>
        </pc:spChg>
        <pc:spChg chg="mod">
          <ac:chgData name="Robert [Chillibreeze]" userId="8fe5ebfe-980d-441d-bbff-8c5265b810b8" providerId="ADAL" clId="{8CF4EBAC-7F19-4502-B4A3-84AC60C746CE}" dt="2020-07-22T12:32:47.047" v="197" actId="13244"/>
          <ac:spMkLst>
            <pc:docMk/>
            <pc:sldMk cId="1852164908" sldId="1736"/>
            <ac:spMk id="17" creationId="{00000000-0000-0000-0000-000000000000}"/>
          </ac:spMkLst>
        </pc:spChg>
        <pc:spChg chg="mod">
          <ac:chgData name="Robert [Chillibreeze]" userId="8fe5ebfe-980d-441d-bbff-8c5265b810b8" providerId="ADAL" clId="{8CF4EBAC-7F19-4502-B4A3-84AC60C746CE}" dt="2020-07-22T12:32:47.047" v="197" actId="13244"/>
          <ac:spMkLst>
            <pc:docMk/>
            <pc:sldMk cId="1852164908" sldId="1736"/>
            <ac:spMk id="24" creationId="{B10EF170-B1AB-4034-A434-87E95A0AD283}"/>
          </ac:spMkLst>
        </pc:spChg>
        <pc:spChg chg="mod">
          <ac:chgData name="Robert [Chillibreeze]" userId="8fe5ebfe-980d-441d-bbff-8c5265b810b8" providerId="ADAL" clId="{8CF4EBAC-7F19-4502-B4A3-84AC60C746CE}" dt="2020-07-22T12:32:47.047" v="197" actId="13244"/>
          <ac:spMkLst>
            <pc:docMk/>
            <pc:sldMk cId="1852164908" sldId="1736"/>
            <ac:spMk id="28" creationId="{146C679B-486F-4A49-89D3-4DAC3D0BE54E}"/>
          </ac:spMkLst>
        </pc:spChg>
        <pc:spChg chg="mod">
          <ac:chgData name="Robert [Chillibreeze]" userId="8fe5ebfe-980d-441d-bbff-8c5265b810b8" providerId="ADAL" clId="{8CF4EBAC-7F19-4502-B4A3-84AC60C746CE}" dt="2020-07-22T12:32:47.047" v="197" actId="13244"/>
          <ac:spMkLst>
            <pc:docMk/>
            <pc:sldMk cId="1852164908" sldId="1736"/>
            <ac:spMk id="30" creationId="{34129E91-DC95-4A58-A5C4-FFF1239C13B1}"/>
          </ac:spMkLst>
        </pc:spChg>
        <pc:spChg chg="mod">
          <ac:chgData name="Robert [Chillibreeze]" userId="8fe5ebfe-980d-441d-bbff-8c5265b810b8" providerId="ADAL" clId="{8CF4EBAC-7F19-4502-B4A3-84AC60C746CE}" dt="2020-07-22T12:32:47.047" v="197" actId="13244"/>
          <ac:spMkLst>
            <pc:docMk/>
            <pc:sldMk cId="1852164908" sldId="1736"/>
            <ac:spMk id="32" creationId="{452BF7A8-7BEF-40B2-B093-D88BC83D2BB6}"/>
          </ac:spMkLst>
        </pc:spChg>
        <pc:spChg chg="mod">
          <ac:chgData name="Robert [Chillibreeze]" userId="8fe5ebfe-980d-441d-bbff-8c5265b810b8" providerId="ADAL" clId="{8CF4EBAC-7F19-4502-B4A3-84AC60C746CE}" dt="2020-07-22T12:32:47.047" v="197" actId="13244"/>
          <ac:spMkLst>
            <pc:docMk/>
            <pc:sldMk cId="1852164908" sldId="1736"/>
            <ac:spMk id="34" creationId="{670A4780-413F-4C75-9173-F0C1D9D07E0B}"/>
          </ac:spMkLst>
        </pc:spChg>
        <pc:spChg chg="mod">
          <ac:chgData name="Robert [Chillibreeze]" userId="8fe5ebfe-980d-441d-bbff-8c5265b810b8" providerId="ADAL" clId="{8CF4EBAC-7F19-4502-B4A3-84AC60C746CE}" dt="2020-07-22T12:32:47.047" v="197" actId="13244"/>
          <ac:spMkLst>
            <pc:docMk/>
            <pc:sldMk cId="1852164908" sldId="1736"/>
            <ac:spMk id="36" creationId="{E08C9E39-476D-4B08-9BCD-705F016864DE}"/>
          </ac:spMkLst>
        </pc:spChg>
        <pc:spChg chg="mod">
          <ac:chgData name="Robert [Chillibreeze]" userId="8fe5ebfe-980d-441d-bbff-8c5265b810b8" providerId="ADAL" clId="{8CF4EBAC-7F19-4502-B4A3-84AC60C746CE}" dt="2020-07-22T15:58:24.826" v="232" actId="20577"/>
          <ac:spMkLst>
            <pc:docMk/>
            <pc:sldMk cId="1852164908" sldId="1736"/>
            <ac:spMk id="38" creationId="{68778C0A-FF5B-4BF6-ABC7-B5D93A876494}"/>
          </ac:spMkLst>
        </pc:spChg>
        <pc:cxnChg chg="mod">
          <ac:chgData name="Robert [Chillibreeze]" userId="8fe5ebfe-980d-441d-bbff-8c5265b810b8" providerId="ADAL" clId="{8CF4EBAC-7F19-4502-B4A3-84AC60C746CE}" dt="2020-07-22T12:32:47.047" v="197" actId="13244"/>
          <ac:cxnSpMkLst>
            <pc:docMk/>
            <pc:sldMk cId="1852164908" sldId="1736"/>
            <ac:cxnSpMk id="27" creationId="{FF79EC57-2030-4F72-A9D7-3556FBE9093B}"/>
          </ac:cxnSpMkLst>
        </pc:cxnChg>
        <pc:cxnChg chg="mod">
          <ac:chgData name="Robert [Chillibreeze]" userId="8fe5ebfe-980d-441d-bbff-8c5265b810b8" providerId="ADAL" clId="{8CF4EBAC-7F19-4502-B4A3-84AC60C746CE}" dt="2020-07-22T12:32:47.047" v="197" actId="13244"/>
          <ac:cxnSpMkLst>
            <pc:docMk/>
            <pc:sldMk cId="1852164908" sldId="1736"/>
            <ac:cxnSpMk id="29" creationId="{B78A5DAC-DBAC-455E-9108-6325F26FC99D}"/>
          </ac:cxnSpMkLst>
        </pc:cxnChg>
        <pc:cxnChg chg="mod">
          <ac:chgData name="Robert [Chillibreeze]" userId="8fe5ebfe-980d-441d-bbff-8c5265b810b8" providerId="ADAL" clId="{8CF4EBAC-7F19-4502-B4A3-84AC60C746CE}" dt="2020-07-22T12:32:47.047" v="197" actId="13244"/>
          <ac:cxnSpMkLst>
            <pc:docMk/>
            <pc:sldMk cId="1852164908" sldId="1736"/>
            <ac:cxnSpMk id="31" creationId="{E7744E5B-CF7B-46E5-A4B6-529CDA98EC08}"/>
          </ac:cxnSpMkLst>
        </pc:cxnChg>
        <pc:cxnChg chg="mod">
          <ac:chgData name="Robert [Chillibreeze]" userId="8fe5ebfe-980d-441d-bbff-8c5265b810b8" providerId="ADAL" clId="{8CF4EBAC-7F19-4502-B4A3-84AC60C746CE}" dt="2020-07-22T12:32:47.047" v="197" actId="13244"/>
          <ac:cxnSpMkLst>
            <pc:docMk/>
            <pc:sldMk cId="1852164908" sldId="1736"/>
            <ac:cxnSpMk id="33" creationId="{DF8885AF-8C31-4485-8FF2-77D1173B4E6D}"/>
          </ac:cxnSpMkLst>
        </pc:cxnChg>
        <pc:cxnChg chg="mod">
          <ac:chgData name="Robert [Chillibreeze]" userId="8fe5ebfe-980d-441d-bbff-8c5265b810b8" providerId="ADAL" clId="{8CF4EBAC-7F19-4502-B4A3-84AC60C746CE}" dt="2020-07-22T12:32:47.047" v="197" actId="13244"/>
          <ac:cxnSpMkLst>
            <pc:docMk/>
            <pc:sldMk cId="1852164908" sldId="1736"/>
            <ac:cxnSpMk id="35" creationId="{A8FD670D-A9EB-4F5E-8326-8BDA7F9F88F6}"/>
          </ac:cxnSpMkLst>
        </pc:cxnChg>
        <pc:cxnChg chg="mod">
          <ac:chgData name="Robert [Chillibreeze]" userId="8fe5ebfe-980d-441d-bbff-8c5265b810b8" providerId="ADAL" clId="{8CF4EBAC-7F19-4502-B4A3-84AC60C746CE}" dt="2020-07-22T12:32:47.047" v="197" actId="13244"/>
          <ac:cxnSpMkLst>
            <pc:docMk/>
            <pc:sldMk cId="1852164908" sldId="1736"/>
            <ac:cxnSpMk id="37" creationId="{6446EC70-61C2-4273-BDF7-55EA392FDF8C}"/>
          </ac:cxnSpMkLst>
        </pc:cxnChg>
      </pc:sldChg>
      <pc:sldChg chg="modSp mod">
        <pc:chgData name="Robert [Chillibreeze]" userId="8fe5ebfe-980d-441d-bbff-8c5265b810b8" providerId="ADAL" clId="{8CF4EBAC-7F19-4502-B4A3-84AC60C746CE}" dt="2020-07-22T15:59:17.625" v="249" actId="20577"/>
        <pc:sldMkLst>
          <pc:docMk/>
          <pc:sldMk cId="3658188580" sldId="1737"/>
        </pc:sldMkLst>
        <pc:spChg chg="mod">
          <ac:chgData name="Robert [Chillibreeze]" userId="8fe5ebfe-980d-441d-bbff-8c5265b810b8" providerId="ADAL" clId="{8CF4EBAC-7F19-4502-B4A3-84AC60C746CE}" dt="2020-07-22T12:33:34.567" v="198" actId="13244"/>
          <ac:spMkLst>
            <pc:docMk/>
            <pc:sldMk cId="3658188580" sldId="1737"/>
            <ac:spMk id="4" creationId="{A60D9EA9-A7DA-490E-9210-A74EB814B765}"/>
          </ac:spMkLst>
        </pc:spChg>
        <pc:spChg chg="mod">
          <ac:chgData name="Robert [Chillibreeze]" userId="8fe5ebfe-980d-441d-bbff-8c5265b810b8" providerId="ADAL" clId="{8CF4EBAC-7F19-4502-B4A3-84AC60C746CE}" dt="2020-07-22T15:59:17.625" v="249" actId="20577"/>
          <ac:spMkLst>
            <pc:docMk/>
            <pc:sldMk cId="3658188580" sldId="1737"/>
            <ac:spMk id="17" creationId="{00000000-0000-0000-0000-000000000000}"/>
          </ac:spMkLst>
        </pc:spChg>
        <pc:spChg chg="mod">
          <ac:chgData name="Robert [Chillibreeze]" userId="8fe5ebfe-980d-441d-bbff-8c5265b810b8" providerId="ADAL" clId="{8CF4EBAC-7F19-4502-B4A3-84AC60C746CE}" dt="2020-07-22T12:33:34.567" v="198" actId="13244"/>
          <ac:spMkLst>
            <pc:docMk/>
            <pc:sldMk cId="3658188580" sldId="1737"/>
            <ac:spMk id="31" creationId="{2895E23B-0C44-4E69-92A9-E170FC8CF333}"/>
          </ac:spMkLst>
        </pc:spChg>
        <pc:spChg chg="mod">
          <ac:chgData name="Robert [Chillibreeze]" userId="8fe5ebfe-980d-441d-bbff-8c5265b810b8" providerId="ADAL" clId="{8CF4EBAC-7F19-4502-B4A3-84AC60C746CE}" dt="2020-07-22T12:33:34.567" v="198" actId="13244"/>
          <ac:spMkLst>
            <pc:docMk/>
            <pc:sldMk cId="3658188580" sldId="1737"/>
            <ac:spMk id="34" creationId="{DA29FFF4-9E7F-422E-8ADA-803493A7287E}"/>
          </ac:spMkLst>
        </pc:spChg>
        <pc:spChg chg="mod">
          <ac:chgData name="Robert [Chillibreeze]" userId="8fe5ebfe-980d-441d-bbff-8c5265b810b8" providerId="ADAL" clId="{8CF4EBAC-7F19-4502-B4A3-84AC60C746CE}" dt="2020-07-22T12:33:34.567" v="198" actId="13244"/>
          <ac:spMkLst>
            <pc:docMk/>
            <pc:sldMk cId="3658188580" sldId="1737"/>
            <ac:spMk id="36" creationId="{17B99D82-9362-4E1A-8A9E-DE2E2C48B8A2}"/>
          </ac:spMkLst>
        </pc:spChg>
        <pc:spChg chg="mod">
          <ac:chgData name="Robert [Chillibreeze]" userId="8fe5ebfe-980d-441d-bbff-8c5265b810b8" providerId="ADAL" clId="{8CF4EBAC-7F19-4502-B4A3-84AC60C746CE}" dt="2020-07-22T12:33:34.567" v="198" actId="13244"/>
          <ac:spMkLst>
            <pc:docMk/>
            <pc:sldMk cId="3658188580" sldId="1737"/>
            <ac:spMk id="38" creationId="{023BCBF1-DCDA-4B92-B9AF-70086C3F9B0B}"/>
          </ac:spMkLst>
        </pc:spChg>
        <pc:spChg chg="mod">
          <ac:chgData name="Robert [Chillibreeze]" userId="8fe5ebfe-980d-441d-bbff-8c5265b810b8" providerId="ADAL" clId="{8CF4EBAC-7F19-4502-B4A3-84AC60C746CE}" dt="2020-07-22T12:33:34.567" v="198" actId="13244"/>
          <ac:spMkLst>
            <pc:docMk/>
            <pc:sldMk cId="3658188580" sldId="1737"/>
            <ac:spMk id="40" creationId="{C152BD73-F5B6-4C08-A09B-D29150A436C3}"/>
          </ac:spMkLst>
        </pc:spChg>
        <pc:spChg chg="mod">
          <ac:chgData name="Robert [Chillibreeze]" userId="8fe5ebfe-980d-441d-bbff-8c5265b810b8" providerId="ADAL" clId="{8CF4EBAC-7F19-4502-B4A3-84AC60C746CE}" dt="2020-07-22T12:33:34.567" v="198" actId="13244"/>
          <ac:spMkLst>
            <pc:docMk/>
            <pc:sldMk cId="3658188580" sldId="1737"/>
            <ac:spMk id="42" creationId="{3B64442C-C08C-479A-B53E-6375C2BA3DD5}"/>
          </ac:spMkLst>
        </pc:spChg>
        <pc:cxnChg chg="mod">
          <ac:chgData name="Robert [Chillibreeze]" userId="8fe5ebfe-980d-441d-bbff-8c5265b810b8" providerId="ADAL" clId="{8CF4EBAC-7F19-4502-B4A3-84AC60C746CE}" dt="2020-07-22T12:33:34.567" v="198" actId="13244"/>
          <ac:cxnSpMkLst>
            <pc:docMk/>
            <pc:sldMk cId="3658188580" sldId="1737"/>
            <ac:cxnSpMk id="33" creationId="{A8366CE5-6992-4706-A213-E330BAC7BC0E}"/>
          </ac:cxnSpMkLst>
        </pc:cxnChg>
        <pc:cxnChg chg="mod">
          <ac:chgData name="Robert [Chillibreeze]" userId="8fe5ebfe-980d-441d-bbff-8c5265b810b8" providerId="ADAL" clId="{8CF4EBAC-7F19-4502-B4A3-84AC60C746CE}" dt="2020-07-22T12:33:34.567" v="198" actId="13244"/>
          <ac:cxnSpMkLst>
            <pc:docMk/>
            <pc:sldMk cId="3658188580" sldId="1737"/>
            <ac:cxnSpMk id="35" creationId="{E5E1286F-0505-471B-BBE9-62EBC79DF7EC}"/>
          </ac:cxnSpMkLst>
        </pc:cxnChg>
        <pc:cxnChg chg="mod">
          <ac:chgData name="Robert [Chillibreeze]" userId="8fe5ebfe-980d-441d-bbff-8c5265b810b8" providerId="ADAL" clId="{8CF4EBAC-7F19-4502-B4A3-84AC60C746CE}" dt="2020-07-22T12:33:34.567" v="198" actId="13244"/>
          <ac:cxnSpMkLst>
            <pc:docMk/>
            <pc:sldMk cId="3658188580" sldId="1737"/>
            <ac:cxnSpMk id="37" creationId="{30BC42AF-3BDF-4E81-B34C-5028F1AC09BB}"/>
          </ac:cxnSpMkLst>
        </pc:cxnChg>
        <pc:cxnChg chg="mod">
          <ac:chgData name="Robert [Chillibreeze]" userId="8fe5ebfe-980d-441d-bbff-8c5265b810b8" providerId="ADAL" clId="{8CF4EBAC-7F19-4502-B4A3-84AC60C746CE}" dt="2020-07-22T12:33:34.567" v="198" actId="13244"/>
          <ac:cxnSpMkLst>
            <pc:docMk/>
            <pc:sldMk cId="3658188580" sldId="1737"/>
            <ac:cxnSpMk id="39" creationId="{8D46659F-3E5D-4413-B893-91C78E32F4E3}"/>
          </ac:cxnSpMkLst>
        </pc:cxnChg>
        <pc:cxnChg chg="mod">
          <ac:chgData name="Robert [Chillibreeze]" userId="8fe5ebfe-980d-441d-bbff-8c5265b810b8" providerId="ADAL" clId="{8CF4EBAC-7F19-4502-B4A3-84AC60C746CE}" dt="2020-07-22T12:33:34.567" v="198" actId="13244"/>
          <ac:cxnSpMkLst>
            <pc:docMk/>
            <pc:sldMk cId="3658188580" sldId="1737"/>
            <ac:cxnSpMk id="41" creationId="{23127476-9012-43B7-8A42-07FB7877578C}"/>
          </ac:cxnSpMkLst>
        </pc:cxnChg>
      </pc:sldChg>
      <pc:sldChg chg="addSp delSp modSp mod">
        <pc:chgData name="Robert [Chillibreeze]" userId="8fe5ebfe-980d-441d-bbff-8c5265b810b8" providerId="ADAL" clId="{8CF4EBAC-7F19-4502-B4A3-84AC60C746CE}" dt="2020-07-22T15:58:47.015" v="242" actId="20577"/>
        <pc:sldMkLst>
          <pc:docMk/>
          <pc:sldMk cId="3634043299" sldId="1738"/>
        </pc:sldMkLst>
        <pc:spChg chg="mod topLvl">
          <ac:chgData name="Robert [Chillibreeze]" userId="8fe5ebfe-980d-441d-bbff-8c5265b810b8" providerId="ADAL" clId="{8CF4EBAC-7F19-4502-B4A3-84AC60C746CE}" dt="2020-07-22T12:40:03.264" v="201" actId="165"/>
          <ac:spMkLst>
            <pc:docMk/>
            <pc:sldMk cId="3634043299" sldId="1738"/>
            <ac:spMk id="4" creationId="{A60D9EA9-A7DA-490E-9210-A74EB814B765}"/>
          </ac:spMkLst>
        </pc:spChg>
        <pc:spChg chg="mod topLvl">
          <ac:chgData name="Robert [Chillibreeze]" userId="8fe5ebfe-980d-441d-bbff-8c5265b810b8" providerId="ADAL" clId="{8CF4EBAC-7F19-4502-B4A3-84AC60C746CE}" dt="2020-07-22T12:40:03.264" v="201" actId="165"/>
          <ac:spMkLst>
            <pc:docMk/>
            <pc:sldMk cId="3634043299" sldId="1738"/>
            <ac:spMk id="5" creationId="{F765DFED-93BC-49DF-A661-D59CA5062A8A}"/>
          </ac:spMkLst>
        </pc:spChg>
        <pc:spChg chg="mod topLvl">
          <ac:chgData name="Robert [Chillibreeze]" userId="8fe5ebfe-980d-441d-bbff-8c5265b810b8" providerId="ADAL" clId="{8CF4EBAC-7F19-4502-B4A3-84AC60C746CE}" dt="2020-07-22T12:40:03.264" v="201" actId="165"/>
          <ac:spMkLst>
            <pc:docMk/>
            <pc:sldMk cId="3634043299" sldId="1738"/>
            <ac:spMk id="8" creationId="{81C1C2AC-EACA-4215-BFA1-4EFE05223F97}"/>
          </ac:spMkLst>
        </pc:spChg>
        <pc:spChg chg="mod topLvl">
          <ac:chgData name="Robert [Chillibreeze]" userId="8fe5ebfe-980d-441d-bbff-8c5265b810b8" providerId="ADAL" clId="{8CF4EBAC-7F19-4502-B4A3-84AC60C746CE}" dt="2020-07-22T12:40:03.264" v="201" actId="165"/>
          <ac:spMkLst>
            <pc:docMk/>
            <pc:sldMk cId="3634043299" sldId="1738"/>
            <ac:spMk id="10" creationId="{4528BDCB-88A4-401D-B16A-2E80700CD96F}"/>
          </ac:spMkLst>
        </pc:spChg>
        <pc:spChg chg="mod topLvl">
          <ac:chgData name="Robert [Chillibreeze]" userId="8fe5ebfe-980d-441d-bbff-8c5265b810b8" providerId="ADAL" clId="{8CF4EBAC-7F19-4502-B4A3-84AC60C746CE}" dt="2020-07-22T12:40:03.264" v="201" actId="165"/>
          <ac:spMkLst>
            <pc:docMk/>
            <pc:sldMk cId="3634043299" sldId="1738"/>
            <ac:spMk id="12" creationId="{48D4A0A1-F61F-46CE-BBCA-9EA9BAD8394E}"/>
          </ac:spMkLst>
        </pc:spChg>
        <pc:spChg chg="mod">
          <ac:chgData name="Robert [Chillibreeze]" userId="8fe5ebfe-980d-441d-bbff-8c5265b810b8" providerId="ADAL" clId="{8CF4EBAC-7F19-4502-B4A3-84AC60C746CE}" dt="2020-07-22T15:58:43.526" v="239"/>
          <ac:spMkLst>
            <pc:docMk/>
            <pc:sldMk cId="3634043299" sldId="1738"/>
            <ac:spMk id="17" creationId="{00000000-0000-0000-0000-000000000000}"/>
          </ac:spMkLst>
        </pc:spChg>
        <pc:spChg chg="mod topLvl">
          <ac:chgData name="Robert [Chillibreeze]" userId="8fe5ebfe-980d-441d-bbff-8c5265b810b8" providerId="ADAL" clId="{8CF4EBAC-7F19-4502-B4A3-84AC60C746CE}" dt="2020-07-22T15:58:37.626" v="238" actId="20577"/>
          <ac:spMkLst>
            <pc:docMk/>
            <pc:sldMk cId="3634043299" sldId="1738"/>
            <ac:spMk id="26" creationId="{3F9CE90F-D01C-4975-B6B6-6A4D8F2E1336}"/>
          </ac:spMkLst>
        </pc:spChg>
        <pc:spChg chg="mod topLvl">
          <ac:chgData name="Robert [Chillibreeze]" userId="8fe5ebfe-980d-441d-bbff-8c5265b810b8" providerId="ADAL" clId="{8CF4EBAC-7F19-4502-B4A3-84AC60C746CE}" dt="2020-07-22T12:40:03.264" v="201" actId="165"/>
          <ac:spMkLst>
            <pc:docMk/>
            <pc:sldMk cId="3634043299" sldId="1738"/>
            <ac:spMk id="28" creationId="{196A1342-15BE-4F66-9B8A-2B48CBBA7DB5}"/>
          </ac:spMkLst>
        </pc:spChg>
        <pc:spChg chg="mod topLvl">
          <ac:chgData name="Robert [Chillibreeze]" userId="8fe5ebfe-980d-441d-bbff-8c5265b810b8" providerId="ADAL" clId="{8CF4EBAC-7F19-4502-B4A3-84AC60C746CE}" dt="2020-07-22T15:58:47.015" v="242" actId="20577"/>
          <ac:spMkLst>
            <pc:docMk/>
            <pc:sldMk cId="3634043299" sldId="1738"/>
            <ac:spMk id="32" creationId="{20D18C17-C74F-4957-BC55-90E365061A25}"/>
          </ac:spMkLst>
        </pc:spChg>
        <pc:grpChg chg="add del mod">
          <ac:chgData name="Robert [Chillibreeze]" userId="8fe5ebfe-980d-441d-bbff-8c5265b810b8" providerId="ADAL" clId="{8CF4EBAC-7F19-4502-B4A3-84AC60C746CE}" dt="2020-07-22T12:40:03.264" v="201" actId="165"/>
          <ac:grpSpMkLst>
            <pc:docMk/>
            <pc:sldMk cId="3634043299" sldId="1738"/>
            <ac:grpSpMk id="2" creationId="{052D1287-2233-45CA-87CD-0C60BB2B0849}"/>
          </ac:grpSpMkLst>
        </pc:grpChg>
        <pc:cxnChg chg="mod topLvl">
          <ac:chgData name="Robert [Chillibreeze]" userId="8fe5ebfe-980d-441d-bbff-8c5265b810b8" providerId="ADAL" clId="{8CF4EBAC-7F19-4502-B4A3-84AC60C746CE}" dt="2020-07-22T12:40:03.264" v="201" actId="165"/>
          <ac:cxnSpMkLst>
            <pc:docMk/>
            <pc:sldMk cId="3634043299" sldId="1738"/>
            <ac:cxnSpMk id="7" creationId="{579FB8DB-C3C8-4F59-989C-6509020AE805}"/>
          </ac:cxnSpMkLst>
        </pc:cxnChg>
        <pc:cxnChg chg="mod topLvl">
          <ac:chgData name="Robert [Chillibreeze]" userId="8fe5ebfe-980d-441d-bbff-8c5265b810b8" providerId="ADAL" clId="{8CF4EBAC-7F19-4502-B4A3-84AC60C746CE}" dt="2020-07-22T12:40:03.264" v="201" actId="165"/>
          <ac:cxnSpMkLst>
            <pc:docMk/>
            <pc:sldMk cId="3634043299" sldId="1738"/>
            <ac:cxnSpMk id="9" creationId="{48EA8CFC-CC52-4B23-88DA-30AB22C989DE}"/>
          </ac:cxnSpMkLst>
        </pc:cxnChg>
        <pc:cxnChg chg="mod topLvl">
          <ac:chgData name="Robert [Chillibreeze]" userId="8fe5ebfe-980d-441d-bbff-8c5265b810b8" providerId="ADAL" clId="{8CF4EBAC-7F19-4502-B4A3-84AC60C746CE}" dt="2020-07-22T12:40:03.264" v="201" actId="165"/>
          <ac:cxnSpMkLst>
            <pc:docMk/>
            <pc:sldMk cId="3634043299" sldId="1738"/>
            <ac:cxnSpMk id="11" creationId="{701F7E6F-4C27-4617-AA49-735FB441591E}"/>
          </ac:cxnSpMkLst>
        </pc:cxnChg>
        <pc:cxnChg chg="mod topLvl">
          <ac:chgData name="Robert [Chillibreeze]" userId="8fe5ebfe-980d-441d-bbff-8c5265b810b8" providerId="ADAL" clId="{8CF4EBAC-7F19-4502-B4A3-84AC60C746CE}" dt="2020-07-22T12:40:03.264" v="201" actId="165"/>
          <ac:cxnSpMkLst>
            <pc:docMk/>
            <pc:sldMk cId="3634043299" sldId="1738"/>
            <ac:cxnSpMk id="25" creationId="{A925C954-326A-43CC-B3A9-AA782AF5636D}"/>
          </ac:cxnSpMkLst>
        </pc:cxnChg>
        <pc:cxnChg chg="mod topLvl">
          <ac:chgData name="Robert [Chillibreeze]" userId="8fe5ebfe-980d-441d-bbff-8c5265b810b8" providerId="ADAL" clId="{8CF4EBAC-7F19-4502-B4A3-84AC60C746CE}" dt="2020-07-22T12:40:03.264" v="201" actId="165"/>
          <ac:cxnSpMkLst>
            <pc:docMk/>
            <pc:sldMk cId="3634043299" sldId="1738"/>
            <ac:cxnSpMk id="27" creationId="{3AA81A19-2F09-42E0-8627-9660FBE4E14B}"/>
          </ac:cxnSpMkLst>
        </pc:cxnChg>
        <pc:cxnChg chg="mod topLvl">
          <ac:chgData name="Robert [Chillibreeze]" userId="8fe5ebfe-980d-441d-bbff-8c5265b810b8" providerId="ADAL" clId="{8CF4EBAC-7F19-4502-B4A3-84AC60C746CE}" dt="2020-07-22T12:40:03.264" v="201" actId="165"/>
          <ac:cxnSpMkLst>
            <pc:docMk/>
            <pc:sldMk cId="3634043299" sldId="1738"/>
            <ac:cxnSpMk id="29" creationId="{F150450B-DA3E-41BA-813D-247B791B5D82}"/>
          </ac:cxnSpMkLst>
        </pc:cxnChg>
      </pc:sldChg>
    </pc:docChg>
  </pc:docChgLst>
  <pc:docChgLst>
    <pc:chgData name="Robert [Chillibreeze]" userId="8fe5ebfe-980d-441d-bbff-8c5265b810b8" providerId="ADAL" clId="{34D41EDC-6575-492B-BB0F-479828C4EA79}"/>
    <pc:docChg chg="undo custSel modSld modMainMaster">
      <pc:chgData name="Robert [Chillibreeze]" userId="8fe5ebfe-980d-441d-bbff-8c5265b810b8" providerId="ADAL" clId="{34D41EDC-6575-492B-BB0F-479828C4EA79}" dt="2020-07-30T10:19:22.077" v="187" actId="2696"/>
      <pc:docMkLst>
        <pc:docMk/>
      </pc:docMkLst>
      <pc:sldChg chg="modSp mod modNotes">
        <pc:chgData name="Robert [Chillibreeze]" userId="8fe5ebfe-980d-441d-bbff-8c5265b810b8" providerId="ADAL" clId="{34D41EDC-6575-492B-BB0F-479828C4EA79}" dt="2020-07-30T10:12:57.905" v="163" actId="790"/>
        <pc:sldMkLst>
          <pc:docMk/>
          <pc:sldMk cId="2402828649" sldId="1532"/>
        </pc:sldMkLst>
        <pc:spChg chg="mod">
          <ac:chgData name="Robert [Chillibreeze]" userId="8fe5ebfe-980d-441d-bbff-8c5265b810b8" providerId="ADAL" clId="{34D41EDC-6575-492B-BB0F-479828C4EA79}" dt="2020-07-30T10:12:57.900" v="158" actId="790"/>
          <ac:spMkLst>
            <pc:docMk/>
            <pc:sldMk cId="2402828649" sldId="1532"/>
            <ac:spMk id="2" creationId="{267E88DC-58FF-4AE8-8250-DC062920E661}"/>
          </ac:spMkLst>
        </pc:spChg>
      </pc:sldChg>
      <pc:sldChg chg="modSp mod modNotes">
        <pc:chgData name="Robert [Chillibreeze]" userId="8fe5ebfe-980d-441d-bbff-8c5265b810b8" providerId="ADAL" clId="{34D41EDC-6575-492B-BB0F-479828C4EA79}" dt="2020-07-30T10:12:57.764" v="43" actId="790"/>
        <pc:sldMkLst>
          <pc:docMk/>
          <pc:sldMk cId="1793706927" sldId="1670"/>
        </pc:sldMkLst>
        <pc:spChg chg="mod">
          <ac:chgData name="Robert [Chillibreeze]" userId="8fe5ebfe-980d-441d-bbff-8c5265b810b8" providerId="ADAL" clId="{34D41EDC-6575-492B-BB0F-479828C4EA79}" dt="2020-07-30T10:12:57.735" v="23" actId="790"/>
          <ac:spMkLst>
            <pc:docMk/>
            <pc:sldMk cId="1793706927" sldId="1670"/>
            <ac:spMk id="4" creationId="{A60D9EA9-A7DA-490E-9210-A74EB814B765}"/>
          </ac:spMkLst>
        </pc:spChg>
        <pc:spChg chg="mod">
          <ac:chgData name="Robert [Chillibreeze]" userId="8fe5ebfe-980d-441d-bbff-8c5265b810b8" providerId="ADAL" clId="{34D41EDC-6575-492B-BB0F-479828C4EA79}" dt="2020-07-30T10:12:57.736" v="24" actId="790"/>
          <ac:spMkLst>
            <pc:docMk/>
            <pc:sldMk cId="1793706927" sldId="1670"/>
            <ac:spMk id="5" creationId="{F765DFED-93BC-49DF-A661-D59CA5062A8A}"/>
          </ac:spMkLst>
        </pc:spChg>
        <pc:spChg chg="mod">
          <ac:chgData name="Robert [Chillibreeze]" userId="8fe5ebfe-980d-441d-bbff-8c5265b810b8" providerId="ADAL" clId="{34D41EDC-6575-492B-BB0F-479828C4EA79}" dt="2020-07-30T10:12:57.737" v="25" actId="790"/>
          <ac:spMkLst>
            <pc:docMk/>
            <pc:sldMk cId="1793706927" sldId="1670"/>
            <ac:spMk id="8" creationId="{81C1C2AC-EACA-4215-BFA1-4EFE05223F97}"/>
          </ac:spMkLst>
        </pc:spChg>
        <pc:spChg chg="mod">
          <ac:chgData name="Robert [Chillibreeze]" userId="8fe5ebfe-980d-441d-bbff-8c5265b810b8" providerId="ADAL" clId="{34D41EDC-6575-492B-BB0F-479828C4EA79}" dt="2020-07-30T10:12:57.739" v="26" actId="790"/>
          <ac:spMkLst>
            <pc:docMk/>
            <pc:sldMk cId="1793706927" sldId="1670"/>
            <ac:spMk id="10" creationId="{4528BDCB-88A4-401D-B16A-2E80700CD96F}"/>
          </ac:spMkLst>
        </pc:spChg>
        <pc:spChg chg="mod">
          <ac:chgData name="Robert [Chillibreeze]" userId="8fe5ebfe-980d-441d-bbff-8c5265b810b8" providerId="ADAL" clId="{34D41EDC-6575-492B-BB0F-479828C4EA79}" dt="2020-07-30T10:12:57.742" v="27" actId="790"/>
          <ac:spMkLst>
            <pc:docMk/>
            <pc:sldMk cId="1793706927" sldId="1670"/>
            <ac:spMk id="12" creationId="{48D4A0A1-F61F-46CE-BBCA-9EA9BAD8394E}"/>
          </ac:spMkLst>
        </pc:spChg>
        <pc:spChg chg="mod">
          <ac:chgData name="Robert [Chillibreeze]" userId="8fe5ebfe-980d-441d-bbff-8c5265b810b8" providerId="ADAL" clId="{34D41EDC-6575-492B-BB0F-479828C4EA79}" dt="2020-07-30T10:12:57.750" v="31" actId="790"/>
          <ac:spMkLst>
            <pc:docMk/>
            <pc:sldMk cId="1793706927" sldId="1670"/>
            <ac:spMk id="13" creationId="{81C9DD7A-5841-4994-BBD0-3AE00E06B381}"/>
          </ac:spMkLst>
        </pc:spChg>
        <pc:spChg chg="mod">
          <ac:chgData name="Robert [Chillibreeze]" userId="8fe5ebfe-980d-441d-bbff-8c5265b810b8" providerId="ADAL" clId="{34D41EDC-6575-492B-BB0F-479828C4EA79}" dt="2020-07-30T10:12:57.751" v="32" actId="790"/>
          <ac:spMkLst>
            <pc:docMk/>
            <pc:sldMk cId="1793706927" sldId="1670"/>
            <ac:spMk id="14" creationId="{AC5778FC-E309-405D-914E-627C15E3CB67}"/>
          </ac:spMkLst>
        </pc:spChg>
        <pc:spChg chg="mod">
          <ac:chgData name="Robert [Chillibreeze]" userId="8fe5ebfe-980d-441d-bbff-8c5265b810b8" providerId="ADAL" clId="{34D41EDC-6575-492B-BB0F-479828C4EA79}" dt="2020-07-30T10:12:57.752" v="33" actId="790"/>
          <ac:spMkLst>
            <pc:docMk/>
            <pc:sldMk cId="1793706927" sldId="1670"/>
            <ac:spMk id="16" creationId="{7D6488D2-ECD6-4CB2-961E-C727E3B68E23}"/>
          </ac:spMkLst>
        </pc:spChg>
        <pc:spChg chg="mod">
          <ac:chgData name="Robert [Chillibreeze]" userId="8fe5ebfe-980d-441d-bbff-8c5265b810b8" providerId="ADAL" clId="{34D41EDC-6575-492B-BB0F-479828C4EA79}" dt="2020-07-30T10:12:57.733" v="22" actId="790"/>
          <ac:spMkLst>
            <pc:docMk/>
            <pc:sldMk cId="1793706927" sldId="1670"/>
            <ac:spMk id="17" creationId="{00000000-0000-0000-0000-000000000000}"/>
          </ac:spMkLst>
        </pc:spChg>
        <pc:spChg chg="mod">
          <ac:chgData name="Robert [Chillibreeze]" userId="8fe5ebfe-980d-441d-bbff-8c5265b810b8" providerId="ADAL" clId="{34D41EDC-6575-492B-BB0F-479828C4EA79}" dt="2020-07-30T10:12:57.753" v="34" actId="790"/>
          <ac:spMkLst>
            <pc:docMk/>
            <pc:sldMk cId="1793706927" sldId="1670"/>
            <ac:spMk id="19" creationId="{B18A057E-B7CF-4D25-96C5-9F57B9BB225A}"/>
          </ac:spMkLst>
        </pc:spChg>
        <pc:spChg chg="mod">
          <ac:chgData name="Robert [Chillibreeze]" userId="8fe5ebfe-980d-441d-bbff-8c5265b810b8" providerId="ADAL" clId="{34D41EDC-6575-492B-BB0F-479828C4EA79}" dt="2020-07-30T10:12:57.755" v="35" actId="790"/>
          <ac:spMkLst>
            <pc:docMk/>
            <pc:sldMk cId="1793706927" sldId="1670"/>
            <ac:spMk id="21" creationId="{016EE9E0-F638-4B27-9B25-3C01B0FCFF75}"/>
          </ac:spMkLst>
        </pc:spChg>
        <pc:spChg chg="mod">
          <ac:chgData name="Robert [Chillibreeze]" userId="8fe5ebfe-980d-441d-bbff-8c5265b810b8" providerId="ADAL" clId="{34D41EDC-6575-492B-BB0F-479828C4EA79}" dt="2020-07-30T10:12:57.757" v="36" actId="790"/>
          <ac:spMkLst>
            <pc:docMk/>
            <pc:sldMk cId="1793706927" sldId="1670"/>
            <ac:spMk id="23" creationId="{57569740-B610-4A3F-9704-CE44B27DE0AB}"/>
          </ac:spMkLst>
        </pc:spChg>
        <pc:spChg chg="mod">
          <ac:chgData name="Robert [Chillibreeze]" userId="8fe5ebfe-980d-441d-bbff-8c5265b810b8" providerId="ADAL" clId="{34D41EDC-6575-492B-BB0F-479828C4EA79}" dt="2020-07-30T10:12:57.744" v="28" actId="790"/>
          <ac:spMkLst>
            <pc:docMk/>
            <pc:sldMk cId="1793706927" sldId="1670"/>
            <ac:spMk id="25" creationId="{8353069D-8D02-45A9-B843-D1BF07BEAAEA}"/>
          </ac:spMkLst>
        </pc:spChg>
        <pc:spChg chg="mod">
          <ac:chgData name="Robert [Chillibreeze]" userId="8fe5ebfe-980d-441d-bbff-8c5265b810b8" providerId="ADAL" clId="{34D41EDC-6575-492B-BB0F-479828C4EA79}" dt="2020-07-30T10:12:57.745" v="29" actId="790"/>
          <ac:spMkLst>
            <pc:docMk/>
            <pc:sldMk cId="1793706927" sldId="1670"/>
            <ac:spMk id="27" creationId="{DEFEB5F5-E8C7-4C9D-9108-AF1542EA7165}"/>
          </ac:spMkLst>
        </pc:spChg>
        <pc:spChg chg="mod">
          <ac:chgData name="Robert [Chillibreeze]" userId="8fe5ebfe-980d-441d-bbff-8c5265b810b8" providerId="ADAL" clId="{34D41EDC-6575-492B-BB0F-479828C4EA79}" dt="2020-07-30T10:12:57.748" v="30" actId="790"/>
          <ac:spMkLst>
            <pc:docMk/>
            <pc:sldMk cId="1793706927" sldId="1670"/>
            <ac:spMk id="29" creationId="{33C21CCF-7F59-4BB2-9F06-BFB2D3158BF1}"/>
          </ac:spMkLst>
        </pc:spChg>
        <pc:spChg chg="mod">
          <ac:chgData name="Robert [Chillibreeze]" userId="8fe5ebfe-980d-441d-bbff-8c5265b810b8" providerId="ADAL" clId="{34D41EDC-6575-492B-BB0F-479828C4EA79}" dt="2020-07-30T10:12:57.759" v="37" actId="790"/>
          <ac:spMkLst>
            <pc:docMk/>
            <pc:sldMk cId="1793706927" sldId="1670"/>
            <ac:spMk id="31" creationId="{14CDFE98-A249-456B-8D16-489C7C3C7919}"/>
          </ac:spMkLst>
        </pc:spChg>
        <pc:spChg chg="mod">
          <ac:chgData name="Robert [Chillibreeze]" userId="8fe5ebfe-980d-441d-bbff-8c5265b810b8" providerId="ADAL" clId="{34D41EDC-6575-492B-BB0F-479828C4EA79}" dt="2020-07-30T10:12:57.760" v="38" actId="790"/>
          <ac:spMkLst>
            <pc:docMk/>
            <pc:sldMk cId="1793706927" sldId="1670"/>
            <ac:spMk id="33" creationId="{7B9150F8-A3DF-48D1-803B-7FA1077247D0}"/>
          </ac:spMkLst>
        </pc:spChg>
      </pc:sldChg>
      <pc:sldChg chg="modSp mod modNotes">
        <pc:chgData name="Robert [Chillibreeze]" userId="8fe5ebfe-980d-441d-bbff-8c5265b810b8" providerId="ADAL" clId="{34D41EDC-6575-492B-BB0F-479828C4EA79}" dt="2020-07-30T10:12:57.708" v="7" actId="790"/>
        <pc:sldMkLst>
          <pc:docMk/>
          <pc:sldMk cId="3635852913" sldId="1719"/>
        </pc:sldMkLst>
        <pc:spChg chg="mod">
          <ac:chgData name="Robert [Chillibreeze]" userId="8fe5ebfe-980d-441d-bbff-8c5265b810b8" providerId="ADAL" clId="{34D41EDC-6575-492B-BB0F-479828C4EA79}" dt="2020-07-30T10:12:57.695" v="2" actId="790"/>
          <ac:spMkLst>
            <pc:docMk/>
            <pc:sldMk cId="3635852913" sldId="1719"/>
            <ac:spMk id="4" creationId="{00000000-0000-0000-0000-000000000000}"/>
          </ac:spMkLst>
        </pc:spChg>
      </pc:sldChg>
      <pc:sldChg chg="modSp mod modNotes">
        <pc:chgData name="Robert [Chillibreeze]" userId="8fe5ebfe-980d-441d-bbff-8c5265b810b8" providerId="ADAL" clId="{34D41EDC-6575-492B-BB0F-479828C4EA79}" dt="2020-07-30T10:12:57.722" v="14" actId="790"/>
        <pc:sldMkLst>
          <pc:docMk/>
          <pc:sldMk cId="3284983197" sldId="1729"/>
        </pc:sldMkLst>
        <pc:spChg chg="mod">
          <ac:chgData name="Robert [Chillibreeze]" userId="8fe5ebfe-980d-441d-bbff-8c5265b810b8" providerId="ADAL" clId="{34D41EDC-6575-492B-BB0F-479828C4EA79}" dt="2020-07-30T10:12:57.709" v="8" actId="790"/>
          <ac:spMkLst>
            <pc:docMk/>
            <pc:sldMk cId="3284983197" sldId="1729"/>
            <ac:spMk id="2" creationId="{73F58C37-8B91-4ECD-BDD1-18E064731319}"/>
          </ac:spMkLst>
        </pc:spChg>
        <pc:spChg chg="mod">
          <ac:chgData name="Robert [Chillibreeze]" userId="8fe5ebfe-980d-441d-bbff-8c5265b810b8" providerId="ADAL" clId="{34D41EDC-6575-492B-BB0F-479828C4EA79}" dt="2020-07-30T10:12:57.712" v="9" actId="790"/>
          <ac:spMkLst>
            <pc:docMk/>
            <pc:sldMk cId="3284983197" sldId="1729"/>
            <ac:spMk id="3" creationId="{E152691D-0AC6-429E-B618-9002772B8D43}"/>
          </ac:spMkLst>
        </pc:spChg>
        <pc:spChg chg="mod">
          <ac:chgData name="Robert [Chillibreeze]" userId="8fe5ebfe-980d-441d-bbff-8c5265b810b8" providerId="ADAL" clId="{34D41EDC-6575-492B-BB0F-479828C4EA79}" dt="2020-07-30T10:12:57.715" v="10" actId="790"/>
          <ac:spMkLst>
            <pc:docMk/>
            <pc:sldMk cId="3284983197" sldId="1729"/>
            <ac:spMk id="4" creationId="{2D6D126C-CA6F-403C-A370-CE3B4AE38006}"/>
          </ac:spMkLst>
        </pc:spChg>
      </pc:sldChg>
      <pc:sldChg chg="modSp mod modNotes">
        <pc:chgData name="Robert [Chillibreeze]" userId="8fe5ebfe-980d-441d-bbff-8c5265b810b8" providerId="ADAL" clId="{34D41EDC-6575-492B-BB0F-479828C4EA79}" dt="2020-07-30T10:12:57.731" v="21" actId="790"/>
        <pc:sldMkLst>
          <pc:docMk/>
          <pc:sldMk cId="2051040758" sldId="1730"/>
        </pc:sldMkLst>
        <pc:spChg chg="mod">
          <ac:chgData name="Robert [Chillibreeze]" userId="8fe5ebfe-980d-441d-bbff-8c5265b810b8" providerId="ADAL" clId="{34D41EDC-6575-492B-BB0F-479828C4EA79}" dt="2020-07-30T10:12:57.723" v="15" actId="790"/>
          <ac:spMkLst>
            <pc:docMk/>
            <pc:sldMk cId="2051040758" sldId="1730"/>
            <ac:spMk id="2" creationId="{73F58C37-8B91-4ECD-BDD1-18E064731319}"/>
          </ac:spMkLst>
        </pc:spChg>
        <pc:spChg chg="mod">
          <ac:chgData name="Robert [Chillibreeze]" userId="8fe5ebfe-980d-441d-bbff-8c5265b810b8" providerId="ADAL" clId="{34D41EDC-6575-492B-BB0F-479828C4EA79}" dt="2020-07-30T10:12:57.725" v="16" actId="790"/>
          <ac:spMkLst>
            <pc:docMk/>
            <pc:sldMk cId="2051040758" sldId="1730"/>
            <ac:spMk id="5" creationId="{9DFC7115-3B0C-4B6D-8499-B2ED6DB1B5EE}"/>
          </ac:spMkLst>
        </pc:spChg>
        <pc:spChg chg="mod">
          <ac:chgData name="Robert [Chillibreeze]" userId="8fe5ebfe-980d-441d-bbff-8c5265b810b8" providerId="ADAL" clId="{34D41EDC-6575-492B-BB0F-479828C4EA79}" dt="2020-07-30T10:12:57.726" v="17" actId="790"/>
          <ac:spMkLst>
            <pc:docMk/>
            <pc:sldMk cId="2051040758" sldId="1730"/>
            <ac:spMk id="7" creationId="{A276748F-E607-4F46-8AC3-25956A0BBD03}"/>
          </ac:spMkLst>
        </pc:spChg>
      </pc:sldChg>
      <pc:sldChg chg="modSp mod modNotes">
        <pc:chgData name="Robert [Chillibreeze]" userId="8fe5ebfe-980d-441d-bbff-8c5265b810b8" providerId="ADAL" clId="{34D41EDC-6575-492B-BB0F-479828C4EA79}" dt="2020-07-30T10:12:57.891" v="149" actId="790"/>
        <pc:sldMkLst>
          <pc:docMk/>
          <pc:sldMk cId="1817229113" sldId="1731"/>
        </pc:sldMkLst>
        <pc:spChg chg="mod">
          <ac:chgData name="Robert [Chillibreeze]" userId="8fe5ebfe-980d-441d-bbff-8c5265b810b8" providerId="ADAL" clId="{34D41EDC-6575-492B-BB0F-479828C4EA79}" dt="2020-07-30T10:12:57.884" v="144" actId="790"/>
          <ac:spMkLst>
            <pc:docMk/>
            <pc:sldMk cId="1817229113" sldId="1731"/>
            <ac:spMk id="2" creationId="{687F7E1C-03D2-429C-9786-69FFCD98A3B7}"/>
          </ac:spMkLst>
        </pc:spChg>
        <pc:spChg chg="mod">
          <ac:chgData name="Robert [Chillibreeze]" userId="8fe5ebfe-980d-441d-bbff-8c5265b810b8" providerId="ADAL" clId="{34D41EDC-6575-492B-BB0F-479828C4EA79}" dt="2020-07-30T10:12:57.887" v="145" actId="790"/>
          <ac:spMkLst>
            <pc:docMk/>
            <pc:sldMk cId="1817229113" sldId="1731"/>
            <ac:spMk id="10" creationId="{E33397FD-B444-4AE9-BBA6-030F2F13F052}"/>
          </ac:spMkLst>
        </pc:spChg>
      </pc:sldChg>
      <pc:sldChg chg="modSp mod modNotes">
        <pc:chgData name="Robert [Chillibreeze]" userId="8fe5ebfe-980d-441d-bbff-8c5265b810b8" providerId="ADAL" clId="{34D41EDC-6575-492B-BB0F-479828C4EA79}" dt="2020-07-30T10:12:57.878" v="143" actId="790"/>
        <pc:sldMkLst>
          <pc:docMk/>
          <pc:sldMk cId="3208085086" sldId="1732"/>
        </pc:sldMkLst>
        <pc:spChg chg="mod">
          <ac:chgData name="Robert [Chillibreeze]" userId="8fe5ebfe-980d-441d-bbff-8c5265b810b8" providerId="ADAL" clId="{34D41EDC-6575-492B-BB0F-479828C4EA79}" dt="2020-07-30T10:12:57.868" v="138" actId="790"/>
          <ac:spMkLst>
            <pc:docMk/>
            <pc:sldMk cId="3208085086" sldId="1732"/>
            <ac:spMk id="2" creationId="{C3FA4EE5-A3CF-4CDE-886E-67FDC18381A3}"/>
          </ac:spMkLst>
        </pc:spChg>
        <pc:spChg chg="mod">
          <ac:chgData name="Robert [Chillibreeze]" userId="8fe5ebfe-980d-441d-bbff-8c5265b810b8" providerId="ADAL" clId="{34D41EDC-6575-492B-BB0F-479828C4EA79}" dt="2020-07-30T10:12:57.874" v="139" actId="790"/>
          <ac:spMkLst>
            <pc:docMk/>
            <pc:sldMk cId="3208085086" sldId="1732"/>
            <ac:spMk id="4" creationId="{6FFCAD2A-4E3E-4DED-B86E-439F04C57D49}"/>
          </ac:spMkLst>
        </pc:spChg>
      </pc:sldChg>
      <pc:sldChg chg="modSp mod modNotes">
        <pc:chgData name="Robert [Chillibreeze]" userId="8fe5ebfe-980d-441d-bbff-8c5265b810b8" providerId="ADAL" clId="{34D41EDC-6575-492B-BB0F-479828C4EA79}" dt="2020-07-30T10:12:57.899" v="157" actId="790"/>
        <pc:sldMkLst>
          <pc:docMk/>
          <pc:sldMk cId="719891232" sldId="1733"/>
        </pc:sldMkLst>
        <pc:spChg chg="mod">
          <ac:chgData name="Robert [Chillibreeze]" userId="8fe5ebfe-980d-441d-bbff-8c5265b810b8" providerId="ADAL" clId="{34D41EDC-6575-492B-BB0F-479828C4EA79}" dt="2020-07-30T10:12:57.892" v="150" actId="790"/>
          <ac:spMkLst>
            <pc:docMk/>
            <pc:sldMk cId="719891232" sldId="1733"/>
            <ac:spMk id="2" creationId="{C3FA4EE5-A3CF-4CDE-886E-67FDC18381A3}"/>
          </ac:spMkLst>
        </pc:spChg>
        <pc:spChg chg="mod">
          <ac:chgData name="Robert [Chillibreeze]" userId="8fe5ebfe-980d-441d-bbff-8c5265b810b8" providerId="ADAL" clId="{34D41EDC-6575-492B-BB0F-479828C4EA79}" dt="2020-07-30T10:12:57.893" v="151" actId="790"/>
          <ac:spMkLst>
            <pc:docMk/>
            <pc:sldMk cId="719891232" sldId="1733"/>
            <ac:spMk id="7" creationId="{0A74557A-036A-4000-B5A2-3B212B1BA9D5}"/>
          </ac:spMkLst>
        </pc:spChg>
        <pc:spChg chg="mod">
          <ac:chgData name="Robert [Chillibreeze]" userId="8fe5ebfe-980d-441d-bbff-8c5265b810b8" providerId="ADAL" clId="{34D41EDC-6575-492B-BB0F-479828C4EA79}" dt="2020-07-30T10:12:57.894" v="152" actId="790"/>
          <ac:spMkLst>
            <pc:docMk/>
            <pc:sldMk cId="719891232" sldId="1733"/>
            <ac:spMk id="10" creationId="{DA393DA5-C71F-44A9-8EC1-AEE5E9D9585B}"/>
          </ac:spMkLst>
        </pc:spChg>
        <pc:spChg chg="mod">
          <ac:chgData name="Robert [Chillibreeze]" userId="8fe5ebfe-980d-441d-bbff-8c5265b810b8" providerId="ADAL" clId="{34D41EDC-6575-492B-BB0F-479828C4EA79}" dt="2020-07-30T10:12:57.895" v="153" actId="790"/>
          <ac:spMkLst>
            <pc:docMk/>
            <pc:sldMk cId="719891232" sldId="1733"/>
            <ac:spMk id="11" creationId="{182C8F38-3A04-4D09-B5DF-A61B8DFBD689}"/>
          </ac:spMkLst>
        </pc:spChg>
      </pc:sldChg>
      <pc:sldChg chg="modSp mod modNotes">
        <pc:chgData name="Robert [Chillibreeze]" userId="8fe5ebfe-980d-441d-bbff-8c5265b810b8" providerId="ADAL" clId="{34D41EDC-6575-492B-BB0F-479828C4EA79}" dt="2020-07-30T10:12:57.786" v="64" actId="790"/>
        <pc:sldMkLst>
          <pc:docMk/>
          <pc:sldMk cId="980734198" sldId="1734"/>
        </pc:sldMkLst>
        <pc:spChg chg="mod">
          <ac:chgData name="Robert [Chillibreeze]" userId="8fe5ebfe-980d-441d-bbff-8c5265b810b8" providerId="ADAL" clId="{34D41EDC-6575-492B-BB0F-479828C4EA79}" dt="2020-07-30T10:12:57.766" v="45" actId="790"/>
          <ac:spMkLst>
            <pc:docMk/>
            <pc:sldMk cId="980734198" sldId="1734"/>
            <ac:spMk id="4" creationId="{A60D9EA9-A7DA-490E-9210-A74EB814B765}"/>
          </ac:spMkLst>
        </pc:spChg>
        <pc:spChg chg="mod">
          <ac:chgData name="Robert [Chillibreeze]" userId="8fe5ebfe-980d-441d-bbff-8c5265b810b8" providerId="ADAL" clId="{34D41EDC-6575-492B-BB0F-479828C4EA79}" dt="2020-07-30T10:12:57.767" v="46" actId="790"/>
          <ac:spMkLst>
            <pc:docMk/>
            <pc:sldMk cId="980734198" sldId="1734"/>
            <ac:spMk id="5" creationId="{F765DFED-93BC-49DF-A661-D59CA5062A8A}"/>
          </ac:spMkLst>
        </pc:spChg>
        <pc:spChg chg="mod">
          <ac:chgData name="Robert [Chillibreeze]" userId="8fe5ebfe-980d-441d-bbff-8c5265b810b8" providerId="ADAL" clId="{34D41EDC-6575-492B-BB0F-479828C4EA79}" dt="2020-07-30T10:12:57.768" v="47" actId="790"/>
          <ac:spMkLst>
            <pc:docMk/>
            <pc:sldMk cId="980734198" sldId="1734"/>
            <ac:spMk id="8" creationId="{81C1C2AC-EACA-4215-BFA1-4EFE05223F97}"/>
          </ac:spMkLst>
        </pc:spChg>
        <pc:spChg chg="mod">
          <ac:chgData name="Robert [Chillibreeze]" userId="8fe5ebfe-980d-441d-bbff-8c5265b810b8" providerId="ADAL" clId="{34D41EDC-6575-492B-BB0F-479828C4EA79}" dt="2020-07-30T10:12:57.769" v="48" actId="790"/>
          <ac:spMkLst>
            <pc:docMk/>
            <pc:sldMk cId="980734198" sldId="1734"/>
            <ac:spMk id="10" creationId="{4528BDCB-88A4-401D-B16A-2E80700CD96F}"/>
          </ac:spMkLst>
        </pc:spChg>
        <pc:spChg chg="mod">
          <ac:chgData name="Robert [Chillibreeze]" userId="8fe5ebfe-980d-441d-bbff-8c5265b810b8" providerId="ADAL" clId="{34D41EDC-6575-492B-BB0F-479828C4EA79}" dt="2020-07-30T10:12:57.770" v="49" actId="790"/>
          <ac:spMkLst>
            <pc:docMk/>
            <pc:sldMk cId="980734198" sldId="1734"/>
            <ac:spMk id="12" creationId="{48D4A0A1-F61F-46CE-BBCA-9EA9BAD8394E}"/>
          </ac:spMkLst>
        </pc:spChg>
        <pc:spChg chg="mod">
          <ac:chgData name="Robert [Chillibreeze]" userId="8fe5ebfe-980d-441d-bbff-8c5265b810b8" providerId="ADAL" clId="{34D41EDC-6575-492B-BB0F-479828C4EA79}" dt="2020-07-30T10:12:57.774" v="52" actId="790"/>
          <ac:spMkLst>
            <pc:docMk/>
            <pc:sldMk cId="980734198" sldId="1734"/>
            <ac:spMk id="13" creationId="{81C9DD7A-5841-4994-BBD0-3AE00E06B381}"/>
          </ac:spMkLst>
        </pc:spChg>
        <pc:spChg chg="mod">
          <ac:chgData name="Robert [Chillibreeze]" userId="8fe5ebfe-980d-441d-bbff-8c5265b810b8" providerId="ADAL" clId="{34D41EDC-6575-492B-BB0F-479828C4EA79}" dt="2020-07-30T10:12:57.775" v="53" actId="790"/>
          <ac:spMkLst>
            <pc:docMk/>
            <pc:sldMk cId="980734198" sldId="1734"/>
            <ac:spMk id="14" creationId="{AC5778FC-E309-405D-914E-627C15E3CB67}"/>
          </ac:spMkLst>
        </pc:spChg>
        <pc:spChg chg="mod">
          <ac:chgData name="Robert [Chillibreeze]" userId="8fe5ebfe-980d-441d-bbff-8c5265b810b8" providerId="ADAL" clId="{34D41EDC-6575-492B-BB0F-479828C4EA79}" dt="2020-07-30T10:12:57.776" v="54" actId="790"/>
          <ac:spMkLst>
            <pc:docMk/>
            <pc:sldMk cId="980734198" sldId="1734"/>
            <ac:spMk id="16" creationId="{7D6488D2-ECD6-4CB2-961E-C727E3B68E23}"/>
          </ac:spMkLst>
        </pc:spChg>
        <pc:spChg chg="mod">
          <ac:chgData name="Robert [Chillibreeze]" userId="8fe5ebfe-980d-441d-bbff-8c5265b810b8" providerId="ADAL" clId="{34D41EDC-6575-492B-BB0F-479828C4EA79}" dt="2020-07-30T10:12:57.765" v="44" actId="790"/>
          <ac:spMkLst>
            <pc:docMk/>
            <pc:sldMk cId="980734198" sldId="1734"/>
            <ac:spMk id="17" creationId="{00000000-0000-0000-0000-000000000000}"/>
          </ac:spMkLst>
        </pc:spChg>
        <pc:spChg chg="mod">
          <ac:chgData name="Robert [Chillibreeze]" userId="8fe5ebfe-980d-441d-bbff-8c5265b810b8" providerId="ADAL" clId="{34D41EDC-6575-492B-BB0F-479828C4EA79}" dt="2020-07-30T10:12:57.778" v="55" actId="790"/>
          <ac:spMkLst>
            <pc:docMk/>
            <pc:sldMk cId="980734198" sldId="1734"/>
            <ac:spMk id="19" creationId="{B18A057E-B7CF-4D25-96C5-9F57B9BB225A}"/>
          </ac:spMkLst>
        </pc:spChg>
        <pc:spChg chg="mod">
          <ac:chgData name="Robert [Chillibreeze]" userId="8fe5ebfe-980d-441d-bbff-8c5265b810b8" providerId="ADAL" clId="{34D41EDC-6575-492B-BB0F-479828C4EA79}" dt="2020-07-30T10:12:57.778" v="56" actId="790"/>
          <ac:spMkLst>
            <pc:docMk/>
            <pc:sldMk cId="980734198" sldId="1734"/>
            <ac:spMk id="21" creationId="{016EE9E0-F638-4B27-9B25-3C01B0FCFF75}"/>
          </ac:spMkLst>
        </pc:spChg>
        <pc:spChg chg="mod">
          <ac:chgData name="Robert [Chillibreeze]" userId="8fe5ebfe-980d-441d-bbff-8c5265b810b8" providerId="ADAL" clId="{34D41EDC-6575-492B-BB0F-479828C4EA79}" dt="2020-07-30T10:12:57.780" v="57" actId="790"/>
          <ac:spMkLst>
            <pc:docMk/>
            <pc:sldMk cId="980734198" sldId="1734"/>
            <ac:spMk id="23" creationId="{57569740-B610-4A3F-9704-CE44B27DE0AB}"/>
          </ac:spMkLst>
        </pc:spChg>
        <pc:spChg chg="mod">
          <ac:chgData name="Robert [Chillibreeze]" userId="8fe5ebfe-980d-441d-bbff-8c5265b810b8" providerId="ADAL" clId="{34D41EDC-6575-492B-BB0F-479828C4EA79}" dt="2020-07-30T10:12:57.772" v="50" actId="790"/>
          <ac:spMkLst>
            <pc:docMk/>
            <pc:sldMk cId="980734198" sldId="1734"/>
            <ac:spMk id="25" creationId="{8353069D-8D02-45A9-B843-D1BF07BEAAEA}"/>
          </ac:spMkLst>
        </pc:spChg>
        <pc:spChg chg="mod">
          <ac:chgData name="Robert [Chillibreeze]" userId="8fe5ebfe-980d-441d-bbff-8c5265b810b8" providerId="ADAL" clId="{34D41EDC-6575-492B-BB0F-479828C4EA79}" dt="2020-07-30T10:12:57.773" v="51" actId="790"/>
          <ac:spMkLst>
            <pc:docMk/>
            <pc:sldMk cId="980734198" sldId="1734"/>
            <ac:spMk id="27" creationId="{DEFEB5F5-E8C7-4C9D-9108-AF1542EA7165}"/>
          </ac:spMkLst>
        </pc:spChg>
        <pc:spChg chg="mod">
          <ac:chgData name="Robert [Chillibreeze]" userId="8fe5ebfe-980d-441d-bbff-8c5265b810b8" providerId="ADAL" clId="{34D41EDC-6575-492B-BB0F-479828C4EA79}" dt="2020-07-30T10:12:57.781" v="58" actId="790"/>
          <ac:spMkLst>
            <pc:docMk/>
            <pc:sldMk cId="980734198" sldId="1734"/>
            <ac:spMk id="31" creationId="{14CDFE98-A249-456B-8D16-489C7C3C7919}"/>
          </ac:spMkLst>
        </pc:spChg>
        <pc:spChg chg="mod">
          <ac:chgData name="Robert [Chillibreeze]" userId="8fe5ebfe-980d-441d-bbff-8c5265b810b8" providerId="ADAL" clId="{34D41EDC-6575-492B-BB0F-479828C4EA79}" dt="2020-07-30T10:12:57.782" v="59" actId="790"/>
          <ac:spMkLst>
            <pc:docMk/>
            <pc:sldMk cId="980734198" sldId="1734"/>
            <ac:spMk id="35" creationId="{062A5EA8-E482-4F7B-8CB7-5BCFC9220DAF}"/>
          </ac:spMkLst>
        </pc:spChg>
      </pc:sldChg>
      <pc:sldChg chg="modSp mod modNotes">
        <pc:chgData name="Robert [Chillibreeze]" userId="8fe5ebfe-980d-441d-bbff-8c5265b810b8" providerId="ADAL" clId="{34D41EDC-6575-492B-BB0F-479828C4EA79}" dt="2020-07-30T10:12:57.811" v="84" actId="790"/>
        <pc:sldMkLst>
          <pc:docMk/>
          <pc:sldMk cId="3600067803" sldId="1735"/>
        </pc:sldMkLst>
        <pc:spChg chg="mod">
          <ac:chgData name="Robert [Chillibreeze]" userId="8fe5ebfe-980d-441d-bbff-8c5265b810b8" providerId="ADAL" clId="{34D41EDC-6575-492B-BB0F-479828C4EA79}" dt="2020-07-30T10:12:57.790" v="66" actId="790"/>
          <ac:spMkLst>
            <pc:docMk/>
            <pc:sldMk cId="3600067803" sldId="1735"/>
            <ac:spMk id="4" creationId="{A60D9EA9-A7DA-490E-9210-A74EB814B765}"/>
          </ac:spMkLst>
        </pc:spChg>
        <pc:spChg chg="mod">
          <ac:chgData name="Robert [Chillibreeze]" userId="8fe5ebfe-980d-441d-bbff-8c5265b810b8" providerId="ADAL" clId="{34D41EDC-6575-492B-BB0F-479828C4EA79}" dt="2020-07-30T10:12:57.792" v="67" actId="790"/>
          <ac:spMkLst>
            <pc:docMk/>
            <pc:sldMk cId="3600067803" sldId="1735"/>
            <ac:spMk id="5" creationId="{F765DFED-93BC-49DF-A661-D59CA5062A8A}"/>
          </ac:spMkLst>
        </pc:spChg>
        <pc:spChg chg="mod">
          <ac:chgData name="Robert [Chillibreeze]" userId="8fe5ebfe-980d-441d-bbff-8c5265b810b8" providerId="ADAL" clId="{34D41EDC-6575-492B-BB0F-479828C4EA79}" dt="2020-07-30T10:12:57.793" v="68" actId="790"/>
          <ac:spMkLst>
            <pc:docMk/>
            <pc:sldMk cId="3600067803" sldId="1735"/>
            <ac:spMk id="8" creationId="{81C1C2AC-EACA-4215-BFA1-4EFE05223F97}"/>
          </ac:spMkLst>
        </pc:spChg>
        <pc:spChg chg="mod">
          <ac:chgData name="Robert [Chillibreeze]" userId="8fe5ebfe-980d-441d-bbff-8c5265b810b8" providerId="ADAL" clId="{34D41EDC-6575-492B-BB0F-479828C4EA79}" dt="2020-07-30T10:12:57.794" v="69" actId="790"/>
          <ac:spMkLst>
            <pc:docMk/>
            <pc:sldMk cId="3600067803" sldId="1735"/>
            <ac:spMk id="10" creationId="{4528BDCB-88A4-401D-B16A-2E80700CD96F}"/>
          </ac:spMkLst>
        </pc:spChg>
        <pc:spChg chg="mod">
          <ac:chgData name="Robert [Chillibreeze]" userId="8fe5ebfe-980d-441d-bbff-8c5265b810b8" providerId="ADAL" clId="{34D41EDC-6575-492B-BB0F-479828C4EA79}" dt="2020-07-30T10:12:57.796" v="70" actId="790"/>
          <ac:spMkLst>
            <pc:docMk/>
            <pc:sldMk cId="3600067803" sldId="1735"/>
            <ac:spMk id="12" creationId="{48D4A0A1-F61F-46CE-BBCA-9EA9BAD8394E}"/>
          </ac:spMkLst>
        </pc:spChg>
        <pc:spChg chg="mod">
          <ac:chgData name="Robert [Chillibreeze]" userId="8fe5ebfe-980d-441d-bbff-8c5265b810b8" providerId="ADAL" clId="{34D41EDC-6575-492B-BB0F-479828C4EA79}" dt="2020-07-30T10:12:57.797" v="71" actId="790"/>
          <ac:spMkLst>
            <pc:docMk/>
            <pc:sldMk cId="3600067803" sldId="1735"/>
            <ac:spMk id="13" creationId="{81C9DD7A-5841-4994-BBD0-3AE00E06B381}"/>
          </ac:spMkLst>
        </pc:spChg>
        <pc:spChg chg="mod">
          <ac:chgData name="Robert [Chillibreeze]" userId="8fe5ebfe-980d-441d-bbff-8c5265b810b8" providerId="ADAL" clId="{34D41EDC-6575-492B-BB0F-479828C4EA79}" dt="2020-07-30T10:12:57.798" v="72" actId="790"/>
          <ac:spMkLst>
            <pc:docMk/>
            <pc:sldMk cId="3600067803" sldId="1735"/>
            <ac:spMk id="14" creationId="{AC5778FC-E309-405D-914E-627C15E3CB67}"/>
          </ac:spMkLst>
        </pc:spChg>
        <pc:spChg chg="mod">
          <ac:chgData name="Robert [Chillibreeze]" userId="8fe5ebfe-980d-441d-bbff-8c5265b810b8" providerId="ADAL" clId="{34D41EDC-6575-492B-BB0F-479828C4EA79}" dt="2020-07-30T10:12:57.799" v="73" actId="790"/>
          <ac:spMkLst>
            <pc:docMk/>
            <pc:sldMk cId="3600067803" sldId="1735"/>
            <ac:spMk id="16" creationId="{7D6488D2-ECD6-4CB2-961E-C727E3B68E23}"/>
          </ac:spMkLst>
        </pc:spChg>
        <pc:spChg chg="mod">
          <ac:chgData name="Robert [Chillibreeze]" userId="8fe5ebfe-980d-441d-bbff-8c5265b810b8" providerId="ADAL" clId="{34D41EDC-6575-492B-BB0F-479828C4EA79}" dt="2020-07-30T10:12:57.788" v="65" actId="790"/>
          <ac:spMkLst>
            <pc:docMk/>
            <pc:sldMk cId="3600067803" sldId="1735"/>
            <ac:spMk id="17" creationId="{00000000-0000-0000-0000-000000000000}"/>
          </ac:spMkLst>
        </pc:spChg>
        <pc:spChg chg="mod">
          <ac:chgData name="Robert [Chillibreeze]" userId="8fe5ebfe-980d-441d-bbff-8c5265b810b8" providerId="ADAL" clId="{34D41EDC-6575-492B-BB0F-479828C4EA79}" dt="2020-07-30T10:12:57.800" v="74" actId="790"/>
          <ac:spMkLst>
            <pc:docMk/>
            <pc:sldMk cId="3600067803" sldId="1735"/>
            <ac:spMk id="19" creationId="{B18A057E-B7CF-4D25-96C5-9F57B9BB225A}"/>
          </ac:spMkLst>
        </pc:spChg>
        <pc:spChg chg="mod">
          <ac:chgData name="Robert [Chillibreeze]" userId="8fe5ebfe-980d-441d-bbff-8c5265b810b8" providerId="ADAL" clId="{34D41EDC-6575-492B-BB0F-479828C4EA79}" dt="2020-07-30T10:12:57.802" v="75" actId="790"/>
          <ac:spMkLst>
            <pc:docMk/>
            <pc:sldMk cId="3600067803" sldId="1735"/>
            <ac:spMk id="21" creationId="{016EE9E0-F638-4B27-9B25-3C01B0FCFF75}"/>
          </ac:spMkLst>
        </pc:spChg>
        <pc:spChg chg="mod">
          <ac:chgData name="Robert [Chillibreeze]" userId="8fe5ebfe-980d-441d-bbff-8c5265b810b8" providerId="ADAL" clId="{34D41EDC-6575-492B-BB0F-479828C4EA79}" dt="2020-07-30T10:12:57.803" v="76" actId="790"/>
          <ac:spMkLst>
            <pc:docMk/>
            <pc:sldMk cId="3600067803" sldId="1735"/>
            <ac:spMk id="23" creationId="{57569740-B610-4A3F-9704-CE44B27DE0AB}"/>
          </ac:spMkLst>
        </pc:spChg>
        <pc:spChg chg="mod">
          <ac:chgData name="Robert [Chillibreeze]" userId="8fe5ebfe-980d-441d-bbff-8c5265b810b8" providerId="ADAL" clId="{34D41EDC-6575-492B-BB0F-479828C4EA79}" dt="2020-07-30T10:12:57.805" v="78" actId="790"/>
          <ac:spMkLst>
            <pc:docMk/>
            <pc:sldMk cId="3600067803" sldId="1735"/>
            <ac:spMk id="29" creationId="{CA2EA42B-81E9-43E3-8E60-433AA7A1BBC9}"/>
          </ac:spMkLst>
        </pc:spChg>
        <pc:spChg chg="mod">
          <ac:chgData name="Robert [Chillibreeze]" userId="8fe5ebfe-980d-441d-bbff-8c5265b810b8" providerId="ADAL" clId="{34D41EDC-6575-492B-BB0F-479828C4EA79}" dt="2020-07-30T10:12:57.804" v="77" actId="790"/>
          <ac:spMkLst>
            <pc:docMk/>
            <pc:sldMk cId="3600067803" sldId="1735"/>
            <ac:spMk id="31" creationId="{14CDFE98-A249-456B-8D16-489C7C3C7919}"/>
          </ac:spMkLst>
        </pc:spChg>
        <pc:spChg chg="mod">
          <ac:chgData name="Robert [Chillibreeze]" userId="8fe5ebfe-980d-441d-bbff-8c5265b810b8" providerId="ADAL" clId="{34D41EDC-6575-492B-BB0F-479828C4EA79}" dt="2020-07-30T10:12:57.807" v="79" actId="790"/>
          <ac:spMkLst>
            <pc:docMk/>
            <pc:sldMk cId="3600067803" sldId="1735"/>
            <ac:spMk id="35" creationId="{062A5EA8-E482-4F7B-8CB7-5BCFC9220DAF}"/>
          </ac:spMkLst>
        </pc:spChg>
      </pc:sldChg>
      <pc:sldChg chg="modSp mod modNotes">
        <pc:chgData name="Robert [Chillibreeze]" userId="8fe5ebfe-980d-441d-bbff-8c5265b810b8" providerId="ADAL" clId="{34D41EDC-6575-492B-BB0F-479828C4EA79}" dt="2020-07-30T10:12:57.832" v="104" actId="790"/>
        <pc:sldMkLst>
          <pc:docMk/>
          <pc:sldMk cId="1852164908" sldId="1736"/>
        </pc:sldMkLst>
        <pc:spChg chg="mod">
          <ac:chgData name="Robert [Chillibreeze]" userId="8fe5ebfe-980d-441d-bbff-8c5265b810b8" providerId="ADAL" clId="{34D41EDC-6575-492B-BB0F-479828C4EA79}" dt="2020-07-30T10:12:57.813" v="86" actId="790"/>
          <ac:spMkLst>
            <pc:docMk/>
            <pc:sldMk cId="1852164908" sldId="1736"/>
            <ac:spMk id="4" creationId="{A60D9EA9-A7DA-490E-9210-A74EB814B765}"/>
          </ac:spMkLst>
        </pc:spChg>
        <pc:spChg chg="mod">
          <ac:chgData name="Robert [Chillibreeze]" userId="8fe5ebfe-980d-441d-bbff-8c5265b810b8" providerId="ADAL" clId="{34D41EDC-6575-492B-BB0F-479828C4EA79}" dt="2020-07-30T10:12:57.822" v="94" actId="790"/>
          <ac:spMkLst>
            <pc:docMk/>
            <pc:sldMk cId="1852164908" sldId="1736"/>
            <ac:spMk id="13" creationId="{81C9DD7A-5841-4994-BBD0-3AE00E06B381}"/>
          </ac:spMkLst>
        </pc:spChg>
        <pc:spChg chg="mod">
          <ac:chgData name="Robert [Chillibreeze]" userId="8fe5ebfe-980d-441d-bbff-8c5265b810b8" providerId="ADAL" clId="{34D41EDC-6575-492B-BB0F-479828C4EA79}" dt="2020-07-30T10:12:57.823" v="95" actId="790"/>
          <ac:spMkLst>
            <pc:docMk/>
            <pc:sldMk cId="1852164908" sldId="1736"/>
            <ac:spMk id="14" creationId="{AC5778FC-E309-405D-914E-627C15E3CB67}"/>
          </ac:spMkLst>
        </pc:spChg>
        <pc:spChg chg="mod">
          <ac:chgData name="Robert [Chillibreeze]" userId="8fe5ebfe-980d-441d-bbff-8c5265b810b8" providerId="ADAL" clId="{34D41EDC-6575-492B-BB0F-479828C4EA79}" dt="2020-07-30T10:12:57.824" v="96" actId="790"/>
          <ac:spMkLst>
            <pc:docMk/>
            <pc:sldMk cId="1852164908" sldId="1736"/>
            <ac:spMk id="16" creationId="{7D6488D2-ECD6-4CB2-961E-C727E3B68E23}"/>
          </ac:spMkLst>
        </pc:spChg>
        <pc:spChg chg="mod">
          <ac:chgData name="Robert [Chillibreeze]" userId="8fe5ebfe-980d-441d-bbff-8c5265b810b8" providerId="ADAL" clId="{34D41EDC-6575-492B-BB0F-479828C4EA79}" dt="2020-07-30T10:12:57.812" v="85" actId="790"/>
          <ac:spMkLst>
            <pc:docMk/>
            <pc:sldMk cId="1852164908" sldId="1736"/>
            <ac:spMk id="17" creationId="{00000000-0000-0000-0000-000000000000}"/>
          </ac:spMkLst>
        </pc:spChg>
        <pc:spChg chg="mod">
          <ac:chgData name="Robert [Chillibreeze]" userId="8fe5ebfe-980d-441d-bbff-8c5265b810b8" providerId="ADAL" clId="{34D41EDC-6575-492B-BB0F-479828C4EA79}" dt="2020-07-30T10:12:57.825" v="97" actId="790"/>
          <ac:spMkLst>
            <pc:docMk/>
            <pc:sldMk cId="1852164908" sldId="1736"/>
            <ac:spMk id="19" creationId="{B18A057E-B7CF-4D25-96C5-9F57B9BB225A}"/>
          </ac:spMkLst>
        </pc:spChg>
        <pc:spChg chg="mod">
          <ac:chgData name="Robert [Chillibreeze]" userId="8fe5ebfe-980d-441d-bbff-8c5265b810b8" providerId="ADAL" clId="{34D41EDC-6575-492B-BB0F-479828C4EA79}" dt="2020-07-30T10:12:57.826" v="98" actId="790"/>
          <ac:spMkLst>
            <pc:docMk/>
            <pc:sldMk cId="1852164908" sldId="1736"/>
            <ac:spMk id="21" creationId="{016EE9E0-F638-4B27-9B25-3C01B0FCFF75}"/>
          </ac:spMkLst>
        </pc:spChg>
        <pc:spChg chg="mod">
          <ac:chgData name="Robert [Chillibreeze]" userId="8fe5ebfe-980d-441d-bbff-8c5265b810b8" providerId="ADAL" clId="{34D41EDC-6575-492B-BB0F-479828C4EA79}" dt="2020-07-30T10:12:57.827" v="99" actId="790"/>
          <ac:spMkLst>
            <pc:docMk/>
            <pc:sldMk cId="1852164908" sldId="1736"/>
            <ac:spMk id="23" creationId="{57569740-B610-4A3F-9704-CE44B27DE0AB}"/>
          </ac:spMkLst>
        </pc:spChg>
        <pc:spChg chg="mod">
          <ac:chgData name="Robert [Chillibreeze]" userId="8fe5ebfe-980d-441d-bbff-8c5265b810b8" providerId="ADAL" clId="{34D41EDC-6575-492B-BB0F-479828C4EA79}" dt="2020-07-30T10:12:57.814" v="87" actId="790"/>
          <ac:spMkLst>
            <pc:docMk/>
            <pc:sldMk cId="1852164908" sldId="1736"/>
            <ac:spMk id="24" creationId="{B10EF170-B1AB-4034-A434-87E95A0AD283}"/>
          </ac:spMkLst>
        </pc:spChg>
        <pc:spChg chg="mod">
          <ac:chgData name="Robert [Chillibreeze]" userId="8fe5ebfe-980d-441d-bbff-8c5265b810b8" providerId="ADAL" clId="{34D41EDC-6575-492B-BB0F-479828C4EA79}" dt="2020-07-30T10:12:57.815" v="88" actId="790"/>
          <ac:spMkLst>
            <pc:docMk/>
            <pc:sldMk cId="1852164908" sldId="1736"/>
            <ac:spMk id="28" creationId="{146C679B-486F-4A49-89D3-4DAC3D0BE54E}"/>
          </ac:spMkLst>
        </pc:spChg>
        <pc:spChg chg="mod">
          <ac:chgData name="Robert [Chillibreeze]" userId="8fe5ebfe-980d-441d-bbff-8c5265b810b8" providerId="ADAL" clId="{34D41EDC-6575-492B-BB0F-479828C4EA79}" dt="2020-07-30T10:12:57.816" v="89" actId="790"/>
          <ac:spMkLst>
            <pc:docMk/>
            <pc:sldMk cId="1852164908" sldId="1736"/>
            <ac:spMk id="30" creationId="{34129E91-DC95-4A58-A5C4-FFF1239C13B1}"/>
          </ac:spMkLst>
        </pc:spChg>
        <pc:spChg chg="mod">
          <ac:chgData name="Robert [Chillibreeze]" userId="8fe5ebfe-980d-441d-bbff-8c5265b810b8" providerId="ADAL" clId="{34D41EDC-6575-492B-BB0F-479828C4EA79}" dt="2020-07-30T10:12:57.817" v="90" actId="790"/>
          <ac:spMkLst>
            <pc:docMk/>
            <pc:sldMk cId="1852164908" sldId="1736"/>
            <ac:spMk id="32" creationId="{452BF7A8-7BEF-40B2-B093-D88BC83D2BB6}"/>
          </ac:spMkLst>
        </pc:spChg>
        <pc:spChg chg="mod">
          <ac:chgData name="Robert [Chillibreeze]" userId="8fe5ebfe-980d-441d-bbff-8c5265b810b8" providerId="ADAL" clId="{34D41EDC-6575-492B-BB0F-479828C4EA79}" dt="2020-07-30T10:12:57.818" v="91" actId="790"/>
          <ac:spMkLst>
            <pc:docMk/>
            <pc:sldMk cId="1852164908" sldId="1736"/>
            <ac:spMk id="34" creationId="{670A4780-413F-4C75-9173-F0C1D9D07E0B}"/>
          </ac:spMkLst>
        </pc:spChg>
        <pc:spChg chg="mod">
          <ac:chgData name="Robert [Chillibreeze]" userId="8fe5ebfe-980d-441d-bbff-8c5265b810b8" providerId="ADAL" clId="{34D41EDC-6575-492B-BB0F-479828C4EA79}" dt="2020-07-30T10:12:57.819" v="92" actId="790"/>
          <ac:spMkLst>
            <pc:docMk/>
            <pc:sldMk cId="1852164908" sldId="1736"/>
            <ac:spMk id="36" creationId="{E08C9E39-476D-4B08-9BCD-705F016864DE}"/>
          </ac:spMkLst>
        </pc:spChg>
        <pc:spChg chg="mod">
          <ac:chgData name="Robert [Chillibreeze]" userId="8fe5ebfe-980d-441d-bbff-8c5265b810b8" providerId="ADAL" clId="{34D41EDC-6575-492B-BB0F-479828C4EA79}" dt="2020-07-30T10:12:57.820" v="93" actId="790"/>
          <ac:spMkLst>
            <pc:docMk/>
            <pc:sldMk cId="1852164908" sldId="1736"/>
            <ac:spMk id="38" creationId="{68778C0A-FF5B-4BF6-ABC7-B5D93A876494}"/>
          </ac:spMkLst>
        </pc:spChg>
      </pc:sldChg>
      <pc:sldChg chg="modSp mod modNotes">
        <pc:chgData name="Robert [Chillibreeze]" userId="8fe5ebfe-980d-441d-bbff-8c5265b810b8" providerId="ADAL" clId="{34D41EDC-6575-492B-BB0F-479828C4EA79}" dt="2020-07-30T10:12:57.853" v="123" actId="790"/>
        <pc:sldMkLst>
          <pc:docMk/>
          <pc:sldMk cId="3658188580" sldId="1737"/>
        </pc:sldMkLst>
        <pc:spChg chg="mod">
          <ac:chgData name="Robert [Chillibreeze]" userId="8fe5ebfe-980d-441d-bbff-8c5265b810b8" providerId="ADAL" clId="{34D41EDC-6575-492B-BB0F-479828C4EA79}" dt="2020-07-30T10:12:57.834" v="106" actId="790"/>
          <ac:spMkLst>
            <pc:docMk/>
            <pc:sldMk cId="3658188580" sldId="1737"/>
            <ac:spMk id="4" creationId="{A60D9EA9-A7DA-490E-9210-A74EB814B765}"/>
          </ac:spMkLst>
        </pc:spChg>
        <pc:spChg chg="mod">
          <ac:chgData name="Robert [Chillibreeze]" userId="8fe5ebfe-980d-441d-bbff-8c5265b810b8" providerId="ADAL" clId="{34D41EDC-6575-492B-BB0F-479828C4EA79}" dt="2020-07-30T10:12:57.843" v="113" actId="790"/>
          <ac:spMkLst>
            <pc:docMk/>
            <pc:sldMk cId="3658188580" sldId="1737"/>
            <ac:spMk id="13" creationId="{81C9DD7A-5841-4994-BBD0-3AE00E06B381}"/>
          </ac:spMkLst>
        </pc:spChg>
        <pc:spChg chg="mod">
          <ac:chgData name="Robert [Chillibreeze]" userId="8fe5ebfe-980d-441d-bbff-8c5265b810b8" providerId="ADAL" clId="{34D41EDC-6575-492B-BB0F-479828C4EA79}" dt="2020-07-30T10:12:57.844" v="114" actId="790"/>
          <ac:spMkLst>
            <pc:docMk/>
            <pc:sldMk cId="3658188580" sldId="1737"/>
            <ac:spMk id="14" creationId="{AC5778FC-E309-405D-914E-627C15E3CB67}"/>
          </ac:spMkLst>
        </pc:spChg>
        <pc:spChg chg="mod">
          <ac:chgData name="Robert [Chillibreeze]" userId="8fe5ebfe-980d-441d-bbff-8c5265b810b8" providerId="ADAL" clId="{34D41EDC-6575-492B-BB0F-479828C4EA79}" dt="2020-07-30T10:12:57.845" v="115" actId="790"/>
          <ac:spMkLst>
            <pc:docMk/>
            <pc:sldMk cId="3658188580" sldId="1737"/>
            <ac:spMk id="16" creationId="{7D6488D2-ECD6-4CB2-961E-C727E3B68E23}"/>
          </ac:spMkLst>
        </pc:spChg>
        <pc:spChg chg="mod">
          <ac:chgData name="Robert [Chillibreeze]" userId="8fe5ebfe-980d-441d-bbff-8c5265b810b8" providerId="ADAL" clId="{34D41EDC-6575-492B-BB0F-479828C4EA79}" dt="2020-07-30T10:12:57.833" v="105" actId="790"/>
          <ac:spMkLst>
            <pc:docMk/>
            <pc:sldMk cId="3658188580" sldId="1737"/>
            <ac:spMk id="17" creationId="{00000000-0000-0000-0000-000000000000}"/>
          </ac:spMkLst>
        </pc:spChg>
        <pc:spChg chg="mod">
          <ac:chgData name="Robert [Chillibreeze]" userId="8fe5ebfe-980d-441d-bbff-8c5265b810b8" providerId="ADAL" clId="{34D41EDC-6575-492B-BB0F-479828C4EA79}" dt="2020-07-30T10:12:57.846" v="116" actId="790"/>
          <ac:spMkLst>
            <pc:docMk/>
            <pc:sldMk cId="3658188580" sldId="1737"/>
            <ac:spMk id="19" creationId="{B18A057E-B7CF-4D25-96C5-9F57B9BB225A}"/>
          </ac:spMkLst>
        </pc:spChg>
        <pc:spChg chg="mod">
          <ac:chgData name="Robert [Chillibreeze]" userId="8fe5ebfe-980d-441d-bbff-8c5265b810b8" providerId="ADAL" clId="{34D41EDC-6575-492B-BB0F-479828C4EA79}" dt="2020-07-30T10:12:57.847" v="117" actId="790"/>
          <ac:spMkLst>
            <pc:docMk/>
            <pc:sldMk cId="3658188580" sldId="1737"/>
            <ac:spMk id="21" creationId="{016EE9E0-F638-4B27-9B25-3C01B0FCFF75}"/>
          </ac:spMkLst>
        </pc:spChg>
        <pc:spChg chg="mod">
          <ac:chgData name="Robert [Chillibreeze]" userId="8fe5ebfe-980d-441d-bbff-8c5265b810b8" providerId="ADAL" clId="{34D41EDC-6575-492B-BB0F-479828C4EA79}" dt="2020-07-30T10:12:57.848" v="118" actId="790"/>
          <ac:spMkLst>
            <pc:docMk/>
            <pc:sldMk cId="3658188580" sldId="1737"/>
            <ac:spMk id="23" creationId="{57569740-B610-4A3F-9704-CE44B27DE0AB}"/>
          </ac:spMkLst>
        </pc:spChg>
        <pc:spChg chg="mod">
          <ac:chgData name="Robert [Chillibreeze]" userId="8fe5ebfe-980d-441d-bbff-8c5265b810b8" providerId="ADAL" clId="{34D41EDC-6575-492B-BB0F-479828C4EA79}" dt="2020-07-30T10:12:57.835" v="107" actId="790"/>
          <ac:spMkLst>
            <pc:docMk/>
            <pc:sldMk cId="3658188580" sldId="1737"/>
            <ac:spMk id="31" creationId="{2895E23B-0C44-4E69-92A9-E170FC8CF333}"/>
          </ac:spMkLst>
        </pc:spChg>
        <pc:spChg chg="mod">
          <ac:chgData name="Robert [Chillibreeze]" userId="8fe5ebfe-980d-441d-bbff-8c5265b810b8" providerId="ADAL" clId="{34D41EDC-6575-492B-BB0F-479828C4EA79}" dt="2020-07-30T10:12:57.836" v="108" actId="790"/>
          <ac:spMkLst>
            <pc:docMk/>
            <pc:sldMk cId="3658188580" sldId="1737"/>
            <ac:spMk id="34" creationId="{DA29FFF4-9E7F-422E-8ADA-803493A7287E}"/>
          </ac:spMkLst>
        </pc:spChg>
        <pc:spChg chg="mod">
          <ac:chgData name="Robert [Chillibreeze]" userId="8fe5ebfe-980d-441d-bbff-8c5265b810b8" providerId="ADAL" clId="{34D41EDC-6575-492B-BB0F-479828C4EA79}" dt="2020-07-30T10:12:57.838" v="109" actId="790"/>
          <ac:spMkLst>
            <pc:docMk/>
            <pc:sldMk cId="3658188580" sldId="1737"/>
            <ac:spMk id="36" creationId="{17B99D82-9362-4E1A-8A9E-DE2E2C48B8A2}"/>
          </ac:spMkLst>
        </pc:spChg>
        <pc:spChg chg="mod">
          <ac:chgData name="Robert [Chillibreeze]" userId="8fe5ebfe-980d-441d-bbff-8c5265b810b8" providerId="ADAL" clId="{34D41EDC-6575-492B-BB0F-479828C4EA79}" dt="2020-07-30T10:12:57.839" v="110" actId="790"/>
          <ac:spMkLst>
            <pc:docMk/>
            <pc:sldMk cId="3658188580" sldId="1737"/>
            <ac:spMk id="38" creationId="{023BCBF1-DCDA-4B92-B9AF-70086C3F9B0B}"/>
          </ac:spMkLst>
        </pc:spChg>
        <pc:spChg chg="mod">
          <ac:chgData name="Robert [Chillibreeze]" userId="8fe5ebfe-980d-441d-bbff-8c5265b810b8" providerId="ADAL" clId="{34D41EDC-6575-492B-BB0F-479828C4EA79}" dt="2020-07-30T10:12:57.840" v="111" actId="790"/>
          <ac:spMkLst>
            <pc:docMk/>
            <pc:sldMk cId="3658188580" sldId="1737"/>
            <ac:spMk id="40" creationId="{C152BD73-F5B6-4C08-A09B-D29150A436C3}"/>
          </ac:spMkLst>
        </pc:spChg>
        <pc:spChg chg="mod">
          <ac:chgData name="Robert [Chillibreeze]" userId="8fe5ebfe-980d-441d-bbff-8c5265b810b8" providerId="ADAL" clId="{34D41EDC-6575-492B-BB0F-479828C4EA79}" dt="2020-07-30T10:12:57.841" v="112" actId="790"/>
          <ac:spMkLst>
            <pc:docMk/>
            <pc:sldMk cId="3658188580" sldId="1737"/>
            <ac:spMk id="42" creationId="{3B64442C-C08C-479A-B53E-6375C2BA3DD5}"/>
          </ac:spMkLst>
        </pc:spChg>
      </pc:sldChg>
      <pc:sldChg chg="modSp mod modNotes">
        <pc:chgData name="Robert [Chillibreeze]" userId="8fe5ebfe-980d-441d-bbff-8c5265b810b8" providerId="ADAL" clId="{34D41EDC-6575-492B-BB0F-479828C4EA79}" dt="2020-07-30T10:12:57.867" v="137" actId="790"/>
        <pc:sldMkLst>
          <pc:docMk/>
          <pc:sldMk cId="3634043299" sldId="1738"/>
        </pc:sldMkLst>
        <pc:spChg chg="mod">
          <ac:chgData name="Robert [Chillibreeze]" userId="8fe5ebfe-980d-441d-bbff-8c5265b810b8" providerId="ADAL" clId="{34D41EDC-6575-492B-BB0F-479828C4EA79}" dt="2020-07-30T10:12:57.856" v="125" actId="790"/>
          <ac:spMkLst>
            <pc:docMk/>
            <pc:sldMk cId="3634043299" sldId="1738"/>
            <ac:spMk id="4" creationId="{A60D9EA9-A7DA-490E-9210-A74EB814B765}"/>
          </ac:spMkLst>
        </pc:spChg>
        <pc:spChg chg="mod">
          <ac:chgData name="Robert [Chillibreeze]" userId="8fe5ebfe-980d-441d-bbff-8c5265b810b8" providerId="ADAL" clId="{34D41EDC-6575-492B-BB0F-479828C4EA79}" dt="2020-07-30T10:12:57.856" v="126" actId="790"/>
          <ac:spMkLst>
            <pc:docMk/>
            <pc:sldMk cId="3634043299" sldId="1738"/>
            <ac:spMk id="5" creationId="{F765DFED-93BC-49DF-A661-D59CA5062A8A}"/>
          </ac:spMkLst>
        </pc:spChg>
        <pc:spChg chg="mod">
          <ac:chgData name="Robert [Chillibreeze]" userId="8fe5ebfe-980d-441d-bbff-8c5265b810b8" providerId="ADAL" clId="{34D41EDC-6575-492B-BB0F-479828C4EA79}" dt="2020-07-30T10:12:57.857" v="127" actId="790"/>
          <ac:spMkLst>
            <pc:docMk/>
            <pc:sldMk cId="3634043299" sldId="1738"/>
            <ac:spMk id="8" creationId="{81C1C2AC-EACA-4215-BFA1-4EFE05223F97}"/>
          </ac:spMkLst>
        </pc:spChg>
        <pc:spChg chg="mod">
          <ac:chgData name="Robert [Chillibreeze]" userId="8fe5ebfe-980d-441d-bbff-8c5265b810b8" providerId="ADAL" clId="{34D41EDC-6575-492B-BB0F-479828C4EA79}" dt="2020-07-30T10:12:57.858" v="128" actId="790"/>
          <ac:spMkLst>
            <pc:docMk/>
            <pc:sldMk cId="3634043299" sldId="1738"/>
            <ac:spMk id="10" creationId="{4528BDCB-88A4-401D-B16A-2E80700CD96F}"/>
          </ac:spMkLst>
        </pc:spChg>
        <pc:spChg chg="mod">
          <ac:chgData name="Robert [Chillibreeze]" userId="8fe5ebfe-980d-441d-bbff-8c5265b810b8" providerId="ADAL" clId="{34D41EDC-6575-492B-BB0F-479828C4EA79}" dt="2020-07-30T10:12:57.859" v="129" actId="790"/>
          <ac:spMkLst>
            <pc:docMk/>
            <pc:sldMk cId="3634043299" sldId="1738"/>
            <ac:spMk id="12" creationId="{48D4A0A1-F61F-46CE-BBCA-9EA9BAD8394E}"/>
          </ac:spMkLst>
        </pc:spChg>
        <pc:spChg chg="mod">
          <ac:chgData name="Robert [Chillibreeze]" userId="8fe5ebfe-980d-441d-bbff-8c5265b810b8" providerId="ADAL" clId="{34D41EDC-6575-492B-BB0F-479828C4EA79}" dt="2020-07-30T10:12:57.854" v="124" actId="790"/>
          <ac:spMkLst>
            <pc:docMk/>
            <pc:sldMk cId="3634043299" sldId="1738"/>
            <ac:spMk id="17" creationId="{00000000-0000-0000-0000-000000000000}"/>
          </ac:spMkLst>
        </pc:spChg>
        <pc:spChg chg="mod">
          <ac:chgData name="Robert [Chillibreeze]" userId="8fe5ebfe-980d-441d-bbff-8c5265b810b8" providerId="ADAL" clId="{34D41EDC-6575-492B-BB0F-479828C4EA79}" dt="2020-07-30T10:12:57.860" v="130" actId="790"/>
          <ac:spMkLst>
            <pc:docMk/>
            <pc:sldMk cId="3634043299" sldId="1738"/>
            <ac:spMk id="26" creationId="{3F9CE90F-D01C-4975-B6B6-6A4D8F2E1336}"/>
          </ac:spMkLst>
        </pc:spChg>
        <pc:spChg chg="mod">
          <ac:chgData name="Robert [Chillibreeze]" userId="8fe5ebfe-980d-441d-bbff-8c5265b810b8" providerId="ADAL" clId="{34D41EDC-6575-492B-BB0F-479828C4EA79}" dt="2020-07-30T10:12:57.861" v="131" actId="790"/>
          <ac:spMkLst>
            <pc:docMk/>
            <pc:sldMk cId="3634043299" sldId="1738"/>
            <ac:spMk id="28" creationId="{196A1342-15BE-4F66-9B8A-2B48CBBA7DB5}"/>
          </ac:spMkLst>
        </pc:spChg>
        <pc:spChg chg="mod">
          <ac:chgData name="Robert [Chillibreeze]" userId="8fe5ebfe-980d-441d-bbff-8c5265b810b8" providerId="ADAL" clId="{34D41EDC-6575-492B-BB0F-479828C4EA79}" dt="2020-07-30T10:12:57.862" v="132" actId="790"/>
          <ac:spMkLst>
            <pc:docMk/>
            <pc:sldMk cId="3634043299" sldId="1738"/>
            <ac:spMk id="32" creationId="{20D18C17-C74F-4957-BC55-90E365061A25}"/>
          </ac:spMkLst>
        </pc:spChg>
      </pc:sldChg>
      <pc:sldMasterChg chg="delSldLayout modSldLayout">
        <pc:chgData name="Robert [Chillibreeze]" userId="8fe5ebfe-980d-441d-bbff-8c5265b810b8" providerId="ADAL" clId="{34D41EDC-6575-492B-BB0F-479828C4EA79}" dt="2020-07-30T10:19:22.077" v="187" actId="2696"/>
        <pc:sldMasterMkLst>
          <pc:docMk/>
          <pc:sldMasterMk cId="3263374804" sldId="2147484715"/>
        </pc:sldMasterMkLst>
        <pc:sldLayoutChg chg="addSp delSp modSp mod setBg">
          <pc:chgData name="Robert [Chillibreeze]" userId="8fe5ebfe-980d-441d-bbff-8c5265b810b8" providerId="ADAL" clId="{34D41EDC-6575-492B-BB0F-479828C4EA79}" dt="2020-07-30T10:16:48.952" v="179"/>
          <pc:sldLayoutMkLst>
            <pc:docMk/>
            <pc:sldMasterMk cId="3263374804" sldId="2147484715"/>
            <pc:sldLayoutMk cId="3039092324" sldId="2147484716"/>
          </pc:sldLayoutMkLst>
          <pc:picChg chg="add del mod">
            <ac:chgData name="Robert [Chillibreeze]" userId="8fe5ebfe-980d-441d-bbff-8c5265b810b8" providerId="ADAL" clId="{34D41EDC-6575-492B-BB0F-479828C4EA79}" dt="2020-07-30T10:15:37.975" v="169" actId="478"/>
            <ac:picMkLst>
              <pc:docMk/>
              <pc:sldMasterMk cId="3263374804" sldId="2147484715"/>
              <pc:sldLayoutMk cId="3039092324" sldId="2147484716"/>
              <ac:picMk id="4" creationId="{2C6DDC7D-D23B-4D9B-9F2E-10F90178F83A}"/>
            </ac:picMkLst>
          </pc:picChg>
          <pc:picChg chg="add del mod">
            <ac:chgData name="Robert [Chillibreeze]" userId="8fe5ebfe-980d-441d-bbff-8c5265b810b8" providerId="ADAL" clId="{34D41EDC-6575-492B-BB0F-479828C4EA79}" dt="2020-07-30T10:16:09.388" v="173" actId="478"/>
            <ac:picMkLst>
              <pc:docMk/>
              <pc:sldMasterMk cId="3263374804" sldId="2147484715"/>
              <pc:sldLayoutMk cId="3039092324" sldId="2147484716"/>
              <ac:picMk id="7" creationId="{80DC300A-2E54-4F70-AAD4-5F433F7B3286}"/>
            </ac:picMkLst>
          </pc:picChg>
        </pc:sldLayoutChg>
        <pc:sldLayoutChg chg="addSp delSp modSp del mod setBg">
          <pc:chgData name="Robert [Chillibreeze]" userId="8fe5ebfe-980d-441d-bbff-8c5265b810b8" providerId="ADAL" clId="{34D41EDC-6575-492B-BB0F-479828C4EA79}" dt="2020-07-30T10:19:22.077" v="187" actId="2696"/>
          <pc:sldLayoutMkLst>
            <pc:docMk/>
            <pc:sldMasterMk cId="3263374804" sldId="2147484715"/>
            <pc:sldLayoutMk cId="1004837167" sldId="2147484724"/>
          </pc:sldLayoutMkLst>
          <pc:picChg chg="add del mod">
            <ac:chgData name="Robert [Chillibreeze]" userId="8fe5ebfe-980d-441d-bbff-8c5265b810b8" providerId="ADAL" clId="{34D41EDC-6575-492B-BB0F-479828C4EA79}" dt="2020-07-30T10:18:12.505" v="183" actId="478"/>
            <ac:picMkLst>
              <pc:docMk/>
              <pc:sldMasterMk cId="3263374804" sldId="2147484715"/>
              <pc:sldLayoutMk cId="1004837167" sldId="2147484724"/>
              <ac:picMk id="4" creationId="{A94F1A25-389D-4E4D-ABA7-C7EA97518F12}"/>
            </ac:picMkLst>
          </pc:picChg>
        </pc:sldLayoutChg>
        <pc:sldLayoutChg chg="del">
          <pc:chgData name="Robert [Chillibreeze]" userId="8fe5ebfe-980d-441d-bbff-8c5265b810b8" providerId="ADAL" clId="{34D41EDC-6575-492B-BB0F-479828C4EA79}" dt="2020-07-30T10:19:20.975" v="186" actId="2696"/>
          <pc:sldLayoutMkLst>
            <pc:docMk/>
            <pc:sldMasterMk cId="3263374804" sldId="2147484715"/>
            <pc:sldLayoutMk cId="3027335546" sldId="2147484727"/>
          </pc:sldLayoutMkLst>
        </pc:sldLayoutChg>
        <pc:sldLayoutChg chg="del">
          <pc:chgData name="Robert [Chillibreeze]" userId="8fe5ebfe-980d-441d-bbff-8c5265b810b8" providerId="ADAL" clId="{34D41EDC-6575-492B-BB0F-479828C4EA79}" dt="2020-07-30T10:12:08.853" v="1" actId="2696"/>
          <pc:sldLayoutMkLst>
            <pc:docMk/>
            <pc:sldMasterMk cId="3263374804" sldId="2147484715"/>
            <pc:sldLayoutMk cId="779530050" sldId="2147484745"/>
          </pc:sldLayoutMkLst>
        </pc:sldLayoutChg>
        <pc:sldLayoutChg chg="del">
          <pc:chgData name="Robert [Chillibreeze]" userId="8fe5ebfe-980d-441d-bbff-8c5265b810b8" providerId="ADAL" clId="{34D41EDC-6575-492B-BB0F-479828C4EA79}" dt="2020-07-30T10:12:08.845" v="0" actId="2696"/>
          <pc:sldLayoutMkLst>
            <pc:docMk/>
            <pc:sldMasterMk cId="3263374804" sldId="2147484715"/>
            <pc:sldLayoutMk cId="4147457619" sldId="214748474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9/6/2022 9:48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9/6/2022 9:48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9/6/2022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70934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9/6/2022 9:48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4467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0068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572304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2856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378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3140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770934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61"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9"/>
          </a:xfrm>
          <a:prstGeom prst="rect">
            <a:avLst/>
          </a:prstGeom>
        </p:spPr>
      </p:pic>
    </p:spTree>
    <p:extLst>
      <p:ext uri="{BB962C8B-B14F-4D97-AF65-F5344CB8AC3E}">
        <p14:creationId xmlns:p14="http://schemas.microsoft.com/office/powerpoint/2010/main" val="25429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3039038"/>
            <a:ext cx="9327356" cy="565091"/>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4"/>
            <a:ext cx="9327356" cy="251159"/>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7"/>
          </a:xfrm>
          <a:prstGeom prst="rect">
            <a:avLst/>
          </a:prstGeom>
        </p:spPr>
      </p:pic>
    </p:spTree>
    <p:extLst>
      <p:ext uri="{BB962C8B-B14F-4D97-AF65-F5344CB8AC3E}">
        <p14:creationId xmlns:p14="http://schemas.microsoft.com/office/powerpoint/2010/main" val="1739078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4" y="2988575"/>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9"/>
          </a:xfrm>
          <a:prstGeom prst="rect">
            <a:avLst/>
          </a:prstGeom>
        </p:spPr>
      </p:pic>
    </p:spTree>
    <p:extLst>
      <p:ext uri="{BB962C8B-B14F-4D97-AF65-F5344CB8AC3E}">
        <p14:creationId xmlns:p14="http://schemas.microsoft.com/office/powerpoint/2010/main" val="37625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61" y="508698"/>
            <a:ext cx="11239464"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7"/>
            <a:ext cx="11239464" cy="1105046"/>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4" indent="0">
              <a:buNone/>
              <a:defRPr sz="1632">
                <a:solidFill>
                  <a:srgbClr val="000000"/>
                </a:solidFill>
              </a:defRPr>
            </a:lvl2pPr>
            <a:lvl3pPr marL="466286" indent="0">
              <a:buNone/>
              <a:defRPr sz="1428">
                <a:solidFill>
                  <a:srgbClr val="000000"/>
                </a:solidFill>
              </a:defRPr>
            </a:lvl3pPr>
            <a:lvl4pPr marL="699430" indent="0">
              <a:buNone/>
              <a:defRPr sz="1224">
                <a:solidFill>
                  <a:srgbClr val="000000"/>
                </a:solidFill>
              </a:defRPr>
            </a:lvl4pPr>
            <a:lvl5pPr marL="932574"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815061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61" y="519295"/>
            <a:ext cx="11239464" cy="439479"/>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8"/>
            <a:ext cx="11239464" cy="1293431"/>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1639047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61" y="508698"/>
            <a:ext cx="11239464"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7" y="1463673"/>
            <a:ext cx="5316593" cy="1293431"/>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68" indent="0">
              <a:buFont typeface="Wingdings" panose="05000000000000000000" pitchFamily="2" charset="2"/>
              <a:buNone/>
              <a:defRPr sz="1632" b="0">
                <a:solidFill>
                  <a:srgbClr val="000000"/>
                </a:solidFill>
              </a:defRPr>
            </a:lvl2pPr>
            <a:lvl3pPr marL="459811" indent="0">
              <a:buFont typeface="Wingdings" panose="05000000000000000000" pitchFamily="2" charset="2"/>
              <a:buNone/>
              <a:tabLst/>
              <a:defRPr sz="1428" b="0">
                <a:solidFill>
                  <a:srgbClr val="000000"/>
                </a:solidFill>
              </a:defRPr>
            </a:lvl3pPr>
            <a:lvl4pPr marL="665429" indent="0">
              <a:buFont typeface="Wingdings" panose="05000000000000000000" pitchFamily="2" charset="2"/>
              <a:buNone/>
              <a:defRPr sz="1224" b="0">
                <a:solidFill>
                  <a:srgbClr val="000000"/>
                </a:solidFill>
              </a:defRPr>
            </a:lvl4pPr>
            <a:lvl5pPr marL="871049"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50" y="1463673"/>
            <a:ext cx="5316593" cy="1293431"/>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68" indent="0">
              <a:buFont typeface="Wingdings" panose="05000000000000000000" pitchFamily="2" charset="2"/>
              <a:buNone/>
              <a:defRPr sz="1632" b="0">
                <a:solidFill>
                  <a:srgbClr val="000000"/>
                </a:solidFill>
              </a:defRPr>
            </a:lvl2pPr>
            <a:lvl3pPr marL="459811" indent="0">
              <a:buFont typeface="Wingdings" panose="05000000000000000000" pitchFamily="2" charset="2"/>
              <a:buNone/>
              <a:tabLst/>
              <a:defRPr sz="1428" b="0">
                <a:solidFill>
                  <a:srgbClr val="000000"/>
                </a:solidFill>
              </a:defRPr>
            </a:lvl3pPr>
            <a:lvl4pPr marL="665429" indent="0">
              <a:buFont typeface="Wingdings" panose="05000000000000000000" pitchFamily="2" charset="2"/>
              <a:buNone/>
              <a:defRPr sz="1224" b="0">
                <a:solidFill>
                  <a:srgbClr val="000000"/>
                </a:solidFill>
              </a:defRPr>
            </a:lvl4pPr>
            <a:lvl5pPr marL="871049"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4940635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61" y="507450"/>
            <a:ext cx="11239464"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7" y="1466101"/>
            <a:ext cx="5316593" cy="1293431"/>
          </a:xfrm>
        </p:spPr>
        <p:txBody>
          <a:bodyPr wrap="square">
            <a:spAutoFit/>
          </a:bodyPr>
          <a:lstStyle>
            <a:lvl1pPr marL="236381" indent="-236381">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25" indent="-174858">
              <a:buFont typeface="Wingdings" panose="05000000000000000000" pitchFamily="2" charset="2"/>
              <a:buChar char=""/>
              <a:defRPr sz="1632" b="0">
                <a:solidFill>
                  <a:srgbClr val="000000"/>
                </a:solidFill>
              </a:defRPr>
            </a:lvl2pPr>
            <a:lvl3pPr marL="652478" indent="-192668">
              <a:buFont typeface="Wingdings" panose="05000000000000000000" pitchFamily="2" charset="2"/>
              <a:buChar char=""/>
              <a:tabLst/>
              <a:defRPr sz="1428" b="0">
                <a:solidFill>
                  <a:srgbClr val="000000"/>
                </a:solidFill>
              </a:defRPr>
            </a:lvl3pPr>
            <a:lvl4pPr marL="845145" indent="-179716">
              <a:buFont typeface="Wingdings" panose="05000000000000000000" pitchFamily="2" charset="2"/>
              <a:buChar char=""/>
              <a:defRPr sz="1224" b="0">
                <a:solidFill>
                  <a:srgbClr val="000000"/>
                </a:solidFill>
              </a:defRPr>
            </a:lvl4pPr>
            <a:lvl5pPr marL="1044288" indent="-173239">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42" y="1466101"/>
            <a:ext cx="5316593" cy="1293431"/>
          </a:xfrm>
        </p:spPr>
        <p:txBody>
          <a:bodyPr wrap="square">
            <a:spAutoFit/>
          </a:bodyPr>
          <a:lstStyle>
            <a:lvl1pPr marL="236381" indent="-236381">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25" indent="-174858">
              <a:buFont typeface="Wingdings" panose="05000000000000000000" pitchFamily="2" charset="2"/>
              <a:buChar char=""/>
              <a:defRPr sz="1632" b="0">
                <a:solidFill>
                  <a:srgbClr val="000000"/>
                </a:solidFill>
              </a:defRPr>
            </a:lvl2pPr>
            <a:lvl3pPr marL="652478" indent="-192668">
              <a:buFont typeface="Wingdings" panose="05000000000000000000" pitchFamily="2" charset="2"/>
              <a:buChar char=""/>
              <a:tabLst/>
              <a:defRPr sz="1428" b="0">
                <a:solidFill>
                  <a:srgbClr val="000000"/>
                </a:solidFill>
              </a:defRPr>
            </a:lvl3pPr>
            <a:lvl4pPr marL="845145" indent="-179716">
              <a:buFont typeface="Wingdings" panose="05000000000000000000" pitchFamily="2" charset="2"/>
              <a:buChar char=""/>
              <a:defRPr sz="1224" b="0">
                <a:solidFill>
                  <a:srgbClr val="000000"/>
                </a:solidFill>
              </a:defRPr>
            </a:lvl4pPr>
            <a:lvl5pPr marL="1044288" indent="-173239">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758899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61" y="507451"/>
            <a:ext cx="11239464" cy="430887"/>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5"/>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2450058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61" y="507451"/>
            <a:ext cx="11239464" cy="430887"/>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5"/>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116008432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5"/>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00870003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61" y="507451"/>
            <a:ext cx="11239464" cy="430887"/>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16977521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1">
          <p15:clr>
            <a:srgbClr val="A4A3A4"/>
          </p15:clr>
        </p15:guide>
        <p15:guide id="8" pos="1373">
          <p15:clr>
            <a:srgbClr val="A4A3A4"/>
          </p15:clr>
        </p15:guide>
        <p15:guide id="9" pos="1556">
          <p15:clr>
            <a:srgbClr val="A4A3A4"/>
          </p15:clr>
        </p15:guide>
        <p15:guide id="10" pos="1967">
          <p15:clr>
            <a:srgbClr val="A4A3A4"/>
          </p15:clr>
        </p15:guide>
        <p15:guide id="11" pos="2149">
          <p15:clr>
            <a:srgbClr val="A4A3A4"/>
          </p15:clr>
        </p15:guide>
        <p15:guide id="12" pos="2561">
          <p15:clr>
            <a:srgbClr val="A4A3A4"/>
          </p15:clr>
        </p15:guide>
        <p15:guide id="13" pos="2744">
          <p15:clr>
            <a:srgbClr val="A4A3A4"/>
          </p15:clr>
        </p15:guide>
        <p15:guide id="14" pos="3155">
          <p15:clr>
            <a:srgbClr val="A4A3A4"/>
          </p15:clr>
        </p15:guide>
        <p15:guide id="15" pos="3337">
          <p15:clr>
            <a:srgbClr val="A4A3A4"/>
          </p15:clr>
        </p15:guide>
        <p15:guide id="16" pos="3749">
          <p15:clr>
            <a:srgbClr val="A4A3A4"/>
          </p15:clr>
        </p15:guide>
        <p15:guide id="17" pos="3932">
          <p15:clr>
            <a:srgbClr val="A4A3A4"/>
          </p15:clr>
        </p15:guide>
        <p15:guide id="18" pos="4342">
          <p15:clr>
            <a:srgbClr val="A4A3A4"/>
          </p15:clr>
        </p15:guide>
        <p15:guide id="19" pos="4525">
          <p15:clr>
            <a:srgbClr val="A4A3A4"/>
          </p15:clr>
        </p15:guide>
        <p15:guide id="20" pos="4936">
          <p15:clr>
            <a:srgbClr val="A4A3A4"/>
          </p15:clr>
        </p15:guide>
        <p15:guide id="21" pos="5120">
          <p15:clr>
            <a:srgbClr val="A4A3A4"/>
          </p15:clr>
        </p15:guide>
        <p15:guide id="22" pos="5528">
          <p15:clr>
            <a:srgbClr val="A4A3A4"/>
          </p15:clr>
        </p15:guide>
        <p15:guide id="23" pos="5713">
          <p15:clr>
            <a:srgbClr val="A4A3A4"/>
          </p15:clr>
        </p15:guide>
        <p15:guide id="24" pos="6122">
          <p15:clr>
            <a:srgbClr val="A4A3A4"/>
          </p15:clr>
        </p15:guide>
        <p15:guide id="25" pos="6308">
          <p15:clr>
            <a:srgbClr val="A4A3A4"/>
          </p15:clr>
        </p15:guide>
        <p15:guide id="26" pos="6716">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8" y="493734"/>
            <a:ext cx="5618874" cy="378565"/>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442854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1">
          <p15:clr>
            <a:srgbClr val="A4A3A4"/>
          </p15:clr>
        </p15:guide>
        <p15:guide id="8" pos="1373">
          <p15:clr>
            <a:srgbClr val="A4A3A4"/>
          </p15:clr>
        </p15:guide>
        <p15:guide id="9" pos="1556">
          <p15:clr>
            <a:srgbClr val="A4A3A4"/>
          </p15:clr>
        </p15:guide>
        <p15:guide id="10" pos="1967">
          <p15:clr>
            <a:srgbClr val="A4A3A4"/>
          </p15:clr>
        </p15:guide>
        <p15:guide id="11" pos="2149">
          <p15:clr>
            <a:srgbClr val="A4A3A4"/>
          </p15:clr>
        </p15:guide>
        <p15:guide id="12" pos="2561">
          <p15:clr>
            <a:srgbClr val="A4A3A4"/>
          </p15:clr>
        </p15:guide>
        <p15:guide id="13" pos="2744">
          <p15:clr>
            <a:srgbClr val="A4A3A4"/>
          </p15:clr>
        </p15:guide>
        <p15:guide id="14" pos="3155">
          <p15:clr>
            <a:srgbClr val="A4A3A4"/>
          </p15:clr>
        </p15:guide>
        <p15:guide id="15" pos="3337">
          <p15:clr>
            <a:srgbClr val="A4A3A4"/>
          </p15:clr>
        </p15:guide>
        <p15:guide id="16" pos="3749">
          <p15:clr>
            <a:srgbClr val="A4A3A4"/>
          </p15:clr>
        </p15:guide>
        <p15:guide id="17" pos="3932">
          <p15:clr>
            <a:srgbClr val="A4A3A4"/>
          </p15:clr>
        </p15:guide>
        <p15:guide id="18" pos="4342">
          <p15:clr>
            <a:srgbClr val="A4A3A4"/>
          </p15:clr>
        </p15:guide>
        <p15:guide id="19" pos="4525">
          <p15:clr>
            <a:srgbClr val="A4A3A4"/>
          </p15:clr>
        </p15:guide>
        <p15:guide id="20" pos="4936">
          <p15:clr>
            <a:srgbClr val="A4A3A4"/>
          </p15:clr>
        </p15:guide>
        <p15:guide id="21" pos="5120">
          <p15:clr>
            <a:srgbClr val="A4A3A4"/>
          </p15:clr>
        </p15:guide>
        <p15:guide id="22" pos="5528">
          <p15:clr>
            <a:srgbClr val="A4A3A4"/>
          </p15:clr>
        </p15:guide>
        <p15:guide id="23" pos="5713">
          <p15:clr>
            <a:srgbClr val="A4A3A4"/>
          </p15:clr>
        </p15:guide>
        <p15:guide id="24" pos="6122">
          <p15:clr>
            <a:srgbClr val="A4A3A4"/>
          </p15:clr>
        </p15:guide>
        <p15:guide id="25" pos="6308">
          <p15:clr>
            <a:srgbClr val="A4A3A4"/>
          </p15:clr>
        </p15:guide>
        <p15:guide id="26" pos="6716">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3533"/>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0" y="4056498"/>
            <a:ext cx="9327356" cy="313932"/>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618937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4">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3533"/>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0" y="4056501"/>
            <a:ext cx="9327356" cy="251159"/>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4218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4">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169"/>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94797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0">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169"/>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5200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0">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106170"/>
            <a:ext cx="11260087" cy="498598"/>
          </a:xfrm>
          <a:noFill/>
        </p:spPr>
        <p:txBody>
          <a:bodyPr wrap="square" lIns="0" tIns="0" rIns="0" bIns="0" anchor="b" anchorCtr="0">
            <a:spAutoFit/>
          </a:bodyPr>
          <a:lstStyle>
            <a:lvl1pPr algn="l" defTabSz="951281"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18759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6">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106170"/>
            <a:ext cx="9327356" cy="498598"/>
          </a:xfrm>
          <a:noFill/>
        </p:spPr>
        <p:txBody>
          <a:bodyPr lIns="0" tIns="0" rIns="0" bIns="0" anchor="b" anchorCtr="0">
            <a:spAutoFit/>
          </a:bodyPr>
          <a:lstStyle>
            <a:lvl1pPr algn="l" defTabSz="951281"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6007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4">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4"/>
            <a:ext cx="9029648" cy="387798"/>
          </a:xfrm>
          <a:noFill/>
        </p:spPr>
        <p:txBody>
          <a:bodyPr wrap="square" lIns="0" tIns="0" rIns="0" bIns="0" anchor="ctr" anchorCtr="0">
            <a:spAutoFit/>
          </a:bodyPr>
          <a:lstStyle>
            <a:lvl1pPr algn="l" defTabSz="951281"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9681922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240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113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61" y="507450"/>
            <a:ext cx="11239464" cy="439479"/>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61" y="1465291"/>
            <a:ext cx="11239464" cy="1946238"/>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1"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26"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5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885"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5"/>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4210235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4" y="-601583"/>
            <a:ext cx="11239464" cy="430887"/>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7"/>
          </a:xfrm>
          <a:prstGeom prst="rect">
            <a:avLst/>
          </a:prstGeom>
        </p:spPr>
      </p:pic>
      <p:sp>
        <p:nvSpPr>
          <p:cNvPr id="2" name="Text Box 3"/>
          <p:cNvSpPr txBox="1">
            <a:spLocks noChangeArrowheads="1"/>
          </p:cNvSpPr>
          <p:nvPr userDrawn="1"/>
        </p:nvSpPr>
        <p:spPr bwMode="blackWhite">
          <a:xfrm>
            <a:off x="595915" y="6286117"/>
            <a:ext cx="4571999"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19"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6433458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image" Target="../media/image1.emf"/><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5" r:id="rId9"/>
    <p:sldLayoutId id="2147484726" r:id="rId10"/>
    <p:sldLayoutId id="2147484728" r:id="rId11"/>
    <p:sldLayoutId id="2147484729" r:id="rId12"/>
    <p:sldLayoutId id="2147484730" r:id="rId13"/>
    <p:sldLayoutId id="2147484731" r:id="rId14"/>
    <p:sldLayoutId id="2147484732" r:id="rId15"/>
    <p:sldLayoutId id="2147484733" r:id="rId16"/>
    <p:sldLayoutId id="2147484734" r:id="rId17"/>
    <p:sldLayoutId id="2147484735" r:id="rId18"/>
    <p:sldLayoutId id="2147484736" r:id="rId19"/>
    <p:sldLayoutId id="2147484737" r:id="rId20"/>
    <p:sldLayoutId id="2147484738" r:id="rId21"/>
    <p:sldLayoutId id="2147484744" r:id="rId22"/>
    <p:sldLayoutId id="2147484739" r:id="rId23"/>
    <p:sldLayoutId id="2147484740" r:id="rId24"/>
    <p:sldLayoutId id="2147484741" r:id="rId25"/>
    <p:sldLayoutId id="2147484742" r:id="rId26"/>
    <p:sldLayoutId id="2147484743" r:id="rId2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4" y="521165"/>
            <a:ext cx="11239464" cy="43947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4"/>
            <a:ext cx="11239464" cy="129343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rot="5400000">
            <a:off x="9475751" y="3001157"/>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2" y="5"/>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3"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5"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3" y="5"/>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5"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750998"/>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762" r:id="rId17"/>
    <p:sldLayoutId id="2147484763" r:id="rId18"/>
    <p:sldLayoutId id="2147484764" r:id="rId19"/>
    <p:sldLayoutId id="2147484765" r:id="rId20"/>
    <p:sldLayoutId id="2147484766" r:id="rId21"/>
    <p:sldLayoutId id="2147484767" r:id="rId22"/>
    <p:sldLayoutId id="2147484768" r:id="rId23"/>
  </p:sldLayoutIdLst>
  <p:transition>
    <p:fade/>
  </p:transition>
  <p:hf sldNum="0" hdr="0" ftr="0" dt="0"/>
  <p:txStyles>
    <p:titleStyle>
      <a:lvl1pPr algn="l" defTabSz="951281"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4"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86"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287" marR="0" indent="-20400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17" marR="0" indent="-184571"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288" marR="0" indent="-17162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19"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66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0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2941"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281" rtl="0" eaLnBrk="1" latinLnBrk="0" hangingPunct="1">
        <a:defRPr sz="1836" kern="1200">
          <a:solidFill>
            <a:schemeClr val="tx1"/>
          </a:solidFill>
          <a:latin typeface="+mn-lt"/>
          <a:ea typeface="+mn-ea"/>
          <a:cs typeface="+mn-cs"/>
        </a:defRPr>
      </a:lvl1pPr>
      <a:lvl2pPr marL="475640" algn="l" defTabSz="951281" rtl="0" eaLnBrk="1" latinLnBrk="0" hangingPunct="1">
        <a:defRPr sz="1836" kern="1200">
          <a:solidFill>
            <a:schemeClr val="tx1"/>
          </a:solidFill>
          <a:latin typeface="+mn-lt"/>
          <a:ea typeface="+mn-ea"/>
          <a:cs typeface="+mn-cs"/>
        </a:defRPr>
      </a:lvl2pPr>
      <a:lvl3pPr marL="951281" algn="l" defTabSz="951281" rtl="0" eaLnBrk="1" latinLnBrk="0" hangingPunct="1">
        <a:defRPr sz="1836" kern="1200">
          <a:solidFill>
            <a:schemeClr val="tx1"/>
          </a:solidFill>
          <a:latin typeface="+mn-lt"/>
          <a:ea typeface="+mn-ea"/>
          <a:cs typeface="+mn-cs"/>
        </a:defRPr>
      </a:lvl3pPr>
      <a:lvl4pPr marL="1426919" algn="l" defTabSz="951281" rtl="0" eaLnBrk="1" latinLnBrk="0" hangingPunct="1">
        <a:defRPr sz="1836" kern="1200">
          <a:solidFill>
            <a:schemeClr val="tx1"/>
          </a:solidFill>
          <a:latin typeface="+mn-lt"/>
          <a:ea typeface="+mn-ea"/>
          <a:cs typeface="+mn-cs"/>
        </a:defRPr>
      </a:lvl4pPr>
      <a:lvl5pPr marL="1902560" algn="l" defTabSz="951281" rtl="0" eaLnBrk="1" latinLnBrk="0" hangingPunct="1">
        <a:defRPr sz="1836" kern="1200">
          <a:solidFill>
            <a:schemeClr val="tx1"/>
          </a:solidFill>
          <a:latin typeface="+mn-lt"/>
          <a:ea typeface="+mn-ea"/>
          <a:cs typeface="+mn-cs"/>
        </a:defRPr>
      </a:lvl5pPr>
      <a:lvl6pPr marL="2378201" algn="l" defTabSz="951281" rtl="0" eaLnBrk="1" latinLnBrk="0" hangingPunct="1">
        <a:defRPr sz="1836" kern="1200">
          <a:solidFill>
            <a:schemeClr val="tx1"/>
          </a:solidFill>
          <a:latin typeface="+mn-lt"/>
          <a:ea typeface="+mn-ea"/>
          <a:cs typeface="+mn-cs"/>
        </a:defRPr>
      </a:lvl6pPr>
      <a:lvl7pPr marL="2853840" algn="l" defTabSz="951281" rtl="0" eaLnBrk="1" latinLnBrk="0" hangingPunct="1">
        <a:defRPr sz="1836" kern="1200">
          <a:solidFill>
            <a:schemeClr val="tx1"/>
          </a:solidFill>
          <a:latin typeface="+mn-lt"/>
          <a:ea typeface="+mn-ea"/>
          <a:cs typeface="+mn-cs"/>
        </a:defRPr>
      </a:lvl7pPr>
      <a:lvl8pPr marL="3329479" algn="l" defTabSz="951281" rtl="0" eaLnBrk="1" latinLnBrk="0" hangingPunct="1">
        <a:defRPr sz="1836" kern="1200">
          <a:solidFill>
            <a:schemeClr val="tx1"/>
          </a:solidFill>
          <a:latin typeface="+mn-lt"/>
          <a:ea typeface="+mn-ea"/>
          <a:cs typeface="+mn-cs"/>
        </a:defRPr>
      </a:lvl8pPr>
      <a:lvl9pPr marL="3805120" algn="l" defTabSz="951281"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8">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4">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0059" y="2512377"/>
            <a:ext cx="4251462" cy="1969770"/>
          </a:xfrm>
        </p:spPr>
        <p:txBody>
          <a:bodyPr>
            <a:noAutofit/>
          </a:bodyPr>
          <a:lstStyle/>
          <a:p>
            <a:r>
              <a:rPr lang="en-US" sz="3200" spc="0" dirty="0"/>
              <a:t>MS-101T00</a:t>
            </a:r>
            <a:br>
              <a:rPr lang="en-US" sz="3200" spc="0" dirty="0"/>
            </a:br>
            <a:br>
              <a:rPr lang="en-US" sz="3200" spc="0"/>
            </a:br>
            <a:r>
              <a:rPr lang="en-US" sz="3200" spc="0"/>
              <a:t>Microsoft 365 Mobility </a:t>
            </a:r>
            <a:r>
              <a:rPr lang="en-US" sz="3200" spc="0" dirty="0"/>
              <a:t>and Security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a:xfrm>
            <a:off x="600059" y="507450"/>
            <a:ext cx="11239464" cy="439465"/>
          </a:xfrm>
        </p:spPr>
        <p:txBody>
          <a:bodyPr/>
          <a:lstStyle/>
          <a:p>
            <a:r>
              <a:rPr lang="en-GB" spc="0">
                <a:solidFill>
                  <a:schemeClr val="tx1"/>
                </a:solidFill>
              </a:rPr>
              <a:t>WARNING – You may experience UI lab discrepancies</a:t>
            </a:r>
            <a:endParaRPr lang="en-US" spc="0">
              <a:solidFill>
                <a:schemeClr val="tx1"/>
              </a:solidFill>
            </a:endParaRPr>
          </a:p>
        </p:txBody>
      </p:sp>
      <p:sp>
        <p:nvSpPr>
          <p:cNvPr id="6" name="Rectangle 5">
            <a:extLst>
              <a:ext uri="{FF2B5EF4-FFF2-40B4-BE49-F238E27FC236}">
                <a16:creationId xmlns:a16="http://schemas.microsoft.com/office/drawing/2014/main" id="{E7B7F006-3BD4-4084-83B7-5337D520B442}"/>
              </a:ext>
            </a:extLst>
          </p:cNvPr>
          <p:cNvSpPr/>
          <p:nvPr/>
        </p:nvSpPr>
        <p:spPr>
          <a:xfrm>
            <a:off x="600058" y="1436688"/>
            <a:ext cx="7278624" cy="1713886"/>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200" dirty="0"/>
              <a:t>Given the dynamic nature of Microsoft cloud tools, you may experience Microsoft 365 user interface (UI) changes that were made following courseware development that don’t match up with lab instructions</a:t>
            </a:r>
            <a:endParaRPr lang="en-IN" sz="2200" dirty="0"/>
          </a:p>
        </p:txBody>
      </p:sp>
      <p:sp>
        <p:nvSpPr>
          <p:cNvPr id="7" name="Rectangle 6">
            <a:extLst>
              <a:ext uri="{FF2B5EF4-FFF2-40B4-BE49-F238E27FC236}">
                <a16:creationId xmlns:a16="http://schemas.microsoft.com/office/drawing/2014/main" id="{1FCD7FA9-7257-4011-ACE0-FF84E62ED375}"/>
              </a:ext>
            </a:extLst>
          </p:cNvPr>
          <p:cNvSpPr/>
          <p:nvPr/>
        </p:nvSpPr>
        <p:spPr>
          <a:xfrm>
            <a:off x="600058" y="3291673"/>
            <a:ext cx="7278624" cy="1713886"/>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200" dirty="0"/>
              <a:t>While Microsoft World-Wide Learning (WWL) will make every attempt to keep lab instructions current with the latest UI changes, you may run into Microsoft 365 changes that occur before WWL becomes aware of them</a:t>
            </a:r>
            <a:endParaRPr lang="en-IN" sz="2200" dirty="0"/>
          </a:p>
        </p:txBody>
      </p:sp>
      <p:sp>
        <p:nvSpPr>
          <p:cNvPr id="9" name="Rectangle 8">
            <a:extLst>
              <a:ext uri="{FF2B5EF4-FFF2-40B4-BE49-F238E27FC236}">
                <a16:creationId xmlns:a16="http://schemas.microsoft.com/office/drawing/2014/main" id="{F6A05C23-31B2-450F-85F6-41A682ABC8B0}"/>
              </a:ext>
            </a:extLst>
          </p:cNvPr>
          <p:cNvSpPr/>
          <p:nvPr/>
        </p:nvSpPr>
        <p:spPr>
          <a:xfrm>
            <a:off x="600058" y="5146662"/>
            <a:ext cx="7278624" cy="112237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200" dirty="0"/>
              <a:t>If this occurs, you’ll have to adapt to the UI changes and work through them in the labs, as necessary</a:t>
            </a:r>
            <a:endParaRPr lang="en-IN" sz="2200" dirty="0"/>
          </a:p>
        </p:txBody>
      </p:sp>
      <p:pic>
        <p:nvPicPr>
          <p:cNvPr id="13" name="Picture 12">
            <a:extLst>
              <a:ext uri="{FF2B5EF4-FFF2-40B4-BE49-F238E27FC236}">
                <a16:creationId xmlns:a16="http://schemas.microsoft.com/office/drawing/2014/main" id="{29DDF20E-9A12-40B1-8B68-D5A8A145AD4D}"/>
              </a:ext>
              <a:ext uri="{C183D7F6-B498-43B3-948B-1728B52AA6E4}">
                <adec:decorative xmlns:adec="http://schemas.microsoft.com/office/drawing/2017/decorative" val="1"/>
              </a:ext>
            </a:extLst>
          </p:cNvPr>
          <p:cNvPicPr>
            <a:picLocks noChangeAspect="1"/>
          </p:cNvPicPr>
          <p:nvPr/>
        </p:nvPicPr>
        <p:blipFill rotWithShape="1">
          <a:blip r:embed="rId3"/>
          <a:srcRect l="-23289" t="-41797" r="-23289" b="-41797"/>
          <a:stretch/>
        </p:blipFill>
        <p:spPr>
          <a:xfrm>
            <a:off x="7998960" y="1436688"/>
            <a:ext cx="3858081" cy="4832350"/>
          </a:xfrm>
          <a:prstGeom prst="rect">
            <a:avLst/>
          </a:prstGeom>
          <a:ln w="19050">
            <a:solidFill>
              <a:schemeClr val="accent1"/>
            </a:solidFill>
          </a:ln>
        </p:spPr>
      </p:pic>
    </p:spTree>
    <p:extLst>
      <p:ext uri="{BB962C8B-B14F-4D97-AF65-F5344CB8AC3E}">
        <p14:creationId xmlns:p14="http://schemas.microsoft.com/office/powerpoint/2010/main" val="138171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a:xfrm>
            <a:off x="600059" y="507450"/>
            <a:ext cx="11239464" cy="439465"/>
          </a:xfrm>
        </p:spPr>
        <p:txBody>
          <a:bodyPr/>
          <a:lstStyle/>
          <a:p>
            <a:r>
              <a:rPr lang="en-US" spc="0">
                <a:solidFill>
                  <a:schemeClr val="tx1"/>
                </a:solidFill>
              </a:rPr>
              <a:t>Post-course access to the labs </a:t>
            </a:r>
          </a:p>
        </p:txBody>
      </p:sp>
      <p:pic>
        <p:nvPicPr>
          <p:cNvPr id="5" name="Picture 4" descr="Icon of open lock pad with dot in the middle">
            <a:extLst>
              <a:ext uri="{FF2B5EF4-FFF2-40B4-BE49-F238E27FC236}">
                <a16:creationId xmlns:a16="http://schemas.microsoft.com/office/drawing/2014/main" id="{3502BE0F-E9E2-43F8-AD6B-38B07DB2A1F7}"/>
              </a:ext>
            </a:extLst>
          </p:cNvPr>
          <p:cNvPicPr>
            <a:picLocks noChangeAspect="1"/>
          </p:cNvPicPr>
          <p:nvPr/>
        </p:nvPicPr>
        <p:blipFill>
          <a:blip r:embed="rId2"/>
          <a:stretch>
            <a:fillRect/>
          </a:stretch>
        </p:blipFill>
        <p:spPr>
          <a:xfrm>
            <a:off x="579138" y="2070317"/>
            <a:ext cx="1165130" cy="1165130"/>
          </a:xfrm>
          <a:prstGeom prst="rect">
            <a:avLst/>
          </a:prstGeom>
        </p:spPr>
      </p:pic>
      <p:sp>
        <p:nvSpPr>
          <p:cNvPr id="7" name="TextBox 6">
            <a:extLst>
              <a:ext uri="{FF2B5EF4-FFF2-40B4-BE49-F238E27FC236}">
                <a16:creationId xmlns:a16="http://schemas.microsoft.com/office/drawing/2014/main" id="{0A74557A-036A-4000-B5A2-3B212B1BA9D5}"/>
              </a:ext>
            </a:extLst>
          </p:cNvPr>
          <p:cNvSpPr txBox="1"/>
          <p:nvPr/>
        </p:nvSpPr>
        <p:spPr>
          <a:xfrm>
            <a:off x="2179638" y="2017713"/>
            <a:ext cx="5657850" cy="1270338"/>
          </a:xfrm>
          <a:prstGeom prst="rect">
            <a:avLst/>
          </a:prstGeom>
          <a:noFill/>
        </p:spPr>
        <p:txBody>
          <a:bodyPr wrap="square" lIns="0" tIns="0" rIns="0" bIns="0" rtlCol="0" anchor="ctr">
            <a:noAutofit/>
          </a:bodyPr>
          <a:lstStyle/>
          <a:p>
            <a:pPr>
              <a:spcBef>
                <a:spcPts val="600"/>
              </a:spcBef>
              <a:spcAft>
                <a:spcPts val="600"/>
              </a:spcAft>
            </a:pPr>
            <a:r>
              <a:rPr lang="en-US" sz="2200" dirty="0"/>
              <a:t>Once you’ve completed this course, you can continue to access its labs within GitHub for personal self-study</a:t>
            </a:r>
          </a:p>
        </p:txBody>
      </p:sp>
      <p:cxnSp>
        <p:nvCxnSpPr>
          <p:cNvPr id="8" name="Straight Connector 7">
            <a:extLst>
              <a:ext uri="{FF2B5EF4-FFF2-40B4-BE49-F238E27FC236}">
                <a16:creationId xmlns:a16="http://schemas.microsoft.com/office/drawing/2014/main" id="{8FE2FA0D-8667-47F0-A8FF-82F37442AE7B}"/>
              </a:ext>
              <a:ext uri="{C183D7F6-B498-43B3-948B-1728B52AA6E4}">
                <adec:decorative xmlns:adec="http://schemas.microsoft.com/office/drawing/2017/decorative" val="1"/>
              </a:ext>
            </a:extLst>
          </p:cNvPr>
          <p:cNvCxnSpPr>
            <a:cxnSpLocks/>
          </p:cNvCxnSpPr>
          <p:nvPr/>
        </p:nvCxnSpPr>
        <p:spPr>
          <a:xfrm>
            <a:off x="2179642" y="3559176"/>
            <a:ext cx="56578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chain">
            <a:extLst>
              <a:ext uri="{FF2B5EF4-FFF2-40B4-BE49-F238E27FC236}">
                <a16:creationId xmlns:a16="http://schemas.microsoft.com/office/drawing/2014/main" id="{9B90FE8C-E552-46D9-A5C8-99C9B4D34E32}"/>
              </a:ext>
            </a:extLst>
          </p:cNvPr>
          <p:cNvPicPr>
            <a:picLocks noChangeAspect="1"/>
          </p:cNvPicPr>
          <p:nvPr/>
        </p:nvPicPr>
        <p:blipFill>
          <a:blip r:embed="rId3"/>
          <a:stretch>
            <a:fillRect/>
          </a:stretch>
        </p:blipFill>
        <p:spPr>
          <a:xfrm>
            <a:off x="579438" y="3883968"/>
            <a:ext cx="1163004" cy="1163004"/>
          </a:xfrm>
          <a:prstGeom prst="rect">
            <a:avLst/>
          </a:prstGeom>
        </p:spPr>
      </p:pic>
      <p:sp>
        <p:nvSpPr>
          <p:cNvPr id="10" name="TextBox 9">
            <a:extLst>
              <a:ext uri="{FF2B5EF4-FFF2-40B4-BE49-F238E27FC236}">
                <a16:creationId xmlns:a16="http://schemas.microsoft.com/office/drawing/2014/main" id="{DA393DA5-C71F-44A9-8EC1-AEE5E9D9585B}"/>
              </a:ext>
            </a:extLst>
          </p:cNvPr>
          <p:cNvSpPr txBox="1"/>
          <p:nvPr/>
        </p:nvSpPr>
        <p:spPr>
          <a:xfrm>
            <a:off x="2179638" y="3830301"/>
            <a:ext cx="5657850" cy="1270338"/>
          </a:xfrm>
          <a:prstGeom prst="rect">
            <a:avLst/>
          </a:prstGeom>
          <a:noFill/>
        </p:spPr>
        <p:txBody>
          <a:bodyPr wrap="square" lIns="0" tIns="0" rIns="0" bIns="0" rtlCol="0" anchor="ctr">
            <a:noAutofit/>
          </a:bodyPr>
          <a:lstStyle/>
          <a:p>
            <a:pPr>
              <a:spcBef>
                <a:spcPts val="600"/>
              </a:spcBef>
              <a:spcAft>
                <a:spcPts val="600"/>
              </a:spcAft>
            </a:pPr>
            <a:r>
              <a:rPr lang="en-US" sz="2200"/>
              <a:t>The GitHub link can be found on the Course Introduction page of your student manual</a:t>
            </a:r>
          </a:p>
        </p:txBody>
      </p:sp>
      <p:pic>
        <p:nvPicPr>
          <p:cNvPr id="12" name="Picture 11">
            <a:extLst>
              <a:ext uri="{FF2B5EF4-FFF2-40B4-BE49-F238E27FC236}">
                <a16:creationId xmlns:a16="http://schemas.microsoft.com/office/drawing/2014/main" id="{13B97EC4-A1E5-44A7-839D-EEED15C45E04}"/>
              </a:ext>
              <a:ext uri="{C183D7F6-B498-43B3-948B-1728B52AA6E4}">
                <adec:decorative xmlns:adec="http://schemas.microsoft.com/office/drawing/2017/decorative" val="1"/>
              </a:ext>
            </a:extLst>
          </p:cNvPr>
          <p:cNvPicPr>
            <a:picLocks noChangeAspect="1"/>
          </p:cNvPicPr>
          <p:nvPr/>
        </p:nvPicPr>
        <p:blipFill rotWithShape="1">
          <a:blip r:embed="rId4"/>
          <a:srcRect l="-38335" t="-24496" r="-38335" b="-24496"/>
          <a:stretch/>
        </p:blipFill>
        <p:spPr>
          <a:xfrm>
            <a:off x="8128000" y="2017713"/>
            <a:ext cx="3729037" cy="3122110"/>
          </a:xfrm>
          <a:prstGeom prst="rect">
            <a:avLst/>
          </a:prstGeom>
          <a:ln w="19050">
            <a:solidFill>
              <a:schemeClr val="accent1"/>
            </a:solidFill>
            <a:headEnd type="none" w="lg" len="med"/>
            <a:tailEnd type="none" w="lg" len="med"/>
          </a:ln>
        </p:spPr>
      </p:pic>
    </p:spTree>
    <p:extLst>
      <p:ext uri="{BB962C8B-B14F-4D97-AF65-F5344CB8AC3E}">
        <p14:creationId xmlns:p14="http://schemas.microsoft.com/office/powerpoint/2010/main" val="2181656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a:xfrm>
            <a:off x="600059" y="507450"/>
            <a:ext cx="11239464" cy="439465"/>
          </a:xfrm>
        </p:spPr>
        <p:txBody>
          <a:bodyPr/>
          <a:lstStyle/>
          <a:p>
            <a:r>
              <a:rPr lang="en-GB" spc="0" dirty="0">
                <a:solidFill>
                  <a:schemeClr val="tx1"/>
                </a:solidFill>
              </a:rPr>
              <a:t>WARNING – Do NOT perform Interactive Demonstrations in class</a:t>
            </a:r>
            <a:endParaRPr lang="en-US" spc="0" dirty="0">
              <a:solidFill>
                <a:schemeClr val="tx1"/>
              </a:solidFill>
            </a:endParaRPr>
          </a:p>
        </p:txBody>
      </p:sp>
      <p:sp>
        <p:nvSpPr>
          <p:cNvPr id="6" name="Rectangle 5">
            <a:extLst>
              <a:ext uri="{FF2B5EF4-FFF2-40B4-BE49-F238E27FC236}">
                <a16:creationId xmlns:a16="http://schemas.microsoft.com/office/drawing/2014/main" id="{E7B7F006-3BD4-4084-83B7-5337D520B442}"/>
              </a:ext>
            </a:extLst>
          </p:cNvPr>
          <p:cNvSpPr/>
          <p:nvPr/>
        </p:nvSpPr>
        <p:spPr>
          <a:xfrm>
            <a:off x="600057" y="1436686"/>
            <a:ext cx="8138589" cy="536003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1600" dirty="0"/>
              <a:t>Selected topics in the student manual include links to interactive demonstrations.</a:t>
            </a:r>
          </a:p>
          <a:p>
            <a:pPr fontAlgn="base">
              <a:spcBef>
                <a:spcPts val="1800"/>
              </a:spcBef>
            </a:pPr>
            <a:r>
              <a:rPr lang="en-GB" sz="1600" dirty="0"/>
              <a:t>These are click-thru simulations designed for both classroom students, such as yourselves, and self-paced learners. </a:t>
            </a:r>
          </a:p>
          <a:p>
            <a:pPr marL="342900" indent="-342900" fontAlgn="base">
              <a:spcBef>
                <a:spcPts val="1800"/>
              </a:spcBef>
              <a:buFont typeface="Arial" panose="020B0604020202020204" pitchFamily="34" charset="0"/>
              <a:buChar char="•"/>
            </a:pPr>
            <a:r>
              <a:rPr lang="en-GB" sz="1600" dirty="0"/>
              <a:t>Self-paced learners do not have access to the labs that you perform in class. These simulations provide alternative, hands-on exercises they can perform in lieu of the labs.</a:t>
            </a:r>
          </a:p>
          <a:p>
            <a:pPr marL="342900" indent="-342900" fontAlgn="base">
              <a:spcBef>
                <a:spcPts val="1800"/>
              </a:spcBef>
              <a:buFont typeface="Arial" panose="020B0604020202020204" pitchFamily="34" charset="0"/>
              <a:buChar char="•"/>
            </a:pPr>
            <a:r>
              <a:rPr lang="en-GB" sz="1600" dirty="0"/>
              <a:t>Classroom students should NOT perform these simulations in class. </a:t>
            </a:r>
          </a:p>
          <a:p>
            <a:pPr marL="809271" lvl="1" indent="-342900" fontAlgn="base">
              <a:spcBef>
                <a:spcPts val="1800"/>
              </a:spcBef>
              <a:buFont typeface="Arial" panose="020B0604020202020204" pitchFamily="34" charset="0"/>
              <a:buChar char="•"/>
            </a:pPr>
            <a:r>
              <a:rPr lang="en-GB" sz="1600" dirty="0"/>
              <a:t>The simulations perform the same steps as their corresponding lab exercises. </a:t>
            </a:r>
          </a:p>
          <a:p>
            <a:pPr marL="809271" lvl="1" indent="-342900" fontAlgn="base">
              <a:spcBef>
                <a:spcPts val="1800"/>
              </a:spcBef>
              <a:buFont typeface="Arial" panose="020B0604020202020204" pitchFamily="34" charset="0"/>
              <a:buChar char="•"/>
            </a:pPr>
            <a:r>
              <a:rPr lang="en-GB" sz="1600" dirty="0"/>
              <a:t>However, not every lab exercise has a simulation. There are only a select number of simulations scattered throughout the course. </a:t>
            </a:r>
          </a:p>
          <a:p>
            <a:pPr marL="809271" lvl="1" indent="-342900" fontAlgn="base">
              <a:spcBef>
                <a:spcPts val="1800"/>
              </a:spcBef>
              <a:buFont typeface="Arial" panose="020B0604020202020204" pitchFamily="34" charset="0"/>
              <a:buChar char="•"/>
            </a:pPr>
            <a:r>
              <a:rPr lang="en-GB" sz="1600" dirty="0"/>
              <a:t>Therefore, skip the simulations and complete the labs instead during class.</a:t>
            </a:r>
          </a:p>
          <a:p>
            <a:pPr marL="809271" lvl="1" indent="-342900" fontAlgn="base">
              <a:spcBef>
                <a:spcPts val="1800"/>
              </a:spcBef>
              <a:buFont typeface="Arial" panose="020B0604020202020204" pitchFamily="34" charset="0"/>
              <a:buChar char="•"/>
            </a:pPr>
            <a:r>
              <a:rPr lang="en-GB" sz="1600" dirty="0"/>
              <a:t>After completing this class, you can perform the interactive demonstrations in preparation for the certification exam, should you decide to take it. The simulations will provide an additional form of review. </a:t>
            </a:r>
            <a:endParaRPr lang="en-IN" sz="1600" dirty="0"/>
          </a:p>
        </p:txBody>
      </p:sp>
      <p:pic>
        <p:nvPicPr>
          <p:cNvPr id="13" name="Picture 12">
            <a:extLst>
              <a:ext uri="{FF2B5EF4-FFF2-40B4-BE49-F238E27FC236}">
                <a16:creationId xmlns:a16="http://schemas.microsoft.com/office/drawing/2014/main" id="{29DDF20E-9A12-40B1-8B68-D5A8A145AD4D}"/>
              </a:ext>
              <a:ext uri="{C183D7F6-B498-43B3-948B-1728B52AA6E4}">
                <adec:decorative xmlns:adec="http://schemas.microsoft.com/office/drawing/2017/decorative" val="1"/>
              </a:ext>
            </a:extLst>
          </p:cNvPr>
          <p:cNvPicPr>
            <a:picLocks noChangeAspect="1"/>
          </p:cNvPicPr>
          <p:nvPr/>
        </p:nvPicPr>
        <p:blipFill rotWithShape="1">
          <a:blip r:embed="rId3"/>
          <a:srcRect l="-23289" t="-41797" r="-23289" b="-41797"/>
          <a:stretch/>
        </p:blipFill>
        <p:spPr>
          <a:xfrm>
            <a:off x="8939909" y="1436688"/>
            <a:ext cx="2917132" cy="3653786"/>
          </a:xfrm>
          <a:prstGeom prst="rect">
            <a:avLst/>
          </a:prstGeom>
          <a:ln w="19050">
            <a:solidFill>
              <a:schemeClr val="accent1"/>
            </a:solidFill>
          </a:ln>
        </p:spPr>
      </p:pic>
    </p:spTree>
    <p:extLst>
      <p:ext uri="{BB962C8B-B14F-4D97-AF65-F5344CB8AC3E}">
        <p14:creationId xmlns:p14="http://schemas.microsoft.com/office/powerpoint/2010/main" val="39654153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88DC-58FF-4AE8-8250-DC062920E661}"/>
              </a:ext>
            </a:extLst>
          </p:cNvPr>
          <p:cNvSpPr>
            <a:spLocks noGrp="1"/>
          </p:cNvSpPr>
          <p:nvPr>
            <p:ph type="title"/>
          </p:nvPr>
        </p:nvSpPr>
        <p:spPr/>
        <p:txBody>
          <a:bodyPr/>
          <a:lstStyle/>
          <a:p>
            <a:r>
              <a:rPr lang="en-US" spc="0" dirty="0"/>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a:xfrm>
            <a:off x="600059" y="507446"/>
            <a:ext cx="11239464" cy="439465"/>
          </a:xfrm>
        </p:spPr>
        <p:txBody>
          <a:bodyPr/>
          <a:lstStyle/>
          <a:p>
            <a:r>
              <a:rPr lang="en-US" spc="0" dirty="0">
                <a:solidFill>
                  <a:schemeClr val="tx1"/>
                </a:solidFill>
              </a:rPr>
              <a:t>Hello! Instructor introduction</a:t>
            </a:r>
          </a:p>
        </p:txBody>
      </p:sp>
      <p:sp>
        <p:nvSpPr>
          <p:cNvPr id="3" name="Rectangle 2">
            <a:extLst>
              <a:ext uri="{FF2B5EF4-FFF2-40B4-BE49-F238E27FC236}">
                <a16:creationId xmlns:a16="http://schemas.microsoft.com/office/drawing/2014/main" id="{E152691D-0AC6-429E-B618-9002772B8D43}"/>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dirty="0">
                <a:solidFill>
                  <a:schemeClr val="tx1"/>
                </a:solidFill>
                <a:latin typeface="+mj-lt"/>
              </a:rPr>
              <a:t>Instructor:</a:t>
            </a:r>
            <a:r>
              <a:rPr lang="en-US" sz="2600" dirty="0">
                <a:solidFill>
                  <a:schemeClr val="tx1"/>
                </a:solidFill>
              </a:rPr>
              <a:t> &lt;Name&gt;</a:t>
            </a:r>
          </a:p>
          <a:p>
            <a:pPr>
              <a:spcBef>
                <a:spcPts val="1200"/>
              </a:spcBef>
            </a:pPr>
            <a:r>
              <a:rPr lang="en-US" sz="2600" dirty="0">
                <a:solidFill>
                  <a:schemeClr val="tx1"/>
                </a:solidFill>
              </a:rPr>
              <a:t>&lt;Title or other credentials,</a:t>
            </a:r>
            <a:br>
              <a:rPr lang="en-US" sz="2600" dirty="0">
                <a:solidFill>
                  <a:schemeClr val="tx1"/>
                </a:solidFill>
              </a:rPr>
            </a:br>
            <a:r>
              <a:rPr lang="en-US" sz="2600" dirty="0">
                <a:solidFill>
                  <a:schemeClr val="tx1"/>
                </a:solidFill>
              </a:rPr>
              <a:t>e.g., Microsoft Certified Trainer&gt;</a:t>
            </a:r>
          </a:p>
          <a:p>
            <a:pPr>
              <a:spcBef>
                <a:spcPts val="1200"/>
              </a:spcBef>
            </a:pPr>
            <a:r>
              <a:rPr lang="en-US" sz="2600" dirty="0">
                <a:solidFill>
                  <a:schemeClr val="tx1"/>
                </a:solidFill>
              </a:rPr>
              <a:t>&lt;Affiliation/Company&gt;</a:t>
            </a:r>
          </a:p>
          <a:p>
            <a:pPr>
              <a:spcBef>
                <a:spcPts val="1200"/>
              </a:spcBef>
            </a:pPr>
            <a:r>
              <a:rPr lang="en-US" sz="2600" dirty="0">
                <a:solidFill>
                  <a:schemeClr val="tx1"/>
                </a:solidFill>
              </a:rPr>
              <a:t>&lt;A few words about my technical and professional experience</a:t>
            </a:r>
          </a:p>
        </p:txBody>
      </p:sp>
      <p:sp>
        <p:nvSpPr>
          <p:cNvPr id="4" name="Rectangle 3">
            <a:extLst>
              <a:ext uri="{FF2B5EF4-FFF2-40B4-BE49-F238E27FC236}">
                <a16:creationId xmlns:a16="http://schemas.microsoft.com/office/drawing/2014/main" id="{2D6D126C-CA6F-403C-A370-CE3B4AE38006}"/>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lgn="ctr" fontAlgn="base"/>
            <a:endParaRPr lang="en-US" sz="2200" dirty="0">
              <a:solidFill>
                <a:schemeClr val="tx1"/>
              </a:solidFill>
              <a:latin typeface="+mj-lt"/>
            </a:endParaRPr>
          </a:p>
        </p:txBody>
      </p:sp>
      <p:pic>
        <p:nvPicPr>
          <p:cNvPr id="5" name="Picture 4" descr="Name tag with the word hello">
            <a:extLst>
              <a:ext uri="{FF2B5EF4-FFF2-40B4-BE49-F238E27FC236}">
                <a16:creationId xmlns:a16="http://schemas.microsoft.com/office/drawing/2014/main" id="{D14A98BB-E62B-458B-ACAA-C795704C3E6F}"/>
              </a:ext>
            </a:extLst>
          </p:cNvPr>
          <p:cNvPicPr>
            <a:picLocks noChangeAspect="1"/>
          </p:cNvPicPr>
          <p:nvPr/>
        </p:nvPicPr>
        <p:blipFill>
          <a:blip r:embed="rId3"/>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3284983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a:xfrm>
            <a:off x="600059" y="507446"/>
            <a:ext cx="11239464" cy="439465"/>
          </a:xfrm>
        </p:spPr>
        <p:txBody>
          <a:bodyPr/>
          <a:lstStyle/>
          <a:p>
            <a:r>
              <a:rPr lang="en-US" spc="0" dirty="0">
                <a:solidFill>
                  <a:schemeClr val="tx1"/>
                </a:solidFill>
              </a:rPr>
              <a:t>Hello! Student introductions</a:t>
            </a:r>
          </a:p>
        </p:txBody>
      </p:sp>
      <p:sp>
        <p:nvSpPr>
          <p:cNvPr id="5" name="Rectangle 4">
            <a:extLst>
              <a:ext uri="{FF2B5EF4-FFF2-40B4-BE49-F238E27FC236}">
                <a16:creationId xmlns:a16="http://schemas.microsoft.com/office/drawing/2014/main" id="{9DFC7115-3B0C-4B6D-8499-B2ED6DB1B5EE}"/>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600"/>
              </a:spcAft>
            </a:pPr>
            <a:r>
              <a:rPr lang="en-US" sz="2800" dirty="0">
                <a:solidFill>
                  <a:schemeClr val="tx2"/>
                </a:solidFill>
                <a:latin typeface="+mj-lt"/>
              </a:rPr>
              <a:t>Let’s get acquainted:</a:t>
            </a:r>
          </a:p>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lvl="0">
              <a:spcBef>
                <a:spcPts val="600"/>
              </a:spcBef>
              <a:spcAft>
                <a:spcPts val="600"/>
              </a:spcAft>
              <a:defRPr/>
            </a:pPr>
            <a:r>
              <a:rPr lang="en-US" sz="2800" dirty="0">
                <a:solidFill>
                  <a:schemeClr val="tx1"/>
                </a:solidFill>
              </a:rPr>
              <a:t>Microsoft 365 experience</a:t>
            </a:r>
          </a:p>
          <a:p>
            <a:pPr>
              <a:spcBef>
                <a:spcPts val="600"/>
              </a:spcBef>
              <a:spcAft>
                <a:spcPts val="1200"/>
              </a:spcAft>
            </a:pPr>
            <a:r>
              <a:rPr lang="en-US" sz="2800" dirty="0">
                <a:solidFill>
                  <a:schemeClr val="tx1"/>
                </a:solidFill>
              </a:rPr>
              <a:t>Your expectations for the course</a:t>
            </a:r>
          </a:p>
        </p:txBody>
      </p:sp>
      <p:sp>
        <p:nvSpPr>
          <p:cNvPr id="7" name="Rectangle 6">
            <a:extLst>
              <a:ext uri="{FF2B5EF4-FFF2-40B4-BE49-F238E27FC236}">
                <a16:creationId xmlns:a16="http://schemas.microsoft.com/office/drawing/2014/main" id="{A276748F-E607-4F46-8AC3-25956A0BBD03}"/>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lgn="ctr" fontAlgn="base"/>
            <a:endParaRPr lang="en-US" sz="2200" dirty="0">
              <a:solidFill>
                <a:schemeClr val="tx1"/>
              </a:solidFill>
              <a:latin typeface="+mj-lt"/>
            </a:endParaRPr>
          </a:p>
        </p:txBody>
      </p:sp>
      <p:pic>
        <p:nvPicPr>
          <p:cNvPr id="9" name="Picture 8" descr="Name tag with the word hello">
            <a:extLst>
              <a:ext uri="{FF2B5EF4-FFF2-40B4-BE49-F238E27FC236}">
                <a16:creationId xmlns:a16="http://schemas.microsoft.com/office/drawing/2014/main" id="{D20224C9-9641-48F9-9AD1-014750891B63}"/>
              </a:ext>
            </a:extLst>
          </p:cNvPr>
          <p:cNvPicPr>
            <a:picLocks noChangeAspect="1"/>
          </p:cNvPicPr>
          <p:nvPr/>
        </p:nvPicPr>
        <p:blipFill>
          <a:blip r:embed="rId3"/>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05104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ts val="0"/>
              </a:spcBef>
            </a:pPr>
            <a:r>
              <a:rPr lang="en-US" spc="0">
                <a:solidFill>
                  <a:schemeClr val="tx1"/>
                </a:solidFill>
              </a:rPr>
              <a:t>Course agenda</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990649"/>
            <a:ext cx="5554810" cy="87190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1</a:t>
            </a:r>
          </a:p>
          <a:p>
            <a:r>
              <a:rPr lang="en-US" dirty="0">
                <a:solidFill>
                  <a:schemeClr val="bg1"/>
                </a:solidFill>
              </a:rPr>
              <a:t>Explore security metrics in Microsoft 365 Defender</a:t>
            </a:r>
          </a:p>
        </p:txBody>
      </p:sp>
      <p:sp>
        <p:nvSpPr>
          <p:cNvPr id="5" name="Rectangle 4">
            <a:extLst>
              <a:ext uri="{FF2B5EF4-FFF2-40B4-BE49-F238E27FC236}">
                <a16:creationId xmlns:a16="http://schemas.microsoft.com/office/drawing/2014/main" id="{F765DFED-93BC-49DF-A661-D59CA5062A8A}"/>
              </a:ext>
            </a:extLst>
          </p:cNvPr>
          <p:cNvSpPr/>
          <p:nvPr/>
        </p:nvSpPr>
        <p:spPr>
          <a:xfrm>
            <a:off x="600059" y="20238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threat vectors and data breaches</a:t>
            </a:r>
          </a:p>
        </p:txBody>
      </p:sp>
      <p:cxnSp>
        <p:nvCxnSpPr>
          <p:cNvPr id="7" name="Straight Connector 6">
            <a:extLst>
              <a:ext uri="{FF2B5EF4-FFF2-40B4-BE49-F238E27FC236}">
                <a16:creationId xmlns:a16="http://schemas.microsoft.com/office/drawing/2014/main" id="{579FB8DB-C3C8-4F59-989C-6509020AE805}"/>
              </a:ext>
              <a:ext uri="{C183D7F6-B498-43B3-948B-1728B52AA6E4}">
                <adec:decorative xmlns:adec="http://schemas.microsoft.com/office/drawing/2017/decorative" val="1"/>
              </a:ext>
            </a:extLst>
          </p:cNvPr>
          <p:cNvCxnSpPr>
            <a:cxnSpLocks/>
          </p:cNvCxnSpPr>
          <p:nvPr/>
        </p:nvCxnSpPr>
        <p:spPr>
          <a:xfrm>
            <a:off x="600059" y="261626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1C1C2AC-EACA-4215-BFA1-4EFE05223F97}"/>
              </a:ext>
            </a:extLst>
          </p:cNvPr>
          <p:cNvSpPr/>
          <p:nvPr/>
        </p:nvSpPr>
        <p:spPr>
          <a:xfrm>
            <a:off x="600059" y="266000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Explore the Zero Trust security model</a:t>
            </a:r>
          </a:p>
        </p:txBody>
      </p:sp>
      <p:cxnSp>
        <p:nvCxnSpPr>
          <p:cNvPr id="9" name="Straight Connector 8">
            <a:extLst>
              <a:ext uri="{FF2B5EF4-FFF2-40B4-BE49-F238E27FC236}">
                <a16:creationId xmlns:a16="http://schemas.microsoft.com/office/drawing/2014/main" id="{48EA8CFC-CC52-4B23-88DA-30AB22C989DE}"/>
              </a:ext>
              <a:ext uri="{C183D7F6-B498-43B3-948B-1728B52AA6E4}">
                <adec:decorative xmlns:adec="http://schemas.microsoft.com/office/drawing/2017/decorative" val="1"/>
              </a:ext>
            </a:extLst>
          </p:cNvPr>
          <p:cNvCxnSpPr>
            <a:cxnSpLocks/>
          </p:cNvCxnSpPr>
          <p:nvPr/>
        </p:nvCxnSpPr>
        <p:spPr>
          <a:xfrm>
            <a:off x="600059" y="3252386"/>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28BDCB-88A4-401D-B16A-2E80700CD96F}"/>
              </a:ext>
            </a:extLst>
          </p:cNvPr>
          <p:cNvSpPr/>
          <p:nvPr/>
        </p:nvSpPr>
        <p:spPr>
          <a:xfrm>
            <a:off x="600059" y="329612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Explore security solutions in Microsoft 365 Defender</a:t>
            </a:r>
          </a:p>
        </p:txBody>
      </p:sp>
      <p:cxnSp>
        <p:nvCxnSpPr>
          <p:cNvPr id="11" name="Straight Connector 10">
            <a:extLst>
              <a:ext uri="{FF2B5EF4-FFF2-40B4-BE49-F238E27FC236}">
                <a16:creationId xmlns:a16="http://schemas.microsoft.com/office/drawing/2014/main" id="{701F7E6F-4C27-4617-AA49-735FB441591E}"/>
              </a:ext>
              <a:ext uri="{C183D7F6-B498-43B3-948B-1728B52AA6E4}">
                <adec:decorative xmlns:adec="http://schemas.microsoft.com/office/drawing/2017/decorative" val="1"/>
              </a:ext>
            </a:extLst>
          </p:cNvPr>
          <p:cNvCxnSpPr>
            <a:cxnSpLocks/>
          </p:cNvCxnSpPr>
          <p:nvPr/>
        </p:nvCxnSpPr>
        <p:spPr>
          <a:xfrm>
            <a:off x="600058" y="511700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D4A0A1-F61F-46CE-BBCA-9EA9BAD8394E}"/>
              </a:ext>
            </a:extLst>
          </p:cNvPr>
          <p:cNvSpPr/>
          <p:nvPr/>
        </p:nvSpPr>
        <p:spPr>
          <a:xfrm>
            <a:off x="600059" y="3932243"/>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Microsoft Secure Score</a:t>
            </a:r>
          </a:p>
        </p:txBody>
      </p:sp>
      <p:cxnSp>
        <p:nvCxnSpPr>
          <p:cNvPr id="24" name="Straight Connector 23">
            <a:extLst>
              <a:ext uri="{FF2B5EF4-FFF2-40B4-BE49-F238E27FC236}">
                <a16:creationId xmlns:a16="http://schemas.microsoft.com/office/drawing/2014/main" id="{42CA13F8-6B3B-4265-8317-D5C40DB605E1}"/>
              </a:ext>
              <a:ext uri="{C183D7F6-B498-43B3-948B-1728B52AA6E4}">
                <adec:decorative xmlns:adec="http://schemas.microsoft.com/office/drawing/2017/decorative" val="1"/>
              </a:ext>
            </a:extLst>
          </p:cNvPr>
          <p:cNvCxnSpPr>
            <a:cxnSpLocks/>
          </p:cNvCxnSpPr>
          <p:nvPr/>
        </p:nvCxnSpPr>
        <p:spPr>
          <a:xfrm>
            <a:off x="600059" y="452462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353069D-8D02-45A9-B843-D1BF07BEAAEA}"/>
              </a:ext>
            </a:extLst>
          </p:cNvPr>
          <p:cNvSpPr/>
          <p:nvPr/>
        </p:nvSpPr>
        <p:spPr>
          <a:xfrm>
            <a:off x="600059" y="456836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Privileged Identity Management</a:t>
            </a:r>
          </a:p>
        </p:txBody>
      </p:sp>
      <p:cxnSp>
        <p:nvCxnSpPr>
          <p:cNvPr id="26" name="Straight Connector 25">
            <a:extLst>
              <a:ext uri="{FF2B5EF4-FFF2-40B4-BE49-F238E27FC236}">
                <a16:creationId xmlns:a16="http://schemas.microsoft.com/office/drawing/2014/main" id="{C3E711D6-2352-4361-B8FE-8D1B8664A511}"/>
              </a:ext>
              <a:ext uri="{C183D7F6-B498-43B3-948B-1728B52AA6E4}">
                <adec:decorative xmlns:adec="http://schemas.microsoft.com/office/drawing/2017/decorative" val="1"/>
              </a:ext>
            </a:extLst>
          </p:cNvPr>
          <p:cNvCxnSpPr>
            <a:cxnSpLocks/>
          </p:cNvCxnSpPr>
          <p:nvPr/>
        </p:nvCxnSpPr>
        <p:spPr>
          <a:xfrm>
            <a:off x="600059" y="568325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FEB5F5-E8C7-4C9D-9108-AF1542EA7165}"/>
              </a:ext>
            </a:extLst>
          </p:cNvPr>
          <p:cNvSpPr/>
          <p:nvPr/>
        </p:nvSpPr>
        <p:spPr>
          <a:xfrm>
            <a:off x="600059" y="57269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1-Exercise 1 – Initialize your Microsoft 365 Tenant</a:t>
            </a:r>
          </a:p>
        </p:txBody>
      </p:sp>
      <p:cxnSp>
        <p:nvCxnSpPr>
          <p:cNvPr id="28" name="Straight Connector 27">
            <a:extLst>
              <a:ext uri="{FF2B5EF4-FFF2-40B4-BE49-F238E27FC236}">
                <a16:creationId xmlns:a16="http://schemas.microsoft.com/office/drawing/2014/main" id="{23296230-E924-4C69-938E-9DCFD8953F20}"/>
              </a:ext>
              <a:ext uri="{C183D7F6-B498-43B3-948B-1728B52AA6E4}">
                <adec:decorative xmlns:adec="http://schemas.microsoft.com/office/drawing/2017/decorative" val="1"/>
              </a:ext>
            </a:extLst>
          </p:cNvPr>
          <p:cNvCxnSpPr>
            <a:cxnSpLocks/>
          </p:cNvCxnSpPr>
          <p:nvPr/>
        </p:nvCxnSpPr>
        <p:spPr>
          <a:xfrm>
            <a:off x="600059" y="631936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3C21CCF-7F59-4BB2-9F06-BFB2D3158BF1}"/>
              </a:ext>
            </a:extLst>
          </p:cNvPr>
          <p:cNvSpPr/>
          <p:nvPr/>
        </p:nvSpPr>
        <p:spPr>
          <a:xfrm>
            <a:off x="600059" y="6363110"/>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1-Exercise 2 – PIM Resource Workflows</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990649"/>
            <a:ext cx="5554810" cy="87190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2</a:t>
            </a:r>
          </a:p>
          <a:p>
            <a:r>
              <a:rPr lang="en-US" dirty="0">
                <a:solidFill>
                  <a:schemeClr val="bg1"/>
                </a:solidFill>
              </a:rPr>
              <a:t>Manage your security services in Microsoft Defender for Office 365</a:t>
            </a: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0238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Exchange Online Protection</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61626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66000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nn-NO" sz="1600" dirty="0">
                <a:solidFill>
                  <a:schemeClr val="tx1"/>
                </a:solidFill>
              </a:rPr>
              <a:t>Examine Microsoft Defender for Office 365</a:t>
            </a:r>
            <a:endParaRPr lang="en-US" sz="1600" dirty="0">
              <a:solidFill>
                <a:schemeClr val="tx1"/>
              </a:solidFill>
            </a:endParaRP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252386"/>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29612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Manage Safe Attachments </a:t>
            </a: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388850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3932243"/>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2-Exercise 1 – Implement a Safe Attachments policy</a:t>
            </a: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452462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456836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Manage Safe Links</a:t>
            </a:r>
          </a:p>
        </p:txBody>
      </p:sp>
      <p:cxnSp>
        <p:nvCxnSpPr>
          <p:cNvPr id="30" name="Straight Connector 29">
            <a:extLst>
              <a:ext uri="{FF2B5EF4-FFF2-40B4-BE49-F238E27FC236}">
                <a16:creationId xmlns:a16="http://schemas.microsoft.com/office/drawing/2014/main" id="{B4879151-6F26-4E5C-A27E-F617EB547D12}"/>
              </a:ext>
              <a:ext uri="{C183D7F6-B498-43B3-948B-1728B52AA6E4}">
                <adec:decorative xmlns:adec="http://schemas.microsoft.com/office/drawing/2017/decorative" val="1"/>
              </a:ext>
            </a:extLst>
          </p:cNvPr>
          <p:cNvCxnSpPr>
            <a:cxnSpLocks/>
          </p:cNvCxnSpPr>
          <p:nvPr/>
        </p:nvCxnSpPr>
        <p:spPr>
          <a:xfrm>
            <a:off x="6306991" y="512511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4CDFE98-A249-456B-8D16-489C7C3C7919}"/>
              </a:ext>
            </a:extLst>
          </p:cNvPr>
          <p:cNvSpPr/>
          <p:nvPr/>
        </p:nvSpPr>
        <p:spPr>
          <a:xfrm>
            <a:off x="6306991" y="520447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2-Exercise 2 – Implement a Safe </a:t>
            </a:r>
            <a:r>
              <a:rPr lang="en-US" sz="1600">
                <a:solidFill>
                  <a:schemeClr val="tx1"/>
                </a:solidFill>
              </a:rPr>
              <a:t>Links policy</a:t>
            </a:r>
            <a:endParaRPr lang="en-US" sz="1600" dirty="0">
              <a:solidFill>
                <a:schemeClr val="tx1"/>
              </a:solidFill>
            </a:endParaRPr>
          </a:p>
        </p:txBody>
      </p:sp>
      <p:sp>
        <p:nvSpPr>
          <p:cNvPr id="2" name="Rectangle 1">
            <a:extLst>
              <a:ext uri="{FF2B5EF4-FFF2-40B4-BE49-F238E27FC236}">
                <a16:creationId xmlns:a16="http://schemas.microsoft.com/office/drawing/2014/main" id="{1985F29A-C423-0AE7-11A2-18BE1CBEB7FA}"/>
              </a:ext>
            </a:extLst>
          </p:cNvPr>
          <p:cNvSpPr/>
          <p:nvPr/>
        </p:nvSpPr>
        <p:spPr>
          <a:xfrm>
            <a:off x="574675" y="509087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Azure Identity Protection</a:t>
            </a:r>
          </a:p>
        </p:txBody>
      </p:sp>
      <p:cxnSp>
        <p:nvCxnSpPr>
          <p:cNvPr id="3" name="Straight Connector 2">
            <a:extLst>
              <a:ext uri="{FF2B5EF4-FFF2-40B4-BE49-F238E27FC236}">
                <a16:creationId xmlns:a16="http://schemas.microsoft.com/office/drawing/2014/main" id="{2C557358-A291-685B-40E0-601CE56B7113}"/>
              </a:ext>
              <a:ext uri="{C183D7F6-B498-43B3-948B-1728B52AA6E4}">
                <adec:decorative xmlns:adec="http://schemas.microsoft.com/office/drawing/2017/decorative" val="1"/>
              </a:ext>
            </a:extLst>
          </p:cNvPr>
          <p:cNvCxnSpPr>
            <a:cxnSpLocks/>
          </p:cNvCxnSpPr>
          <p:nvPr/>
        </p:nvCxnSpPr>
        <p:spPr>
          <a:xfrm>
            <a:off x="663428" y="388850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ts val="0"/>
              </a:spcBef>
            </a:pPr>
            <a:r>
              <a:rPr lang="en-US" spc="0">
                <a:solidFill>
                  <a:schemeClr val="tx1"/>
                </a:solidFill>
              </a:rPr>
              <a:t>Course agenda (continued)</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034389"/>
            <a:ext cx="5554810" cy="82816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3</a:t>
            </a:r>
          </a:p>
          <a:p>
            <a:r>
              <a:rPr lang="en-US" dirty="0">
                <a:solidFill>
                  <a:schemeClr val="bg1"/>
                </a:solidFill>
              </a:rPr>
              <a:t>Implement threat protection by using Microsoft 365 Defender </a:t>
            </a:r>
          </a:p>
        </p:txBody>
      </p:sp>
      <p:sp>
        <p:nvSpPr>
          <p:cNvPr id="5" name="Rectangle 4">
            <a:extLst>
              <a:ext uri="{FF2B5EF4-FFF2-40B4-BE49-F238E27FC236}">
                <a16:creationId xmlns:a16="http://schemas.microsoft.com/office/drawing/2014/main" id="{F765DFED-93BC-49DF-A661-D59CA5062A8A}"/>
              </a:ext>
            </a:extLst>
          </p:cNvPr>
          <p:cNvSpPr/>
          <p:nvPr/>
        </p:nvSpPr>
        <p:spPr>
          <a:xfrm>
            <a:off x="600059" y="1797642"/>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threat intelligence in Microsoft 365 Defender</a:t>
            </a:r>
          </a:p>
        </p:txBody>
      </p:sp>
      <p:cxnSp>
        <p:nvCxnSpPr>
          <p:cNvPr id="7" name="Straight Connector 6">
            <a:extLst>
              <a:ext uri="{FF2B5EF4-FFF2-40B4-BE49-F238E27FC236}">
                <a16:creationId xmlns:a16="http://schemas.microsoft.com/office/drawing/2014/main" id="{579FB8DB-C3C8-4F59-989C-6509020AE805}"/>
              </a:ext>
              <a:ext uri="{C183D7F6-B498-43B3-948B-1728B52AA6E4}">
                <adec:decorative xmlns:adec="http://schemas.microsoft.com/office/drawing/2017/decorative" val="1"/>
              </a:ext>
            </a:extLst>
          </p:cNvPr>
          <p:cNvCxnSpPr>
            <a:cxnSpLocks/>
          </p:cNvCxnSpPr>
          <p:nvPr/>
        </p:nvCxnSpPr>
        <p:spPr>
          <a:xfrm>
            <a:off x="600059" y="239002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1C1C2AC-EACA-4215-BFA1-4EFE05223F97}"/>
              </a:ext>
            </a:extLst>
          </p:cNvPr>
          <p:cNvSpPr/>
          <p:nvPr/>
        </p:nvSpPr>
        <p:spPr>
          <a:xfrm>
            <a:off x="600059" y="2433760"/>
            <a:ext cx="5706931"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Lab 3-Exercises 1 through 4 – Implement Threat Intelligence</a:t>
            </a:r>
          </a:p>
        </p:txBody>
      </p:sp>
      <p:cxnSp>
        <p:nvCxnSpPr>
          <p:cNvPr id="9" name="Straight Connector 8">
            <a:extLst>
              <a:ext uri="{FF2B5EF4-FFF2-40B4-BE49-F238E27FC236}">
                <a16:creationId xmlns:a16="http://schemas.microsoft.com/office/drawing/2014/main" id="{48EA8CFC-CC52-4B23-88DA-30AB22C989DE}"/>
              </a:ext>
              <a:ext uri="{C183D7F6-B498-43B3-948B-1728B52AA6E4}">
                <adec:decorative xmlns:adec="http://schemas.microsoft.com/office/drawing/2017/decorative" val="1"/>
              </a:ext>
            </a:extLst>
          </p:cNvPr>
          <p:cNvCxnSpPr>
            <a:cxnSpLocks/>
          </p:cNvCxnSpPr>
          <p:nvPr/>
        </p:nvCxnSpPr>
        <p:spPr>
          <a:xfrm>
            <a:off x="600059" y="302613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28BDCB-88A4-401D-B16A-2E80700CD96F}"/>
              </a:ext>
            </a:extLst>
          </p:cNvPr>
          <p:cNvSpPr/>
          <p:nvPr/>
        </p:nvSpPr>
        <p:spPr>
          <a:xfrm>
            <a:off x="600059" y="3069878"/>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Implement app protection by using Microsoft Defender for Cloud Apps</a:t>
            </a:r>
          </a:p>
        </p:txBody>
      </p:sp>
      <p:cxnSp>
        <p:nvCxnSpPr>
          <p:cNvPr id="11" name="Straight Connector 10">
            <a:extLst>
              <a:ext uri="{FF2B5EF4-FFF2-40B4-BE49-F238E27FC236}">
                <a16:creationId xmlns:a16="http://schemas.microsoft.com/office/drawing/2014/main" id="{701F7E6F-4C27-4617-AA49-735FB441591E}"/>
              </a:ext>
              <a:ext uri="{C183D7F6-B498-43B3-948B-1728B52AA6E4}">
                <adec:decorative xmlns:adec="http://schemas.microsoft.com/office/drawing/2017/decorative" val="1"/>
              </a:ext>
            </a:extLst>
          </p:cNvPr>
          <p:cNvCxnSpPr>
            <a:cxnSpLocks/>
          </p:cNvCxnSpPr>
          <p:nvPr/>
        </p:nvCxnSpPr>
        <p:spPr>
          <a:xfrm>
            <a:off x="600059" y="366225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D4A0A1-F61F-46CE-BBCA-9EA9BAD8394E}"/>
              </a:ext>
            </a:extLst>
          </p:cNvPr>
          <p:cNvSpPr/>
          <p:nvPr/>
        </p:nvSpPr>
        <p:spPr>
          <a:xfrm>
            <a:off x="600059" y="3705996"/>
            <a:ext cx="5932716"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Implement endpoint protection by using Microsoft Defender for Endpoint </a:t>
            </a:r>
          </a:p>
        </p:txBody>
      </p:sp>
      <p:cxnSp>
        <p:nvCxnSpPr>
          <p:cNvPr id="24" name="Straight Connector 23">
            <a:extLst>
              <a:ext uri="{FF2B5EF4-FFF2-40B4-BE49-F238E27FC236}">
                <a16:creationId xmlns:a16="http://schemas.microsoft.com/office/drawing/2014/main" id="{42CA13F8-6B3B-4265-8317-D5C40DB605E1}"/>
              </a:ext>
              <a:ext uri="{C183D7F6-B498-43B3-948B-1728B52AA6E4}">
                <adec:decorative xmlns:adec="http://schemas.microsoft.com/office/drawing/2017/decorative" val="1"/>
              </a:ext>
            </a:extLst>
          </p:cNvPr>
          <p:cNvCxnSpPr>
            <a:cxnSpLocks/>
          </p:cNvCxnSpPr>
          <p:nvPr/>
        </p:nvCxnSpPr>
        <p:spPr>
          <a:xfrm>
            <a:off x="600059" y="429837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353069D-8D02-45A9-B843-D1BF07BEAAEA}"/>
              </a:ext>
            </a:extLst>
          </p:cNvPr>
          <p:cNvSpPr/>
          <p:nvPr/>
        </p:nvSpPr>
        <p:spPr>
          <a:xfrm>
            <a:off x="600059" y="434211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Implement threat protection by using Microsoft Defender for Office 365</a:t>
            </a:r>
          </a:p>
        </p:txBody>
      </p:sp>
      <p:cxnSp>
        <p:nvCxnSpPr>
          <p:cNvPr id="26" name="Straight Connector 25">
            <a:extLst>
              <a:ext uri="{FF2B5EF4-FFF2-40B4-BE49-F238E27FC236}">
                <a16:creationId xmlns:a16="http://schemas.microsoft.com/office/drawing/2014/main" id="{C3E711D6-2352-4361-B8FE-8D1B8664A511}"/>
              </a:ext>
              <a:ext uri="{C183D7F6-B498-43B3-948B-1728B52AA6E4}">
                <adec:decorative xmlns:adec="http://schemas.microsoft.com/office/drawing/2017/decorative" val="1"/>
              </a:ext>
            </a:extLst>
          </p:cNvPr>
          <p:cNvCxnSpPr>
            <a:cxnSpLocks/>
          </p:cNvCxnSpPr>
          <p:nvPr/>
        </p:nvCxnSpPr>
        <p:spPr>
          <a:xfrm>
            <a:off x="600059" y="493449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FEB5F5-E8C7-4C9D-9108-AF1542EA7165}"/>
              </a:ext>
            </a:extLst>
          </p:cNvPr>
          <p:cNvSpPr/>
          <p:nvPr/>
        </p:nvSpPr>
        <p:spPr>
          <a:xfrm>
            <a:off x="600059" y="4978232"/>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Lab 3-Exercises 5 and 6– Implement Threat Intelligence</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034389"/>
            <a:ext cx="5554810" cy="82816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4</a:t>
            </a:r>
          </a:p>
          <a:p>
            <a:r>
              <a:rPr lang="it-IT" dirty="0">
                <a:solidFill>
                  <a:schemeClr val="bg1"/>
                </a:solidFill>
              </a:rPr>
              <a:t>Explore data governance and compliance in Microsoft 365</a:t>
            </a:r>
            <a:endParaRPr lang="en-US" dirty="0">
              <a:solidFill>
                <a:schemeClr val="bg1"/>
              </a:solidFill>
            </a:endParaRPr>
          </a:p>
        </p:txBody>
      </p:sp>
      <p:sp>
        <p:nvSpPr>
          <p:cNvPr id="14" name="Rectangle 13">
            <a:extLst>
              <a:ext uri="{FF2B5EF4-FFF2-40B4-BE49-F238E27FC236}">
                <a16:creationId xmlns:a16="http://schemas.microsoft.com/office/drawing/2014/main" id="{AC5778FC-E309-405D-914E-627C15E3CB67}"/>
              </a:ext>
            </a:extLst>
          </p:cNvPr>
          <p:cNvSpPr/>
          <p:nvPr/>
        </p:nvSpPr>
        <p:spPr>
          <a:xfrm>
            <a:off x="6306991" y="1797642"/>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Examine governance and compliance solutions in Microsoft Purview</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39002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433760"/>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archiving and records management in Microsoft 365</a:t>
            </a: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02613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069878"/>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retention in Microsoft 365</a:t>
            </a: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366225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3705996"/>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fr-FR" sz="1600" dirty="0">
                <a:solidFill>
                  <a:schemeClr val="tx1"/>
                </a:solidFill>
              </a:rPr>
              <a:t>Explore Microsoft Purview Message Encryption</a:t>
            </a:r>
            <a:endParaRPr lang="en-US" sz="1600" dirty="0">
              <a:solidFill>
                <a:schemeClr val="tx1"/>
              </a:solidFill>
            </a:endParaRP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429837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434211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altLang="zh-CN" sz="1600" dirty="0">
                <a:solidFill>
                  <a:schemeClr val="tx1"/>
                </a:solidFill>
              </a:rPr>
              <a:t>Lab 4-Exercises 1 and 2 – Implement Message Encryption</a:t>
            </a:r>
          </a:p>
        </p:txBody>
      </p:sp>
      <p:cxnSp>
        <p:nvCxnSpPr>
          <p:cNvPr id="30" name="Straight Connector 29">
            <a:extLst>
              <a:ext uri="{FF2B5EF4-FFF2-40B4-BE49-F238E27FC236}">
                <a16:creationId xmlns:a16="http://schemas.microsoft.com/office/drawing/2014/main" id="{B4879151-6F26-4E5C-A27E-F617EB547D12}"/>
              </a:ext>
              <a:ext uri="{C183D7F6-B498-43B3-948B-1728B52AA6E4}">
                <adec:decorative xmlns:adec="http://schemas.microsoft.com/office/drawing/2017/decorative" val="1"/>
              </a:ext>
            </a:extLst>
          </p:cNvPr>
          <p:cNvCxnSpPr>
            <a:cxnSpLocks/>
          </p:cNvCxnSpPr>
          <p:nvPr/>
        </p:nvCxnSpPr>
        <p:spPr>
          <a:xfrm>
            <a:off x="6306991" y="493449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73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pc="0">
                <a:solidFill>
                  <a:schemeClr val="tx1"/>
                </a:solidFill>
              </a:rPr>
              <a:t>Course agenda (continued) </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185446"/>
            <a:ext cx="5554810" cy="954099"/>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5</a:t>
            </a:r>
          </a:p>
          <a:p>
            <a:r>
              <a:rPr lang="it-IT" dirty="0">
                <a:solidFill>
                  <a:schemeClr val="bg1"/>
                </a:solidFill>
              </a:rPr>
              <a:t>Implement compliance in Microsoft 365</a:t>
            </a:r>
            <a:endParaRPr lang="en-US" dirty="0">
              <a:solidFill>
                <a:schemeClr val="bg1"/>
              </a:solidFill>
            </a:endParaRPr>
          </a:p>
        </p:txBody>
      </p:sp>
      <p:sp>
        <p:nvSpPr>
          <p:cNvPr id="5" name="Rectangle 4">
            <a:extLst>
              <a:ext uri="{FF2B5EF4-FFF2-40B4-BE49-F238E27FC236}">
                <a16:creationId xmlns:a16="http://schemas.microsoft.com/office/drawing/2014/main" id="{F765DFED-93BC-49DF-A661-D59CA5062A8A}"/>
              </a:ext>
            </a:extLst>
          </p:cNvPr>
          <p:cNvSpPr/>
          <p:nvPr/>
        </p:nvSpPr>
        <p:spPr>
          <a:xfrm>
            <a:off x="600059" y="2178457"/>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compliance in Microsoft 365</a:t>
            </a:r>
          </a:p>
        </p:txBody>
      </p:sp>
      <p:cxnSp>
        <p:nvCxnSpPr>
          <p:cNvPr id="7" name="Straight Connector 6">
            <a:extLst>
              <a:ext uri="{FF2B5EF4-FFF2-40B4-BE49-F238E27FC236}">
                <a16:creationId xmlns:a16="http://schemas.microsoft.com/office/drawing/2014/main" id="{579FB8DB-C3C8-4F59-989C-6509020AE805}"/>
              </a:ext>
              <a:ext uri="{C183D7F6-B498-43B3-948B-1728B52AA6E4}">
                <adec:decorative xmlns:adec="http://schemas.microsoft.com/office/drawing/2017/decorative" val="1"/>
              </a:ext>
            </a:extLst>
          </p:cNvPr>
          <p:cNvCxnSpPr>
            <a:cxnSpLocks/>
          </p:cNvCxnSpPr>
          <p:nvPr/>
        </p:nvCxnSpPr>
        <p:spPr>
          <a:xfrm>
            <a:off x="600059" y="271019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1C1C2AC-EACA-4215-BFA1-4EFE05223F97}"/>
              </a:ext>
            </a:extLst>
          </p:cNvPr>
          <p:cNvSpPr/>
          <p:nvPr/>
        </p:nvSpPr>
        <p:spPr>
          <a:xfrm>
            <a:off x="600059" y="2749460"/>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Microsoft Purview insider risk management</a:t>
            </a:r>
          </a:p>
        </p:txBody>
      </p:sp>
      <p:cxnSp>
        <p:nvCxnSpPr>
          <p:cNvPr id="9" name="Straight Connector 8">
            <a:extLst>
              <a:ext uri="{FF2B5EF4-FFF2-40B4-BE49-F238E27FC236}">
                <a16:creationId xmlns:a16="http://schemas.microsoft.com/office/drawing/2014/main" id="{48EA8CFC-CC52-4B23-88DA-30AB22C989DE}"/>
              </a:ext>
              <a:ext uri="{C183D7F6-B498-43B3-948B-1728B52AA6E4}">
                <adec:decorative xmlns:adec="http://schemas.microsoft.com/office/drawing/2017/decorative" val="1"/>
              </a:ext>
            </a:extLst>
          </p:cNvPr>
          <p:cNvCxnSpPr>
            <a:cxnSpLocks/>
          </p:cNvCxnSpPr>
          <p:nvPr/>
        </p:nvCxnSpPr>
        <p:spPr>
          <a:xfrm>
            <a:off x="600059" y="328120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28BDCB-88A4-401D-B16A-2E80700CD96F}"/>
              </a:ext>
            </a:extLst>
          </p:cNvPr>
          <p:cNvSpPr/>
          <p:nvPr/>
        </p:nvSpPr>
        <p:spPr>
          <a:xfrm>
            <a:off x="600059" y="3320463"/>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Create information barriers in Microsoft 365</a:t>
            </a:r>
          </a:p>
        </p:txBody>
      </p:sp>
      <p:cxnSp>
        <p:nvCxnSpPr>
          <p:cNvPr id="11" name="Straight Connector 10">
            <a:extLst>
              <a:ext uri="{FF2B5EF4-FFF2-40B4-BE49-F238E27FC236}">
                <a16:creationId xmlns:a16="http://schemas.microsoft.com/office/drawing/2014/main" id="{701F7E6F-4C27-4617-AA49-735FB441591E}"/>
              </a:ext>
              <a:ext uri="{C183D7F6-B498-43B3-948B-1728B52AA6E4}">
                <adec:decorative xmlns:adec="http://schemas.microsoft.com/office/drawing/2017/decorative" val="1"/>
              </a:ext>
            </a:extLst>
          </p:cNvPr>
          <p:cNvCxnSpPr>
            <a:cxnSpLocks/>
          </p:cNvCxnSpPr>
          <p:nvPr/>
        </p:nvCxnSpPr>
        <p:spPr>
          <a:xfrm>
            <a:off x="600059" y="385220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D4A0A1-F61F-46CE-BBCA-9EA9BAD8394E}"/>
              </a:ext>
            </a:extLst>
          </p:cNvPr>
          <p:cNvSpPr/>
          <p:nvPr/>
        </p:nvSpPr>
        <p:spPr>
          <a:xfrm>
            <a:off x="600059" y="3891467"/>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Data Loss Prevention in Microsoft 365</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185446"/>
            <a:ext cx="5554810" cy="954107"/>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6</a:t>
            </a:r>
          </a:p>
          <a:p>
            <a:r>
              <a:rPr lang="it-IT" dirty="0">
                <a:solidFill>
                  <a:schemeClr val="bg1"/>
                </a:solidFill>
              </a:rPr>
              <a:t>Manage compliance in Microsoft 365</a:t>
            </a:r>
            <a:endParaRPr lang="en-US" dirty="0">
              <a:solidFill>
                <a:schemeClr val="bg1"/>
              </a:solidFill>
            </a:endParaRP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178457"/>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data classification of sensitive information</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71019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2762325"/>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sensitivity labels</a:t>
            </a: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329406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3333329"/>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sensitivity labels</a:t>
            </a: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384866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3859988"/>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6 -Exercises 1 – Implement sensitivity labels</a:t>
            </a:r>
            <a:endParaRPr lang="en-US" sz="1600" dirty="0">
              <a:solidFill>
                <a:schemeClr val="tx1"/>
              </a:solidFill>
            </a:endParaRPr>
          </a:p>
        </p:txBody>
      </p:sp>
      <p:cxnSp>
        <p:nvCxnSpPr>
          <p:cNvPr id="30" name="Straight Connector 29">
            <a:extLst>
              <a:ext uri="{FF2B5EF4-FFF2-40B4-BE49-F238E27FC236}">
                <a16:creationId xmlns:a16="http://schemas.microsoft.com/office/drawing/2014/main" id="{B4879151-6F26-4E5C-A27E-F617EB547D12}"/>
              </a:ext>
              <a:ext uri="{C183D7F6-B498-43B3-948B-1728B52AA6E4}">
                <adec:decorative xmlns:adec="http://schemas.microsoft.com/office/drawing/2017/decorative" val="1"/>
              </a:ext>
            </a:extLst>
          </p:cNvPr>
          <p:cNvCxnSpPr>
            <a:cxnSpLocks/>
          </p:cNvCxnSpPr>
          <p:nvPr/>
        </p:nvCxnSpPr>
        <p:spPr>
          <a:xfrm>
            <a:off x="6306991" y="437276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2FB48F-EE2F-408C-A77E-DDF079AB298B}"/>
              </a:ext>
              <a:ext uri="{C183D7F6-B498-43B3-948B-1728B52AA6E4}">
                <adec:decorative xmlns:adec="http://schemas.microsoft.com/office/drawing/2017/decorative" val="1"/>
              </a:ext>
            </a:extLst>
          </p:cNvPr>
          <p:cNvCxnSpPr>
            <a:cxnSpLocks/>
          </p:cNvCxnSpPr>
          <p:nvPr/>
        </p:nvCxnSpPr>
        <p:spPr>
          <a:xfrm>
            <a:off x="600059" y="4383946"/>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C663FB3-1413-41C4-8A74-EECF71663A52}"/>
              </a:ext>
            </a:extLst>
          </p:cNvPr>
          <p:cNvSpPr/>
          <p:nvPr/>
        </p:nvSpPr>
        <p:spPr>
          <a:xfrm>
            <a:off x="600059" y="4423208"/>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data loss prevention policies</a:t>
            </a:r>
          </a:p>
        </p:txBody>
      </p:sp>
      <p:cxnSp>
        <p:nvCxnSpPr>
          <p:cNvPr id="33" name="Straight Connector 32">
            <a:extLst>
              <a:ext uri="{FF2B5EF4-FFF2-40B4-BE49-F238E27FC236}">
                <a16:creationId xmlns:a16="http://schemas.microsoft.com/office/drawing/2014/main" id="{92FF4D21-0AC0-4C08-B4EF-918CFB142572}"/>
              </a:ext>
              <a:ext uri="{C183D7F6-B498-43B3-948B-1728B52AA6E4}">
                <adec:decorative xmlns:adec="http://schemas.microsoft.com/office/drawing/2017/decorative" val="1"/>
              </a:ext>
            </a:extLst>
          </p:cNvPr>
          <p:cNvCxnSpPr>
            <a:cxnSpLocks/>
          </p:cNvCxnSpPr>
          <p:nvPr/>
        </p:nvCxnSpPr>
        <p:spPr>
          <a:xfrm>
            <a:off x="600059" y="489528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5E5CFC4-4BA8-41FD-A261-AC879B0CBC36}"/>
              </a:ext>
            </a:extLst>
          </p:cNvPr>
          <p:cNvSpPr/>
          <p:nvPr/>
        </p:nvSpPr>
        <p:spPr>
          <a:xfrm>
            <a:off x="600059" y="5032488"/>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5-Exercises 1 and 2 – Implement Data Governance</a:t>
            </a:r>
            <a:endParaRPr lang="en-US" sz="1600" dirty="0">
              <a:solidFill>
                <a:schemeClr val="tx1"/>
              </a:solidFill>
            </a:endParaRPr>
          </a:p>
        </p:txBody>
      </p:sp>
    </p:spTree>
    <p:extLst>
      <p:ext uri="{BB962C8B-B14F-4D97-AF65-F5344CB8AC3E}">
        <p14:creationId xmlns:p14="http://schemas.microsoft.com/office/powerpoint/2010/main" val="360006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ts val="0"/>
              </a:spcBef>
            </a:pPr>
            <a:r>
              <a:rPr lang="en-US" spc="0">
                <a:solidFill>
                  <a:schemeClr val="tx1"/>
                </a:solidFill>
              </a:rPr>
              <a:t>Course agenda (continued) agenda</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185446"/>
            <a:ext cx="5554810" cy="954099"/>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7</a:t>
            </a:r>
          </a:p>
          <a:p>
            <a:r>
              <a:rPr lang="en-US" dirty="0">
                <a:solidFill>
                  <a:schemeClr val="bg1"/>
                </a:solidFill>
              </a:rPr>
              <a:t>Manage content search and investigations in Microsoft 365</a:t>
            </a:r>
          </a:p>
        </p:txBody>
      </p:sp>
      <p:sp>
        <p:nvSpPr>
          <p:cNvPr id="24" name="Rectangle 23">
            <a:extLst>
              <a:ext uri="{FF2B5EF4-FFF2-40B4-BE49-F238E27FC236}">
                <a16:creationId xmlns:a16="http://schemas.microsoft.com/office/drawing/2014/main" id="{B10EF170-B1AB-4034-A434-87E95A0AD283}"/>
              </a:ext>
            </a:extLst>
          </p:cNvPr>
          <p:cNvSpPr/>
          <p:nvPr/>
        </p:nvSpPr>
        <p:spPr>
          <a:xfrm>
            <a:off x="600059"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Search for content in the Microsoft Purview compliance portal</a:t>
            </a:r>
          </a:p>
        </p:txBody>
      </p:sp>
      <p:cxnSp>
        <p:nvCxnSpPr>
          <p:cNvPr id="27" name="Straight Connector 26">
            <a:extLst>
              <a:ext uri="{FF2B5EF4-FFF2-40B4-BE49-F238E27FC236}">
                <a16:creationId xmlns:a16="http://schemas.microsoft.com/office/drawing/2014/main" id="{FF79EC57-2030-4F72-A9D7-3556FBE9093B}"/>
              </a:ext>
              <a:ext uri="{C183D7F6-B498-43B3-948B-1728B52AA6E4}">
                <adec:decorative xmlns:adec="http://schemas.microsoft.com/office/drawing/2017/decorative" val="1"/>
              </a:ext>
            </a:extLst>
          </p:cNvPr>
          <p:cNvCxnSpPr>
            <a:cxnSpLocks/>
          </p:cNvCxnSpPr>
          <p:nvPr/>
        </p:nvCxnSpPr>
        <p:spPr>
          <a:xfrm>
            <a:off x="600059" y="277929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6C679B-486F-4A49-89D3-4DAC3D0BE54E}"/>
              </a:ext>
            </a:extLst>
          </p:cNvPr>
          <p:cNvSpPr/>
          <p:nvPr/>
        </p:nvSpPr>
        <p:spPr>
          <a:xfrm>
            <a:off x="600059" y="283150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altLang="zh-CN" sz="1600" dirty="0">
                <a:solidFill>
                  <a:schemeClr val="tx1"/>
                </a:solidFill>
              </a:rPr>
              <a:t>Lab 7-Exercise 1 –  Conduct a data search</a:t>
            </a:r>
          </a:p>
        </p:txBody>
      </p:sp>
      <p:cxnSp>
        <p:nvCxnSpPr>
          <p:cNvPr id="29" name="Straight Connector 28">
            <a:extLst>
              <a:ext uri="{FF2B5EF4-FFF2-40B4-BE49-F238E27FC236}">
                <a16:creationId xmlns:a16="http://schemas.microsoft.com/office/drawing/2014/main" id="{B78A5DAC-DBAC-455E-9108-6325F26FC99D}"/>
              </a:ext>
              <a:ext uri="{C183D7F6-B498-43B3-948B-1728B52AA6E4}">
                <adec:decorative xmlns:adec="http://schemas.microsoft.com/office/drawing/2017/decorative" val="1"/>
              </a:ext>
            </a:extLst>
          </p:cNvPr>
          <p:cNvCxnSpPr>
            <a:cxnSpLocks/>
          </p:cNvCxnSpPr>
          <p:nvPr/>
        </p:nvCxnSpPr>
        <p:spPr>
          <a:xfrm>
            <a:off x="600059" y="343234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4129E91-DC95-4A58-A5C4-FFF1239C13B1}"/>
              </a:ext>
            </a:extLst>
          </p:cNvPr>
          <p:cNvSpPr/>
          <p:nvPr/>
        </p:nvSpPr>
        <p:spPr>
          <a:xfrm>
            <a:off x="600059" y="3484545"/>
            <a:ext cx="5282581"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Audit (Standard)</a:t>
            </a:r>
          </a:p>
        </p:txBody>
      </p:sp>
      <p:cxnSp>
        <p:nvCxnSpPr>
          <p:cNvPr id="31" name="Straight Connector 30">
            <a:extLst>
              <a:ext uri="{FF2B5EF4-FFF2-40B4-BE49-F238E27FC236}">
                <a16:creationId xmlns:a16="http://schemas.microsoft.com/office/drawing/2014/main" id="{E7744E5B-CF7B-46E5-A4B6-529CDA98EC08}"/>
              </a:ext>
              <a:ext uri="{C183D7F6-B498-43B3-948B-1728B52AA6E4}">
                <adec:decorative xmlns:adec="http://schemas.microsoft.com/office/drawing/2017/decorative" val="1"/>
              </a:ext>
            </a:extLst>
          </p:cNvPr>
          <p:cNvCxnSpPr>
            <a:cxnSpLocks/>
          </p:cNvCxnSpPr>
          <p:nvPr/>
        </p:nvCxnSpPr>
        <p:spPr>
          <a:xfrm>
            <a:off x="600059" y="408538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52BF7A8-7BEF-40B2-B093-D88BC83D2BB6}"/>
              </a:ext>
            </a:extLst>
          </p:cNvPr>
          <p:cNvSpPr/>
          <p:nvPr/>
        </p:nvSpPr>
        <p:spPr>
          <a:xfrm>
            <a:off x="600059" y="41375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Audit (Premium)</a:t>
            </a:r>
          </a:p>
        </p:txBody>
      </p:sp>
      <p:cxnSp>
        <p:nvCxnSpPr>
          <p:cNvPr id="33" name="Straight Connector 32">
            <a:extLst>
              <a:ext uri="{FF2B5EF4-FFF2-40B4-BE49-F238E27FC236}">
                <a16:creationId xmlns:a16="http://schemas.microsoft.com/office/drawing/2014/main" id="{DF8885AF-8C31-4485-8FF2-77D1173B4E6D}"/>
              </a:ext>
              <a:ext uri="{C183D7F6-B498-43B3-948B-1728B52AA6E4}">
                <adec:decorative xmlns:adec="http://schemas.microsoft.com/office/drawing/2017/decorative" val="1"/>
              </a:ext>
            </a:extLst>
          </p:cNvPr>
          <p:cNvCxnSpPr>
            <a:cxnSpLocks/>
          </p:cNvCxnSpPr>
          <p:nvPr/>
        </p:nvCxnSpPr>
        <p:spPr>
          <a:xfrm>
            <a:off x="600059" y="473843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70A4780-413F-4C75-9173-F0C1D9D07E0B}"/>
              </a:ext>
            </a:extLst>
          </p:cNvPr>
          <p:cNvSpPr/>
          <p:nvPr/>
        </p:nvSpPr>
        <p:spPr>
          <a:xfrm>
            <a:off x="600059" y="621567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altLang="zh-CN" sz="1600" dirty="0">
                <a:solidFill>
                  <a:schemeClr val="tx1"/>
                </a:solidFill>
              </a:rPr>
              <a:t>Lab 7-Exercise 2 – Investigate Your Microsoft 365 Data</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185446"/>
            <a:ext cx="5554810" cy="954107"/>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8</a:t>
            </a:r>
          </a:p>
          <a:p>
            <a:r>
              <a:rPr lang="en-US" dirty="0">
                <a:solidFill>
                  <a:schemeClr val="bg1"/>
                </a:solidFill>
              </a:rPr>
              <a:t>Prepare for device management in Microsoft 365</a:t>
            </a: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device management using Microsoft Endpoint Manager</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77929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83150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Prepare your Windows devices for Co-management</a:t>
            </a: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43234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48454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Plan for mobile application management </a:t>
            </a:r>
          </a:p>
        </p:txBody>
      </p:sp>
      <p:cxnSp>
        <p:nvCxnSpPr>
          <p:cNvPr id="2" name="Straight Connector 1">
            <a:extLst>
              <a:ext uri="{FF2B5EF4-FFF2-40B4-BE49-F238E27FC236}">
                <a16:creationId xmlns:a16="http://schemas.microsoft.com/office/drawing/2014/main" id="{1C537FC1-25CF-BE03-9184-B7DAAA452F84}"/>
              </a:ext>
              <a:ext uri="{C183D7F6-B498-43B3-948B-1728B52AA6E4}">
                <adec:decorative xmlns:adec="http://schemas.microsoft.com/office/drawing/2017/decorative" val="1"/>
              </a:ext>
            </a:extLst>
          </p:cNvPr>
          <p:cNvCxnSpPr>
            <a:cxnSpLocks/>
          </p:cNvCxnSpPr>
          <p:nvPr/>
        </p:nvCxnSpPr>
        <p:spPr>
          <a:xfrm>
            <a:off x="600058" y="613272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3E850ED-772C-4821-57AA-9D81A1FC7616}"/>
              </a:ext>
            </a:extLst>
          </p:cNvPr>
          <p:cNvSpPr/>
          <p:nvPr/>
        </p:nvSpPr>
        <p:spPr>
          <a:xfrm>
            <a:off x="600057" y="481891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eDiscovery (Standard)</a:t>
            </a:r>
          </a:p>
        </p:txBody>
      </p:sp>
      <p:cxnSp>
        <p:nvCxnSpPr>
          <p:cNvPr id="7" name="Straight Connector 6">
            <a:extLst>
              <a:ext uri="{FF2B5EF4-FFF2-40B4-BE49-F238E27FC236}">
                <a16:creationId xmlns:a16="http://schemas.microsoft.com/office/drawing/2014/main" id="{DF9FD174-B20C-87CF-154E-1B908194F2AF}"/>
              </a:ext>
              <a:ext uri="{C183D7F6-B498-43B3-948B-1728B52AA6E4}">
                <adec:decorative xmlns:adec="http://schemas.microsoft.com/office/drawing/2017/decorative" val="1"/>
              </a:ext>
            </a:extLst>
          </p:cNvPr>
          <p:cNvCxnSpPr>
            <a:cxnSpLocks/>
          </p:cNvCxnSpPr>
          <p:nvPr/>
        </p:nvCxnSpPr>
        <p:spPr>
          <a:xfrm>
            <a:off x="574674" y="542636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467817E-A661-9E97-0D6A-2481ED9AE6F9}"/>
              </a:ext>
            </a:extLst>
          </p:cNvPr>
          <p:cNvSpPr/>
          <p:nvPr/>
        </p:nvSpPr>
        <p:spPr>
          <a:xfrm>
            <a:off x="574674" y="556382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eDiscovery (Premium)</a:t>
            </a:r>
          </a:p>
        </p:txBody>
      </p:sp>
    </p:spTree>
    <p:extLst>
      <p:ext uri="{BB962C8B-B14F-4D97-AF65-F5344CB8AC3E}">
        <p14:creationId xmlns:p14="http://schemas.microsoft.com/office/powerpoint/2010/main" val="185216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pc="0">
                <a:solidFill>
                  <a:schemeClr val="tx1"/>
                </a:solidFill>
              </a:rPr>
              <a:t>Course agenda (continued)   </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185446"/>
            <a:ext cx="5554810" cy="954099"/>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9</a:t>
            </a:r>
          </a:p>
          <a:p>
            <a:r>
              <a:rPr lang="en-US" dirty="0">
                <a:solidFill>
                  <a:schemeClr val="bg1"/>
                </a:solidFill>
              </a:rPr>
              <a:t>Plan your deployment strategy for Windows devices</a:t>
            </a:r>
          </a:p>
        </p:txBody>
      </p:sp>
      <p:sp>
        <p:nvSpPr>
          <p:cNvPr id="31" name="Rectangle 30">
            <a:extLst>
              <a:ext uri="{FF2B5EF4-FFF2-40B4-BE49-F238E27FC236}">
                <a16:creationId xmlns:a16="http://schemas.microsoft.com/office/drawing/2014/main" id="{2895E23B-0C44-4E69-92A9-E170FC8CF333}"/>
              </a:ext>
            </a:extLst>
          </p:cNvPr>
          <p:cNvSpPr/>
          <p:nvPr/>
        </p:nvSpPr>
        <p:spPr>
          <a:xfrm>
            <a:off x="600059"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Examine Windows client deployment scenarios</a:t>
            </a:r>
          </a:p>
        </p:txBody>
      </p:sp>
      <p:cxnSp>
        <p:nvCxnSpPr>
          <p:cNvPr id="33" name="Straight Connector 32">
            <a:extLst>
              <a:ext uri="{FF2B5EF4-FFF2-40B4-BE49-F238E27FC236}">
                <a16:creationId xmlns:a16="http://schemas.microsoft.com/office/drawing/2014/main" id="{A8366CE5-6992-4706-A213-E330BAC7BC0E}"/>
              </a:ext>
              <a:ext uri="{C183D7F6-B498-43B3-948B-1728B52AA6E4}">
                <adec:decorative xmlns:adec="http://schemas.microsoft.com/office/drawing/2017/decorative" val="1"/>
              </a:ext>
            </a:extLst>
          </p:cNvPr>
          <p:cNvCxnSpPr>
            <a:cxnSpLocks/>
          </p:cNvCxnSpPr>
          <p:nvPr/>
        </p:nvCxnSpPr>
        <p:spPr>
          <a:xfrm>
            <a:off x="600059" y="277910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29FFF4-9E7F-422E-8ADA-803493A7287E}"/>
              </a:ext>
            </a:extLst>
          </p:cNvPr>
          <p:cNvSpPr/>
          <p:nvPr/>
        </p:nvSpPr>
        <p:spPr>
          <a:xfrm>
            <a:off x="600059" y="283111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Windows Autopilot deployment models</a:t>
            </a:r>
          </a:p>
        </p:txBody>
      </p:sp>
      <p:cxnSp>
        <p:nvCxnSpPr>
          <p:cNvPr id="35" name="Straight Connector 34">
            <a:extLst>
              <a:ext uri="{FF2B5EF4-FFF2-40B4-BE49-F238E27FC236}">
                <a16:creationId xmlns:a16="http://schemas.microsoft.com/office/drawing/2014/main" id="{E5E1286F-0505-471B-BBE9-62EBC79DF7EC}"/>
              </a:ext>
              <a:ext uri="{C183D7F6-B498-43B3-948B-1728B52AA6E4}">
                <adec:decorative xmlns:adec="http://schemas.microsoft.com/office/drawing/2017/decorative" val="1"/>
              </a:ext>
            </a:extLst>
          </p:cNvPr>
          <p:cNvCxnSpPr>
            <a:cxnSpLocks/>
          </p:cNvCxnSpPr>
          <p:nvPr/>
        </p:nvCxnSpPr>
        <p:spPr>
          <a:xfrm>
            <a:off x="600059" y="343177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7B99D82-9362-4E1A-8A9E-DE2E2C48B8A2}"/>
              </a:ext>
            </a:extLst>
          </p:cNvPr>
          <p:cNvSpPr/>
          <p:nvPr/>
        </p:nvSpPr>
        <p:spPr>
          <a:xfrm>
            <a:off x="600059" y="348378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Plan your Windows client subscription activation strategy</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185446"/>
            <a:ext cx="5554810" cy="954107"/>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10</a:t>
            </a:r>
          </a:p>
          <a:p>
            <a:r>
              <a:rPr lang="fr-FR" dirty="0">
                <a:solidFill>
                  <a:schemeClr val="bg1"/>
                </a:solidFill>
              </a:rPr>
              <a:t>Implement Mobile Device Management in Microsoft 365</a:t>
            </a:r>
            <a:endParaRPr lang="en-US" dirty="0">
              <a:solidFill>
                <a:schemeClr val="bg1"/>
              </a:solidFill>
            </a:endParaRP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Mobile Device Management</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77910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83111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Deploy Mobile Device Management</a:t>
            </a: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43177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48378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Lab 9- Exercise 1 </a:t>
            </a:r>
            <a:r>
              <a:rPr lang="en-US" altLang="zh-CN" sz="1600" dirty="0">
                <a:solidFill>
                  <a:schemeClr val="tx1"/>
                </a:solidFill>
              </a:rPr>
              <a:t>through 3 - Manage Devices with Intune</a:t>
            </a:r>
            <a:endParaRPr lang="en-US" sz="1600" dirty="0">
              <a:solidFill>
                <a:schemeClr val="tx1"/>
              </a:solidFill>
            </a:endParaRP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408443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4136443"/>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Enroll devices to Mobile Device Management</a:t>
            </a: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473709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478910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9- Exercise 4 - Enroll a Windows Device</a:t>
            </a:r>
            <a:endParaRPr lang="en-US" sz="1600" dirty="0">
              <a:solidFill>
                <a:schemeClr val="tx1"/>
              </a:solidFill>
            </a:endParaRPr>
          </a:p>
        </p:txBody>
      </p:sp>
      <p:cxnSp>
        <p:nvCxnSpPr>
          <p:cNvPr id="25" name="Straight Connector 24">
            <a:extLst>
              <a:ext uri="{FF2B5EF4-FFF2-40B4-BE49-F238E27FC236}">
                <a16:creationId xmlns:a16="http://schemas.microsoft.com/office/drawing/2014/main" id="{08067418-2625-4BFB-8F61-0FBB65211593}"/>
              </a:ext>
              <a:ext uri="{C183D7F6-B498-43B3-948B-1728B52AA6E4}">
                <adec:decorative xmlns:adec="http://schemas.microsoft.com/office/drawing/2017/decorative" val="1"/>
              </a:ext>
            </a:extLst>
          </p:cNvPr>
          <p:cNvCxnSpPr>
            <a:cxnSpLocks/>
          </p:cNvCxnSpPr>
          <p:nvPr/>
        </p:nvCxnSpPr>
        <p:spPr>
          <a:xfrm>
            <a:off x="6306991" y="528573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334AB18-0255-4B53-9E5D-26994C5CBE63}"/>
              </a:ext>
            </a:extLst>
          </p:cNvPr>
          <p:cNvSpPr/>
          <p:nvPr/>
        </p:nvSpPr>
        <p:spPr>
          <a:xfrm>
            <a:off x="6306991" y="533774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Manage device compliance</a:t>
            </a:r>
            <a:endParaRPr lang="en-US" sz="1600" dirty="0">
              <a:solidFill>
                <a:schemeClr val="tx1"/>
              </a:solidFill>
            </a:endParaRPr>
          </a:p>
        </p:txBody>
      </p:sp>
      <p:cxnSp>
        <p:nvCxnSpPr>
          <p:cNvPr id="27" name="Straight Connector 26">
            <a:extLst>
              <a:ext uri="{FF2B5EF4-FFF2-40B4-BE49-F238E27FC236}">
                <a16:creationId xmlns:a16="http://schemas.microsoft.com/office/drawing/2014/main" id="{DA21ED20-303F-428C-BFEC-C4C4D9C84870}"/>
              </a:ext>
              <a:ext uri="{C183D7F6-B498-43B3-948B-1728B52AA6E4}">
                <adec:decorative xmlns:adec="http://schemas.microsoft.com/office/drawing/2017/decorative" val="1"/>
              </a:ext>
            </a:extLst>
          </p:cNvPr>
          <p:cNvCxnSpPr>
            <a:cxnSpLocks/>
          </p:cNvCxnSpPr>
          <p:nvPr/>
        </p:nvCxnSpPr>
        <p:spPr>
          <a:xfrm>
            <a:off x="6306991" y="589581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DF89D2F-F673-4249-9045-D127D021DE5E}"/>
              </a:ext>
            </a:extLst>
          </p:cNvPr>
          <p:cNvSpPr/>
          <p:nvPr/>
        </p:nvSpPr>
        <p:spPr>
          <a:xfrm>
            <a:off x="6306991" y="6425284"/>
            <a:ext cx="5863013"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9- Exercise 5 - Manage and Monitor a Device in Intune</a:t>
            </a:r>
            <a:endParaRPr lang="en-US" sz="1600" dirty="0">
              <a:solidFill>
                <a:schemeClr val="tx1"/>
              </a:solidFill>
            </a:endParaRPr>
          </a:p>
        </p:txBody>
      </p:sp>
      <p:sp>
        <p:nvSpPr>
          <p:cNvPr id="2" name="Rectangle 1">
            <a:extLst>
              <a:ext uri="{FF2B5EF4-FFF2-40B4-BE49-F238E27FC236}">
                <a16:creationId xmlns:a16="http://schemas.microsoft.com/office/drawing/2014/main" id="{9FA339BE-69BE-A5CA-E8BB-1E1B2EF86625}"/>
              </a:ext>
            </a:extLst>
          </p:cNvPr>
          <p:cNvSpPr/>
          <p:nvPr/>
        </p:nvSpPr>
        <p:spPr>
          <a:xfrm>
            <a:off x="6306991" y="592865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Implement endpoint security in Microsoft Intune</a:t>
            </a:r>
            <a:endParaRPr lang="en-US" sz="1600" dirty="0">
              <a:solidFill>
                <a:schemeClr val="tx1"/>
              </a:solidFill>
            </a:endParaRPr>
          </a:p>
        </p:txBody>
      </p:sp>
      <p:cxnSp>
        <p:nvCxnSpPr>
          <p:cNvPr id="3" name="Straight Connector 2">
            <a:extLst>
              <a:ext uri="{FF2B5EF4-FFF2-40B4-BE49-F238E27FC236}">
                <a16:creationId xmlns:a16="http://schemas.microsoft.com/office/drawing/2014/main" id="{8E0F79FD-B270-6462-4CAC-9399C9B811E5}"/>
              </a:ext>
              <a:ext uri="{C183D7F6-B498-43B3-948B-1728B52AA6E4}">
                <adec:decorative xmlns:adec="http://schemas.microsoft.com/office/drawing/2017/decorative" val="1"/>
              </a:ext>
            </a:extLst>
          </p:cNvPr>
          <p:cNvCxnSpPr>
            <a:cxnSpLocks/>
          </p:cNvCxnSpPr>
          <p:nvPr/>
        </p:nvCxnSpPr>
        <p:spPr>
          <a:xfrm>
            <a:off x="6284714" y="642528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18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a:xfrm>
            <a:off x="2154939" y="507450"/>
            <a:ext cx="11238030" cy="430887"/>
          </a:xfrm>
        </p:spPr>
        <p:txBody>
          <a:bodyPr/>
          <a:lstStyle/>
          <a:p>
            <a:r>
              <a:rPr lang="en-US" spc="0">
                <a:solidFill>
                  <a:schemeClr val="tx1"/>
                </a:solidFill>
              </a:rPr>
              <a:t>Preparing for the labs</a:t>
            </a:r>
          </a:p>
        </p:txBody>
      </p:sp>
      <p:sp>
        <p:nvSpPr>
          <p:cNvPr id="7" name="Rectangle 6">
            <a:extLst>
              <a:ext uri="{FF2B5EF4-FFF2-40B4-BE49-F238E27FC236}">
                <a16:creationId xmlns:a16="http://schemas.microsoft.com/office/drawing/2014/main" id="{AFE70FB5-ED4C-4FD5-89FA-B9B6748DFF53}"/>
              </a:ext>
            </a:extLst>
          </p:cNvPr>
          <p:cNvSpPr/>
          <p:nvPr/>
        </p:nvSpPr>
        <p:spPr>
          <a:xfrm>
            <a:off x="579440" y="1436692"/>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200">
                <a:solidFill>
                  <a:srgbClr val="1A1A1A"/>
                </a:solidFill>
                <a:latin typeface="Segoe UI"/>
              </a:rPr>
              <a:t>Your lab activities will be centered around a fictitious company named Adatum Corporation</a:t>
            </a:r>
            <a:endParaRPr lang="en-IN" sz="2200">
              <a:solidFill>
                <a:srgbClr val="1A1A1A"/>
              </a:solidFill>
              <a:latin typeface="Segoe UI"/>
            </a:endParaRPr>
          </a:p>
        </p:txBody>
      </p:sp>
      <p:sp>
        <p:nvSpPr>
          <p:cNvPr id="8" name="Rectangle 7">
            <a:extLst>
              <a:ext uri="{FF2B5EF4-FFF2-40B4-BE49-F238E27FC236}">
                <a16:creationId xmlns:a16="http://schemas.microsoft.com/office/drawing/2014/main" id="{9BE91853-4BB5-42E8-BE5D-F0439A212D0B}"/>
              </a:ext>
            </a:extLst>
          </p:cNvPr>
          <p:cNvSpPr/>
          <p:nvPr/>
        </p:nvSpPr>
        <p:spPr>
          <a:xfrm>
            <a:off x="579441" y="2549247"/>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200" dirty="0">
                <a:solidFill>
                  <a:srgbClr val="1A1A1A"/>
                </a:solidFill>
                <a:latin typeface="Segoe UI"/>
              </a:rPr>
              <a:t>In the lab exercises, you’ll take on the role of Holly Dickson, Adatum’s Enterprise Administrator</a:t>
            </a:r>
            <a:endParaRPr lang="en-IN" sz="2200" dirty="0">
              <a:solidFill>
                <a:srgbClr val="1A1A1A"/>
              </a:solidFill>
              <a:latin typeface="Segoe UI"/>
            </a:endParaRPr>
          </a:p>
        </p:txBody>
      </p:sp>
      <p:sp>
        <p:nvSpPr>
          <p:cNvPr id="9" name="Rectangle 8">
            <a:extLst>
              <a:ext uri="{FF2B5EF4-FFF2-40B4-BE49-F238E27FC236}">
                <a16:creationId xmlns:a16="http://schemas.microsoft.com/office/drawing/2014/main" id="{2374277A-9522-4BDD-A865-754D4684656A}"/>
              </a:ext>
            </a:extLst>
          </p:cNvPr>
          <p:cNvSpPr/>
          <p:nvPr/>
        </p:nvSpPr>
        <p:spPr>
          <a:xfrm>
            <a:off x="579441" y="3661801"/>
            <a:ext cx="7280511" cy="1494687"/>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200" dirty="0">
                <a:solidFill>
                  <a:srgbClr val="1A1A1A"/>
                </a:solidFill>
                <a:latin typeface="Segoe UI"/>
              </a:rPr>
              <a:t>You’ll work in a virtual machine environment to complete the labs. </a:t>
            </a:r>
            <a:r>
              <a:rPr lang="en-IN" sz="2200" dirty="0">
                <a:solidFill>
                  <a:srgbClr val="1A1A1A"/>
                </a:solidFill>
                <a:latin typeface="Segoe UI"/>
              </a:rPr>
              <a:t>The virtual machines used for this course are hosted by an authorized lab hosting provider</a:t>
            </a:r>
          </a:p>
        </p:txBody>
      </p:sp>
      <p:sp>
        <p:nvSpPr>
          <p:cNvPr id="10" name="Rectangle 9">
            <a:extLst>
              <a:ext uri="{FF2B5EF4-FFF2-40B4-BE49-F238E27FC236}">
                <a16:creationId xmlns:a16="http://schemas.microsoft.com/office/drawing/2014/main" id="{7E0C7437-1401-4692-A976-A3A65615F52F}"/>
              </a:ext>
            </a:extLst>
          </p:cNvPr>
          <p:cNvSpPr/>
          <p:nvPr/>
        </p:nvSpPr>
        <p:spPr>
          <a:xfrm>
            <a:off x="579441" y="5299583"/>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IN" sz="2200" dirty="0">
                <a:solidFill>
                  <a:srgbClr val="1A1A1A"/>
                </a:solidFill>
                <a:latin typeface="Segoe UI"/>
              </a:rPr>
              <a:t>The detailed lab instructions will be included in your lab environment rather than in the student manual</a:t>
            </a:r>
          </a:p>
        </p:txBody>
      </p:sp>
      <p:pic>
        <p:nvPicPr>
          <p:cNvPr id="12" name="Picture 11">
            <a:extLst>
              <a:ext uri="{FF2B5EF4-FFF2-40B4-BE49-F238E27FC236}">
                <a16:creationId xmlns:a16="http://schemas.microsoft.com/office/drawing/2014/main" id="{3DA19CF9-67B9-47E0-9F3B-857CC2337379}"/>
              </a:ext>
              <a:ext uri="{C183D7F6-B498-43B3-948B-1728B52AA6E4}">
                <adec:decorative xmlns:adec="http://schemas.microsoft.com/office/drawing/2017/decorative" val="1"/>
              </a:ext>
            </a:extLst>
          </p:cNvPr>
          <p:cNvPicPr>
            <a:picLocks noChangeAspect="1"/>
          </p:cNvPicPr>
          <p:nvPr/>
        </p:nvPicPr>
        <p:blipFill rotWithShape="1">
          <a:blip r:embed="rId2"/>
          <a:srcRect l="-17799" t="-21322" r="-15362" b="-21322"/>
          <a:stretch/>
        </p:blipFill>
        <p:spPr>
          <a:xfrm>
            <a:off x="7998956" y="1436688"/>
            <a:ext cx="3840568" cy="4832350"/>
          </a:xfrm>
          <a:prstGeom prst="rect">
            <a:avLst/>
          </a:prstGeom>
          <a:ln w="19050">
            <a:solidFill>
              <a:schemeClr val="accent1"/>
            </a:solidFill>
          </a:ln>
        </p:spPr>
      </p:pic>
    </p:spTree>
    <p:extLst>
      <p:ext uri="{BB962C8B-B14F-4D97-AF65-F5344CB8AC3E}">
        <p14:creationId xmlns:p14="http://schemas.microsoft.com/office/powerpoint/2010/main" val="2302226173"/>
      </p:ext>
    </p:extLst>
  </p:cSld>
  <p:clrMapOvr>
    <a:masterClrMapping/>
  </p:clrMapOvr>
  <p:transition>
    <p:fade/>
  </p:transition>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2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10db0749-eddb-4627-97e5-bcd86b41c8cd"/>
    <ds:schemaRef ds:uri="http://purl.org/dc/dcmitype/"/>
    <ds:schemaRef ds:uri="a4bc753f-e3bb-4cba-8373-da173ea1515c"/>
    <ds:schemaRef ds:uri="http://purl.org/dc/terms/"/>
    <ds:schemaRef ds:uri="http://schemas.microsoft.com/sharepoint/v3"/>
  </ds:schemaRefs>
</ds:datastoreItem>
</file>

<file path=customXml/itemProps3.xml><?xml version="1.0" encoding="utf-8"?>
<ds:datastoreItem xmlns:ds="http://schemas.openxmlformats.org/officeDocument/2006/customXml" ds:itemID="{746B27D3-5547-4839-A88A-F359B4E87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279</TotalTime>
  <Words>1168</Words>
  <Application>Microsoft Office PowerPoint</Application>
  <PresentationFormat>Custom</PresentationFormat>
  <Paragraphs>145</Paragraphs>
  <Slides>13</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Wingdings</vt:lpstr>
      <vt:lpstr>1_LIGHT GRAY TEMPLATE</vt:lpstr>
      <vt:lpstr>2_LIGHT GRAY TEMPLATE</vt:lpstr>
      <vt:lpstr>MS-101T00  Microsoft 365 Mobility and Security</vt:lpstr>
      <vt:lpstr>Hello! Instructor introduction</vt:lpstr>
      <vt:lpstr>Hello! Student introductions</vt:lpstr>
      <vt:lpstr>Course agenda</vt:lpstr>
      <vt:lpstr>Course agenda (continued)</vt:lpstr>
      <vt:lpstr>Course agenda (continued) </vt:lpstr>
      <vt:lpstr>Course agenda (continued) agenda</vt:lpstr>
      <vt:lpstr>Course agenda (continued)   </vt:lpstr>
      <vt:lpstr>Preparing for the labs</vt:lpstr>
      <vt:lpstr>WARNING – You may experience UI lab discrepancies</vt:lpstr>
      <vt:lpstr>Post-course access to the labs </vt:lpstr>
      <vt:lpstr>WARNING – Do NOT perform Interactive Demonstrations in class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MS-101T00  Microsoft 365 Mobility and Security</dc:title>
  <dc:creator>Evelyn Sheahan</dc:creator>
  <cp:lastModifiedBy>Tony Frink</cp:lastModifiedBy>
  <cp:revision>15</cp:revision>
  <dcterms:created xsi:type="dcterms:W3CDTF">2020-04-30T00:33:59Z</dcterms:created>
  <dcterms:modified xsi:type="dcterms:W3CDTF">2022-09-06T14:51:00Z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