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3"/>
  </p:notesMasterIdLst>
  <p:sldIdLst>
    <p:sldId id="1719" r:id="rId2"/>
    <p:sldId id="2235" r:id="rId3"/>
    <p:sldId id="1865" r:id="rId4"/>
    <p:sldId id="2231" r:id="rId5"/>
    <p:sldId id="2134" r:id="rId6"/>
    <p:sldId id="2222" r:id="rId7"/>
    <p:sldId id="2135" r:id="rId8"/>
    <p:sldId id="2140" r:id="rId9"/>
    <p:sldId id="1862" r:id="rId10"/>
    <p:sldId id="1911" r:id="rId11"/>
    <p:sldId id="2137" r:id="rId12"/>
    <p:sldId id="2240" r:id="rId13"/>
    <p:sldId id="1866" r:id="rId14"/>
    <p:sldId id="2232" r:id="rId15"/>
    <p:sldId id="2224" r:id="rId16"/>
    <p:sldId id="2225" r:id="rId17"/>
    <p:sldId id="2226" r:id="rId18"/>
    <p:sldId id="2227" r:id="rId19"/>
    <p:sldId id="2171" r:id="rId20"/>
    <p:sldId id="2173" r:id="rId21"/>
    <p:sldId id="2229" r:id="rId22"/>
    <p:sldId id="2005" r:id="rId23"/>
    <p:sldId id="2233" r:id="rId24"/>
    <p:sldId id="2201" r:id="rId25"/>
    <p:sldId id="2202" r:id="rId26"/>
    <p:sldId id="2203" r:id="rId27"/>
    <p:sldId id="2239" r:id="rId28"/>
    <p:sldId id="2242" r:id="rId29"/>
    <p:sldId id="2206" r:id="rId30"/>
    <p:sldId id="2245" r:id="rId31"/>
    <p:sldId id="2207" r:id="rId32"/>
    <p:sldId id="2208" r:id="rId33"/>
    <p:sldId id="2006" r:id="rId34"/>
    <p:sldId id="2234" r:id="rId35"/>
    <p:sldId id="2214" r:id="rId36"/>
    <p:sldId id="2215" r:id="rId37"/>
    <p:sldId id="2217" r:id="rId38"/>
    <p:sldId id="2220" r:id="rId39"/>
    <p:sldId id="2007" r:id="rId40"/>
    <p:sldId id="1907" r:id="rId41"/>
    <p:sldId id="224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6/25/2020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server software support for Microsoft Azure virtual machines - https://support.microsoft.com/en-us/help/2721672/microsoft-server-software-support-for-microsoft-azure-virtual-machines </a:t>
            </a:r>
          </a:p>
          <a:p>
            <a:r>
              <a:rPr lang="en-US" dirty="0"/>
              <a:t>Linux on distributions endorsed by Azure - https://docs.microsoft.com/en-us/azure/virtual-machines/linux/endorsed-distros#supported-distributions–versions.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44984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Windows Virtual Machines Documentation - https://docs.microsoft.com/en-us/azure/virtual-machines/windows/</a:t>
            </a:r>
            <a:endParaRPr lang="en-US" b="0"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virtual machines (Documentation) - https://docs.microsoft.com/en-us/azure/virtual-machines/linux/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currently requires at least a 2048-bit key length and the SSH-RSA format for public and private keys.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reduce the impact of downtime due to one or more of these events, we recommend placing multiple virtual machines into an availability set (next topic).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You can create a virtual machine and an availability set at the same time. A VM can only be added to an availability set when it is created. To change the availability set, you need to delete and then recreate the virtual machine.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Placing your virtual machines into an availability set does not protect your application from operating system or application-specific failures, it does limit the impact of potential physical hardware failures, network outages, or power interruptions. Can you see why this important and how this is implemented?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4681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Autoscale minimizes the number of unnecessary VM instances that run your application when demand is low, while customers continue to receive an acceptable level of performance as demand grows and additional VM instances are automatically added.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6477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Practices for Autoscale - https://docs.microsoft.com/en-us/azure/monitoring-and-diagnostics/insights-autoscale-best-practices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269471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extensions and features for Windows - https://docs.microsoft.com/en-us/azure/virtual-machines/extensions/features-windows?toc=%2Fazure%2Fvirtual-machines%2Fwindows%2Ftoc.json </a:t>
            </a:r>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custom script extensions that you might want to create?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6/25/2020 12:07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as a Service - https://azure.microsoft.com/en-us/overview/what-is-iaas/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Be cautious when resizing production VMs - they will be rebooted automatically which can cause a temporary outage and change some configuration settings such as the IP address.</a:t>
            </a:r>
          </a:p>
          <a:p>
            <a:endParaRPr lang="en-US" dirty="0"/>
          </a:p>
          <a:p>
            <a:r>
              <a:rPr lang="en-US" dirty="0"/>
              <a:t>Sizes for Windows virtual machines in Azure - https://docs.microsoft.com/en-us/azure/virtual-machines/windows/sizes?toc=%2Fazure%2Fvirtual-machines%2Fwindows%2Ftoc.json#size-tables </a:t>
            </a:r>
          </a:p>
          <a:p>
            <a:r>
              <a:rPr lang="en-US" dirty="0"/>
              <a:t>Sizes for Linux virtual machines in Azure - https://docs.microsoft.com/en-us/azure/virtual-machines/linux/sizes?toc=%2fazure%2fvirtual-machines%2flinux%2ftoc.json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6/25/2020 12:07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250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store data on the temporary disk. It provides temporary storage for applications and processes and is intended to only store data such as page or swap files.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6/25/2020 12:07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6/25/2020 12:07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18131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889046"/>
            <a:ext cx="4167887" cy="2215991"/>
          </a:xfrm>
        </p:spPr>
        <p:txBody>
          <a:bodyPr/>
          <a:lstStyle/>
          <a:p>
            <a:r>
              <a:rPr lang="en-US" dirty="0"/>
              <a:t>AZ-104T00A</a:t>
            </a:r>
            <a:br>
              <a:rPr lang="en-US" dirty="0"/>
            </a:br>
            <a:r>
              <a:rPr lang="en-US" dirty="0"/>
              <a:t>Module 08: </a:t>
            </a:r>
            <a:br>
              <a:rPr lang="en-US" dirty="0"/>
            </a:br>
            <a:r>
              <a:rPr lang="en-US" dirty="0"/>
              <a:t>Azure Virtual Machines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Options</a:t>
            </a:r>
          </a:p>
        </p:txBody>
      </p:sp>
      <p:sp>
        <p:nvSpPr>
          <p:cNvPr id="6" name="Text Placeholder 5"/>
          <p:cNvSpPr>
            <a:spLocks noGrp="1"/>
          </p:cNvSpPr>
          <p:nvPr>
            <p:ph type="body" sz="quarter" idx="10"/>
          </p:nvPr>
        </p:nvSpPr>
        <p:spPr>
          <a:xfrm>
            <a:off x="586740" y="1611485"/>
            <a:ext cx="11018520" cy="3213187"/>
          </a:xfrm>
        </p:spPr>
        <p:txBody>
          <a:bodyPr/>
          <a:lstStyle/>
          <a:p>
            <a:r>
              <a:rPr lang="en-US" dirty="0"/>
              <a:t>Premium storage offers  high-performance, low-latency SSD disk support</a:t>
            </a:r>
          </a:p>
          <a:p>
            <a:r>
              <a:rPr lang="en-US" dirty="0"/>
              <a:t>Use premium storage for virtual machines with input/output (I/O)-intensive workloads</a:t>
            </a:r>
          </a:p>
          <a:p>
            <a:r>
              <a:rPr lang="en-US" dirty="0"/>
              <a:t>Two types of disks: Unmanaged and Managed</a:t>
            </a:r>
          </a:p>
          <a:p>
            <a:pPr lvl="1"/>
            <a:r>
              <a:rPr lang="en-US" sz="2400" dirty="0"/>
              <a:t>Unmanaged disks require you to manage the storage accounts and VHDs</a:t>
            </a:r>
          </a:p>
          <a:p>
            <a:pPr lvl="1"/>
            <a:r>
              <a:rPr lang="en-US" sz="2400" dirty="0"/>
              <a:t>Managed disks are maintained by Azure (recommended)</a:t>
            </a:r>
          </a:p>
        </p:txBody>
      </p:sp>
    </p:spTree>
    <p:extLst>
      <p:ext uri="{BB962C8B-B14F-4D97-AF65-F5344CB8AC3E}">
        <p14:creationId xmlns:p14="http://schemas.microsoft.com/office/powerpoint/2010/main" val="9993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Supported Operating Systems</a:t>
            </a:r>
          </a:p>
        </p:txBody>
      </p:sp>
      <p:sp>
        <p:nvSpPr>
          <p:cNvPr id="6" name="Text Placeholder 5"/>
          <p:cNvSpPr>
            <a:spLocks noGrp="1"/>
          </p:cNvSpPr>
          <p:nvPr>
            <p:ph type="body" sz="quarter" idx="10"/>
          </p:nvPr>
        </p:nvSpPr>
        <p:spPr>
          <a:xfrm>
            <a:off x="564745" y="1874794"/>
            <a:ext cx="5966684" cy="4097989"/>
          </a:xfrm>
        </p:spPr>
        <p:txBody>
          <a:bodyPr/>
          <a:lstStyle/>
          <a:p>
            <a:r>
              <a:rPr lang="en-US" dirty="0"/>
              <a:t>Windows Server includes many common products, requires a license, doesn’t support OS upgrades</a:t>
            </a:r>
          </a:p>
          <a:p>
            <a:r>
              <a:rPr lang="en-US" dirty="0"/>
              <a:t>Linux distributions are supported, upgrade of the OS is supported</a:t>
            </a:r>
          </a:p>
        </p:txBody>
      </p:sp>
      <p:pic>
        <p:nvPicPr>
          <p:cNvPr id="2" name="Picture 1" descr="Screenshot of the Azure Marketplace. Ubuntu and Windows Server 2016 virtual machines are shown. ">
            <a:extLst>
              <a:ext uri="{FF2B5EF4-FFF2-40B4-BE49-F238E27FC236}">
                <a16:creationId xmlns:a16="http://schemas.microsoft.com/office/drawing/2014/main" id="{2E867695-9CEC-4DDD-885B-C26459FCC9A5}"/>
              </a:ext>
            </a:extLst>
          </p:cNvPr>
          <p:cNvPicPr>
            <a:picLocks noChangeAspect="1"/>
          </p:cNvPicPr>
          <p:nvPr/>
        </p:nvPicPr>
        <p:blipFill>
          <a:blip r:embed="rId3"/>
          <a:stretch>
            <a:fillRect/>
          </a:stretch>
        </p:blipFill>
        <p:spPr>
          <a:xfrm>
            <a:off x="7483077" y="1225898"/>
            <a:ext cx="3519867" cy="5129684"/>
          </a:xfrm>
          <a:prstGeom prst="rect">
            <a:avLst/>
          </a:prstGeom>
          <a:ln>
            <a:solidFill>
              <a:schemeClr val="dk1"/>
            </a:solidFill>
          </a:ln>
        </p:spPr>
      </p:pic>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solidFill>
                  <a:schemeClr val="tx1"/>
                </a:solidFill>
              </a:rPr>
              <a:t>Virtual Machine Connections</a:t>
            </a:r>
          </a:p>
        </p:txBody>
      </p:sp>
      <p:sp>
        <p:nvSpPr>
          <p:cNvPr id="3" name="Text Placeholder 2">
            <a:extLst>
              <a:ext uri="{FF2B5EF4-FFF2-40B4-BE49-F238E27FC236}">
                <a16:creationId xmlns:a16="http://schemas.microsoft.com/office/drawing/2014/main" id="{3BB69CF3-5623-4853-9F5F-6063E4E25587}"/>
              </a:ext>
            </a:extLst>
          </p:cNvPr>
          <p:cNvSpPr>
            <a:spLocks noGrp="1"/>
          </p:cNvSpPr>
          <p:nvPr>
            <p:ph type="body" sz="quarter" idx="10"/>
          </p:nvPr>
        </p:nvSpPr>
        <p:spPr>
          <a:xfrm>
            <a:off x="584200" y="1435497"/>
            <a:ext cx="4574485" cy="3619452"/>
          </a:xfrm>
        </p:spPr>
        <p:txBody>
          <a:bodyPr/>
          <a:lstStyle/>
          <a:p>
            <a:r>
              <a:rPr lang="en-US" dirty="0"/>
              <a:t>Remote Desktop Protocol for Windows-based virtual machines</a:t>
            </a:r>
          </a:p>
          <a:p>
            <a:r>
              <a:rPr lang="en-US" dirty="0"/>
              <a:t>Secure Shell Protocol for Linux based virtual machines</a:t>
            </a:r>
          </a:p>
          <a:p>
            <a:r>
              <a:rPr lang="en-US" dirty="0"/>
              <a:t>Bastion Subnet for RDP/SSH through the Portal over SSL</a:t>
            </a:r>
          </a:p>
        </p:txBody>
      </p:sp>
      <p:grpSp>
        <p:nvGrpSpPr>
          <p:cNvPr id="71" name="Group 70" descr="A person is shown using RDP and SSH to directly access a virtual machine subnet. A person is also shown using SSL and the Cloud Shell to access a Bastion virtual network.">
            <a:extLst>
              <a:ext uri="{FF2B5EF4-FFF2-40B4-BE49-F238E27FC236}">
                <a16:creationId xmlns:a16="http://schemas.microsoft.com/office/drawing/2014/main" id="{FCFB9B3D-7582-4A93-B40C-4F0F54620E21}"/>
              </a:ext>
            </a:extLst>
          </p:cNvPr>
          <p:cNvGrpSpPr/>
          <p:nvPr/>
        </p:nvGrpSpPr>
        <p:grpSpPr>
          <a:xfrm>
            <a:off x="5751872" y="1435497"/>
            <a:ext cx="5736924" cy="4056138"/>
            <a:chOff x="6469330" y="1474839"/>
            <a:chExt cx="5029297" cy="3719545"/>
          </a:xfrm>
        </p:grpSpPr>
        <p:sp>
          <p:nvSpPr>
            <p:cNvPr id="36" name="Rectangle 35">
              <a:extLst>
                <a:ext uri="{FF2B5EF4-FFF2-40B4-BE49-F238E27FC236}">
                  <a16:creationId xmlns:a16="http://schemas.microsoft.com/office/drawing/2014/main" id="{530A8804-4449-4EC1-905F-B15978C1A4D3}"/>
                </a:ext>
              </a:extLst>
            </p:cNvPr>
            <p:cNvSpPr/>
            <p:nvPr/>
          </p:nvSpPr>
          <p:spPr>
            <a:xfrm>
              <a:off x="8091289" y="1474839"/>
              <a:ext cx="3401779" cy="3509305"/>
            </a:xfrm>
            <a:prstGeom prst="rect">
              <a:avLst/>
            </a:prstGeom>
            <a:solidFill>
              <a:schemeClr val="bg1">
                <a:lumMod val="9500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EEF59F48-F764-4282-BB81-B1981A31B155}"/>
                </a:ext>
              </a:extLst>
            </p:cNvPr>
            <p:cNvPicPr>
              <a:picLocks noChangeAspect="1"/>
            </p:cNvPicPr>
            <p:nvPr/>
          </p:nvPicPr>
          <p:blipFill>
            <a:blip r:embed="rId2"/>
            <a:stretch>
              <a:fillRect/>
            </a:stretch>
          </p:blipFill>
          <p:spPr>
            <a:xfrm>
              <a:off x="6469330" y="1827203"/>
              <a:ext cx="941599" cy="662975"/>
            </a:xfrm>
            <a:prstGeom prst="rect">
              <a:avLst/>
            </a:prstGeom>
          </p:spPr>
        </p:pic>
        <p:pic>
          <p:nvPicPr>
            <p:cNvPr id="38" name="Picture 37">
              <a:extLst>
                <a:ext uri="{FF2B5EF4-FFF2-40B4-BE49-F238E27FC236}">
                  <a16:creationId xmlns:a16="http://schemas.microsoft.com/office/drawing/2014/main" id="{F09E9229-108F-48A8-82A7-10E1C3651448}"/>
                </a:ext>
              </a:extLst>
            </p:cNvPr>
            <p:cNvPicPr>
              <a:picLocks noChangeAspect="1"/>
            </p:cNvPicPr>
            <p:nvPr/>
          </p:nvPicPr>
          <p:blipFill>
            <a:blip r:embed="rId3"/>
            <a:stretch>
              <a:fillRect/>
            </a:stretch>
          </p:blipFill>
          <p:spPr>
            <a:xfrm>
              <a:off x="10171149" y="3944280"/>
              <a:ext cx="607509" cy="507744"/>
            </a:xfrm>
            <a:prstGeom prst="rect">
              <a:avLst/>
            </a:prstGeom>
          </p:spPr>
        </p:pic>
        <p:pic>
          <p:nvPicPr>
            <p:cNvPr id="39" name="Picture 38">
              <a:extLst>
                <a:ext uri="{FF2B5EF4-FFF2-40B4-BE49-F238E27FC236}">
                  <a16:creationId xmlns:a16="http://schemas.microsoft.com/office/drawing/2014/main" id="{E34829C4-8952-446F-B151-B98971E4D34C}"/>
                </a:ext>
              </a:extLst>
            </p:cNvPr>
            <p:cNvPicPr>
              <a:picLocks noChangeAspect="1"/>
            </p:cNvPicPr>
            <p:nvPr/>
          </p:nvPicPr>
          <p:blipFill>
            <a:blip r:embed="rId3"/>
            <a:stretch>
              <a:fillRect/>
            </a:stretch>
          </p:blipFill>
          <p:spPr>
            <a:xfrm>
              <a:off x="9358888" y="3945060"/>
              <a:ext cx="607509" cy="507744"/>
            </a:xfrm>
            <a:prstGeom prst="rect">
              <a:avLst/>
            </a:prstGeom>
          </p:spPr>
        </p:pic>
        <p:pic>
          <p:nvPicPr>
            <p:cNvPr id="40" name="Picture 39">
              <a:extLst>
                <a:ext uri="{FF2B5EF4-FFF2-40B4-BE49-F238E27FC236}">
                  <a16:creationId xmlns:a16="http://schemas.microsoft.com/office/drawing/2014/main" id="{6B437D46-5CD1-489E-A2D5-F9360D33D321}"/>
                </a:ext>
              </a:extLst>
            </p:cNvPr>
            <p:cNvPicPr>
              <a:picLocks noChangeAspect="1"/>
            </p:cNvPicPr>
            <p:nvPr/>
          </p:nvPicPr>
          <p:blipFill>
            <a:blip r:embed="rId3"/>
            <a:stretch>
              <a:fillRect/>
            </a:stretch>
          </p:blipFill>
          <p:spPr>
            <a:xfrm>
              <a:off x="8515777" y="3945060"/>
              <a:ext cx="607509" cy="507744"/>
            </a:xfrm>
            <a:prstGeom prst="rect">
              <a:avLst/>
            </a:prstGeom>
          </p:spPr>
        </p:pic>
        <p:grpSp>
          <p:nvGrpSpPr>
            <p:cNvPr id="41" name="Group 40">
              <a:extLst>
                <a:ext uri="{FF2B5EF4-FFF2-40B4-BE49-F238E27FC236}">
                  <a16:creationId xmlns:a16="http://schemas.microsoft.com/office/drawing/2014/main" id="{43C907FA-6698-4286-AC6F-54A847A6BEC5}"/>
                </a:ext>
              </a:extLst>
            </p:cNvPr>
            <p:cNvGrpSpPr/>
            <p:nvPr/>
          </p:nvGrpSpPr>
          <p:grpSpPr>
            <a:xfrm>
              <a:off x="6673048" y="3792247"/>
              <a:ext cx="676750" cy="735940"/>
              <a:chOff x="7054669" y="1172194"/>
              <a:chExt cx="541923" cy="571739"/>
            </a:xfrm>
          </p:grpSpPr>
          <p:grpSp>
            <p:nvGrpSpPr>
              <p:cNvPr id="58" name="Group 57">
                <a:extLst>
                  <a:ext uri="{FF2B5EF4-FFF2-40B4-BE49-F238E27FC236}">
                    <a16:creationId xmlns:a16="http://schemas.microsoft.com/office/drawing/2014/main" id="{F492443E-A371-4AC6-8A77-6399AE55B20C}"/>
                  </a:ext>
                </a:extLst>
              </p:cNvPr>
              <p:cNvGrpSpPr/>
              <p:nvPr/>
            </p:nvGrpSpPr>
            <p:grpSpPr>
              <a:xfrm>
                <a:off x="7054669" y="1362774"/>
                <a:ext cx="262414" cy="381159"/>
                <a:chOff x="7634677" y="3426070"/>
                <a:chExt cx="399010" cy="618635"/>
              </a:xfrm>
            </p:grpSpPr>
            <p:sp>
              <p:nvSpPr>
                <p:cNvPr id="62" name="Chord 61">
                  <a:extLst>
                    <a:ext uri="{FF2B5EF4-FFF2-40B4-BE49-F238E27FC236}">
                      <a16:creationId xmlns:a16="http://schemas.microsoft.com/office/drawing/2014/main" id="{C8DFE9F9-BF4C-44CE-B801-B37D919B58E3}"/>
                    </a:ext>
                  </a:extLst>
                </p:cNvPr>
                <p:cNvSpPr/>
                <p:nvPr/>
              </p:nvSpPr>
              <p:spPr>
                <a:xfrm rot="6703100">
                  <a:off x="7629956" y="3640975"/>
                  <a:ext cx="408451" cy="399010"/>
                </a:xfrm>
                <a:prstGeom prst="chord">
                  <a:avLst>
                    <a:gd name="adj1" fmla="val 3851253"/>
                    <a:gd name="adj2" fmla="val 15249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204589D-D7A8-443C-B66B-5F79EF38922B}"/>
                    </a:ext>
                  </a:extLst>
                </p:cNvPr>
                <p:cNvSpPr/>
                <p:nvPr/>
              </p:nvSpPr>
              <p:spPr>
                <a:xfrm>
                  <a:off x="7746897" y="3426070"/>
                  <a:ext cx="174567" cy="153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a:extLst>
                  <a:ext uri="{FF2B5EF4-FFF2-40B4-BE49-F238E27FC236}">
                    <a16:creationId xmlns:a16="http://schemas.microsoft.com/office/drawing/2014/main" id="{605ABEA9-6DB6-4B31-B9BE-E60A297113CC}"/>
                  </a:ext>
                </a:extLst>
              </p:cNvPr>
              <p:cNvGrpSpPr/>
              <p:nvPr/>
            </p:nvGrpSpPr>
            <p:grpSpPr>
              <a:xfrm>
                <a:off x="7334178" y="1172194"/>
                <a:ext cx="262414" cy="381159"/>
                <a:chOff x="7634677" y="3426070"/>
                <a:chExt cx="399010" cy="618635"/>
              </a:xfrm>
              <a:solidFill>
                <a:srgbClr val="50E7FF"/>
              </a:solidFill>
            </p:grpSpPr>
            <p:sp>
              <p:nvSpPr>
                <p:cNvPr id="60" name="Chord 59">
                  <a:extLst>
                    <a:ext uri="{FF2B5EF4-FFF2-40B4-BE49-F238E27FC236}">
                      <a16:creationId xmlns:a16="http://schemas.microsoft.com/office/drawing/2014/main" id="{4F35B3FC-C995-4D13-96C6-D09067033422}"/>
                    </a:ext>
                  </a:extLst>
                </p:cNvPr>
                <p:cNvSpPr/>
                <p:nvPr/>
              </p:nvSpPr>
              <p:spPr>
                <a:xfrm rot="6703100">
                  <a:off x="7629956" y="3640975"/>
                  <a:ext cx="408451" cy="399010"/>
                </a:xfrm>
                <a:prstGeom prst="chord">
                  <a:avLst>
                    <a:gd name="adj1" fmla="val 3851253"/>
                    <a:gd name="adj2" fmla="val 15249090"/>
                  </a:avLst>
                </a:prstGeom>
                <a:grpFill/>
                <a:ln>
                  <a:solidFill>
                    <a:srgbClr val="50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F46A2271-D869-48B2-A25D-5C6F89FF4301}"/>
                    </a:ext>
                  </a:extLst>
                </p:cNvPr>
                <p:cNvSpPr/>
                <p:nvPr/>
              </p:nvSpPr>
              <p:spPr>
                <a:xfrm>
                  <a:off x="7746897" y="3426070"/>
                  <a:ext cx="174567" cy="153785"/>
                </a:xfrm>
                <a:prstGeom prst="ellipse">
                  <a:avLst/>
                </a:prstGeom>
                <a:grpFill/>
                <a:ln>
                  <a:solidFill>
                    <a:srgbClr val="50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2" name="Picture 41">
              <a:extLst>
                <a:ext uri="{FF2B5EF4-FFF2-40B4-BE49-F238E27FC236}">
                  <a16:creationId xmlns:a16="http://schemas.microsoft.com/office/drawing/2014/main" id="{32D1E04B-52FE-4DB1-88CD-C904CE2CF783}"/>
                </a:ext>
              </a:extLst>
            </p:cNvPr>
            <p:cNvPicPr>
              <a:picLocks noChangeAspect="1"/>
            </p:cNvPicPr>
            <p:nvPr/>
          </p:nvPicPr>
          <p:blipFill>
            <a:blip r:embed="rId4"/>
            <a:stretch>
              <a:fillRect/>
            </a:stretch>
          </p:blipFill>
          <p:spPr>
            <a:xfrm>
              <a:off x="9335723" y="1860587"/>
              <a:ext cx="699208" cy="612716"/>
            </a:xfrm>
            <a:prstGeom prst="rect">
              <a:avLst/>
            </a:prstGeom>
          </p:spPr>
        </p:pic>
        <p:sp>
          <p:nvSpPr>
            <p:cNvPr id="43" name="Rectangle 42">
              <a:extLst>
                <a:ext uri="{FF2B5EF4-FFF2-40B4-BE49-F238E27FC236}">
                  <a16:creationId xmlns:a16="http://schemas.microsoft.com/office/drawing/2014/main" id="{A7797662-3400-4207-9A69-DF578CDDE1E4}"/>
                </a:ext>
              </a:extLst>
            </p:cNvPr>
            <p:cNvSpPr/>
            <p:nvPr/>
          </p:nvSpPr>
          <p:spPr>
            <a:xfrm>
              <a:off x="8130635" y="4825262"/>
              <a:ext cx="1052480" cy="369122"/>
            </a:xfrm>
            <a:prstGeom prst="rect">
              <a:avLst/>
            </a:prstGeom>
            <a:solidFill>
              <a:schemeClr val="bg1"/>
            </a:solidFill>
          </p:spPr>
          <p:txBody>
            <a:bodyPr wrap="none">
              <a:spAutoFit/>
            </a:bodyPr>
            <a:lstStyle/>
            <a:p>
              <a:r>
                <a:rPr lang="en-US" sz="1600" dirty="0">
                  <a:latin typeface="Segoe UI" panose="020B0502040204020203" pitchFamily="34" charset="0"/>
                  <a:cs typeface="Segoe UI" panose="020B0502040204020203" pitchFamily="34" charset="0"/>
                </a:rPr>
                <a:t>&lt; </a:t>
              </a:r>
              <a:r>
                <a:rPr lang="en-US" sz="1400" dirty="0">
                  <a:latin typeface="Segoe UI" panose="020B0502040204020203" pitchFamily="34" charset="0"/>
                  <a:cs typeface="Segoe UI" panose="020B0502040204020203" pitchFamily="34" charset="0"/>
                </a:rPr>
                <a:t>VNet </a:t>
              </a:r>
              <a:r>
                <a:rPr lang="en-US" sz="1600" dirty="0">
                  <a:latin typeface="Segoe UI" panose="020B0502040204020203" pitchFamily="34" charset="0"/>
                  <a:cs typeface="Segoe UI" panose="020B0502040204020203" pitchFamily="34" charset="0"/>
                </a:rPr>
                <a:t>&gt;</a:t>
              </a:r>
              <a:endParaRPr lang="en-US" sz="1600" dirty="0"/>
            </a:p>
          </p:txBody>
        </p:sp>
        <p:cxnSp>
          <p:nvCxnSpPr>
            <p:cNvPr id="44" name="Straight Arrow Connector 43">
              <a:extLst>
                <a:ext uri="{FF2B5EF4-FFF2-40B4-BE49-F238E27FC236}">
                  <a16:creationId xmlns:a16="http://schemas.microsoft.com/office/drawing/2014/main" id="{938F41B6-A5C9-49B9-AF1E-70FF48872717}"/>
                </a:ext>
              </a:extLst>
            </p:cNvPr>
            <p:cNvCxnSpPr>
              <a:cxnSpLocks/>
              <a:endCxn id="37" idx="2"/>
            </p:cNvCxnSpPr>
            <p:nvPr/>
          </p:nvCxnSpPr>
          <p:spPr>
            <a:xfrm flipV="1">
              <a:off x="6931369" y="2490178"/>
              <a:ext cx="8761" cy="1363051"/>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3635D0EA-9C45-4C40-8FE9-2341AE53868B}"/>
                </a:ext>
              </a:extLst>
            </p:cNvPr>
            <p:cNvSpPr/>
            <p:nvPr/>
          </p:nvSpPr>
          <p:spPr>
            <a:xfrm>
              <a:off x="6926373" y="3041051"/>
              <a:ext cx="498725" cy="335566"/>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SSL</a:t>
              </a:r>
              <a:endParaRPr lang="en-US" sz="1400" dirty="0"/>
            </a:p>
          </p:txBody>
        </p:sp>
        <p:cxnSp>
          <p:nvCxnSpPr>
            <p:cNvPr id="46" name="Straight Arrow Connector 31">
              <a:extLst>
                <a:ext uri="{FF2B5EF4-FFF2-40B4-BE49-F238E27FC236}">
                  <a16:creationId xmlns:a16="http://schemas.microsoft.com/office/drawing/2014/main" id="{D4A74C6F-13F7-4E7B-A4F9-3344E82F882E}"/>
                </a:ext>
              </a:extLst>
            </p:cNvPr>
            <p:cNvCxnSpPr>
              <a:cxnSpLocks/>
              <a:stCxn id="48" idx="1"/>
              <a:endCxn id="37" idx="3"/>
            </p:cNvCxnSpPr>
            <p:nvPr/>
          </p:nvCxnSpPr>
          <p:spPr>
            <a:xfrm rot="10800000">
              <a:off x="7410929" y="2158691"/>
              <a:ext cx="520020" cy="5013"/>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A4EA177F-1BB2-4263-A341-DEF99469AA5F}"/>
                </a:ext>
              </a:extLst>
            </p:cNvPr>
            <p:cNvSpPr/>
            <p:nvPr/>
          </p:nvSpPr>
          <p:spPr>
            <a:xfrm>
              <a:off x="7443534" y="1831250"/>
              <a:ext cx="498725" cy="335566"/>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SSL</a:t>
              </a:r>
              <a:endParaRPr lang="en-US" sz="1400" dirty="0"/>
            </a:p>
          </p:txBody>
        </p:sp>
        <p:pic>
          <p:nvPicPr>
            <p:cNvPr id="48" name="Picture 47">
              <a:extLst>
                <a:ext uri="{FF2B5EF4-FFF2-40B4-BE49-F238E27FC236}">
                  <a16:creationId xmlns:a16="http://schemas.microsoft.com/office/drawing/2014/main" id="{E0ADFF2D-6E60-464F-A1AD-9D821957CEEB}"/>
                </a:ext>
              </a:extLst>
            </p:cNvPr>
            <p:cNvPicPr>
              <a:picLocks noChangeAspect="1"/>
            </p:cNvPicPr>
            <p:nvPr/>
          </p:nvPicPr>
          <p:blipFill>
            <a:blip r:embed="rId5"/>
            <a:stretch>
              <a:fillRect/>
            </a:stretch>
          </p:blipFill>
          <p:spPr>
            <a:xfrm>
              <a:off x="7930949" y="1925047"/>
              <a:ext cx="359887" cy="477313"/>
            </a:xfrm>
            <a:prstGeom prst="rect">
              <a:avLst/>
            </a:prstGeom>
          </p:spPr>
        </p:pic>
        <p:sp>
          <p:nvSpPr>
            <p:cNvPr id="49" name="Rectangle 48">
              <a:extLst>
                <a:ext uri="{FF2B5EF4-FFF2-40B4-BE49-F238E27FC236}">
                  <a16:creationId xmlns:a16="http://schemas.microsoft.com/office/drawing/2014/main" id="{1C60CB62-3A24-445A-97DE-ADD92AC92C75}"/>
                </a:ext>
              </a:extLst>
            </p:cNvPr>
            <p:cNvSpPr/>
            <p:nvPr/>
          </p:nvSpPr>
          <p:spPr>
            <a:xfrm>
              <a:off x="8842814" y="1811416"/>
              <a:ext cx="1741379" cy="7170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9AA6FE-E306-4CDC-A6D2-9EB6D8A17BCE}"/>
                </a:ext>
              </a:extLst>
            </p:cNvPr>
            <p:cNvSpPr/>
            <p:nvPr/>
          </p:nvSpPr>
          <p:spPr>
            <a:xfrm>
              <a:off x="8935000" y="1533518"/>
              <a:ext cx="1539903" cy="335566"/>
            </a:xfrm>
            <a:prstGeom prst="rect">
              <a:avLst/>
            </a:prstGeom>
            <a:solidFill>
              <a:schemeClr val="bg1"/>
            </a:solidFill>
          </p:spPr>
          <p:txBody>
            <a:bodyPr wrap="square">
              <a:spAutoFit/>
            </a:bodyPr>
            <a:lstStyle/>
            <a:p>
              <a:pPr algn="ctr"/>
              <a:r>
                <a:rPr lang="en-US" sz="1400" dirty="0">
                  <a:latin typeface="Segoe UI" panose="020B0502040204020203" pitchFamily="34" charset="0"/>
                  <a:cs typeface="Segoe UI" panose="020B0502040204020203" pitchFamily="34" charset="0"/>
                </a:rPr>
                <a:t>Bastion Subnet</a:t>
              </a:r>
              <a:endParaRPr lang="en-US" sz="1400" dirty="0"/>
            </a:p>
          </p:txBody>
        </p:sp>
        <p:sp>
          <p:nvSpPr>
            <p:cNvPr id="51" name="Rectangle 50">
              <a:extLst>
                <a:ext uri="{FF2B5EF4-FFF2-40B4-BE49-F238E27FC236}">
                  <a16:creationId xmlns:a16="http://schemas.microsoft.com/office/drawing/2014/main" id="{571904AF-5CB5-421B-A670-E1F5E4AE1D71}"/>
                </a:ext>
              </a:extLst>
            </p:cNvPr>
            <p:cNvSpPr/>
            <p:nvPr/>
          </p:nvSpPr>
          <p:spPr>
            <a:xfrm flipV="1">
              <a:off x="8281004" y="3878057"/>
              <a:ext cx="2799951" cy="71701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4E5B65A4-AFCE-469D-8F4C-F18D8D657BA3}"/>
                </a:ext>
              </a:extLst>
            </p:cNvPr>
            <p:cNvSpPr/>
            <p:nvPr/>
          </p:nvSpPr>
          <p:spPr>
            <a:xfrm>
              <a:off x="9940942" y="4517664"/>
              <a:ext cx="1067921" cy="307777"/>
            </a:xfrm>
            <a:prstGeom prst="rect">
              <a:avLst/>
            </a:prstGeom>
            <a:solidFill>
              <a:schemeClr val="bg1"/>
            </a:solidFill>
          </p:spPr>
          <p:txBody>
            <a:bodyPr wrap="none">
              <a:spAutoFit/>
            </a:bodyPr>
            <a:lstStyle/>
            <a:p>
              <a:pPr algn="ctr"/>
              <a:r>
                <a:rPr lang="en-US" sz="1400" dirty="0">
                  <a:latin typeface="Segoe UI" panose="020B0502040204020203" pitchFamily="34" charset="0"/>
                  <a:cs typeface="Segoe UI" panose="020B0502040204020203" pitchFamily="34" charset="0"/>
                </a:rPr>
                <a:t>VM Subnet</a:t>
              </a:r>
              <a:endParaRPr lang="en-US" sz="1400" dirty="0"/>
            </a:p>
          </p:txBody>
        </p:sp>
        <p:cxnSp>
          <p:nvCxnSpPr>
            <p:cNvPr id="53" name="Straight Arrow Connector 31">
              <a:extLst>
                <a:ext uri="{FF2B5EF4-FFF2-40B4-BE49-F238E27FC236}">
                  <a16:creationId xmlns:a16="http://schemas.microsoft.com/office/drawing/2014/main" id="{09B7DA6C-9749-4CBC-8914-CBF2F2F7BE69}"/>
                </a:ext>
              </a:extLst>
            </p:cNvPr>
            <p:cNvCxnSpPr>
              <a:cxnSpLocks/>
              <a:stCxn id="54" idx="0"/>
              <a:endCxn id="42" idx="2"/>
            </p:cNvCxnSpPr>
            <p:nvPr/>
          </p:nvCxnSpPr>
          <p:spPr>
            <a:xfrm rot="5400000" flipH="1" flipV="1">
              <a:off x="9442460" y="2716053"/>
              <a:ext cx="485615" cy="118"/>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89F71A90-569E-43DC-99B9-ACD67657707B}"/>
                </a:ext>
              </a:extLst>
            </p:cNvPr>
            <p:cNvPicPr>
              <a:picLocks noChangeAspect="1"/>
            </p:cNvPicPr>
            <p:nvPr/>
          </p:nvPicPr>
          <p:blipFill>
            <a:blip r:embed="rId5"/>
            <a:stretch>
              <a:fillRect/>
            </a:stretch>
          </p:blipFill>
          <p:spPr>
            <a:xfrm>
              <a:off x="9505266" y="2958919"/>
              <a:ext cx="359887" cy="467810"/>
            </a:xfrm>
            <a:prstGeom prst="rect">
              <a:avLst/>
            </a:prstGeom>
          </p:spPr>
        </p:pic>
        <p:cxnSp>
          <p:nvCxnSpPr>
            <p:cNvPr id="55" name="Straight Arrow Connector 31">
              <a:extLst>
                <a:ext uri="{FF2B5EF4-FFF2-40B4-BE49-F238E27FC236}">
                  <a16:creationId xmlns:a16="http://schemas.microsoft.com/office/drawing/2014/main" id="{C54AC3BB-4EC5-4542-99C1-1337A8BE1C49}"/>
                </a:ext>
              </a:extLst>
            </p:cNvPr>
            <p:cNvCxnSpPr>
              <a:cxnSpLocks/>
              <a:stCxn id="42" idx="1"/>
              <a:endCxn id="48" idx="3"/>
            </p:cNvCxnSpPr>
            <p:nvPr/>
          </p:nvCxnSpPr>
          <p:spPr>
            <a:xfrm rot="10800000">
              <a:off x="8290836" y="2163705"/>
              <a:ext cx="1044887" cy="3241"/>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051FDFE6-21E0-4042-B209-D71889BCD845}"/>
                </a:ext>
              </a:extLst>
            </p:cNvPr>
            <p:cNvSpPr/>
            <p:nvPr/>
          </p:nvSpPr>
          <p:spPr>
            <a:xfrm>
              <a:off x="9863598" y="2865010"/>
              <a:ext cx="1635029" cy="570462"/>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Private IP</a:t>
              </a:r>
            </a:p>
            <a:p>
              <a:r>
                <a:rPr lang="en-US" sz="1400" dirty="0">
                  <a:latin typeface="Segoe UI" panose="020B0502040204020203" pitchFamily="34" charset="0"/>
                  <a:cs typeface="Segoe UI" panose="020B0502040204020203" pitchFamily="34" charset="0"/>
                </a:rPr>
                <a:t>Remote protocol</a:t>
              </a:r>
              <a:endParaRPr lang="en-US" sz="1400" dirty="0"/>
            </a:p>
          </p:txBody>
        </p:sp>
        <p:cxnSp>
          <p:nvCxnSpPr>
            <p:cNvPr id="57" name="Straight Arrow Connector 31">
              <a:extLst>
                <a:ext uri="{FF2B5EF4-FFF2-40B4-BE49-F238E27FC236}">
                  <a16:creationId xmlns:a16="http://schemas.microsoft.com/office/drawing/2014/main" id="{56BF3D6F-69F8-41F4-A9EC-2BBC04B21E77}"/>
                </a:ext>
              </a:extLst>
            </p:cNvPr>
            <p:cNvCxnSpPr>
              <a:cxnSpLocks/>
              <a:stCxn id="51" idx="2"/>
              <a:endCxn id="54" idx="2"/>
            </p:cNvCxnSpPr>
            <p:nvPr/>
          </p:nvCxnSpPr>
          <p:spPr>
            <a:xfrm rot="5400000" flipH="1" flipV="1">
              <a:off x="9457431" y="3650278"/>
              <a:ext cx="451328" cy="4230"/>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62A770D-6C49-4877-8932-150E19EF4CA4}"/>
                </a:ext>
              </a:extLst>
            </p:cNvPr>
            <p:cNvCxnSpPr>
              <a:cxnSpLocks/>
              <a:endCxn id="51" idx="1"/>
            </p:cNvCxnSpPr>
            <p:nvPr/>
          </p:nvCxnSpPr>
          <p:spPr>
            <a:xfrm flipV="1">
              <a:off x="7075843" y="4236566"/>
              <a:ext cx="1205161" cy="17398"/>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D084EDF4-2ABE-41B3-B3CA-133C25C974A0}"/>
                </a:ext>
              </a:extLst>
            </p:cNvPr>
            <p:cNvSpPr/>
            <p:nvPr/>
          </p:nvSpPr>
          <p:spPr>
            <a:xfrm>
              <a:off x="7560949" y="3884202"/>
              <a:ext cx="519694" cy="698525"/>
            </a:xfrm>
            <a:prstGeom prst="rect">
              <a:avLst/>
            </a:prstGeom>
          </p:spPr>
          <p:txBody>
            <a:bodyPr wrap="none">
              <a:spAutoFit/>
            </a:bodyPr>
            <a:lstStyle/>
            <a:p>
              <a:pPr>
                <a:lnSpc>
                  <a:spcPct val="150000"/>
                </a:lnSpc>
              </a:pPr>
              <a:r>
                <a:rPr lang="en-US" sz="1400" dirty="0">
                  <a:latin typeface="Segoe UI" panose="020B0502040204020203" pitchFamily="34" charset="0"/>
                  <a:cs typeface="Segoe UI" panose="020B0502040204020203" pitchFamily="34" charset="0"/>
                </a:rPr>
                <a:t>RDP</a:t>
              </a:r>
            </a:p>
            <a:p>
              <a:pPr>
                <a:lnSpc>
                  <a:spcPct val="150000"/>
                </a:lnSpc>
              </a:pPr>
              <a:r>
                <a:rPr lang="en-US" sz="1400" dirty="0">
                  <a:latin typeface="Segoe UI" panose="020B0502040204020203" pitchFamily="34" charset="0"/>
                  <a:cs typeface="Segoe UI" panose="020B0502040204020203" pitchFamily="34" charset="0"/>
                </a:rPr>
                <a:t>SSH</a:t>
              </a:r>
              <a:endParaRPr lang="en-US" sz="1400" dirty="0"/>
            </a:p>
          </p:txBody>
        </p:sp>
      </p:grpSp>
    </p:spTree>
    <p:extLst>
      <p:ext uri="{BB962C8B-B14F-4D97-AF65-F5344CB8AC3E}">
        <p14:creationId xmlns:p14="http://schemas.microsoft.com/office/powerpoint/2010/main" val="42116047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Creating Virtual Machines</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Creating Virtual Machines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3028521"/>
          </a:xfrm>
        </p:spPr>
        <p:txBody>
          <a:bodyPr/>
          <a:lstStyle/>
          <a:p>
            <a:r>
              <a:rPr lang="en-US" sz="2400" dirty="0"/>
              <a:t>Creating Virtual Machines in the Portal</a:t>
            </a:r>
          </a:p>
          <a:p>
            <a:r>
              <a:rPr lang="en-US" sz="2400" dirty="0"/>
              <a:t>Windows Virtual Machines</a:t>
            </a:r>
          </a:p>
          <a:p>
            <a:r>
              <a:rPr lang="en-US" sz="2400" dirty="0"/>
              <a:t>Windows VM Connections</a:t>
            </a:r>
          </a:p>
          <a:p>
            <a:r>
              <a:rPr lang="en-US" sz="2400" dirty="0"/>
              <a:t>Demonstration – Creating a VM in the Portal</a:t>
            </a:r>
          </a:p>
          <a:p>
            <a:r>
              <a:rPr lang="en-US" sz="2400" dirty="0"/>
              <a:t>Linux Virtual Machines</a:t>
            </a:r>
          </a:p>
          <a:p>
            <a:r>
              <a:rPr lang="en-US" sz="2400" dirty="0"/>
              <a:t>Linux VM Connections</a:t>
            </a:r>
          </a:p>
          <a:p>
            <a:r>
              <a:rPr lang="en-US" sz="2400" dirty="0"/>
              <a:t>Demonstration – Connect to Linux Virtual Machines</a:t>
            </a:r>
          </a:p>
        </p:txBody>
      </p:sp>
    </p:spTree>
    <p:extLst>
      <p:ext uri="{BB962C8B-B14F-4D97-AF65-F5344CB8AC3E}">
        <p14:creationId xmlns:p14="http://schemas.microsoft.com/office/powerpoint/2010/main" val="18557085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Creating Virtual Machines in the Portal</a:t>
            </a:r>
          </a:p>
        </p:txBody>
      </p:sp>
      <p:sp>
        <p:nvSpPr>
          <p:cNvPr id="3" name="Text Placeholder 2">
            <a:extLst>
              <a:ext uri="{FF2B5EF4-FFF2-40B4-BE49-F238E27FC236}">
                <a16:creationId xmlns:a16="http://schemas.microsoft.com/office/drawing/2014/main" id="{87CF61FF-ECA1-4661-9716-6BDECA0EF85D}"/>
              </a:ext>
            </a:extLst>
          </p:cNvPr>
          <p:cNvSpPr>
            <a:spLocks noGrp="1"/>
          </p:cNvSpPr>
          <p:nvPr>
            <p:ph type="body" sz="quarter" idx="10"/>
          </p:nvPr>
        </p:nvSpPr>
        <p:spPr>
          <a:xfrm>
            <a:off x="491836" y="2570757"/>
            <a:ext cx="7098236" cy="2880789"/>
          </a:xfrm>
        </p:spPr>
        <p:txBody>
          <a:bodyPr/>
          <a:lstStyle/>
          <a:p>
            <a:r>
              <a:rPr lang="en-US" sz="2400" b="1" dirty="0"/>
              <a:t>Basic</a:t>
            </a:r>
            <a:r>
              <a:rPr lang="en-US" sz="2400" dirty="0"/>
              <a:t> (required) - Project details, Administrator account, Inbound port rules</a:t>
            </a:r>
          </a:p>
          <a:p>
            <a:r>
              <a:rPr lang="en-US" sz="2400" b="1" dirty="0"/>
              <a:t>Disks</a:t>
            </a:r>
            <a:r>
              <a:rPr lang="en-US" sz="2400" dirty="0"/>
              <a:t> - OS disk type, data disks</a:t>
            </a:r>
          </a:p>
          <a:p>
            <a:r>
              <a:rPr lang="en-US" sz="2400" b="1" dirty="0"/>
              <a:t>Networking</a:t>
            </a:r>
            <a:r>
              <a:rPr lang="en-US" sz="2400" dirty="0"/>
              <a:t> - Virtual networks, load balancing</a:t>
            </a:r>
          </a:p>
          <a:p>
            <a:r>
              <a:rPr lang="en-US" sz="2400" b="1" dirty="0"/>
              <a:t>Management</a:t>
            </a:r>
            <a:r>
              <a:rPr lang="en-US" sz="2400" dirty="0"/>
              <a:t> - Monitoring, Auto-shutdown, Backup</a:t>
            </a:r>
          </a:p>
          <a:p>
            <a:r>
              <a:rPr lang="en-US" sz="2400" b="1" dirty="0"/>
              <a:t>Guest config</a:t>
            </a:r>
            <a:r>
              <a:rPr lang="en-US" sz="2400" dirty="0"/>
              <a:t> - Add additional configuration, agents, scripts or applications</a:t>
            </a:r>
          </a:p>
        </p:txBody>
      </p:sp>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2"/>
          <a:stretch>
            <a:fillRect/>
          </a:stretch>
        </p:blipFill>
        <p:spPr>
          <a:xfrm>
            <a:off x="586509" y="1220039"/>
            <a:ext cx="6784109" cy="1065121"/>
          </a:xfrm>
          <a:prstGeom prst="rect">
            <a:avLst/>
          </a:prstGeom>
        </p:spPr>
      </p:pic>
      <p:pic>
        <p:nvPicPr>
          <p:cNvPr id="9" name="Picture 9" descr="A screenshot of the list of vm images.">
            <a:extLst>
              <a:ext uri="{FF2B5EF4-FFF2-40B4-BE49-F238E27FC236}">
                <a16:creationId xmlns:a16="http://schemas.microsoft.com/office/drawing/2014/main" id="{1D1EF054-D4DC-499E-8C10-03BD45159CB4}"/>
              </a:ext>
            </a:extLst>
          </p:cNvPr>
          <p:cNvPicPr>
            <a:picLocks noChangeAspect="1"/>
          </p:cNvPicPr>
          <p:nvPr/>
        </p:nvPicPr>
        <p:blipFill>
          <a:blip r:embed="rId3"/>
          <a:stretch>
            <a:fillRect/>
          </a:stretch>
        </p:blipFill>
        <p:spPr>
          <a:xfrm>
            <a:off x="7593446" y="2568686"/>
            <a:ext cx="4376881" cy="3463991"/>
          </a:xfrm>
          <a:prstGeom prst="rect">
            <a:avLst/>
          </a:prstGeom>
        </p:spPr>
      </p:pic>
    </p:spTree>
    <p:extLst>
      <p:ext uri="{BB962C8B-B14F-4D97-AF65-F5344CB8AC3E}">
        <p14:creationId xmlns:p14="http://schemas.microsoft.com/office/powerpoint/2010/main" val="7765790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3" name="Text Placeholder 2">
            <a:extLst>
              <a:ext uri="{FF2B5EF4-FFF2-40B4-BE49-F238E27FC236}">
                <a16:creationId xmlns:a16="http://schemas.microsoft.com/office/drawing/2014/main" id="{EEFA83A3-7997-4596-8FDF-450E277A8C5C}"/>
              </a:ext>
            </a:extLst>
          </p:cNvPr>
          <p:cNvSpPr>
            <a:spLocks noGrp="1"/>
          </p:cNvSpPr>
          <p:nvPr>
            <p:ph type="body" sz="quarter" idx="10"/>
          </p:nvPr>
        </p:nvSpPr>
        <p:spPr>
          <a:xfrm>
            <a:off x="584200" y="3903394"/>
            <a:ext cx="11018520" cy="1982081"/>
          </a:xfrm>
        </p:spPr>
        <p:txBody>
          <a:bodyPr/>
          <a:lstStyle/>
          <a:p>
            <a:r>
              <a:rPr lang="en-US" dirty="0"/>
              <a:t>Unique hybrid capabilities</a:t>
            </a:r>
          </a:p>
          <a:p>
            <a:r>
              <a:rPr lang="en-US" dirty="0"/>
              <a:t>Advanced multi-layer security </a:t>
            </a:r>
          </a:p>
          <a:p>
            <a:r>
              <a:rPr lang="en-US" dirty="0"/>
              <a:t>Faster innovation for applications </a:t>
            </a:r>
          </a:p>
          <a:p>
            <a:r>
              <a:rPr lang="en-US" dirty="0"/>
              <a:t>Unprecedented hyper-converged infrastructure</a:t>
            </a:r>
          </a:p>
        </p:txBody>
      </p:sp>
      <p:pic>
        <p:nvPicPr>
          <p:cNvPr id="4" name="Picture 3" descr="Marketplace screenshot of Windows server images.">
            <a:extLst>
              <a:ext uri="{FF2B5EF4-FFF2-40B4-BE49-F238E27FC236}">
                <a16:creationId xmlns:a16="http://schemas.microsoft.com/office/drawing/2014/main" id="{CB76ACE4-215D-4247-B380-7C6CD565A80C}"/>
              </a:ext>
            </a:extLst>
          </p:cNvPr>
          <p:cNvPicPr>
            <a:picLocks noChangeAspect="1"/>
          </p:cNvPicPr>
          <p:nvPr/>
        </p:nvPicPr>
        <p:blipFill>
          <a:blip r:embed="rId3"/>
          <a:stretch>
            <a:fillRect/>
          </a:stretch>
        </p:blipFill>
        <p:spPr>
          <a:xfrm>
            <a:off x="2656324" y="1486490"/>
            <a:ext cx="5743575" cy="2000250"/>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Windows VM Connections</a:t>
            </a:r>
          </a:p>
        </p:txBody>
      </p:sp>
      <p:sp>
        <p:nvSpPr>
          <p:cNvPr id="3" name="Text Placeholder 2">
            <a:extLst>
              <a:ext uri="{FF2B5EF4-FFF2-40B4-BE49-F238E27FC236}">
                <a16:creationId xmlns:a16="http://schemas.microsoft.com/office/drawing/2014/main" id="{B6830AF9-01E8-4426-B17E-8435786B8E6D}"/>
              </a:ext>
            </a:extLst>
          </p:cNvPr>
          <p:cNvSpPr>
            <a:spLocks noGrp="1"/>
          </p:cNvSpPr>
          <p:nvPr>
            <p:ph type="body" sz="quarter" idx="10"/>
          </p:nvPr>
        </p:nvSpPr>
        <p:spPr>
          <a:xfrm>
            <a:off x="584200" y="1435497"/>
            <a:ext cx="5177503" cy="2671501"/>
          </a:xfrm>
        </p:spPr>
        <p:txBody>
          <a:bodyPr/>
          <a:lstStyle/>
          <a:p>
            <a:r>
              <a:rPr lang="en-US" b="1" dirty="0"/>
              <a:t>Remote Desktop Protocol (RDP)</a:t>
            </a:r>
            <a:r>
              <a:rPr lang="en-US" dirty="0"/>
              <a:t> creates a GUI session and accepts inbound traffic on TCP port 3389</a:t>
            </a:r>
          </a:p>
          <a:p>
            <a:r>
              <a:rPr lang="en-US" b="1" dirty="0"/>
              <a:t>WinRM</a:t>
            </a:r>
            <a:r>
              <a:rPr lang="en-US" dirty="0"/>
              <a:t> creates a command-line session so can run scripts</a:t>
            </a:r>
          </a:p>
        </p:txBody>
      </p:sp>
      <p:pic>
        <p:nvPicPr>
          <p:cNvPr id="6" name="Picture 7" descr="Screenshot of the Remote Desktop Connection page. ">
            <a:extLst>
              <a:ext uri="{FF2B5EF4-FFF2-40B4-BE49-F238E27FC236}">
                <a16:creationId xmlns:a16="http://schemas.microsoft.com/office/drawing/2014/main" id="{65E6BF21-22A3-45E2-BC28-552F60F9C8EE}"/>
              </a:ext>
            </a:extLst>
          </p:cNvPr>
          <p:cNvPicPr>
            <a:picLocks noChangeAspect="1"/>
          </p:cNvPicPr>
          <p:nvPr/>
        </p:nvPicPr>
        <p:blipFill>
          <a:blip r:embed="rId3"/>
          <a:stretch>
            <a:fillRect/>
          </a:stretch>
        </p:blipFill>
        <p:spPr>
          <a:xfrm>
            <a:off x="6943477" y="1233343"/>
            <a:ext cx="4240762" cy="4790920"/>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sp>
        <p:nvSpPr>
          <p:cNvPr id="3" name="Text Placeholder 2">
            <a:extLst>
              <a:ext uri="{FF2B5EF4-FFF2-40B4-BE49-F238E27FC236}">
                <a16:creationId xmlns:a16="http://schemas.microsoft.com/office/drawing/2014/main" id="{C01A3596-1504-417B-9EB0-39EC32922920}"/>
              </a:ext>
            </a:extLst>
          </p:cNvPr>
          <p:cNvSpPr>
            <a:spLocks noGrp="1"/>
          </p:cNvSpPr>
          <p:nvPr>
            <p:ph type="body" sz="quarter" idx="10"/>
          </p:nvPr>
        </p:nvSpPr>
        <p:spPr>
          <a:xfrm>
            <a:off x="584200" y="1435497"/>
            <a:ext cx="11018520" cy="1982081"/>
          </a:xfrm>
        </p:spPr>
        <p:txBody>
          <a:bodyPr/>
          <a:lstStyle/>
          <a:p>
            <a:r>
              <a:rPr lang="en-US" dirty="0"/>
              <a:t>Create the virtual machine</a:t>
            </a:r>
          </a:p>
          <a:p>
            <a:r>
              <a:rPr lang="en-US" dirty="0"/>
              <a:t>Connect to the virtual machine</a:t>
            </a:r>
          </a:p>
          <a:p>
            <a:r>
              <a:rPr lang="en-US" dirty="0"/>
              <a:t>Install the Web Server role</a:t>
            </a:r>
          </a:p>
          <a:p>
            <a:r>
              <a:rPr lang="en-US" dirty="0"/>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Virtual Machines</a:t>
            </a:r>
          </a:p>
        </p:txBody>
      </p:sp>
      <p:sp>
        <p:nvSpPr>
          <p:cNvPr id="2" name="Text Placeholder 1">
            <a:extLst>
              <a:ext uri="{FF2B5EF4-FFF2-40B4-BE49-F238E27FC236}">
                <a16:creationId xmlns:a16="http://schemas.microsoft.com/office/drawing/2014/main" id="{A93EA9E0-3655-49F1-BC62-1A96B735A1BE}"/>
              </a:ext>
            </a:extLst>
          </p:cNvPr>
          <p:cNvSpPr>
            <a:spLocks noGrp="1"/>
          </p:cNvSpPr>
          <p:nvPr>
            <p:ph type="body" sz="quarter" idx="10"/>
          </p:nvPr>
        </p:nvSpPr>
        <p:spPr>
          <a:xfrm>
            <a:off x="584200" y="4804022"/>
            <a:ext cx="11018520" cy="1465016"/>
          </a:xfrm>
        </p:spPr>
        <p:txBody>
          <a:bodyPr/>
          <a:lstStyle/>
          <a:p>
            <a:pPr marL="457200" lvl="0" indent="-457200">
              <a:buFont typeface="Arial" panose="020B0604020202020204" pitchFamily="34" charset="0"/>
              <a:buChar char="•"/>
            </a:pPr>
            <a:r>
              <a:rPr lang="en-US" dirty="0"/>
              <a:t>Hundreds of community-built images in the Azure Marketplace</a:t>
            </a:r>
          </a:p>
          <a:p>
            <a:pPr marL="457200" lvl="0" indent="-457200">
              <a:buFont typeface="Arial" panose="020B0604020202020204" pitchFamily="34" charset="0"/>
              <a:buChar char="•"/>
            </a:pPr>
            <a:r>
              <a:rPr lang="en-US" dirty="0"/>
              <a:t>Linux has the same deployment options as for Windows VMs</a:t>
            </a:r>
          </a:p>
          <a:p>
            <a:pPr marL="457200" lvl="0" indent="-457200">
              <a:buFont typeface="Arial" panose="020B0604020202020204" pitchFamily="34" charset="0"/>
              <a:buChar char="•"/>
            </a:pPr>
            <a:r>
              <a:rPr lang="en-US" dirty="0"/>
              <a:t>Manage Linux VMs with many popular open-source DevOps tools</a:t>
            </a:r>
          </a:p>
        </p:txBody>
      </p:sp>
      <p:pic>
        <p:nvPicPr>
          <p:cNvPr id="7" name="Picture 6" descr="Screenshot of the Marketplace showing Debian Linux, Clear Linux OS, SuSE Linux, and Red Hat Enterprise. ">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81312" y="1251336"/>
            <a:ext cx="8209524" cy="3219899"/>
          </a:xfrm>
          <a:prstGeom prst="rect">
            <a:avLst/>
          </a:prstGeom>
        </p:spPr>
      </p:pic>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2499146"/>
          </a:xfrm>
        </p:spPr>
        <p:txBody>
          <a:bodyPr/>
          <a:lstStyle/>
          <a:p>
            <a:r>
              <a:rPr lang="en-US" dirty="0"/>
              <a:t>Lesson 01: Virtual Machine Planning</a:t>
            </a:r>
          </a:p>
          <a:p>
            <a:r>
              <a:rPr lang="en-US" dirty="0"/>
              <a:t>Lesson 02: Creating Virtual Machines</a:t>
            </a:r>
          </a:p>
          <a:p>
            <a:r>
              <a:rPr lang="en-US" dirty="0"/>
              <a:t>Lesson 03: Virtual Machine Availability</a:t>
            </a:r>
          </a:p>
          <a:p>
            <a:r>
              <a:rPr lang="en-US" dirty="0"/>
              <a:t>Lesson 04: Virtual Machine Extensions</a:t>
            </a:r>
          </a:p>
          <a:p>
            <a:r>
              <a:rPr lang="en-US" dirty="0"/>
              <a:t>Lesson 05: Module 08 Lab and Review​</a:t>
            </a:r>
          </a:p>
        </p:txBody>
      </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VM Connections</a:t>
            </a:r>
          </a:p>
        </p:txBody>
      </p:sp>
      <p:sp>
        <p:nvSpPr>
          <p:cNvPr id="2" name="Text Placeholder 1">
            <a:extLst>
              <a:ext uri="{FF2B5EF4-FFF2-40B4-BE49-F238E27FC236}">
                <a16:creationId xmlns:a16="http://schemas.microsoft.com/office/drawing/2014/main" id="{0C6A8C00-34C1-4969-AA29-8D2D19FDF18A}"/>
              </a:ext>
            </a:extLst>
          </p:cNvPr>
          <p:cNvSpPr>
            <a:spLocks noGrp="1"/>
          </p:cNvSpPr>
          <p:nvPr>
            <p:ph type="body" sz="quarter" idx="10"/>
          </p:nvPr>
        </p:nvSpPr>
        <p:spPr>
          <a:xfrm>
            <a:off x="590868" y="4255989"/>
            <a:ext cx="11018520" cy="1895904"/>
          </a:xfrm>
        </p:spPr>
        <p:txBody>
          <a:bodyPr/>
          <a:lstStyle/>
          <a:p>
            <a:r>
              <a:rPr lang="en-US" dirty="0"/>
              <a:t>Authenticate with a SSH public key or password</a:t>
            </a:r>
          </a:p>
          <a:p>
            <a:r>
              <a:rPr lang="en-US" dirty="0"/>
              <a:t>SSH is an encrypted connection protocol that allows secure logins over unsecured connections</a:t>
            </a:r>
          </a:p>
          <a:p>
            <a:r>
              <a:rPr lang="en-US" dirty="0"/>
              <a:t>There are public and private keys</a:t>
            </a:r>
          </a:p>
        </p:txBody>
      </p:sp>
      <p:pic>
        <p:nvPicPr>
          <p:cNvPr id="3" name="Picture 4" descr="Screenshot of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stretch>
            <a:fillRect/>
          </a:stretch>
        </p:blipFill>
        <p:spPr>
          <a:xfrm>
            <a:off x="1348509" y="1372016"/>
            <a:ext cx="8751454" cy="2400623"/>
          </a:xfrm>
          <a:prstGeom prst="rect">
            <a:avLst/>
          </a:prstGeom>
        </p:spPr>
      </p:pic>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VMs</a:t>
            </a:r>
          </a:p>
        </p:txBody>
      </p:sp>
      <p:sp>
        <p:nvSpPr>
          <p:cNvPr id="3" name="Text Placeholder 2">
            <a:extLst>
              <a:ext uri="{FF2B5EF4-FFF2-40B4-BE49-F238E27FC236}">
                <a16:creationId xmlns:a16="http://schemas.microsoft.com/office/drawing/2014/main" id="{AEDD682C-BD49-48D2-915B-5464995D0D13}"/>
              </a:ext>
            </a:extLst>
          </p:cNvPr>
          <p:cNvSpPr>
            <a:spLocks noGrp="1"/>
          </p:cNvSpPr>
          <p:nvPr>
            <p:ph type="body" sz="quarter" idx="10"/>
          </p:nvPr>
        </p:nvSpPr>
        <p:spPr>
          <a:xfrm>
            <a:off x="584200" y="1435497"/>
            <a:ext cx="11018520" cy="1465016"/>
          </a:xfrm>
        </p:spPr>
        <p:txBody>
          <a:bodyPr/>
          <a:lstStyle/>
          <a:p>
            <a:r>
              <a:rPr lang="en-US" dirty="0"/>
              <a:t>Create the SSH keys</a:t>
            </a:r>
          </a:p>
          <a:p>
            <a:r>
              <a:rPr lang="en-US" dirty="0"/>
              <a:t>Create the Linux machine and assign the public SSH key</a:t>
            </a:r>
          </a:p>
          <a:p>
            <a:r>
              <a:rPr lang="en-US" dirty="0"/>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Availability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567404"/>
          </a:xfrm>
        </p:spPr>
        <p:txBody>
          <a:bodyPr/>
          <a:lstStyle/>
          <a:p>
            <a:r>
              <a:rPr lang="en-US" dirty="0"/>
              <a:t>Maintenance and Downtime</a:t>
            </a:r>
          </a:p>
          <a:p>
            <a:r>
              <a:rPr lang="en-US" dirty="0"/>
              <a:t>Availability Sets</a:t>
            </a:r>
          </a:p>
          <a:p>
            <a:r>
              <a:rPr lang="en-US" dirty="0"/>
              <a:t>Update and Fault Domains</a:t>
            </a:r>
          </a:p>
          <a:p>
            <a:r>
              <a:rPr lang="en-US" dirty="0"/>
              <a:t>Availability Zones</a:t>
            </a:r>
          </a:p>
          <a:p>
            <a:r>
              <a:rPr lang="en-US" dirty="0"/>
              <a:t>Scaling Concepts</a:t>
            </a:r>
          </a:p>
          <a:p>
            <a:r>
              <a:rPr lang="en-US" dirty="0"/>
              <a:t>Scale Sets</a:t>
            </a:r>
          </a:p>
          <a:p>
            <a:r>
              <a:rPr lang="en-US" dirty="0"/>
              <a:t>Implementing Scale Sets</a:t>
            </a:r>
          </a:p>
          <a:p>
            <a:r>
              <a:rPr lang="en-US" dirty="0"/>
              <a:t>Autoscale</a:t>
            </a:r>
          </a:p>
          <a:p>
            <a:r>
              <a:rPr lang="en-US" dirty="0"/>
              <a:t>Implementing Autoscale</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Maintenance vs. Downtime</a:t>
            </a:r>
            <a:endParaRPr lang="en-US" b="1" dirty="0">
              <a:solidFill>
                <a:srgbClr val="FF0000"/>
              </a:solidFill>
            </a:endParaRPr>
          </a:p>
        </p:txBody>
      </p:sp>
      <p:sp>
        <p:nvSpPr>
          <p:cNvPr id="2" name="Text Placeholder 1">
            <a:extLst>
              <a:ext uri="{FF2B5EF4-FFF2-40B4-BE49-F238E27FC236}">
                <a16:creationId xmlns:a16="http://schemas.microsoft.com/office/drawing/2014/main" id="{C6E2EFCE-4469-460C-B833-A34524AD674E}"/>
              </a:ext>
            </a:extLst>
          </p:cNvPr>
          <p:cNvSpPr>
            <a:spLocks noGrp="1"/>
          </p:cNvSpPr>
          <p:nvPr>
            <p:ph type="body" sz="quarter" idx="10"/>
          </p:nvPr>
        </p:nvSpPr>
        <p:spPr>
          <a:xfrm>
            <a:off x="584200" y="3046353"/>
            <a:ext cx="11018520" cy="3274743"/>
          </a:xfrm>
        </p:spPr>
        <p:txBody>
          <a:bodyPr/>
          <a:lstStyle/>
          <a:p>
            <a:pPr marL="457200" indent="-457200">
              <a:buFont typeface="Arial" panose="020B0604020202020204" pitchFamily="34" charset="0"/>
              <a:buChar char="•"/>
            </a:pPr>
            <a:r>
              <a:rPr lang="en-US" dirty="0"/>
              <a:t>When the platform predicts a failure, it will issue an </a:t>
            </a:r>
            <a:r>
              <a:rPr lang="en-US" b="1" dirty="0"/>
              <a:t>unplanned hardware maintenance</a:t>
            </a:r>
            <a:r>
              <a:rPr lang="en-US" dirty="0"/>
              <a:t> event. Action: Live migration.</a:t>
            </a:r>
          </a:p>
          <a:p>
            <a:pPr marL="457200" indent="-457200">
              <a:buFont typeface="Arial" panose="020B0604020202020204" pitchFamily="34" charset="0"/>
              <a:buChar char="•"/>
            </a:pPr>
            <a:r>
              <a:rPr lang="en-US" b="1" dirty="0"/>
              <a:t>Unexpected Downtime</a:t>
            </a:r>
            <a:r>
              <a:rPr lang="en-US" dirty="0"/>
              <a:t> is when a virtual machine fails unexpectedly. Action: Automatically migrate (heal).</a:t>
            </a:r>
          </a:p>
          <a:p>
            <a:pPr marL="457200" indent="-457200">
              <a:buFont typeface="Arial" panose="020B0604020202020204" pitchFamily="34" charset="0"/>
              <a:buChar char="•"/>
            </a:pPr>
            <a:r>
              <a:rPr lang="en-US" b="1" dirty="0"/>
              <a:t>Planned Maintenance </a:t>
            </a:r>
            <a:r>
              <a:rPr lang="en-US" dirty="0"/>
              <a:t>events are periodic updates made to the Azure platform. Action: No action. </a:t>
            </a:r>
          </a:p>
          <a:p>
            <a:pPr marL="457200" indent="-457200">
              <a:buFont typeface="Arial" panose="020B0604020202020204" pitchFamily="34" charset="0"/>
              <a:buChar char="•"/>
            </a:pPr>
            <a:endParaRPr lang="en-US" dirty="0"/>
          </a:p>
        </p:txBody>
      </p:sp>
      <p:pic>
        <p:nvPicPr>
          <p:cNvPr id="4" name="Picture 3" descr="Three textboxes: Unplanned Hardware Maintenance, Unexpected Downtime, and Planned Maintenance. ">
            <a:extLst>
              <a:ext uri="{FF2B5EF4-FFF2-40B4-BE49-F238E27FC236}">
                <a16:creationId xmlns:a16="http://schemas.microsoft.com/office/drawing/2014/main" id="{6CC715E3-B01F-4FEF-884F-27EABA4011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3445" y="1436688"/>
            <a:ext cx="9924299" cy="1272980"/>
          </a:xfrm>
          <a:prstGeom prst="rect">
            <a:avLst/>
          </a:prstGeom>
          <a:noFill/>
        </p:spPr>
      </p:pic>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Availability Sets</a:t>
            </a: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stretch>
            <a:fillRect/>
          </a:stretch>
        </p:blipFill>
        <p:spPr>
          <a:xfrm>
            <a:off x="822036" y="1763914"/>
            <a:ext cx="5855854" cy="1764606"/>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7032792" y="1968731"/>
            <a:ext cx="3599322" cy="1200329"/>
          </a:xfrm>
          <a:prstGeom prst="rect">
            <a:avLst/>
          </a:prstGeom>
        </p:spPr>
        <p:txBody>
          <a:bodyPr wrap="square">
            <a:spAutoFit/>
          </a:bodyPr>
          <a:lstStyle/>
          <a:p>
            <a:r>
              <a:rPr lang="en-US" sz="2400" dirty="0">
                <a:latin typeface="Segoe UI Semilight" panose="020B0402040204020203" pitchFamily="34" charset="0"/>
                <a:cs typeface="Segoe UI Semilight" panose="020B0402040204020203" pitchFamily="34" charset="0"/>
              </a:rPr>
              <a:t>Two or more instances in two or more availability Sets = 99.95% SLA</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4278591"/>
            <a:ext cx="11018520" cy="1982081"/>
          </a:xfrm>
        </p:spPr>
        <p:txBody>
          <a:bodyPr/>
          <a:lstStyle/>
          <a:p>
            <a:pPr lvl="0"/>
            <a:r>
              <a:rPr lang="en-US" dirty="0"/>
              <a:t>Configure multiple virtual machines in an Availability Set</a:t>
            </a:r>
          </a:p>
          <a:p>
            <a:pPr lvl="0"/>
            <a:r>
              <a:rPr lang="en-US" dirty="0"/>
              <a:t>Configure each application tier into separate Availability Sets</a:t>
            </a:r>
          </a:p>
          <a:p>
            <a:pPr lvl="0"/>
            <a:r>
              <a:rPr lang="en-US" dirty="0"/>
              <a:t>Combine a Load Balancer with Availability Sets</a:t>
            </a:r>
          </a:p>
          <a:p>
            <a:pPr lvl="0"/>
            <a:r>
              <a:rPr lang="en-US" dirty="0"/>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Update and Fault Domains</a:t>
            </a:r>
          </a:p>
        </p:txBody>
      </p:sp>
      <p:sp>
        <p:nvSpPr>
          <p:cNvPr id="3" name="Text Placeholder 2">
            <a:extLst>
              <a:ext uri="{FF2B5EF4-FFF2-40B4-BE49-F238E27FC236}">
                <a16:creationId xmlns:a16="http://schemas.microsoft.com/office/drawing/2014/main" id="{B0C1C664-E0CD-4259-8E72-F218641B24E4}"/>
              </a:ext>
            </a:extLst>
          </p:cNvPr>
          <p:cNvSpPr>
            <a:spLocks noGrp="1"/>
          </p:cNvSpPr>
          <p:nvPr>
            <p:ph type="body" sz="quarter" idx="10"/>
          </p:nvPr>
        </p:nvSpPr>
        <p:spPr>
          <a:xfrm>
            <a:off x="508572" y="4298669"/>
            <a:ext cx="11018520" cy="2289858"/>
          </a:xfrm>
        </p:spPr>
        <p:txBody>
          <a:bodyPr vert="horz" wrap="square" lIns="0" tIns="0" rIns="0" bIns="0" rtlCol="0" anchor="t">
            <a:spAutoFit/>
          </a:bodyPr>
          <a:lstStyle/>
          <a:p>
            <a:r>
              <a:rPr lang="en-US" sz="2400" b="1" dirty="0">
                <a:latin typeface="Segoe UI Semilight"/>
                <a:cs typeface="Segoe UI Semilight"/>
              </a:rPr>
              <a:t>Update domains</a:t>
            </a:r>
            <a:r>
              <a:rPr lang="en-US" sz="2400" dirty="0">
                <a:latin typeface="Segoe UI Semilight"/>
                <a:cs typeface="Segoe UI Semilight"/>
              </a:rPr>
              <a:t> allows Azure to perform incremental or rolling upgrades across a deployment.  During planned maintenance, only one update domain is rebooted at a time.</a:t>
            </a:r>
          </a:p>
          <a:p>
            <a:r>
              <a:rPr lang="en-US" sz="2400" b="1" dirty="0">
                <a:latin typeface="Segoe UI Semilight"/>
                <a:cs typeface="Segoe UI Semilight"/>
              </a:rPr>
              <a:t>Fault Domains </a:t>
            </a:r>
            <a:r>
              <a:rPr lang="en-US" sz="2400" dirty="0">
                <a:latin typeface="Segoe UI Semilight"/>
                <a:cs typeface="Segoe UI Semilight"/>
              </a:rPr>
              <a:t>are a group of virtual machines that share a common set of hardware, switches, that share a single point of failure.  VMs in an availability set are placed in at least two fault domains.</a:t>
            </a:r>
          </a:p>
        </p:txBody>
      </p:sp>
      <p:pic>
        <p:nvPicPr>
          <p:cNvPr id="2" name="Picture 4"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
            <a:extLst>
              <a:ext uri="{FF2B5EF4-FFF2-40B4-BE49-F238E27FC236}">
                <a16:creationId xmlns:a16="http://schemas.microsoft.com/office/drawing/2014/main" id="{DA5669C5-3638-43C9-9D38-EEE9F8F5279C}"/>
              </a:ext>
            </a:extLst>
          </p:cNvPr>
          <p:cNvPicPr>
            <a:picLocks noChangeAspect="1"/>
          </p:cNvPicPr>
          <p:nvPr/>
        </p:nvPicPr>
        <p:blipFill>
          <a:blip r:embed="rId3"/>
          <a:stretch>
            <a:fillRect/>
          </a:stretch>
        </p:blipFill>
        <p:spPr>
          <a:xfrm>
            <a:off x="3398982" y="1166577"/>
            <a:ext cx="4752108" cy="2908481"/>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Availability Zones</a:t>
            </a:r>
          </a:p>
        </p:txBody>
      </p:sp>
      <p:sp>
        <p:nvSpPr>
          <p:cNvPr id="3" name="Text Placeholder 2">
            <a:extLst>
              <a:ext uri="{FF2B5EF4-FFF2-40B4-BE49-F238E27FC236}">
                <a16:creationId xmlns:a16="http://schemas.microsoft.com/office/drawing/2014/main" id="{E38B3281-4826-4DDF-8D5F-6AEF3AF3A1C7}"/>
              </a:ext>
            </a:extLst>
          </p:cNvPr>
          <p:cNvSpPr>
            <a:spLocks noGrp="1"/>
          </p:cNvSpPr>
          <p:nvPr>
            <p:ph type="body" sz="quarter" idx="10"/>
          </p:nvPr>
        </p:nvSpPr>
        <p:spPr>
          <a:xfrm>
            <a:off x="586390" y="1434370"/>
            <a:ext cx="5371648" cy="5170646"/>
          </a:xfrm>
        </p:spPr>
        <p:txBody>
          <a:bodyPr/>
          <a:lstStyle/>
          <a:p>
            <a:pPr marL="457200" indent="-457200">
              <a:buFont typeface="Arial" panose="020B0604020202020204" pitchFamily="34" charset="0"/>
              <a:buChar char="•"/>
            </a:pPr>
            <a:r>
              <a:rPr lang="en-US" dirty="0"/>
              <a:t>Unique physical locations in a region </a:t>
            </a:r>
          </a:p>
          <a:p>
            <a:pPr marL="457200" indent="-457200">
              <a:buFont typeface="Arial" panose="020B0604020202020204" pitchFamily="34" charset="0"/>
              <a:buChar char="•"/>
            </a:pPr>
            <a:r>
              <a:rPr lang="en-US" dirty="0"/>
              <a:t>Includes datacenters with independent power, cooling, and networking</a:t>
            </a:r>
          </a:p>
          <a:p>
            <a:pPr marL="457200" indent="-457200">
              <a:buFont typeface="Arial" panose="020B0604020202020204" pitchFamily="34" charset="0"/>
              <a:buChar char="•"/>
            </a:pPr>
            <a:r>
              <a:rPr lang="en-US" dirty="0"/>
              <a:t>Protects from datacenter failures</a:t>
            </a:r>
          </a:p>
          <a:p>
            <a:pPr marL="457200" indent="-457200">
              <a:buFont typeface="Arial" panose="020B0604020202020204" pitchFamily="34" charset="0"/>
              <a:buChar char="•"/>
            </a:pPr>
            <a:r>
              <a:rPr lang="en-US" dirty="0"/>
              <a:t>Combines update and fault domains</a:t>
            </a:r>
          </a:p>
          <a:p>
            <a:pPr marL="457200" indent="-457200">
              <a:buFont typeface="Arial" panose="020B0604020202020204" pitchFamily="34" charset="0"/>
              <a:buChar char="•"/>
            </a:pPr>
            <a:r>
              <a:rPr lang="en-US" dirty="0"/>
              <a:t>Provides 99.99% SLA​</a:t>
            </a:r>
          </a:p>
          <a:p>
            <a:endParaRPr lang="en-US" dirty="0"/>
          </a:p>
        </p:txBody>
      </p:sp>
      <p:pic>
        <p:nvPicPr>
          <p:cNvPr id="6" name="Picture 5" descr="Three availability zones are connected, making an Azure region.">
            <a:extLst>
              <a:ext uri="{FF2B5EF4-FFF2-40B4-BE49-F238E27FC236}">
                <a16:creationId xmlns:a16="http://schemas.microsoft.com/office/drawing/2014/main" id="{15C07BB5-2514-4CAC-9503-A3D6150CE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607" y="1280812"/>
            <a:ext cx="4791744" cy="4296375"/>
          </a:xfrm>
          <a:prstGeom prst="rect">
            <a:avLst/>
          </a:prstGeom>
        </p:spPr>
      </p:pic>
    </p:spTree>
    <p:extLst>
      <p:ext uri="{BB962C8B-B14F-4D97-AF65-F5344CB8AC3E}">
        <p14:creationId xmlns:p14="http://schemas.microsoft.com/office/powerpoint/2010/main" val="328841804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Scaling Concepts</a:t>
            </a:r>
          </a:p>
        </p:txBody>
      </p:sp>
      <p:sp>
        <p:nvSpPr>
          <p:cNvPr id="3" name="Text Placeholder 2">
            <a:extLst>
              <a:ext uri="{FF2B5EF4-FFF2-40B4-BE49-F238E27FC236}">
                <a16:creationId xmlns:a16="http://schemas.microsoft.com/office/drawing/2014/main" id="{773DAA0A-5ADD-4B77-9BBD-88644937E2C0}"/>
              </a:ext>
            </a:extLst>
          </p:cNvPr>
          <p:cNvSpPr>
            <a:spLocks noGrp="1"/>
          </p:cNvSpPr>
          <p:nvPr>
            <p:ph type="body" sz="quarter" idx="10"/>
          </p:nvPr>
        </p:nvSpPr>
        <p:spPr>
          <a:xfrm>
            <a:off x="586390" y="1434370"/>
            <a:ext cx="6314031" cy="4395049"/>
          </a:xfrm>
        </p:spPr>
        <p:txBody>
          <a:bodyPr/>
          <a:lstStyle/>
          <a:p>
            <a:pPr marL="457200" indent="-457200" fontAlgn="base">
              <a:buFont typeface="Arial" panose="020B0604020202020204" pitchFamily="34" charset="0"/>
              <a:buChar char="•"/>
            </a:pPr>
            <a:r>
              <a:rPr lang="en-US" dirty="0"/>
              <a:t>Vertical scaling </a:t>
            </a:r>
            <a:r>
              <a:rPr lang="en-US" b="1" dirty="0"/>
              <a:t>(scale up and scale </a:t>
            </a:r>
            <a:r>
              <a:rPr lang="en-US" dirty="0"/>
              <a:t>down) is the process of increasing or decreasing power to a single instance of a workload; usually manual​</a:t>
            </a:r>
          </a:p>
          <a:p>
            <a:pPr marL="457200" indent="-457200" fontAlgn="base">
              <a:buFont typeface="Arial" panose="020B0604020202020204" pitchFamily="34" charset="0"/>
              <a:buChar char="•"/>
            </a:pPr>
            <a:r>
              <a:rPr lang="en-US" b="1" dirty="0"/>
              <a:t>Horizontal scaling </a:t>
            </a:r>
            <a:r>
              <a:rPr lang="en-US" dirty="0"/>
              <a:t>(scale out and scale in) is the process of increasing or decreasing power to a single instance of a workload; frequently automated​</a:t>
            </a:r>
          </a:p>
        </p:txBody>
      </p:sp>
      <p:grpSp>
        <p:nvGrpSpPr>
          <p:cNvPr id="324" name="Group 323" descr="Vertical scaling shows VMs getting larger. Horizontal scaling shows more VMs being added. ">
            <a:extLst>
              <a:ext uri="{FF2B5EF4-FFF2-40B4-BE49-F238E27FC236}">
                <a16:creationId xmlns:a16="http://schemas.microsoft.com/office/drawing/2014/main" id="{90F4E7EA-1B0A-4553-A236-A317F71E52B9}"/>
              </a:ext>
            </a:extLst>
          </p:cNvPr>
          <p:cNvGrpSpPr/>
          <p:nvPr/>
        </p:nvGrpSpPr>
        <p:grpSpPr>
          <a:xfrm>
            <a:off x="7412451" y="1388886"/>
            <a:ext cx="3371812" cy="4181502"/>
            <a:chOff x="7412451" y="1388886"/>
            <a:chExt cx="3371812" cy="4181502"/>
          </a:xfrm>
        </p:grpSpPr>
        <p:grpSp>
          <p:nvGrpSpPr>
            <p:cNvPr id="4" name="Group 3">
              <a:extLst>
                <a:ext uri="{FF2B5EF4-FFF2-40B4-BE49-F238E27FC236}">
                  <a16:creationId xmlns:a16="http://schemas.microsoft.com/office/drawing/2014/main" id="{056B2BD8-D2F9-4245-AC1A-42199EE1F013}"/>
                </a:ext>
              </a:extLst>
            </p:cNvPr>
            <p:cNvGrpSpPr>
              <a:grpSpLocks noChangeAspect="1"/>
            </p:cNvGrpSpPr>
            <p:nvPr/>
          </p:nvGrpSpPr>
          <p:grpSpPr>
            <a:xfrm>
              <a:off x="7548306" y="2299853"/>
              <a:ext cx="396335" cy="825545"/>
              <a:chOff x="9191145" y="3741535"/>
              <a:chExt cx="774393" cy="2092980"/>
            </a:xfrm>
          </p:grpSpPr>
          <p:grpSp>
            <p:nvGrpSpPr>
              <p:cNvPr id="5" name="Group 4">
                <a:extLst>
                  <a:ext uri="{FF2B5EF4-FFF2-40B4-BE49-F238E27FC236}">
                    <a16:creationId xmlns:a16="http://schemas.microsoft.com/office/drawing/2014/main" id="{9D1A3D4E-6FA5-40D5-B1FB-787458070E08}"/>
                  </a:ext>
                </a:extLst>
              </p:cNvPr>
              <p:cNvGrpSpPr>
                <a:grpSpLocks noChangeAspect="1"/>
              </p:cNvGrpSpPr>
              <p:nvPr/>
            </p:nvGrpSpPr>
            <p:grpSpPr>
              <a:xfrm>
                <a:off x="9191145" y="3741535"/>
                <a:ext cx="774393" cy="2092980"/>
                <a:chOff x="6576174" y="3760259"/>
                <a:chExt cx="1081539" cy="2764684"/>
              </a:xfrm>
            </p:grpSpPr>
            <p:grpSp>
              <p:nvGrpSpPr>
                <p:cNvPr id="9" name="Group 8">
                  <a:extLst>
                    <a:ext uri="{FF2B5EF4-FFF2-40B4-BE49-F238E27FC236}">
                      <a16:creationId xmlns:a16="http://schemas.microsoft.com/office/drawing/2014/main" id="{DA13F91F-EB46-4BEF-9F41-21B3D7099F71}"/>
                    </a:ext>
                  </a:extLst>
                </p:cNvPr>
                <p:cNvGrpSpPr/>
                <p:nvPr/>
              </p:nvGrpSpPr>
              <p:grpSpPr>
                <a:xfrm>
                  <a:off x="6576174" y="3760259"/>
                  <a:ext cx="1081539" cy="2764684"/>
                  <a:chOff x="6576174" y="3760259"/>
                  <a:chExt cx="1081539" cy="2764684"/>
                </a:xfrm>
              </p:grpSpPr>
              <p:grpSp>
                <p:nvGrpSpPr>
                  <p:cNvPr id="11" name="Group 10">
                    <a:extLst>
                      <a:ext uri="{FF2B5EF4-FFF2-40B4-BE49-F238E27FC236}">
                        <a16:creationId xmlns:a16="http://schemas.microsoft.com/office/drawing/2014/main" id="{D8728DAF-0C13-4229-AA92-043F280C53A3}"/>
                      </a:ext>
                    </a:extLst>
                  </p:cNvPr>
                  <p:cNvGrpSpPr/>
                  <p:nvPr/>
                </p:nvGrpSpPr>
                <p:grpSpPr>
                  <a:xfrm>
                    <a:off x="6576174" y="3760259"/>
                    <a:ext cx="1081539" cy="2764684"/>
                    <a:chOff x="5365826" y="3709999"/>
                    <a:chExt cx="1074023" cy="2853208"/>
                  </a:xfrm>
                </p:grpSpPr>
                <p:sp>
                  <p:nvSpPr>
                    <p:cNvPr id="21" name="Rectangle 20">
                      <a:extLst>
                        <a:ext uri="{FF2B5EF4-FFF2-40B4-BE49-F238E27FC236}">
                          <a16:creationId xmlns:a16="http://schemas.microsoft.com/office/drawing/2014/main" id="{14CDAC44-085F-435E-B98B-70E04AA53B1F}"/>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585F14EB-DFC2-43DF-82EF-04ED7C8F7F92}"/>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E589A5C5-F545-4C4A-AF99-5A20239949F7}"/>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a:extLst>
                        <a:ext uri="{FF2B5EF4-FFF2-40B4-BE49-F238E27FC236}">
                          <a16:creationId xmlns:a16="http://schemas.microsoft.com/office/drawing/2014/main" id="{7162F965-CD20-40F6-AABD-50FA9A6C53CF}"/>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BD8EF424-1149-42FF-ABB5-8F8C6136D92B}"/>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DA80393D-73E9-4422-AA6B-85B147848C15}"/>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836F212F-1A28-4C5A-A0C3-6C7D5D065C2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8" name="Rectangle 27">
                      <a:extLst>
                        <a:ext uri="{FF2B5EF4-FFF2-40B4-BE49-F238E27FC236}">
                          <a16:creationId xmlns:a16="http://schemas.microsoft.com/office/drawing/2014/main" id="{5A5D11C4-72FC-4E17-968F-793403215314}"/>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C17A68E4-B757-43B9-B5FA-8AA3E1D25E1E}"/>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34">
                      <a:extLst>
                        <a:ext uri="{FF2B5EF4-FFF2-40B4-BE49-F238E27FC236}">
                          <a16:creationId xmlns:a16="http://schemas.microsoft.com/office/drawing/2014/main" id="{E23CBCA0-C2DD-4458-89E1-7D324B4B8C3D}"/>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35">
                      <a:extLst>
                        <a:ext uri="{FF2B5EF4-FFF2-40B4-BE49-F238E27FC236}">
                          <a16:creationId xmlns:a16="http://schemas.microsoft.com/office/drawing/2014/main" id="{8A0B3305-CB1A-499F-918E-6FB16EC1082F}"/>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36">
                      <a:extLst>
                        <a:ext uri="{FF2B5EF4-FFF2-40B4-BE49-F238E27FC236}">
                          <a16:creationId xmlns:a16="http://schemas.microsoft.com/office/drawing/2014/main" id="{856BD22F-9909-4084-A5A3-64B23FC2FC3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37">
                      <a:extLst>
                        <a:ext uri="{FF2B5EF4-FFF2-40B4-BE49-F238E27FC236}">
                          <a16:creationId xmlns:a16="http://schemas.microsoft.com/office/drawing/2014/main" id="{6B988253-F37C-4909-A65B-A24923313B0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4">
                      <a:extLst>
                        <a:ext uri="{FF2B5EF4-FFF2-40B4-BE49-F238E27FC236}">
                          <a16:creationId xmlns:a16="http://schemas.microsoft.com/office/drawing/2014/main" id="{9FE9BE7F-47A0-42FF-BA1C-7A156F2D1B7A}"/>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5">
                      <a:extLst>
                        <a:ext uri="{FF2B5EF4-FFF2-40B4-BE49-F238E27FC236}">
                          <a16:creationId xmlns:a16="http://schemas.microsoft.com/office/drawing/2014/main" id="{FA34FAE4-99F0-4D26-9FCF-F3B469F7F27D}"/>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6">
                      <a:extLst>
                        <a:ext uri="{FF2B5EF4-FFF2-40B4-BE49-F238E27FC236}">
                          <a16:creationId xmlns:a16="http://schemas.microsoft.com/office/drawing/2014/main" id="{351E4AFB-C2F4-4E3C-9C2F-E15CE1BA251F}"/>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7">
                      <a:extLst>
                        <a:ext uri="{FF2B5EF4-FFF2-40B4-BE49-F238E27FC236}">
                          <a16:creationId xmlns:a16="http://schemas.microsoft.com/office/drawing/2014/main" id="{07B682EF-B5A4-4581-A488-8D7061B033F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Rectangle 42">
                      <a:extLst>
                        <a:ext uri="{FF2B5EF4-FFF2-40B4-BE49-F238E27FC236}">
                          <a16:creationId xmlns:a16="http://schemas.microsoft.com/office/drawing/2014/main" id="{EE239FEF-E758-4F45-8A34-28386D112C09}"/>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 name="Freeform 8">
                    <a:extLst>
                      <a:ext uri="{FF2B5EF4-FFF2-40B4-BE49-F238E27FC236}">
                        <a16:creationId xmlns:a16="http://schemas.microsoft.com/office/drawing/2014/main" id="{EF0A8660-2A5D-4A77-9A7A-7DBB4501256B}"/>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a:extLst>
                      <a:ext uri="{FF2B5EF4-FFF2-40B4-BE49-F238E27FC236}">
                        <a16:creationId xmlns:a16="http://schemas.microsoft.com/office/drawing/2014/main" id="{AA66B590-604E-4DAD-93A5-DD3DBB0A3A3E}"/>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id="{B66BFA60-2C8F-4D81-AEE0-E8EEF22A7074}"/>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8">
                    <a:extLst>
                      <a:ext uri="{FF2B5EF4-FFF2-40B4-BE49-F238E27FC236}">
                        <a16:creationId xmlns:a16="http://schemas.microsoft.com/office/drawing/2014/main" id="{3261E6B0-52DC-415F-B0AC-3741BEFEFC7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3962A074-F46F-4AF5-AF2C-C4ED1783C038}"/>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8">
                    <a:extLst>
                      <a:ext uri="{FF2B5EF4-FFF2-40B4-BE49-F238E27FC236}">
                        <a16:creationId xmlns:a16="http://schemas.microsoft.com/office/drawing/2014/main" id="{2E108FFC-F13B-4580-83C6-9431D06B865F}"/>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7697045D-54C2-41F5-ADB4-724A3BE0274E}"/>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8">
                    <a:extLst>
                      <a:ext uri="{FF2B5EF4-FFF2-40B4-BE49-F238E27FC236}">
                        <a16:creationId xmlns:a16="http://schemas.microsoft.com/office/drawing/2014/main" id="{64E5A09F-D685-46A8-9934-A8A4CB7CC246}"/>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
                    <a:extLst>
                      <a:ext uri="{FF2B5EF4-FFF2-40B4-BE49-F238E27FC236}">
                        <a16:creationId xmlns:a16="http://schemas.microsoft.com/office/drawing/2014/main" id="{B3AAB22B-0424-4003-A02F-64DF1B4A7B2C}"/>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 name="Rectangle 9">
                  <a:extLst>
                    <a:ext uri="{FF2B5EF4-FFF2-40B4-BE49-F238E27FC236}">
                      <a16:creationId xmlns:a16="http://schemas.microsoft.com/office/drawing/2014/main" id="{C2C104D8-4DA4-4C9A-9955-2A39DDBEBF4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42">
                <a:extLst>
                  <a:ext uri="{FF2B5EF4-FFF2-40B4-BE49-F238E27FC236}">
                    <a16:creationId xmlns:a16="http://schemas.microsoft.com/office/drawing/2014/main" id="{D26CDBBB-CDB7-4BAE-B645-3FC74B2B263B}"/>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Rectangle 42">
                <a:extLst>
                  <a:ext uri="{FF2B5EF4-FFF2-40B4-BE49-F238E27FC236}">
                    <a16:creationId xmlns:a16="http://schemas.microsoft.com/office/drawing/2014/main" id="{BCD53E73-96CC-41BB-9A9B-C9414DE14456}"/>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42">
                <a:extLst>
                  <a:ext uri="{FF2B5EF4-FFF2-40B4-BE49-F238E27FC236}">
                    <a16:creationId xmlns:a16="http://schemas.microsoft.com/office/drawing/2014/main" id="{B625D2F0-E0A8-4BE4-81D6-180CF0E193EC}"/>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64B600D2-54AC-4E5E-8324-144A71344535}"/>
                </a:ext>
              </a:extLst>
            </p:cNvPr>
            <p:cNvGrpSpPr>
              <a:grpSpLocks noChangeAspect="1"/>
            </p:cNvGrpSpPr>
            <p:nvPr/>
          </p:nvGrpSpPr>
          <p:grpSpPr>
            <a:xfrm>
              <a:off x="8678613" y="2073365"/>
              <a:ext cx="491825" cy="1024446"/>
              <a:chOff x="9191145" y="3741535"/>
              <a:chExt cx="774393" cy="2092980"/>
            </a:xfrm>
          </p:grpSpPr>
          <p:grpSp>
            <p:nvGrpSpPr>
              <p:cNvPr id="40" name="Group 39">
                <a:extLst>
                  <a:ext uri="{FF2B5EF4-FFF2-40B4-BE49-F238E27FC236}">
                    <a16:creationId xmlns:a16="http://schemas.microsoft.com/office/drawing/2014/main" id="{362B2C70-908A-41BE-9BC3-CF830C34DC35}"/>
                  </a:ext>
                </a:extLst>
              </p:cNvPr>
              <p:cNvGrpSpPr>
                <a:grpSpLocks noChangeAspect="1"/>
              </p:cNvGrpSpPr>
              <p:nvPr/>
            </p:nvGrpSpPr>
            <p:grpSpPr>
              <a:xfrm>
                <a:off x="9191145" y="3741535"/>
                <a:ext cx="774393" cy="2092980"/>
                <a:chOff x="6576174" y="3760259"/>
                <a:chExt cx="1081539" cy="2764684"/>
              </a:xfrm>
            </p:grpSpPr>
            <p:grpSp>
              <p:nvGrpSpPr>
                <p:cNvPr id="44" name="Group 43">
                  <a:extLst>
                    <a:ext uri="{FF2B5EF4-FFF2-40B4-BE49-F238E27FC236}">
                      <a16:creationId xmlns:a16="http://schemas.microsoft.com/office/drawing/2014/main" id="{20794732-650C-48A7-9339-CCAF99E6CE6D}"/>
                    </a:ext>
                  </a:extLst>
                </p:cNvPr>
                <p:cNvGrpSpPr/>
                <p:nvPr/>
              </p:nvGrpSpPr>
              <p:grpSpPr>
                <a:xfrm>
                  <a:off x="6576174" y="3760259"/>
                  <a:ext cx="1081539" cy="2764684"/>
                  <a:chOff x="6576174" y="3760259"/>
                  <a:chExt cx="1081539" cy="2764684"/>
                </a:xfrm>
              </p:grpSpPr>
              <p:grpSp>
                <p:nvGrpSpPr>
                  <p:cNvPr id="46" name="Group 45">
                    <a:extLst>
                      <a:ext uri="{FF2B5EF4-FFF2-40B4-BE49-F238E27FC236}">
                        <a16:creationId xmlns:a16="http://schemas.microsoft.com/office/drawing/2014/main" id="{752EA433-8E96-43AF-9677-580FE1796EA6}"/>
                      </a:ext>
                    </a:extLst>
                  </p:cNvPr>
                  <p:cNvGrpSpPr/>
                  <p:nvPr/>
                </p:nvGrpSpPr>
                <p:grpSpPr>
                  <a:xfrm>
                    <a:off x="6576174" y="3760259"/>
                    <a:ext cx="1081539" cy="2764684"/>
                    <a:chOff x="5365826" y="3709999"/>
                    <a:chExt cx="1074023" cy="2853208"/>
                  </a:xfrm>
                </p:grpSpPr>
                <p:sp>
                  <p:nvSpPr>
                    <p:cNvPr id="56" name="Rectangle 55">
                      <a:extLst>
                        <a:ext uri="{FF2B5EF4-FFF2-40B4-BE49-F238E27FC236}">
                          <a16:creationId xmlns:a16="http://schemas.microsoft.com/office/drawing/2014/main" id="{EF6AC0C6-C8F3-424C-992B-45635D46B687}"/>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7E81B381-9B66-40FC-87D0-73E9CA08F007}"/>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5124213E-A814-4CF9-83BC-5EE12BD7AA9B}"/>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59" name="Rectangle 58">
                      <a:extLst>
                        <a:ext uri="{FF2B5EF4-FFF2-40B4-BE49-F238E27FC236}">
                          <a16:creationId xmlns:a16="http://schemas.microsoft.com/office/drawing/2014/main" id="{B3922916-813A-4A90-B567-E7E59D86E6BE}"/>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BDF89F6E-82A0-4F4F-A922-2D363BC9AFA6}"/>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A1361AAC-E183-470F-AE58-95B097537AA0}"/>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F1A5AFCF-9E29-4F5D-BB38-7499DBE1F70F}"/>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63" name="Rectangle 62">
                      <a:extLst>
                        <a:ext uri="{FF2B5EF4-FFF2-40B4-BE49-F238E27FC236}">
                          <a16:creationId xmlns:a16="http://schemas.microsoft.com/office/drawing/2014/main" id="{B5B1795A-FE64-4889-9E4F-4625F987D569}"/>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id="{673CE9B2-BACA-4A63-B53E-A8EBB4F76870}"/>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Freeform 34">
                      <a:extLst>
                        <a:ext uri="{FF2B5EF4-FFF2-40B4-BE49-F238E27FC236}">
                          <a16:creationId xmlns:a16="http://schemas.microsoft.com/office/drawing/2014/main" id="{629110A6-D9ED-4840-96BF-150DF6B05AC1}"/>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35">
                      <a:extLst>
                        <a:ext uri="{FF2B5EF4-FFF2-40B4-BE49-F238E27FC236}">
                          <a16:creationId xmlns:a16="http://schemas.microsoft.com/office/drawing/2014/main" id="{F904604B-43E2-400F-A0EF-A428139BBB60}"/>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36">
                      <a:extLst>
                        <a:ext uri="{FF2B5EF4-FFF2-40B4-BE49-F238E27FC236}">
                          <a16:creationId xmlns:a16="http://schemas.microsoft.com/office/drawing/2014/main" id="{8DD86628-714F-43C8-BDB3-72603E7D17EC}"/>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37">
                      <a:extLst>
                        <a:ext uri="{FF2B5EF4-FFF2-40B4-BE49-F238E27FC236}">
                          <a16:creationId xmlns:a16="http://schemas.microsoft.com/office/drawing/2014/main" id="{6B3B4BC6-184D-4D83-A962-8A54FC25DA2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34">
                      <a:extLst>
                        <a:ext uri="{FF2B5EF4-FFF2-40B4-BE49-F238E27FC236}">
                          <a16:creationId xmlns:a16="http://schemas.microsoft.com/office/drawing/2014/main" id="{027554B1-45F2-4A72-A0C9-45715BA0262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35">
                      <a:extLst>
                        <a:ext uri="{FF2B5EF4-FFF2-40B4-BE49-F238E27FC236}">
                          <a16:creationId xmlns:a16="http://schemas.microsoft.com/office/drawing/2014/main" id="{42376743-51FA-4601-AE41-2247523C77DD}"/>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36">
                      <a:extLst>
                        <a:ext uri="{FF2B5EF4-FFF2-40B4-BE49-F238E27FC236}">
                          <a16:creationId xmlns:a16="http://schemas.microsoft.com/office/drawing/2014/main" id="{1466131D-5D6E-476F-A445-BEB590D1739A}"/>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37">
                      <a:extLst>
                        <a:ext uri="{FF2B5EF4-FFF2-40B4-BE49-F238E27FC236}">
                          <a16:creationId xmlns:a16="http://schemas.microsoft.com/office/drawing/2014/main" id="{2A4B9B2B-AA71-45FE-891C-2A0DE534542B}"/>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Rectangle 42">
                      <a:extLst>
                        <a:ext uri="{FF2B5EF4-FFF2-40B4-BE49-F238E27FC236}">
                          <a16:creationId xmlns:a16="http://schemas.microsoft.com/office/drawing/2014/main" id="{73B17C73-6BE0-4E3B-B152-72E8E91D1F1F}"/>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 name="Freeform 8">
                    <a:extLst>
                      <a:ext uri="{FF2B5EF4-FFF2-40B4-BE49-F238E27FC236}">
                        <a16:creationId xmlns:a16="http://schemas.microsoft.com/office/drawing/2014/main" id="{CD1E7236-3DA9-4544-96C9-80A1762E3C10}"/>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8">
                    <a:extLst>
                      <a:ext uri="{FF2B5EF4-FFF2-40B4-BE49-F238E27FC236}">
                        <a16:creationId xmlns:a16="http://schemas.microsoft.com/office/drawing/2014/main" id="{7433FD5A-F06E-4A1D-B172-496402840853}"/>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8">
                    <a:extLst>
                      <a:ext uri="{FF2B5EF4-FFF2-40B4-BE49-F238E27FC236}">
                        <a16:creationId xmlns:a16="http://schemas.microsoft.com/office/drawing/2014/main" id="{B8F91896-D419-4666-B3AA-E3F5EEB2E70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8">
                    <a:extLst>
                      <a:ext uri="{FF2B5EF4-FFF2-40B4-BE49-F238E27FC236}">
                        <a16:creationId xmlns:a16="http://schemas.microsoft.com/office/drawing/2014/main" id="{0908EBB2-B85E-4D6C-9478-883D4518AC0E}"/>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8">
                    <a:extLst>
                      <a:ext uri="{FF2B5EF4-FFF2-40B4-BE49-F238E27FC236}">
                        <a16:creationId xmlns:a16="http://schemas.microsoft.com/office/drawing/2014/main" id="{F9EE118A-4F11-46B2-BA0D-353474D57B89}"/>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8">
                    <a:extLst>
                      <a:ext uri="{FF2B5EF4-FFF2-40B4-BE49-F238E27FC236}">
                        <a16:creationId xmlns:a16="http://schemas.microsoft.com/office/drawing/2014/main" id="{7452DB4E-A565-47A7-B8EA-03ADAF592D4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8">
                    <a:extLst>
                      <a:ext uri="{FF2B5EF4-FFF2-40B4-BE49-F238E27FC236}">
                        <a16:creationId xmlns:a16="http://schemas.microsoft.com/office/drawing/2014/main" id="{3C2CF8F4-6B40-4B73-A683-286870FD0717}"/>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8">
                    <a:extLst>
                      <a:ext uri="{FF2B5EF4-FFF2-40B4-BE49-F238E27FC236}">
                        <a16:creationId xmlns:a16="http://schemas.microsoft.com/office/drawing/2014/main" id="{9BBB4A54-A796-4BD1-900A-590CE735413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8">
                    <a:extLst>
                      <a:ext uri="{FF2B5EF4-FFF2-40B4-BE49-F238E27FC236}">
                        <a16:creationId xmlns:a16="http://schemas.microsoft.com/office/drawing/2014/main" id="{DEFE5AE9-FA81-4586-AC59-6FF2813C1BD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5" name="Rectangle 44">
                  <a:extLst>
                    <a:ext uri="{FF2B5EF4-FFF2-40B4-BE49-F238E27FC236}">
                      <a16:creationId xmlns:a16="http://schemas.microsoft.com/office/drawing/2014/main" id="{8ECEC45C-EE5D-49CC-809E-81AA004C19E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1" name="Rectangle 42">
                <a:extLst>
                  <a:ext uri="{FF2B5EF4-FFF2-40B4-BE49-F238E27FC236}">
                    <a16:creationId xmlns:a16="http://schemas.microsoft.com/office/drawing/2014/main" id="{8702C3A8-5CAF-4617-9A3E-E27AB3AA5BB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Rectangle 42">
                <a:extLst>
                  <a:ext uri="{FF2B5EF4-FFF2-40B4-BE49-F238E27FC236}">
                    <a16:creationId xmlns:a16="http://schemas.microsoft.com/office/drawing/2014/main" id="{BA2579E6-65A5-49BC-B36E-F0CF8B35E649}"/>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07CE7CA0-87DE-4343-805C-A434B6444FF2}"/>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147D08FD-F295-46C8-9DCC-FEDD47648556}"/>
                </a:ext>
              </a:extLst>
            </p:cNvPr>
            <p:cNvGrpSpPr>
              <a:grpSpLocks noChangeAspect="1"/>
            </p:cNvGrpSpPr>
            <p:nvPr/>
          </p:nvGrpSpPr>
          <p:grpSpPr>
            <a:xfrm>
              <a:off x="9817279" y="1661932"/>
              <a:ext cx="640098" cy="1463466"/>
              <a:chOff x="9191146" y="3741535"/>
              <a:chExt cx="774394" cy="2092980"/>
            </a:xfrm>
          </p:grpSpPr>
          <p:grpSp>
            <p:nvGrpSpPr>
              <p:cNvPr id="75" name="Group 74">
                <a:extLst>
                  <a:ext uri="{FF2B5EF4-FFF2-40B4-BE49-F238E27FC236}">
                    <a16:creationId xmlns:a16="http://schemas.microsoft.com/office/drawing/2014/main" id="{F714A88C-D962-4F01-A86F-16F1235BCF51}"/>
                  </a:ext>
                </a:extLst>
              </p:cNvPr>
              <p:cNvGrpSpPr>
                <a:grpSpLocks noChangeAspect="1"/>
              </p:cNvGrpSpPr>
              <p:nvPr/>
            </p:nvGrpSpPr>
            <p:grpSpPr>
              <a:xfrm>
                <a:off x="9191146" y="3741535"/>
                <a:ext cx="774394" cy="2092980"/>
                <a:chOff x="6576174" y="3760258"/>
                <a:chExt cx="1081540" cy="2764683"/>
              </a:xfrm>
            </p:grpSpPr>
            <p:grpSp>
              <p:nvGrpSpPr>
                <p:cNvPr id="79" name="Group 78">
                  <a:extLst>
                    <a:ext uri="{FF2B5EF4-FFF2-40B4-BE49-F238E27FC236}">
                      <a16:creationId xmlns:a16="http://schemas.microsoft.com/office/drawing/2014/main" id="{954FEB4F-024B-4089-A8F2-A8FF6B668DE6}"/>
                    </a:ext>
                  </a:extLst>
                </p:cNvPr>
                <p:cNvGrpSpPr/>
                <p:nvPr/>
              </p:nvGrpSpPr>
              <p:grpSpPr>
                <a:xfrm>
                  <a:off x="6576174" y="3760258"/>
                  <a:ext cx="1081540" cy="2764683"/>
                  <a:chOff x="6576174" y="3760258"/>
                  <a:chExt cx="1081540" cy="2764683"/>
                </a:xfrm>
              </p:grpSpPr>
              <p:grpSp>
                <p:nvGrpSpPr>
                  <p:cNvPr id="81" name="Group 80">
                    <a:extLst>
                      <a:ext uri="{FF2B5EF4-FFF2-40B4-BE49-F238E27FC236}">
                        <a16:creationId xmlns:a16="http://schemas.microsoft.com/office/drawing/2014/main" id="{DDBAC550-C10D-4BBB-B029-61752C7D8A7E}"/>
                      </a:ext>
                    </a:extLst>
                  </p:cNvPr>
                  <p:cNvGrpSpPr/>
                  <p:nvPr/>
                </p:nvGrpSpPr>
                <p:grpSpPr>
                  <a:xfrm>
                    <a:off x="6576174" y="3760258"/>
                    <a:ext cx="1081540" cy="2764683"/>
                    <a:chOff x="5365826" y="3709998"/>
                    <a:chExt cx="1074024" cy="2853207"/>
                  </a:xfrm>
                </p:grpSpPr>
                <p:sp>
                  <p:nvSpPr>
                    <p:cNvPr id="91" name="Rectangle 90">
                      <a:extLst>
                        <a:ext uri="{FF2B5EF4-FFF2-40B4-BE49-F238E27FC236}">
                          <a16:creationId xmlns:a16="http://schemas.microsoft.com/office/drawing/2014/main" id="{ADC5FD14-EED5-4DEC-99E7-C7AFB5FA4A28}"/>
                        </a:ext>
                      </a:extLst>
                    </p:cNvPr>
                    <p:cNvSpPr/>
                    <p:nvPr/>
                  </p:nvSpPr>
                  <p:spPr bwMode="auto">
                    <a:xfrm>
                      <a:off x="5365826" y="3709998"/>
                      <a:ext cx="1074024" cy="2853207"/>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a:extLst>
                        <a:ext uri="{FF2B5EF4-FFF2-40B4-BE49-F238E27FC236}">
                          <a16:creationId xmlns:a16="http://schemas.microsoft.com/office/drawing/2014/main" id="{EF926C7D-4A2D-48EC-9663-89CBB84B5D6E}"/>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a:extLst>
                        <a:ext uri="{FF2B5EF4-FFF2-40B4-BE49-F238E27FC236}">
                          <a16:creationId xmlns:a16="http://schemas.microsoft.com/office/drawing/2014/main" id="{EE28E6C4-5EA0-4074-A3CB-B2A496781E34}"/>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4" name="Rectangle 93">
                      <a:extLst>
                        <a:ext uri="{FF2B5EF4-FFF2-40B4-BE49-F238E27FC236}">
                          <a16:creationId xmlns:a16="http://schemas.microsoft.com/office/drawing/2014/main" id="{E2C154C6-F9E3-42F6-8A08-758833F3D146}"/>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25FD84E8-229D-4E2D-AB76-A39E1B5A83CC}"/>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a:extLst>
                        <a:ext uri="{FF2B5EF4-FFF2-40B4-BE49-F238E27FC236}">
                          <a16:creationId xmlns:a16="http://schemas.microsoft.com/office/drawing/2014/main" id="{8C2AD831-4584-4BD1-BA2C-6EC9C9C207C5}"/>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668142FC-7C31-4811-905B-8CDBABC6CA34}"/>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8" name="Rectangle 97">
                      <a:extLst>
                        <a:ext uri="{FF2B5EF4-FFF2-40B4-BE49-F238E27FC236}">
                          <a16:creationId xmlns:a16="http://schemas.microsoft.com/office/drawing/2014/main" id="{20977FD1-0B70-43E5-920F-D143B04027AB}"/>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a:extLst>
                        <a:ext uri="{FF2B5EF4-FFF2-40B4-BE49-F238E27FC236}">
                          <a16:creationId xmlns:a16="http://schemas.microsoft.com/office/drawing/2014/main" id="{7A122806-C1ED-4EC4-85BE-9997F8DB2C37}"/>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Freeform 34">
                      <a:extLst>
                        <a:ext uri="{FF2B5EF4-FFF2-40B4-BE49-F238E27FC236}">
                          <a16:creationId xmlns:a16="http://schemas.microsoft.com/office/drawing/2014/main" id="{94930276-49E4-4415-B1E7-4594F149B228}"/>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35">
                      <a:extLst>
                        <a:ext uri="{FF2B5EF4-FFF2-40B4-BE49-F238E27FC236}">
                          <a16:creationId xmlns:a16="http://schemas.microsoft.com/office/drawing/2014/main" id="{A417413E-DDCE-409B-A687-7186CBF42D2E}"/>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36">
                      <a:extLst>
                        <a:ext uri="{FF2B5EF4-FFF2-40B4-BE49-F238E27FC236}">
                          <a16:creationId xmlns:a16="http://schemas.microsoft.com/office/drawing/2014/main" id="{C0A9373A-690C-4970-A9F0-C6C6927C5D42}"/>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37">
                      <a:extLst>
                        <a:ext uri="{FF2B5EF4-FFF2-40B4-BE49-F238E27FC236}">
                          <a16:creationId xmlns:a16="http://schemas.microsoft.com/office/drawing/2014/main" id="{355A7048-0403-4E00-BAB1-DDE4E065C127}"/>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34">
                      <a:extLst>
                        <a:ext uri="{FF2B5EF4-FFF2-40B4-BE49-F238E27FC236}">
                          <a16:creationId xmlns:a16="http://schemas.microsoft.com/office/drawing/2014/main" id="{E9386A5B-2DB0-4604-82C1-EC2B2DDE63F3}"/>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35">
                      <a:extLst>
                        <a:ext uri="{FF2B5EF4-FFF2-40B4-BE49-F238E27FC236}">
                          <a16:creationId xmlns:a16="http://schemas.microsoft.com/office/drawing/2014/main" id="{B2946425-D4BB-40D0-BDEE-16A6BD975713}"/>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36">
                      <a:extLst>
                        <a:ext uri="{FF2B5EF4-FFF2-40B4-BE49-F238E27FC236}">
                          <a16:creationId xmlns:a16="http://schemas.microsoft.com/office/drawing/2014/main" id="{5C3B7EAB-C187-4A5C-87E2-7ECBF0F26297}"/>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37">
                      <a:extLst>
                        <a:ext uri="{FF2B5EF4-FFF2-40B4-BE49-F238E27FC236}">
                          <a16:creationId xmlns:a16="http://schemas.microsoft.com/office/drawing/2014/main" id="{1540ACCF-193C-4115-834D-C3FEBB8F1E03}"/>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Rectangle 42">
                      <a:extLst>
                        <a:ext uri="{FF2B5EF4-FFF2-40B4-BE49-F238E27FC236}">
                          <a16:creationId xmlns:a16="http://schemas.microsoft.com/office/drawing/2014/main" id="{86E9EDB0-9262-43B4-A902-4404EB10A205}"/>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2" name="Freeform 8">
                    <a:extLst>
                      <a:ext uri="{FF2B5EF4-FFF2-40B4-BE49-F238E27FC236}">
                        <a16:creationId xmlns:a16="http://schemas.microsoft.com/office/drawing/2014/main" id="{CDD40D36-3F57-4876-86E1-0A062C293F73}"/>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8">
                    <a:extLst>
                      <a:ext uri="{FF2B5EF4-FFF2-40B4-BE49-F238E27FC236}">
                        <a16:creationId xmlns:a16="http://schemas.microsoft.com/office/drawing/2014/main" id="{79F69461-5514-450B-855E-85122F1A1D24}"/>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8">
                    <a:extLst>
                      <a:ext uri="{FF2B5EF4-FFF2-40B4-BE49-F238E27FC236}">
                        <a16:creationId xmlns:a16="http://schemas.microsoft.com/office/drawing/2014/main" id="{A83720EA-D5B9-4AB8-84A9-24E9C1812230}"/>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8">
                    <a:extLst>
                      <a:ext uri="{FF2B5EF4-FFF2-40B4-BE49-F238E27FC236}">
                        <a16:creationId xmlns:a16="http://schemas.microsoft.com/office/drawing/2014/main" id="{07BD05EC-B51A-4BD0-9B2B-6BB41D83A8B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8">
                    <a:extLst>
                      <a:ext uri="{FF2B5EF4-FFF2-40B4-BE49-F238E27FC236}">
                        <a16:creationId xmlns:a16="http://schemas.microsoft.com/office/drawing/2014/main" id="{4512FA3B-2950-490F-9C09-4FB5C77EE0EB}"/>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8">
                    <a:extLst>
                      <a:ext uri="{FF2B5EF4-FFF2-40B4-BE49-F238E27FC236}">
                        <a16:creationId xmlns:a16="http://schemas.microsoft.com/office/drawing/2014/main" id="{74FE6687-18A0-4743-B4E6-7CB5D4CBAB0C}"/>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8">
                    <a:extLst>
                      <a:ext uri="{FF2B5EF4-FFF2-40B4-BE49-F238E27FC236}">
                        <a16:creationId xmlns:a16="http://schemas.microsoft.com/office/drawing/2014/main" id="{723C330C-5672-4C09-B569-B2465345BCFF}"/>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8">
                    <a:extLst>
                      <a:ext uri="{FF2B5EF4-FFF2-40B4-BE49-F238E27FC236}">
                        <a16:creationId xmlns:a16="http://schemas.microsoft.com/office/drawing/2014/main" id="{C7370F75-BA74-48D7-A4D2-A900D9BFA98A}"/>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8">
                    <a:extLst>
                      <a:ext uri="{FF2B5EF4-FFF2-40B4-BE49-F238E27FC236}">
                        <a16:creationId xmlns:a16="http://schemas.microsoft.com/office/drawing/2014/main" id="{59C6F376-7F9A-4A21-86FF-EF8F02FD7949}"/>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0" name="Rectangle 79">
                  <a:extLst>
                    <a:ext uri="{FF2B5EF4-FFF2-40B4-BE49-F238E27FC236}">
                      <a16:creationId xmlns:a16="http://schemas.microsoft.com/office/drawing/2014/main" id="{2DFE5228-66EC-48A5-93D7-E514FA7E5031}"/>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6" name="Rectangle 42">
                <a:extLst>
                  <a:ext uri="{FF2B5EF4-FFF2-40B4-BE49-F238E27FC236}">
                    <a16:creationId xmlns:a16="http://schemas.microsoft.com/office/drawing/2014/main" id="{79CF1B08-E691-42B2-8E1B-3CF2E3A98ECD}"/>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Rectangle 42">
                <a:extLst>
                  <a:ext uri="{FF2B5EF4-FFF2-40B4-BE49-F238E27FC236}">
                    <a16:creationId xmlns:a16="http://schemas.microsoft.com/office/drawing/2014/main" id="{03258B0E-0163-4C20-9F00-CC1885F7D622}"/>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Rectangle 42">
                <a:extLst>
                  <a:ext uri="{FF2B5EF4-FFF2-40B4-BE49-F238E27FC236}">
                    <a16:creationId xmlns:a16="http://schemas.microsoft.com/office/drawing/2014/main" id="{D22A22DF-D58F-4B27-B5F3-70597831CD76}"/>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a:extLst>
                <a:ext uri="{FF2B5EF4-FFF2-40B4-BE49-F238E27FC236}">
                  <a16:creationId xmlns:a16="http://schemas.microsoft.com/office/drawing/2014/main" id="{181F45D5-60A9-4514-A484-E94572CB7831}"/>
                </a:ext>
              </a:extLst>
            </p:cNvPr>
            <p:cNvGrpSpPr>
              <a:grpSpLocks noChangeAspect="1"/>
            </p:cNvGrpSpPr>
            <p:nvPr/>
          </p:nvGrpSpPr>
          <p:grpSpPr>
            <a:xfrm>
              <a:off x="7548306" y="4725800"/>
              <a:ext cx="396335" cy="825545"/>
              <a:chOff x="9191145" y="3741535"/>
              <a:chExt cx="774393" cy="2092980"/>
            </a:xfrm>
          </p:grpSpPr>
          <p:grpSp>
            <p:nvGrpSpPr>
              <p:cNvPr id="110" name="Group 109">
                <a:extLst>
                  <a:ext uri="{FF2B5EF4-FFF2-40B4-BE49-F238E27FC236}">
                    <a16:creationId xmlns:a16="http://schemas.microsoft.com/office/drawing/2014/main" id="{6AE26D36-74F0-435D-9C50-F8D3481448D8}"/>
                  </a:ext>
                </a:extLst>
              </p:cNvPr>
              <p:cNvGrpSpPr>
                <a:grpSpLocks noChangeAspect="1"/>
              </p:cNvGrpSpPr>
              <p:nvPr/>
            </p:nvGrpSpPr>
            <p:grpSpPr>
              <a:xfrm>
                <a:off x="9191145" y="3741535"/>
                <a:ext cx="774393" cy="2092980"/>
                <a:chOff x="6576174" y="3760259"/>
                <a:chExt cx="1081539" cy="2764684"/>
              </a:xfrm>
            </p:grpSpPr>
            <p:grpSp>
              <p:nvGrpSpPr>
                <p:cNvPr id="114" name="Group 113">
                  <a:extLst>
                    <a:ext uri="{FF2B5EF4-FFF2-40B4-BE49-F238E27FC236}">
                      <a16:creationId xmlns:a16="http://schemas.microsoft.com/office/drawing/2014/main" id="{826891E7-33CF-4E3A-BA6C-A6990D785333}"/>
                    </a:ext>
                  </a:extLst>
                </p:cNvPr>
                <p:cNvGrpSpPr/>
                <p:nvPr/>
              </p:nvGrpSpPr>
              <p:grpSpPr>
                <a:xfrm>
                  <a:off x="6576174" y="3760259"/>
                  <a:ext cx="1081539" cy="2764684"/>
                  <a:chOff x="6576174" y="3760259"/>
                  <a:chExt cx="1081539" cy="2764684"/>
                </a:xfrm>
              </p:grpSpPr>
              <p:grpSp>
                <p:nvGrpSpPr>
                  <p:cNvPr id="116" name="Group 115">
                    <a:extLst>
                      <a:ext uri="{FF2B5EF4-FFF2-40B4-BE49-F238E27FC236}">
                        <a16:creationId xmlns:a16="http://schemas.microsoft.com/office/drawing/2014/main" id="{59782093-0A24-413E-8C37-F0A9D01F6EC8}"/>
                      </a:ext>
                    </a:extLst>
                  </p:cNvPr>
                  <p:cNvGrpSpPr/>
                  <p:nvPr/>
                </p:nvGrpSpPr>
                <p:grpSpPr>
                  <a:xfrm>
                    <a:off x="6576174" y="3760259"/>
                    <a:ext cx="1081539" cy="2764684"/>
                    <a:chOff x="5365826" y="3709999"/>
                    <a:chExt cx="1074023" cy="2853208"/>
                  </a:xfrm>
                </p:grpSpPr>
                <p:sp>
                  <p:nvSpPr>
                    <p:cNvPr id="126" name="Rectangle 125">
                      <a:extLst>
                        <a:ext uri="{FF2B5EF4-FFF2-40B4-BE49-F238E27FC236}">
                          <a16:creationId xmlns:a16="http://schemas.microsoft.com/office/drawing/2014/main" id="{BBE920DE-1200-44E9-A13F-814F1AD58FE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a:extLst>
                        <a:ext uri="{FF2B5EF4-FFF2-40B4-BE49-F238E27FC236}">
                          <a16:creationId xmlns:a16="http://schemas.microsoft.com/office/drawing/2014/main" id="{F2CABCDD-E383-4B4D-B8A6-CBCDDD7A5564}"/>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a:extLst>
                        <a:ext uri="{FF2B5EF4-FFF2-40B4-BE49-F238E27FC236}">
                          <a16:creationId xmlns:a16="http://schemas.microsoft.com/office/drawing/2014/main" id="{8FF6BE41-C2CA-4B34-B423-34D83F251B2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29" name="Rectangle 128">
                      <a:extLst>
                        <a:ext uri="{FF2B5EF4-FFF2-40B4-BE49-F238E27FC236}">
                          <a16:creationId xmlns:a16="http://schemas.microsoft.com/office/drawing/2014/main" id="{2BF6C2A9-0A04-4260-B9CD-6E0DEFEC8131}"/>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a:extLst>
                        <a:ext uri="{FF2B5EF4-FFF2-40B4-BE49-F238E27FC236}">
                          <a16:creationId xmlns:a16="http://schemas.microsoft.com/office/drawing/2014/main" id="{A2411D73-250A-4716-A0D7-421F702C9577}"/>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a:extLst>
                        <a:ext uri="{FF2B5EF4-FFF2-40B4-BE49-F238E27FC236}">
                          <a16:creationId xmlns:a16="http://schemas.microsoft.com/office/drawing/2014/main" id="{11BB5679-BD5D-40C9-B2F7-A54A18FBAC30}"/>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a:extLst>
                        <a:ext uri="{FF2B5EF4-FFF2-40B4-BE49-F238E27FC236}">
                          <a16:creationId xmlns:a16="http://schemas.microsoft.com/office/drawing/2014/main" id="{6BBE7814-16DF-436B-8D85-C284F9A457B4}"/>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33" name="Rectangle 132">
                      <a:extLst>
                        <a:ext uri="{FF2B5EF4-FFF2-40B4-BE49-F238E27FC236}">
                          <a16:creationId xmlns:a16="http://schemas.microsoft.com/office/drawing/2014/main" id="{6D896AD8-0FD0-4197-B65D-D2A7BBBA2E11}"/>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a:extLst>
                        <a:ext uri="{FF2B5EF4-FFF2-40B4-BE49-F238E27FC236}">
                          <a16:creationId xmlns:a16="http://schemas.microsoft.com/office/drawing/2014/main" id="{31D303E6-CEE1-40CF-B3FD-E0A2AAC3EA59}"/>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Freeform 34">
                      <a:extLst>
                        <a:ext uri="{FF2B5EF4-FFF2-40B4-BE49-F238E27FC236}">
                          <a16:creationId xmlns:a16="http://schemas.microsoft.com/office/drawing/2014/main" id="{20C344C4-9970-4CCA-9B9D-E425FF6F68A5}"/>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35">
                      <a:extLst>
                        <a:ext uri="{FF2B5EF4-FFF2-40B4-BE49-F238E27FC236}">
                          <a16:creationId xmlns:a16="http://schemas.microsoft.com/office/drawing/2014/main" id="{5FE6E706-915C-493E-8DDD-F93CB406503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36">
                      <a:extLst>
                        <a:ext uri="{FF2B5EF4-FFF2-40B4-BE49-F238E27FC236}">
                          <a16:creationId xmlns:a16="http://schemas.microsoft.com/office/drawing/2014/main" id="{AFB912B3-52F3-4A7C-8DCA-AEE5A671E08C}"/>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37">
                      <a:extLst>
                        <a:ext uri="{FF2B5EF4-FFF2-40B4-BE49-F238E27FC236}">
                          <a16:creationId xmlns:a16="http://schemas.microsoft.com/office/drawing/2014/main" id="{51C36764-7218-4F20-B45F-57AE3829E442}"/>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34">
                      <a:extLst>
                        <a:ext uri="{FF2B5EF4-FFF2-40B4-BE49-F238E27FC236}">
                          <a16:creationId xmlns:a16="http://schemas.microsoft.com/office/drawing/2014/main" id="{5AE74BE2-0B30-45AC-BECD-7F2D68F90D08}"/>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35">
                      <a:extLst>
                        <a:ext uri="{FF2B5EF4-FFF2-40B4-BE49-F238E27FC236}">
                          <a16:creationId xmlns:a16="http://schemas.microsoft.com/office/drawing/2014/main" id="{2D53558A-8624-458C-904A-61EDB76D43B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36">
                      <a:extLst>
                        <a:ext uri="{FF2B5EF4-FFF2-40B4-BE49-F238E27FC236}">
                          <a16:creationId xmlns:a16="http://schemas.microsoft.com/office/drawing/2014/main" id="{69DE821C-72E4-42DD-A041-A713BB95E2C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37">
                      <a:extLst>
                        <a:ext uri="{FF2B5EF4-FFF2-40B4-BE49-F238E27FC236}">
                          <a16:creationId xmlns:a16="http://schemas.microsoft.com/office/drawing/2014/main" id="{59534B14-270A-4225-B228-E4F0B914538D}"/>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Rectangle 42">
                      <a:extLst>
                        <a:ext uri="{FF2B5EF4-FFF2-40B4-BE49-F238E27FC236}">
                          <a16:creationId xmlns:a16="http://schemas.microsoft.com/office/drawing/2014/main" id="{0EA6BA1A-5C71-4800-991C-D1C83BF086B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7" name="Freeform 8">
                    <a:extLst>
                      <a:ext uri="{FF2B5EF4-FFF2-40B4-BE49-F238E27FC236}">
                        <a16:creationId xmlns:a16="http://schemas.microsoft.com/office/drawing/2014/main" id="{89E6AAAF-E612-400F-9706-EEB73F8FCDFE}"/>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8">
                    <a:extLst>
                      <a:ext uri="{FF2B5EF4-FFF2-40B4-BE49-F238E27FC236}">
                        <a16:creationId xmlns:a16="http://schemas.microsoft.com/office/drawing/2014/main" id="{CF9C33F2-4AD4-4B82-BF3F-1366B34B5414}"/>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8">
                    <a:extLst>
                      <a:ext uri="{FF2B5EF4-FFF2-40B4-BE49-F238E27FC236}">
                        <a16:creationId xmlns:a16="http://schemas.microsoft.com/office/drawing/2014/main" id="{66D23676-A8F5-4E62-A73E-6463C3E08E3A}"/>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8">
                    <a:extLst>
                      <a:ext uri="{FF2B5EF4-FFF2-40B4-BE49-F238E27FC236}">
                        <a16:creationId xmlns:a16="http://schemas.microsoft.com/office/drawing/2014/main" id="{6551D0AD-0D2D-43BD-B5C7-07410F22B14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8">
                    <a:extLst>
                      <a:ext uri="{FF2B5EF4-FFF2-40B4-BE49-F238E27FC236}">
                        <a16:creationId xmlns:a16="http://schemas.microsoft.com/office/drawing/2014/main" id="{BE391716-EEE6-4457-B177-652563BCCAFA}"/>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8">
                    <a:extLst>
                      <a:ext uri="{FF2B5EF4-FFF2-40B4-BE49-F238E27FC236}">
                        <a16:creationId xmlns:a16="http://schemas.microsoft.com/office/drawing/2014/main" id="{2E492CD4-AC4C-4412-99F1-73950D948C17}"/>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8">
                    <a:extLst>
                      <a:ext uri="{FF2B5EF4-FFF2-40B4-BE49-F238E27FC236}">
                        <a16:creationId xmlns:a16="http://schemas.microsoft.com/office/drawing/2014/main" id="{68DC115A-F2CE-42D8-B514-985EC7A6E473}"/>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8">
                    <a:extLst>
                      <a:ext uri="{FF2B5EF4-FFF2-40B4-BE49-F238E27FC236}">
                        <a16:creationId xmlns:a16="http://schemas.microsoft.com/office/drawing/2014/main" id="{7A9E838D-4D54-4551-8229-DA101D0C14C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8">
                    <a:extLst>
                      <a:ext uri="{FF2B5EF4-FFF2-40B4-BE49-F238E27FC236}">
                        <a16:creationId xmlns:a16="http://schemas.microsoft.com/office/drawing/2014/main" id="{D8B81DAD-B6C4-4B2A-83AB-42C6B096AAAE}"/>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5" name="Rectangle 114">
                  <a:extLst>
                    <a:ext uri="{FF2B5EF4-FFF2-40B4-BE49-F238E27FC236}">
                      <a16:creationId xmlns:a16="http://schemas.microsoft.com/office/drawing/2014/main" id="{7BF786C0-6536-47E3-A687-91ACE4E27C7D}"/>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1" name="Rectangle 42">
                <a:extLst>
                  <a:ext uri="{FF2B5EF4-FFF2-40B4-BE49-F238E27FC236}">
                    <a16:creationId xmlns:a16="http://schemas.microsoft.com/office/drawing/2014/main" id="{B1DD76A2-12B8-4F26-8DFA-9EE067522636}"/>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Rectangle 42">
                <a:extLst>
                  <a:ext uri="{FF2B5EF4-FFF2-40B4-BE49-F238E27FC236}">
                    <a16:creationId xmlns:a16="http://schemas.microsoft.com/office/drawing/2014/main" id="{C565CB04-BC94-43B8-8815-EA02FD35F3EF}"/>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Rectangle 42">
                <a:extLst>
                  <a:ext uri="{FF2B5EF4-FFF2-40B4-BE49-F238E27FC236}">
                    <a16:creationId xmlns:a16="http://schemas.microsoft.com/office/drawing/2014/main" id="{C21EBB3D-E237-4619-8135-E3074C1F3B2F}"/>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a:extLst>
                <a:ext uri="{FF2B5EF4-FFF2-40B4-BE49-F238E27FC236}">
                  <a16:creationId xmlns:a16="http://schemas.microsoft.com/office/drawing/2014/main" id="{E0B691EF-3560-439B-B7E5-18B5FDC3E59B}"/>
                </a:ext>
              </a:extLst>
            </p:cNvPr>
            <p:cNvGrpSpPr>
              <a:grpSpLocks noChangeAspect="1"/>
            </p:cNvGrpSpPr>
            <p:nvPr/>
          </p:nvGrpSpPr>
          <p:grpSpPr>
            <a:xfrm>
              <a:off x="8898936" y="4270893"/>
              <a:ext cx="396335" cy="825545"/>
              <a:chOff x="9191145" y="3741535"/>
              <a:chExt cx="774393" cy="2092980"/>
            </a:xfrm>
          </p:grpSpPr>
          <p:grpSp>
            <p:nvGrpSpPr>
              <p:cNvPr id="145" name="Group 144">
                <a:extLst>
                  <a:ext uri="{FF2B5EF4-FFF2-40B4-BE49-F238E27FC236}">
                    <a16:creationId xmlns:a16="http://schemas.microsoft.com/office/drawing/2014/main" id="{0AA0911C-1171-4DCA-A425-952DCA8227EB}"/>
                  </a:ext>
                </a:extLst>
              </p:cNvPr>
              <p:cNvGrpSpPr>
                <a:grpSpLocks noChangeAspect="1"/>
              </p:cNvGrpSpPr>
              <p:nvPr/>
            </p:nvGrpSpPr>
            <p:grpSpPr>
              <a:xfrm>
                <a:off x="9191145" y="3741535"/>
                <a:ext cx="774393" cy="2092980"/>
                <a:chOff x="6576174" y="3760259"/>
                <a:chExt cx="1081539" cy="2764684"/>
              </a:xfrm>
            </p:grpSpPr>
            <p:grpSp>
              <p:nvGrpSpPr>
                <p:cNvPr id="149" name="Group 148">
                  <a:extLst>
                    <a:ext uri="{FF2B5EF4-FFF2-40B4-BE49-F238E27FC236}">
                      <a16:creationId xmlns:a16="http://schemas.microsoft.com/office/drawing/2014/main" id="{36271F91-3072-41B5-96F8-89407379E499}"/>
                    </a:ext>
                  </a:extLst>
                </p:cNvPr>
                <p:cNvGrpSpPr/>
                <p:nvPr/>
              </p:nvGrpSpPr>
              <p:grpSpPr>
                <a:xfrm>
                  <a:off x="6576174" y="3760259"/>
                  <a:ext cx="1081539" cy="2764684"/>
                  <a:chOff x="6576174" y="3760259"/>
                  <a:chExt cx="1081539" cy="2764684"/>
                </a:xfrm>
              </p:grpSpPr>
              <p:grpSp>
                <p:nvGrpSpPr>
                  <p:cNvPr id="151" name="Group 150">
                    <a:extLst>
                      <a:ext uri="{FF2B5EF4-FFF2-40B4-BE49-F238E27FC236}">
                        <a16:creationId xmlns:a16="http://schemas.microsoft.com/office/drawing/2014/main" id="{F37677BA-2097-4C9F-A31C-E182AE6672D6}"/>
                      </a:ext>
                    </a:extLst>
                  </p:cNvPr>
                  <p:cNvGrpSpPr/>
                  <p:nvPr/>
                </p:nvGrpSpPr>
                <p:grpSpPr>
                  <a:xfrm>
                    <a:off x="6576174" y="3760259"/>
                    <a:ext cx="1081539" cy="2764684"/>
                    <a:chOff x="5365826" y="3709999"/>
                    <a:chExt cx="1074023" cy="2853208"/>
                  </a:xfrm>
                </p:grpSpPr>
                <p:sp>
                  <p:nvSpPr>
                    <p:cNvPr id="161" name="Rectangle 160">
                      <a:extLst>
                        <a:ext uri="{FF2B5EF4-FFF2-40B4-BE49-F238E27FC236}">
                          <a16:creationId xmlns:a16="http://schemas.microsoft.com/office/drawing/2014/main" id="{20BE4E9E-E96F-4C32-9C05-8A9950A6543D}"/>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a:extLst>
                        <a:ext uri="{FF2B5EF4-FFF2-40B4-BE49-F238E27FC236}">
                          <a16:creationId xmlns:a16="http://schemas.microsoft.com/office/drawing/2014/main" id="{D29F0A09-D6ED-4B08-90D9-ED13B13CE1A3}"/>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162">
                      <a:extLst>
                        <a:ext uri="{FF2B5EF4-FFF2-40B4-BE49-F238E27FC236}">
                          <a16:creationId xmlns:a16="http://schemas.microsoft.com/office/drawing/2014/main" id="{19B06C17-E6E6-44DA-B814-3C795E18D72F}"/>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64" name="Rectangle 163">
                      <a:extLst>
                        <a:ext uri="{FF2B5EF4-FFF2-40B4-BE49-F238E27FC236}">
                          <a16:creationId xmlns:a16="http://schemas.microsoft.com/office/drawing/2014/main" id="{C6009D42-6941-407E-91E3-922BAB9C7119}"/>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a:extLst>
                        <a:ext uri="{FF2B5EF4-FFF2-40B4-BE49-F238E27FC236}">
                          <a16:creationId xmlns:a16="http://schemas.microsoft.com/office/drawing/2014/main" id="{8F0A861E-A833-4568-AD64-04313E0B7A42}"/>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165">
                      <a:extLst>
                        <a:ext uri="{FF2B5EF4-FFF2-40B4-BE49-F238E27FC236}">
                          <a16:creationId xmlns:a16="http://schemas.microsoft.com/office/drawing/2014/main" id="{DA67B66F-8C18-4D16-9AED-083CE07FBC3E}"/>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a:extLst>
                        <a:ext uri="{FF2B5EF4-FFF2-40B4-BE49-F238E27FC236}">
                          <a16:creationId xmlns:a16="http://schemas.microsoft.com/office/drawing/2014/main" id="{34ED070E-24FC-4CA3-9F63-DBF5BD0AF3EE}"/>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68" name="Rectangle 167">
                      <a:extLst>
                        <a:ext uri="{FF2B5EF4-FFF2-40B4-BE49-F238E27FC236}">
                          <a16:creationId xmlns:a16="http://schemas.microsoft.com/office/drawing/2014/main" id="{480AFC53-DCC7-4BDB-8943-2D5BAEEFC091}"/>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9" name="Rectangle 168">
                      <a:extLst>
                        <a:ext uri="{FF2B5EF4-FFF2-40B4-BE49-F238E27FC236}">
                          <a16:creationId xmlns:a16="http://schemas.microsoft.com/office/drawing/2014/main" id="{05C992B8-ED22-4CCC-8862-7D351315944B}"/>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Freeform 34">
                      <a:extLst>
                        <a:ext uri="{FF2B5EF4-FFF2-40B4-BE49-F238E27FC236}">
                          <a16:creationId xmlns:a16="http://schemas.microsoft.com/office/drawing/2014/main" id="{31D5EE2E-29C7-4AA8-A525-2C07509F28ED}"/>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35">
                      <a:extLst>
                        <a:ext uri="{FF2B5EF4-FFF2-40B4-BE49-F238E27FC236}">
                          <a16:creationId xmlns:a16="http://schemas.microsoft.com/office/drawing/2014/main" id="{DD58DCDE-2D24-434D-934A-79DE6ACFBEBD}"/>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36">
                      <a:extLst>
                        <a:ext uri="{FF2B5EF4-FFF2-40B4-BE49-F238E27FC236}">
                          <a16:creationId xmlns:a16="http://schemas.microsoft.com/office/drawing/2014/main" id="{AB3D4395-79D7-4FF9-A821-9015106D2D81}"/>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37">
                      <a:extLst>
                        <a:ext uri="{FF2B5EF4-FFF2-40B4-BE49-F238E27FC236}">
                          <a16:creationId xmlns:a16="http://schemas.microsoft.com/office/drawing/2014/main" id="{A854CA21-DBDB-43FF-84D5-D6A6C93DED4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34">
                      <a:extLst>
                        <a:ext uri="{FF2B5EF4-FFF2-40B4-BE49-F238E27FC236}">
                          <a16:creationId xmlns:a16="http://schemas.microsoft.com/office/drawing/2014/main" id="{3AF0018D-FC14-4F62-8FE2-E5B2FB0448A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35">
                      <a:extLst>
                        <a:ext uri="{FF2B5EF4-FFF2-40B4-BE49-F238E27FC236}">
                          <a16:creationId xmlns:a16="http://schemas.microsoft.com/office/drawing/2014/main" id="{26DB4DE1-AB97-44A0-95F0-AD494AF1F639}"/>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36">
                      <a:extLst>
                        <a:ext uri="{FF2B5EF4-FFF2-40B4-BE49-F238E27FC236}">
                          <a16:creationId xmlns:a16="http://schemas.microsoft.com/office/drawing/2014/main" id="{365598CB-61CD-41C5-81FA-ACD2225F91FE}"/>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37">
                      <a:extLst>
                        <a:ext uri="{FF2B5EF4-FFF2-40B4-BE49-F238E27FC236}">
                          <a16:creationId xmlns:a16="http://schemas.microsoft.com/office/drawing/2014/main" id="{82200C27-4C88-4D0C-9E1A-87FD410B000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Rectangle 42">
                      <a:extLst>
                        <a:ext uri="{FF2B5EF4-FFF2-40B4-BE49-F238E27FC236}">
                          <a16:creationId xmlns:a16="http://schemas.microsoft.com/office/drawing/2014/main" id="{AEA89247-ADF9-4A28-954B-CA607F17993D}"/>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2" name="Freeform 8">
                    <a:extLst>
                      <a:ext uri="{FF2B5EF4-FFF2-40B4-BE49-F238E27FC236}">
                        <a16:creationId xmlns:a16="http://schemas.microsoft.com/office/drawing/2014/main" id="{8E8371A3-CC76-4B5A-BD10-70B625B90FF9}"/>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8">
                    <a:extLst>
                      <a:ext uri="{FF2B5EF4-FFF2-40B4-BE49-F238E27FC236}">
                        <a16:creationId xmlns:a16="http://schemas.microsoft.com/office/drawing/2014/main" id="{8BDD15D4-8EE6-4F11-BE1A-B711AC4D74EC}"/>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8">
                    <a:extLst>
                      <a:ext uri="{FF2B5EF4-FFF2-40B4-BE49-F238E27FC236}">
                        <a16:creationId xmlns:a16="http://schemas.microsoft.com/office/drawing/2014/main" id="{03ADC396-7E7C-4008-A051-4277D12A6E38}"/>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8">
                    <a:extLst>
                      <a:ext uri="{FF2B5EF4-FFF2-40B4-BE49-F238E27FC236}">
                        <a16:creationId xmlns:a16="http://schemas.microsoft.com/office/drawing/2014/main" id="{FC546BF8-7512-41E6-BC6D-B10EC6033911}"/>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8">
                    <a:extLst>
                      <a:ext uri="{FF2B5EF4-FFF2-40B4-BE49-F238E27FC236}">
                        <a16:creationId xmlns:a16="http://schemas.microsoft.com/office/drawing/2014/main" id="{07D309D5-8881-4834-BE15-E2CA8CFF8588}"/>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8">
                    <a:extLst>
                      <a:ext uri="{FF2B5EF4-FFF2-40B4-BE49-F238E27FC236}">
                        <a16:creationId xmlns:a16="http://schemas.microsoft.com/office/drawing/2014/main" id="{ABA8E9D5-4DB5-47C2-B135-C7D0D1383740}"/>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8">
                    <a:extLst>
                      <a:ext uri="{FF2B5EF4-FFF2-40B4-BE49-F238E27FC236}">
                        <a16:creationId xmlns:a16="http://schemas.microsoft.com/office/drawing/2014/main" id="{F9FBAFB4-C0D8-4D28-B395-81A7DC65EE9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8">
                    <a:extLst>
                      <a:ext uri="{FF2B5EF4-FFF2-40B4-BE49-F238E27FC236}">
                        <a16:creationId xmlns:a16="http://schemas.microsoft.com/office/drawing/2014/main" id="{4B949D2C-3CB7-4EC5-9FE7-96F36578682F}"/>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8">
                    <a:extLst>
                      <a:ext uri="{FF2B5EF4-FFF2-40B4-BE49-F238E27FC236}">
                        <a16:creationId xmlns:a16="http://schemas.microsoft.com/office/drawing/2014/main" id="{FC560914-4BEA-4BDC-A227-ED72A334EF65}"/>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7C59B2EC-0493-4BCA-93A3-E0FF5538A0CA}"/>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6" name="Rectangle 42">
                <a:extLst>
                  <a:ext uri="{FF2B5EF4-FFF2-40B4-BE49-F238E27FC236}">
                    <a16:creationId xmlns:a16="http://schemas.microsoft.com/office/drawing/2014/main" id="{3D8A4967-619C-4E24-845B-9B1600CE79A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Rectangle 42">
                <a:extLst>
                  <a:ext uri="{FF2B5EF4-FFF2-40B4-BE49-F238E27FC236}">
                    <a16:creationId xmlns:a16="http://schemas.microsoft.com/office/drawing/2014/main" id="{D1013470-3767-4F91-9C28-4BB2CC96F2E3}"/>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Rectangle 42">
                <a:extLst>
                  <a:ext uri="{FF2B5EF4-FFF2-40B4-BE49-F238E27FC236}">
                    <a16:creationId xmlns:a16="http://schemas.microsoft.com/office/drawing/2014/main" id="{5167E19D-6264-473D-9D53-EC410E2BD3E1}"/>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E80758D1-9088-453B-950F-F5CB7D6EF079}"/>
                </a:ext>
              </a:extLst>
            </p:cNvPr>
            <p:cNvGrpSpPr>
              <a:grpSpLocks noChangeAspect="1"/>
            </p:cNvGrpSpPr>
            <p:nvPr/>
          </p:nvGrpSpPr>
          <p:grpSpPr>
            <a:xfrm>
              <a:off x="8636729" y="4718195"/>
              <a:ext cx="396335" cy="825545"/>
              <a:chOff x="9191145" y="3741535"/>
              <a:chExt cx="774393" cy="2092980"/>
            </a:xfrm>
          </p:grpSpPr>
          <p:grpSp>
            <p:nvGrpSpPr>
              <p:cNvPr id="180" name="Group 179">
                <a:extLst>
                  <a:ext uri="{FF2B5EF4-FFF2-40B4-BE49-F238E27FC236}">
                    <a16:creationId xmlns:a16="http://schemas.microsoft.com/office/drawing/2014/main" id="{DF2DF301-7510-441D-A11D-BF6EDD1A065F}"/>
                  </a:ext>
                </a:extLst>
              </p:cNvPr>
              <p:cNvGrpSpPr>
                <a:grpSpLocks noChangeAspect="1"/>
              </p:cNvGrpSpPr>
              <p:nvPr/>
            </p:nvGrpSpPr>
            <p:grpSpPr>
              <a:xfrm>
                <a:off x="9191145" y="3741535"/>
                <a:ext cx="774393" cy="2092980"/>
                <a:chOff x="6576174" y="3760259"/>
                <a:chExt cx="1081539" cy="2764684"/>
              </a:xfrm>
            </p:grpSpPr>
            <p:grpSp>
              <p:nvGrpSpPr>
                <p:cNvPr id="184" name="Group 183">
                  <a:extLst>
                    <a:ext uri="{FF2B5EF4-FFF2-40B4-BE49-F238E27FC236}">
                      <a16:creationId xmlns:a16="http://schemas.microsoft.com/office/drawing/2014/main" id="{B5116092-280B-4018-8EC8-86307EDEB986}"/>
                    </a:ext>
                  </a:extLst>
                </p:cNvPr>
                <p:cNvGrpSpPr/>
                <p:nvPr/>
              </p:nvGrpSpPr>
              <p:grpSpPr>
                <a:xfrm>
                  <a:off x="6576174" y="3760259"/>
                  <a:ext cx="1081539" cy="2764684"/>
                  <a:chOff x="6576174" y="3760259"/>
                  <a:chExt cx="1081539" cy="2764684"/>
                </a:xfrm>
              </p:grpSpPr>
              <p:grpSp>
                <p:nvGrpSpPr>
                  <p:cNvPr id="186" name="Group 185">
                    <a:extLst>
                      <a:ext uri="{FF2B5EF4-FFF2-40B4-BE49-F238E27FC236}">
                        <a16:creationId xmlns:a16="http://schemas.microsoft.com/office/drawing/2014/main" id="{61E1556F-0E8E-45A9-A3F6-C4B6910CFB8E}"/>
                      </a:ext>
                    </a:extLst>
                  </p:cNvPr>
                  <p:cNvGrpSpPr/>
                  <p:nvPr/>
                </p:nvGrpSpPr>
                <p:grpSpPr>
                  <a:xfrm>
                    <a:off x="6576174" y="3760259"/>
                    <a:ext cx="1081539" cy="2764684"/>
                    <a:chOff x="5365826" y="3709999"/>
                    <a:chExt cx="1074023" cy="2853208"/>
                  </a:xfrm>
                </p:grpSpPr>
                <p:sp>
                  <p:nvSpPr>
                    <p:cNvPr id="196" name="Rectangle 195">
                      <a:extLst>
                        <a:ext uri="{FF2B5EF4-FFF2-40B4-BE49-F238E27FC236}">
                          <a16:creationId xmlns:a16="http://schemas.microsoft.com/office/drawing/2014/main" id="{4249C157-655D-4772-B2AC-7D258130DC2F}"/>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a:extLst>
                        <a:ext uri="{FF2B5EF4-FFF2-40B4-BE49-F238E27FC236}">
                          <a16:creationId xmlns:a16="http://schemas.microsoft.com/office/drawing/2014/main" id="{FC20B6E4-E223-4129-A513-94F4515E00AE}"/>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a:extLst>
                        <a:ext uri="{FF2B5EF4-FFF2-40B4-BE49-F238E27FC236}">
                          <a16:creationId xmlns:a16="http://schemas.microsoft.com/office/drawing/2014/main" id="{2845A845-C248-4367-BC66-D5CA3409FD2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99" name="Rectangle 198">
                      <a:extLst>
                        <a:ext uri="{FF2B5EF4-FFF2-40B4-BE49-F238E27FC236}">
                          <a16:creationId xmlns:a16="http://schemas.microsoft.com/office/drawing/2014/main" id="{16926CC4-2426-48E6-A633-58A0BFD4297E}"/>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a:extLst>
                        <a:ext uri="{FF2B5EF4-FFF2-40B4-BE49-F238E27FC236}">
                          <a16:creationId xmlns:a16="http://schemas.microsoft.com/office/drawing/2014/main" id="{5B7CEC76-01C6-42FF-BE29-58F70244BDB3}"/>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a:extLst>
                        <a:ext uri="{FF2B5EF4-FFF2-40B4-BE49-F238E27FC236}">
                          <a16:creationId xmlns:a16="http://schemas.microsoft.com/office/drawing/2014/main" id="{F9B35577-40B3-49FA-B750-312B28FB407E}"/>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a:extLst>
                        <a:ext uri="{FF2B5EF4-FFF2-40B4-BE49-F238E27FC236}">
                          <a16:creationId xmlns:a16="http://schemas.microsoft.com/office/drawing/2014/main" id="{BEF0E00F-71C2-44A6-98B7-58CDC253310C}"/>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03" name="Rectangle 202">
                      <a:extLst>
                        <a:ext uri="{FF2B5EF4-FFF2-40B4-BE49-F238E27FC236}">
                          <a16:creationId xmlns:a16="http://schemas.microsoft.com/office/drawing/2014/main" id="{564E87B1-4FF7-4FD6-8B7F-9A1E7A78F45B}"/>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4" name="Rectangle 203">
                      <a:extLst>
                        <a:ext uri="{FF2B5EF4-FFF2-40B4-BE49-F238E27FC236}">
                          <a16:creationId xmlns:a16="http://schemas.microsoft.com/office/drawing/2014/main" id="{1FA8DC17-AB1E-4151-A576-62050E66E5BC}"/>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5" name="Freeform 34">
                      <a:extLst>
                        <a:ext uri="{FF2B5EF4-FFF2-40B4-BE49-F238E27FC236}">
                          <a16:creationId xmlns:a16="http://schemas.microsoft.com/office/drawing/2014/main" id="{1B084F38-5748-4586-B4A7-C655AEDA53A6}"/>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35">
                      <a:extLst>
                        <a:ext uri="{FF2B5EF4-FFF2-40B4-BE49-F238E27FC236}">
                          <a16:creationId xmlns:a16="http://schemas.microsoft.com/office/drawing/2014/main" id="{123C0418-C601-439F-B5C4-801432212C16}"/>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36">
                      <a:extLst>
                        <a:ext uri="{FF2B5EF4-FFF2-40B4-BE49-F238E27FC236}">
                          <a16:creationId xmlns:a16="http://schemas.microsoft.com/office/drawing/2014/main" id="{36BB9B5E-4B0A-4576-9905-B786BCA40D81}"/>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37">
                      <a:extLst>
                        <a:ext uri="{FF2B5EF4-FFF2-40B4-BE49-F238E27FC236}">
                          <a16:creationId xmlns:a16="http://schemas.microsoft.com/office/drawing/2014/main" id="{0A2ED9B8-8220-4369-93AF-C089615D752A}"/>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34">
                      <a:extLst>
                        <a:ext uri="{FF2B5EF4-FFF2-40B4-BE49-F238E27FC236}">
                          <a16:creationId xmlns:a16="http://schemas.microsoft.com/office/drawing/2014/main" id="{495A2ABA-46F9-4DE5-96F9-963565C5B44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35">
                      <a:extLst>
                        <a:ext uri="{FF2B5EF4-FFF2-40B4-BE49-F238E27FC236}">
                          <a16:creationId xmlns:a16="http://schemas.microsoft.com/office/drawing/2014/main" id="{D28F613C-6627-4076-942F-A9345A1B3F9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36">
                      <a:extLst>
                        <a:ext uri="{FF2B5EF4-FFF2-40B4-BE49-F238E27FC236}">
                          <a16:creationId xmlns:a16="http://schemas.microsoft.com/office/drawing/2014/main" id="{62484D90-9385-4BC8-9EFE-2583C6BD8BAA}"/>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37">
                      <a:extLst>
                        <a:ext uri="{FF2B5EF4-FFF2-40B4-BE49-F238E27FC236}">
                          <a16:creationId xmlns:a16="http://schemas.microsoft.com/office/drawing/2014/main" id="{0A801A66-5623-46AB-A2F9-02746518AA8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Rectangle 42">
                      <a:extLst>
                        <a:ext uri="{FF2B5EF4-FFF2-40B4-BE49-F238E27FC236}">
                          <a16:creationId xmlns:a16="http://schemas.microsoft.com/office/drawing/2014/main" id="{9527EFC3-18A4-4820-835B-1581418DEDC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7" name="Freeform 8">
                    <a:extLst>
                      <a:ext uri="{FF2B5EF4-FFF2-40B4-BE49-F238E27FC236}">
                        <a16:creationId xmlns:a16="http://schemas.microsoft.com/office/drawing/2014/main" id="{B91D228E-069B-4BD7-B29E-712A2F921077}"/>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8">
                    <a:extLst>
                      <a:ext uri="{FF2B5EF4-FFF2-40B4-BE49-F238E27FC236}">
                        <a16:creationId xmlns:a16="http://schemas.microsoft.com/office/drawing/2014/main" id="{31FBAB85-EB8C-491F-A0D2-D0C65F4DC83B}"/>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8">
                    <a:extLst>
                      <a:ext uri="{FF2B5EF4-FFF2-40B4-BE49-F238E27FC236}">
                        <a16:creationId xmlns:a16="http://schemas.microsoft.com/office/drawing/2014/main" id="{AF1FDEAA-CC95-4767-A6FA-1AC5C93C3640}"/>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8">
                    <a:extLst>
                      <a:ext uri="{FF2B5EF4-FFF2-40B4-BE49-F238E27FC236}">
                        <a16:creationId xmlns:a16="http://schemas.microsoft.com/office/drawing/2014/main" id="{54C9BCA0-CC77-4F41-A5E1-CC9889549F66}"/>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8">
                    <a:extLst>
                      <a:ext uri="{FF2B5EF4-FFF2-40B4-BE49-F238E27FC236}">
                        <a16:creationId xmlns:a16="http://schemas.microsoft.com/office/drawing/2014/main" id="{EC3EC85F-5624-4664-A438-376F21E649AF}"/>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8">
                    <a:extLst>
                      <a:ext uri="{FF2B5EF4-FFF2-40B4-BE49-F238E27FC236}">
                        <a16:creationId xmlns:a16="http://schemas.microsoft.com/office/drawing/2014/main" id="{739CF5AE-94EA-48A3-A3B9-6FC23A87CF1B}"/>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8">
                    <a:extLst>
                      <a:ext uri="{FF2B5EF4-FFF2-40B4-BE49-F238E27FC236}">
                        <a16:creationId xmlns:a16="http://schemas.microsoft.com/office/drawing/2014/main" id="{6A569CB3-6751-4DE5-ACBF-E33A71435A80}"/>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a:extLst>
                      <a:ext uri="{FF2B5EF4-FFF2-40B4-BE49-F238E27FC236}">
                        <a16:creationId xmlns:a16="http://schemas.microsoft.com/office/drawing/2014/main" id="{0CB22C52-A56F-4162-BD87-CFE77F13B999}"/>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8">
                    <a:extLst>
                      <a:ext uri="{FF2B5EF4-FFF2-40B4-BE49-F238E27FC236}">
                        <a16:creationId xmlns:a16="http://schemas.microsoft.com/office/drawing/2014/main" id="{C8E79BE3-0FDB-4133-84AB-D692A4EB1EC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5" name="Rectangle 184">
                  <a:extLst>
                    <a:ext uri="{FF2B5EF4-FFF2-40B4-BE49-F238E27FC236}">
                      <a16:creationId xmlns:a16="http://schemas.microsoft.com/office/drawing/2014/main" id="{6A0E2C26-8D04-4878-94FF-9E80CAC91908}"/>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1" name="Rectangle 42">
                <a:extLst>
                  <a:ext uri="{FF2B5EF4-FFF2-40B4-BE49-F238E27FC236}">
                    <a16:creationId xmlns:a16="http://schemas.microsoft.com/office/drawing/2014/main" id="{53B62FE5-991A-4813-84E2-F1F9E4DDA565}"/>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Rectangle 42">
                <a:extLst>
                  <a:ext uri="{FF2B5EF4-FFF2-40B4-BE49-F238E27FC236}">
                    <a16:creationId xmlns:a16="http://schemas.microsoft.com/office/drawing/2014/main" id="{132D0C29-E600-49B7-828A-D8C6986F522D}"/>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Rectangle 42">
                <a:extLst>
                  <a:ext uri="{FF2B5EF4-FFF2-40B4-BE49-F238E27FC236}">
                    <a16:creationId xmlns:a16="http://schemas.microsoft.com/office/drawing/2014/main" id="{DF463A0C-6BAD-4874-9E60-EFF506D6EB39}"/>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98276C25-FCFB-4B84-A9F6-AE1A7A580EB6}"/>
                </a:ext>
              </a:extLst>
            </p:cNvPr>
            <p:cNvGrpSpPr>
              <a:grpSpLocks noChangeAspect="1"/>
            </p:cNvGrpSpPr>
            <p:nvPr/>
          </p:nvGrpSpPr>
          <p:grpSpPr>
            <a:xfrm>
              <a:off x="10052097" y="4176148"/>
              <a:ext cx="396335" cy="825545"/>
              <a:chOff x="9191145" y="3741535"/>
              <a:chExt cx="774393" cy="2092980"/>
            </a:xfrm>
          </p:grpSpPr>
          <p:grpSp>
            <p:nvGrpSpPr>
              <p:cNvPr id="215" name="Group 214">
                <a:extLst>
                  <a:ext uri="{FF2B5EF4-FFF2-40B4-BE49-F238E27FC236}">
                    <a16:creationId xmlns:a16="http://schemas.microsoft.com/office/drawing/2014/main" id="{6CC62A89-6253-4C1C-BBB4-DB37BA892994}"/>
                  </a:ext>
                </a:extLst>
              </p:cNvPr>
              <p:cNvGrpSpPr>
                <a:grpSpLocks noChangeAspect="1"/>
              </p:cNvGrpSpPr>
              <p:nvPr/>
            </p:nvGrpSpPr>
            <p:grpSpPr>
              <a:xfrm>
                <a:off x="9191145" y="3741535"/>
                <a:ext cx="774393" cy="2092980"/>
                <a:chOff x="6576174" y="3760259"/>
                <a:chExt cx="1081539" cy="2764684"/>
              </a:xfrm>
            </p:grpSpPr>
            <p:grpSp>
              <p:nvGrpSpPr>
                <p:cNvPr id="219" name="Group 218">
                  <a:extLst>
                    <a:ext uri="{FF2B5EF4-FFF2-40B4-BE49-F238E27FC236}">
                      <a16:creationId xmlns:a16="http://schemas.microsoft.com/office/drawing/2014/main" id="{3006BB03-E771-4AF8-A3C4-8FF48D380028}"/>
                    </a:ext>
                  </a:extLst>
                </p:cNvPr>
                <p:cNvGrpSpPr/>
                <p:nvPr/>
              </p:nvGrpSpPr>
              <p:grpSpPr>
                <a:xfrm>
                  <a:off x="6576174" y="3760259"/>
                  <a:ext cx="1081539" cy="2764684"/>
                  <a:chOff x="6576174" y="3760259"/>
                  <a:chExt cx="1081539" cy="2764684"/>
                </a:xfrm>
              </p:grpSpPr>
              <p:grpSp>
                <p:nvGrpSpPr>
                  <p:cNvPr id="221" name="Group 220">
                    <a:extLst>
                      <a:ext uri="{FF2B5EF4-FFF2-40B4-BE49-F238E27FC236}">
                        <a16:creationId xmlns:a16="http://schemas.microsoft.com/office/drawing/2014/main" id="{86D302C1-1F1A-47AE-A854-A567F2F9842C}"/>
                      </a:ext>
                    </a:extLst>
                  </p:cNvPr>
                  <p:cNvGrpSpPr/>
                  <p:nvPr/>
                </p:nvGrpSpPr>
                <p:grpSpPr>
                  <a:xfrm>
                    <a:off x="6576174" y="3760259"/>
                    <a:ext cx="1081539" cy="2764684"/>
                    <a:chOff x="5365826" y="3709999"/>
                    <a:chExt cx="1074023" cy="2853208"/>
                  </a:xfrm>
                </p:grpSpPr>
                <p:sp>
                  <p:nvSpPr>
                    <p:cNvPr id="231" name="Rectangle 230">
                      <a:extLst>
                        <a:ext uri="{FF2B5EF4-FFF2-40B4-BE49-F238E27FC236}">
                          <a16:creationId xmlns:a16="http://schemas.microsoft.com/office/drawing/2014/main" id="{B023DCE6-4958-4DAE-918C-FA4B16149841}"/>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a:extLst>
                        <a:ext uri="{FF2B5EF4-FFF2-40B4-BE49-F238E27FC236}">
                          <a16:creationId xmlns:a16="http://schemas.microsoft.com/office/drawing/2014/main" id="{1EC9D7BA-A278-4E40-B967-DE273FE8018A}"/>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a:extLst>
                        <a:ext uri="{FF2B5EF4-FFF2-40B4-BE49-F238E27FC236}">
                          <a16:creationId xmlns:a16="http://schemas.microsoft.com/office/drawing/2014/main" id="{1BDBF0BF-DF4F-4098-A0F2-57AF131D1737}"/>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34" name="Rectangle 233">
                      <a:extLst>
                        <a:ext uri="{FF2B5EF4-FFF2-40B4-BE49-F238E27FC236}">
                          <a16:creationId xmlns:a16="http://schemas.microsoft.com/office/drawing/2014/main" id="{A3EDCADC-97EB-4960-89C8-1D3E99755098}"/>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a:extLst>
                        <a:ext uri="{FF2B5EF4-FFF2-40B4-BE49-F238E27FC236}">
                          <a16:creationId xmlns:a16="http://schemas.microsoft.com/office/drawing/2014/main" id="{28A61A75-45DC-413C-9464-EC38461A95FC}"/>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a:extLst>
                        <a:ext uri="{FF2B5EF4-FFF2-40B4-BE49-F238E27FC236}">
                          <a16:creationId xmlns:a16="http://schemas.microsoft.com/office/drawing/2014/main" id="{23AD2A4A-F43B-4335-B0D8-C0B278BA1E96}"/>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a:extLst>
                        <a:ext uri="{FF2B5EF4-FFF2-40B4-BE49-F238E27FC236}">
                          <a16:creationId xmlns:a16="http://schemas.microsoft.com/office/drawing/2014/main" id="{950CE967-24A4-44AB-A54E-D89E5E27CA6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38" name="Rectangle 237">
                      <a:extLst>
                        <a:ext uri="{FF2B5EF4-FFF2-40B4-BE49-F238E27FC236}">
                          <a16:creationId xmlns:a16="http://schemas.microsoft.com/office/drawing/2014/main" id="{41511787-B0A9-42A6-B6B8-B41E3F377B32}"/>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a:extLst>
                        <a:ext uri="{FF2B5EF4-FFF2-40B4-BE49-F238E27FC236}">
                          <a16:creationId xmlns:a16="http://schemas.microsoft.com/office/drawing/2014/main" id="{DB117C3C-E43F-4C09-8D74-96A47394A438}"/>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0" name="Freeform 34">
                      <a:extLst>
                        <a:ext uri="{FF2B5EF4-FFF2-40B4-BE49-F238E27FC236}">
                          <a16:creationId xmlns:a16="http://schemas.microsoft.com/office/drawing/2014/main" id="{A6B29692-53E4-4244-AC87-06B17873736F}"/>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35">
                      <a:extLst>
                        <a:ext uri="{FF2B5EF4-FFF2-40B4-BE49-F238E27FC236}">
                          <a16:creationId xmlns:a16="http://schemas.microsoft.com/office/drawing/2014/main" id="{274F0262-D487-44ED-ACAA-76CA71307FE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36">
                      <a:extLst>
                        <a:ext uri="{FF2B5EF4-FFF2-40B4-BE49-F238E27FC236}">
                          <a16:creationId xmlns:a16="http://schemas.microsoft.com/office/drawing/2014/main" id="{920FB602-6895-4030-93E1-CA41AD895A80}"/>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37">
                      <a:extLst>
                        <a:ext uri="{FF2B5EF4-FFF2-40B4-BE49-F238E27FC236}">
                          <a16:creationId xmlns:a16="http://schemas.microsoft.com/office/drawing/2014/main" id="{E263E507-A6CD-4B11-AB1C-4AE9E3EB323C}"/>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34">
                      <a:extLst>
                        <a:ext uri="{FF2B5EF4-FFF2-40B4-BE49-F238E27FC236}">
                          <a16:creationId xmlns:a16="http://schemas.microsoft.com/office/drawing/2014/main" id="{259D4EDD-FC2A-4773-B3E8-DC002CD07385}"/>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35">
                      <a:extLst>
                        <a:ext uri="{FF2B5EF4-FFF2-40B4-BE49-F238E27FC236}">
                          <a16:creationId xmlns:a16="http://schemas.microsoft.com/office/drawing/2014/main" id="{3ACD8ED5-5532-4D51-8E70-332FA82D9BC3}"/>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36">
                      <a:extLst>
                        <a:ext uri="{FF2B5EF4-FFF2-40B4-BE49-F238E27FC236}">
                          <a16:creationId xmlns:a16="http://schemas.microsoft.com/office/drawing/2014/main" id="{4475C6DF-155B-4470-AEC3-1E70CAC9F5D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37">
                      <a:extLst>
                        <a:ext uri="{FF2B5EF4-FFF2-40B4-BE49-F238E27FC236}">
                          <a16:creationId xmlns:a16="http://schemas.microsoft.com/office/drawing/2014/main" id="{6214E79C-AE75-4704-96A1-3498BF5CCB53}"/>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Rectangle 42">
                      <a:extLst>
                        <a:ext uri="{FF2B5EF4-FFF2-40B4-BE49-F238E27FC236}">
                          <a16:creationId xmlns:a16="http://schemas.microsoft.com/office/drawing/2014/main" id="{E4486164-56B8-4B34-A63D-7F38C7B5861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2" name="Freeform 8">
                    <a:extLst>
                      <a:ext uri="{FF2B5EF4-FFF2-40B4-BE49-F238E27FC236}">
                        <a16:creationId xmlns:a16="http://schemas.microsoft.com/office/drawing/2014/main" id="{DE3B1949-C9A1-4DA1-9BDC-8580E3E85852}"/>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8">
                    <a:extLst>
                      <a:ext uri="{FF2B5EF4-FFF2-40B4-BE49-F238E27FC236}">
                        <a16:creationId xmlns:a16="http://schemas.microsoft.com/office/drawing/2014/main" id="{38D3042B-2E33-45C6-9308-24958777B2DE}"/>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8">
                    <a:extLst>
                      <a:ext uri="{FF2B5EF4-FFF2-40B4-BE49-F238E27FC236}">
                        <a16:creationId xmlns:a16="http://schemas.microsoft.com/office/drawing/2014/main" id="{182C3E02-72A3-4636-8ECA-59974265690F}"/>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8">
                    <a:extLst>
                      <a:ext uri="{FF2B5EF4-FFF2-40B4-BE49-F238E27FC236}">
                        <a16:creationId xmlns:a16="http://schemas.microsoft.com/office/drawing/2014/main" id="{6FBFB1A6-44A4-40B7-85ED-6552EF652AC4}"/>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8">
                    <a:extLst>
                      <a:ext uri="{FF2B5EF4-FFF2-40B4-BE49-F238E27FC236}">
                        <a16:creationId xmlns:a16="http://schemas.microsoft.com/office/drawing/2014/main" id="{4BB6ECA4-E107-4A6D-9CBF-91FA1CD134F7}"/>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8">
                    <a:extLst>
                      <a:ext uri="{FF2B5EF4-FFF2-40B4-BE49-F238E27FC236}">
                        <a16:creationId xmlns:a16="http://schemas.microsoft.com/office/drawing/2014/main" id="{3F33DCB2-E7D5-4DBF-9F7C-82F739A99198}"/>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8">
                    <a:extLst>
                      <a:ext uri="{FF2B5EF4-FFF2-40B4-BE49-F238E27FC236}">
                        <a16:creationId xmlns:a16="http://schemas.microsoft.com/office/drawing/2014/main" id="{687CDF1F-B8BE-4F99-A8D8-072AB2909097}"/>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8">
                    <a:extLst>
                      <a:ext uri="{FF2B5EF4-FFF2-40B4-BE49-F238E27FC236}">
                        <a16:creationId xmlns:a16="http://schemas.microsoft.com/office/drawing/2014/main" id="{23D84081-6F86-42DA-B575-BA2E0A7CEFC7}"/>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8">
                    <a:extLst>
                      <a:ext uri="{FF2B5EF4-FFF2-40B4-BE49-F238E27FC236}">
                        <a16:creationId xmlns:a16="http://schemas.microsoft.com/office/drawing/2014/main" id="{AABC9D4B-7235-450B-BE82-49411FDB3B1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0" name="Rectangle 219">
                  <a:extLst>
                    <a:ext uri="{FF2B5EF4-FFF2-40B4-BE49-F238E27FC236}">
                      <a16:creationId xmlns:a16="http://schemas.microsoft.com/office/drawing/2014/main" id="{F41035EB-E71A-429F-BDAE-DA6EAE37D6A0}"/>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16" name="Rectangle 42">
                <a:extLst>
                  <a:ext uri="{FF2B5EF4-FFF2-40B4-BE49-F238E27FC236}">
                    <a16:creationId xmlns:a16="http://schemas.microsoft.com/office/drawing/2014/main" id="{B35E701B-BB28-451D-BD9E-868009B500D4}"/>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Rectangle 42">
                <a:extLst>
                  <a:ext uri="{FF2B5EF4-FFF2-40B4-BE49-F238E27FC236}">
                    <a16:creationId xmlns:a16="http://schemas.microsoft.com/office/drawing/2014/main" id="{0034861A-BE6A-4441-88F3-0D772C046C45}"/>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42">
                <a:extLst>
                  <a:ext uri="{FF2B5EF4-FFF2-40B4-BE49-F238E27FC236}">
                    <a16:creationId xmlns:a16="http://schemas.microsoft.com/office/drawing/2014/main" id="{77B52672-1291-4A61-B976-14B2B0CE5AC9}"/>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D915FD55-0149-432D-B3DB-221A57C052EB}"/>
                </a:ext>
              </a:extLst>
            </p:cNvPr>
            <p:cNvGrpSpPr>
              <a:grpSpLocks noChangeAspect="1"/>
            </p:cNvGrpSpPr>
            <p:nvPr/>
          </p:nvGrpSpPr>
          <p:grpSpPr>
            <a:xfrm>
              <a:off x="9817277" y="4744843"/>
              <a:ext cx="396335" cy="825545"/>
              <a:chOff x="9191145" y="3741535"/>
              <a:chExt cx="774393" cy="2092980"/>
            </a:xfrm>
          </p:grpSpPr>
          <p:grpSp>
            <p:nvGrpSpPr>
              <p:cNvPr id="250" name="Group 249">
                <a:extLst>
                  <a:ext uri="{FF2B5EF4-FFF2-40B4-BE49-F238E27FC236}">
                    <a16:creationId xmlns:a16="http://schemas.microsoft.com/office/drawing/2014/main" id="{C15BF1B4-E54B-46F2-BA96-598046233B5A}"/>
                  </a:ext>
                </a:extLst>
              </p:cNvPr>
              <p:cNvGrpSpPr>
                <a:grpSpLocks noChangeAspect="1"/>
              </p:cNvGrpSpPr>
              <p:nvPr/>
            </p:nvGrpSpPr>
            <p:grpSpPr>
              <a:xfrm>
                <a:off x="9191145" y="3741535"/>
                <a:ext cx="774393" cy="2092980"/>
                <a:chOff x="6576174" y="3760259"/>
                <a:chExt cx="1081539" cy="2764684"/>
              </a:xfrm>
            </p:grpSpPr>
            <p:grpSp>
              <p:nvGrpSpPr>
                <p:cNvPr id="254" name="Group 253">
                  <a:extLst>
                    <a:ext uri="{FF2B5EF4-FFF2-40B4-BE49-F238E27FC236}">
                      <a16:creationId xmlns:a16="http://schemas.microsoft.com/office/drawing/2014/main" id="{EEC450D9-F9FC-4D3A-90F8-BA8EBEA0BA8B}"/>
                    </a:ext>
                  </a:extLst>
                </p:cNvPr>
                <p:cNvGrpSpPr/>
                <p:nvPr/>
              </p:nvGrpSpPr>
              <p:grpSpPr>
                <a:xfrm>
                  <a:off x="6576174" y="3760259"/>
                  <a:ext cx="1081539" cy="2764684"/>
                  <a:chOff x="6576174" y="3760259"/>
                  <a:chExt cx="1081539" cy="2764684"/>
                </a:xfrm>
              </p:grpSpPr>
              <p:grpSp>
                <p:nvGrpSpPr>
                  <p:cNvPr id="256" name="Group 255">
                    <a:extLst>
                      <a:ext uri="{FF2B5EF4-FFF2-40B4-BE49-F238E27FC236}">
                        <a16:creationId xmlns:a16="http://schemas.microsoft.com/office/drawing/2014/main" id="{369B3CD7-A3BF-4896-BD99-43DF33AB0C35}"/>
                      </a:ext>
                    </a:extLst>
                  </p:cNvPr>
                  <p:cNvGrpSpPr/>
                  <p:nvPr/>
                </p:nvGrpSpPr>
                <p:grpSpPr>
                  <a:xfrm>
                    <a:off x="6576174" y="3760259"/>
                    <a:ext cx="1081539" cy="2764684"/>
                    <a:chOff x="5365826" y="3709999"/>
                    <a:chExt cx="1074023" cy="2853208"/>
                  </a:xfrm>
                </p:grpSpPr>
                <p:sp>
                  <p:nvSpPr>
                    <p:cNvPr id="266" name="Rectangle 265">
                      <a:extLst>
                        <a:ext uri="{FF2B5EF4-FFF2-40B4-BE49-F238E27FC236}">
                          <a16:creationId xmlns:a16="http://schemas.microsoft.com/office/drawing/2014/main" id="{D3243CBE-866B-4C36-8EFC-23C372805E59}"/>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a:extLst>
                        <a:ext uri="{FF2B5EF4-FFF2-40B4-BE49-F238E27FC236}">
                          <a16:creationId xmlns:a16="http://schemas.microsoft.com/office/drawing/2014/main" id="{CEEB2E54-4A63-4AD2-BE7D-CD08A95A9C9C}"/>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a:extLst>
                        <a:ext uri="{FF2B5EF4-FFF2-40B4-BE49-F238E27FC236}">
                          <a16:creationId xmlns:a16="http://schemas.microsoft.com/office/drawing/2014/main" id="{1B6A150F-FA62-4E9E-812B-3CA07F5FC16E}"/>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69" name="Rectangle 268">
                      <a:extLst>
                        <a:ext uri="{FF2B5EF4-FFF2-40B4-BE49-F238E27FC236}">
                          <a16:creationId xmlns:a16="http://schemas.microsoft.com/office/drawing/2014/main" id="{4167FA89-6375-4F62-9280-CF9BDB97ABB3}"/>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a:extLst>
                        <a:ext uri="{FF2B5EF4-FFF2-40B4-BE49-F238E27FC236}">
                          <a16:creationId xmlns:a16="http://schemas.microsoft.com/office/drawing/2014/main" id="{3770FAC0-1E3D-4EF1-B475-D5030D6A6974}"/>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a:extLst>
                        <a:ext uri="{FF2B5EF4-FFF2-40B4-BE49-F238E27FC236}">
                          <a16:creationId xmlns:a16="http://schemas.microsoft.com/office/drawing/2014/main" id="{C1230B74-3394-4EDF-B0AC-0C2E82FC4F41}"/>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a:extLst>
                        <a:ext uri="{FF2B5EF4-FFF2-40B4-BE49-F238E27FC236}">
                          <a16:creationId xmlns:a16="http://schemas.microsoft.com/office/drawing/2014/main" id="{2C5CDF3E-50F4-44F7-8191-FADA83C8B5C5}"/>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73" name="Rectangle 272">
                      <a:extLst>
                        <a:ext uri="{FF2B5EF4-FFF2-40B4-BE49-F238E27FC236}">
                          <a16:creationId xmlns:a16="http://schemas.microsoft.com/office/drawing/2014/main" id="{B854DE4D-9868-400F-80C2-B62B47876B28}"/>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a:extLst>
                        <a:ext uri="{FF2B5EF4-FFF2-40B4-BE49-F238E27FC236}">
                          <a16:creationId xmlns:a16="http://schemas.microsoft.com/office/drawing/2014/main" id="{7A6786FC-DB4D-4DD0-BF0F-33A8304D1780}"/>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5" name="Freeform 34">
                      <a:extLst>
                        <a:ext uri="{FF2B5EF4-FFF2-40B4-BE49-F238E27FC236}">
                          <a16:creationId xmlns:a16="http://schemas.microsoft.com/office/drawing/2014/main" id="{B5403C94-60D6-472E-AA13-0193A22659B2}"/>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35">
                      <a:extLst>
                        <a:ext uri="{FF2B5EF4-FFF2-40B4-BE49-F238E27FC236}">
                          <a16:creationId xmlns:a16="http://schemas.microsoft.com/office/drawing/2014/main" id="{38E32A65-0CE6-49B1-8145-892E1726A3C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36">
                      <a:extLst>
                        <a:ext uri="{FF2B5EF4-FFF2-40B4-BE49-F238E27FC236}">
                          <a16:creationId xmlns:a16="http://schemas.microsoft.com/office/drawing/2014/main" id="{015BED0C-76D1-44BB-AAA4-5DCEA8BDD1BA}"/>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37">
                      <a:extLst>
                        <a:ext uri="{FF2B5EF4-FFF2-40B4-BE49-F238E27FC236}">
                          <a16:creationId xmlns:a16="http://schemas.microsoft.com/office/drawing/2014/main" id="{A0BA512C-D130-4DBC-B32C-231352C0D74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34">
                      <a:extLst>
                        <a:ext uri="{FF2B5EF4-FFF2-40B4-BE49-F238E27FC236}">
                          <a16:creationId xmlns:a16="http://schemas.microsoft.com/office/drawing/2014/main" id="{AE4B2947-3F79-46EC-BBD2-59609F5940C4}"/>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35">
                      <a:extLst>
                        <a:ext uri="{FF2B5EF4-FFF2-40B4-BE49-F238E27FC236}">
                          <a16:creationId xmlns:a16="http://schemas.microsoft.com/office/drawing/2014/main" id="{B58BE3B9-7E9B-4BE6-BCB1-04FE312CCCFC}"/>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36">
                      <a:extLst>
                        <a:ext uri="{FF2B5EF4-FFF2-40B4-BE49-F238E27FC236}">
                          <a16:creationId xmlns:a16="http://schemas.microsoft.com/office/drawing/2014/main" id="{EC6461B0-47CB-454B-81C0-A1DE4DF87174}"/>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37">
                      <a:extLst>
                        <a:ext uri="{FF2B5EF4-FFF2-40B4-BE49-F238E27FC236}">
                          <a16:creationId xmlns:a16="http://schemas.microsoft.com/office/drawing/2014/main" id="{684A22BC-35BA-4C68-8C5F-8D1473731149}"/>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Rectangle 42">
                      <a:extLst>
                        <a:ext uri="{FF2B5EF4-FFF2-40B4-BE49-F238E27FC236}">
                          <a16:creationId xmlns:a16="http://schemas.microsoft.com/office/drawing/2014/main" id="{89E5D57D-E2AA-4929-8823-8D67AC61B1DD}"/>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Freeform 8">
                    <a:extLst>
                      <a:ext uri="{FF2B5EF4-FFF2-40B4-BE49-F238E27FC236}">
                        <a16:creationId xmlns:a16="http://schemas.microsoft.com/office/drawing/2014/main" id="{22AC53AD-D5DF-4C72-B812-3B4BB3BEF034}"/>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8">
                    <a:extLst>
                      <a:ext uri="{FF2B5EF4-FFF2-40B4-BE49-F238E27FC236}">
                        <a16:creationId xmlns:a16="http://schemas.microsoft.com/office/drawing/2014/main" id="{1157AC7A-7713-4F94-B183-A698909F36EA}"/>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8">
                    <a:extLst>
                      <a:ext uri="{FF2B5EF4-FFF2-40B4-BE49-F238E27FC236}">
                        <a16:creationId xmlns:a16="http://schemas.microsoft.com/office/drawing/2014/main" id="{8DF2D3D5-4E1E-45D2-8277-EF2C4AE1A9DA}"/>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8">
                    <a:extLst>
                      <a:ext uri="{FF2B5EF4-FFF2-40B4-BE49-F238E27FC236}">
                        <a16:creationId xmlns:a16="http://schemas.microsoft.com/office/drawing/2014/main" id="{D160D970-BB9E-491C-A0AD-5DDC21FE0B50}"/>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8">
                    <a:extLst>
                      <a:ext uri="{FF2B5EF4-FFF2-40B4-BE49-F238E27FC236}">
                        <a16:creationId xmlns:a16="http://schemas.microsoft.com/office/drawing/2014/main" id="{B8A9BB64-247B-4C61-8C75-A2523E28F1F0}"/>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8">
                    <a:extLst>
                      <a:ext uri="{FF2B5EF4-FFF2-40B4-BE49-F238E27FC236}">
                        <a16:creationId xmlns:a16="http://schemas.microsoft.com/office/drawing/2014/main" id="{1ED0116F-7578-474B-92FF-4026C53F9871}"/>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8">
                    <a:extLst>
                      <a:ext uri="{FF2B5EF4-FFF2-40B4-BE49-F238E27FC236}">
                        <a16:creationId xmlns:a16="http://schemas.microsoft.com/office/drawing/2014/main" id="{F858769B-81F6-4556-AFB6-DB7E85684EF3}"/>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8">
                    <a:extLst>
                      <a:ext uri="{FF2B5EF4-FFF2-40B4-BE49-F238E27FC236}">
                        <a16:creationId xmlns:a16="http://schemas.microsoft.com/office/drawing/2014/main" id="{17C75BED-90AD-40CD-87D1-1DB3FF7EECF4}"/>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8">
                    <a:extLst>
                      <a:ext uri="{FF2B5EF4-FFF2-40B4-BE49-F238E27FC236}">
                        <a16:creationId xmlns:a16="http://schemas.microsoft.com/office/drawing/2014/main" id="{12FA5895-7433-41F8-ABE8-E39A02800CF6}"/>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5" name="Rectangle 254">
                  <a:extLst>
                    <a:ext uri="{FF2B5EF4-FFF2-40B4-BE49-F238E27FC236}">
                      <a16:creationId xmlns:a16="http://schemas.microsoft.com/office/drawing/2014/main" id="{0DFDDBCC-163A-4221-B2C4-B294B8D63681}"/>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51" name="Rectangle 42">
                <a:extLst>
                  <a:ext uri="{FF2B5EF4-FFF2-40B4-BE49-F238E27FC236}">
                    <a16:creationId xmlns:a16="http://schemas.microsoft.com/office/drawing/2014/main" id="{D57F4472-E608-42F3-AF28-E59A5DAE676A}"/>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Rectangle 42">
                <a:extLst>
                  <a:ext uri="{FF2B5EF4-FFF2-40B4-BE49-F238E27FC236}">
                    <a16:creationId xmlns:a16="http://schemas.microsoft.com/office/drawing/2014/main" id="{A29E31B0-7CD4-4391-B1DC-3403B6BD08F5}"/>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Rectangle 42">
                <a:extLst>
                  <a:ext uri="{FF2B5EF4-FFF2-40B4-BE49-F238E27FC236}">
                    <a16:creationId xmlns:a16="http://schemas.microsoft.com/office/drawing/2014/main" id="{67CDC070-1C48-458B-98DE-84845628BCDB}"/>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84" name="Group 283">
              <a:extLst>
                <a:ext uri="{FF2B5EF4-FFF2-40B4-BE49-F238E27FC236}">
                  <a16:creationId xmlns:a16="http://schemas.microsoft.com/office/drawing/2014/main" id="{E815813C-B5AF-476A-B9C8-86A3C7B10CF9}"/>
                </a:ext>
              </a:extLst>
            </p:cNvPr>
            <p:cNvGrpSpPr>
              <a:grpSpLocks noChangeAspect="1"/>
            </p:cNvGrpSpPr>
            <p:nvPr/>
          </p:nvGrpSpPr>
          <p:grpSpPr>
            <a:xfrm>
              <a:off x="10387928" y="4711548"/>
              <a:ext cx="396335" cy="825545"/>
              <a:chOff x="9191145" y="3741535"/>
              <a:chExt cx="774393" cy="2092980"/>
            </a:xfrm>
          </p:grpSpPr>
          <p:grpSp>
            <p:nvGrpSpPr>
              <p:cNvPr id="285" name="Group 284">
                <a:extLst>
                  <a:ext uri="{FF2B5EF4-FFF2-40B4-BE49-F238E27FC236}">
                    <a16:creationId xmlns:a16="http://schemas.microsoft.com/office/drawing/2014/main" id="{9FC419A9-DA6D-4179-B8AF-C4FB9AC7BC0F}"/>
                  </a:ext>
                </a:extLst>
              </p:cNvPr>
              <p:cNvGrpSpPr>
                <a:grpSpLocks noChangeAspect="1"/>
              </p:cNvGrpSpPr>
              <p:nvPr/>
            </p:nvGrpSpPr>
            <p:grpSpPr>
              <a:xfrm>
                <a:off x="9191145" y="3741535"/>
                <a:ext cx="774393" cy="2092980"/>
                <a:chOff x="6576174" y="3760259"/>
                <a:chExt cx="1081539" cy="2764684"/>
              </a:xfrm>
            </p:grpSpPr>
            <p:grpSp>
              <p:nvGrpSpPr>
                <p:cNvPr id="289" name="Group 288">
                  <a:extLst>
                    <a:ext uri="{FF2B5EF4-FFF2-40B4-BE49-F238E27FC236}">
                      <a16:creationId xmlns:a16="http://schemas.microsoft.com/office/drawing/2014/main" id="{8EE569CC-EE96-4ABC-9F4F-C37DC91571F9}"/>
                    </a:ext>
                  </a:extLst>
                </p:cNvPr>
                <p:cNvGrpSpPr/>
                <p:nvPr/>
              </p:nvGrpSpPr>
              <p:grpSpPr>
                <a:xfrm>
                  <a:off x="6576174" y="3760259"/>
                  <a:ext cx="1081539" cy="2764684"/>
                  <a:chOff x="6576174" y="3760259"/>
                  <a:chExt cx="1081539" cy="2764684"/>
                </a:xfrm>
              </p:grpSpPr>
              <p:grpSp>
                <p:nvGrpSpPr>
                  <p:cNvPr id="291" name="Group 290">
                    <a:extLst>
                      <a:ext uri="{FF2B5EF4-FFF2-40B4-BE49-F238E27FC236}">
                        <a16:creationId xmlns:a16="http://schemas.microsoft.com/office/drawing/2014/main" id="{223EEC1D-E62F-4E11-91C8-D209A427958A}"/>
                      </a:ext>
                    </a:extLst>
                  </p:cNvPr>
                  <p:cNvGrpSpPr/>
                  <p:nvPr/>
                </p:nvGrpSpPr>
                <p:grpSpPr>
                  <a:xfrm>
                    <a:off x="6576174" y="3760259"/>
                    <a:ext cx="1081539" cy="2764684"/>
                    <a:chOff x="5365826" y="3709999"/>
                    <a:chExt cx="1074023" cy="2853208"/>
                  </a:xfrm>
                </p:grpSpPr>
                <p:sp>
                  <p:nvSpPr>
                    <p:cNvPr id="301" name="Rectangle 300">
                      <a:extLst>
                        <a:ext uri="{FF2B5EF4-FFF2-40B4-BE49-F238E27FC236}">
                          <a16:creationId xmlns:a16="http://schemas.microsoft.com/office/drawing/2014/main" id="{FFCC5225-E7FA-4150-8DBE-2A361E3786D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a:extLst>
                        <a:ext uri="{FF2B5EF4-FFF2-40B4-BE49-F238E27FC236}">
                          <a16:creationId xmlns:a16="http://schemas.microsoft.com/office/drawing/2014/main" id="{80CD6199-C2FD-484A-BE9D-0DB6A7784C82}"/>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a:extLst>
                        <a:ext uri="{FF2B5EF4-FFF2-40B4-BE49-F238E27FC236}">
                          <a16:creationId xmlns:a16="http://schemas.microsoft.com/office/drawing/2014/main" id="{B42A4D69-A974-475F-8256-41517DBAFA9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304" name="Rectangle 303">
                      <a:extLst>
                        <a:ext uri="{FF2B5EF4-FFF2-40B4-BE49-F238E27FC236}">
                          <a16:creationId xmlns:a16="http://schemas.microsoft.com/office/drawing/2014/main" id="{F683FAE8-FF5F-4468-91FD-5DF79843B359}"/>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a:extLst>
                        <a:ext uri="{FF2B5EF4-FFF2-40B4-BE49-F238E27FC236}">
                          <a16:creationId xmlns:a16="http://schemas.microsoft.com/office/drawing/2014/main" id="{0EFE9791-640F-4BC3-8A43-4C7F5EC130DA}"/>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a:extLst>
                        <a:ext uri="{FF2B5EF4-FFF2-40B4-BE49-F238E27FC236}">
                          <a16:creationId xmlns:a16="http://schemas.microsoft.com/office/drawing/2014/main" id="{AE86C553-E03E-4B4A-8BAD-CD78D3C0A0B1}"/>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a:extLst>
                        <a:ext uri="{FF2B5EF4-FFF2-40B4-BE49-F238E27FC236}">
                          <a16:creationId xmlns:a16="http://schemas.microsoft.com/office/drawing/2014/main" id="{3DABC401-6714-4108-90A8-06A8758C6F5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308" name="Rectangle 307">
                      <a:extLst>
                        <a:ext uri="{FF2B5EF4-FFF2-40B4-BE49-F238E27FC236}">
                          <a16:creationId xmlns:a16="http://schemas.microsoft.com/office/drawing/2014/main" id="{A6E51460-9E05-4C09-9887-EC3011875F0E}"/>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a:extLst>
                        <a:ext uri="{FF2B5EF4-FFF2-40B4-BE49-F238E27FC236}">
                          <a16:creationId xmlns:a16="http://schemas.microsoft.com/office/drawing/2014/main" id="{97E6FB8F-BD10-4D9C-8EF0-43D881ADCF41}"/>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0" name="Freeform 34">
                      <a:extLst>
                        <a:ext uri="{FF2B5EF4-FFF2-40B4-BE49-F238E27FC236}">
                          <a16:creationId xmlns:a16="http://schemas.microsoft.com/office/drawing/2014/main" id="{6B4D11B8-C34E-4716-8B15-B5639CF073F5}"/>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35">
                      <a:extLst>
                        <a:ext uri="{FF2B5EF4-FFF2-40B4-BE49-F238E27FC236}">
                          <a16:creationId xmlns:a16="http://schemas.microsoft.com/office/drawing/2014/main" id="{BDC9DEC3-34BA-4C7E-A706-FA35A875439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36">
                      <a:extLst>
                        <a:ext uri="{FF2B5EF4-FFF2-40B4-BE49-F238E27FC236}">
                          <a16:creationId xmlns:a16="http://schemas.microsoft.com/office/drawing/2014/main" id="{C048AFEF-74D3-492B-B5C1-C72622060F94}"/>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37">
                      <a:extLst>
                        <a:ext uri="{FF2B5EF4-FFF2-40B4-BE49-F238E27FC236}">
                          <a16:creationId xmlns:a16="http://schemas.microsoft.com/office/drawing/2014/main" id="{BA6A68BB-D142-4212-BF8F-58420757DFE3}"/>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34">
                      <a:extLst>
                        <a:ext uri="{FF2B5EF4-FFF2-40B4-BE49-F238E27FC236}">
                          <a16:creationId xmlns:a16="http://schemas.microsoft.com/office/drawing/2014/main" id="{DAE70E91-219A-473F-BD5E-406D0568EC2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35">
                      <a:extLst>
                        <a:ext uri="{FF2B5EF4-FFF2-40B4-BE49-F238E27FC236}">
                          <a16:creationId xmlns:a16="http://schemas.microsoft.com/office/drawing/2014/main" id="{DD79A56B-52A5-44A3-AB5C-FF0AE71AE558}"/>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36">
                      <a:extLst>
                        <a:ext uri="{FF2B5EF4-FFF2-40B4-BE49-F238E27FC236}">
                          <a16:creationId xmlns:a16="http://schemas.microsoft.com/office/drawing/2014/main" id="{EC336496-7265-4311-ACB8-8F40CCA17796}"/>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37">
                      <a:extLst>
                        <a:ext uri="{FF2B5EF4-FFF2-40B4-BE49-F238E27FC236}">
                          <a16:creationId xmlns:a16="http://schemas.microsoft.com/office/drawing/2014/main" id="{4130D138-0E72-4BD4-939A-11BFAB2F8E1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Rectangle 42">
                      <a:extLst>
                        <a:ext uri="{FF2B5EF4-FFF2-40B4-BE49-F238E27FC236}">
                          <a16:creationId xmlns:a16="http://schemas.microsoft.com/office/drawing/2014/main" id="{7F2F2EC1-80D7-486B-8B96-168622164150}"/>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2" name="Freeform 8">
                    <a:extLst>
                      <a:ext uri="{FF2B5EF4-FFF2-40B4-BE49-F238E27FC236}">
                        <a16:creationId xmlns:a16="http://schemas.microsoft.com/office/drawing/2014/main" id="{B124D45B-BA5A-49A5-8875-C43413CA0824}"/>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8">
                    <a:extLst>
                      <a:ext uri="{FF2B5EF4-FFF2-40B4-BE49-F238E27FC236}">
                        <a16:creationId xmlns:a16="http://schemas.microsoft.com/office/drawing/2014/main" id="{0F72F280-0C35-4B6C-9958-71AA6C468EC0}"/>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8">
                    <a:extLst>
                      <a:ext uri="{FF2B5EF4-FFF2-40B4-BE49-F238E27FC236}">
                        <a16:creationId xmlns:a16="http://schemas.microsoft.com/office/drawing/2014/main" id="{7D25B36B-2FA7-436E-B80F-76AACE4E473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8">
                    <a:extLst>
                      <a:ext uri="{FF2B5EF4-FFF2-40B4-BE49-F238E27FC236}">
                        <a16:creationId xmlns:a16="http://schemas.microsoft.com/office/drawing/2014/main" id="{539B7257-B82D-4AB4-A9DC-E7215DB4C7CD}"/>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8">
                    <a:extLst>
                      <a:ext uri="{FF2B5EF4-FFF2-40B4-BE49-F238E27FC236}">
                        <a16:creationId xmlns:a16="http://schemas.microsoft.com/office/drawing/2014/main" id="{98E2F161-6E2C-42CF-87E7-19FA77044AA6}"/>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8">
                    <a:extLst>
                      <a:ext uri="{FF2B5EF4-FFF2-40B4-BE49-F238E27FC236}">
                        <a16:creationId xmlns:a16="http://schemas.microsoft.com/office/drawing/2014/main" id="{F1DCB025-91E1-4CF3-B4C5-F02D52F0C61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8">
                    <a:extLst>
                      <a:ext uri="{FF2B5EF4-FFF2-40B4-BE49-F238E27FC236}">
                        <a16:creationId xmlns:a16="http://schemas.microsoft.com/office/drawing/2014/main" id="{F7040E1F-2DE1-4B72-B288-46576A857F46}"/>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8">
                    <a:extLst>
                      <a:ext uri="{FF2B5EF4-FFF2-40B4-BE49-F238E27FC236}">
                        <a16:creationId xmlns:a16="http://schemas.microsoft.com/office/drawing/2014/main" id="{C4A591B0-FC4F-42A1-B2BB-938C57BFF5CF}"/>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8">
                    <a:extLst>
                      <a:ext uri="{FF2B5EF4-FFF2-40B4-BE49-F238E27FC236}">
                        <a16:creationId xmlns:a16="http://schemas.microsoft.com/office/drawing/2014/main" id="{60BD03DA-C2D8-467D-A9BB-992EA846C9D4}"/>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0" name="Rectangle 289">
                  <a:extLst>
                    <a:ext uri="{FF2B5EF4-FFF2-40B4-BE49-F238E27FC236}">
                      <a16:creationId xmlns:a16="http://schemas.microsoft.com/office/drawing/2014/main" id="{ACC8E1BC-4BD1-422A-AE6D-D6F5D3D7A73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86" name="Rectangle 42">
                <a:extLst>
                  <a:ext uri="{FF2B5EF4-FFF2-40B4-BE49-F238E27FC236}">
                    <a16:creationId xmlns:a16="http://schemas.microsoft.com/office/drawing/2014/main" id="{FE1415AC-810C-4DDC-8E99-BE136BB48992}"/>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Rectangle 42">
                <a:extLst>
                  <a:ext uri="{FF2B5EF4-FFF2-40B4-BE49-F238E27FC236}">
                    <a16:creationId xmlns:a16="http://schemas.microsoft.com/office/drawing/2014/main" id="{F2E7B6FB-571F-4BC8-8299-1A757B9A7617}"/>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Rectangle 42">
                <a:extLst>
                  <a:ext uri="{FF2B5EF4-FFF2-40B4-BE49-F238E27FC236}">
                    <a16:creationId xmlns:a16="http://schemas.microsoft.com/office/drawing/2014/main" id="{7EEC02F4-4FF3-4BC4-8137-63BB12B0E1A2}"/>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19" name="Arrow: Left-Right 318">
              <a:extLst>
                <a:ext uri="{FF2B5EF4-FFF2-40B4-BE49-F238E27FC236}">
                  <a16:creationId xmlns:a16="http://schemas.microsoft.com/office/drawing/2014/main" id="{A235B96D-90F4-4299-9D8F-3CB43E5A222E}"/>
                </a:ext>
              </a:extLst>
            </p:cNvPr>
            <p:cNvSpPr/>
            <p:nvPr/>
          </p:nvSpPr>
          <p:spPr>
            <a:xfrm>
              <a:off x="7501010" y="3426930"/>
              <a:ext cx="3235957" cy="18143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id="{4656297F-614B-42B2-B4E5-05D3296A322D}"/>
                </a:ext>
              </a:extLst>
            </p:cNvPr>
            <p:cNvSpPr/>
            <p:nvPr/>
          </p:nvSpPr>
          <p:spPr>
            <a:xfrm>
              <a:off x="7412451" y="1388886"/>
              <a:ext cx="1760547" cy="369332"/>
            </a:xfrm>
            <a:prstGeom prst="rect">
              <a:avLst/>
            </a:prstGeom>
          </p:spPr>
          <p:txBody>
            <a:bodyPr wrap="none">
              <a:spAutoFit/>
            </a:bodyPr>
            <a:lstStyle/>
            <a:p>
              <a:r>
                <a:rPr lang="en-US" dirty="0"/>
                <a:t>Vertical scaling </a:t>
              </a:r>
            </a:p>
          </p:txBody>
        </p:sp>
        <p:sp>
          <p:nvSpPr>
            <p:cNvPr id="322" name="Rectangle 321">
              <a:extLst>
                <a:ext uri="{FF2B5EF4-FFF2-40B4-BE49-F238E27FC236}">
                  <a16:creationId xmlns:a16="http://schemas.microsoft.com/office/drawing/2014/main" id="{FB9981C2-B06B-4147-AE0E-C2327286984E}"/>
                </a:ext>
              </a:extLst>
            </p:cNvPr>
            <p:cNvSpPr/>
            <p:nvPr/>
          </p:nvSpPr>
          <p:spPr>
            <a:xfrm>
              <a:off x="7420711" y="3763791"/>
              <a:ext cx="2064989" cy="369332"/>
            </a:xfrm>
            <a:prstGeom prst="rect">
              <a:avLst/>
            </a:prstGeom>
          </p:spPr>
          <p:txBody>
            <a:bodyPr wrap="none">
              <a:spAutoFit/>
            </a:bodyPr>
            <a:lstStyle/>
            <a:p>
              <a:r>
                <a:rPr lang="en-US" dirty="0"/>
                <a:t>Horizontal scaling </a:t>
              </a:r>
            </a:p>
          </p:txBody>
        </p:sp>
      </p:grpSp>
    </p:spTree>
    <p:extLst>
      <p:ext uri="{BB962C8B-B14F-4D97-AF65-F5344CB8AC3E}">
        <p14:creationId xmlns:p14="http://schemas.microsoft.com/office/powerpoint/2010/main" val="25969498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Scale Sets</a:t>
            </a:r>
          </a:p>
        </p:txBody>
      </p:sp>
      <p:sp>
        <p:nvSpPr>
          <p:cNvPr id="3" name="Text Placeholder 2">
            <a:extLst>
              <a:ext uri="{FF2B5EF4-FFF2-40B4-BE49-F238E27FC236}">
                <a16:creationId xmlns:a16="http://schemas.microsoft.com/office/drawing/2014/main" id="{D3551FB6-F8B9-462B-A478-205C74400ED7}"/>
              </a:ext>
            </a:extLst>
          </p:cNvPr>
          <p:cNvSpPr>
            <a:spLocks noGrp="1"/>
          </p:cNvSpPr>
          <p:nvPr>
            <p:ph type="body" sz="quarter" idx="10"/>
          </p:nvPr>
        </p:nvSpPr>
        <p:spPr>
          <a:xfrm>
            <a:off x="584200" y="3873897"/>
            <a:ext cx="11018520" cy="2499146"/>
          </a:xfrm>
        </p:spPr>
        <p:txBody>
          <a:bodyPr/>
          <a:lstStyle/>
          <a:p>
            <a:r>
              <a:rPr lang="en-US" dirty="0"/>
              <a:t>Scale sets deploy a set of </a:t>
            </a:r>
            <a:r>
              <a:rPr lang="en-US" b="1" dirty="0"/>
              <a:t>identical</a:t>
            </a:r>
            <a:r>
              <a:rPr lang="en-US" dirty="0"/>
              <a:t> VMs</a:t>
            </a:r>
          </a:p>
          <a:p>
            <a:r>
              <a:rPr lang="en-US" dirty="0"/>
              <a:t>No pre-provisioning of VMs is required</a:t>
            </a:r>
          </a:p>
          <a:p>
            <a:r>
              <a:rPr lang="en-US" dirty="0"/>
              <a:t>As demand goes up VMs are added</a:t>
            </a:r>
          </a:p>
          <a:p>
            <a:r>
              <a:rPr lang="en-US" dirty="0"/>
              <a:t>As demand goes down VM are removed</a:t>
            </a:r>
          </a:p>
          <a:p>
            <a:r>
              <a:rPr lang="en-US" dirty="0"/>
              <a:t>The process can be manual, automated, or a combination of both</a:t>
            </a:r>
          </a:p>
        </p:txBody>
      </p:sp>
      <p:pic>
        <p:nvPicPr>
          <p:cNvPr id="5" name="Picture 4" descr="Image shown as demand increases the scale set adds more VM instances. As the demand decreases VMs are removed from the availability set. ">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082" y="1084554"/>
            <a:ext cx="7659504" cy="2362032"/>
          </a:xfrm>
          <a:prstGeom prst="rect">
            <a:avLst/>
          </a:prstGeom>
          <a:noFill/>
        </p:spPr>
      </p:pic>
    </p:spTree>
    <p:extLst>
      <p:ext uri="{BB962C8B-B14F-4D97-AF65-F5344CB8AC3E}">
        <p14:creationId xmlns:p14="http://schemas.microsoft.com/office/powerpoint/2010/main" val="240157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Machine Planning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a:xfrm>
            <a:off x="588263" y="457200"/>
            <a:ext cx="11018520" cy="553998"/>
          </a:xfrm>
        </p:spPr>
        <p:txBody>
          <a:bodyPr/>
          <a:lstStyle/>
          <a:p>
            <a:r>
              <a:rPr lang="en-US" dirty="0"/>
              <a:t>Implementing Scale Sets</a:t>
            </a:r>
          </a:p>
        </p:txBody>
      </p:sp>
      <p:sp>
        <p:nvSpPr>
          <p:cNvPr id="3" name="Text Placeholder 2">
            <a:extLst>
              <a:ext uri="{FF2B5EF4-FFF2-40B4-BE49-F238E27FC236}">
                <a16:creationId xmlns:a16="http://schemas.microsoft.com/office/drawing/2014/main" id="{5839F323-8DCB-435B-9084-226DA7FEDA83}"/>
              </a:ext>
            </a:extLst>
          </p:cNvPr>
          <p:cNvSpPr>
            <a:spLocks noGrp="1"/>
          </p:cNvSpPr>
          <p:nvPr>
            <p:ph type="body" sz="quarter" idx="10"/>
          </p:nvPr>
        </p:nvSpPr>
        <p:spPr>
          <a:xfrm>
            <a:off x="584200" y="1435497"/>
            <a:ext cx="5213096" cy="4222694"/>
          </a:xfrm>
        </p:spPr>
        <p:txBody>
          <a:bodyPr vert="horz" wrap="square" lIns="0" tIns="0" rIns="0" bIns="0" rtlCol="0" anchor="t">
            <a:spAutoFit/>
          </a:bodyPr>
          <a:lstStyle/>
          <a:p>
            <a:r>
              <a:rPr lang="en-US" b="1" dirty="0">
                <a:latin typeface="Segoe UI Semilight"/>
                <a:cs typeface="Segoe UI Semilight"/>
              </a:rPr>
              <a:t>Instance count. </a:t>
            </a:r>
            <a:r>
              <a:rPr lang="en-US" dirty="0">
                <a:latin typeface="Segoe UI Semilight"/>
                <a:cs typeface="Segoe UI Semilight"/>
              </a:rPr>
              <a:t>Number of VMs in the scale set (0 to 1000)</a:t>
            </a:r>
          </a:p>
          <a:p>
            <a:r>
              <a:rPr lang="en-US" b="1" dirty="0">
                <a:latin typeface="Segoe UI Semilight"/>
                <a:cs typeface="Segoe UI Semilight"/>
              </a:rPr>
              <a:t>Instance size.</a:t>
            </a:r>
            <a:r>
              <a:rPr lang="en-US" dirty="0">
                <a:latin typeface="Segoe UI Semilight"/>
                <a:cs typeface="Segoe UI Semilight"/>
              </a:rPr>
              <a:t> The size of each virtual machine in the scale set </a:t>
            </a:r>
            <a:endParaRPr lang="en-US" dirty="0"/>
          </a:p>
          <a:p>
            <a:r>
              <a:rPr lang="en-US" b="1" dirty="0">
                <a:latin typeface="Segoe UI Semilight"/>
                <a:cs typeface="Segoe UI Semilight"/>
              </a:rPr>
              <a:t>Azure Spot Instance.</a:t>
            </a:r>
            <a:r>
              <a:rPr lang="en-US" dirty="0">
                <a:latin typeface="Segoe UI Semilight"/>
                <a:cs typeface="Segoe UI Semilight"/>
              </a:rPr>
              <a:t> Unused capacity at a discounted rate</a:t>
            </a:r>
          </a:p>
          <a:p>
            <a:r>
              <a:rPr lang="en-US" b="1" dirty="0">
                <a:latin typeface="Segoe UI Semilight"/>
                <a:cs typeface="Segoe UI Semilight"/>
              </a:rPr>
              <a:t>Use managed disks</a:t>
            </a:r>
          </a:p>
          <a:p>
            <a:r>
              <a:rPr lang="en-US" b="1" dirty="0">
                <a:latin typeface="Segoe UI Semilight"/>
                <a:cs typeface="Segoe UI Semilight"/>
              </a:rPr>
              <a:t>Enable scaling beyond 100 instances</a:t>
            </a:r>
            <a:endParaRPr lang="en-US" dirty="0">
              <a:latin typeface="Segoe UI Semilight"/>
              <a:cs typeface="Segoe UI Semilight"/>
            </a:endParaRPr>
          </a:p>
        </p:txBody>
      </p:sp>
      <p:pic>
        <p:nvPicPr>
          <p:cNvPr id="17" name="Picture 17" descr="A screenshot of the Scale Set options.">
            <a:extLst>
              <a:ext uri="{FF2B5EF4-FFF2-40B4-BE49-F238E27FC236}">
                <a16:creationId xmlns:a16="http://schemas.microsoft.com/office/drawing/2014/main" id="{7B97B123-E590-42BB-81BB-4976288CEF59}"/>
              </a:ext>
            </a:extLst>
          </p:cNvPr>
          <p:cNvPicPr>
            <a:picLocks noChangeAspect="1"/>
          </p:cNvPicPr>
          <p:nvPr/>
        </p:nvPicPr>
        <p:blipFill>
          <a:blip r:embed="rId2"/>
          <a:stretch>
            <a:fillRect/>
          </a:stretch>
        </p:blipFill>
        <p:spPr>
          <a:xfrm>
            <a:off x="6010009" y="1967942"/>
            <a:ext cx="5697546" cy="2854003"/>
          </a:xfrm>
          <a:prstGeom prst="rect">
            <a:avLst/>
          </a:prstGeom>
          <a:ln w="12700">
            <a:solidFill>
              <a:schemeClr val="tx1"/>
            </a:solidFill>
          </a:ln>
        </p:spPr>
      </p:pic>
    </p:spTree>
    <p:extLst>
      <p:ext uri="{BB962C8B-B14F-4D97-AF65-F5344CB8AC3E}">
        <p14:creationId xmlns:p14="http://schemas.microsoft.com/office/powerpoint/2010/main" val="19937514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Autoscale</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3769892"/>
            <a:ext cx="9424768" cy="2499146"/>
          </a:xfrm>
        </p:spPr>
        <p:txBody>
          <a:bodyPr/>
          <a:lstStyle/>
          <a:p>
            <a:r>
              <a:rPr lang="en-US" dirty="0"/>
              <a:t>Define rules to automatically adjust capacity</a:t>
            </a:r>
          </a:p>
          <a:p>
            <a:r>
              <a:rPr lang="en-US" dirty="0"/>
              <a:t>Scale out (increase) the number of VMs in the set</a:t>
            </a:r>
          </a:p>
          <a:p>
            <a:r>
              <a:rPr lang="en-US" dirty="0"/>
              <a:t>Scale in (reduce) the number of VMs in the set</a:t>
            </a:r>
          </a:p>
          <a:p>
            <a:r>
              <a:rPr lang="en-US" dirty="0"/>
              <a:t>Schedule events to increase or decrease at a fixed time</a:t>
            </a:r>
          </a:p>
          <a:p>
            <a:r>
              <a:rPr lang="en-US" dirty="0"/>
              <a:t>Reduces monitoring and optimizes performance</a:t>
            </a:r>
          </a:p>
        </p:txBody>
      </p:sp>
      <p:pic>
        <p:nvPicPr>
          <p:cNvPr id="2" name="Picture 2" descr="A diagram of a virtual machine scale set scaling from a minimum of 2 to a maximum of 5.">
            <a:extLst>
              <a:ext uri="{FF2B5EF4-FFF2-40B4-BE49-F238E27FC236}">
                <a16:creationId xmlns:a16="http://schemas.microsoft.com/office/drawing/2014/main" id="{F0E1F1F0-348D-4A40-9021-FA1CB330A0D5}"/>
              </a:ext>
            </a:extLst>
          </p:cNvPr>
          <p:cNvPicPr>
            <a:picLocks noChangeAspect="1"/>
          </p:cNvPicPr>
          <p:nvPr/>
        </p:nvPicPr>
        <p:blipFill>
          <a:blip r:embed="rId3"/>
          <a:stretch>
            <a:fillRect/>
          </a:stretch>
        </p:blipFill>
        <p:spPr>
          <a:xfrm>
            <a:off x="2082800" y="1255753"/>
            <a:ext cx="7435272" cy="2268311"/>
          </a:xfrm>
          <a:prstGeom prst="rect">
            <a:avLst/>
          </a:prstGeom>
        </p:spPr>
      </p:pic>
    </p:spTree>
    <p:extLst>
      <p:ext uri="{BB962C8B-B14F-4D97-AF65-F5344CB8AC3E}">
        <p14:creationId xmlns:p14="http://schemas.microsoft.com/office/powerpoint/2010/main" val="9628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Autoscale</a:t>
            </a:r>
          </a:p>
        </p:txBody>
      </p:sp>
      <p:sp>
        <p:nvSpPr>
          <p:cNvPr id="3" name="Text Placeholder 2">
            <a:extLst>
              <a:ext uri="{FF2B5EF4-FFF2-40B4-BE49-F238E27FC236}">
                <a16:creationId xmlns:a16="http://schemas.microsoft.com/office/drawing/2014/main" id="{69A5CA55-2B95-4965-A451-B24489DDA8C3}"/>
              </a:ext>
            </a:extLst>
          </p:cNvPr>
          <p:cNvSpPr>
            <a:spLocks noGrp="1"/>
          </p:cNvSpPr>
          <p:nvPr>
            <p:ph type="body" sz="quarter" idx="10"/>
          </p:nvPr>
        </p:nvSpPr>
        <p:spPr>
          <a:xfrm>
            <a:off x="588819" y="1709746"/>
            <a:ext cx="4947921" cy="2753060"/>
          </a:xfrm>
        </p:spPr>
        <p:txBody>
          <a:bodyPr/>
          <a:lstStyle/>
          <a:p>
            <a:r>
              <a:rPr lang="en-US" dirty="0"/>
              <a:t>Define a minimum, maximum, and default number of VM instances</a:t>
            </a:r>
          </a:p>
          <a:p>
            <a:r>
              <a:rPr lang="en-US" dirty="0"/>
              <a:t>Create more advanced scale sets with scale out and scale in parameters</a:t>
            </a:r>
          </a:p>
          <a:p>
            <a:endParaRPr lang="en-US" dirty="0"/>
          </a:p>
        </p:txBody>
      </p:sp>
      <p:pic>
        <p:nvPicPr>
          <p:cNvPr id="4" name="Picture 4"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555D6A07-C9D2-4567-8BD4-9D18A595AD0B}"/>
              </a:ext>
            </a:extLst>
          </p:cNvPr>
          <p:cNvPicPr>
            <a:picLocks noChangeAspect="1"/>
          </p:cNvPicPr>
          <p:nvPr/>
        </p:nvPicPr>
        <p:blipFill>
          <a:blip r:embed="rId3"/>
          <a:stretch>
            <a:fillRect/>
          </a:stretch>
        </p:blipFill>
        <p:spPr>
          <a:xfrm>
            <a:off x="6096000" y="1707468"/>
            <a:ext cx="5620327" cy="3683208"/>
          </a:xfrm>
          <a:prstGeom prst="rect">
            <a:avLst/>
          </a:prstGeom>
          <a:ln>
            <a:solidFill>
              <a:schemeClr val="tx1"/>
            </a:solid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Virtual Machine Extensions</a:t>
            </a:r>
          </a:p>
        </p:txBody>
      </p:sp>
    </p:spTree>
    <p:extLst>
      <p:ext uri="{BB962C8B-B14F-4D97-AF65-F5344CB8AC3E}">
        <p14:creationId xmlns:p14="http://schemas.microsoft.com/office/powerpoint/2010/main" val="128868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Extensions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1982081"/>
          </a:xfrm>
        </p:spPr>
        <p:txBody>
          <a:bodyPr/>
          <a:lstStyle/>
          <a:p>
            <a:r>
              <a:rPr lang="en-US" dirty="0"/>
              <a:t>Virtual Machine Extensions</a:t>
            </a:r>
          </a:p>
          <a:p>
            <a:r>
              <a:rPr lang="en-US" dirty="0"/>
              <a:t>Custom Script Extensions</a:t>
            </a:r>
          </a:p>
          <a:p>
            <a:r>
              <a:rPr lang="en-US" dirty="0"/>
              <a:t>Desired State Configuration</a:t>
            </a:r>
          </a:p>
          <a:p>
            <a:r>
              <a:rPr lang="en-US" dirty="0"/>
              <a:t>Demonstration – Custom Script Extension</a:t>
            </a:r>
          </a:p>
        </p:txBody>
      </p:sp>
    </p:spTree>
    <p:extLst>
      <p:ext uri="{BB962C8B-B14F-4D97-AF65-F5344CB8AC3E}">
        <p14:creationId xmlns:p14="http://schemas.microsoft.com/office/powerpoint/2010/main" val="95468804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3" name="Text Placeholder 2">
            <a:extLst>
              <a:ext uri="{FF2B5EF4-FFF2-40B4-BE49-F238E27FC236}">
                <a16:creationId xmlns:a16="http://schemas.microsoft.com/office/drawing/2014/main" id="{5894A69C-958A-49B2-A75A-434C9DA2786F}"/>
              </a:ext>
            </a:extLst>
          </p:cNvPr>
          <p:cNvSpPr>
            <a:spLocks noGrp="1"/>
          </p:cNvSpPr>
          <p:nvPr>
            <p:ph type="body" sz="quarter" idx="10"/>
          </p:nvPr>
        </p:nvSpPr>
        <p:spPr>
          <a:xfrm>
            <a:off x="584200" y="1227679"/>
            <a:ext cx="5863492" cy="4998291"/>
          </a:xfrm>
        </p:spPr>
        <p:txBody>
          <a:bodyPr/>
          <a:lstStyle/>
          <a:p>
            <a:r>
              <a:rPr lang="en-US" dirty="0"/>
              <a:t>Extensions are small applications that provide post-deployment VM configuration and automation tasks</a:t>
            </a:r>
          </a:p>
          <a:p>
            <a:pPr lvl="0"/>
            <a:r>
              <a:rPr lang="en-US" dirty="0"/>
              <a:t>Managed with Azure CLI, PowerShell, Azure Resource Manager templates, and the Azure portal</a:t>
            </a:r>
          </a:p>
          <a:p>
            <a:pPr lvl="0"/>
            <a:r>
              <a:rPr lang="en-US" dirty="0"/>
              <a:t>Bundled with a new VM deployment or run against any existing system</a:t>
            </a:r>
          </a:p>
          <a:p>
            <a:pPr lvl="0"/>
            <a:r>
              <a:rPr lang="en-US" dirty="0"/>
              <a:t>Different for Windows and Linux machines</a:t>
            </a:r>
          </a:p>
        </p:txBody>
      </p:sp>
      <p:pic>
        <p:nvPicPr>
          <p:cNvPr id="2" name="Picture 3" descr="Screenshot of the Windows extensions page. The Custom Script Extension and PowerShell Desired State Configuration extensions are highlighted.">
            <a:extLst>
              <a:ext uri="{FF2B5EF4-FFF2-40B4-BE49-F238E27FC236}">
                <a16:creationId xmlns:a16="http://schemas.microsoft.com/office/drawing/2014/main" id="{05021455-9192-425E-98F3-E22E6BAC0F67}"/>
              </a:ext>
            </a:extLst>
          </p:cNvPr>
          <p:cNvPicPr>
            <a:picLocks noChangeAspect="1"/>
          </p:cNvPicPr>
          <p:nvPr/>
        </p:nvPicPr>
        <p:blipFill>
          <a:blip r:embed="rId3"/>
          <a:stretch>
            <a:fillRect/>
          </a:stretch>
        </p:blipFill>
        <p:spPr>
          <a:xfrm>
            <a:off x="7687569" y="988290"/>
            <a:ext cx="3088352" cy="5477163"/>
          </a:xfrm>
          <a:prstGeom prst="rect">
            <a:avLst/>
          </a:prstGeom>
          <a:ln>
            <a:solidFill>
              <a:schemeClr val="tx1"/>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8819" y="1435100"/>
            <a:ext cx="5688584" cy="4222694"/>
          </a:xfrm>
        </p:spPr>
        <p:txBody>
          <a:bodyPr vert="horz" wrap="square" lIns="0" tIns="0" rIns="0" bIns="0" rtlCol="0" anchor="t">
            <a:spAutoFit/>
          </a:bodyPr>
          <a:lstStyle/>
          <a:p>
            <a:r>
              <a:rPr lang="en-US" dirty="0">
                <a:latin typeface="Segoe UI Semilight"/>
                <a:cs typeface="Segoe UI Semilight"/>
              </a:rPr>
              <a:t>Extension scripts can be simple or complex</a:t>
            </a:r>
          </a:p>
          <a:p>
            <a:r>
              <a:rPr lang="en-US" dirty="0">
                <a:latin typeface="Segoe UI Semilight"/>
                <a:cs typeface="Segoe UI Semilight"/>
              </a:rPr>
              <a:t>Extensions have 90 minutes to run</a:t>
            </a:r>
          </a:p>
          <a:p>
            <a:r>
              <a:rPr lang="en-US" dirty="0">
                <a:latin typeface="Segoe UI Semilight"/>
                <a:cs typeface="Segoe UI Semilight"/>
              </a:rPr>
              <a:t>Double check dependencies to ensure availability</a:t>
            </a:r>
          </a:p>
          <a:p>
            <a:r>
              <a:rPr lang="en-US" dirty="0">
                <a:latin typeface="Segoe UI Semilight"/>
                <a:cs typeface="Segoe UI Semilight"/>
              </a:rPr>
              <a:t>Account for any errors that might occur </a:t>
            </a:r>
            <a:endParaRPr lang="en-US" dirty="0"/>
          </a:p>
          <a:p>
            <a:r>
              <a:rPr lang="en-US" dirty="0">
                <a:latin typeface="Segoe UI Semilight"/>
                <a:cs typeface="Segoe UI Semilight"/>
              </a:rPr>
              <a:t>Protect/encrypt sensitive information</a:t>
            </a:r>
          </a:p>
        </p:txBody>
      </p:sp>
      <p:pic>
        <p:nvPicPr>
          <p:cNvPr id="2" name="Picture 4"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99889DCA-D119-43F2-BA46-D3F7678A0869}"/>
              </a:ext>
            </a:extLst>
          </p:cNvPr>
          <p:cNvPicPr>
            <a:picLocks noChangeAspect="1"/>
          </p:cNvPicPr>
          <p:nvPr/>
        </p:nvPicPr>
        <p:blipFill>
          <a:blip r:embed="rId3"/>
          <a:stretch>
            <a:fillRect/>
          </a:stretch>
        </p:blipFill>
        <p:spPr>
          <a:xfrm>
            <a:off x="6664036" y="1580202"/>
            <a:ext cx="5024581" cy="2579997"/>
          </a:xfrm>
          <a:prstGeom prst="rect">
            <a:avLst/>
          </a:prstGeom>
          <a:ln>
            <a:solidFill>
              <a:schemeClr val="tx1"/>
            </a:solidFill>
          </a:ln>
        </p:spPr>
      </p:pic>
      <p:sp>
        <p:nvSpPr>
          <p:cNvPr id="4" name="Rectangle 3">
            <a:extLst>
              <a:ext uri="{FF2B5EF4-FFF2-40B4-BE49-F238E27FC236}">
                <a16:creationId xmlns:a16="http://schemas.microsoft.com/office/drawing/2014/main" id="{31EB11A7-DED9-4FB7-A268-D4ADE0FBAB58}"/>
              </a:ext>
            </a:extLst>
          </p:cNvPr>
          <p:cNvSpPr/>
          <p:nvPr/>
        </p:nvSpPr>
        <p:spPr>
          <a:xfrm>
            <a:off x="708521" y="6071724"/>
            <a:ext cx="104150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For PowerShell use the Set-AzVmCustomScriptExtension command </a:t>
            </a:r>
          </a:p>
        </p:txBody>
      </p:sp>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6978" y="366409"/>
            <a:ext cx="11018520" cy="553998"/>
          </a:xfrm>
        </p:spPr>
        <p:txBody>
          <a:bodyPr/>
          <a:lstStyle/>
          <a:p>
            <a:r>
              <a:rPr lang="en-US" dirty="0"/>
              <a:t>Desired State Configuration</a:t>
            </a:r>
          </a:p>
        </p:txBody>
      </p:sp>
      <p:sp>
        <p:nvSpPr>
          <p:cNvPr id="4" name="Text Placeholder 3">
            <a:extLst>
              <a:ext uri="{FF2B5EF4-FFF2-40B4-BE49-F238E27FC236}">
                <a16:creationId xmlns:a16="http://schemas.microsoft.com/office/drawing/2014/main" id="{1AE3458F-3C33-4940-8C09-FEFC81435FE6}"/>
              </a:ext>
            </a:extLst>
          </p:cNvPr>
          <p:cNvSpPr>
            <a:spLocks noGrp="1"/>
          </p:cNvSpPr>
          <p:nvPr>
            <p:ph type="body" sz="quarter" idx="10"/>
          </p:nvPr>
        </p:nvSpPr>
        <p:spPr>
          <a:xfrm>
            <a:off x="584200" y="1435497"/>
            <a:ext cx="6004169" cy="3477875"/>
          </a:xfrm>
        </p:spPr>
        <p:txBody>
          <a:bodyPr/>
          <a:lstStyle/>
          <a:p>
            <a:pPr lvl="0">
              <a:spcBef>
                <a:spcPts val="1200"/>
              </a:spcBef>
            </a:pPr>
            <a:r>
              <a:rPr lang="en-US" dirty="0"/>
              <a:t>Configuration block(s) have a name</a:t>
            </a:r>
          </a:p>
          <a:p>
            <a:pPr lvl="0">
              <a:spcBef>
                <a:spcPts val="1200"/>
              </a:spcBef>
            </a:pPr>
            <a:r>
              <a:rPr lang="en-US" dirty="0"/>
              <a:t>Node blocks define the computers or VMs that you are configuring</a:t>
            </a:r>
          </a:p>
          <a:p>
            <a:pPr lvl="0">
              <a:spcBef>
                <a:spcPts val="1200"/>
              </a:spcBef>
            </a:pPr>
            <a:r>
              <a:rPr lang="en-US" dirty="0"/>
              <a:t>Resource block(s) configure the resource and its properties</a:t>
            </a:r>
          </a:p>
          <a:p>
            <a:pPr lvl="0">
              <a:spcBef>
                <a:spcPts val="1200"/>
              </a:spcBef>
            </a:pPr>
            <a:r>
              <a:rPr lang="en-US" dirty="0"/>
              <a:t>There are many built-in configuration resources</a:t>
            </a:r>
          </a:p>
        </p:txBody>
      </p:sp>
      <p:sp>
        <p:nvSpPr>
          <p:cNvPr id="2" name="Rectangle 1">
            <a:extLst>
              <a:ext uri="{FF2B5EF4-FFF2-40B4-BE49-F238E27FC236}">
                <a16:creationId xmlns:a16="http://schemas.microsoft.com/office/drawing/2014/main" id="{7767CB98-942A-4784-A494-9808E1542118}"/>
              </a:ext>
            </a:extLst>
          </p:cNvPr>
          <p:cNvSpPr/>
          <p:nvPr/>
        </p:nvSpPr>
        <p:spPr>
          <a:xfrm>
            <a:off x="7043609" y="1435100"/>
            <a:ext cx="4565779" cy="3696846"/>
          </a:xfrm>
          <a:prstGeom prst="rect">
            <a:avLst/>
          </a:prstGeom>
          <a:ln>
            <a:solidFill>
              <a:schemeClr val="tx1"/>
            </a:solidFill>
          </a:ln>
        </p:spPr>
        <p:txBody>
          <a:bodyPr wrap="square">
            <a:spAutoFit/>
          </a:bodyPr>
          <a:lstStyle/>
          <a:p>
            <a:pPr marR="0">
              <a:lnSpc>
                <a:spcPct val="107000"/>
              </a:lnSpc>
              <a:spcBef>
                <a:spcPts val="0"/>
              </a:spcBef>
              <a:spcAft>
                <a:spcPts val="0"/>
              </a:spcAft>
            </a:pPr>
            <a:r>
              <a:rPr lang="en-US" sz="2000" b="1" dirty="0">
                <a:latin typeface="Consolas" panose="020B0609020204030204" pitchFamily="49" charset="0"/>
                <a:ea typeface="Verdana" panose="020B0604030504040204" pitchFamily="34" charset="0"/>
              </a:rPr>
              <a:t>configuration</a:t>
            </a:r>
            <a:r>
              <a:rPr lang="en-US" sz="2000" dirty="0">
                <a:latin typeface="Consolas" panose="020B0609020204030204" pitchFamily="49" charset="0"/>
                <a:ea typeface="Verdana" panose="020B0604030504040204" pitchFamily="34" charset="0"/>
              </a:rPr>
              <a:t> IISInstall</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Node “localhost”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WindowsFeature IIS</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Ensure = “Present”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Name = “Web-Server”</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endParaRPr lang="en-US" sz="2000" dirty="0">
              <a:effectLst/>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sp>
        <p:nvSpPr>
          <p:cNvPr id="3" name="Text Placeholder 2">
            <a:extLst>
              <a:ext uri="{FF2B5EF4-FFF2-40B4-BE49-F238E27FC236}">
                <a16:creationId xmlns:a16="http://schemas.microsoft.com/office/drawing/2014/main" id="{FE406ACE-6E63-4E40-8F6C-975429949682}"/>
              </a:ext>
            </a:extLst>
          </p:cNvPr>
          <p:cNvSpPr>
            <a:spLocks noGrp="1"/>
          </p:cNvSpPr>
          <p:nvPr>
            <p:ph type="body" sz="quarter" idx="10"/>
          </p:nvPr>
        </p:nvSpPr>
        <p:spPr>
          <a:xfrm>
            <a:off x="584200" y="1435497"/>
            <a:ext cx="11018520" cy="1982081"/>
          </a:xfrm>
        </p:spPr>
        <p:txBody>
          <a:bodyPr/>
          <a:lstStyle/>
          <a:p>
            <a:r>
              <a:rPr lang="en-US" dirty="0"/>
              <a:t>Verify the Web Server feature is available on a virtual machine</a:t>
            </a:r>
          </a:p>
          <a:p>
            <a:r>
              <a:rPr lang="en-US" dirty="0"/>
              <a:t>Create a PowerShell script file to install the Web Server</a:t>
            </a:r>
          </a:p>
          <a:p>
            <a:r>
              <a:rPr lang="en-US" dirty="0"/>
              <a:t>Configure an Extension in the Portal to run the script</a:t>
            </a:r>
          </a:p>
          <a:p>
            <a:r>
              <a:rPr lang="en-US" dirty="0"/>
              <a:t>Verify the Web Server feature was installed</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Module 08 Labs and Review</a:t>
            </a:r>
            <a:endParaRPr lang="en-US" strike="sngStrike" dirty="0">
              <a:solidFill>
                <a:srgbClr val="FF0000"/>
              </a:solidFill>
            </a:endParaRP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Planning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050340"/>
          </a:xfrm>
        </p:spPr>
        <p:txBody>
          <a:bodyPr/>
          <a:lstStyle/>
          <a:p>
            <a:r>
              <a:rPr lang="en-US" dirty="0"/>
              <a:t>IaaS Cloud Services</a:t>
            </a:r>
          </a:p>
          <a:p>
            <a:r>
              <a:rPr lang="en-US" dirty="0"/>
              <a:t>Planning Checklist</a:t>
            </a:r>
          </a:p>
          <a:p>
            <a:r>
              <a:rPr lang="en-US" dirty="0"/>
              <a:t>Location and Pricing</a:t>
            </a:r>
          </a:p>
          <a:p>
            <a:r>
              <a:rPr lang="en-US" dirty="0"/>
              <a:t>Virtual Machine Sizing</a:t>
            </a:r>
          </a:p>
          <a:p>
            <a:r>
              <a:rPr lang="en-US" dirty="0"/>
              <a:t>Virtual Machine Disks</a:t>
            </a:r>
          </a:p>
          <a:p>
            <a:r>
              <a:rPr lang="en-US" dirty="0"/>
              <a:t>Storage Options </a:t>
            </a:r>
          </a:p>
          <a:p>
            <a:r>
              <a:rPr lang="en-US" dirty="0"/>
              <a:t>Supported Operating Systems</a:t>
            </a:r>
          </a:p>
          <a:p>
            <a:r>
              <a:rPr lang="en-US" dirty="0"/>
              <a:t>Virtual Machine Connections</a:t>
            </a: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553998"/>
          </a:xfrm>
        </p:spPr>
        <p:txBody>
          <a:bodyPr/>
          <a:lstStyle/>
          <a:p>
            <a:r>
              <a:rPr lang="en-US" dirty="0">
                <a:cs typeface="Segoe UI"/>
              </a:rPr>
              <a:t>Lab 08 - Manage Virtual Machines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are tasked with identifying different options for deploying and configuring Azure virtual machines. </a:t>
            </a:r>
          </a:p>
          <a:p>
            <a:endParaRPr lang="en-US" sz="1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zone-resilient virtual machines in the Azure portal and with templates.</a:t>
            </a:r>
            <a:endParaRPr lang="en-US" sz="2400" dirty="0"/>
          </a:p>
          <a:p>
            <a:pPr marL="285750" indent="-285750">
              <a:buFont typeface="Arial"/>
              <a:buChar char="•"/>
            </a:pPr>
            <a:r>
              <a:rPr lang="en-US" sz="2400" dirty="0">
                <a:latin typeface="Segoe UI Semilight"/>
                <a:cs typeface="Segoe UI Semilight"/>
              </a:rPr>
              <a:t>Task 2: Configure Azure virtual machines by using virtual machine extensions.</a:t>
            </a:r>
            <a:endParaRPr lang="en-US" sz="2400" dirty="0"/>
          </a:p>
          <a:p>
            <a:pPr marL="285750" indent="-285750">
              <a:buFont typeface="Arial"/>
              <a:buChar char="•"/>
            </a:pPr>
            <a:r>
              <a:rPr lang="en-US" sz="2400" dirty="0">
                <a:latin typeface="Segoe UI Semilight"/>
                <a:cs typeface="Segoe UI Semilight"/>
              </a:rPr>
              <a:t>Task 3: Scale compute and storage for Azure virtual machines.</a:t>
            </a:r>
            <a:endParaRPr lang="en-US" sz="2400" dirty="0"/>
          </a:p>
          <a:p>
            <a:pPr marL="285750" indent="-285750">
              <a:buFont typeface="Arial"/>
              <a:buChar char="•"/>
            </a:pPr>
            <a:r>
              <a:rPr lang="en-US" sz="2400" dirty="0">
                <a:latin typeface="Segoe UI Semilight"/>
                <a:cs typeface="Segoe UI Semilight"/>
              </a:rPr>
              <a:t>Task 4: Deploy zone-resilient scale sets by using the Azure portal.</a:t>
            </a:r>
            <a:endParaRPr lang="en-US" sz="2400" dirty="0"/>
          </a:p>
          <a:p>
            <a:pPr marL="285750" indent="-285750">
              <a:buFont typeface="Arial"/>
              <a:buChar char="•"/>
            </a:pPr>
            <a:r>
              <a:rPr lang="en-US" sz="2400" dirty="0">
                <a:latin typeface="Segoe UI Semilight"/>
                <a:cs typeface="Segoe UI Semilight"/>
              </a:rPr>
              <a:t>Task 5: Configure Azure virtual machine scale sets by using extensions.</a:t>
            </a:r>
            <a:endParaRPr lang="en-US" sz="2400" dirty="0"/>
          </a:p>
          <a:p>
            <a:pPr marL="285750" indent="-285750">
              <a:buFont typeface="Arial"/>
              <a:buChar char="•"/>
            </a:pPr>
            <a:r>
              <a:rPr lang="en-US" sz="2400" dirty="0">
                <a:latin typeface="Segoe UI Semilight"/>
                <a:cs typeface="Segoe UI Semilight"/>
              </a:rPr>
              <a:t>Task 6: Scale compute and storage for Azure virtual machine scale sets.</a:t>
            </a:r>
            <a:endParaRPr lang="en-US" sz="2400" dirty="0"/>
          </a:p>
        </p:txBody>
      </p:sp>
    </p:spTree>
    <p:extLst>
      <p:ext uri="{BB962C8B-B14F-4D97-AF65-F5344CB8AC3E}">
        <p14:creationId xmlns:p14="http://schemas.microsoft.com/office/powerpoint/2010/main" val="18738009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08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533275"/>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Build a scalable application with virtual machine scale sets</a:t>
            </a:r>
          </a:p>
          <a:p>
            <a:pPr marL="685800" lvl="1" indent="-457200">
              <a:buFont typeface="Arial" panose="020B0604020202020204" pitchFamily="34" charset="0"/>
              <a:buChar char="•"/>
            </a:pPr>
            <a:r>
              <a:rPr lang="en-US" sz="2400" dirty="0"/>
              <a:t>Deploy Azure virtual machines from VHD templates</a:t>
            </a:r>
          </a:p>
          <a:p>
            <a:pPr marL="685800" lvl="1" indent="-457200">
              <a:buFont typeface="Arial" panose="020B0604020202020204" pitchFamily="34" charset="0"/>
              <a:buChar char="•"/>
            </a:pPr>
            <a:r>
              <a:rPr lang="en-US" sz="2400" dirty="0"/>
              <a:t>Choose the right disk storage for your virtual machine workload</a:t>
            </a:r>
          </a:p>
          <a:p>
            <a:pPr marL="685800" lvl="1" indent="-457200">
              <a:buFont typeface="Arial" panose="020B0604020202020204" pitchFamily="34" charset="0"/>
              <a:buChar char="•"/>
            </a:pPr>
            <a:r>
              <a:rPr lang="en-US" sz="2400" dirty="0"/>
              <a:t>Add and size disks in Azure virtual machines</a:t>
            </a:r>
          </a:p>
          <a:p>
            <a:pPr marL="685800" lvl="1" indent="-457200">
              <a:buFont typeface="Arial" panose="020B0604020202020204" pitchFamily="34" charset="0"/>
              <a:buChar char="•"/>
            </a:pPr>
            <a:r>
              <a:rPr lang="en-US" sz="2400" dirty="0"/>
              <a:t>Protect your virtual machine settings with Azure Automation State Configuration</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Cloud Services</a:t>
            </a:r>
          </a:p>
        </p:txBody>
      </p:sp>
      <p:sp>
        <p:nvSpPr>
          <p:cNvPr id="6" name="Text Placeholder 5"/>
          <p:cNvSpPr>
            <a:spLocks noGrp="1"/>
          </p:cNvSpPr>
          <p:nvPr>
            <p:ph type="body" sz="quarter" idx="10"/>
          </p:nvPr>
        </p:nvSpPr>
        <p:spPr>
          <a:xfrm>
            <a:off x="588263" y="5558794"/>
            <a:ext cx="10876150" cy="677108"/>
          </a:xfrm>
        </p:spPr>
        <p:txBody>
          <a:bodyPr/>
          <a:lstStyle/>
          <a:p>
            <a:r>
              <a:rPr lang="en-US" sz="2200" dirty="0"/>
              <a:t>Test and development, website hosting, storage, backup, recovery, high-performance computing, big data analysis, and extended data center</a:t>
            </a:r>
          </a:p>
        </p:txBody>
      </p:sp>
      <p:pic>
        <p:nvPicPr>
          <p:cNvPr id="3" name="Picture 2" descr="Layers of management responsibility for on-premises, IaaS, PaaS, and SaaS. ">
            <a:extLst>
              <a:ext uri="{FF2B5EF4-FFF2-40B4-BE49-F238E27FC236}">
                <a16:creationId xmlns:a16="http://schemas.microsoft.com/office/drawing/2014/main" id="{1C922528-7F08-4CCE-8ED3-717DCFEC6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156" y="1130622"/>
            <a:ext cx="10730627" cy="4206824"/>
          </a:xfrm>
          <a:prstGeom prst="rect">
            <a:avLst/>
          </a:prstGeom>
        </p:spPr>
      </p:pic>
      <p:sp>
        <p:nvSpPr>
          <p:cNvPr id="4" name="Rectangle 3">
            <a:extLst>
              <a:ext uri="{FF2B5EF4-FFF2-40B4-BE49-F238E27FC236}">
                <a16:creationId xmlns:a16="http://schemas.microsoft.com/office/drawing/2014/main" id="{7C75E696-382A-4559-A7A8-D24E5A5B96DA}"/>
              </a:ext>
              <a:ext uri="{C183D7F6-B498-43B3-948B-1728B52AA6E4}">
                <adec:decorative xmlns:adec="http://schemas.microsoft.com/office/drawing/2017/decorative" val="1"/>
              </a:ext>
            </a:extLst>
          </p:cNvPr>
          <p:cNvSpPr/>
          <p:nvPr/>
        </p:nvSpPr>
        <p:spPr bwMode="auto">
          <a:xfrm>
            <a:off x="3349592" y="1390851"/>
            <a:ext cx="1636294" cy="591953"/>
          </a:xfrm>
          <a:prstGeom prst="rect">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Planning Checklist</a:t>
            </a:r>
          </a:p>
        </p:txBody>
      </p:sp>
      <p:sp>
        <p:nvSpPr>
          <p:cNvPr id="6" name="Text Placeholder 5"/>
          <p:cNvSpPr>
            <a:spLocks noGrp="1"/>
          </p:cNvSpPr>
          <p:nvPr>
            <p:ph type="body" sz="quarter" idx="10"/>
          </p:nvPr>
        </p:nvSpPr>
        <p:spPr>
          <a:xfrm>
            <a:off x="567244" y="1534027"/>
            <a:ext cx="5718175" cy="3533275"/>
          </a:xfrm>
        </p:spPr>
        <p:txBody>
          <a:bodyPr/>
          <a:lstStyle/>
          <a:p>
            <a:r>
              <a:rPr lang="en-US" dirty="0"/>
              <a:t>Start with the network</a:t>
            </a:r>
          </a:p>
          <a:p>
            <a:r>
              <a:rPr lang="en-US" dirty="0"/>
              <a:t>Name the VM</a:t>
            </a:r>
          </a:p>
          <a:p>
            <a:r>
              <a:rPr lang="en-US" dirty="0"/>
              <a:t>Decide the location for the VM</a:t>
            </a:r>
          </a:p>
          <a:p>
            <a:r>
              <a:rPr lang="en-US" dirty="0"/>
              <a:t>Determine the size of the VM</a:t>
            </a:r>
          </a:p>
          <a:p>
            <a:r>
              <a:rPr lang="en-US" dirty="0"/>
              <a:t>Understand the pricing model</a:t>
            </a:r>
          </a:p>
          <a:p>
            <a:r>
              <a:rPr lang="en-US" dirty="0"/>
              <a:t>Consider storage for the VM</a:t>
            </a:r>
          </a:p>
          <a:p>
            <a:r>
              <a:rPr lang="en-US" dirty="0"/>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Location and Pricing</a:t>
            </a:r>
          </a:p>
        </p:txBody>
      </p:sp>
      <p:sp>
        <p:nvSpPr>
          <p:cNvPr id="6" name="Text Placeholder 5"/>
          <p:cNvSpPr>
            <a:spLocks noGrp="1"/>
          </p:cNvSpPr>
          <p:nvPr>
            <p:ph type="body" sz="quarter" idx="10"/>
          </p:nvPr>
        </p:nvSpPr>
        <p:spPr>
          <a:xfrm>
            <a:off x="584200" y="1435100"/>
            <a:ext cx="6474968" cy="4025717"/>
          </a:xfrm>
        </p:spPr>
        <p:txBody>
          <a:bodyPr/>
          <a:lstStyle/>
          <a:p>
            <a:r>
              <a:rPr lang="en-US" dirty="0"/>
              <a:t>Location</a:t>
            </a:r>
          </a:p>
          <a:p>
            <a:pPr lvl="1"/>
            <a:r>
              <a:rPr lang="en-US" dirty="0"/>
              <a:t>Each region has different hardware and service capabilities</a:t>
            </a:r>
          </a:p>
          <a:p>
            <a:pPr lvl="1"/>
            <a:r>
              <a:rPr lang="en-US" dirty="0"/>
              <a:t>Locate virtual machines as close as possible to your users</a:t>
            </a:r>
          </a:p>
          <a:p>
            <a:pPr lvl="1"/>
            <a:r>
              <a:rPr lang="en-US" dirty="0"/>
              <a:t>Locate virtual machines to ensure compliance and legal obligations</a:t>
            </a:r>
          </a:p>
          <a:p>
            <a:r>
              <a:rPr lang="en-US" dirty="0"/>
              <a:t>Pricing</a:t>
            </a:r>
          </a:p>
          <a:p>
            <a:pPr lvl="1"/>
            <a:r>
              <a:rPr lang="en-US" dirty="0"/>
              <a:t>Compute costs</a:t>
            </a:r>
          </a:p>
          <a:p>
            <a:pPr lvl="1"/>
            <a:r>
              <a:rPr lang="en-US" dirty="0"/>
              <a:t>Storage costs (consumption-based and reserved instances)</a:t>
            </a:r>
          </a:p>
        </p:txBody>
      </p:sp>
      <p:pic>
        <p:nvPicPr>
          <p:cNvPr id="5" name="Graphic 4">
            <a:extLst>
              <a:ext uri="{FF2B5EF4-FFF2-40B4-BE49-F238E27FC236}">
                <a16:creationId xmlns:a16="http://schemas.microsoft.com/office/drawing/2014/main" id="{FBC83108-BA75-430F-B090-D518A698688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1010" y="1709928"/>
            <a:ext cx="3530990" cy="2295144"/>
          </a:xfrm>
          <a:prstGeom prst="rect">
            <a:avLst/>
          </a:prstGeom>
        </p:spPr>
      </p:pic>
      <p:sp>
        <p:nvSpPr>
          <p:cNvPr id="8" name="Rectangle 7">
            <a:extLst>
              <a:ext uri="{FF2B5EF4-FFF2-40B4-BE49-F238E27FC236}">
                <a16:creationId xmlns:a16="http://schemas.microsoft.com/office/drawing/2014/main" id="{0211898C-7C14-4D3A-9AAA-E1B5433C96F8}"/>
              </a:ext>
            </a:extLst>
          </p:cNvPr>
          <p:cNvSpPr/>
          <p:nvPr/>
        </p:nvSpPr>
        <p:spPr>
          <a:xfrm>
            <a:off x="8065008" y="3983659"/>
            <a:ext cx="3200400" cy="707886"/>
          </a:xfrm>
          <a:prstGeom prst="rect">
            <a:avLst/>
          </a:prstGeom>
        </p:spPr>
        <p:txBody>
          <a:bodyPr wrap="square" anchor="t">
            <a:spAutoFit/>
          </a:bodyPr>
          <a:lstStyle/>
          <a:p>
            <a:pPr algn="ctr"/>
            <a:r>
              <a:rPr lang="en-US" sz="2000" dirty="0"/>
              <a:t>55+ Azure regions </a:t>
            </a:r>
            <a:endParaRPr lang="en-US" dirty="0"/>
          </a:p>
          <a:p>
            <a:pPr algn="ctr"/>
            <a:r>
              <a:rPr lang="en-US" sz="2000" dirty="0"/>
              <a:t>Available in 140 countries </a:t>
            </a: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Virtual Machine Sizing</a:t>
            </a:r>
          </a:p>
        </p:txBody>
      </p:sp>
      <p:graphicFrame>
        <p:nvGraphicFramePr>
          <p:cNvPr id="5" name="Table 4">
            <a:extLst>
              <a:ext uri="{FF2B5EF4-FFF2-40B4-BE49-F238E27FC236}">
                <a16:creationId xmlns:a16="http://schemas.microsoft.com/office/drawing/2014/main" id="{153E478C-528F-43DB-8BBC-4499491F0D73}"/>
              </a:ext>
            </a:extLst>
          </p:cNvPr>
          <p:cNvGraphicFramePr>
            <a:graphicFrameLocks noGrp="1"/>
          </p:cNvGraphicFramePr>
          <p:nvPr>
            <p:extLst>
              <p:ext uri="{D42A27DB-BD31-4B8C-83A1-F6EECF244321}">
                <p14:modId xmlns:p14="http://schemas.microsoft.com/office/powerpoint/2010/main" val="2075443601"/>
              </p:ext>
            </p:extLst>
          </p:nvPr>
        </p:nvGraphicFramePr>
        <p:xfrm>
          <a:off x="629920" y="1327228"/>
          <a:ext cx="11090132" cy="5256412"/>
        </p:xfrm>
        <a:graphic>
          <a:graphicData uri="http://schemas.openxmlformats.org/drawingml/2006/table">
            <a:tbl>
              <a:tblPr firstRow="1" firstCol="1" bandRow="1">
                <a:tableStyleId>{5C22544A-7EE6-4342-B048-85BDC9FD1C3A}</a:tableStyleId>
              </a:tblPr>
              <a:tblGrid>
                <a:gridCol w="1450655">
                  <a:extLst>
                    <a:ext uri="{9D8B030D-6E8A-4147-A177-3AD203B41FA5}">
                      <a16:colId xmlns:a16="http://schemas.microsoft.com/office/drawing/2014/main" val="2041811728"/>
                    </a:ext>
                  </a:extLst>
                </a:gridCol>
                <a:gridCol w="2595120">
                  <a:extLst>
                    <a:ext uri="{9D8B030D-6E8A-4147-A177-3AD203B41FA5}">
                      <a16:colId xmlns:a16="http://schemas.microsoft.com/office/drawing/2014/main" val="1112647399"/>
                    </a:ext>
                  </a:extLst>
                </a:gridCol>
                <a:gridCol w="7044357">
                  <a:extLst>
                    <a:ext uri="{9D8B030D-6E8A-4147-A177-3AD203B41FA5}">
                      <a16:colId xmlns:a16="http://schemas.microsoft.com/office/drawing/2014/main" val="3160190726"/>
                    </a:ext>
                  </a:extLst>
                </a:gridCol>
              </a:tblGrid>
              <a:tr h="285106">
                <a:tc>
                  <a:txBody>
                    <a:bodyPr/>
                    <a:lstStyle/>
                    <a:p>
                      <a:pPr marL="0" marR="0" algn="ctr">
                        <a:lnSpc>
                          <a:spcPct val="107000"/>
                        </a:lnSpc>
                        <a:spcBef>
                          <a:spcPts val="0"/>
                        </a:spcBef>
                        <a:spcAft>
                          <a:spcPts val="800"/>
                        </a:spcAft>
                      </a:pPr>
                      <a:r>
                        <a:rPr lang="en-US" sz="1800" b="0" dirty="0">
                          <a:solidFill>
                            <a:srgbClr val="FFFFFF"/>
                          </a:solidFill>
                          <a:effectLst/>
                          <a:latin typeface="Segoe UI Semilight" panose="020B0402040204020203" pitchFamily="34" charset="0"/>
                          <a:cs typeface="Segoe UI Semilight" panose="020B0402040204020203" pitchFamily="34" charset="0"/>
                        </a:rPr>
                        <a:t>VM Type</a:t>
                      </a:r>
                      <a:endParaRPr lang="en-US" sz="1800" b="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Sizes</a:t>
                      </a: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Purpose </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03482"/>
                  </a:ext>
                </a:extLst>
              </a:tr>
              <a:tr h="85556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General Purpose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B, Dsv3, Dv3, Dasv4, Dav4, DSv2, Dv2, Av2, DC</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Balanced CPU-to-memory ratio. Ideal for testing and development, small to medium databases, and low to medium traffic web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502112"/>
                  </a:ext>
                </a:extLst>
              </a:tr>
              <a:tr h="832994">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Compute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Fsv2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High CPU-to-memory ratio. Good for medium traffic web servers, network appliances, batch processes, and application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292575"/>
                  </a:ext>
                </a:extLst>
              </a:tr>
              <a:tr h="758108">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Memory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Esv3, Ev3, Easv4, Eav4, Mv2, M, DSv2, Dv2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High memory-to-CPU ratio. Great for relational database servers, medium to large caches, and in-memory analytics.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997621"/>
                  </a:ext>
                </a:extLst>
              </a:tr>
              <a:tr h="65065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Storage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Lsv2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High disk throughput and IO ideal for Big Data, SQL, NoSQL databases, data warehousing and large transactional databases.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754523"/>
                  </a:ext>
                </a:extLst>
              </a:tr>
              <a:tr h="97339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GPU</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NC, NCv2, NCv3, ND, NDv2 (Preview), NV, NVv3, NVv4 (Preview)</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Specialized virtual machines targeted for heavy graphic rendering and video editing, as well as model training and inferencing (ND) with deep learning. Available with single or multiple GPUs.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735370"/>
                  </a:ext>
                </a:extLst>
              </a:tr>
              <a:tr h="900595">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High Performance Compute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HB, HC, H</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Our fastest and most powerful CPU virtual machines with optional high-throughput network interfaces (RDMA).</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937926"/>
                  </a:ext>
                </a:extLst>
              </a:tr>
            </a:tbl>
          </a:graphicData>
        </a:graphic>
      </p:graphicFrame>
    </p:spTree>
    <p:extLst>
      <p:ext uri="{BB962C8B-B14F-4D97-AF65-F5344CB8AC3E}">
        <p14:creationId xmlns:p14="http://schemas.microsoft.com/office/powerpoint/2010/main" val="10634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Disks</a:t>
            </a:r>
          </a:p>
        </p:txBody>
      </p:sp>
      <p:sp>
        <p:nvSpPr>
          <p:cNvPr id="6" name="Text Placeholder 5"/>
          <p:cNvSpPr>
            <a:spLocks noGrp="1"/>
          </p:cNvSpPr>
          <p:nvPr>
            <p:ph type="body" sz="quarter" idx="10"/>
          </p:nvPr>
        </p:nvSpPr>
        <p:spPr>
          <a:xfrm>
            <a:off x="584200" y="3959940"/>
            <a:ext cx="11018520" cy="1465016"/>
          </a:xfrm>
        </p:spPr>
        <p:txBody>
          <a:bodyPr/>
          <a:lstStyle/>
          <a:p>
            <a:r>
              <a:rPr lang="en-US" b="1" dirty="0"/>
              <a:t>Operating System Disks </a:t>
            </a:r>
            <a:r>
              <a:rPr lang="en-US" dirty="0"/>
              <a:t>are SATA drives, labeled as C:</a:t>
            </a:r>
          </a:p>
          <a:p>
            <a:r>
              <a:rPr lang="en-US" b="1" dirty="0"/>
              <a:t>Temporary Disks </a:t>
            </a:r>
            <a:r>
              <a:rPr lang="en-US" dirty="0"/>
              <a:t>provides short term storage </a:t>
            </a:r>
          </a:p>
          <a:p>
            <a:r>
              <a:rPr lang="en-US" b="1" dirty="0"/>
              <a:t>Data Disks </a:t>
            </a:r>
            <a:r>
              <a:rPr lang="en-US" dirty="0"/>
              <a:t>are SCSI drives and depend on your virtual machine type</a:t>
            </a:r>
          </a:p>
        </p:txBody>
      </p:sp>
      <p:pic>
        <p:nvPicPr>
          <p:cNvPr id="5" name="Picture 4" descr="Screenshot of the VM disks blade. The OS disk is shown. There are no data disks.">
            <a:extLst>
              <a:ext uri="{FF2B5EF4-FFF2-40B4-BE49-F238E27FC236}">
                <a16:creationId xmlns:a16="http://schemas.microsoft.com/office/drawing/2014/main" id="{ACE2BAE8-3C94-49C0-ADD9-C7B18F40FC8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13960" y="1565728"/>
            <a:ext cx="8209524" cy="1790476"/>
          </a:xfrm>
          <a:prstGeom prst="rect">
            <a:avLst/>
          </a:prstGeom>
          <a:ln>
            <a:solidFill>
              <a:schemeClr val="tx1"/>
            </a:solidFill>
          </a:ln>
        </p:spPr>
      </p:pic>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2933</Words>
  <Application>Microsoft Office PowerPoint</Application>
  <PresentationFormat>Widescreen</PresentationFormat>
  <Paragraphs>357</Paragraphs>
  <Slides>41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Consolas</vt:lpstr>
      <vt:lpstr>Segoe UI</vt:lpstr>
      <vt:lpstr>Segoe UI Emoji</vt:lpstr>
      <vt:lpstr>Segoe UI Semibold</vt:lpstr>
      <vt:lpstr>Segoe UI Semilight</vt:lpstr>
      <vt:lpstr>Wingdings</vt:lpstr>
      <vt:lpstr>WHITE TEMPLATE</vt:lpstr>
      <vt:lpstr>AZ-104T00A Module 08:  Azure Virtual Machines</vt:lpstr>
      <vt:lpstr>Module Overview</vt:lpstr>
      <vt:lpstr>Lesson 01: Virtual Machine Planning</vt:lpstr>
      <vt:lpstr>Virtual Machine Planning Overview</vt:lpstr>
      <vt:lpstr>IaaS Cloud Services</vt:lpstr>
      <vt:lpstr>Planning Checklist</vt:lpstr>
      <vt:lpstr>Location and Pricing</vt:lpstr>
      <vt:lpstr>Virtual Machine Sizing</vt:lpstr>
      <vt:lpstr>Virtual Machine Disks</vt:lpstr>
      <vt:lpstr>Storage Options</vt:lpstr>
      <vt:lpstr>Supported Operating Systems</vt:lpstr>
      <vt:lpstr>Virtual Machine Connections</vt:lpstr>
      <vt:lpstr>Lesson 02: Creating Virtual Machines</vt:lpstr>
      <vt:lpstr>Creating Virtual Machines Overview</vt:lpstr>
      <vt:lpstr>Creating Virtual Machines in the Portal</vt:lpstr>
      <vt:lpstr>Windows Virtual Machines</vt:lpstr>
      <vt:lpstr>Windows VM Connections</vt:lpstr>
      <vt:lpstr>Demonstration – Creating a VM in the Portal</vt:lpstr>
      <vt:lpstr>Linux Virtual Machines</vt:lpstr>
      <vt:lpstr>Linux VM Connections</vt:lpstr>
      <vt:lpstr>Demonstration – Connect to Linux VMs</vt:lpstr>
      <vt:lpstr>Lesson 03: Virtual Machine Availability</vt:lpstr>
      <vt:lpstr>Virtual Machine Availability Overview</vt:lpstr>
      <vt:lpstr>Maintenance vs. Downtime</vt:lpstr>
      <vt:lpstr>Availability Sets</vt:lpstr>
      <vt:lpstr>Update and Fault Domains</vt:lpstr>
      <vt:lpstr>Availability Zones</vt:lpstr>
      <vt:lpstr>Scaling Concepts</vt:lpstr>
      <vt:lpstr>Scale Sets</vt:lpstr>
      <vt:lpstr>Implementing Scale Sets</vt:lpstr>
      <vt:lpstr>Autoscale</vt:lpstr>
      <vt:lpstr>Implementing Autoscale</vt:lpstr>
      <vt:lpstr>Lesson 04: Virtual Machine Extensions</vt:lpstr>
      <vt:lpstr>Virtual Machine Extensions Overview</vt:lpstr>
      <vt:lpstr>Virtual Machine Extensions</vt:lpstr>
      <vt:lpstr>Custom Script Extensions</vt:lpstr>
      <vt:lpstr>Desired State Configuration</vt:lpstr>
      <vt:lpstr>Demonstration – Custom Script Extension</vt:lpstr>
      <vt:lpstr>Lesson 05: Module 08 Labs and Review</vt:lpstr>
      <vt:lpstr>Lab 08 - Manage Virtual Machines</vt:lpstr>
      <vt:lpstr>Module 08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2020-03-16T14:19:16Z</dcterms:created>
  <dcterms:modified xsi:type="dcterms:W3CDTF">2020-06-25T13:43:45Z</dcterms:modified>
</cp:coreProperties>
</file>