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1.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4780" r:id="rId4"/>
  </p:sldMasterIdLst>
  <p:notesMasterIdLst>
    <p:notesMasterId r:id="rId73"/>
  </p:notesMasterIdLst>
  <p:handoutMasterIdLst>
    <p:handoutMasterId r:id="rId74"/>
  </p:handoutMasterIdLst>
  <p:sldIdLst>
    <p:sldId id="1625" r:id="rId5"/>
    <p:sldId id="1808" r:id="rId6"/>
    <p:sldId id="257" r:id="rId7"/>
    <p:sldId id="1809" r:id="rId8"/>
    <p:sldId id="258" r:id="rId9"/>
    <p:sldId id="259" r:id="rId10"/>
    <p:sldId id="1824" r:id="rId11"/>
    <p:sldId id="1821" r:id="rId12"/>
    <p:sldId id="264" r:id="rId13"/>
    <p:sldId id="1822" r:id="rId14"/>
    <p:sldId id="1823" r:id="rId15"/>
    <p:sldId id="273" r:id="rId16"/>
    <p:sldId id="274" r:id="rId17"/>
    <p:sldId id="275" r:id="rId18"/>
    <p:sldId id="276" r:id="rId19"/>
    <p:sldId id="277" r:id="rId20"/>
    <p:sldId id="1810" r:id="rId21"/>
    <p:sldId id="1825" r:id="rId22"/>
    <p:sldId id="1811" r:id="rId23"/>
    <p:sldId id="288" r:id="rId24"/>
    <p:sldId id="289" r:id="rId25"/>
    <p:sldId id="290" r:id="rId26"/>
    <p:sldId id="291" r:id="rId27"/>
    <p:sldId id="292" r:id="rId28"/>
    <p:sldId id="1812" r:id="rId29"/>
    <p:sldId id="1830" r:id="rId30"/>
    <p:sldId id="284" r:id="rId31"/>
    <p:sldId id="285" r:id="rId32"/>
    <p:sldId id="286" r:id="rId33"/>
    <p:sldId id="287" r:id="rId34"/>
    <p:sldId id="299" r:id="rId35"/>
    <p:sldId id="1826" r:id="rId36"/>
    <p:sldId id="1813" r:id="rId37"/>
    <p:sldId id="301" r:id="rId38"/>
    <p:sldId id="300" r:id="rId39"/>
    <p:sldId id="260" r:id="rId40"/>
    <p:sldId id="261" r:id="rId41"/>
    <p:sldId id="263" r:id="rId42"/>
    <p:sldId id="265" r:id="rId43"/>
    <p:sldId id="268" r:id="rId44"/>
    <p:sldId id="1814" r:id="rId45"/>
    <p:sldId id="1831" r:id="rId46"/>
    <p:sldId id="1827" r:id="rId47"/>
    <p:sldId id="1815" r:id="rId48"/>
    <p:sldId id="302" r:id="rId49"/>
    <p:sldId id="303" r:id="rId50"/>
    <p:sldId id="304" r:id="rId51"/>
    <p:sldId id="305" r:id="rId52"/>
    <p:sldId id="306" r:id="rId53"/>
    <p:sldId id="1816" r:id="rId54"/>
    <p:sldId id="1828" r:id="rId55"/>
    <p:sldId id="1817" r:id="rId56"/>
    <p:sldId id="307" r:id="rId57"/>
    <p:sldId id="311" r:id="rId58"/>
    <p:sldId id="308" r:id="rId59"/>
    <p:sldId id="262" r:id="rId60"/>
    <p:sldId id="309" r:id="rId61"/>
    <p:sldId id="310" r:id="rId62"/>
    <p:sldId id="312" r:id="rId63"/>
    <p:sldId id="1829" r:id="rId64"/>
    <p:sldId id="1710" r:id="rId65"/>
    <p:sldId id="1807" r:id="rId66"/>
    <p:sldId id="295" r:id="rId67"/>
    <p:sldId id="297" r:id="rId68"/>
    <p:sldId id="1818" r:id="rId69"/>
    <p:sldId id="1819" r:id="rId70"/>
    <p:sldId id="1820" r:id="rId71"/>
    <p:sldId id="1599" r:id="rId7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Tarina Matthys" initials="TM" lastIdx="31" clrIdx="7">
    <p:extLst>
      <p:ext uri="{19B8F6BF-5375-455C-9EA6-DF929625EA0E}">
        <p15:presenceInfo xmlns:p15="http://schemas.microsoft.com/office/powerpoint/2012/main" userId="S::v-tamat@microsoft.com::0b128bab-cf24-409a-8e01-2a9073d236d2" providerId="AD"/>
      </p:ext>
    </p:extLst>
  </p:cmAuthor>
  <p:cmAuthor id="1" name="Mary Feil-Jacobs" initials="MFJ" lastIdx="43" clrIdx="1"/>
  <p:cmAuthor id="8" name="Karin Carlson" initials="KC" lastIdx="1" clrIdx="8">
    <p:extLst>
      <p:ext uri="{19B8F6BF-5375-455C-9EA6-DF929625EA0E}">
        <p15:presenceInfo xmlns:p15="http://schemas.microsoft.com/office/powerpoint/2012/main" userId="Karin Carlson" providerId="None"/>
      </p:ext>
    </p:extLst>
  </p:cmAuthor>
  <p:cmAuthor id="2" name="Monica Lueder" initials="ML" lastIdx="22" clrIdx="2"/>
  <p:cmAuthor id="3" name="Mary Feil-Jacobs" initials="MF" lastIdx="22" clrIdx="3"/>
  <p:cmAuthor id="4" name="Angela Powell" initials="AP" lastIdx="9" clrIdx="4"/>
  <p:cmAuthor id="5" name="Lakshmy Nair" initials="LN" lastIdx="6" clrIdx="5">
    <p:extLst>
      <p:ext uri="{19B8F6BF-5375-455C-9EA6-DF929625EA0E}">
        <p15:presenceInfo xmlns:p15="http://schemas.microsoft.com/office/powerpoint/2012/main" userId="Lakshmy Nair" providerId="None"/>
      </p:ext>
    </p:extLst>
  </p:cmAuthor>
  <p:cmAuthor id="6" name="Cecily Novak" initials="CN" lastIdx="1" clrIdx="6">
    <p:extLst>
      <p:ext uri="{19B8F6BF-5375-455C-9EA6-DF929625EA0E}">
        <p15:presenceInfo xmlns:p15="http://schemas.microsoft.com/office/powerpoint/2012/main" userId="af36aa45e0dfee7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a:srgbClr val="330099"/>
    <a:srgbClr val="0078D4"/>
    <a:srgbClr val="0777D3"/>
    <a:srgbClr val="FFF100"/>
    <a:srgbClr val="59B4D9"/>
    <a:srgbClr val="EBEBEB"/>
    <a:srgbClr val="FFFFFF"/>
    <a:srgbClr val="75757A"/>
    <a:srgbClr val="3C3C41"/>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791" autoAdjust="0"/>
    <p:restoredTop sz="87143" autoAdjust="0"/>
  </p:normalViewPr>
  <p:slideViewPr>
    <p:cSldViewPr snapToGrid="0">
      <p:cViewPr varScale="1">
        <p:scale>
          <a:sx n="65" d="100"/>
          <a:sy n="65" d="100"/>
        </p:scale>
        <p:origin x="654" y="72"/>
      </p:cViewPr>
      <p:guideLst/>
    </p:cSldViewPr>
  </p:slideViewPr>
  <p:outlineViewPr>
    <p:cViewPr>
      <p:scale>
        <a:sx n="33" d="100"/>
        <a:sy n="33" d="100"/>
      </p:scale>
      <p:origin x="0" y="-10872"/>
    </p:cViewPr>
  </p:outlineViewPr>
  <p:notesTextViewPr>
    <p:cViewPr>
      <p:scale>
        <a:sx n="3" d="2"/>
        <a:sy n="3" d="2"/>
      </p:scale>
      <p:origin x="0" y="0"/>
    </p:cViewPr>
  </p:notesTextViewPr>
  <p:sorterViewPr>
    <p:cViewPr>
      <p:scale>
        <a:sx n="75" d="100"/>
        <a:sy n="75" d="100"/>
      </p:scale>
      <p:origin x="0" y="-10446"/>
    </p:cViewPr>
  </p:sorterViewPr>
  <p:notesViewPr>
    <p:cSldViewPr snapToGrid="0" showGuides="1">
      <p:cViewPr varScale="1">
        <p:scale>
          <a:sx n="67" d="100"/>
          <a:sy n="67" d="100"/>
        </p:scale>
        <p:origin x="3043" y="5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handoutMaster" Target="handoutMasters/handoutMaster1.xml"/><Relationship Id="rId79"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notesMaster" Target="notesMasters/notesMaster1.xml"/><Relationship Id="rId78"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f716c71d60fb7f09" providerId="LiveId" clId="{283686BC-7514-4887-AD30-364E80F7AB11}"/>
    <pc:docChg chg="modSld">
      <pc:chgData name="" userId="f716c71d60fb7f09" providerId="LiveId" clId="{283686BC-7514-4887-AD30-364E80F7AB11}" dt="2020-06-05T19:45:42.589" v="8"/>
      <pc:docMkLst>
        <pc:docMk/>
      </pc:docMkLst>
      <pc:sldChg chg="modSp">
        <pc:chgData name="" userId="f716c71d60fb7f09" providerId="LiveId" clId="{283686BC-7514-4887-AD30-364E80F7AB11}" dt="2020-06-05T19:39:19.292" v="2" actId="20577"/>
        <pc:sldMkLst>
          <pc:docMk/>
          <pc:sldMk cId="3876908880" sldId="288"/>
        </pc:sldMkLst>
        <pc:spChg chg="mod">
          <ac:chgData name="" userId="f716c71d60fb7f09" providerId="LiveId" clId="{283686BC-7514-4887-AD30-364E80F7AB11}" dt="2020-06-05T19:39:19.292" v="2" actId="20577"/>
          <ac:spMkLst>
            <pc:docMk/>
            <pc:sldMk cId="3876908880" sldId="288"/>
            <ac:spMk id="3" creationId="{00000000-0000-0000-0000-000000000000}"/>
          </ac:spMkLst>
        </pc:spChg>
      </pc:sldChg>
      <pc:sldChg chg="modSp">
        <pc:chgData name="" userId="f716c71d60fb7f09" providerId="LiveId" clId="{283686BC-7514-4887-AD30-364E80F7AB11}" dt="2020-06-05T19:40:18.337" v="6" actId="20577"/>
        <pc:sldMkLst>
          <pc:docMk/>
          <pc:sldMk cId="4057200497" sldId="302"/>
        </pc:sldMkLst>
        <pc:spChg chg="mod">
          <ac:chgData name="" userId="f716c71d60fb7f09" providerId="LiveId" clId="{283686BC-7514-4887-AD30-364E80F7AB11}" dt="2020-06-05T19:40:18.337" v="6" actId="20577"/>
          <ac:spMkLst>
            <pc:docMk/>
            <pc:sldMk cId="4057200497" sldId="302"/>
            <ac:spMk id="3" creationId="{00000000-0000-0000-0000-000000000000}"/>
          </ac:spMkLst>
        </pc:spChg>
      </pc:sldChg>
      <pc:sldChg chg="modNotes">
        <pc:chgData name="" userId="f716c71d60fb7f09" providerId="LiveId" clId="{283686BC-7514-4887-AD30-364E80F7AB11}" dt="2020-06-05T19:44:26.444" v="7"/>
        <pc:sldMkLst>
          <pc:docMk/>
          <pc:sldMk cId="522437408" sldId="1809"/>
        </pc:sldMkLst>
      </pc:sldChg>
      <pc:sldChg chg="modNotes">
        <pc:chgData name="" userId="f716c71d60fb7f09" providerId="LiveId" clId="{283686BC-7514-4887-AD30-364E80F7AB11}" dt="2020-06-05T19:45:42.589" v="8"/>
        <pc:sldMkLst>
          <pc:docMk/>
          <pc:sldMk cId="4122158757" sldId="1821"/>
        </pc:sldMkLst>
      </pc:sldChg>
    </pc:docChg>
  </pc:docChgLst>
  <pc:docChgLst>
    <pc:chgData userId="f716c71d60fb7f09" providerId="LiveId" clId="{F5C85230-B7DA-438B-BE80-542F0AAA0B3D}"/>
    <pc:docChg chg="undo modSld">
      <pc:chgData name="" userId="f716c71d60fb7f09" providerId="LiveId" clId="{F5C85230-B7DA-438B-BE80-542F0AAA0B3D}" dt="2020-06-09T08:34:07.964" v="75" actId="14"/>
      <pc:docMkLst>
        <pc:docMk/>
      </pc:docMkLst>
      <pc:sldChg chg="modSp">
        <pc:chgData name="" userId="f716c71d60fb7f09" providerId="LiveId" clId="{F5C85230-B7DA-438B-BE80-542F0AAA0B3D}" dt="2020-06-09T08:27:47.030" v="1" actId="14"/>
        <pc:sldMkLst>
          <pc:docMk/>
          <pc:sldMk cId="2224596473" sldId="257"/>
        </pc:sldMkLst>
        <pc:spChg chg="mod">
          <ac:chgData name="" userId="f716c71d60fb7f09" providerId="LiveId" clId="{F5C85230-B7DA-438B-BE80-542F0AAA0B3D}" dt="2020-06-09T08:27:47.030" v="1" actId="14"/>
          <ac:spMkLst>
            <pc:docMk/>
            <pc:sldMk cId="2224596473" sldId="257"/>
            <ac:spMk id="3" creationId="{00000000-0000-0000-0000-000000000000}"/>
          </ac:spMkLst>
        </pc:spChg>
      </pc:sldChg>
      <pc:sldChg chg="modSp">
        <pc:chgData name="" userId="f716c71d60fb7f09" providerId="LiveId" clId="{F5C85230-B7DA-438B-BE80-542F0AAA0B3D}" dt="2020-06-09T08:30:22.158" v="25" actId="15"/>
        <pc:sldMkLst>
          <pc:docMk/>
          <pc:sldMk cId="4255224981" sldId="259"/>
        </pc:sldMkLst>
        <pc:spChg chg="mod">
          <ac:chgData name="" userId="f716c71d60fb7f09" providerId="LiveId" clId="{F5C85230-B7DA-438B-BE80-542F0AAA0B3D}" dt="2020-06-09T08:30:22.158" v="25" actId="15"/>
          <ac:spMkLst>
            <pc:docMk/>
            <pc:sldMk cId="4255224981" sldId="259"/>
            <ac:spMk id="3" creationId="{DD991CEA-84DE-4CF8-AD4B-35FC4D1FB55B}"/>
          </ac:spMkLst>
        </pc:spChg>
      </pc:sldChg>
      <pc:sldChg chg="modSp">
        <pc:chgData name="" userId="f716c71d60fb7f09" providerId="LiveId" clId="{F5C85230-B7DA-438B-BE80-542F0AAA0B3D}" dt="2020-06-09T08:32:12.581" v="44" actId="14"/>
        <pc:sldMkLst>
          <pc:docMk/>
          <pc:sldMk cId="1904905832" sldId="260"/>
        </pc:sldMkLst>
        <pc:spChg chg="mod">
          <ac:chgData name="" userId="f716c71d60fb7f09" providerId="LiveId" clId="{F5C85230-B7DA-438B-BE80-542F0AAA0B3D}" dt="2020-06-09T08:32:12.581" v="44" actId="14"/>
          <ac:spMkLst>
            <pc:docMk/>
            <pc:sldMk cId="1904905832" sldId="260"/>
            <ac:spMk id="3" creationId="{CD7BAD44-E447-425F-98C0-3DED9E714EBF}"/>
          </ac:spMkLst>
        </pc:spChg>
      </pc:sldChg>
      <pc:sldChg chg="modSp">
        <pc:chgData name="" userId="f716c71d60fb7f09" providerId="LiveId" clId="{F5C85230-B7DA-438B-BE80-542F0AAA0B3D}" dt="2020-06-09T08:30:35.852" v="26" actId="15"/>
        <pc:sldMkLst>
          <pc:docMk/>
          <pc:sldMk cId="313024989" sldId="264"/>
        </pc:sldMkLst>
        <pc:spChg chg="mod">
          <ac:chgData name="" userId="f716c71d60fb7f09" providerId="LiveId" clId="{F5C85230-B7DA-438B-BE80-542F0AAA0B3D}" dt="2020-06-09T08:30:35.852" v="26" actId="15"/>
          <ac:spMkLst>
            <pc:docMk/>
            <pc:sldMk cId="313024989" sldId="264"/>
            <ac:spMk id="3" creationId="{BE37BE8C-396F-4FA1-B69D-A467033308DF}"/>
          </ac:spMkLst>
        </pc:spChg>
      </pc:sldChg>
      <pc:sldChg chg="modSp">
        <pc:chgData name="" userId="f716c71d60fb7f09" providerId="LiveId" clId="{F5C85230-B7DA-438B-BE80-542F0AAA0B3D}" dt="2020-06-09T08:32:46.260" v="53" actId="14"/>
        <pc:sldMkLst>
          <pc:docMk/>
          <pc:sldMk cId="520367958" sldId="268"/>
        </pc:sldMkLst>
        <pc:spChg chg="mod">
          <ac:chgData name="" userId="f716c71d60fb7f09" providerId="LiveId" clId="{F5C85230-B7DA-438B-BE80-542F0AAA0B3D}" dt="2020-06-09T08:32:46.260" v="53" actId="14"/>
          <ac:spMkLst>
            <pc:docMk/>
            <pc:sldMk cId="520367958" sldId="268"/>
            <ac:spMk id="3" creationId="{C0244D44-B8C6-4641-8C56-2F07CF0909A8}"/>
          </ac:spMkLst>
        </pc:spChg>
      </pc:sldChg>
      <pc:sldChg chg="modSp">
        <pc:chgData name="" userId="f716c71d60fb7f09" providerId="LiveId" clId="{F5C85230-B7DA-438B-BE80-542F0AAA0B3D}" dt="2020-06-09T08:28:59.663" v="9" actId="14"/>
        <pc:sldMkLst>
          <pc:docMk/>
          <pc:sldMk cId="3814104497" sldId="274"/>
        </pc:sldMkLst>
        <pc:spChg chg="mod">
          <ac:chgData name="" userId="f716c71d60fb7f09" providerId="LiveId" clId="{F5C85230-B7DA-438B-BE80-542F0AAA0B3D}" dt="2020-06-09T08:28:59.663" v="9" actId="14"/>
          <ac:spMkLst>
            <pc:docMk/>
            <pc:sldMk cId="3814104497" sldId="274"/>
            <ac:spMk id="3" creationId="{C6CE9A01-659D-427F-9CE2-AC74F39EB400}"/>
          </ac:spMkLst>
        </pc:spChg>
      </pc:sldChg>
      <pc:sldChg chg="modSp">
        <pc:chgData name="" userId="f716c71d60fb7f09" providerId="LiveId" clId="{F5C85230-B7DA-438B-BE80-542F0AAA0B3D}" dt="2020-06-09T08:29:21.074" v="12" actId="14"/>
        <pc:sldMkLst>
          <pc:docMk/>
          <pc:sldMk cId="2865976516" sldId="275"/>
        </pc:sldMkLst>
        <pc:spChg chg="mod">
          <ac:chgData name="" userId="f716c71d60fb7f09" providerId="LiveId" clId="{F5C85230-B7DA-438B-BE80-542F0AAA0B3D}" dt="2020-06-09T08:29:21.074" v="12" actId="14"/>
          <ac:spMkLst>
            <pc:docMk/>
            <pc:sldMk cId="2865976516" sldId="275"/>
            <ac:spMk id="3" creationId="{0F754041-3A42-45A4-9BCC-5CD4F7C27536}"/>
          </ac:spMkLst>
        </pc:spChg>
      </pc:sldChg>
      <pc:sldChg chg="modSp">
        <pc:chgData name="" userId="f716c71d60fb7f09" providerId="LiveId" clId="{F5C85230-B7DA-438B-BE80-542F0AAA0B3D}" dt="2020-06-09T08:29:29.639" v="14" actId="14"/>
        <pc:sldMkLst>
          <pc:docMk/>
          <pc:sldMk cId="986273589" sldId="276"/>
        </pc:sldMkLst>
        <pc:spChg chg="mod">
          <ac:chgData name="" userId="f716c71d60fb7f09" providerId="LiveId" clId="{F5C85230-B7DA-438B-BE80-542F0AAA0B3D}" dt="2020-06-09T08:29:29.639" v="14" actId="14"/>
          <ac:spMkLst>
            <pc:docMk/>
            <pc:sldMk cId="986273589" sldId="276"/>
            <ac:spMk id="3" creationId="{C649EEA4-4A76-4901-91EE-DCD5D379E6ED}"/>
          </ac:spMkLst>
        </pc:spChg>
      </pc:sldChg>
      <pc:sldChg chg="modSp">
        <pc:chgData name="" userId="f716c71d60fb7f09" providerId="LiveId" clId="{F5C85230-B7DA-438B-BE80-542F0AAA0B3D}" dt="2020-06-09T08:29:37.300" v="16" actId="14"/>
        <pc:sldMkLst>
          <pc:docMk/>
          <pc:sldMk cId="1593729652" sldId="277"/>
        </pc:sldMkLst>
        <pc:spChg chg="mod">
          <ac:chgData name="" userId="f716c71d60fb7f09" providerId="LiveId" clId="{F5C85230-B7DA-438B-BE80-542F0AAA0B3D}" dt="2020-06-09T08:29:37.300" v="16" actId="14"/>
          <ac:spMkLst>
            <pc:docMk/>
            <pc:sldMk cId="1593729652" sldId="277"/>
            <ac:spMk id="3" creationId="{0CBB0948-4B96-4902-8F26-83474BBC2574}"/>
          </ac:spMkLst>
        </pc:spChg>
      </pc:sldChg>
      <pc:sldChg chg="modSp">
        <pc:chgData name="" userId="f716c71d60fb7f09" providerId="LiveId" clId="{F5C85230-B7DA-438B-BE80-542F0AAA0B3D}" dt="2020-06-09T08:31:44.044" v="37" actId="14"/>
        <pc:sldMkLst>
          <pc:docMk/>
          <pc:sldMk cId="3110021557" sldId="284"/>
        </pc:sldMkLst>
        <pc:spChg chg="mod">
          <ac:chgData name="" userId="f716c71d60fb7f09" providerId="LiveId" clId="{F5C85230-B7DA-438B-BE80-542F0AAA0B3D}" dt="2020-06-09T08:31:44.044" v="37" actId="14"/>
          <ac:spMkLst>
            <pc:docMk/>
            <pc:sldMk cId="3110021557" sldId="284"/>
            <ac:spMk id="3" creationId="{1A1EABB3-90C2-4C39-AD00-9B0FAFC8DB59}"/>
          </ac:spMkLst>
        </pc:spChg>
      </pc:sldChg>
      <pc:sldChg chg="modSp">
        <pc:chgData name="" userId="f716c71d60fb7f09" providerId="LiveId" clId="{F5C85230-B7DA-438B-BE80-542F0AAA0B3D}" dt="2020-06-09T08:31:21.359" v="32" actId="14"/>
        <pc:sldMkLst>
          <pc:docMk/>
          <pc:sldMk cId="867893761" sldId="291"/>
        </pc:sldMkLst>
        <pc:spChg chg="mod">
          <ac:chgData name="" userId="f716c71d60fb7f09" providerId="LiveId" clId="{F5C85230-B7DA-438B-BE80-542F0AAA0B3D}" dt="2020-06-09T08:31:21.359" v="32" actId="14"/>
          <ac:spMkLst>
            <pc:docMk/>
            <pc:sldMk cId="867893761" sldId="291"/>
            <ac:spMk id="3" creationId="{B416C31A-3600-4C02-AB70-B8611E827697}"/>
          </ac:spMkLst>
        </pc:spChg>
      </pc:sldChg>
      <pc:sldChg chg="modSp">
        <pc:chgData name="" userId="f716c71d60fb7f09" providerId="LiveId" clId="{F5C85230-B7DA-438B-BE80-542F0AAA0B3D}" dt="2020-06-09T08:31:32.361" v="35" actId="14"/>
        <pc:sldMkLst>
          <pc:docMk/>
          <pc:sldMk cId="4067107719" sldId="292"/>
        </pc:sldMkLst>
        <pc:spChg chg="mod">
          <ac:chgData name="" userId="f716c71d60fb7f09" providerId="LiveId" clId="{F5C85230-B7DA-438B-BE80-542F0AAA0B3D}" dt="2020-06-09T08:31:32.361" v="35" actId="14"/>
          <ac:spMkLst>
            <pc:docMk/>
            <pc:sldMk cId="4067107719" sldId="292"/>
            <ac:spMk id="3" creationId="{02ECEB06-1732-40F2-9965-38C636AEFB73}"/>
          </ac:spMkLst>
        </pc:spChg>
      </pc:sldChg>
      <pc:sldChg chg="modSp">
        <pc:chgData name="" userId="f716c71d60fb7f09" providerId="LiveId" clId="{F5C85230-B7DA-438B-BE80-542F0AAA0B3D}" dt="2020-06-09T08:32:01.553" v="41" actId="14"/>
        <pc:sldMkLst>
          <pc:docMk/>
          <pc:sldMk cId="3145371947" sldId="299"/>
        </pc:sldMkLst>
        <pc:spChg chg="mod">
          <ac:chgData name="" userId="f716c71d60fb7f09" providerId="LiveId" clId="{F5C85230-B7DA-438B-BE80-542F0AAA0B3D}" dt="2020-06-09T08:32:01.553" v="41" actId="14"/>
          <ac:spMkLst>
            <pc:docMk/>
            <pc:sldMk cId="3145371947" sldId="299"/>
            <ac:spMk id="3" creationId="{FFEF6B3B-52FB-4513-9BAC-EFE2D0618F1B}"/>
          </ac:spMkLst>
        </pc:spChg>
      </pc:sldChg>
      <pc:sldChg chg="modSp">
        <pc:chgData name="" userId="f716c71d60fb7f09" providerId="LiveId" clId="{F5C85230-B7DA-438B-BE80-542F0AAA0B3D}" dt="2020-06-09T08:33:02.829" v="57" actId="14"/>
        <pc:sldMkLst>
          <pc:docMk/>
          <pc:sldMk cId="542633311" sldId="303"/>
        </pc:sldMkLst>
        <pc:spChg chg="mod">
          <ac:chgData name="" userId="f716c71d60fb7f09" providerId="LiveId" clId="{F5C85230-B7DA-438B-BE80-542F0AAA0B3D}" dt="2020-06-09T08:33:02.829" v="57" actId="14"/>
          <ac:spMkLst>
            <pc:docMk/>
            <pc:sldMk cId="542633311" sldId="303"/>
            <ac:spMk id="3" creationId="{9D3DF0C7-352E-4623-A42B-F8A7746FC82D}"/>
          </ac:spMkLst>
        </pc:spChg>
      </pc:sldChg>
      <pc:sldChg chg="modSp">
        <pc:chgData name="" userId="f716c71d60fb7f09" providerId="LiveId" clId="{F5C85230-B7DA-438B-BE80-542F0AAA0B3D}" dt="2020-06-09T08:33:10.752" v="59" actId="14"/>
        <pc:sldMkLst>
          <pc:docMk/>
          <pc:sldMk cId="2021202114" sldId="304"/>
        </pc:sldMkLst>
        <pc:spChg chg="mod">
          <ac:chgData name="" userId="f716c71d60fb7f09" providerId="LiveId" clId="{F5C85230-B7DA-438B-BE80-542F0AAA0B3D}" dt="2020-06-09T08:33:10.752" v="59" actId="14"/>
          <ac:spMkLst>
            <pc:docMk/>
            <pc:sldMk cId="2021202114" sldId="304"/>
            <ac:spMk id="3" creationId="{C03B19B8-2125-488A-A852-B56324FA13DB}"/>
          </ac:spMkLst>
        </pc:spChg>
      </pc:sldChg>
      <pc:sldChg chg="modSp">
        <pc:chgData name="" userId="f716c71d60fb7f09" providerId="LiveId" clId="{F5C85230-B7DA-438B-BE80-542F0AAA0B3D}" dt="2020-06-09T08:33:27.527" v="61" actId="14"/>
        <pc:sldMkLst>
          <pc:docMk/>
          <pc:sldMk cId="2168280939" sldId="308"/>
        </pc:sldMkLst>
        <pc:spChg chg="mod">
          <ac:chgData name="" userId="f716c71d60fb7f09" providerId="LiveId" clId="{F5C85230-B7DA-438B-BE80-542F0AAA0B3D}" dt="2020-06-09T08:33:27.527" v="61" actId="14"/>
          <ac:spMkLst>
            <pc:docMk/>
            <pc:sldMk cId="2168280939" sldId="308"/>
            <ac:spMk id="3" creationId="{3A0DF81F-1DC0-424D-8540-693B16F0C985}"/>
          </ac:spMkLst>
        </pc:spChg>
      </pc:sldChg>
      <pc:sldChg chg="modSp">
        <pc:chgData name="" userId="f716c71d60fb7f09" providerId="LiveId" clId="{F5C85230-B7DA-438B-BE80-542F0AAA0B3D}" dt="2020-06-09T08:33:42.774" v="67" actId="14"/>
        <pc:sldMkLst>
          <pc:docMk/>
          <pc:sldMk cId="4191325808" sldId="309"/>
        </pc:sldMkLst>
        <pc:spChg chg="mod">
          <ac:chgData name="" userId="f716c71d60fb7f09" providerId="LiveId" clId="{F5C85230-B7DA-438B-BE80-542F0AAA0B3D}" dt="2020-06-09T08:33:42.774" v="67" actId="14"/>
          <ac:spMkLst>
            <pc:docMk/>
            <pc:sldMk cId="4191325808" sldId="309"/>
            <ac:spMk id="3" creationId="{3179FE83-3168-4C73-96B9-90D88AFDD7A8}"/>
          </ac:spMkLst>
        </pc:spChg>
      </pc:sldChg>
      <pc:sldChg chg="modSp">
        <pc:chgData name="" userId="f716c71d60fb7f09" providerId="LiveId" clId="{F5C85230-B7DA-438B-BE80-542F0AAA0B3D}" dt="2020-06-09T08:34:07.964" v="75" actId="14"/>
        <pc:sldMkLst>
          <pc:docMk/>
          <pc:sldMk cId="2164799634" sldId="310"/>
        </pc:sldMkLst>
        <pc:spChg chg="mod">
          <ac:chgData name="" userId="f716c71d60fb7f09" providerId="LiveId" clId="{F5C85230-B7DA-438B-BE80-542F0AAA0B3D}" dt="2020-06-09T08:34:07.964" v="75" actId="14"/>
          <ac:spMkLst>
            <pc:docMk/>
            <pc:sldMk cId="2164799634" sldId="310"/>
            <ac:spMk id="3" creationId="{44E5FBEF-D684-4CE1-84F8-0BC23CF534B0}"/>
          </ac:spMkLst>
        </pc:spChg>
      </pc:sldChg>
      <pc:sldChg chg="modSp">
        <pc:chgData name="" userId="f716c71d60fb7f09" providerId="LiveId" clId="{F5C85230-B7DA-438B-BE80-542F0AAA0B3D}" dt="2020-06-09T08:30:07.025" v="23" actId="14"/>
        <pc:sldMkLst>
          <pc:docMk/>
          <pc:sldMk cId="4122158757" sldId="1821"/>
        </pc:sldMkLst>
        <pc:spChg chg="mod">
          <ac:chgData name="" userId="f716c71d60fb7f09" providerId="LiveId" clId="{F5C85230-B7DA-438B-BE80-542F0AAA0B3D}" dt="2020-06-09T08:30:07.025" v="23" actId="14"/>
          <ac:spMkLst>
            <pc:docMk/>
            <pc:sldMk cId="4122158757" sldId="1821"/>
            <ac:spMk id="4" creationId="{B45894CF-6CB8-4DC5-A3DF-F0A2C747A63D}"/>
          </ac:spMkLst>
        </pc:spChg>
      </pc:sldChg>
      <pc:sldChg chg="modSp">
        <pc:chgData name="" userId="f716c71d60fb7f09" providerId="LiveId" clId="{F5C85230-B7DA-438B-BE80-542F0AAA0B3D}" dt="2020-06-09T08:29:50.488" v="19" actId="14"/>
        <pc:sldMkLst>
          <pc:docMk/>
          <pc:sldMk cId="4102133084" sldId="1822"/>
        </pc:sldMkLst>
        <pc:spChg chg="mod">
          <ac:chgData name="" userId="f716c71d60fb7f09" providerId="LiveId" clId="{F5C85230-B7DA-438B-BE80-542F0AAA0B3D}" dt="2020-06-09T08:29:50.488" v="19" actId="14"/>
          <ac:spMkLst>
            <pc:docMk/>
            <pc:sldMk cId="4102133084" sldId="1822"/>
            <ac:spMk id="2" creationId="{9FCBB6E3-0141-4479-BBA2-27E3F3DFC3AD}"/>
          </ac:spMkLst>
        </pc:spChg>
      </pc:sldChg>
      <pc:sldChg chg="modSp">
        <pc:chgData name="" userId="f716c71d60fb7f09" providerId="LiveId" clId="{F5C85230-B7DA-438B-BE80-542F0AAA0B3D}" dt="2020-06-09T08:30:48.146" v="30" actId="14"/>
        <pc:sldMkLst>
          <pc:docMk/>
          <pc:sldMk cId="2837052465" sldId="1823"/>
        </pc:sldMkLst>
        <pc:spChg chg="mod">
          <ac:chgData name="" userId="f716c71d60fb7f09" providerId="LiveId" clId="{F5C85230-B7DA-438B-BE80-542F0AAA0B3D}" dt="2020-06-09T08:30:48.146" v="30" actId="14"/>
          <ac:spMkLst>
            <pc:docMk/>
            <pc:sldMk cId="2837052465" sldId="1823"/>
            <ac:spMk id="3" creationId="{F32EA341-3A25-4040-8D9F-B75D928F322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a:latin typeface="Segoe UI" pitchFamily="34" charset="0"/>
              </a:rPr>
              <a:t>Module # and name</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US">
                <a:latin typeface="Segoe UI" pitchFamily="34" charset="0"/>
              </a:rPr>
              <a:t>Course # and name</a:t>
            </a:r>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Slide Number Placeholder 12"/>
          <p:cNvSpPr>
            <a:spLocks noGrp="1"/>
          </p:cNvSpPr>
          <p:nvPr>
            <p:ph type="sldNum" sz="quarter" idx="5"/>
          </p:nvPr>
        </p:nvSpPr>
        <p:spPr>
          <a:xfrm>
            <a:off x="5909309" y="8846819"/>
            <a:ext cx="947103" cy="295593"/>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
        <p:nvSpPr>
          <p:cNvPr id="12" name="Notes Placeholder 11"/>
          <p:cNvSpPr>
            <a:spLocks noGrp="1"/>
          </p:cNvSpPr>
          <p:nvPr>
            <p:ph type="body" sz="quarter" idx="3"/>
          </p:nvPr>
        </p:nvSpPr>
        <p:spPr>
          <a:xfrm>
            <a:off x="190500" y="1943100"/>
            <a:ext cx="6477000" cy="6804071"/>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Image Placeholder 1">
            <a:extLst>
              <a:ext uri="{FF2B5EF4-FFF2-40B4-BE49-F238E27FC236}">
                <a16:creationId xmlns:a16="http://schemas.microsoft.com/office/drawing/2014/main" id="{5551E636-9FD4-47A6-8CA4-4979951D8312}"/>
              </a:ext>
            </a:extLst>
          </p:cNvPr>
          <p:cNvSpPr>
            <a:spLocks noGrp="1" noRot="1" noChangeAspect="1"/>
          </p:cNvSpPr>
          <p:nvPr>
            <p:ph type="sldImg" idx="2"/>
          </p:nvPr>
        </p:nvSpPr>
        <p:spPr>
          <a:xfrm>
            <a:off x="3810000" y="64908"/>
            <a:ext cx="2971800" cy="1671638"/>
          </a:xfrm>
          <a:prstGeom prst="rect">
            <a:avLst/>
          </a:prstGeom>
          <a:noFill/>
          <a:ln w="12700">
            <a:solidFill>
              <a:prstClr val="black"/>
            </a:solidFill>
          </a:ln>
        </p:spPr>
        <p:txBody>
          <a:bodyPr vert="horz" lIns="91440" tIns="45720" rIns="91440" bIns="45720" rtlCol="0" anchor="ctr"/>
          <a:lstStyle/>
          <a:p>
            <a:endParaRPr lang="en-US"/>
          </a:p>
        </p:txBody>
      </p:sp>
      <p:sp>
        <p:nvSpPr>
          <p:cNvPr id="9" name="Header Placeholder 3">
            <a:extLst>
              <a:ext uri="{FF2B5EF4-FFF2-40B4-BE49-F238E27FC236}">
                <a16:creationId xmlns:a16="http://schemas.microsoft.com/office/drawing/2014/main" id="{6DD1676F-D249-4D37-AEB7-0E0F3948024A}"/>
              </a:ext>
            </a:extLst>
          </p:cNvPr>
          <p:cNvSpPr>
            <a:spLocks noGrp="1"/>
          </p:cNvSpPr>
          <p:nvPr/>
        </p:nvSpPr>
        <p:spPr>
          <a:xfrm>
            <a:off x="109220" y="101236"/>
            <a:ext cx="3596640" cy="249284"/>
          </a:xfrm>
          <a:prstGeom prst="rect">
            <a:avLst/>
          </a:prstGeom>
        </p:spPr>
        <p:txBody>
          <a:bodyPr vert="horz" lIns="91440" tIns="45720" rIns="91440" bIns="45720" rtlCol="0"/>
          <a:lstStyle>
            <a:defPPr>
              <a:defRPr lang="en-US"/>
            </a:defPPr>
            <a:lvl1pPr marL="0" algn="l" defTabSz="932742" rtl="0" eaLnBrk="1" latinLnBrk="0" hangingPunct="1">
              <a:defRPr sz="1200" b="1" kern="1200">
                <a:solidFill>
                  <a:srgbClr val="336699"/>
                </a:solidFill>
                <a:latin typeface="Segoe UI Semibold" panose="020B0702040204020203" pitchFamily="34" charset="0"/>
                <a:ea typeface="+mn-ea"/>
                <a:cs typeface="Segoe UI Semibold" panose="020B0702040204020203" pitchFamily="34" charset="0"/>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CA"/>
              <a:t>WS-011 Windows Server 2019 Administration</a:t>
            </a:r>
            <a:endParaRPr lang="en-US" dirty="0"/>
          </a:p>
        </p:txBody>
      </p:sp>
      <p:sp>
        <p:nvSpPr>
          <p:cNvPr id="14" name="Date Placeholder 5">
            <a:extLst>
              <a:ext uri="{FF2B5EF4-FFF2-40B4-BE49-F238E27FC236}">
                <a16:creationId xmlns:a16="http://schemas.microsoft.com/office/drawing/2014/main" id="{28FF3548-096E-458D-98D5-FB52BB2AA9F8}"/>
              </a:ext>
            </a:extLst>
          </p:cNvPr>
          <p:cNvSpPr>
            <a:spLocks noGrp="1"/>
          </p:cNvSpPr>
          <p:nvPr/>
        </p:nvSpPr>
        <p:spPr>
          <a:xfrm>
            <a:off x="76200" y="369838"/>
            <a:ext cx="3596639" cy="249284"/>
          </a:xfrm>
          <a:prstGeom prst="rect">
            <a:avLst/>
          </a:prstGeom>
        </p:spPr>
        <p:txBody>
          <a:bodyPr vert="horz" lIns="91440" tIns="45720" rIns="91440" bIns="45720" rtlCol="0"/>
          <a:lstStyle>
            <a:defPPr>
              <a:defRPr lang="en-US"/>
            </a:defPPr>
            <a:lvl1pPr marL="0" algn="l" defTabSz="932742" rtl="0" eaLnBrk="1" latinLnBrk="0" hangingPunct="1">
              <a:defRPr sz="1200" kern="1200">
                <a:solidFill>
                  <a:schemeClr val="tx1"/>
                </a:solidFill>
                <a:latin typeface="Segoe UI Semibold" panose="020B0702040204020203" pitchFamily="34" charset="0"/>
                <a:ea typeface="+mn-ea"/>
                <a:cs typeface="Segoe UI Semibold" panose="020B0702040204020203" pitchFamily="34" charset="0"/>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dirty="0"/>
              <a:t>8: Windows Server security</a:t>
            </a:r>
          </a:p>
        </p:txBody>
      </p:sp>
      <p:sp>
        <p:nvSpPr>
          <p:cNvPr id="16" name="Footer Placeholder 4">
            <a:extLst>
              <a:ext uri="{FF2B5EF4-FFF2-40B4-BE49-F238E27FC236}">
                <a16:creationId xmlns:a16="http://schemas.microsoft.com/office/drawing/2014/main" id="{008200BD-E8FC-4BF7-BAB2-1A42EDB31D23}"/>
              </a:ext>
            </a:extLst>
          </p:cNvPr>
          <p:cNvSpPr>
            <a:spLocks noGrp="1"/>
          </p:cNvSpPr>
          <p:nvPr>
            <p:ph type="ftr" sz="quarter" idx="4"/>
          </p:nvPr>
        </p:nvSpPr>
        <p:spPr>
          <a:xfrm>
            <a:off x="109220" y="8846820"/>
            <a:ext cx="5811520" cy="195944"/>
          </a:xfrm>
          <a:prstGeom prst="rect">
            <a:avLst/>
          </a:prstGeom>
        </p:spPr>
        <p:txBody>
          <a:bodyPr/>
          <a:lstStyle>
            <a:lvl1pPr>
              <a:defRPr sz="1200"/>
            </a:lvl1pPr>
          </a:lstStyle>
          <a:p>
            <a:r>
              <a:rPr lang="en-US"/>
              <a:t>© Microsoft Corporation</a:t>
            </a:r>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dt="0"/>
  <p:notesStyle>
    <a:lvl1pPr marL="0" algn="l" defTabSz="932742" rtl="0" eaLnBrk="1" latinLnBrk="0" hangingPunct="1">
      <a:lnSpc>
        <a:spcPct val="90000"/>
      </a:lnSpc>
      <a:spcAft>
        <a:spcPts val="600"/>
      </a:spcAft>
      <a:defRPr sz="1000" kern="1200" baseline="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600"/>
      </a:spcAft>
      <a:buFont typeface="Arial" pitchFamily="34" charset="0"/>
      <a:buChar char="•"/>
      <a:defRPr sz="1000" kern="1200" baseline="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600"/>
      </a:spcAft>
      <a:buFont typeface="Arial" pitchFamily="34" charset="0"/>
      <a:buChar char="•"/>
      <a:defRPr sz="1000" kern="1200" baseline="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600"/>
      </a:spcAft>
      <a:buFont typeface="Arial" pitchFamily="34" charset="0"/>
      <a:buChar char="•"/>
      <a:defRPr sz="1000" kern="1200" baseline="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600"/>
      </a:spcAft>
      <a:buFont typeface="Arial" pitchFamily="34" charset="0"/>
      <a:buChar char="•"/>
      <a:defRPr sz="1000" kern="1200" baseline="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contoso.com/"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3" Type="http://schemas.openxmlformats.org/officeDocument/2006/relationships/hyperlink" Target="https://aka.ms/how-windows-update-works"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09220" y="8846820"/>
            <a:ext cx="5811520" cy="195944"/>
          </a:xfrm>
          <a:prstGeom prst="rect">
            <a:avLst/>
          </a:prstGeom>
        </p:spPr>
        <p:txBody>
          <a:bodyPr/>
          <a:lstStyle/>
          <a:p>
            <a:r>
              <a:rPr lang="en-US" dirty="0"/>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12" name="Slide Image Placeholder 11">
            <a:extLst>
              <a:ext uri="{FF2B5EF4-FFF2-40B4-BE49-F238E27FC236}">
                <a16:creationId xmlns:a16="http://schemas.microsoft.com/office/drawing/2014/main" id="{7F32077E-0659-4DA7-83C1-1674D2794FCB}"/>
              </a:ext>
            </a:extLst>
          </p:cNvPr>
          <p:cNvSpPr>
            <a:spLocks noGrp="1" noRot="1" noChangeAspect="1"/>
          </p:cNvSpPr>
          <p:nvPr>
            <p:ph type="sldImg"/>
          </p:nvPr>
        </p:nvSpPr>
        <p:spPr>
          <a:xfrm>
            <a:off x="3810000" y="65088"/>
            <a:ext cx="2971800" cy="1671637"/>
          </a:xfrm>
        </p:spPr>
      </p:sp>
      <p:sp>
        <p:nvSpPr>
          <p:cNvPr id="13" name="Notes Placeholder 12">
            <a:extLst>
              <a:ext uri="{FF2B5EF4-FFF2-40B4-BE49-F238E27FC236}">
                <a16:creationId xmlns:a16="http://schemas.microsoft.com/office/drawing/2014/main" id="{F26CCBE1-C8AD-423A-9602-617BF9C41C1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45338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Slide 2: Discuss the Protected Users group, authentication policies, and authentication policy silos. For more information about the Protected Users group, refer to [Protected Users Security Group](https://aka.ms/protected-users-security-group).</a:t>
            </a:r>
          </a:p>
          <a:p>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
        <p:nvSpPr>
          <p:cNvPr id="7" name="Footer Placeholder 4">
            <a:extLst>
              <a:ext uri="{FF2B5EF4-FFF2-40B4-BE49-F238E27FC236}">
                <a16:creationId xmlns:a16="http://schemas.microsoft.com/office/drawing/2014/main" id="{18F46A65-466B-40BD-A155-65138ECFEC05}"/>
              </a:ext>
            </a:extLst>
          </p:cNvPr>
          <p:cNvSpPr txBox="1">
            <a:spLocks/>
          </p:cNvSpPr>
          <p:nvPr/>
        </p:nvSpPr>
        <p:spPr>
          <a:xfrm>
            <a:off x="109220" y="8846820"/>
            <a:ext cx="5811520" cy="195944"/>
          </a:xfrm>
          <a:prstGeom prst="rect">
            <a:avLst/>
          </a:prstGeom>
        </p:spPr>
        <p:txBody>
          <a:bodyPr/>
          <a:lstStyle>
            <a:defPPr>
              <a:defRPr lang="en-US"/>
            </a:defPPr>
            <a:lvl1pPr marL="0" algn="l" defTabSz="932742" rtl="0" eaLnBrk="1" latinLnBrk="0" hangingPunct="1">
              <a:defRPr sz="12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a:t>© Microsoft Corporation</a:t>
            </a:r>
            <a:endParaRPr lang="en-US" dirty="0"/>
          </a:p>
        </p:txBody>
      </p:sp>
    </p:spTree>
    <p:extLst>
      <p:ext uri="{BB962C8B-B14F-4D97-AF65-F5344CB8AC3E}">
        <p14:creationId xmlns:p14="http://schemas.microsoft.com/office/powerpoint/2010/main" val="3290763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600"/>
              </a:spcAft>
              <a:buClrTx/>
              <a:buSzTx/>
              <a:buFontTx/>
              <a:buNone/>
              <a:tabLst/>
              <a:defRPr/>
            </a:pP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
        <p:nvSpPr>
          <p:cNvPr id="7" name="Footer Placeholder 4">
            <a:extLst>
              <a:ext uri="{FF2B5EF4-FFF2-40B4-BE49-F238E27FC236}">
                <a16:creationId xmlns:a16="http://schemas.microsoft.com/office/drawing/2014/main" id="{5596D19C-8863-4453-898B-6F743A40A615}"/>
              </a:ext>
            </a:extLst>
          </p:cNvPr>
          <p:cNvSpPr txBox="1">
            <a:spLocks/>
          </p:cNvSpPr>
          <p:nvPr/>
        </p:nvSpPr>
        <p:spPr>
          <a:xfrm>
            <a:off x="109220" y="8846820"/>
            <a:ext cx="5811520" cy="195944"/>
          </a:xfrm>
          <a:prstGeom prst="rect">
            <a:avLst/>
          </a:prstGeom>
        </p:spPr>
        <p:txBody>
          <a:bodyPr/>
          <a:lstStyle>
            <a:defPPr>
              <a:defRPr lang="en-US"/>
            </a:defPPr>
            <a:lvl1pPr marL="0" algn="l" defTabSz="932742" rtl="0" eaLnBrk="1" latinLnBrk="0" hangingPunct="1">
              <a:defRPr sz="12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a:t>© Microsoft Corporation</a:t>
            </a:r>
            <a:endParaRPr lang="en-US" dirty="0"/>
          </a:p>
        </p:txBody>
      </p:sp>
    </p:spTree>
    <p:extLst>
      <p:ext uri="{BB962C8B-B14F-4D97-AF65-F5344CB8AC3E}">
        <p14:creationId xmlns:p14="http://schemas.microsoft.com/office/powerpoint/2010/main" val="3353663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Discuss the basics of Windows Defender Credential Guard.</a:t>
            </a:r>
          </a:p>
          <a:p>
            <a:endParaRPr lang="en-IN" dirty="0"/>
          </a:p>
        </p:txBody>
      </p:sp>
      <p:sp>
        <p:nvSpPr>
          <p:cNvPr id="4" name="Slide Number Placeholder 3"/>
          <p:cNvSpPr>
            <a:spLocks noGrp="1"/>
          </p:cNvSpPr>
          <p:nvPr>
            <p:ph type="sldNum" sz="quarter" idx="10"/>
          </p:nvPr>
        </p:nvSpPr>
        <p:spPr/>
        <p:txBody>
          <a:bodyPr/>
          <a:lstStyle/>
          <a:p>
            <a:fld id="{8588C25E-BED3-40F0-97ED-FA10A2254AD3}" type="slidenum">
              <a:rPr lang="en-IN" smtClean="0"/>
              <a:pPr/>
              <a:t>12</a:t>
            </a:fld>
            <a:endParaRPr lang="en-IN" dirty="0"/>
          </a:p>
        </p:txBody>
      </p:sp>
      <p:sp>
        <p:nvSpPr>
          <p:cNvPr id="9" name="Slide Image Placeholder 8">
            <a:extLst>
              <a:ext uri="{FF2B5EF4-FFF2-40B4-BE49-F238E27FC236}">
                <a16:creationId xmlns:a16="http://schemas.microsoft.com/office/drawing/2014/main" id="{6708F27B-5141-4465-9E7F-4505F9B1A2C0}"/>
              </a:ext>
            </a:extLst>
          </p:cNvPr>
          <p:cNvSpPr>
            <a:spLocks noGrp="1" noRot="1" noChangeAspect="1"/>
          </p:cNvSpPr>
          <p:nvPr>
            <p:ph type="sldImg"/>
          </p:nvPr>
        </p:nvSpPr>
        <p:spPr/>
      </p:sp>
      <p:sp>
        <p:nvSpPr>
          <p:cNvPr id="2" name="Footer Placeholder 1">
            <a:extLst>
              <a:ext uri="{FF2B5EF4-FFF2-40B4-BE49-F238E27FC236}">
                <a16:creationId xmlns:a16="http://schemas.microsoft.com/office/drawing/2014/main" id="{EFCE6819-97A0-4ACE-BBF3-0B9692940327}"/>
              </a:ext>
            </a:extLst>
          </p:cNvPr>
          <p:cNvSpPr>
            <a:spLocks noGrp="1"/>
          </p:cNvSpPr>
          <p:nvPr>
            <p:ph type="ftr" sz="quarter" idx="4"/>
          </p:nvPr>
        </p:nvSpPr>
        <p:spPr/>
        <p:txBody>
          <a:bodyPr/>
          <a:lstStyle/>
          <a:p>
            <a:r>
              <a:rPr lang="en-US"/>
              <a:t>© Microsoft Corporation</a:t>
            </a:r>
            <a:endParaRPr lang="en-US" dirty="0"/>
          </a:p>
        </p:txBody>
      </p:sp>
    </p:spTree>
    <p:extLst>
      <p:ext uri="{BB962C8B-B14F-4D97-AF65-F5344CB8AC3E}">
        <p14:creationId xmlns:p14="http://schemas.microsoft.com/office/powerpoint/2010/main" val="3247060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Explain Windows Defender Credential Guard requirements.</a:t>
            </a:r>
          </a:p>
          <a:p>
            <a:r>
              <a:rPr lang="en-US"/>
              <a:t>Hyper-V with Windows 10 support for Windows Defender Credential Guard was introduced in version 1607.</a:t>
            </a:r>
          </a:p>
          <a:p>
            <a:endParaRPr lang="en-IN" dirty="0"/>
          </a:p>
        </p:txBody>
      </p:sp>
      <p:sp>
        <p:nvSpPr>
          <p:cNvPr id="4" name="Slide Number Placeholder 3"/>
          <p:cNvSpPr>
            <a:spLocks noGrp="1"/>
          </p:cNvSpPr>
          <p:nvPr>
            <p:ph type="sldNum" sz="quarter" idx="10"/>
          </p:nvPr>
        </p:nvSpPr>
        <p:spPr/>
        <p:txBody>
          <a:bodyPr/>
          <a:lstStyle/>
          <a:p>
            <a:fld id="{8588C25E-BED3-40F0-97ED-FA10A2254AD3}" type="slidenum">
              <a:rPr lang="en-IN" smtClean="0"/>
              <a:pPr/>
              <a:t>13</a:t>
            </a:fld>
            <a:endParaRPr lang="en-IN" dirty="0"/>
          </a:p>
        </p:txBody>
      </p:sp>
      <p:sp>
        <p:nvSpPr>
          <p:cNvPr id="9" name="Slide Image Placeholder 8">
            <a:extLst>
              <a:ext uri="{FF2B5EF4-FFF2-40B4-BE49-F238E27FC236}">
                <a16:creationId xmlns:a16="http://schemas.microsoft.com/office/drawing/2014/main" id="{77216BC5-C765-4F04-9204-4C5A1DD5E6A5}"/>
              </a:ext>
            </a:extLst>
          </p:cNvPr>
          <p:cNvSpPr>
            <a:spLocks noGrp="1" noRot="1" noChangeAspect="1"/>
          </p:cNvSpPr>
          <p:nvPr>
            <p:ph type="sldImg"/>
          </p:nvPr>
        </p:nvSpPr>
        <p:spPr>
          <a:xfrm>
            <a:off x="3810000" y="65088"/>
            <a:ext cx="2971800" cy="1671637"/>
          </a:xfrm>
        </p:spPr>
      </p:sp>
      <p:sp>
        <p:nvSpPr>
          <p:cNvPr id="2" name="Footer Placeholder 1">
            <a:extLst>
              <a:ext uri="{FF2B5EF4-FFF2-40B4-BE49-F238E27FC236}">
                <a16:creationId xmlns:a16="http://schemas.microsoft.com/office/drawing/2014/main" id="{57A7D042-2BE7-422E-B16C-6E459C3B4962}"/>
              </a:ext>
            </a:extLst>
          </p:cNvPr>
          <p:cNvSpPr>
            <a:spLocks noGrp="1"/>
          </p:cNvSpPr>
          <p:nvPr>
            <p:ph type="ftr" sz="quarter" idx="4"/>
          </p:nvPr>
        </p:nvSpPr>
        <p:spPr/>
        <p:txBody>
          <a:bodyPr/>
          <a:lstStyle/>
          <a:p>
            <a:r>
              <a:rPr lang="en-US"/>
              <a:t>© Microsoft Corporation</a:t>
            </a:r>
            <a:endParaRPr lang="en-US" dirty="0"/>
          </a:p>
        </p:txBody>
      </p:sp>
    </p:spTree>
    <p:extLst>
      <p:ext uri="{BB962C8B-B14F-4D97-AF65-F5344CB8AC3E}">
        <p14:creationId xmlns:p14="http://schemas.microsoft.com/office/powerpoint/2010/main" val="6440965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Describe how to enable Windows Defender Credential Guard.</a:t>
            </a:r>
          </a:p>
          <a:p>
            <a:endParaRPr lang="en-IN" dirty="0"/>
          </a:p>
        </p:txBody>
      </p:sp>
      <p:sp>
        <p:nvSpPr>
          <p:cNvPr id="4" name="Slide Number Placeholder 3"/>
          <p:cNvSpPr>
            <a:spLocks noGrp="1"/>
          </p:cNvSpPr>
          <p:nvPr>
            <p:ph type="sldNum" sz="quarter" idx="10"/>
          </p:nvPr>
        </p:nvSpPr>
        <p:spPr/>
        <p:txBody>
          <a:bodyPr/>
          <a:lstStyle/>
          <a:p>
            <a:fld id="{8588C25E-BED3-40F0-97ED-FA10A2254AD3}" type="slidenum">
              <a:rPr lang="en-IN" smtClean="0"/>
              <a:pPr/>
              <a:t>14</a:t>
            </a:fld>
            <a:endParaRPr lang="en-IN" dirty="0"/>
          </a:p>
        </p:txBody>
      </p:sp>
      <p:sp>
        <p:nvSpPr>
          <p:cNvPr id="9" name="Slide Image Placeholder 8">
            <a:extLst>
              <a:ext uri="{FF2B5EF4-FFF2-40B4-BE49-F238E27FC236}">
                <a16:creationId xmlns:a16="http://schemas.microsoft.com/office/drawing/2014/main" id="{A6F4DCAF-B14B-4936-852A-4F1BF61197EF}"/>
              </a:ext>
            </a:extLst>
          </p:cNvPr>
          <p:cNvSpPr>
            <a:spLocks noGrp="1" noRot="1" noChangeAspect="1"/>
          </p:cNvSpPr>
          <p:nvPr>
            <p:ph type="sldImg"/>
          </p:nvPr>
        </p:nvSpPr>
        <p:spPr>
          <a:xfrm>
            <a:off x="3810000" y="65088"/>
            <a:ext cx="2971800" cy="1671637"/>
          </a:xfrm>
        </p:spPr>
      </p:sp>
      <p:sp>
        <p:nvSpPr>
          <p:cNvPr id="2" name="Footer Placeholder 1">
            <a:extLst>
              <a:ext uri="{FF2B5EF4-FFF2-40B4-BE49-F238E27FC236}">
                <a16:creationId xmlns:a16="http://schemas.microsoft.com/office/drawing/2014/main" id="{9C00CAA2-E66B-4944-8625-4353864B4903}"/>
              </a:ext>
            </a:extLst>
          </p:cNvPr>
          <p:cNvSpPr>
            <a:spLocks noGrp="1"/>
          </p:cNvSpPr>
          <p:nvPr>
            <p:ph type="ftr" sz="quarter" idx="4"/>
          </p:nvPr>
        </p:nvSpPr>
        <p:spPr/>
        <p:txBody>
          <a:bodyPr/>
          <a:lstStyle/>
          <a:p>
            <a:r>
              <a:rPr lang="en-US"/>
              <a:t>© Microsoft Corporation</a:t>
            </a:r>
            <a:endParaRPr lang="en-US" dirty="0"/>
          </a:p>
        </p:txBody>
      </p:sp>
    </p:spTree>
    <p:extLst>
      <p:ext uri="{BB962C8B-B14F-4D97-AF65-F5344CB8AC3E}">
        <p14:creationId xmlns:p14="http://schemas.microsoft.com/office/powerpoint/2010/main" val="21716800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Discuss NTLM blocking, and explain why you would want to audit NTLM traffic before disabling NTLM.</a:t>
            </a:r>
            <a:endParaRPr lang="en-IN" dirty="0"/>
          </a:p>
        </p:txBody>
      </p:sp>
      <p:sp>
        <p:nvSpPr>
          <p:cNvPr id="4" name="Slide Number Placeholder 3"/>
          <p:cNvSpPr>
            <a:spLocks noGrp="1"/>
          </p:cNvSpPr>
          <p:nvPr>
            <p:ph type="sldNum" sz="quarter" idx="10"/>
          </p:nvPr>
        </p:nvSpPr>
        <p:spPr/>
        <p:txBody>
          <a:bodyPr/>
          <a:lstStyle/>
          <a:p>
            <a:fld id="{8588C25E-BED3-40F0-97ED-FA10A2254AD3}" type="slidenum">
              <a:rPr lang="en-IN" smtClean="0"/>
              <a:pPr/>
              <a:t>15</a:t>
            </a:fld>
            <a:endParaRPr lang="en-IN" dirty="0"/>
          </a:p>
        </p:txBody>
      </p:sp>
      <p:sp>
        <p:nvSpPr>
          <p:cNvPr id="9" name="Slide Image Placeholder 8">
            <a:extLst>
              <a:ext uri="{FF2B5EF4-FFF2-40B4-BE49-F238E27FC236}">
                <a16:creationId xmlns:a16="http://schemas.microsoft.com/office/drawing/2014/main" id="{1452064D-31D0-42DA-BFFD-E0E57B7B4CFE}"/>
              </a:ext>
            </a:extLst>
          </p:cNvPr>
          <p:cNvSpPr>
            <a:spLocks noGrp="1" noRot="1" noChangeAspect="1"/>
          </p:cNvSpPr>
          <p:nvPr>
            <p:ph type="sldImg"/>
          </p:nvPr>
        </p:nvSpPr>
        <p:spPr>
          <a:xfrm>
            <a:off x="3810000" y="65088"/>
            <a:ext cx="2971800" cy="1671637"/>
          </a:xfrm>
        </p:spPr>
      </p:sp>
      <p:sp>
        <p:nvSpPr>
          <p:cNvPr id="2" name="Footer Placeholder 1">
            <a:extLst>
              <a:ext uri="{FF2B5EF4-FFF2-40B4-BE49-F238E27FC236}">
                <a16:creationId xmlns:a16="http://schemas.microsoft.com/office/drawing/2014/main" id="{B8727E5C-1258-4CF5-8FEE-B4F270AA9B4D}"/>
              </a:ext>
            </a:extLst>
          </p:cNvPr>
          <p:cNvSpPr>
            <a:spLocks noGrp="1"/>
          </p:cNvSpPr>
          <p:nvPr>
            <p:ph type="ftr" sz="quarter" idx="4"/>
          </p:nvPr>
        </p:nvSpPr>
        <p:spPr/>
        <p:txBody>
          <a:bodyPr/>
          <a:lstStyle/>
          <a:p>
            <a:r>
              <a:rPr lang="en-US"/>
              <a:t>© Microsoft Corporation</a:t>
            </a:r>
            <a:endParaRPr lang="en-US" dirty="0"/>
          </a:p>
        </p:txBody>
      </p:sp>
    </p:spTree>
    <p:extLst>
      <p:ext uri="{BB962C8B-B14F-4D97-AF65-F5344CB8AC3E}">
        <p14:creationId xmlns:p14="http://schemas.microsoft.com/office/powerpoint/2010/main" val="1616682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Discuss why it's important to regularly check AD DS for user accounts with passwords that don’t expire, and for user accounts where a sign in hasn’t occurred for a specified length of time.</a:t>
            </a:r>
          </a:p>
          <a:p>
            <a:endParaRPr lang="en-IN" dirty="0"/>
          </a:p>
        </p:txBody>
      </p:sp>
      <p:sp>
        <p:nvSpPr>
          <p:cNvPr id="4" name="Slide Number Placeholder 3"/>
          <p:cNvSpPr>
            <a:spLocks noGrp="1"/>
          </p:cNvSpPr>
          <p:nvPr>
            <p:ph type="sldNum" sz="quarter" idx="10"/>
          </p:nvPr>
        </p:nvSpPr>
        <p:spPr/>
        <p:txBody>
          <a:bodyPr/>
          <a:lstStyle/>
          <a:p>
            <a:fld id="{8588C25E-BED3-40F0-97ED-FA10A2254AD3}" type="slidenum">
              <a:rPr lang="en-IN" smtClean="0"/>
              <a:pPr/>
              <a:t>16</a:t>
            </a:fld>
            <a:endParaRPr lang="en-IN" dirty="0"/>
          </a:p>
        </p:txBody>
      </p:sp>
      <p:sp>
        <p:nvSpPr>
          <p:cNvPr id="9" name="Slide Image Placeholder 8">
            <a:extLst>
              <a:ext uri="{FF2B5EF4-FFF2-40B4-BE49-F238E27FC236}">
                <a16:creationId xmlns:a16="http://schemas.microsoft.com/office/drawing/2014/main" id="{B5336856-2FA7-46CA-9D80-6BBE66DB9623}"/>
              </a:ext>
            </a:extLst>
          </p:cNvPr>
          <p:cNvSpPr>
            <a:spLocks noGrp="1" noRot="1" noChangeAspect="1"/>
          </p:cNvSpPr>
          <p:nvPr>
            <p:ph type="sldImg"/>
          </p:nvPr>
        </p:nvSpPr>
        <p:spPr>
          <a:xfrm>
            <a:off x="3810000" y="65088"/>
            <a:ext cx="2971800" cy="1671637"/>
          </a:xfrm>
        </p:spPr>
      </p:sp>
      <p:sp>
        <p:nvSpPr>
          <p:cNvPr id="2" name="Footer Placeholder 1">
            <a:extLst>
              <a:ext uri="{FF2B5EF4-FFF2-40B4-BE49-F238E27FC236}">
                <a16:creationId xmlns:a16="http://schemas.microsoft.com/office/drawing/2014/main" id="{317EFE5F-77CD-4AFE-839C-EAB011655CF6}"/>
              </a:ext>
            </a:extLst>
          </p:cNvPr>
          <p:cNvSpPr>
            <a:spLocks noGrp="1"/>
          </p:cNvSpPr>
          <p:nvPr>
            <p:ph type="ftr" sz="quarter" idx="4"/>
          </p:nvPr>
        </p:nvSpPr>
        <p:spPr/>
        <p:txBody>
          <a:bodyPr/>
          <a:lstStyle/>
          <a:p>
            <a:r>
              <a:rPr lang="en-US"/>
              <a:t>© Microsoft Corporation</a:t>
            </a:r>
            <a:endParaRPr lang="en-US" dirty="0"/>
          </a:p>
        </p:txBody>
      </p:sp>
    </p:spTree>
    <p:extLst>
      <p:ext uri="{BB962C8B-B14F-4D97-AF65-F5344CB8AC3E}">
        <p14:creationId xmlns:p14="http://schemas.microsoft.com/office/powerpoint/2010/main" val="1168800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b="1" dirty="0"/>
              <a:t>Preparation steps</a:t>
            </a:r>
          </a:p>
          <a:p>
            <a:r>
              <a:rPr lang="en-US" dirty="0"/>
              <a:t>You will need the following virtual machines (VMs) to complete this demonstration: </a:t>
            </a:r>
            <a:r>
              <a:rPr lang="en-US" b="1" dirty="0"/>
              <a:t>WS-011T00A-SEA-DC1</a:t>
            </a:r>
            <a:r>
              <a:rPr lang="en-US" dirty="0"/>
              <a:t> and </a:t>
            </a:r>
            <a:r>
              <a:rPr lang="en-US" b="1" dirty="0"/>
              <a:t>WS-011T00A-SEA-ADM1</a:t>
            </a:r>
            <a:r>
              <a:rPr lang="en-US" dirty="0"/>
              <a:t>. Start the machines if they are not already running.</a:t>
            </a:r>
          </a:p>
          <a:p>
            <a:r>
              <a:rPr lang="en-US" b="1" dirty="0"/>
              <a:t>Detailed demonstration steps</a:t>
            </a:r>
          </a:p>
          <a:p>
            <a:pPr marL="228600" indent="-228600">
              <a:buFont typeface="+mj-lt"/>
              <a:buAutoNum type="arabicPeriod"/>
            </a:pPr>
            <a:r>
              <a:rPr lang="en-US" dirty="0"/>
              <a:t>Sign in to </a:t>
            </a:r>
            <a:r>
              <a:rPr lang="en-US" b="1" dirty="0"/>
              <a:t>SEA-ADM1</a:t>
            </a:r>
            <a:r>
              <a:rPr lang="en-US" dirty="0"/>
              <a:t> as </a:t>
            </a:r>
            <a:r>
              <a:rPr lang="en-US" b="1" dirty="0"/>
              <a:t>Contoso\Administrator</a:t>
            </a:r>
            <a:r>
              <a:rPr lang="en-US" dirty="0"/>
              <a:t> with the password </a:t>
            </a:r>
            <a:r>
              <a:rPr lang="en-US" b="1" dirty="0"/>
              <a:t>Pa55w.rd</a:t>
            </a:r>
            <a:r>
              <a:rPr lang="en-US" dirty="0"/>
              <a:t>.</a:t>
            </a:r>
          </a:p>
          <a:p>
            <a:pPr marL="228600" indent="-228600">
              <a:buFont typeface="+mj-lt"/>
              <a:buAutoNum type="arabicPeriod"/>
            </a:pPr>
            <a:r>
              <a:rPr lang="en-US" dirty="0"/>
              <a:t>Open Windows PowerShell.</a:t>
            </a:r>
          </a:p>
          <a:p>
            <a:pPr marL="228600" indent="-228600">
              <a:buFont typeface="+mj-lt"/>
              <a:buAutoNum type="arabicPeriod"/>
            </a:pPr>
            <a:r>
              <a:rPr lang="en-US" dirty="0"/>
              <a:t>Enter the following command:</a:t>
            </a:r>
          </a:p>
          <a:p>
            <a:r>
              <a:rPr lang="en-US" b="1" dirty="0"/>
              <a:t>Get-</a:t>
            </a:r>
            <a:r>
              <a:rPr lang="en-US" b="1" dirty="0" err="1"/>
              <a:t>ADUser</a:t>
            </a:r>
            <a:r>
              <a:rPr lang="en-US" b="1" dirty="0"/>
              <a:t> -Filter {Enabled -eq $true -and PasswordNeverExpires -eq $true} </a:t>
            </a:r>
          </a:p>
          <a:p>
            <a:pPr marL="228600" indent="-228600">
              <a:buFont typeface="+mj-lt"/>
              <a:buAutoNum type="arabicPeriod" startAt="4"/>
            </a:pPr>
            <a:r>
              <a:rPr lang="en-US" dirty="0"/>
              <a:t>Review the list of user accounts returned.</a:t>
            </a:r>
          </a:p>
          <a:p>
            <a:pPr marL="228600" indent="-228600">
              <a:buFont typeface="+mj-lt"/>
              <a:buAutoNum type="arabicPeriod" startAt="4"/>
            </a:pPr>
            <a:r>
              <a:rPr lang="en-US" dirty="0"/>
              <a:t>Enter the following commands:</a:t>
            </a:r>
          </a:p>
          <a:p>
            <a:r>
              <a:rPr lang="en-US" b="1" dirty="0"/>
              <a:t>$days = (Get-Date).</a:t>
            </a:r>
            <a:r>
              <a:rPr lang="en-US" b="1" dirty="0" err="1"/>
              <a:t>Adddays</a:t>
            </a:r>
            <a:r>
              <a:rPr lang="en-US" b="1" dirty="0"/>
              <a:t>(-90) Get-</a:t>
            </a:r>
            <a:r>
              <a:rPr lang="en-US" b="1" dirty="0" err="1"/>
              <a:t>ADUser</a:t>
            </a:r>
            <a:r>
              <a:rPr lang="en-US" b="1" dirty="0"/>
              <a:t> -Filter {</a:t>
            </a:r>
            <a:r>
              <a:rPr lang="en-US" b="1" dirty="0" err="1"/>
              <a:t>LastLogonDate</a:t>
            </a:r>
            <a:r>
              <a:rPr lang="en-US" b="1" dirty="0"/>
              <a:t> -</a:t>
            </a:r>
            <a:r>
              <a:rPr lang="en-US" b="1" dirty="0" err="1"/>
              <a:t>lt</a:t>
            </a:r>
            <a:r>
              <a:rPr lang="en-US" b="1" dirty="0"/>
              <a:t> $days -and enabled -eq $true} -Properties </a:t>
            </a:r>
            <a:r>
              <a:rPr lang="en-US" b="1" dirty="0" err="1"/>
              <a:t>LastLogonDate</a:t>
            </a:r>
            <a:r>
              <a:rPr lang="en-US" b="1" dirty="0"/>
              <a:t> </a:t>
            </a:r>
          </a:p>
          <a:p>
            <a:r>
              <a:rPr lang="en-US" dirty="0"/>
              <a:t>In the lab environment, no accounts will be returned.</a:t>
            </a:r>
          </a:p>
          <a:p>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dirty="0"/>
          </a:p>
        </p:txBody>
      </p:sp>
      <p:sp>
        <p:nvSpPr>
          <p:cNvPr id="7" name="Footer Placeholder 4">
            <a:extLst>
              <a:ext uri="{FF2B5EF4-FFF2-40B4-BE49-F238E27FC236}">
                <a16:creationId xmlns:a16="http://schemas.microsoft.com/office/drawing/2014/main" id="{BBF481DA-7059-42EF-AA3A-3EFC3401B17A}"/>
              </a:ext>
            </a:extLst>
          </p:cNvPr>
          <p:cNvSpPr txBox="1">
            <a:spLocks/>
          </p:cNvSpPr>
          <p:nvPr/>
        </p:nvSpPr>
        <p:spPr>
          <a:xfrm>
            <a:off x="109220" y="8846820"/>
            <a:ext cx="5811520" cy="195944"/>
          </a:xfrm>
          <a:prstGeom prst="rect">
            <a:avLst/>
          </a:prstGeom>
        </p:spPr>
        <p:txBody>
          <a:bodyPr/>
          <a:lstStyle>
            <a:defPPr>
              <a:defRPr lang="en-US"/>
            </a:defPPr>
            <a:lvl1pPr marL="0" algn="l" defTabSz="932742" rtl="0" eaLnBrk="1" latinLnBrk="0" hangingPunct="1">
              <a:defRPr sz="12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a:t>© Microsoft Corporation</a:t>
            </a:r>
            <a:endParaRPr lang="en-US" dirty="0"/>
          </a:p>
        </p:txBody>
      </p:sp>
    </p:spTree>
    <p:extLst>
      <p:ext uri="{BB962C8B-B14F-4D97-AF65-F5344CB8AC3E}">
        <p14:creationId xmlns:p14="http://schemas.microsoft.com/office/powerpoint/2010/main" val="28476008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dirty="0"/>
          </a:p>
        </p:txBody>
      </p:sp>
      <p:sp>
        <p:nvSpPr>
          <p:cNvPr id="8" name="Footer Placeholder 4">
            <a:extLst>
              <a:ext uri="{FF2B5EF4-FFF2-40B4-BE49-F238E27FC236}">
                <a16:creationId xmlns:a16="http://schemas.microsoft.com/office/drawing/2014/main" id="{8EF3A7C3-9A8B-4D55-9C14-03315A243D5E}"/>
              </a:ext>
            </a:extLst>
          </p:cNvPr>
          <p:cNvSpPr>
            <a:spLocks noGrp="1"/>
          </p:cNvSpPr>
          <p:nvPr>
            <p:ph type="ftr" sz="quarter" idx="4"/>
          </p:nvPr>
        </p:nvSpPr>
        <p:spPr>
          <a:xfrm>
            <a:off x="109220" y="8846820"/>
            <a:ext cx="5811520" cy="195944"/>
          </a:xfrm>
          <a:prstGeom prst="rect">
            <a:avLst/>
          </a:prstGeom>
        </p:spPr>
        <p:txBody>
          <a:bodyPr/>
          <a:lstStyle>
            <a:lvl1pPr>
              <a:defRPr sz="1200"/>
            </a:lvl1pPr>
          </a:lstStyle>
          <a:p>
            <a:r>
              <a:rPr lang="en-US"/>
              <a:t>© Microsoft Corporation</a:t>
            </a:r>
            <a:endParaRPr lang="en-US" dirty="0"/>
          </a:p>
        </p:txBody>
      </p:sp>
    </p:spTree>
    <p:extLst>
      <p:ext uri="{BB962C8B-B14F-4D97-AF65-F5344CB8AC3E}">
        <p14:creationId xmlns:p14="http://schemas.microsoft.com/office/powerpoint/2010/main" val="40461299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dirty="0"/>
          </a:p>
        </p:txBody>
      </p:sp>
      <p:sp>
        <p:nvSpPr>
          <p:cNvPr id="7" name="Footer Placeholder 4">
            <a:extLst>
              <a:ext uri="{FF2B5EF4-FFF2-40B4-BE49-F238E27FC236}">
                <a16:creationId xmlns:a16="http://schemas.microsoft.com/office/drawing/2014/main" id="{1AC2264A-87A8-484D-94C4-A550968E21BB}"/>
              </a:ext>
            </a:extLst>
          </p:cNvPr>
          <p:cNvSpPr txBox="1">
            <a:spLocks/>
          </p:cNvSpPr>
          <p:nvPr/>
        </p:nvSpPr>
        <p:spPr>
          <a:xfrm>
            <a:off x="109220" y="8846820"/>
            <a:ext cx="5811520" cy="195944"/>
          </a:xfrm>
          <a:prstGeom prst="rect">
            <a:avLst/>
          </a:prstGeom>
        </p:spPr>
        <p:txBody>
          <a:bodyPr/>
          <a:lstStyle>
            <a:defPPr>
              <a:defRPr lang="en-US"/>
            </a:defPPr>
            <a:lvl1pPr marL="0" algn="l" defTabSz="932742" rtl="0" eaLnBrk="1" latinLnBrk="0" hangingPunct="1">
              <a:defRPr sz="12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a:t>© Microsoft Corporation</a:t>
            </a:r>
            <a:endParaRPr lang="en-US" dirty="0"/>
          </a:p>
        </p:txBody>
      </p:sp>
    </p:spTree>
    <p:extLst>
      <p:ext uri="{BB962C8B-B14F-4D97-AF65-F5344CB8AC3E}">
        <p14:creationId xmlns:p14="http://schemas.microsoft.com/office/powerpoint/2010/main" val="1001032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dirty="0"/>
          </a:p>
        </p:txBody>
      </p:sp>
      <p:sp>
        <p:nvSpPr>
          <p:cNvPr id="7" name="Footer Placeholder 4">
            <a:extLst>
              <a:ext uri="{FF2B5EF4-FFF2-40B4-BE49-F238E27FC236}">
                <a16:creationId xmlns:a16="http://schemas.microsoft.com/office/drawing/2014/main" id="{1347B8DC-326C-4895-B679-F6E9F4A8ACFE}"/>
              </a:ext>
            </a:extLst>
          </p:cNvPr>
          <p:cNvSpPr txBox="1">
            <a:spLocks/>
          </p:cNvSpPr>
          <p:nvPr/>
        </p:nvSpPr>
        <p:spPr>
          <a:xfrm>
            <a:off x="109220" y="8846820"/>
            <a:ext cx="5811520" cy="195944"/>
          </a:xfrm>
          <a:prstGeom prst="rect">
            <a:avLst/>
          </a:prstGeom>
        </p:spPr>
        <p:txBody>
          <a:bodyPr/>
          <a:lstStyle>
            <a:defPPr>
              <a:defRPr lang="en-US"/>
            </a:defPPr>
            <a:lvl1pPr marL="0" algn="l" defTabSz="932742" rtl="0" eaLnBrk="1" latinLnBrk="0" hangingPunct="1">
              <a:defRPr sz="12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a:t>© Microsoft Corporation</a:t>
            </a:r>
            <a:endParaRPr lang="en-US" dirty="0"/>
          </a:p>
        </p:txBody>
      </p:sp>
    </p:spTree>
    <p:extLst>
      <p:ext uri="{BB962C8B-B14F-4D97-AF65-F5344CB8AC3E}">
        <p14:creationId xmlns:p14="http://schemas.microsoft.com/office/powerpoint/2010/main" val="1988713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Briefly review the goals of the lesson. You can also introduce the lesson with the following question:</a:t>
            </a:r>
          </a:p>
          <a:p>
            <a:r>
              <a:rPr lang="en-US"/>
              <a:t>Question</a:t>
            </a:r>
          </a:p>
          <a:p>
            <a:r>
              <a:rPr lang="en-US"/>
              <a:t>How do you manage local administrator account passwords in your organization?</a:t>
            </a:r>
          </a:p>
          <a:p>
            <a:r>
              <a:rPr lang="en-US"/>
              <a:t>Answer</a:t>
            </a:r>
          </a:p>
          <a:p>
            <a:r>
              <a:rPr lang="en-US"/>
              <a:t>Answers will vary. Some students will indicate that their organization has no technology in place. Other students will have a solution, including some who use Local Administrator Password Solution (LAPS).</a:t>
            </a:r>
          </a:p>
          <a:p>
            <a:endParaRPr lang="en-IN" dirty="0"/>
          </a:p>
        </p:txBody>
      </p:sp>
      <p:sp>
        <p:nvSpPr>
          <p:cNvPr id="4" name="Slide Number Placeholder 3"/>
          <p:cNvSpPr>
            <a:spLocks noGrp="1"/>
          </p:cNvSpPr>
          <p:nvPr>
            <p:ph type="sldNum" sz="quarter" idx="10"/>
          </p:nvPr>
        </p:nvSpPr>
        <p:spPr/>
        <p:txBody>
          <a:bodyPr/>
          <a:lstStyle/>
          <a:p>
            <a:fld id="{8588C25E-BED3-40F0-97ED-FA10A2254AD3}" type="slidenum">
              <a:rPr lang="en-IN" smtClean="0"/>
              <a:pPr/>
              <a:t>20</a:t>
            </a:fld>
            <a:endParaRPr lang="en-IN" dirty="0"/>
          </a:p>
        </p:txBody>
      </p:sp>
      <p:sp>
        <p:nvSpPr>
          <p:cNvPr id="9" name="Slide Image Placeholder 8">
            <a:extLst>
              <a:ext uri="{FF2B5EF4-FFF2-40B4-BE49-F238E27FC236}">
                <a16:creationId xmlns:a16="http://schemas.microsoft.com/office/drawing/2014/main" id="{F912CFC7-3386-473C-A8DD-EC82E50EE51F}"/>
              </a:ext>
            </a:extLst>
          </p:cNvPr>
          <p:cNvSpPr>
            <a:spLocks noGrp="1" noRot="1" noChangeAspect="1"/>
          </p:cNvSpPr>
          <p:nvPr>
            <p:ph type="sldImg"/>
          </p:nvPr>
        </p:nvSpPr>
        <p:spPr/>
      </p:sp>
      <p:sp>
        <p:nvSpPr>
          <p:cNvPr id="2" name="Footer Placeholder 1">
            <a:extLst>
              <a:ext uri="{FF2B5EF4-FFF2-40B4-BE49-F238E27FC236}">
                <a16:creationId xmlns:a16="http://schemas.microsoft.com/office/drawing/2014/main" id="{E01C6A56-CC83-48D0-ABD8-7BFE6D19C3CA}"/>
              </a:ext>
            </a:extLst>
          </p:cNvPr>
          <p:cNvSpPr>
            <a:spLocks noGrp="1"/>
          </p:cNvSpPr>
          <p:nvPr>
            <p:ph type="ftr" sz="quarter" idx="4"/>
          </p:nvPr>
        </p:nvSpPr>
        <p:spPr/>
        <p:txBody>
          <a:bodyPr/>
          <a:lstStyle/>
          <a:p>
            <a:r>
              <a:rPr lang="en-US"/>
              <a:t>© Microsoft Corporation</a:t>
            </a:r>
            <a:endParaRPr lang="en-US" dirty="0"/>
          </a:p>
        </p:txBody>
      </p:sp>
    </p:spTree>
    <p:extLst>
      <p:ext uri="{BB962C8B-B14F-4D97-AF65-F5344CB8AC3E}">
        <p14:creationId xmlns:p14="http://schemas.microsoft.com/office/powerpoint/2010/main" val="16975799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Explain the Local Administrator Password Solutions (LAPS) features.</a:t>
            </a:r>
            <a:endParaRPr lang="en-IN" dirty="0"/>
          </a:p>
        </p:txBody>
      </p:sp>
      <p:sp>
        <p:nvSpPr>
          <p:cNvPr id="4" name="Slide Number Placeholder 3"/>
          <p:cNvSpPr>
            <a:spLocks noGrp="1"/>
          </p:cNvSpPr>
          <p:nvPr>
            <p:ph type="sldNum" sz="quarter" idx="10"/>
          </p:nvPr>
        </p:nvSpPr>
        <p:spPr/>
        <p:txBody>
          <a:bodyPr/>
          <a:lstStyle/>
          <a:p>
            <a:fld id="{8588C25E-BED3-40F0-97ED-FA10A2254AD3}" type="slidenum">
              <a:rPr lang="en-IN" smtClean="0"/>
              <a:pPr/>
              <a:t>21</a:t>
            </a:fld>
            <a:endParaRPr lang="en-IN" dirty="0"/>
          </a:p>
        </p:txBody>
      </p:sp>
      <p:sp>
        <p:nvSpPr>
          <p:cNvPr id="9" name="Slide Image Placeholder 8">
            <a:extLst>
              <a:ext uri="{FF2B5EF4-FFF2-40B4-BE49-F238E27FC236}">
                <a16:creationId xmlns:a16="http://schemas.microsoft.com/office/drawing/2014/main" id="{6693E94A-BBB8-4A4F-BDA8-DCD36320730D}"/>
              </a:ext>
            </a:extLst>
          </p:cNvPr>
          <p:cNvSpPr>
            <a:spLocks noGrp="1" noRot="1" noChangeAspect="1"/>
          </p:cNvSpPr>
          <p:nvPr>
            <p:ph type="sldImg"/>
          </p:nvPr>
        </p:nvSpPr>
        <p:spPr/>
      </p:sp>
      <p:sp>
        <p:nvSpPr>
          <p:cNvPr id="2" name="Footer Placeholder 1">
            <a:extLst>
              <a:ext uri="{FF2B5EF4-FFF2-40B4-BE49-F238E27FC236}">
                <a16:creationId xmlns:a16="http://schemas.microsoft.com/office/drawing/2014/main" id="{28129E62-1DE5-4906-B09F-15B8AD347C0D}"/>
              </a:ext>
            </a:extLst>
          </p:cNvPr>
          <p:cNvSpPr>
            <a:spLocks noGrp="1"/>
          </p:cNvSpPr>
          <p:nvPr>
            <p:ph type="ftr" sz="quarter" idx="4"/>
          </p:nvPr>
        </p:nvSpPr>
        <p:spPr/>
        <p:txBody>
          <a:bodyPr/>
          <a:lstStyle/>
          <a:p>
            <a:r>
              <a:rPr lang="en-US"/>
              <a:t>© Microsoft Corporation</a:t>
            </a:r>
            <a:endParaRPr lang="en-US" dirty="0"/>
          </a:p>
        </p:txBody>
      </p:sp>
    </p:spTree>
    <p:extLst>
      <p:ext uri="{BB962C8B-B14F-4D97-AF65-F5344CB8AC3E}">
        <p14:creationId xmlns:p14="http://schemas.microsoft.com/office/powerpoint/2010/main" val="32993385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Discuss the requirements for LAPS.</a:t>
            </a:r>
            <a:endParaRPr lang="en-IN" dirty="0"/>
          </a:p>
        </p:txBody>
      </p:sp>
      <p:sp>
        <p:nvSpPr>
          <p:cNvPr id="4" name="Slide Number Placeholder 3"/>
          <p:cNvSpPr>
            <a:spLocks noGrp="1"/>
          </p:cNvSpPr>
          <p:nvPr>
            <p:ph type="sldNum" sz="quarter" idx="10"/>
          </p:nvPr>
        </p:nvSpPr>
        <p:spPr/>
        <p:txBody>
          <a:bodyPr/>
          <a:lstStyle/>
          <a:p>
            <a:fld id="{8588C25E-BED3-40F0-97ED-FA10A2254AD3}" type="slidenum">
              <a:rPr lang="en-IN" smtClean="0"/>
              <a:pPr/>
              <a:t>22</a:t>
            </a:fld>
            <a:endParaRPr lang="en-IN" dirty="0"/>
          </a:p>
        </p:txBody>
      </p:sp>
      <p:sp>
        <p:nvSpPr>
          <p:cNvPr id="9" name="Slide Image Placeholder 8">
            <a:extLst>
              <a:ext uri="{FF2B5EF4-FFF2-40B4-BE49-F238E27FC236}">
                <a16:creationId xmlns:a16="http://schemas.microsoft.com/office/drawing/2014/main" id="{58268D3E-7F0B-4B5C-97DE-8B511AE451B5}"/>
              </a:ext>
            </a:extLst>
          </p:cNvPr>
          <p:cNvSpPr>
            <a:spLocks noGrp="1" noRot="1" noChangeAspect="1"/>
          </p:cNvSpPr>
          <p:nvPr>
            <p:ph type="sldImg"/>
          </p:nvPr>
        </p:nvSpPr>
        <p:spPr/>
      </p:sp>
      <p:sp>
        <p:nvSpPr>
          <p:cNvPr id="2" name="Footer Placeholder 1">
            <a:extLst>
              <a:ext uri="{FF2B5EF4-FFF2-40B4-BE49-F238E27FC236}">
                <a16:creationId xmlns:a16="http://schemas.microsoft.com/office/drawing/2014/main" id="{A2D93945-D38D-4A7A-9FAB-2505DD62533A}"/>
              </a:ext>
            </a:extLst>
          </p:cNvPr>
          <p:cNvSpPr>
            <a:spLocks noGrp="1"/>
          </p:cNvSpPr>
          <p:nvPr>
            <p:ph type="ftr" sz="quarter" idx="4"/>
          </p:nvPr>
        </p:nvSpPr>
        <p:spPr/>
        <p:txBody>
          <a:bodyPr/>
          <a:lstStyle/>
          <a:p>
            <a:r>
              <a:rPr lang="en-US"/>
              <a:t>© Microsoft Corporation</a:t>
            </a:r>
            <a:endParaRPr lang="en-US" dirty="0"/>
          </a:p>
        </p:txBody>
      </p:sp>
    </p:spTree>
    <p:extLst>
      <p:ext uri="{BB962C8B-B14F-4D97-AF65-F5344CB8AC3E}">
        <p14:creationId xmlns:p14="http://schemas.microsoft.com/office/powerpoint/2010/main" val="36149705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Discuss how LAPS works, and how new password and expiration dates are associated with the computer account in AD DS.</a:t>
            </a:r>
            <a:endParaRPr lang="en-IN" dirty="0"/>
          </a:p>
        </p:txBody>
      </p:sp>
      <p:sp>
        <p:nvSpPr>
          <p:cNvPr id="4" name="Slide Number Placeholder 3"/>
          <p:cNvSpPr>
            <a:spLocks noGrp="1"/>
          </p:cNvSpPr>
          <p:nvPr>
            <p:ph type="sldNum" sz="quarter" idx="10"/>
          </p:nvPr>
        </p:nvSpPr>
        <p:spPr/>
        <p:txBody>
          <a:bodyPr/>
          <a:lstStyle/>
          <a:p>
            <a:fld id="{8588C25E-BED3-40F0-97ED-FA10A2254AD3}" type="slidenum">
              <a:rPr lang="en-IN" smtClean="0"/>
              <a:pPr/>
              <a:t>23</a:t>
            </a:fld>
            <a:endParaRPr lang="en-IN" dirty="0"/>
          </a:p>
        </p:txBody>
      </p:sp>
      <p:sp>
        <p:nvSpPr>
          <p:cNvPr id="9" name="Slide Image Placeholder 8">
            <a:extLst>
              <a:ext uri="{FF2B5EF4-FFF2-40B4-BE49-F238E27FC236}">
                <a16:creationId xmlns:a16="http://schemas.microsoft.com/office/drawing/2014/main" id="{74FDB2B4-A1EB-40F6-A392-D22DA284C8E2}"/>
              </a:ext>
            </a:extLst>
          </p:cNvPr>
          <p:cNvSpPr>
            <a:spLocks noGrp="1" noRot="1" noChangeAspect="1"/>
          </p:cNvSpPr>
          <p:nvPr>
            <p:ph type="sldImg"/>
          </p:nvPr>
        </p:nvSpPr>
        <p:spPr>
          <a:xfrm>
            <a:off x="3810000" y="65088"/>
            <a:ext cx="2971800" cy="1671637"/>
          </a:xfrm>
        </p:spPr>
      </p:sp>
      <p:sp>
        <p:nvSpPr>
          <p:cNvPr id="2" name="Footer Placeholder 1">
            <a:extLst>
              <a:ext uri="{FF2B5EF4-FFF2-40B4-BE49-F238E27FC236}">
                <a16:creationId xmlns:a16="http://schemas.microsoft.com/office/drawing/2014/main" id="{907BBA0C-31BE-4A38-ACC5-5878A6E3946B}"/>
              </a:ext>
            </a:extLst>
          </p:cNvPr>
          <p:cNvSpPr>
            <a:spLocks noGrp="1"/>
          </p:cNvSpPr>
          <p:nvPr>
            <p:ph type="ftr" sz="quarter" idx="4"/>
          </p:nvPr>
        </p:nvSpPr>
        <p:spPr/>
        <p:txBody>
          <a:bodyPr/>
          <a:lstStyle/>
          <a:p>
            <a:r>
              <a:rPr lang="en-US"/>
              <a:t>© Microsoft Corporation</a:t>
            </a:r>
            <a:endParaRPr lang="en-US" dirty="0"/>
          </a:p>
        </p:txBody>
      </p:sp>
    </p:spTree>
    <p:extLst>
      <p:ext uri="{BB962C8B-B14F-4D97-AF65-F5344CB8AC3E}">
        <p14:creationId xmlns:p14="http://schemas.microsoft.com/office/powerpoint/2010/main" val="34980055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Discuss how to configure LAPS and how to find passwords. You'll go through the entire process of installing and configuring LAPS in the demonstration.</a:t>
            </a:r>
            <a:endParaRPr lang="en-IN" dirty="0"/>
          </a:p>
        </p:txBody>
      </p:sp>
      <p:sp>
        <p:nvSpPr>
          <p:cNvPr id="4" name="Slide Number Placeholder 3"/>
          <p:cNvSpPr>
            <a:spLocks noGrp="1"/>
          </p:cNvSpPr>
          <p:nvPr>
            <p:ph type="sldNum" sz="quarter" idx="10"/>
          </p:nvPr>
        </p:nvSpPr>
        <p:spPr/>
        <p:txBody>
          <a:bodyPr/>
          <a:lstStyle/>
          <a:p>
            <a:fld id="{8588C25E-BED3-40F0-97ED-FA10A2254AD3}" type="slidenum">
              <a:rPr lang="en-IN" smtClean="0"/>
              <a:pPr/>
              <a:t>24</a:t>
            </a:fld>
            <a:endParaRPr lang="en-IN" dirty="0"/>
          </a:p>
        </p:txBody>
      </p:sp>
      <p:sp>
        <p:nvSpPr>
          <p:cNvPr id="9" name="Slide Image Placeholder 8">
            <a:extLst>
              <a:ext uri="{FF2B5EF4-FFF2-40B4-BE49-F238E27FC236}">
                <a16:creationId xmlns:a16="http://schemas.microsoft.com/office/drawing/2014/main" id="{3DFA3E97-BDD5-41A3-AC0A-327B309CFD43}"/>
              </a:ext>
            </a:extLst>
          </p:cNvPr>
          <p:cNvSpPr>
            <a:spLocks noGrp="1" noRot="1" noChangeAspect="1"/>
          </p:cNvSpPr>
          <p:nvPr>
            <p:ph type="sldImg"/>
          </p:nvPr>
        </p:nvSpPr>
        <p:spPr>
          <a:xfrm>
            <a:off x="3810000" y="65088"/>
            <a:ext cx="2971800" cy="1671637"/>
          </a:xfrm>
        </p:spPr>
      </p:sp>
      <p:sp>
        <p:nvSpPr>
          <p:cNvPr id="2" name="Footer Placeholder 1">
            <a:extLst>
              <a:ext uri="{FF2B5EF4-FFF2-40B4-BE49-F238E27FC236}">
                <a16:creationId xmlns:a16="http://schemas.microsoft.com/office/drawing/2014/main" id="{72807F8E-93CB-429E-8060-3B944147A4BD}"/>
              </a:ext>
            </a:extLst>
          </p:cNvPr>
          <p:cNvSpPr>
            <a:spLocks noGrp="1"/>
          </p:cNvSpPr>
          <p:nvPr>
            <p:ph type="ftr" sz="quarter" idx="4"/>
          </p:nvPr>
        </p:nvSpPr>
        <p:spPr/>
        <p:txBody>
          <a:bodyPr/>
          <a:lstStyle/>
          <a:p>
            <a:r>
              <a:rPr lang="en-US"/>
              <a:t>© Microsoft Corporation</a:t>
            </a:r>
            <a:endParaRPr lang="en-US" dirty="0"/>
          </a:p>
        </p:txBody>
      </p:sp>
    </p:spTree>
    <p:extLst>
      <p:ext uri="{BB962C8B-B14F-4D97-AF65-F5344CB8AC3E}">
        <p14:creationId xmlns:p14="http://schemas.microsoft.com/office/powerpoint/2010/main" val="20694053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b="1" dirty="0"/>
              <a:t>Preparation</a:t>
            </a:r>
          </a:p>
          <a:p>
            <a:r>
              <a:rPr lang="en-US" dirty="0"/>
              <a:t>You require the WS-011T00A-SEA-DC1, WS-011T00A-SEA-SVR1, and WS-011T00A-SEA-ADM1 virtual machines to complete this demonstration.</a:t>
            </a:r>
          </a:p>
          <a:p>
            <a:r>
              <a:rPr lang="en-US" b="1" dirty="0"/>
              <a:t>Demonstration steps</a:t>
            </a:r>
          </a:p>
          <a:p>
            <a:pPr marL="228600" indent="-228600">
              <a:buFont typeface="+mj-lt"/>
              <a:buAutoNum type="arabicPeriod"/>
            </a:pPr>
            <a:r>
              <a:rPr lang="en-US" dirty="0"/>
              <a:t>Sign in to </a:t>
            </a:r>
            <a:r>
              <a:rPr lang="en-US" b="1" dirty="0"/>
              <a:t>SEA-ADM1</a:t>
            </a:r>
            <a:r>
              <a:rPr lang="en-US" dirty="0"/>
              <a:t> as </a:t>
            </a:r>
            <a:r>
              <a:rPr lang="en-US" b="1" dirty="0"/>
              <a:t>Contoso\Administrator</a:t>
            </a:r>
            <a:r>
              <a:rPr lang="en-US" dirty="0"/>
              <a:t> with the password </a:t>
            </a:r>
            <a:r>
              <a:rPr lang="en-US" b="1" dirty="0"/>
              <a:t>Pa55w.rd</a:t>
            </a:r>
            <a:r>
              <a:rPr lang="en-US" dirty="0"/>
              <a:t>.</a:t>
            </a:r>
          </a:p>
          <a:p>
            <a:pPr marL="228600" indent="-228600">
              <a:buFont typeface="+mj-lt"/>
              <a:buAutoNum type="arabicPeriod"/>
            </a:pPr>
            <a:r>
              <a:rPr lang="en-US" dirty="0"/>
              <a:t>Open Windows PowerShell.</a:t>
            </a:r>
          </a:p>
          <a:p>
            <a:pPr marL="228600" indent="-228600">
              <a:buFont typeface="+mj-lt"/>
              <a:buAutoNum type="arabicPeriod"/>
            </a:pPr>
            <a:r>
              <a:rPr lang="en-US" dirty="0"/>
              <a:t>Enter the following commands:</a:t>
            </a:r>
          </a:p>
          <a:p>
            <a:r>
              <a:rPr lang="en-US" b="1" dirty="0"/>
              <a:t>New-</a:t>
            </a:r>
            <a:r>
              <a:rPr lang="en-US" b="1" dirty="0" err="1"/>
              <a:t>ADOrganizationalUnit</a:t>
            </a:r>
            <a:r>
              <a:rPr lang="en-US" b="1" dirty="0"/>
              <a:t> -Name "</a:t>
            </a:r>
            <a:r>
              <a:rPr lang="en-US" b="1" dirty="0" err="1"/>
              <a:t>Seattle_Servers</a:t>
            </a:r>
            <a:r>
              <a:rPr lang="en-US" b="1" dirty="0"/>
              <a:t>" Get-</a:t>
            </a:r>
            <a:r>
              <a:rPr lang="en-US" b="1" dirty="0" err="1"/>
              <a:t>ADComputer</a:t>
            </a:r>
            <a:r>
              <a:rPr lang="en-US" b="1" dirty="0"/>
              <a:t> SEA-SVR1 | Move-</a:t>
            </a:r>
            <a:r>
              <a:rPr lang="en-US" b="1" dirty="0" err="1"/>
              <a:t>ADObject</a:t>
            </a:r>
            <a:r>
              <a:rPr lang="en-US" b="1" dirty="0"/>
              <a:t> –</a:t>
            </a:r>
            <a:r>
              <a:rPr lang="en-US" b="1" dirty="0" err="1"/>
              <a:t>TargetPath</a:t>
            </a:r>
            <a:r>
              <a:rPr lang="en-US" b="1" dirty="0"/>
              <a:t> "OU=</a:t>
            </a:r>
            <a:r>
              <a:rPr lang="en-US" b="1" dirty="0" err="1"/>
              <a:t>Seattle_Servers,DC</a:t>
            </a:r>
            <a:r>
              <a:rPr lang="en-US" b="1" dirty="0"/>
              <a:t>=</a:t>
            </a:r>
            <a:r>
              <a:rPr lang="en-US" b="1" dirty="0" err="1"/>
              <a:t>Contoso,DC</a:t>
            </a:r>
            <a:r>
              <a:rPr lang="en-US" b="1" dirty="0"/>
              <a:t>=com" </a:t>
            </a:r>
          </a:p>
          <a:p>
            <a:pPr marL="228600" indent="-228600">
              <a:buFont typeface="+mj-lt"/>
              <a:buAutoNum type="arabicPeriod" startAt="4"/>
            </a:pPr>
            <a:r>
              <a:rPr lang="en-US" dirty="0"/>
              <a:t>Enter the following command:</a:t>
            </a:r>
          </a:p>
          <a:p>
            <a:r>
              <a:rPr lang="en-US" b="1" dirty="0" err="1"/>
              <a:t>Msiexec</a:t>
            </a:r>
            <a:r>
              <a:rPr lang="en-US" b="1" dirty="0"/>
              <a:t> /I C:\Labfiles\Mod08\LAPS.x64.msi </a:t>
            </a:r>
          </a:p>
          <a:p>
            <a:pPr marL="228600" indent="-228600">
              <a:buFont typeface="+mj-lt"/>
              <a:buAutoNum type="arabicPeriod" startAt="5"/>
            </a:pPr>
            <a:r>
              <a:rPr lang="en-US" dirty="0"/>
              <a:t>When the </a:t>
            </a:r>
            <a:r>
              <a:rPr lang="en-US" b="1" dirty="0"/>
              <a:t>Local Administrator Password Solution Setup Wizard</a:t>
            </a:r>
            <a:r>
              <a:rPr lang="en-US" dirty="0"/>
              <a:t> opens, select </a:t>
            </a:r>
            <a:r>
              <a:rPr lang="en-US" b="1" dirty="0"/>
              <a:t>Next</a:t>
            </a:r>
            <a:r>
              <a:rPr lang="en-US" dirty="0"/>
              <a:t>.</a:t>
            </a:r>
          </a:p>
          <a:p>
            <a:pPr marL="228600" indent="-228600">
              <a:buFont typeface="+mj-lt"/>
              <a:buAutoNum type="arabicPeriod" startAt="5"/>
            </a:pPr>
            <a:r>
              <a:rPr lang="en-US" dirty="0"/>
              <a:t>Select </a:t>
            </a:r>
            <a:r>
              <a:rPr lang="en-US" b="1" dirty="0"/>
              <a:t>I accept the terms in the License Agreement</a:t>
            </a:r>
            <a:r>
              <a:rPr lang="en-US" dirty="0"/>
              <a:t>, and then select </a:t>
            </a:r>
            <a:r>
              <a:rPr lang="en-US" b="1" dirty="0"/>
              <a:t>Next</a:t>
            </a:r>
            <a:r>
              <a:rPr lang="en-US" dirty="0"/>
              <a:t>.</a:t>
            </a:r>
          </a:p>
          <a:p>
            <a:pPr marL="228600" indent="-228600">
              <a:buFont typeface="+mj-lt"/>
              <a:buAutoNum type="arabicPeriod" startAt="5"/>
            </a:pPr>
            <a:r>
              <a:rPr lang="en-US" dirty="0"/>
              <a:t>Under </a:t>
            </a:r>
            <a:r>
              <a:rPr lang="en-US" b="1" dirty="0"/>
              <a:t>Custom Setup</a:t>
            </a:r>
            <a:r>
              <a:rPr lang="en-US" dirty="0"/>
              <a:t>, in the </a:t>
            </a:r>
            <a:r>
              <a:rPr lang="en-US" b="1" dirty="0"/>
              <a:t>Management Tools</a:t>
            </a:r>
            <a:r>
              <a:rPr lang="en-US" dirty="0"/>
              <a:t> drop-down menu, select </a:t>
            </a:r>
            <a:r>
              <a:rPr lang="en-US" b="1" dirty="0"/>
              <a:t>Entire feature will be installed on the local hard drive</a:t>
            </a:r>
            <a:r>
              <a:rPr lang="en-US" dirty="0"/>
              <a:t>.</a:t>
            </a:r>
          </a:p>
          <a:p>
            <a:pPr marL="228600" indent="-228600">
              <a:buFont typeface="+mj-lt"/>
              <a:buAutoNum type="arabicPeriod" startAt="5"/>
            </a:pPr>
            <a:r>
              <a:rPr lang="en-US" dirty="0"/>
              <a:t>Select </a:t>
            </a:r>
            <a:r>
              <a:rPr lang="en-US" b="1" dirty="0"/>
              <a:t>Next</a:t>
            </a:r>
            <a:r>
              <a:rPr lang="en-US" dirty="0"/>
              <a:t>, and then select </a:t>
            </a:r>
            <a:r>
              <a:rPr lang="en-US" b="1" dirty="0"/>
              <a:t>Install</a:t>
            </a:r>
            <a:r>
              <a:rPr lang="en-US" dirty="0"/>
              <a:t>.</a:t>
            </a:r>
          </a:p>
          <a:p>
            <a:pPr marL="228600" indent="-228600">
              <a:buFont typeface="+mj-lt"/>
              <a:buAutoNum type="arabicPeriod" startAt="5"/>
            </a:pPr>
            <a:r>
              <a:rPr lang="en-US" dirty="0"/>
              <a:t>Select </a:t>
            </a:r>
            <a:r>
              <a:rPr lang="en-US" b="1" dirty="0"/>
              <a:t>Finish</a:t>
            </a:r>
            <a:r>
              <a:rPr lang="en-US" dirty="0"/>
              <a:t>.</a:t>
            </a:r>
          </a:p>
          <a:p>
            <a:pPr marL="228600" indent="-228600">
              <a:buFont typeface="+mj-lt"/>
              <a:buAutoNum type="arabicPeriod" startAt="5"/>
            </a:pPr>
            <a:r>
              <a:rPr lang="en-US" dirty="0"/>
              <a:t>After installation is complete, enter the following commands:</a:t>
            </a:r>
          </a:p>
          <a:p>
            <a:r>
              <a:rPr lang="en-US" b="1" dirty="0"/>
              <a:t>Import-Module admpwd.ps </a:t>
            </a:r>
          </a:p>
          <a:p>
            <a:r>
              <a:rPr lang="en-US" b="1" dirty="0"/>
              <a:t>Update-</a:t>
            </a:r>
            <a:r>
              <a:rPr lang="en-US" b="1" dirty="0" err="1"/>
              <a:t>AdmPwdADSchema</a:t>
            </a:r>
            <a:r>
              <a:rPr lang="en-US" b="1" dirty="0"/>
              <a:t> </a:t>
            </a:r>
          </a:p>
          <a:p>
            <a:r>
              <a:rPr lang="en-US" b="1" dirty="0"/>
              <a:t>Set-</a:t>
            </a:r>
            <a:r>
              <a:rPr lang="en-US" b="1" dirty="0" err="1"/>
              <a:t>AdmPwdComputerSelfPermission</a:t>
            </a:r>
            <a:r>
              <a:rPr lang="en-US" b="1" dirty="0"/>
              <a:t> -Identity "</a:t>
            </a:r>
            <a:r>
              <a:rPr lang="en-US" b="1" dirty="0" err="1"/>
              <a:t>Seattle_Servers</a:t>
            </a:r>
            <a:r>
              <a:rPr lang="en-US" b="1" dirty="0"/>
              <a:t>" </a:t>
            </a:r>
          </a:p>
          <a:p>
            <a:pPr marL="228600" indent="-228600">
              <a:buFont typeface="+mj-lt"/>
              <a:buAutoNum type="arabicPeriod" startAt="11"/>
            </a:pPr>
            <a:r>
              <a:rPr lang="en-US" dirty="0"/>
              <a:t>Select </a:t>
            </a:r>
            <a:r>
              <a:rPr lang="en-US" b="1" dirty="0"/>
              <a:t>Start</a:t>
            </a:r>
            <a:r>
              <a:rPr lang="en-US" dirty="0"/>
              <a:t>, and then enter </a:t>
            </a:r>
            <a:r>
              <a:rPr lang="en-US" b="1" dirty="0"/>
              <a:t>Group Policy</a:t>
            </a:r>
            <a:r>
              <a:rPr lang="en-US" dirty="0"/>
              <a:t>.</a:t>
            </a:r>
          </a:p>
          <a:p>
            <a:pPr marL="228600" indent="-228600">
              <a:buFont typeface="+mj-lt"/>
              <a:buAutoNum type="arabicPeriod" startAt="11"/>
            </a:pPr>
            <a:r>
              <a:rPr lang="en-US" dirty="0"/>
              <a:t>Select </a:t>
            </a:r>
            <a:r>
              <a:rPr lang="en-US" b="1" dirty="0"/>
              <a:t>Group Policy Management</a:t>
            </a:r>
            <a:r>
              <a:rPr lang="en-US" dirty="0"/>
              <a:t>.</a:t>
            </a:r>
          </a:p>
          <a:p>
            <a:pPr marL="228600" indent="-228600">
              <a:buFont typeface="+mj-lt"/>
              <a:buAutoNum type="arabicPeriod" startAt="11"/>
            </a:pPr>
            <a:r>
              <a:rPr lang="en-US" dirty="0"/>
              <a:t>In the Group Policy Management Console, expand </a:t>
            </a:r>
            <a:r>
              <a:rPr lang="en-US" b="1" dirty="0"/>
              <a:t>Forest: </a:t>
            </a:r>
            <a:r>
              <a:rPr lang="en-US" b="1" dirty="0">
                <a:hlinkClick r:id="rId3"/>
              </a:rPr>
              <a:t>Contoso.com</a:t>
            </a:r>
            <a:r>
              <a:rPr lang="en-US" b="1" dirty="0"/>
              <a:t> </a:t>
            </a:r>
            <a:r>
              <a:rPr lang="en-US" dirty="0"/>
              <a:t>, expand </a:t>
            </a:r>
            <a:r>
              <a:rPr lang="en-US" b="1" dirty="0"/>
              <a:t>Domains</a:t>
            </a:r>
            <a:r>
              <a:rPr lang="en-US" dirty="0"/>
              <a:t>, expand </a:t>
            </a:r>
            <a:r>
              <a:rPr lang="en-US" b="1" dirty="0">
                <a:hlinkClick r:id="rId3"/>
              </a:rPr>
              <a:t>Contoso.com</a:t>
            </a:r>
            <a:r>
              <a:rPr lang="en-US" b="1" dirty="0"/>
              <a:t> </a:t>
            </a:r>
            <a:r>
              <a:rPr lang="en-US" dirty="0"/>
              <a:t>, right-click or access the context menu for the </a:t>
            </a:r>
            <a:r>
              <a:rPr lang="en-US" b="1" dirty="0" err="1"/>
              <a:t>Seattle_Servers</a:t>
            </a:r>
            <a:r>
              <a:rPr lang="en-US" dirty="0"/>
              <a:t> OU, and then select </a:t>
            </a:r>
            <a:r>
              <a:rPr lang="en-US" b="1" dirty="0"/>
              <a:t>Create a GPO in this domain, and Link it here</a:t>
            </a:r>
            <a:r>
              <a:rPr lang="en-US" dirty="0"/>
              <a:t>.</a:t>
            </a:r>
          </a:p>
          <a:p>
            <a:pPr marL="228600" indent="-228600">
              <a:buFont typeface="+mj-lt"/>
              <a:buAutoNum type="arabicPeriod" startAt="11"/>
            </a:pPr>
            <a:r>
              <a:rPr lang="en-US" dirty="0"/>
              <a:t>In the </a:t>
            </a:r>
            <a:r>
              <a:rPr lang="en-US" b="1" dirty="0"/>
              <a:t>New GPO</a:t>
            </a:r>
            <a:r>
              <a:rPr lang="en-US" dirty="0"/>
              <a:t> dialog box, in the </a:t>
            </a:r>
            <a:r>
              <a:rPr lang="en-US" b="1" dirty="0"/>
              <a:t>Name</a:t>
            </a:r>
            <a:r>
              <a:rPr lang="en-US" dirty="0"/>
              <a:t> text box, enter </a:t>
            </a:r>
            <a:r>
              <a:rPr lang="en-US" b="1" dirty="0"/>
              <a:t>LAPS_GPO</a:t>
            </a:r>
            <a:r>
              <a:rPr lang="en-US" dirty="0"/>
              <a:t>, and then select </a:t>
            </a:r>
            <a:r>
              <a:rPr lang="en-US" b="1" dirty="0"/>
              <a:t>OK</a:t>
            </a:r>
            <a:r>
              <a:rPr lang="en-US" dirty="0"/>
              <a:t>.</a:t>
            </a:r>
          </a:p>
          <a:p>
            <a:pPr marL="228600" indent="-228600">
              <a:buFont typeface="+mj-lt"/>
              <a:buAutoNum type="arabicPeriod" startAt="11"/>
            </a:pPr>
            <a:r>
              <a:rPr lang="en-US" dirty="0"/>
              <a:t>In the </a:t>
            </a:r>
            <a:r>
              <a:rPr lang="en-US" b="1" dirty="0"/>
              <a:t>Group Policy Management</a:t>
            </a:r>
            <a:r>
              <a:rPr lang="en-US" dirty="0"/>
              <a:t> window, under </a:t>
            </a:r>
            <a:r>
              <a:rPr lang="en-US" b="1" dirty="0" err="1"/>
              <a:t>Seattle_Servers</a:t>
            </a:r>
            <a:r>
              <a:rPr lang="en-US" dirty="0"/>
              <a:t>, right-click or access the context menu for </a:t>
            </a:r>
            <a:r>
              <a:rPr lang="en-US" b="1" dirty="0"/>
              <a:t>LAPS_GPO</a:t>
            </a:r>
            <a:r>
              <a:rPr lang="en-US" dirty="0"/>
              <a:t>, and then select </a:t>
            </a:r>
            <a:r>
              <a:rPr lang="en-US" b="1" dirty="0"/>
              <a:t>Edit</a:t>
            </a:r>
            <a:r>
              <a:rPr lang="en-US" dirty="0"/>
              <a:t>.</a:t>
            </a:r>
          </a:p>
          <a:p>
            <a:pPr marL="228600" indent="-228600">
              <a:buFont typeface="+mj-lt"/>
              <a:buAutoNum type="arabicPeriod" startAt="11"/>
            </a:pPr>
            <a:r>
              <a:rPr lang="en-US" dirty="0"/>
              <a:t>In the </a:t>
            </a:r>
            <a:r>
              <a:rPr lang="en-US" b="1" dirty="0"/>
              <a:t>Group Policy Management Editor</a:t>
            </a:r>
            <a:r>
              <a:rPr lang="en-US" dirty="0"/>
              <a:t> window, under </a:t>
            </a:r>
            <a:r>
              <a:rPr lang="en-US" b="1" dirty="0"/>
              <a:t>Computer Configuration</a:t>
            </a:r>
            <a:r>
              <a:rPr lang="en-US" dirty="0"/>
              <a:t>, expand </a:t>
            </a:r>
            <a:r>
              <a:rPr lang="en-US" b="1" dirty="0"/>
              <a:t>Policies</a:t>
            </a:r>
            <a:r>
              <a:rPr lang="en-US" dirty="0"/>
              <a:t>, expand </a:t>
            </a:r>
            <a:r>
              <a:rPr lang="en-US" b="1" dirty="0"/>
              <a:t>Administrative Templates</a:t>
            </a:r>
            <a:r>
              <a:rPr lang="en-US" dirty="0"/>
              <a:t> nodes, and then select </a:t>
            </a:r>
            <a:r>
              <a:rPr lang="en-US" b="1" dirty="0"/>
              <a:t>LAPS</a:t>
            </a:r>
            <a:r>
              <a:rPr lang="en-US" dirty="0"/>
              <a:t>.</a:t>
            </a:r>
          </a:p>
          <a:p>
            <a:pPr marL="228600" indent="-228600">
              <a:buFont typeface="+mj-lt"/>
              <a:buAutoNum type="arabicPeriod" startAt="11"/>
            </a:pPr>
            <a:r>
              <a:rPr lang="en-US" dirty="0"/>
              <a:t>Select the </a:t>
            </a:r>
            <a:r>
              <a:rPr lang="en-US" b="1" dirty="0"/>
              <a:t>Enable local admin password management</a:t>
            </a:r>
            <a:r>
              <a:rPr lang="en-US" dirty="0"/>
              <a:t> policy, and then select the </a:t>
            </a:r>
            <a:r>
              <a:rPr lang="en-US" b="1" dirty="0"/>
              <a:t>policy settings</a:t>
            </a:r>
            <a:r>
              <a:rPr lang="en-US" dirty="0"/>
              <a:t> link.</a:t>
            </a:r>
          </a:p>
          <a:p>
            <a:pPr marL="228600" indent="-228600">
              <a:buFont typeface="+mj-lt"/>
              <a:buAutoNum type="arabicPeriod" startAt="11"/>
            </a:pPr>
            <a:r>
              <a:rPr lang="en-US" dirty="0"/>
              <a:t>In the </a:t>
            </a:r>
            <a:r>
              <a:rPr lang="en-US" b="1" dirty="0"/>
              <a:t>Enable local admin password management</a:t>
            </a:r>
            <a:r>
              <a:rPr lang="en-US" dirty="0"/>
              <a:t> window, select </a:t>
            </a:r>
            <a:r>
              <a:rPr lang="en-US" b="1" dirty="0"/>
              <a:t>Enabled</a:t>
            </a:r>
            <a:r>
              <a:rPr lang="en-US" dirty="0"/>
              <a:t>, and then select </a:t>
            </a:r>
            <a:r>
              <a:rPr lang="en-US" b="1" dirty="0"/>
              <a:t>OK</a:t>
            </a:r>
            <a:r>
              <a:rPr lang="en-US" dirty="0"/>
              <a:t>.</a:t>
            </a:r>
          </a:p>
        </p:txBody>
      </p:sp>
      <p:sp>
        <p:nvSpPr>
          <p:cNvPr id="6" name="Slide Number Placeholder 5"/>
          <p:cNvSpPr>
            <a:spLocks noGrp="1"/>
          </p:cNvSpPr>
          <p:nvPr>
            <p:ph type="sldNum" sz="quarter" idx="5"/>
          </p:nvPr>
        </p:nvSpPr>
        <p:spPr/>
        <p:txBody>
          <a:bodyPr/>
          <a:lstStyle/>
          <a:p>
            <a:fld id="{B4008EB6-D09E-4580-8CD6-DDB14511944F}" type="slidenum">
              <a:rPr lang="en-US" smtClean="0"/>
              <a:pPr/>
              <a:t>25</a:t>
            </a:fld>
            <a:endParaRPr lang="en-US" dirty="0"/>
          </a:p>
        </p:txBody>
      </p:sp>
      <p:sp>
        <p:nvSpPr>
          <p:cNvPr id="7" name="Footer Placeholder 4">
            <a:extLst>
              <a:ext uri="{FF2B5EF4-FFF2-40B4-BE49-F238E27FC236}">
                <a16:creationId xmlns:a16="http://schemas.microsoft.com/office/drawing/2014/main" id="{90C27B0E-09E0-4213-A695-AC1A22D5EEA5}"/>
              </a:ext>
            </a:extLst>
          </p:cNvPr>
          <p:cNvSpPr txBox="1">
            <a:spLocks/>
          </p:cNvSpPr>
          <p:nvPr/>
        </p:nvSpPr>
        <p:spPr>
          <a:xfrm>
            <a:off x="109220" y="8846820"/>
            <a:ext cx="5811520" cy="195944"/>
          </a:xfrm>
          <a:prstGeom prst="rect">
            <a:avLst/>
          </a:prstGeom>
        </p:spPr>
        <p:txBody>
          <a:bodyPr/>
          <a:lstStyle>
            <a:defPPr>
              <a:defRPr lang="en-US"/>
            </a:defPPr>
            <a:lvl1pPr marL="0" algn="l" defTabSz="932742" rtl="0" eaLnBrk="1" latinLnBrk="0" hangingPunct="1">
              <a:defRPr sz="12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a:t>© Microsoft Corporation</a:t>
            </a:r>
            <a:endParaRPr lang="en-US" dirty="0"/>
          </a:p>
        </p:txBody>
      </p:sp>
    </p:spTree>
    <p:extLst>
      <p:ext uri="{BB962C8B-B14F-4D97-AF65-F5344CB8AC3E}">
        <p14:creationId xmlns:p14="http://schemas.microsoft.com/office/powerpoint/2010/main" val="35804367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588C25E-BED3-40F0-97ED-FA10A2254AD3}" type="slidenum">
              <a:rPr lang="en-IN" smtClean="0"/>
              <a:pPr/>
              <a:t>26</a:t>
            </a:fld>
            <a:endParaRPr lang="en-IN" dirty="0"/>
          </a:p>
        </p:txBody>
      </p:sp>
      <p:sp>
        <p:nvSpPr>
          <p:cNvPr id="9" name="Slide Image Placeholder 8">
            <a:extLst>
              <a:ext uri="{FF2B5EF4-FFF2-40B4-BE49-F238E27FC236}">
                <a16:creationId xmlns:a16="http://schemas.microsoft.com/office/drawing/2014/main" id="{6904FFB8-413F-4F93-8ECB-084E94F85CF0}"/>
              </a:ext>
            </a:extLst>
          </p:cNvPr>
          <p:cNvSpPr>
            <a:spLocks noGrp="1" noRot="1" noChangeAspect="1"/>
          </p:cNvSpPr>
          <p:nvPr>
            <p:ph type="sldImg"/>
          </p:nvPr>
        </p:nvSpPr>
        <p:spPr>
          <a:xfrm>
            <a:off x="3810000" y="65088"/>
            <a:ext cx="2971800" cy="1671637"/>
          </a:xfrm>
        </p:spPr>
      </p:sp>
      <p:sp>
        <p:nvSpPr>
          <p:cNvPr id="7" name="Notes Placeholder 6">
            <a:extLst>
              <a:ext uri="{FF2B5EF4-FFF2-40B4-BE49-F238E27FC236}">
                <a16:creationId xmlns:a16="http://schemas.microsoft.com/office/drawing/2014/main" id="{47928FDB-1463-4BD1-A110-9A661A927F52}"/>
              </a:ext>
            </a:extLst>
          </p:cNvPr>
          <p:cNvSpPr>
            <a:spLocks noGrp="1"/>
          </p:cNvSpPr>
          <p:nvPr>
            <p:ph type="body" sz="quarter" idx="3"/>
          </p:nvPr>
        </p:nvSpPr>
        <p:spPr/>
        <p:txBody>
          <a:bodyPr/>
          <a:lstStyle/>
          <a:p>
            <a:pPr marL="228600" indent="-228600">
              <a:buFont typeface="+mj-lt"/>
              <a:buAutoNum type="arabicPeriod" startAt="19"/>
            </a:pPr>
            <a:r>
              <a:rPr lang="en-US" dirty="0"/>
              <a:t>Select the </a:t>
            </a:r>
            <a:r>
              <a:rPr lang="en-US" b="1" dirty="0"/>
              <a:t>Password Settings</a:t>
            </a:r>
            <a:r>
              <a:rPr lang="en-US" dirty="0"/>
              <a:t> policy, and then select the </a:t>
            </a:r>
            <a:r>
              <a:rPr lang="en-US" b="1" dirty="0"/>
              <a:t>policy settings</a:t>
            </a:r>
            <a:r>
              <a:rPr lang="en-US" dirty="0"/>
              <a:t> link.</a:t>
            </a:r>
          </a:p>
          <a:p>
            <a:pPr marL="228600" indent="-228600">
              <a:buFont typeface="+mj-lt"/>
              <a:buAutoNum type="arabicPeriod" startAt="19"/>
            </a:pPr>
            <a:r>
              <a:rPr lang="en-US" dirty="0"/>
              <a:t>In the </a:t>
            </a:r>
            <a:r>
              <a:rPr lang="en-US" b="1" dirty="0"/>
              <a:t>Password Settings</a:t>
            </a:r>
            <a:r>
              <a:rPr lang="en-US" dirty="0"/>
              <a:t> policy dialog box, select </a:t>
            </a:r>
            <a:r>
              <a:rPr lang="en-US" b="1" dirty="0"/>
              <a:t>Enabled</a:t>
            </a:r>
            <a:r>
              <a:rPr lang="en-US" dirty="0"/>
              <a:t>, and configure </a:t>
            </a:r>
            <a:r>
              <a:rPr lang="en-US" b="1" dirty="0"/>
              <a:t>Password Length</a:t>
            </a:r>
            <a:r>
              <a:rPr lang="en-US" dirty="0"/>
              <a:t> as </a:t>
            </a:r>
            <a:r>
              <a:rPr lang="en-US" b="1" dirty="0"/>
              <a:t>20</a:t>
            </a:r>
            <a:r>
              <a:rPr lang="en-US" dirty="0"/>
              <a:t>.</a:t>
            </a:r>
          </a:p>
          <a:p>
            <a:pPr marL="228600" indent="-228600">
              <a:buFont typeface="+mj-lt"/>
              <a:buAutoNum type="arabicPeriod" startAt="19"/>
            </a:pPr>
            <a:r>
              <a:rPr lang="en-US" dirty="0"/>
              <a:t>Verify that the </a:t>
            </a:r>
            <a:r>
              <a:rPr lang="en-US" b="1" dirty="0"/>
              <a:t>Password Age (Days)</a:t>
            </a:r>
            <a:r>
              <a:rPr lang="en-US" dirty="0"/>
              <a:t> is configured to </a:t>
            </a:r>
            <a:r>
              <a:rPr lang="en-US" b="1" dirty="0"/>
              <a:t>30</a:t>
            </a:r>
            <a:r>
              <a:rPr lang="en-US" dirty="0"/>
              <a:t>, and then select </a:t>
            </a:r>
            <a:r>
              <a:rPr lang="en-US" b="1" dirty="0"/>
              <a:t>OK</a:t>
            </a:r>
            <a:r>
              <a:rPr lang="en-US" dirty="0"/>
              <a:t>.</a:t>
            </a:r>
          </a:p>
          <a:p>
            <a:pPr marL="228600" indent="-228600">
              <a:buFont typeface="+mj-lt"/>
              <a:buAutoNum type="arabicPeriod" startAt="19"/>
            </a:pPr>
            <a:r>
              <a:rPr lang="en-US" dirty="0"/>
              <a:t>Switch to </a:t>
            </a:r>
            <a:r>
              <a:rPr lang="en-US" b="1" dirty="0"/>
              <a:t>SEA-SVR1</a:t>
            </a:r>
            <a:r>
              <a:rPr lang="en-US" dirty="0"/>
              <a:t> and sign in as </a:t>
            </a:r>
            <a:r>
              <a:rPr lang="en-US" b="1" dirty="0"/>
              <a:t>Contoso\Administrator</a:t>
            </a:r>
            <a:r>
              <a:rPr lang="en-US" dirty="0"/>
              <a:t> with the password </a:t>
            </a:r>
            <a:r>
              <a:rPr lang="en-US" b="1" dirty="0"/>
              <a:t>Pa55w.rd</a:t>
            </a:r>
            <a:r>
              <a:rPr lang="en-US" dirty="0"/>
              <a:t>.</a:t>
            </a:r>
          </a:p>
          <a:p>
            <a:pPr marL="228600" indent="-228600">
              <a:buFont typeface="+mj-lt"/>
              <a:buAutoNum type="arabicPeriod" startAt="19"/>
            </a:pPr>
            <a:r>
              <a:rPr lang="en-US" dirty="0"/>
              <a:t>Enter the following command:</a:t>
            </a:r>
          </a:p>
          <a:p>
            <a:r>
              <a:rPr lang="en-US" b="1" dirty="0" err="1"/>
              <a:t>Msiexec</a:t>
            </a:r>
            <a:r>
              <a:rPr lang="en-US" b="1" dirty="0"/>
              <a:t> /I \\SEA-ADM1\c$\Labfiles\Mod08\LAPS.x64.msi </a:t>
            </a:r>
          </a:p>
          <a:p>
            <a:pPr marL="228600" indent="-228600">
              <a:buFont typeface="+mj-lt"/>
              <a:buAutoNum type="arabicPeriod" startAt="24"/>
            </a:pPr>
            <a:r>
              <a:rPr lang="en-US" dirty="0"/>
              <a:t>When the </a:t>
            </a:r>
            <a:r>
              <a:rPr lang="en-US" b="1" dirty="0"/>
              <a:t>Local Administrator Password Solution Setup Wizard</a:t>
            </a:r>
            <a:r>
              <a:rPr lang="en-US" dirty="0"/>
              <a:t> opens, select </a:t>
            </a:r>
            <a:r>
              <a:rPr lang="en-US" b="1" dirty="0"/>
              <a:t>Next</a:t>
            </a:r>
            <a:r>
              <a:rPr lang="en-US" dirty="0"/>
              <a:t>.</a:t>
            </a:r>
          </a:p>
          <a:p>
            <a:pPr marL="228600" indent="-228600">
              <a:buFont typeface="+mj-lt"/>
              <a:buAutoNum type="arabicPeriod" startAt="24"/>
            </a:pPr>
            <a:r>
              <a:rPr lang="en-US" dirty="0"/>
              <a:t>Select </a:t>
            </a:r>
            <a:r>
              <a:rPr lang="en-US" b="1" dirty="0"/>
              <a:t>I accept the terms in the License Agreement</a:t>
            </a:r>
            <a:r>
              <a:rPr lang="en-US" dirty="0"/>
              <a:t>, and then select </a:t>
            </a:r>
            <a:r>
              <a:rPr lang="en-US" b="1" dirty="0"/>
              <a:t>Next</a:t>
            </a:r>
            <a:r>
              <a:rPr lang="en-US" dirty="0"/>
              <a:t>.</a:t>
            </a:r>
          </a:p>
          <a:p>
            <a:pPr marL="228600" indent="-228600">
              <a:buFont typeface="+mj-lt"/>
              <a:buAutoNum type="arabicPeriod" startAt="24"/>
            </a:pPr>
            <a:r>
              <a:rPr lang="en-US" dirty="0"/>
              <a:t>Select </a:t>
            </a:r>
            <a:r>
              <a:rPr lang="en-US" b="1" dirty="0"/>
              <a:t>Next</a:t>
            </a:r>
            <a:r>
              <a:rPr lang="en-US" dirty="0"/>
              <a:t> again, and then select </a:t>
            </a:r>
            <a:r>
              <a:rPr lang="en-US" b="1" dirty="0"/>
              <a:t>Install</a:t>
            </a:r>
            <a:r>
              <a:rPr lang="en-US" dirty="0"/>
              <a:t>.</a:t>
            </a:r>
          </a:p>
          <a:p>
            <a:pPr marL="228600" indent="-228600">
              <a:buFont typeface="+mj-lt"/>
              <a:buAutoNum type="arabicPeriod" startAt="24"/>
            </a:pPr>
            <a:r>
              <a:rPr lang="en-US" dirty="0"/>
              <a:t>Select </a:t>
            </a:r>
            <a:r>
              <a:rPr lang="en-US" b="1" dirty="0"/>
              <a:t>Finish</a:t>
            </a:r>
            <a:r>
              <a:rPr lang="en-US" dirty="0"/>
              <a:t>.</a:t>
            </a:r>
          </a:p>
          <a:p>
            <a:pPr marL="228600" indent="-228600">
              <a:buFont typeface="+mj-lt"/>
              <a:buAutoNum type="arabicPeriod" startAt="24"/>
            </a:pPr>
            <a:r>
              <a:rPr lang="en-US" dirty="0"/>
              <a:t>Enter the following command:</a:t>
            </a:r>
          </a:p>
          <a:p>
            <a:r>
              <a:rPr lang="en-US" b="1" dirty="0" err="1"/>
              <a:t>gpupdate</a:t>
            </a:r>
            <a:r>
              <a:rPr lang="en-US" b="1" dirty="0"/>
              <a:t> /force </a:t>
            </a:r>
          </a:p>
          <a:p>
            <a:pPr marL="228600" indent="-228600">
              <a:buFont typeface="+mj-lt"/>
              <a:buAutoNum type="arabicPeriod" startAt="29"/>
            </a:pPr>
            <a:r>
              <a:rPr lang="en-US" dirty="0"/>
              <a:t>Switch to </a:t>
            </a:r>
            <a:r>
              <a:rPr lang="en-US" b="1" dirty="0"/>
              <a:t>SEA-ADM1</a:t>
            </a:r>
            <a:r>
              <a:rPr lang="en-US" dirty="0"/>
              <a:t>.</a:t>
            </a:r>
          </a:p>
          <a:p>
            <a:pPr marL="228600" indent="-228600">
              <a:buFont typeface="+mj-lt"/>
              <a:buAutoNum type="arabicPeriod" startAt="29"/>
            </a:pPr>
            <a:r>
              <a:rPr lang="en-US" dirty="0"/>
              <a:t>Select </a:t>
            </a:r>
            <a:r>
              <a:rPr lang="en-US" b="1" dirty="0"/>
              <a:t>Start</a:t>
            </a:r>
            <a:r>
              <a:rPr lang="en-US" dirty="0"/>
              <a:t>, select </a:t>
            </a:r>
            <a:r>
              <a:rPr lang="en-US" b="1" dirty="0"/>
              <a:t>LAPS</a:t>
            </a:r>
            <a:r>
              <a:rPr lang="en-US" dirty="0"/>
              <a:t>, and then select </a:t>
            </a:r>
            <a:r>
              <a:rPr lang="en-US" b="1" dirty="0"/>
              <a:t>LAPS UI</a:t>
            </a:r>
            <a:r>
              <a:rPr lang="en-US" dirty="0"/>
              <a:t>.</a:t>
            </a:r>
          </a:p>
          <a:p>
            <a:pPr marL="228600" indent="-228600">
              <a:buFont typeface="+mj-lt"/>
              <a:buAutoNum type="arabicPeriod" startAt="29"/>
            </a:pPr>
            <a:r>
              <a:rPr lang="en-US" dirty="0"/>
              <a:t>In the </a:t>
            </a:r>
            <a:r>
              <a:rPr lang="en-US" b="1" dirty="0"/>
              <a:t>LAPS UI</a:t>
            </a:r>
            <a:r>
              <a:rPr lang="en-US" dirty="0"/>
              <a:t> dialog box, in the </a:t>
            </a:r>
            <a:r>
              <a:rPr lang="en-US" b="1" dirty="0" err="1"/>
              <a:t>ComputerName</a:t>
            </a:r>
            <a:r>
              <a:rPr lang="en-US" dirty="0"/>
              <a:t> text box, enter </a:t>
            </a:r>
            <a:r>
              <a:rPr lang="en-US" b="1" dirty="0"/>
              <a:t>SEA-SVR1</a:t>
            </a:r>
            <a:r>
              <a:rPr lang="en-US" dirty="0"/>
              <a:t>, and then select </a:t>
            </a:r>
            <a:r>
              <a:rPr lang="en-US" b="1" dirty="0"/>
              <a:t>Search</a:t>
            </a:r>
            <a:r>
              <a:rPr lang="en-US" dirty="0"/>
              <a:t>.</a:t>
            </a:r>
          </a:p>
          <a:p>
            <a:pPr marL="228600" indent="-228600">
              <a:buFont typeface="+mj-lt"/>
              <a:buAutoNum type="arabicPeriod" startAt="29"/>
            </a:pPr>
            <a:r>
              <a:rPr lang="en-US" dirty="0"/>
              <a:t>Review the </a:t>
            </a:r>
            <a:r>
              <a:rPr lang="en-US" b="1" dirty="0"/>
              <a:t>Password</a:t>
            </a:r>
            <a:r>
              <a:rPr lang="en-US" dirty="0"/>
              <a:t> and the </a:t>
            </a:r>
            <a:r>
              <a:rPr lang="en-US" b="1" dirty="0"/>
              <a:t>Password expires</a:t>
            </a:r>
            <a:r>
              <a:rPr lang="en-US" dirty="0"/>
              <a:t> values, and then select </a:t>
            </a:r>
            <a:r>
              <a:rPr lang="en-US" b="1" dirty="0"/>
              <a:t>Exit</a:t>
            </a:r>
            <a:r>
              <a:rPr lang="en-US" dirty="0"/>
              <a:t>.</a:t>
            </a:r>
          </a:p>
          <a:p>
            <a:pPr marL="228600" indent="-228600">
              <a:buFont typeface="+mj-lt"/>
              <a:buAutoNum type="arabicPeriod" startAt="29"/>
            </a:pPr>
            <a:r>
              <a:rPr lang="en-US" dirty="0"/>
              <a:t>In the Windows PowerShell window, enter the following command:</a:t>
            </a:r>
          </a:p>
          <a:p>
            <a:r>
              <a:rPr lang="en-US" b="1" dirty="0"/>
              <a:t>Get-</a:t>
            </a:r>
            <a:r>
              <a:rPr lang="en-US" b="1" dirty="0" err="1"/>
              <a:t>AdmPwdPassword</a:t>
            </a:r>
            <a:r>
              <a:rPr lang="en-US" b="1" dirty="0"/>
              <a:t> SEA-SVR1 | Out-</a:t>
            </a:r>
            <a:r>
              <a:rPr lang="en-US" b="1" dirty="0" err="1"/>
              <a:t>Gridview</a:t>
            </a:r>
            <a:r>
              <a:rPr lang="en-US" b="1" dirty="0"/>
              <a:t> </a:t>
            </a:r>
          </a:p>
          <a:p>
            <a:pPr marL="228600" indent="-228600">
              <a:buFont typeface="+mj-lt"/>
              <a:buAutoNum type="arabicPeriod" startAt="34"/>
            </a:pPr>
            <a:r>
              <a:rPr lang="en-US" dirty="0"/>
              <a:t>Review the password assigned to SEA-SVR1.</a:t>
            </a:r>
          </a:p>
          <a:p>
            <a:pPr marL="228600" indent="-228600">
              <a:buFont typeface="+mj-lt"/>
              <a:buAutoNum type="arabicPeriod" startAt="34"/>
            </a:pPr>
            <a:r>
              <a:rPr lang="en-US" dirty="0"/>
              <a:t>Close the grid view window.</a:t>
            </a:r>
          </a:p>
        </p:txBody>
      </p:sp>
      <p:sp>
        <p:nvSpPr>
          <p:cNvPr id="8" name="Footer Placeholder 7">
            <a:extLst>
              <a:ext uri="{FF2B5EF4-FFF2-40B4-BE49-F238E27FC236}">
                <a16:creationId xmlns:a16="http://schemas.microsoft.com/office/drawing/2014/main" id="{9589C753-7F97-4E3E-97B1-63619C3D40DA}"/>
              </a:ext>
            </a:extLst>
          </p:cNvPr>
          <p:cNvSpPr>
            <a:spLocks noGrp="1"/>
          </p:cNvSpPr>
          <p:nvPr>
            <p:ph type="ftr" sz="quarter" idx="4"/>
          </p:nvPr>
        </p:nvSpPr>
        <p:spPr/>
        <p:txBody>
          <a:bodyPr/>
          <a:lstStyle/>
          <a:p>
            <a:r>
              <a:rPr lang="en-US"/>
              <a:t>© Microsoft Corporation</a:t>
            </a:r>
            <a:endParaRPr lang="en-US" dirty="0"/>
          </a:p>
        </p:txBody>
      </p:sp>
    </p:spTree>
    <p:extLst>
      <p:ext uri="{BB962C8B-B14F-4D97-AF65-F5344CB8AC3E}">
        <p14:creationId xmlns:p14="http://schemas.microsoft.com/office/powerpoint/2010/main" val="29852293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Explain the reason to limit administrative access to secure workstations.</a:t>
            </a:r>
            <a:endParaRPr lang="en-IN" dirty="0"/>
          </a:p>
        </p:txBody>
      </p:sp>
      <p:sp>
        <p:nvSpPr>
          <p:cNvPr id="4" name="Slide Number Placeholder 3"/>
          <p:cNvSpPr>
            <a:spLocks noGrp="1"/>
          </p:cNvSpPr>
          <p:nvPr>
            <p:ph type="sldNum" sz="quarter" idx="10"/>
          </p:nvPr>
        </p:nvSpPr>
        <p:spPr/>
        <p:txBody>
          <a:bodyPr/>
          <a:lstStyle/>
          <a:p>
            <a:fld id="{8588C25E-BED3-40F0-97ED-FA10A2254AD3}" type="slidenum">
              <a:rPr lang="en-IN" smtClean="0"/>
              <a:pPr/>
              <a:t>27</a:t>
            </a:fld>
            <a:endParaRPr lang="en-IN" dirty="0"/>
          </a:p>
        </p:txBody>
      </p:sp>
      <p:sp>
        <p:nvSpPr>
          <p:cNvPr id="9" name="Slide Image Placeholder 8">
            <a:extLst>
              <a:ext uri="{FF2B5EF4-FFF2-40B4-BE49-F238E27FC236}">
                <a16:creationId xmlns:a16="http://schemas.microsoft.com/office/drawing/2014/main" id="{4788894E-0A74-4BF9-9FF2-0B1363709FF6}"/>
              </a:ext>
            </a:extLst>
          </p:cNvPr>
          <p:cNvSpPr>
            <a:spLocks noGrp="1" noRot="1" noChangeAspect="1"/>
          </p:cNvSpPr>
          <p:nvPr>
            <p:ph type="sldImg"/>
          </p:nvPr>
        </p:nvSpPr>
        <p:spPr>
          <a:xfrm>
            <a:off x="3810000" y="65088"/>
            <a:ext cx="2971800" cy="1671637"/>
          </a:xfrm>
        </p:spPr>
      </p:sp>
      <p:sp>
        <p:nvSpPr>
          <p:cNvPr id="2" name="Footer Placeholder 1">
            <a:extLst>
              <a:ext uri="{FF2B5EF4-FFF2-40B4-BE49-F238E27FC236}">
                <a16:creationId xmlns:a16="http://schemas.microsoft.com/office/drawing/2014/main" id="{AE1B7A98-0BD5-4A06-B409-1EAE4DC41E6F}"/>
              </a:ext>
            </a:extLst>
          </p:cNvPr>
          <p:cNvSpPr>
            <a:spLocks noGrp="1"/>
          </p:cNvSpPr>
          <p:nvPr>
            <p:ph type="ftr" sz="quarter" idx="4"/>
          </p:nvPr>
        </p:nvSpPr>
        <p:spPr/>
        <p:txBody>
          <a:bodyPr/>
          <a:lstStyle/>
          <a:p>
            <a:r>
              <a:rPr lang="en-US"/>
              <a:t>© Microsoft Corporation</a:t>
            </a:r>
            <a:endParaRPr lang="en-US" dirty="0"/>
          </a:p>
        </p:txBody>
      </p:sp>
    </p:spTree>
    <p:extLst>
      <p:ext uri="{BB962C8B-B14F-4D97-AF65-F5344CB8AC3E}">
        <p14:creationId xmlns:p14="http://schemas.microsoft.com/office/powerpoint/2010/main" val="5213117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Discuss privileged access workstations (PAWs) and jump servers and explain how you can use them to help improve security.</a:t>
            </a:r>
            <a:endParaRPr lang="en-IN" dirty="0"/>
          </a:p>
        </p:txBody>
      </p:sp>
      <p:sp>
        <p:nvSpPr>
          <p:cNvPr id="4" name="Slide Number Placeholder 3"/>
          <p:cNvSpPr>
            <a:spLocks noGrp="1"/>
          </p:cNvSpPr>
          <p:nvPr>
            <p:ph type="sldNum" sz="quarter" idx="10"/>
          </p:nvPr>
        </p:nvSpPr>
        <p:spPr/>
        <p:txBody>
          <a:bodyPr/>
          <a:lstStyle/>
          <a:p>
            <a:fld id="{8588C25E-BED3-40F0-97ED-FA10A2254AD3}" type="slidenum">
              <a:rPr lang="en-IN" smtClean="0"/>
              <a:pPr/>
              <a:t>28</a:t>
            </a:fld>
            <a:endParaRPr lang="en-IN" dirty="0"/>
          </a:p>
        </p:txBody>
      </p:sp>
      <p:sp>
        <p:nvSpPr>
          <p:cNvPr id="9" name="Slide Image Placeholder 8">
            <a:extLst>
              <a:ext uri="{FF2B5EF4-FFF2-40B4-BE49-F238E27FC236}">
                <a16:creationId xmlns:a16="http://schemas.microsoft.com/office/drawing/2014/main" id="{EA0C4A44-985F-433D-9BBC-303AAA99757B}"/>
              </a:ext>
            </a:extLst>
          </p:cNvPr>
          <p:cNvSpPr>
            <a:spLocks noGrp="1" noRot="1" noChangeAspect="1"/>
          </p:cNvSpPr>
          <p:nvPr>
            <p:ph type="sldImg"/>
          </p:nvPr>
        </p:nvSpPr>
        <p:spPr>
          <a:xfrm>
            <a:off x="3810000" y="65088"/>
            <a:ext cx="2971800" cy="1671637"/>
          </a:xfrm>
        </p:spPr>
      </p:sp>
      <p:sp>
        <p:nvSpPr>
          <p:cNvPr id="2" name="Footer Placeholder 1">
            <a:extLst>
              <a:ext uri="{FF2B5EF4-FFF2-40B4-BE49-F238E27FC236}">
                <a16:creationId xmlns:a16="http://schemas.microsoft.com/office/drawing/2014/main" id="{689504E0-D288-4D3A-81F0-30AC03C5BA02}"/>
              </a:ext>
            </a:extLst>
          </p:cNvPr>
          <p:cNvSpPr>
            <a:spLocks noGrp="1"/>
          </p:cNvSpPr>
          <p:nvPr>
            <p:ph type="ftr" sz="quarter" idx="4"/>
          </p:nvPr>
        </p:nvSpPr>
        <p:spPr/>
        <p:txBody>
          <a:bodyPr/>
          <a:lstStyle/>
          <a:p>
            <a:r>
              <a:rPr lang="en-US"/>
              <a:t>© Microsoft Corporation</a:t>
            </a:r>
            <a:endParaRPr lang="en-US" dirty="0"/>
          </a:p>
        </p:txBody>
      </p:sp>
    </p:spTree>
    <p:extLst>
      <p:ext uri="{BB962C8B-B14F-4D97-AF65-F5344CB8AC3E}">
        <p14:creationId xmlns:p14="http://schemas.microsoft.com/office/powerpoint/2010/main" val="8800876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Discuss jump servers and how you should configure them. Also, discuss how you should configure servers to only accept connections from jump servers, or PAWS.</a:t>
            </a:r>
            <a:endParaRPr lang="en-IN" dirty="0"/>
          </a:p>
        </p:txBody>
      </p:sp>
      <p:sp>
        <p:nvSpPr>
          <p:cNvPr id="4" name="Slide Number Placeholder 3"/>
          <p:cNvSpPr>
            <a:spLocks noGrp="1"/>
          </p:cNvSpPr>
          <p:nvPr>
            <p:ph type="sldNum" sz="quarter" idx="10"/>
          </p:nvPr>
        </p:nvSpPr>
        <p:spPr/>
        <p:txBody>
          <a:bodyPr/>
          <a:lstStyle/>
          <a:p>
            <a:fld id="{8588C25E-BED3-40F0-97ED-FA10A2254AD3}" type="slidenum">
              <a:rPr lang="en-IN" smtClean="0"/>
              <a:pPr/>
              <a:t>29</a:t>
            </a:fld>
            <a:endParaRPr lang="en-IN" dirty="0"/>
          </a:p>
        </p:txBody>
      </p:sp>
      <p:sp>
        <p:nvSpPr>
          <p:cNvPr id="9" name="Slide Image Placeholder 8">
            <a:extLst>
              <a:ext uri="{FF2B5EF4-FFF2-40B4-BE49-F238E27FC236}">
                <a16:creationId xmlns:a16="http://schemas.microsoft.com/office/drawing/2014/main" id="{68D55FEF-4AF6-4469-97AA-4E6266CDD650}"/>
              </a:ext>
            </a:extLst>
          </p:cNvPr>
          <p:cNvSpPr>
            <a:spLocks noGrp="1" noRot="1" noChangeAspect="1"/>
          </p:cNvSpPr>
          <p:nvPr>
            <p:ph type="sldImg"/>
          </p:nvPr>
        </p:nvSpPr>
        <p:spPr/>
      </p:sp>
      <p:sp>
        <p:nvSpPr>
          <p:cNvPr id="2" name="Footer Placeholder 1">
            <a:extLst>
              <a:ext uri="{FF2B5EF4-FFF2-40B4-BE49-F238E27FC236}">
                <a16:creationId xmlns:a16="http://schemas.microsoft.com/office/drawing/2014/main" id="{AEEAB3AA-0774-4CC6-9ECF-C678D6337DFF}"/>
              </a:ext>
            </a:extLst>
          </p:cNvPr>
          <p:cNvSpPr>
            <a:spLocks noGrp="1"/>
          </p:cNvSpPr>
          <p:nvPr>
            <p:ph type="ftr" sz="quarter" idx="4"/>
          </p:nvPr>
        </p:nvSpPr>
        <p:spPr/>
        <p:txBody>
          <a:bodyPr/>
          <a:lstStyle/>
          <a:p>
            <a:r>
              <a:rPr lang="en-US"/>
              <a:t>© Microsoft Corporation</a:t>
            </a:r>
            <a:endParaRPr lang="en-US" dirty="0"/>
          </a:p>
        </p:txBody>
      </p:sp>
    </p:spTree>
    <p:extLst>
      <p:ext uri="{BB962C8B-B14F-4D97-AF65-F5344CB8AC3E}">
        <p14:creationId xmlns:p14="http://schemas.microsoft.com/office/powerpoint/2010/main" val="1610200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588C25E-BED3-40F0-97ED-FA10A2254AD3}" type="slidenum">
              <a:rPr lang="en-IN" smtClean="0"/>
              <a:pPr/>
              <a:t>3</a:t>
            </a:fld>
            <a:endParaRPr lang="en-IN" dirty="0"/>
          </a:p>
        </p:txBody>
      </p:sp>
      <p:sp>
        <p:nvSpPr>
          <p:cNvPr id="8" name="Slide Image Placeholder 7">
            <a:extLst>
              <a:ext uri="{FF2B5EF4-FFF2-40B4-BE49-F238E27FC236}">
                <a16:creationId xmlns:a16="http://schemas.microsoft.com/office/drawing/2014/main" id="{11155CEA-E7DC-4684-BE27-3F1DB83AB961}"/>
              </a:ext>
            </a:extLst>
          </p:cNvPr>
          <p:cNvSpPr>
            <a:spLocks noGrp="1" noRot="1" noChangeAspect="1"/>
          </p:cNvSpPr>
          <p:nvPr>
            <p:ph type="sldImg"/>
          </p:nvPr>
        </p:nvSpPr>
        <p:spPr>
          <a:xfrm>
            <a:off x="3810000" y="65088"/>
            <a:ext cx="2971800" cy="1671637"/>
          </a:xfrm>
        </p:spPr>
      </p:sp>
      <p:sp>
        <p:nvSpPr>
          <p:cNvPr id="9" name="Notes Placeholder 8">
            <a:extLst>
              <a:ext uri="{FF2B5EF4-FFF2-40B4-BE49-F238E27FC236}">
                <a16:creationId xmlns:a16="http://schemas.microsoft.com/office/drawing/2014/main" id="{11D35EC2-E663-4375-BDD2-53B037BFB306}"/>
              </a:ext>
            </a:extLst>
          </p:cNvPr>
          <p:cNvSpPr>
            <a:spLocks noGrp="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0D2E65C6-1DEB-43DD-A217-2028511B6C86}"/>
              </a:ext>
            </a:extLst>
          </p:cNvPr>
          <p:cNvSpPr>
            <a:spLocks noGrp="1"/>
          </p:cNvSpPr>
          <p:nvPr>
            <p:ph type="ftr" sz="quarter" idx="4"/>
          </p:nvPr>
        </p:nvSpPr>
        <p:spPr/>
        <p:txBody>
          <a:bodyPr/>
          <a:lstStyle/>
          <a:p>
            <a:r>
              <a:rPr lang="en-US"/>
              <a:t>© Microsoft Corporation</a:t>
            </a:r>
            <a:endParaRPr lang="en-US" dirty="0"/>
          </a:p>
        </p:txBody>
      </p:sp>
    </p:spTree>
    <p:extLst>
      <p:ext uri="{BB962C8B-B14F-4D97-AF65-F5344CB8AC3E}">
        <p14:creationId xmlns:p14="http://schemas.microsoft.com/office/powerpoint/2010/main" val="3347992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Describe how to secure domain controllers.</a:t>
            </a:r>
          </a:p>
          <a:p>
            <a:endParaRPr lang="en-IN" dirty="0"/>
          </a:p>
        </p:txBody>
      </p:sp>
      <p:sp>
        <p:nvSpPr>
          <p:cNvPr id="4" name="Slide Number Placeholder 3"/>
          <p:cNvSpPr>
            <a:spLocks noGrp="1"/>
          </p:cNvSpPr>
          <p:nvPr>
            <p:ph type="sldNum" sz="quarter" idx="10"/>
          </p:nvPr>
        </p:nvSpPr>
        <p:spPr/>
        <p:txBody>
          <a:bodyPr/>
          <a:lstStyle/>
          <a:p>
            <a:fld id="{8588C25E-BED3-40F0-97ED-FA10A2254AD3}" type="slidenum">
              <a:rPr lang="en-IN" smtClean="0"/>
              <a:pPr/>
              <a:t>30</a:t>
            </a:fld>
            <a:endParaRPr lang="en-IN" dirty="0"/>
          </a:p>
        </p:txBody>
      </p:sp>
      <p:sp>
        <p:nvSpPr>
          <p:cNvPr id="9" name="Slide Image Placeholder 8">
            <a:extLst>
              <a:ext uri="{FF2B5EF4-FFF2-40B4-BE49-F238E27FC236}">
                <a16:creationId xmlns:a16="http://schemas.microsoft.com/office/drawing/2014/main" id="{5833C60A-B43E-4FDA-A9FC-730483E210A7}"/>
              </a:ext>
            </a:extLst>
          </p:cNvPr>
          <p:cNvSpPr>
            <a:spLocks noGrp="1" noRot="1" noChangeAspect="1"/>
          </p:cNvSpPr>
          <p:nvPr>
            <p:ph type="sldImg"/>
          </p:nvPr>
        </p:nvSpPr>
        <p:spPr/>
      </p:sp>
      <p:sp>
        <p:nvSpPr>
          <p:cNvPr id="2" name="Footer Placeholder 1">
            <a:extLst>
              <a:ext uri="{FF2B5EF4-FFF2-40B4-BE49-F238E27FC236}">
                <a16:creationId xmlns:a16="http://schemas.microsoft.com/office/drawing/2014/main" id="{B5640EAA-AE15-49E9-B7DE-6280919B3987}"/>
              </a:ext>
            </a:extLst>
          </p:cNvPr>
          <p:cNvSpPr>
            <a:spLocks noGrp="1"/>
          </p:cNvSpPr>
          <p:nvPr>
            <p:ph type="ftr" sz="quarter" idx="4"/>
          </p:nvPr>
        </p:nvSpPr>
        <p:spPr/>
        <p:txBody>
          <a:bodyPr/>
          <a:lstStyle/>
          <a:p>
            <a:r>
              <a:rPr lang="en-US"/>
              <a:t>© Microsoft Corporation</a:t>
            </a:r>
            <a:endParaRPr lang="en-US" dirty="0"/>
          </a:p>
        </p:txBody>
      </p:sp>
    </p:spTree>
    <p:extLst>
      <p:ext uri="{BB962C8B-B14F-4D97-AF65-F5344CB8AC3E}">
        <p14:creationId xmlns:p14="http://schemas.microsoft.com/office/powerpoint/2010/main" val="30935847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If students have an understanding of Group Policy Objects (GPOs) and AD DS, the scale and scope of the Microsoft Security Compliance Toolkit (SCT) should become apparent.</a:t>
            </a:r>
          </a:p>
          <a:p>
            <a:br>
              <a:rPr lang="en-US"/>
            </a:br>
            <a:r>
              <a:rPr lang="en-US"/>
              <a:t>Discuss real-world uses of the SCT, such as using it as a reference point for compliance and analysis needs.</a:t>
            </a:r>
          </a:p>
          <a:p>
            <a:br>
              <a:rPr lang="en-US"/>
            </a:br>
            <a:r>
              <a:rPr lang="en-US"/>
              <a:t>If time allows, consider downloading the [CIS benchmark for Windows Server](https://aka.ms/Securing-microsoft-windows-server) and reviewing some of the Level 1 and Level 2 hardening guidelines.</a:t>
            </a:r>
          </a:p>
          <a:p>
            <a:endParaRPr lang="en-IN" dirty="0"/>
          </a:p>
        </p:txBody>
      </p:sp>
      <p:sp>
        <p:nvSpPr>
          <p:cNvPr id="4" name="Slide Number Placeholder 3"/>
          <p:cNvSpPr>
            <a:spLocks noGrp="1"/>
          </p:cNvSpPr>
          <p:nvPr>
            <p:ph type="sldNum" sz="quarter" idx="10"/>
          </p:nvPr>
        </p:nvSpPr>
        <p:spPr/>
        <p:txBody>
          <a:bodyPr/>
          <a:lstStyle/>
          <a:p>
            <a:fld id="{8091012D-5656-41F5-80FA-CDA36660FF41}" type="slidenum">
              <a:rPr lang="en-IN" smtClean="0"/>
              <a:pPr/>
              <a:t>31</a:t>
            </a:fld>
            <a:endParaRPr lang="en-IN" dirty="0"/>
          </a:p>
        </p:txBody>
      </p:sp>
      <p:sp>
        <p:nvSpPr>
          <p:cNvPr id="9" name="Slide Image Placeholder 8">
            <a:extLst>
              <a:ext uri="{FF2B5EF4-FFF2-40B4-BE49-F238E27FC236}">
                <a16:creationId xmlns:a16="http://schemas.microsoft.com/office/drawing/2014/main" id="{BE30DB74-0B35-42B3-B7B4-23ED7ABC6578}"/>
              </a:ext>
            </a:extLst>
          </p:cNvPr>
          <p:cNvSpPr>
            <a:spLocks noGrp="1" noRot="1" noChangeAspect="1"/>
          </p:cNvSpPr>
          <p:nvPr>
            <p:ph type="sldImg"/>
          </p:nvPr>
        </p:nvSpPr>
        <p:spPr>
          <a:xfrm>
            <a:off x="3810000" y="65088"/>
            <a:ext cx="2971800" cy="1671637"/>
          </a:xfrm>
        </p:spPr>
      </p:sp>
      <p:sp>
        <p:nvSpPr>
          <p:cNvPr id="2" name="Footer Placeholder 1">
            <a:extLst>
              <a:ext uri="{FF2B5EF4-FFF2-40B4-BE49-F238E27FC236}">
                <a16:creationId xmlns:a16="http://schemas.microsoft.com/office/drawing/2014/main" id="{C35E9EC6-3161-4DF3-B7C7-812284593AC4}"/>
              </a:ext>
            </a:extLst>
          </p:cNvPr>
          <p:cNvSpPr>
            <a:spLocks noGrp="1"/>
          </p:cNvSpPr>
          <p:nvPr>
            <p:ph type="ftr" sz="quarter" idx="4"/>
          </p:nvPr>
        </p:nvSpPr>
        <p:spPr/>
        <p:txBody>
          <a:bodyPr/>
          <a:lstStyle/>
          <a:p>
            <a:r>
              <a:rPr lang="en-US"/>
              <a:t>© Microsoft Corporation</a:t>
            </a:r>
            <a:endParaRPr lang="en-US" dirty="0"/>
          </a:p>
        </p:txBody>
      </p:sp>
    </p:spTree>
    <p:extLst>
      <p:ext uri="{BB962C8B-B14F-4D97-AF65-F5344CB8AC3E}">
        <p14:creationId xmlns:p14="http://schemas.microsoft.com/office/powerpoint/2010/main" val="6311542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32</a:t>
            </a:fld>
            <a:endParaRPr lang="en-US" dirty="0"/>
          </a:p>
        </p:txBody>
      </p:sp>
      <p:sp>
        <p:nvSpPr>
          <p:cNvPr id="8" name="Footer Placeholder 4">
            <a:extLst>
              <a:ext uri="{FF2B5EF4-FFF2-40B4-BE49-F238E27FC236}">
                <a16:creationId xmlns:a16="http://schemas.microsoft.com/office/drawing/2014/main" id="{8EF3A7C3-9A8B-4D55-9C14-03315A243D5E}"/>
              </a:ext>
            </a:extLst>
          </p:cNvPr>
          <p:cNvSpPr>
            <a:spLocks noGrp="1"/>
          </p:cNvSpPr>
          <p:nvPr>
            <p:ph type="ftr" sz="quarter" idx="4"/>
          </p:nvPr>
        </p:nvSpPr>
        <p:spPr>
          <a:xfrm>
            <a:off x="109220" y="8846820"/>
            <a:ext cx="5811520" cy="195944"/>
          </a:xfrm>
          <a:prstGeom prst="rect">
            <a:avLst/>
          </a:prstGeom>
        </p:spPr>
        <p:txBody>
          <a:bodyPr/>
          <a:lstStyle>
            <a:lvl1pPr>
              <a:defRPr sz="1200"/>
            </a:lvl1pPr>
          </a:lstStyle>
          <a:p>
            <a:r>
              <a:rPr lang="en-US"/>
              <a:t>© Microsoft Corporation</a:t>
            </a:r>
            <a:endParaRPr lang="en-US" dirty="0"/>
          </a:p>
        </p:txBody>
      </p:sp>
    </p:spTree>
    <p:extLst>
      <p:ext uri="{BB962C8B-B14F-4D97-AF65-F5344CB8AC3E}">
        <p14:creationId xmlns:p14="http://schemas.microsoft.com/office/powerpoint/2010/main" val="29763252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33</a:t>
            </a:fld>
            <a:endParaRPr lang="en-US" dirty="0"/>
          </a:p>
        </p:txBody>
      </p:sp>
      <p:sp>
        <p:nvSpPr>
          <p:cNvPr id="7" name="Footer Placeholder 4">
            <a:extLst>
              <a:ext uri="{FF2B5EF4-FFF2-40B4-BE49-F238E27FC236}">
                <a16:creationId xmlns:a16="http://schemas.microsoft.com/office/drawing/2014/main" id="{B1801FF7-F7B0-48BF-B8F3-488E68DABBF1}"/>
              </a:ext>
            </a:extLst>
          </p:cNvPr>
          <p:cNvSpPr txBox="1">
            <a:spLocks/>
          </p:cNvSpPr>
          <p:nvPr/>
        </p:nvSpPr>
        <p:spPr>
          <a:xfrm>
            <a:off x="109220" y="8846820"/>
            <a:ext cx="5811520" cy="195944"/>
          </a:xfrm>
          <a:prstGeom prst="rect">
            <a:avLst/>
          </a:prstGeom>
        </p:spPr>
        <p:txBody>
          <a:bodyPr/>
          <a:lstStyle>
            <a:defPPr>
              <a:defRPr lang="en-US"/>
            </a:defPPr>
            <a:lvl1pPr marL="0" algn="l" defTabSz="932742" rtl="0" eaLnBrk="1" latinLnBrk="0" hangingPunct="1">
              <a:defRPr sz="12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a:t>© Microsoft Corporation</a:t>
            </a:r>
            <a:endParaRPr lang="en-US" dirty="0"/>
          </a:p>
        </p:txBody>
      </p:sp>
    </p:spTree>
    <p:extLst>
      <p:ext uri="{BB962C8B-B14F-4D97-AF65-F5344CB8AC3E}">
        <p14:creationId xmlns:p14="http://schemas.microsoft.com/office/powerpoint/2010/main" val="39730266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Briefly describe the lesson content.</a:t>
            </a:r>
            <a:endParaRPr lang="en-IN" dirty="0"/>
          </a:p>
        </p:txBody>
      </p:sp>
      <p:sp>
        <p:nvSpPr>
          <p:cNvPr id="4" name="Slide Number Placeholder 3"/>
          <p:cNvSpPr>
            <a:spLocks noGrp="1"/>
          </p:cNvSpPr>
          <p:nvPr>
            <p:ph type="sldNum" sz="quarter" idx="10"/>
          </p:nvPr>
        </p:nvSpPr>
        <p:spPr/>
        <p:txBody>
          <a:bodyPr/>
          <a:lstStyle/>
          <a:p>
            <a:fld id="{8588C25E-BED3-40F0-97ED-FA10A2254AD3}" type="slidenum">
              <a:rPr lang="en-IN" smtClean="0"/>
              <a:pPr/>
              <a:t>34</a:t>
            </a:fld>
            <a:endParaRPr lang="en-IN" dirty="0"/>
          </a:p>
        </p:txBody>
      </p:sp>
      <p:sp>
        <p:nvSpPr>
          <p:cNvPr id="9" name="Slide Image Placeholder 8">
            <a:extLst>
              <a:ext uri="{FF2B5EF4-FFF2-40B4-BE49-F238E27FC236}">
                <a16:creationId xmlns:a16="http://schemas.microsoft.com/office/drawing/2014/main" id="{7F459FE3-F7E8-49A2-AB2D-42723F196962}"/>
              </a:ext>
            </a:extLst>
          </p:cNvPr>
          <p:cNvSpPr>
            <a:spLocks noGrp="1" noRot="1" noChangeAspect="1"/>
          </p:cNvSpPr>
          <p:nvPr>
            <p:ph type="sldImg"/>
          </p:nvPr>
        </p:nvSpPr>
        <p:spPr/>
      </p:sp>
      <p:sp>
        <p:nvSpPr>
          <p:cNvPr id="2" name="Footer Placeholder 1">
            <a:extLst>
              <a:ext uri="{FF2B5EF4-FFF2-40B4-BE49-F238E27FC236}">
                <a16:creationId xmlns:a16="http://schemas.microsoft.com/office/drawing/2014/main" id="{E83C83CA-AA92-4E86-B3E9-74F9858C54BD}"/>
              </a:ext>
            </a:extLst>
          </p:cNvPr>
          <p:cNvSpPr>
            <a:spLocks noGrp="1"/>
          </p:cNvSpPr>
          <p:nvPr>
            <p:ph type="ftr" sz="quarter" idx="4"/>
          </p:nvPr>
        </p:nvSpPr>
        <p:spPr/>
        <p:txBody>
          <a:bodyPr/>
          <a:lstStyle/>
          <a:p>
            <a:r>
              <a:rPr lang="en-US"/>
              <a:t>© Microsoft Corporation</a:t>
            </a:r>
            <a:endParaRPr lang="en-US" dirty="0"/>
          </a:p>
        </p:txBody>
      </p:sp>
    </p:spTree>
    <p:extLst>
      <p:ext uri="{BB962C8B-B14F-4D97-AF65-F5344CB8AC3E}">
        <p14:creationId xmlns:p14="http://schemas.microsoft.com/office/powerpoint/2010/main" val="33375819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Explain Just Enough Administration (JEA) and how you can use it to increase security by limiting sessions to specific Windows PowerShell cmdlets, parameters, aliases, and values.</a:t>
            </a:r>
          </a:p>
          <a:p>
            <a:r>
              <a:rPr lang="en-US"/>
              <a:t>Discuss Windows PowerShell requirements and how the virtual account helps make Windows PowerShell more secure. Suggest how you can use JEA to configure administration for multiple roles.</a:t>
            </a:r>
          </a:p>
          <a:p>
            <a:endParaRPr lang="en-US" dirty="0"/>
          </a:p>
        </p:txBody>
      </p:sp>
      <p:sp>
        <p:nvSpPr>
          <p:cNvPr id="4" name="Slide Number Placeholder 3"/>
          <p:cNvSpPr>
            <a:spLocks noGrp="1"/>
          </p:cNvSpPr>
          <p:nvPr>
            <p:ph type="sldNum" sz="quarter" idx="10"/>
          </p:nvPr>
        </p:nvSpPr>
        <p:spPr/>
        <p:txBody>
          <a:bodyPr/>
          <a:lstStyle/>
          <a:p>
            <a:fld id="{8B42D602-42CB-4E53-AFE4-E09D8C69354C}" type="slidenum">
              <a:rPr lang="en-US" smtClean="0"/>
              <a:pPr/>
              <a:t>35</a:t>
            </a:fld>
            <a:endParaRPr lang="en-US" dirty="0"/>
          </a:p>
        </p:txBody>
      </p:sp>
      <p:sp>
        <p:nvSpPr>
          <p:cNvPr id="9" name="Slide Image Placeholder 8">
            <a:extLst>
              <a:ext uri="{FF2B5EF4-FFF2-40B4-BE49-F238E27FC236}">
                <a16:creationId xmlns:a16="http://schemas.microsoft.com/office/drawing/2014/main" id="{A9ED007D-04FB-4667-8724-37783D010CD7}"/>
              </a:ext>
            </a:extLst>
          </p:cNvPr>
          <p:cNvSpPr>
            <a:spLocks noGrp="1" noRot="1" noChangeAspect="1"/>
          </p:cNvSpPr>
          <p:nvPr>
            <p:ph type="sldImg"/>
          </p:nvPr>
        </p:nvSpPr>
        <p:spPr/>
      </p:sp>
      <p:sp>
        <p:nvSpPr>
          <p:cNvPr id="2" name="Footer Placeholder 1">
            <a:extLst>
              <a:ext uri="{FF2B5EF4-FFF2-40B4-BE49-F238E27FC236}">
                <a16:creationId xmlns:a16="http://schemas.microsoft.com/office/drawing/2014/main" id="{20D3E85A-45A1-4389-9C63-1A88743370D3}"/>
              </a:ext>
            </a:extLst>
          </p:cNvPr>
          <p:cNvSpPr>
            <a:spLocks noGrp="1"/>
          </p:cNvSpPr>
          <p:nvPr>
            <p:ph type="ftr" sz="quarter" idx="4"/>
          </p:nvPr>
        </p:nvSpPr>
        <p:spPr/>
        <p:txBody>
          <a:bodyPr/>
          <a:lstStyle/>
          <a:p>
            <a:r>
              <a:rPr lang="en-US"/>
              <a:t>© Microsoft Corporation</a:t>
            </a:r>
            <a:endParaRPr lang="en-US" dirty="0"/>
          </a:p>
        </p:txBody>
      </p:sp>
    </p:spTree>
    <p:extLst>
      <p:ext uri="{BB962C8B-B14F-4D97-AF65-F5344CB8AC3E}">
        <p14:creationId xmlns:p14="http://schemas.microsoft.com/office/powerpoint/2010/main" val="26223274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Discuss JEA limitations. Explain why it's suitable in some scenarios where the problem and solution are clearly defined, and why limits on cmdlets, parameters, aliases, and values might be problematic.</a:t>
            </a:r>
            <a:endParaRPr lang="en-US" dirty="0"/>
          </a:p>
        </p:txBody>
      </p:sp>
      <p:sp>
        <p:nvSpPr>
          <p:cNvPr id="4" name="Slide Number Placeholder 3"/>
          <p:cNvSpPr>
            <a:spLocks noGrp="1"/>
          </p:cNvSpPr>
          <p:nvPr>
            <p:ph type="sldNum" sz="quarter" idx="10"/>
          </p:nvPr>
        </p:nvSpPr>
        <p:spPr/>
        <p:txBody>
          <a:bodyPr/>
          <a:lstStyle/>
          <a:p>
            <a:fld id="{8B42D602-42CB-4E53-AFE4-E09D8C69354C}" type="slidenum">
              <a:rPr lang="en-US" smtClean="0"/>
              <a:pPr/>
              <a:t>36</a:t>
            </a:fld>
            <a:endParaRPr lang="en-US" dirty="0"/>
          </a:p>
        </p:txBody>
      </p:sp>
      <p:sp>
        <p:nvSpPr>
          <p:cNvPr id="9" name="Slide Image Placeholder 8">
            <a:extLst>
              <a:ext uri="{FF2B5EF4-FFF2-40B4-BE49-F238E27FC236}">
                <a16:creationId xmlns:a16="http://schemas.microsoft.com/office/drawing/2014/main" id="{A46CC19C-9E1E-45D3-9A0E-1719828BDDAC}"/>
              </a:ext>
            </a:extLst>
          </p:cNvPr>
          <p:cNvSpPr>
            <a:spLocks noGrp="1" noRot="1" noChangeAspect="1"/>
          </p:cNvSpPr>
          <p:nvPr>
            <p:ph type="sldImg"/>
          </p:nvPr>
        </p:nvSpPr>
        <p:spPr>
          <a:xfrm>
            <a:off x="3810000" y="65088"/>
            <a:ext cx="2971800" cy="1671637"/>
          </a:xfrm>
        </p:spPr>
      </p:sp>
      <p:sp>
        <p:nvSpPr>
          <p:cNvPr id="2" name="Footer Placeholder 1">
            <a:extLst>
              <a:ext uri="{FF2B5EF4-FFF2-40B4-BE49-F238E27FC236}">
                <a16:creationId xmlns:a16="http://schemas.microsoft.com/office/drawing/2014/main" id="{A1EFA1FB-DAB9-462B-B7E9-9BAA0BEE9834}"/>
              </a:ext>
            </a:extLst>
          </p:cNvPr>
          <p:cNvSpPr>
            <a:spLocks noGrp="1"/>
          </p:cNvSpPr>
          <p:nvPr>
            <p:ph type="ftr" sz="quarter" idx="4"/>
          </p:nvPr>
        </p:nvSpPr>
        <p:spPr/>
        <p:txBody>
          <a:bodyPr/>
          <a:lstStyle/>
          <a:p>
            <a:r>
              <a:rPr lang="en-US"/>
              <a:t>© Microsoft Corporation</a:t>
            </a:r>
            <a:endParaRPr lang="en-US" dirty="0"/>
          </a:p>
        </p:txBody>
      </p:sp>
    </p:spTree>
    <p:extLst>
      <p:ext uri="{BB962C8B-B14F-4D97-AF65-F5344CB8AC3E}">
        <p14:creationId xmlns:p14="http://schemas.microsoft.com/office/powerpoint/2010/main" val="8478720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Describe how to create a role capability file.</a:t>
            </a:r>
            <a:endParaRPr lang="en-US" dirty="0"/>
          </a:p>
        </p:txBody>
      </p:sp>
      <p:sp>
        <p:nvSpPr>
          <p:cNvPr id="4" name="Slide Number Placeholder 3"/>
          <p:cNvSpPr>
            <a:spLocks noGrp="1"/>
          </p:cNvSpPr>
          <p:nvPr>
            <p:ph type="sldNum" sz="quarter" idx="10"/>
          </p:nvPr>
        </p:nvSpPr>
        <p:spPr/>
        <p:txBody>
          <a:bodyPr/>
          <a:lstStyle/>
          <a:p>
            <a:fld id="{8B42D602-42CB-4E53-AFE4-E09D8C69354C}" type="slidenum">
              <a:rPr lang="en-US" smtClean="0"/>
              <a:pPr/>
              <a:t>37</a:t>
            </a:fld>
            <a:endParaRPr lang="en-US" dirty="0"/>
          </a:p>
        </p:txBody>
      </p:sp>
      <p:sp>
        <p:nvSpPr>
          <p:cNvPr id="9" name="Slide Image Placeholder 8">
            <a:extLst>
              <a:ext uri="{FF2B5EF4-FFF2-40B4-BE49-F238E27FC236}">
                <a16:creationId xmlns:a16="http://schemas.microsoft.com/office/drawing/2014/main" id="{A946EDE0-F1E3-41A0-9814-87551DC265C6}"/>
              </a:ext>
            </a:extLst>
          </p:cNvPr>
          <p:cNvSpPr>
            <a:spLocks noGrp="1" noRot="1" noChangeAspect="1"/>
          </p:cNvSpPr>
          <p:nvPr>
            <p:ph type="sldImg"/>
          </p:nvPr>
        </p:nvSpPr>
        <p:spPr/>
      </p:sp>
      <p:sp>
        <p:nvSpPr>
          <p:cNvPr id="2" name="Footer Placeholder 1">
            <a:extLst>
              <a:ext uri="{FF2B5EF4-FFF2-40B4-BE49-F238E27FC236}">
                <a16:creationId xmlns:a16="http://schemas.microsoft.com/office/drawing/2014/main" id="{CA4FFEA1-D099-4A37-ACD6-E28DA9CECC3C}"/>
              </a:ext>
            </a:extLst>
          </p:cNvPr>
          <p:cNvSpPr>
            <a:spLocks noGrp="1"/>
          </p:cNvSpPr>
          <p:nvPr>
            <p:ph type="ftr" sz="quarter" idx="4"/>
          </p:nvPr>
        </p:nvSpPr>
        <p:spPr/>
        <p:txBody>
          <a:bodyPr/>
          <a:lstStyle/>
          <a:p>
            <a:r>
              <a:rPr lang="en-US"/>
              <a:t>© Microsoft Corporation</a:t>
            </a:r>
            <a:endParaRPr lang="en-US" dirty="0"/>
          </a:p>
        </p:txBody>
      </p:sp>
    </p:spTree>
    <p:extLst>
      <p:ext uri="{BB962C8B-B14F-4D97-AF65-F5344CB8AC3E}">
        <p14:creationId xmlns:p14="http://schemas.microsoft.com/office/powerpoint/2010/main" val="37935683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Explain the function of session configuration files.</a:t>
            </a:r>
            <a:endParaRPr lang="en-US" dirty="0"/>
          </a:p>
        </p:txBody>
      </p:sp>
      <p:sp>
        <p:nvSpPr>
          <p:cNvPr id="4" name="Slide Number Placeholder 3"/>
          <p:cNvSpPr>
            <a:spLocks noGrp="1"/>
          </p:cNvSpPr>
          <p:nvPr>
            <p:ph type="sldNum" sz="quarter" idx="10"/>
          </p:nvPr>
        </p:nvSpPr>
        <p:spPr/>
        <p:txBody>
          <a:bodyPr/>
          <a:lstStyle/>
          <a:p>
            <a:fld id="{8B42D602-42CB-4E53-AFE4-E09D8C69354C}" type="slidenum">
              <a:rPr lang="en-US" smtClean="0"/>
              <a:pPr/>
              <a:t>38</a:t>
            </a:fld>
            <a:endParaRPr lang="en-US" dirty="0"/>
          </a:p>
        </p:txBody>
      </p:sp>
      <p:sp>
        <p:nvSpPr>
          <p:cNvPr id="9" name="Slide Image Placeholder 8">
            <a:extLst>
              <a:ext uri="{FF2B5EF4-FFF2-40B4-BE49-F238E27FC236}">
                <a16:creationId xmlns:a16="http://schemas.microsoft.com/office/drawing/2014/main" id="{CDFFD7E6-7943-4697-800B-6846C0623901}"/>
              </a:ext>
            </a:extLst>
          </p:cNvPr>
          <p:cNvSpPr>
            <a:spLocks noGrp="1" noRot="1" noChangeAspect="1"/>
          </p:cNvSpPr>
          <p:nvPr>
            <p:ph type="sldImg"/>
          </p:nvPr>
        </p:nvSpPr>
        <p:spPr/>
      </p:sp>
      <p:sp>
        <p:nvSpPr>
          <p:cNvPr id="2" name="Footer Placeholder 1">
            <a:extLst>
              <a:ext uri="{FF2B5EF4-FFF2-40B4-BE49-F238E27FC236}">
                <a16:creationId xmlns:a16="http://schemas.microsoft.com/office/drawing/2014/main" id="{39CA368C-0C7E-40F9-99C5-E9373438C8B0}"/>
              </a:ext>
            </a:extLst>
          </p:cNvPr>
          <p:cNvSpPr>
            <a:spLocks noGrp="1"/>
          </p:cNvSpPr>
          <p:nvPr>
            <p:ph type="ftr" sz="quarter" idx="4"/>
          </p:nvPr>
        </p:nvSpPr>
        <p:spPr/>
        <p:txBody>
          <a:bodyPr/>
          <a:lstStyle/>
          <a:p>
            <a:r>
              <a:rPr lang="en-US"/>
              <a:t>© Microsoft Corporation</a:t>
            </a:r>
            <a:endParaRPr lang="en-US" dirty="0"/>
          </a:p>
        </p:txBody>
      </p:sp>
    </p:spTree>
    <p:extLst>
      <p:ext uri="{BB962C8B-B14F-4D97-AF65-F5344CB8AC3E}">
        <p14:creationId xmlns:p14="http://schemas.microsoft.com/office/powerpoint/2010/main" val="4905571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Discuss creating JEA endpoints by using session configuration files. You will create an endpoint in the next demonstration.</a:t>
            </a:r>
            <a:endParaRPr lang="en-US" dirty="0"/>
          </a:p>
        </p:txBody>
      </p:sp>
      <p:sp>
        <p:nvSpPr>
          <p:cNvPr id="4" name="Slide Number Placeholder 3"/>
          <p:cNvSpPr>
            <a:spLocks noGrp="1"/>
          </p:cNvSpPr>
          <p:nvPr>
            <p:ph type="sldNum" sz="quarter" idx="10"/>
          </p:nvPr>
        </p:nvSpPr>
        <p:spPr/>
        <p:txBody>
          <a:bodyPr/>
          <a:lstStyle/>
          <a:p>
            <a:fld id="{8B42D602-42CB-4E53-AFE4-E09D8C69354C}" type="slidenum">
              <a:rPr lang="en-US" smtClean="0"/>
              <a:pPr/>
              <a:t>39</a:t>
            </a:fld>
            <a:endParaRPr lang="en-US" dirty="0"/>
          </a:p>
        </p:txBody>
      </p:sp>
      <p:sp>
        <p:nvSpPr>
          <p:cNvPr id="9" name="Slide Image Placeholder 8">
            <a:extLst>
              <a:ext uri="{FF2B5EF4-FFF2-40B4-BE49-F238E27FC236}">
                <a16:creationId xmlns:a16="http://schemas.microsoft.com/office/drawing/2014/main" id="{3CB3184B-DF2B-4E5F-8754-9D5D8C40D796}"/>
              </a:ext>
            </a:extLst>
          </p:cNvPr>
          <p:cNvSpPr>
            <a:spLocks noGrp="1" noRot="1" noChangeAspect="1"/>
          </p:cNvSpPr>
          <p:nvPr>
            <p:ph type="sldImg"/>
          </p:nvPr>
        </p:nvSpPr>
        <p:spPr/>
      </p:sp>
      <p:sp>
        <p:nvSpPr>
          <p:cNvPr id="2" name="Footer Placeholder 1">
            <a:extLst>
              <a:ext uri="{FF2B5EF4-FFF2-40B4-BE49-F238E27FC236}">
                <a16:creationId xmlns:a16="http://schemas.microsoft.com/office/drawing/2014/main" id="{F27CB5A3-20CE-4A3E-B736-BECEC1B28B9A}"/>
              </a:ext>
            </a:extLst>
          </p:cNvPr>
          <p:cNvSpPr>
            <a:spLocks noGrp="1"/>
          </p:cNvSpPr>
          <p:nvPr>
            <p:ph type="ftr" sz="quarter" idx="4"/>
          </p:nvPr>
        </p:nvSpPr>
        <p:spPr/>
        <p:txBody>
          <a:bodyPr/>
          <a:lstStyle/>
          <a:p>
            <a:r>
              <a:rPr lang="en-US"/>
              <a:t>© Microsoft Corporation</a:t>
            </a:r>
            <a:endParaRPr lang="en-US" dirty="0"/>
          </a:p>
        </p:txBody>
      </p:sp>
    </p:spTree>
    <p:extLst>
      <p:ext uri="{BB962C8B-B14F-4D97-AF65-F5344CB8AC3E}">
        <p14:creationId xmlns:p14="http://schemas.microsoft.com/office/powerpoint/2010/main" val="296646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dirty="0"/>
          </a:p>
        </p:txBody>
      </p:sp>
      <p:sp>
        <p:nvSpPr>
          <p:cNvPr id="7" name="Footer Placeholder 4">
            <a:extLst>
              <a:ext uri="{FF2B5EF4-FFF2-40B4-BE49-F238E27FC236}">
                <a16:creationId xmlns:a16="http://schemas.microsoft.com/office/drawing/2014/main" id="{5ADA113E-6E3D-4245-8E6B-336478D06290}"/>
              </a:ext>
            </a:extLst>
          </p:cNvPr>
          <p:cNvSpPr txBox="1">
            <a:spLocks/>
          </p:cNvSpPr>
          <p:nvPr/>
        </p:nvSpPr>
        <p:spPr>
          <a:xfrm>
            <a:off x="109220" y="8846820"/>
            <a:ext cx="5811520" cy="195944"/>
          </a:xfrm>
          <a:prstGeom prst="rect">
            <a:avLst/>
          </a:prstGeom>
        </p:spPr>
        <p:txBody>
          <a:bodyPr/>
          <a:lstStyle>
            <a:defPPr>
              <a:defRPr lang="en-US"/>
            </a:defPPr>
            <a:lvl1pPr marL="0" algn="l" defTabSz="932742" rtl="0" eaLnBrk="1" latinLnBrk="0" hangingPunct="1">
              <a:defRPr sz="12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a:t>© Microsoft Corporation</a:t>
            </a:r>
            <a:endParaRPr lang="en-US" dirty="0"/>
          </a:p>
        </p:txBody>
      </p:sp>
    </p:spTree>
    <p:extLst>
      <p:ext uri="{BB962C8B-B14F-4D97-AF65-F5344CB8AC3E}">
        <p14:creationId xmlns:p14="http://schemas.microsoft.com/office/powerpoint/2010/main" val="7799752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Describe how to use Enter-PSSession to connect to a JEA endpoint. Also explain how to use alternate credentials when connecting to a JEA endpoint.</a:t>
            </a:r>
            <a:endParaRPr lang="en-US" dirty="0"/>
          </a:p>
        </p:txBody>
      </p:sp>
      <p:sp>
        <p:nvSpPr>
          <p:cNvPr id="4" name="Slide Number Placeholder 3"/>
          <p:cNvSpPr>
            <a:spLocks noGrp="1"/>
          </p:cNvSpPr>
          <p:nvPr>
            <p:ph type="sldNum" sz="quarter" idx="10"/>
          </p:nvPr>
        </p:nvSpPr>
        <p:spPr/>
        <p:txBody>
          <a:bodyPr/>
          <a:lstStyle/>
          <a:p>
            <a:fld id="{8B42D602-42CB-4E53-AFE4-E09D8C69354C}" type="slidenum">
              <a:rPr lang="en-US" smtClean="0"/>
              <a:pPr/>
              <a:t>40</a:t>
            </a:fld>
            <a:endParaRPr lang="en-US" dirty="0"/>
          </a:p>
        </p:txBody>
      </p:sp>
      <p:sp>
        <p:nvSpPr>
          <p:cNvPr id="9" name="Slide Image Placeholder 8">
            <a:extLst>
              <a:ext uri="{FF2B5EF4-FFF2-40B4-BE49-F238E27FC236}">
                <a16:creationId xmlns:a16="http://schemas.microsoft.com/office/drawing/2014/main" id="{F0772AF3-BC48-46BD-9E66-41D7CFFCF853}"/>
              </a:ext>
            </a:extLst>
          </p:cNvPr>
          <p:cNvSpPr>
            <a:spLocks noGrp="1" noRot="1" noChangeAspect="1"/>
          </p:cNvSpPr>
          <p:nvPr>
            <p:ph type="sldImg"/>
          </p:nvPr>
        </p:nvSpPr>
        <p:spPr>
          <a:xfrm>
            <a:off x="3810000" y="65088"/>
            <a:ext cx="2971800" cy="1671637"/>
          </a:xfrm>
        </p:spPr>
      </p:sp>
      <p:sp>
        <p:nvSpPr>
          <p:cNvPr id="2" name="Footer Placeholder 1">
            <a:extLst>
              <a:ext uri="{FF2B5EF4-FFF2-40B4-BE49-F238E27FC236}">
                <a16:creationId xmlns:a16="http://schemas.microsoft.com/office/drawing/2014/main" id="{7239D1FD-A034-405D-9F4D-5C12178E2392}"/>
              </a:ext>
            </a:extLst>
          </p:cNvPr>
          <p:cNvSpPr>
            <a:spLocks noGrp="1"/>
          </p:cNvSpPr>
          <p:nvPr>
            <p:ph type="ftr" sz="quarter" idx="4"/>
          </p:nvPr>
        </p:nvSpPr>
        <p:spPr/>
        <p:txBody>
          <a:bodyPr/>
          <a:lstStyle/>
          <a:p>
            <a:r>
              <a:rPr lang="en-US"/>
              <a:t>© Microsoft Corporation</a:t>
            </a:r>
            <a:endParaRPr lang="en-US" dirty="0"/>
          </a:p>
        </p:txBody>
      </p:sp>
    </p:spTree>
    <p:extLst>
      <p:ext uri="{BB962C8B-B14F-4D97-AF65-F5344CB8AC3E}">
        <p14:creationId xmlns:p14="http://schemas.microsoft.com/office/powerpoint/2010/main" val="11582258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b="1" dirty="0"/>
              <a:t>Preparation</a:t>
            </a:r>
          </a:p>
          <a:p>
            <a:r>
              <a:rPr lang="en-US" dirty="0"/>
              <a:t>To continue with this demonstration, you need the following virtual VMs: WS-011T00A-SEA-DC1, WS-011T00A-SEA-SVR1, and WS-011T00A-SEA-ADM1.</a:t>
            </a:r>
          </a:p>
          <a:p>
            <a:r>
              <a:rPr lang="en-US" b="1" dirty="0"/>
              <a:t>Detailed demonstration steps</a:t>
            </a:r>
          </a:p>
          <a:p>
            <a:pPr marL="228600" indent="-228600">
              <a:buFont typeface="+mj-lt"/>
              <a:buAutoNum type="arabicPeriod"/>
            </a:pPr>
            <a:r>
              <a:rPr lang="en-US" dirty="0"/>
              <a:t>Sign in to </a:t>
            </a:r>
            <a:r>
              <a:rPr lang="en-US" b="1" dirty="0"/>
              <a:t>SEA-ADM1</a:t>
            </a:r>
            <a:r>
              <a:rPr lang="en-US" dirty="0"/>
              <a:t> as </a:t>
            </a:r>
            <a:r>
              <a:rPr lang="en-US" b="1" dirty="0"/>
              <a:t>Contoso\Administrator</a:t>
            </a:r>
            <a:r>
              <a:rPr lang="en-US" dirty="0"/>
              <a:t> with the password </a:t>
            </a:r>
            <a:r>
              <a:rPr lang="en-US" b="1" dirty="0"/>
              <a:t>Pa55w.rd</a:t>
            </a:r>
            <a:r>
              <a:rPr lang="en-US" dirty="0"/>
              <a:t>.</a:t>
            </a:r>
          </a:p>
          <a:p>
            <a:pPr marL="228600" indent="-228600">
              <a:buFont typeface="+mj-lt"/>
              <a:buAutoNum type="arabicPeriod"/>
            </a:pPr>
            <a:r>
              <a:rPr lang="en-US" dirty="0"/>
              <a:t>Open Windows PowerShell.</a:t>
            </a:r>
          </a:p>
          <a:p>
            <a:pPr marL="228600" indent="-228600">
              <a:buFont typeface="+mj-lt"/>
              <a:buAutoNum type="arabicPeriod"/>
            </a:pPr>
            <a:r>
              <a:rPr lang="en-US" dirty="0"/>
              <a:t>Enter the following commands to create the </a:t>
            </a:r>
            <a:r>
              <a:rPr lang="en-US" dirty="0" err="1"/>
              <a:t>DNSOps</a:t>
            </a:r>
            <a:r>
              <a:rPr lang="en-US" dirty="0"/>
              <a:t> security group and add your account to it.</a:t>
            </a:r>
          </a:p>
          <a:p>
            <a:r>
              <a:rPr lang="en-US" b="1" dirty="0"/>
              <a:t>New-</a:t>
            </a:r>
            <a:r>
              <a:rPr lang="en-US" b="1" dirty="0" err="1"/>
              <a:t>ADGroup</a:t>
            </a:r>
            <a:r>
              <a:rPr lang="en-US" b="1" dirty="0"/>
              <a:t> -Name "</a:t>
            </a:r>
            <a:r>
              <a:rPr lang="en-US" b="1" dirty="0" err="1"/>
              <a:t>DNSOps</a:t>
            </a:r>
            <a:r>
              <a:rPr lang="en-US" b="1" dirty="0"/>
              <a:t>" -path "OU=IT,DC=</a:t>
            </a:r>
            <a:r>
              <a:rPr lang="en-US" b="1" dirty="0" err="1"/>
              <a:t>Contoso,DC</a:t>
            </a:r>
            <a:r>
              <a:rPr lang="en-US" b="1" dirty="0"/>
              <a:t>=com" -</a:t>
            </a:r>
            <a:r>
              <a:rPr lang="en-US" b="1" dirty="0" err="1"/>
              <a:t>GroupScope</a:t>
            </a:r>
            <a:r>
              <a:rPr lang="en-US" b="1" dirty="0"/>
              <a:t> Global | Add-</a:t>
            </a:r>
            <a:r>
              <a:rPr lang="en-US" b="1" dirty="0" err="1"/>
              <a:t>ADGroupMember</a:t>
            </a:r>
            <a:r>
              <a:rPr lang="en-US" b="1" dirty="0"/>
              <a:t> -Members (Get-</a:t>
            </a:r>
            <a:r>
              <a:rPr lang="en-US" b="1" dirty="0" err="1"/>
              <a:t>AdUser</a:t>
            </a:r>
            <a:r>
              <a:rPr lang="en-US" b="1" dirty="0"/>
              <a:t> -Filter 'name -like "Administrator") </a:t>
            </a:r>
          </a:p>
          <a:p>
            <a:pPr marL="228600" indent="-228600">
              <a:buFont typeface="+mj-lt"/>
              <a:buAutoNum type="arabicPeriod" startAt="4"/>
            </a:pPr>
            <a:r>
              <a:rPr lang="en-US" dirty="0"/>
              <a:t>Open Microsoft Edge, and then in the </a:t>
            </a:r>
            <a:r>
              <a:rPr lang="en-US" b="1" dirty="0"/>
              <a:t>Favorites</a:t>
            </a:r>
            <a:r>
              <a:rPr lang="en-US" dirty="0"/>
              <a:t> toolbar, select </a:t>
            </a:r>
            <a:r>
              <a:rPr lang="en-US" b="1" dirty="0"/>
              <a:t>Windows Admin Center</a:t>
            </a:r>
            <a:r>
              <a:rPr lang="en-US" dirty="0"/>
              <a:t>.</a:t>
            </a:r>
          </a:p>
          <a:p>
            <a:pPr marL="228600" indent="-228600">
              <a:buFont typeface="+mj-lt"/>
              <a:buAutoNum type="arabicPeriod" startAt="4"/>
            </a:pPr>
            <a:r>
              <a:rPr lang="en-US" dirty="0"/>
              <a:t>Select </a:t>
            </a:r>
            <a:r>
              <a:rPr lang="en-US" b="1" dirty="0"/>
              <a:t>SEA-SVR1</a:t>
            </a:r>
            <a:r>
              <a:rPr lang="en-US" dirty="0"/>
              <a:t>, sign in with the previous credentials, and then select </a:t>
            </a:r>
            <a:r>
              <a:rPr lang="en-US" b="1" dirty="0"/>
              <a:t>Connect</a:t>
            </a:r>
            <a:r>
              <a:rPr lang="en-US" dirty="0"/>
              <a:t>.</a:t>
            </a:r>
          </a:p>
          <a:p>
            <a:pPr marL="228600" indent="-228600">
              <a:buFont typeface="+mj-lt"/>
              <a:buAutoNum type="arabicPeriod" startAt="4"/>
            </a:pPr>
            <a:r>
              <a:rPr lang="en-US" dirty="0"/>
              <a:t>Under </a:t>
            </a:r>
            <a:r>
              <a:rPr lang="en-US" b="1" dirty="0"/>
              <a:t>Tools</a:t>
            </a:r>
            <a:r>
              <a:rPr lang="en-US" dirty="0"/>
              <a:t>, select </a:t>
            </a:r>
            <a:r>
              <a:rPr lang="en-US" b="1" dirty="0"/>
              <a:t>PowerShell</a:t>
            </a:r>
            <a:r>
              <a:rPr lang="en-US" dirty="0"/>
              <a:t>, and then enter the password </a:t>
            </a:r>
            <a:r>
              <a:rPr lang="en-US" b="1" dirty="0"/>
              <a:t>Pa55w.rd</a:t>
            </a:r>
            <a:r>
              <a:rPr lang="en-US" dirty="0"/>
              <a:t>.</a:t>
            </a:r>
          </a:p>
          <a:p>
            <a:pPr marL="228600" indent="-228600">
              <a:buFont typeface="+mj-lt"/>
              <a:buAutoNum type="arabicPeriod" startAt="4"/>
            </a:pPr>
            <a:r>
              <a:rPr lang="en-US" dirty="0"/>
              <a:t>Enter the following commands:</a:t>
            </a:r>
          </a:p>
          <a:p>
            <a:r>
              <a:rPr lang="en-US" b="1" dirty="0"/>
              <a:t>Cd 'c:\Program Files\</a:t>
            </a:r>
            <a:r>
              <a:rPr lang="en-US" b="1" dirty="0" err="1"/>
              <a:t>WindowsPowerShell</a:t>
            </a:r>
            <a:r>
              <a:rPr lang="en-US" b="1" dirty="0"/>
              <a:t>\Modules’ </a:t>
            </a:r>
          </a:p>
          <a:p>
            <a:r>
              <a:rPr lang="en-US" b="1" dirty="0" err="1"/>
              <a:t>Mkdir</a:t>
            </a:r>
            <a:r>
              <a:rPr lang="en-US" b="1" dirty="0"/>
              <a:t> </a:t>
            </a:r>
            <a:r>
              <a:rPr lang="en-US" b="1" dirty="0" err="1"/>
              <a:t>DNSOps</a:t>
            </a:r>
            <a:endParaRPr lang="en-US" b="1" dirty="0"/>
          </a:p>
          <a:p>
            <a:r>
              <a:rPr lang="en-US" b="1" dirty="0"/>
              <a:t> Cd </a:t>
            </a:r>
            <a:r>
              <a:rPr lang="en-US" b="1" dirty="0" err="1"/>
              <a:t>DNSOps</a:t>
            </a:r>
            <a:endParaRPr lang="en-US" b="1" dirty="0"/>
          </a:p>
          <a:p>
            <a:r>
              <a:rPr lang="en-US" b="1" dirty="0"/>
              <a:t>New-</a:t>
            </a:r>
            <a:r>
              <a:rPr lang="en-US" b="1" dirty="0" err="1"/>
              <a:t>ModuleManifest</a:t>
            </a:r>
            <a:r>
              <a:rPr lang="en-US" b="1" dirty="0"/>
              <a:t> .\DNSOps.psd1 </a:t>
            </a:r>
          </a:p>
          <a:p>
            <a:r>
              <a:rPr lang="en-US" b="1" dirty="0" err="1"/>
              <a:t>Mkdir</a:t>
            </a:r>
            <a:r>
              <a:rPr lang="en-US" b="1" dirty="0"/>
              <a:t> </a:t>
            </a:r>
            <a:r>
              <a:rPr lang="en-US" b="1" dirty="0" err="1"/>
              <a:t>RoleCapabilities</a:t>
            </a:r>
            <a:r>
              <a:rPr lang="en-US" b="1" dirty="0"/>
              <a:t> </a:t>
            </a:r>
          </a:p>
          <a:p>
            <a:r>
              <a:rPr lang="en-US" b="1" dirty="0"/>
              <a:t>Cd </a:t>
            </a:r>
            <a:r>
              <a:rPr lang="en-US" b="1" dirty="0" err="1"/>
              <a:t>RoleCapabilities</a:t>
            </a:r>
            <a:r>
              <a:rPr lang="en-US" b="1" dirty="0"/>
              <a:t> </a:t>
            </a:r>
          </a:p>
          <a:p>
            <a:r>
              <a:rPr lang="en-US" b="1" dirty="0"/>
              <a:t>New-</a:t>
            </a:r>
            <a:r>
              <a:rPr lang="en-US" b="1" dirty="0" err="1"/>
              <a:t>PSRoleCapabilityFile</a:t>
            </a:r>
            <a:r>
              <a:rPr lang="en-US" b="1" dirty="0"/>
              <a:t> -Path .\</a:t>
            </a:r>
            <a:r>
              <a:rPr lang="en-US" b="1" dirty="0" err="1"/>
              <a:t>DNSOps.psrc</a:t>
            </a:r>
            <a:r>
              <a:rPr lang="en-US" b="1" dirty="0"/>
              <a:t> </a:t>
            </a:r>
          </a:p>
          <a:p>
            <a:pPr marL="228600" indent="-228600">
              <a:buFont typeface="+mj-lt"/>
              <a:buAutoNum type="arabicPeriod" startAt="8"/>
            </a:pPr>
            <a:r>
              <a:rPr lang="en-US" dirty="0"/>
              <a:t>In </a:t>
            </a:r>
            <a:r>
              <a:rPr lang="en-US" b="1" dirty="0"/>
              <a:t>SEA-ADM1</a:t>
            </a:r>
            <a:r>
              <a:rPr lang="en-US" dirty="0"/>
              <a:t>, open </a:t>
            </a:r>
            <a:r>
              <a:rPr lang="en-US" b="1" dirty="0"/>
              <a:t>File Explorer</a:t>
            </a:r>
            <a:r>
              <a:rPr lang="en-US" dirty="0"/>
              <a:t>, and then navigate to </a:t>
            </a:r>
            <a:r>
              <a:rPr lang="en-US" b="1" dirty="0"/>
              <a:t>\\sea-svr1\c$\Program Files\</a:t>
            </a:r>
            <a:r>
              <a:rPr lang="en-US" b="1" dirty="0" err="1"/>
              <a:t>WindowsPowerShell</a:t>
            </a:r>
            <a:r>
              <a:rPr lang="en-US" b="1" dirty="0"/>
              <a:t>\Modules\</a:t>
            </a:r>
            <a:r>
              <a:rPr lang="en-US" b="1" dirty="0" err="1"/>
              <a:t>DNSops</a:t>
            </a:r>
            <a:r>
              <a:rPr lang="en-US" b="1" dirty="0"/>
              <a:t>\</a:t>
            </a:r>
            <a:r>
              <a:rPr lang="en-US" b="1" dirty="0" err="1"/>
              <a:t>rolecapabilities</a:t>
            </a:r>
            <a:r>
              <a:rPr lang="en-US" dirty="0"/>
              <a:t>.</a:t>
            </a:r>
          </a:p>
          <a:p>
            <a:pPr marL="228600" indent="-228600">
              <a:buFont typeface="+mj-lt"/>
              <a:buAutoNum type="arabicPeriod" startAt="8"/>
            </a:pPr>
            <a:r>
              <a:rPr lang="en-US" dirty="0"/>
              <a:t>Open </a:t>
            </a:r>
            <a:r>
              <a:rPr lang="en-US" b="1" dirty="0" err="1"/>
              <a:t>DNSOps.psrc</a:t>
            </a:r>
            <a:r>
              <a:rPr lang="en-US" dirty="0"/>
              <a:t> in Notepad.</a:t>
            </a:r>
          </a:p>
          <a:p>
            <a:pPr marL="228600" indent="-228600">
              <a:buFont typeface="+mj-lt"/>
              <a:buAutoNum type="arabicPeriod" startAt="8"/>
            </a:pPr>
            <a:r>
              <a:rPr lang="en-US" dirty="0"/>
              <a:t>In Notepad, replace the line that starts with </a:t>
            </a:r>
            <a:r>
              <a:rPr lang="en-US" b="1" dirty="0"/>
              <a:t># </a:t>
            </a:r>
            <a:r>
              <a:rPr lang="en-US" b="1" dirty="0" err="1"/>
              <a:t>VisibleCmdlets</a:t>
            </a:r>
            <a:r>
              <a:rPr lang="en-US" b="1" dirty="0"/>
              <a:t> =</a:t>
            </a:r>
            <a:r>
              <a:rPr lang="en-US" dirty="0"/>
              <a:t> with the following text:</a:t>
            </a:r>
          </a:p>
          <a:p>
            <a:r>
              <a:rPr lang="en-US" b="1" dirty="0" err="1"/>
              <a:t>VisibleCmdlets</a:t>
            </a:r>
            <a:r>
              <a:rPr lang="en-US" b="1" dirty="0"/>
              <a:t> = @{ Name = 'Restart-Service'; Parameters = @{ Name='Name'; </a:t>
            </a:r>
            <a:r>
              <a:rPr lang="en-US" b="1" dirty="0" err="1"/>
              <a:t>ValidateSet</a:t>
            </a:r>
            <a:r>
              <a:rPr lang="en-US" b="1" dirty="0"/>
              <a:t> = 'DNS'}} </a:t>
            </a:r>
          </a:p>
          <a:p>
            <a:pPr marL="228600" indent="-228600">
              <a:buFont typeface="+mj-lt"/>
              <a:buAutoNum type="arabicPeriod" startAt="11"/>
            </a:pPr>
            <a:r>
              <a:rPr lang="en-US" dirty="0"/>
              <a:t>Replace the line that starts with </a:t>
            </a:r>
            <a:r>
              <a:rPr lang="en-US" b="1" dirty="0"/>
              <a:t># </a:t>
            </a:r>
            <a:r>
              <a:rPr lang="en-US" b="1" dirty="0" err="1"/>
              <a:t>VisibleFunctions</a:t>
            </a:r>
            <a:r>
              <a:rPr lang="en-US" b="1" dirty="0"/>
              <a:t> =</a:t>
            </a:r>
            <a:r>
              <a:rPr lang="en-US" dirty="0"/>
              <a:t> with the following text:</a:t>
            </a:r>
          </a:p>
          <a:p>
            <a:r>
              <a:rPr lang="en-US" b="1" dirty="0" err="1"/>
              <a:t>VisibleFunctions</a:t>
            </a:r>
            <a:r>
              <a:rPr lang="en-US" b="1" dirty="0"/>
              <a:t> = 'Add-</a:t>
            </a:r>
            <a:r>
              <a:rPr lang="en-US" b="1" dirty="0" err="1"/>
              <a:t>DNSServerResourceRecord</a:t>
            </a:r>
            <a:r>
              <a:rPr lang="en-US" b="1" dirty="0"/>
              <a:t>', 'Clear-DNSServerCache','Get-DNSServerResourceRecord','Remove-DNSServerResourceRecord' </a:t>
            </a:r>
          </a:p>
          <a:p>
            <a:pPr marL="228600" indent="-228600">
              <a:buFont typeface="+mj-lt"/>
              <a:buAutoNum type="arabicPeriod" startAt="12"/>
            </a:pPr>
            <a:r>
              <a:rPr lang="en-US" dirty="0"/>
              <a:t>Replace the line that starts with </a:t>
            </a:r>
            <a:r>
              <a:rPr lang="en-US" b="1" dirty="0"/>
              <a:t># </a:t>
            </a:r>
            <a:r>
              <a:rPr lang="en-US" b="1" dirty="0" err="1"/>
              <a:t>VisibleExternalCommands</a:t>
            </a:r>
            <a:r>
              <a:rPr lang="en-US" b="1" dirty="0"/>
              <a:t> =</a:t>
            </a:r>
            <a:r>
              <a:rPr lang="en-US" dirty="0"/>
              <a:t> with the following text:</a:t>
            </a:r>
          </a:p>
          <a:p>
            <a:r>
              <a:rPr lang="en-US" b="1" dirty="0" err="1"/>
              <a:t>VisibleExternalCommands</a:t>
            </a:r>
            <a:r>
              <a:rPr lang="en-US" b="1" dirty="0"/>
              <a:t> = 'C:\Windows\System32\whoami.exe' </a:t>
            </a:r>
          </a:p>
          <a:p>
            <a:pPr marL="228600" indent="-228600">
              <a:buFont typeface="+mj-lt"/>
              <a:buAutoNum type="arabicPeriod" startAt="13"/>
            </a:pPr>
            <a:r>
              <a:rPr lang="en-US" dirty="0"/>
              <a:t>Select </a:t>
            </a:r>
            <a:r>
              <a:rPr lang="en-US" b="1" dirty="0"/>
              <a:t>File</a:t>
            </a:r>
            <a:r>
              <a:rPr lang="en-US" dirty="0"/>
              <a:t>, then select </a:t>
            </a:r>
            <a:r>
              <a:rPr lang="en-US" b="1" dirty="0"/>
              <a:t>Save</a:t>
            </a:r>
            <a:r>
              <a:rPr lang="en-US" dirty="0"/>
              <a:t>.</a:t>
            </a:r>
          </a:p>
          <a:p>
            <a:pPr marL="228600" indent="-228600">
              <a:buFont typeface="+mj-lt"/>
              <a:buAutoNum type="arabicPeriod" startAt="13"/>
            </a:pPr>
            <a:r>
              <a:rPr lang="en-US" dirty="0"/>
              <a:t>Close </a:t>
            </a:r>
            <a:r>
              <a:rPr lang="en-US" b="1" dirty="0"/>
              <a:t>Notepad.exe</a:t>
            </a:r>
            <a:r>
              <a:rPr lang="en-US" dirty="0"/>
              <a:t>.</a:t>
            </a:r>
          </a:p>
        </p:txBody>
      </p:sp>
      <p:sp>
        <p:nvSpPr>
          <p:cNvPr id="6" name="Slide Number Placeholder 5"/>
          <p:cNvSpPr>
            <a:spLocks noGrp="1"/>
          </p:cNvSpPr>
          <p:nvPr>
            <p:ph type="sldNum" sz="quarter" idx="5"/>
          </p:nvPr>
        </p:nvSpPr>
        <p:spPr/>
        <p:txBody>
          <a:bodyPr/>
          <a:lstStyle/>
          <a:p>
            <a:fld id="{B4008EB6-D09E-4580-8CD6-DDB14511944F}" type="slidenum">
              <a:rPr lang="en-US" smtClean="0"/>
              <a:pPr/>
              <a:t>41</a:t>
            </a:fld>
            <a:endParaRPr lang="en-US" dirty="0"/>
          </a:p>
        </p:txBody>
      </p:sp>
      <p:sp>
        <p:nvSpPr>
          <p:cNvPr id="7" name="Footer Placeholder 4">
            <a:extLst>
              <a:ext uri="{FF2B5EF4-FFF2-40B4-BE49-F238E27FC236}">
                <a16:creationId xmlns:a16="http://schemas.microsoft.com/office/drawing/2014/main" id="{21ABF2F8-8F1F-4C0A-940E-622AD70400A5}"/>
              </a:ext>
            </a:extLst>
          </p:cNvPr>
          <p:cNvSpPr txBox="1">
            <a:spLocks/>
          </p:cNvSpPr>
          <p:nvPr/>
        </p:nvSpPr>
        <p:spPr>
          <a:xfrm>
            <a:off x="109220" y="8846820"/>
            <a:ext cx="5811520" cy="195944"/>
          </a:xfrm>
          <a:prstGeom prst="rect">
            <a:avLst/>
          </a:prstGeom>
        </p:spPr>
        <p:txBody>
          <a:bodyPr/>
          <a:lstStyle>
            <a:defPPr>
              <a:defRPr lang="en-US"/>
            </a:defPPr>
            <a:lvl1pPr marL="0" algn="l" defTabSz="932742" rtl="0" eaLnBrk="1" latinLnBrk="0" hangingPunct="1">
              <a:defRPr sz="12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a:t>© Microsoft Corporation</a:t>
            </a:r>
            <a:endParaRPr lang="en-US" dirty="0"/>
          </a:p>
        </p:txBody>
      </p:sp>
    </p:spTree>
    <p:extLst>
      <p:ext uri="{BB962C8B-B14F-4D97-AF65-F5344CB8AC3E}">
        <p14:creationId xmlns:p14="http://schemas.microsoft.com/office/powerpoint/2010/main" val="12996462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pPr marL="228600" indent="-228600">
              <a:buFont typeface="+mj-lt"/>
              <a:buAutoNum type="arabicPeriod" startAt="15"/>
            </a:pPr>
            <a:r>
              <a:rPr lang="en-US" dirty="0"/>
              <a:t>In </a:t>
            </a:r>
            <a:r>
              <a:rPr lang="en-US" b="1" dirty="0"/>
              <a:t>Windows Admin Center</a:t>
            </a:r>
            <a:r>
              <a:rPr lang="en-US" dirty="0"/>
              <a:t>, in the </a:t>
            </a:r>
            <a:r>
              <a:rPr lang="en-US" b="1" dirty="0"/>
              <a:t>SEA-SVR1</a:t>
            </a:r>
            <a:r>
              <a:rPr lang="en-US" dirty="0"/>
              <a:t> PowerShell window, enter the following command:</a:t>
            </a:r>
          </a:p>
          <a:p>
            <a:r>
              <a:rPr lang="en-US" b="1" dirty="0"/>
              <a:t>New-</a:t>
            </a:r>
            <a:r>
              <a:rPr lang="en-US" b="1" dirty="0" err="1"/>
              <a:t>PSSessionConfigurationFile</a:t>
            </a:r>
            <a:r>
              <a:rPr lang="en-US" b="1" dirty="0"/>
              <a:t> -Path .\</a:t>
            </a:r>
            <a:r>
              <a:rPr lang="en-US" b="1" dirty="0" err="1"/>
              <a:t>DNSOps.pssc</a:t>
            </a:r>
            <a:r>
              <a:rPr lang="en-US" b="1" dirty="0"/>
              <a:t> -Full </a:t>
            </a:r>
          </a:p>
          <a:p>
            <a:pPr marL="228600" indent="-228600">
              <a:buFont typeface="+mj-lt"/>
              <a:buAutoNum type="arabicPeriod" startAt="16"/>
            </a:pPr>
            <a:r>
              <a:rPr lang="en-US" dirty="0"/>
              <a:t>In </a:t>
            </a:r>
            <a:r>
              <a:rPr lang="en-US" b="1" dirty="0"/>
              <a:t>File Explorer</a:t>
            </a:r>
            <a:r>
              <a:rPr lang="en-US" dirty="0"/>
              <a:t>, open </a:t>
            </a:r>
            <a:r>
              <a:rPr lang="en-US" b="1" dirty="0" err="1"/>
              <a:t>DNSOPs.pssc</a:t>
            </a:r>
            <a:r>
              <a:rPr lang="en-US" dirty="0"/>
              <a:t> in Notepad.</a:t>
            </a:r>
          </a:p>
          <a:p>
            <a:pPr marL="228600" indent="-228600">
              <a:buFont typeface="+mj-lt"/>
              <a:buAutoNum type="arabicPeriod" startAt="16"/>
            </a:pPr>
            <a:r>
              <a:rPr lang="en-US" dirty="0"/>
              <a:t>In Notepad, replace the line that starts with </a:t>
            </a:r>
            <a:r>
              <a:rPr lang="en-US" b="1" dirty="0" err="1"/>
              <a:t>SessionType</a:t>
            </a:r>
            <a:r>
              <a:rPr lang="en-US" b="1" dirty="0"/>
              <a:t> = 'Default'</a:t>
            </a:r>
            <a:r>
              <a:rPr lang="en-US" dirty="0"/>
              <a:t> with the following text:</a:t>
            </a:r>
          </a:p>
          <a:p>
            <a:r>
              <a:rPr lang="en-US" b="1" dirty="0" err="1"/>
              <a:t>SessionType</a:t>
            </a:r>
            <a:r>
              <a:rPr lang="en-US" b="1" dirty="0"/>
              <a:t> = '</a:t>
            </a:r>
            <a:r>
              <a:rPr lang="en-US" b="1" dirty="0" err="1"/>
              <a:t>RestrictedRemoteServer</a:t>
            </a:r>
            <a:r>
              <a:rPr lang="en-US" b="1" dirty="0"/>
              <a:t>' </a:t>
            </a:r>
          </a:p>
          <a:p>
            <a:pPr marL="228600" indent="-228600">
              <a:buFont typeface="+mj-lt"/>
              <a:buAutoNum type="arabicPeriod" startAt="18"/>
            </a:pPr>
            <a:r>
              <a:rPr lang="en-US" dirty="0"/>
              <a:t>Replace the line that starts with </a:t>
            </a:r>
            <a:r>
              <a:rPr lang="en-US" b="1" dirty="0"/>
              <a:t>#</a:t>
            </a:r>
            <a:r>
              <a:rPr lang="en-US" b="1" dirty="0" err="1"/>
              <a:t>RunAsVirtualAccount</a:t>
            </a:r>
            <a:r>
              <a:rPr lang="en-US" b="1" dirty="0"/>
              <a:t> = $true</a:t>
            </a:r>
            <a:r>
              <a:rPr lang="en-US" dirty="0"/>
              <a:t> with the following text:</a:t>
            </a:r>
          </a:p>
          <a:p>
            <a:r>
              <a:rPr lang="en-US" b="1" dirty="0" err="1"/>
              <a:t>RunAsVirtualAccount</a:t>
            </a:r>
            <a:r>
              <a:rPr lang="en-US" b="1" dirty="0"/>
              <a:t> = $true </a:t>
            </a:r>
          </a:p>
          <a:p>
            <a:pPr marL="228600" indent="-228600">
              <a:buFont typeface="+mj-lt"/>
              <a:buAutoNum type="arabicPeriod" startAt="19"/>
            </a:pPr>
            <a:r>
              <a:rPr lang="en-US" dirty="0"/>
              <a:t>Replace the line that starts with </a:t>
            </a:r>
            <a:r>
              <a:rPr lang="en-US" b="1" dirty="0"/>
              <a:t># </a:t>
            </a:r>
            <a:r>
              <a:rPr lang="en-US" b="1" dirty="0" err="1"/>
              <a:t>RoleDefinitions</a:t>
            </a:r>
            <a:r>
              <a:rPr lang="en-US" dirty="0"/>
              <a:t> with the following text:</a:t>
            </a:r>
          </a:p>
          <a:p>
            <a:r>
              <a:rPr lang="en-US" b="1" dirty="0" err="1"/>
              <a:t>RoleDefinitions</a:t>
            </a:r>
            <a:r>
              <a:rPr lang="en-US" b="1" dirty="0"/>
              <a:t> = @{ 'Contoso\</a:t>
            </a:r>
            <a:r>
              <a:rPr lang="en-US" b="1" dirty="0" err="1"/>
              <a:t>DNSOps</a:t>
            </a:r>
            <a:r>
              <a:rPr lang="en-US" b="1" dirty="0"/>
              <a:t>' = @{ </a:t>
            </a:r>
            <a:r>
              <a:rPr lang="en-US" b="1" dirty="0" err="1"/>
              <a:t>RoleCapabilities</a:t>
            </a:r>
            <a:r>
              <a:rPr lang="en-US" b="1" dirty="0"/>
              <a:t> = '</a:t>
            </a:r>
            <a:r>
              <a:rPr lang="en-US" b="1" dirty="0" err="1"/>
              <a:t>DNSOps</a:t>
            </a:r>
            <a:r>
              <a:rPr lang="en-US" b="1" dirty="0"/>
              <a:t>' };} </a:t>
            </a:r>
          </a:p>
          <a:p>
            <a:pPr marL="228600" indent="-228600">
              <a:buFont typeface="+mj-lt"/>
              <a:buAutoNum type="arabicPeriod" startAt="20"/>
            </a:pPr>
            <a:r>
              <a:rPr lang="en-US" dirty="0"/>
              <a:t>Select </a:t>
            </a:r>
            <a:r>
              <a:rPr lang="en-US" b="1" dirty="0"/>
              <a:t>File</a:t>
            </a:r>
            <a:r>
              <a:rPr lang="en-US" dirty="0"/>
              <a:t>, then select </a:t>
            </a:r>
            <a:r>
              <a:rPr lang="en-US" b="1" dirty="0"/>
              <a:t>Save</a:t>
            </a:r>
            <a:r>
              <a:rPr lang="en-US" dirty="0"/>
              <a:t>.</a:t>
            </a:r>
          </a:p>
          <a:p>
            <a:pPr marL="228600" indent="-228600">
              <a:buFont typeface="+mj-lt"/>
              <a:buAutoNum type="arabicPeriod" startAt="20"/>
            </a:pPr>
            <a:r>
              <a:rPr lang="en-US" dirty="0"/>
              <a:t>In </a:t>
            </a:r>
            <a:r>
              <a:rPr lang="en-US" b="1" dirty="0"/>
              <a:t>Windows Admin Center</a:t>
            </a:r>
            <a:r>
              <a:rPr lang="en-US" dirty="0"/>
              <a:t>, in the </a:t>
            </a:r>
            <a:r>
              <a:rPr lang="en-US" b="1" dirty="0"/>
              <a:t>SEA-SVR1</a:t>
            </a:r>
            <a:r>
              <a:rPr lang="en-US" dirty="0"/>
              <a:t> PowerShell window, enter the following command:</a:t>
            </a:r>
          </a:p>
          <a:p>
            <a:r>
              <a:rPr lang="en-US" b="1" dirty="0"/>
              <a:t>Register-</a:t>
            </a:r>
            <a:r>
              <a:rPr lang="en-US" b="1" dirty="0" err="1"/>
              <a:t>PSSessionConfiguration</a:t>
            </a:r>
            <a:r>
              <a:rPr lang="en-US" b="1" dirty="0"/>
              <a:t> -Name </a:t>
            </a:r>
            <a:r>
              <a:rPr lang="en-US" b="1" dirty="0" err="1"/>
              <a:t>DNSOps</a:t>
            </a:r>
            <a:r>
              <a:rPr lang="en-US" b="1" dirty="0"/>
              <a:t> -Path .\</a:t>
            </a:r>
            <a:r>
              <a:rPr lang="en-US" b="1" dirty="0" err="1"/>
              <a:t>DNSOps.pssc</a:t>
            </a:r>
            <a:r>
              <a:rPr lang="en-US" b="1" dirty="0"/>
              <a:t> </a:t>
            </a:r>
          </a:p>
          <a:p>
            <a:pPr marL="228600" indent="-228600">
              <a:buFont typeface="+mj-lt"/>
              <a:buAutoNum type="arabicPeriod" startAt="22"/>
            </a:pPr>
            <a:r>
              <a:rPr lang="en-US" dirty="0"/>
              <a:t>Select </a:t>
            </a:r>
            <a:r>
              <a:rPr lang="en-US" b="1" dirty="0"/>
              <a:t>Disconnect</a:t>
            </a:r>
            <a:r>
              <a:rPr lang="en-US" dirty="0"/>
              <a:t>.</a:t>
            </a:r>
          </a:p>
          <a:p>
            <a:pPr marL="228600" indent="-228600">
              <a:buFont typeface="+mj-lt"/>
              <a:buAutoNum type="arabicPeriod" startAt="22"/>
            </a:pPr>
            <a:r>
              <a:rPr lang="en-US" dirty="0"/>
              <a:t>In </a:t>
            </a:r>
            <a:r>
              <a:rPr lang="en-US" b="1" dirty="0"/>
              <a:t>Windows Admin Center</a:t>
            </a:r>
            <a:r>
              <a:rPr lang="en-US" dirty="0"/>
              <a:t>, select </a:t>
            </a:r>
            <a:r>
              <a:rPr lang="en-US" b="1" dirty="0"/>
              <a:t>Overview</a:t>
            </a:r>
            <a:r>
              <a:rPr lang="en-US" dirty="0"/>
              <a:t>, and then select </a:t>
            </a:r>
            <a:r>
              <a:rPr lang="en-US" b="1" dirty="0"/>
              <a:t>Restart</a:t>
            </a:r>
            <a:r>
              <a:rPr lang="en-US" dirty="0"/>
              <a:t>.</a:t>
            </a:r>
          </a:p>
          <a:p>
            <a:pPr marL="228600" indent="-228600">
              <a:buFont typeface="+mj-lt"/>
              <a:buAutoNum type="arabicPeriod" startAt="22"/>
            </a:pPr>
            <a:r>
              <a:rPr lang="en-US" dirty="0"/>
              <a:t>When prompted, select </a:t>
            </a:r>
            <a:r>
              <a:rPr lang="en-US" b="1" dirty="0"/>
              <a:t>Yes</a:t>
            </a:r>
            <a:r>
              <a:rPr lang="en-US" dirty="0"/>
              <a:t>.</a:t>
            </a:r>
          </a:p>
          <a:p>
            <a:pPr marL="228600" indent="-228600">
              <a:buFont typeface="+mj-lt"/>
              <a:buAutoNum type="arabicPeriod" startAt="22"/>
            </a:pPr>
            <a:r>
              <a:rPr lang="en-US" dirty="0"/>
              <a:t>Select </a:t>
            </a:r>
            <a:r>
              <a:rPr lang="en-US" b="1" dirty="0"/>
              <a:t>Start</a:t>
            </a:r>
            <a:r>
              <a:rPr lang="en-US" dirty="0"/>
              <a:t>.</a:t>
            </a:r>
          </a:p>
          <a:p>
            <a:pPr marL="228600" indent="-228600">
              <a:buFont typeface="+mj-lt"/>
              <a:buAutoNum type="arabicPeriod" startAt="22"/>
            </a:pPr>
            <a:r>
              <a:rPr lang="en-US" dirty="0"/>
              <a:t>Right-click or access the context menu for </a:t>
            </a:r>
            <a:r>
              <a:rPr lang="en-US" b="1" dirty="0"/>
              <a:t>Windows PowerShell</a:t>
            </a:r>
            <a:r>
              <a:rPr lang="en-US" dirty="0"/>
              <a:t>, select </a:t>
            </a:r>
            <a:r>
              <a:rPr lang="en-US" b="1" dirty="0"/>
              <a:t>More</a:t>
            </a:r>
            <a:r>
              <a:rPr lang="en-US" dirty="0"/>
              <a:t>, and then select </a:t>
            </a:r>
            <a:r>
              <a:rPr lang="en-US" b="1" dirty="0"/>
              <a:t>Run as Administrator</a:t>
            </a:r>
            <a:r>
              <a:rPr lang="en-US" dirty="0"/>
              <a:t>.</a:t>
            </a:r>
          </a:p>
          <a:p>
            <a:pPr marL="228600" indent="-228600">
              <a:buFont typeface="+mj-lt"/>
              <a:buAutoNum type="arabicPeriod" startAt="22"/>
            </a:pPr>
            <a:r>
              <a:rPr lang="en-US" dirty="0"/>
              <a:t>Enter the following commands:</a:t>
            </a:r>
          </a:p>
          <a:p>
            <a:r>
              <a:rPr lang="en-US" b="1" dirty="0"/>
              <a:t>$</a:t>
            </a:r>
            <a:r>
              <a:rPr lang="en-US" b="1" dirty="0" err="1"/>
              <a:t>dnsopssession</a:t>
            </a:r>
            <a:r>
              <a:rPr lang="en-US" b="1" dirty="0"/>
              <a:t> = New-</a:t>
            </a:r>
            <a:r>
              <a:rPr lang="en-US" b="1" dirty="0" err="1"/>
              <a:t>PSSession</a:t>
            </a:r>
            <a:r>
              <a:rPr lang="en-US" b="1" dirty="0"/>
              <a:t> -</a:t>
            </a:r>
            <a:r>
              <a:rPr lang="en-US" b="1" dirty="0" err="1"/>
              <a:t>ComputerName</a:t>
            </a:r>
            <a:r>
              <a:rPr lang="en-US" b="1" dirty="0"/>
              <a:t> SEA-SVR1 -</a:t>
            </a:r>
            <a:r>
              <a:rPr lang="en-US" b="1" dirty="0" err="1"/>
              <a:t>ConfigurationName</a:t>
            </a:r>
            <a:r>
              <a:rPr lang="en-US" b="1" dirty="0"/>
              <a:t> </a:t>
            </a:r>
            <a:r>
              <a:rPr lang="en-US" b="1" dirty="0" err="1"/>
              <a:t>DNSOps</a:t>
            </a:r>
            <a:r>
              <a:rPr lang="en-US" b="1" dirty="0"/>
              <a:t> Import-</a:t>
            </a:r>
            <a:r>
              <a:rPr lang="en-US" b="1" dirty="0" err="1"/>
              <a:t>PSSession</a:t>
            </a:r>
            <a:r>
              <a:rPr lang="en-US" b="1" dirty="0"/>
              <a:t> -Session $</a:t>
            </a:r>
            <a:r>
              <a:rPr lang="en-US" b="1" dirty="0" err="1"/>
              <a:t>dnsopssession</a:t>
            </a:r>
            <a:r>
              <a:rPr lang="en-US" b="1" dirty="0"/>
              <a:t> -Prefix </a:t>
            </a:r>
            <a:r>
              <a:rPr lang="en-US" b="1" dirty="0" err="1"/>
              <a:t>DNSOps</a:t>
            </a:r>
            <a:r>
              <a:rPr lang="en-US" b="1" dirty="0"/>
              <a:t> Get-</a:t>
            </a:r>
            <a:r>
              <a:rPr lang="en-US" b="1" dirty="0" err="1"/>
              <a:t>DNSOpsCommand</a:t>
            </a:r>
            <a:r>
              <a:rPr lang="en-US" b="1" dirty="0"/>
              <a:t> </a:t>
            </a:r>
          </a:p>
          <a:p>
            <a:pPr marL="228600" indent="-228600">
              <a:buFont typeface="+mj-lt"/>
              <a:buAutoNum type="arabicPeriod" startAt="28"/>
            </a:pPr>
            <a:r>
              <a:rPr lang="en-US" dirty="0"/>
              <a:t>Review the list of available commands.</a:t>
            </a:r>
          </a:p>
          <a:p>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42</a:t>
            </a:fld>
            <a:endParaRPr lang="en-US" dirty="0"/>
          </a:p>
        </p:txBody>
      </p:sp>
      <p:sp>
        <p:nvSpPr>
          <p:cNvPr id="8" name="Footer Placeholder 4">
            <a:extLst>
              <a:ext uri="{FF2B5EF4-FFF2-40B4-BE49-F238E27FC236}">
                <a16:creationId xmlns:a16="http://schemas.microsoft.com/office/drawing/2014/main" id="{8EF3A7C3-9A8B-4D55-9C14-03315A243D5E}"/>
              </a:ext>
            </a:extLst>
          </p:cNvPr>
          <p:cNvSpPr>
            <a:spLocks noGrp="1"/>
          </p:cNvSpPr>
          <p:nvPr>
            <p:ph type="ftr" sz="quarter" idx="4"/>
          </p:nvPr>
        </p:nvSpPr>
        <p:spPr>
          <a:xfrm>
            <a:off x="109220" y="8846820"/>
            <a:ext cx="5811520" cy="195944"/>
          </a:xfrm>
          <a:prstGeom prst="rect">
            <a:avLst/>
          </a:prstGeom>
        </p:spPr>
        <p:txBody>
          <a:bodyPr/>
          <a:lstStyle>
            <a:lvl1pPr>
              <a:defRPr sz="1200"/>
            </a:lvl1pPr>
          </a:lstStyle>
          <a:p>
            <a:r>
              <a:rPr lang="en-US"/>
              <a:t>© Microsoft Corporation</a:t>
            </a:r>
            <a:endParaRPr lang="en-US" dirty="0"/>
          </a:p>
        </p:txBody>
      </p:sp>
    </p:spTree>
    <p:extLst>
      <p:ext uri="{BB962C8B-B14F-4D97-AF65-F5344CB8AC3E}">
        <p14:creationId xmlns:p14="http://schemas.microsoft.com/office/powerpoint/2010/main" val="1923317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43</a:t>
            </a:fld>
            <a:endParaRPr lang="en-US" dirty="0"/>
          </a:p>
        </p:txBody>
      </p:sp>
      <p:sp>
        <p:nvSpPr>
          <p:cNvPr id="8" name="Footer Placeholder 4">
            <a:extLst>
              <a:ext uri="{FF2B5EF4-FFF2-40B4-BE49-F238E27FC236}">
                <a16:creationId xmlns:a16="http://schemas.microsoft.com/office/drawing/2014/main" id="{8EF3A7C3-9A8B-4D55-9C14-03315A243D5E}"/>
              </a:ext>
            </a:extLst>
          </p:cNvPr>
          <p:cNvSpPr>
            <a:spLocks noGrp="1"/>
          </p:cNvSpPr>
          <p:nvPr>
            <p:ph type="ftr" sz="quarter" idx="4"/>
          </p:nvPr>
        </p:nvSpPr>
        <p:spPr>
          <a:xfrm>
            <a:off x="109220" y="8846820"/>
            <a:ext cx="5811520" cy="195944"/>
          </a:xfrm>
          <a:prstGeom prst="rect">
            <a:avLst/>
          </a:prstGeom>
        </p:spPr>
        <p:txBody>
          <a:bodyPr/>
          <a:lstStyle>
            <a:lvl1pPr>
              <a:defRPr sz="1200"/>
            </a:lvl1pPr>
          </a:lstStyle>
          <a:p>
            <a:r>
              <a:rPr lang="en-US"/>
              <a:t>© Microsoft Corporation</a:t>
            </a:r>
            <a:endParaRPr lang="en-US" dirty="0"/>
          </a:p>
        </p:txBody>
      </p:sp>
    </p:spTree>
    <p:extLst>
      <p:ext uri="{BB962C8B-B14F-4D97-AF65-F5344CB8AC3E}">
        <p14:creationId xmlns:p14="http://schemas.microsoft.com/office/powerpoint/2010/main" val="29763252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44</a:t>
            </a:fld>
            <a:endParaRPr lang="en-US" dirty="0"/>
          </a:p>
        </p:txBody>
      </p:sp>
      <p:sp>
        <p:nvSpPr>
          <p:cNvPr id="7" name="Footer Placeholder 4">
            <a:extLst>
              <a:ext uri="{FF2B5EF4-FFF2-40B4-BE49-F238E27FC236}">
                <a16:creationId xmlns:a16="http://schemas.microsoft.com/office/drawing/2014/main" id="{BC4F818D-A46B-44F4-B303-DED66159149B}"/>
              </a:ext>
            </a:extLst>
          </p:cNvPr>
          <p:cNvSpPr txBox="1">
            <a:spLocks/>
          </p:cNvSpPr>
          <p:nvPr/>
        </p:nvSpPr>
        <p:spPr>
          <a:xfrm>
            <a:off x="109220" y="8846820"/>
            <a:ext cx="5811520" cy="195944"/>
          </a:xfrm>
          <a:prstGeom prst="rect">
            <a:avLst/>
          </a:prstGeom>
        </p:spPr>
        <p:txBody>
          <a:bodyPr/>
          <a:lstStyle>
            <a:defPPr>
              <a:defRPr lang="en-US"/>
            </a:defPPr>
            <a:lvl1pPr marL="0" algn="l" defTabSz="932742" rtl="0" eaLnBrk="1" latinLnBrk="0" hangingPunct="1">
              <a:defRPr sz="12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a:t>© Microsoft Corporation</a:t>
            </a:r>
            <a:endParaRPr lang="en-US" dirty="0"/>
          </a:p>
        </p:txBody>
      </p:sp>
    </p:spTree>
    <p:extLst>
      <p:ext uri="{BB962C8B-B14F-4D97-AF65-F5344CB8AC3E}">
        <p14:creationId xmlns:p14="http://schemas.microsoft.com/office/powerpoint/2010/main" val="26875337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Briefly review the lesson content. You can also introduce the lesson with the following question:</a:t>
            </a:r>
          </a:p>
          <a:p>
            <a:r>
              <a:rPr lang="en-US"/>
              <a:t>Question</a:t>
            </a:r>
          </a:p>
          <a:p>
            <a:r>
              <a:rPr lang="en-US"/>
              <a:t>What is the risk associated with leaving SMB 1.0 enabled in your environment?</a:t>
            </a:r>
          </a:p>
          <a:p>
            <a:r>
              <a:rPr lang="en-US"/>
              <a:t>Answer</a:t>
            </a:r>
          </a:p>
          <a:p>
            <a:r>
              <a:rPr lang="en-US"/>
              <a:t>SMB 1.0 is not a secure protocol. If it's enabled in your environment, you could be vulnerable to attacks that exploit SMB 1.x.</a:t>
            </a:r>
          </a:p>
          <a:p>
            <a:endParaRPr lang="en-IN" dirty="0"/>
          </a:p>
        </p:txBody>
      </p:sp>
      <p:sp>
        <p:nvSpPr>
          <p:cNvPr id="4" name="Slide Number Placeholder 3"/>
          <p:cNvSpPr>
            <a:spLocks noGrp="1"/>
          </p:cNvSpPr>
          <p:nvPr>
            <p:ph type="sldNum" sz="quarter" idx="10"/>
          </p:nvPr>
        </p:nvSpPr>
        <p:spPr/>
        <p:txBody>
          <a:bodyPr/>
          <a:lstStyle/>
          <a:p>
            <a:fld id="{56B8D2BB-DDA3-4A32-BD89-B26BD2F7FFC2}" type="slidenum">
              <a:rPr lang="en-IN" smtClean="0"/>
              <a:pPr/>
              <a:t>45</a:t>
            </a:fld>
            <a:endParaRPr lang="en-IN" dirty="0"/>
          </a:p>
        </p:txBody>
      </p:sp>
      <p:sp>
        <p:nvSpPr>
          <p:cNvPr id="9" name="Slide Image Placeholder 8">
            <a:extLst>
              <a:ext uri="{FF2B5EF4-FFF2-40B4-BE49-F238E27FC236}">
                <a16:creationId xmlns:a16="http://schemas.microsoft.com/office/drawing/2014/main" id="{4FE18856-D418-4B71-8A99-46C5B99B01DD}"/>
              </a:ext>
            </a:extLst>
          </p:cNvPr>
          <p:cNvSpPr>
            <a:spLocks noGrp="1" noRot="1" noChangeAspect="1"/>
          </p:cNvSpPr>
          <p:nvPr>
            <p:ph type="sldImg"/>
          </p:nvPr>
        </p:nvSpPr>
        <p:spPr/>
      </p:sp>
      <p:sp>
        <p:nvSpPr>
          <p:cNvPr id="2" name="Footer Placeholder 1">
            <a:extLst>
              <a:ext uri="{FF2B5EF4-FFF2-40B4-BE49-F238E27FC236}">
                <a16:creationId xmlns:a16="http://schemas.microsoft.com/office/drawing/2014/main" id="{226A46CE-EFA8-4198-9498-C8E21F8BD0F5}"/>
              </a:ext>
            </a:extLst>
          </p:cNvPr>
          <p:cNvSpPr>
            <a:spLocks noGrp="1"/>
          </p:cNvSpPr>
          <p:nvPr>
            <p:ph type="ftr" sz="quarter" idx="4"/>
          </p:nvPr>
        </p:nvSpPr>
        <p:spPr/>
        <p:txBody>
          <a:bodyPr/>
          <a:lstStyle/>
          <a:p>
            <a:r>
              <a:rPr lang="en-US"/>
              <a:t>© Microsoft Corporation</a:t>
            </a:r>
            <a:endParaRPr lang="en-US" dirty="0"/>
          </a:p>
        </p:txBody>
      </p:sp>
    </p:spTree>
    <p:extLst>
      <p:ext uri="{BB962C8B-B14F-4D97-AF65-F5344CB8AC3E}">
        <p14:creationId xmlns:p14="http://schemas.microsoft.com/office/powerpoint/2010/main" val="11721494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Provide a high‑level overview of the security improvements in SMB 3.1.1. Review the article [Overview of file sharing using the SMB 3 protocol in Windows Server](https://aka.ms/file-server-smb-overview) for details of the Server Message Block (SMB) security enhancements over time.</a:t>
            </a:r>
          </a:p>
          <a:p>
            <a:endParaRPr lang="en-IN" dirty="0"/>
          </a:p>
        </p:txBody>
      </p:sp>
      <p:sp>
        <p:nvSpPr>
          <p:cNvPr id="4" name="Slide Number Placeholder 3"/>
          <p:cNvSpPr>
            <a:spLocks noGrp="1"/>
          </p:cNvSpPr>
          <p:nvPr>
            <p:ph type="sldNum" sz="quarter" idx="10"/>
          </p:nvPr>
        </p:nvSpPr>
        <p:spPr/>
        <p:txBody>
          <a:bodyPr/>
          <a:lstStyle/>
          <a:p>
            <a:fld id="{56B8D2BB-DDA3-4A32-BD89-B26BD2F7FFC2}" type="slidenum">
              <a:rPr lang="en-IN" smtClean="0"/>
              <a:pPr/>
              <a:t>46</a:t>
            </a:fld>
            <a:endParaRPr lang="en-IN" dirty="0"/>
          </a:p>
        </p:txBody>
      </p:sp>
      <p:sp>
        <p:nvSpPr>
          <p:cNvPr id="9" name="Slide Image Placeholder 8">
            <a:extLst>
              <a:ext uri="{FF2B5EF4-FFF2-40B4-BE49-F238E27FC236}">
                <a16:creationId xmlns:a16="http://schemas.microsoft.com/office/drawing/2014/main" id="{1A4F2E0D-7498-4532-B139-C93A25ED7830}"/>
              </a:ext>
            </a:extLst>
          </p:cNvPr>
          <p:cNvSpPr>
            <a:spLocks noGrp="1" noRot="1" noChangeAspect="1"/>
          </p:cNvSpPr>
          <p:nvPr>
            <p:ph type="sldImg"/>
          </p:nvPr>
        </p:nvSpPr>
        <p:spPr>
          <a:xfrm>
            <a:off x="3810000" y="65088"/>
            <a:ext cx="2971800" cy="1671637"/>
          </a:xfrm>
        </p:spPr>
      </p:sp>
      <p:sp>
        <p:nvSpPr>
          <p:cNvPr id="2" name="Footer Placeholder 1">
            <a:extLst>
              <a:ext uri="{FF2B5EF4-FFF2-40B4-BE49-F238E27FC236}">
                <a16:creationId xmlns:a16="http://schemas.microsoft.com/office/drawing/2014/main" id="{5F44F38C-B9D1-4B01-A5D3-7A540D30757E}"/>
              </a:ext>
            </a:extLst>
          </p:cNvPr>
          <p:cNvSpPr>
            <a:spLocks noGrp="1"/>
          </p:cNvSpPr>
          <p:nvPr>
            <p:ph type="ftr" sz="quarter" idx="4"/>
          </p:nvPr>
        </p:nvSpPr>
        <p:spPr/>
        <p:txBody>
          <a:bodyPr/>
          <a:lstStyle/>
          <a:p>
            <a:r>
              <a:rPr lang="en-US"/>
              <a:t>© Microsoft Corporation</a:t>
            </a:r>
            <a:endParaRPr lang="en-US" dirty="0"/>
          </a:p>
        </p:txBody>
      </p:sp>
    </p:spTree>
    <p:extLst>
      <p:ext uri="{BB962C8B-B14F-4D97-AF65-F5344CB8AC3E}">
        <p14:creationId xmlns:p14="http://schemas.microsoft.com/office/powerpoint/2010/main" val="14262824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Give a brief overview of the SMB 3.1.1 requirements, which include Windows 10, Windows Server 2016 or later, and networking components that do not modify SMB.</a:t>
            </a:r>
            <a:endParaRPr lang="en-IN" dirty="0"/>
          </a:p>
        </p:txBody>
      </p:sp>
      <p:sp>
        <p:nvSpPr>
          <p:cNvPr id="4" name="Slide Number Placeholder 3"/>
          <p:cNvSpPr>
            <a:spLocks noGrp="1"/>
          </p:cNvSpPr>
          <p:nvPr>
            <p:ph type="sldNum" sz="quarter" idx="10"/>
          </p:nvPr>
        </p:nvSpPr>
        <p:spPr/>
        <p:txBody>
          <a:bodyPr/>
          <a:lstStyle/>
          <a:p>
            <a:fld id="{56B8D2BB-DDA3-4A32-BD89-B26BD2F7FFC2}" type="slidenum">
              <a:rPr lang="en-IN" smtClean="0"/>
              <a:pPr/>
              <a:t>47</a:t>
            </a:fld>
            <a:endParaRPr lang="en-IN" dirty="0"/>
          </a:p>
        </p:txBody>
      </p:sp>
      <p:sp>
        <p:nvSpPr>
          <p:cNvPr id="9" name="Slide Image Placeholder 8">
            <a:extLst>
              <a:ext uri="{FF2B5EF4-FFF2-40B4-BE49-F238E27FC236}">
                <a16:creationId xmlns:a16="http://schemas.microsoft.com/office/drawing/2014/main" id="{EEA2F989-87E2-4CC0-A9C2-1EFA5E1BB7E5}"/>
              </a:ext>
            </a:extLst>
          </p:cNvPr>
          <p:cNvSpPr>
            <a:spLocks noGrp="1" noRot="1" noChangeAspect="1"/>
          </p:cNvSpPr>
          <p:nvPr>
            <p:ph type="sldImg"/>
          </p:nvPr>
        </p:nvSpPr>
        <p:spPr>
          <a:xfrm>
            <a:off x="3810000" y="65088"/>
            <a:ext cx="2971800" cy="1671637"/>
          </a:xfrm>
        </p:spPr>
      </p:sp>
      <p:sp>
        <p:nvSpPr>
          <p:cNvPr id="2" name="Footer Placeholder 1">
            <a:extLst>
              <a:ext uri="{FF2B5EF4-FFF2-40B4-BE49-F238E27FC236}">
                <a16:creationId xmlns:a16="http://schemas.microsoft.com/office/drawing/2014/main" id="{7B00B0F2-E702-4A42-887D-953E48511C53}"/>
              </a:ext>
            </a:extLst>
          </p:cNvPr>
          <p:cNvSpPr>
            <a:spLocks noGrp="1"/>
          </p:cNvSpPr>
          <p:nvPr>
            <p:ph type="ftr" sz="quarter" idx="4"/>
          </p:nvPr>
        </p:nvSpPr>
        <p:spPr/>
        <p:txBody>
          <a:bodyPr/>
          <a:lstStyle/>
          <a:p>
            <a:r>
              <a:rPr lang="en-US"/>
              <a:t>© Microsoft Corporation</a:t>
            </a:r>
            <a:endParaRPr lang="en-US" dirty="0"/>
          </a:p>
        </p:txBody>
      </p:sp>
    </p:spTree>
    <p:extLst>
      <p:ext uri="{BB962C8B-B14F-4D97-AF65-F5344CB8AC3E}">
        <p14:creationId xmlns:p14="http://schemas.microsoft.com/office/powerpoint/2010/main" val="160327819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Discuss the Windows PowerShell commands that you can use to enable SMB encryption. Discuss when it would be appropriate to enable SMB encryption for a share versus an entire server. Explain the security implications of allowing unencrypted access to encrypted shares for clients running older operating systems.</a:t>
            </a:r>
          </a:p>
          <a:p>
            <a:endParaRPr lang="en-IN" dirty="0"/>
          </a:p>
        </p:txBody>
      </p:sp>
      <p:sp>
        <p:nvSpPr>
          <p:cNvPr id="4" name="Slide Number Placeholder 3"/>
          <p:cNvSpPr>
            <a:spLocks noGrp="1"/>
          </p:cNvSpPr>
          <p:nvPr>
            <p:ph type="sldNum" sz="quarter" idx="10"/>
          </p:nvPr>
        </p:nvSpPr>
        <p:spPr/>
        <p:txBody>
          <a:bodyPr/>
          <a:lstStyle/>
          <a:p>
            <a:fld id="{56B8D2BB-DDA3-4A32-BD89-B26BD2F7FFC2}" type="slidenum">
              <a:rPr lang="en-IN" smtClean="0"/>
              <a:pPr/>
              <a:t>48</a:t>
            </a:fld>
            <a:endParaRPr lang="en-IN" dirty="0"/>
          </a:p>
        </p:txBody>
      </p:sp>
      <p:sp>
        <p:nvSpPr>
          <p:cNvPr id="9" name="Slide Image Placeholder 8">
            <a:extLst>
              <a:ext uri="{FF2B5EF4-FFF2-40B4-BE49-F238E27FC236}">
                <a16:creationId xmlns:a16="http://schemas.microsoft.com/office/drawing/2014/main" id="{8CEB72D7-66E5-4F7A-9F73-40B62D6A71BC}"/>
              </a:ext>
            </a:extLst>
          </p:cNvPr>
          <p:cNvSpPr>
            <a:spLocks noGrp="1" noRot="1" noChangeAspect="1"/>
          </p:cNvSpPr>
          <p:nvPr>
            <p:ph type="sldImg"/>
          </p:nvPr>
        </p:nvSpPr>
        <p:spPr>
          <a:xfrm>
            <a:off x="3810000" y="65088"/>
            <a:ext cx="2971800" cy="1671637"/>
          </a:xfrm>
        </p:spPr>
      </p:sp>
      <p:sp>
        <p:nvSpPr>
          <p:cNvPr id="2" name="Footer Placeholder 1">
            <a:extLst>
              <a:ext uri="{FF2B5EF4-FFF2-40B4-BE49-F238E27FC236}">
                <a16:creationId xmlns:a16="http://schemas.microsoft.com/office/drawing/2014/main" id="{E5E73FC7-F10A-4E0E-BF84-A319883E7214}"/>
              </a:ext>
            </a:extLst>
          </p:cNvPr>
          <p:cNvSpPr>
            <a:spLocks noGrp="1"/>
          </p:cNvSpPr>
          <p:nvPr>
            <p:ph type="ftr" sz="quarter" idx="4"/>
          </p:nvPr>
        </p:nvSpPr>
        <p:spPr/>
        <p:txBody>
          <a:bodyPr/>
          <a:lstStyle/>
          <a:p>
            <a:r>
              <a:rPr lang="en-US"/>
              <a:t>© Microsoft Corporation</a:t>
            </a:r>
            <a:endParaRPr lang="en-US" dirty="0"/>
          </a:p>
        </p:txBody>
      </p:sp>
    </p:spTree>
    <p:extLst>
      <p:ext uri="{BB962C8B-B14F-4D97-AF65-F5344CB8AC3E}">
        <p14:creationId xmlns:p14="http://schemas.microsoft.com/office/powerpoint/2010/main" val="23909788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Discuss the commands for disabling SMB 1.0. You'll demonstrate these in the next topic.</a:t>
            </a:r>
          </a:p>
          <a:p>
            <a:br>
              <a:rPr lang="en-US"/>
            </a:br>
            <a:r>
              <a:rPr lang="en-US"/>
              <a:t>Point out that Windows Server 2019 disables SMB 1.0 by default, so you only need to disable it if you enabled it.</a:t>
            </a:r>
          </a:p>
          <a:p>
            <a:endParaRPr lang="en-IN" dirty="0"/>
          </a:p>
        </p:txBody>
      </p:sp>
      <p:sp>
        <p:nvSpPr>
          <p:cNvPr id="4" name="Slide Number Placeholder 3"/>
          <p:cNvSpPr>
            <a:spLocks noGrp="1"/>
          </p:cNvSpPr>
          <p:nvPr>
            <p:ph type="sldNum" sz="quarter" idx="10"/>
          </p:nvPr>
        </p:nvSpPr>
        <p:spPr/>
        <p:txBody>
          <a:bodyPr/>
          <a:lstStyle/>
          <a:p>
            <a:fld id="{56B8D2BB-DDA3-4A32-BD89-B26BD2F7FFC2}" type="slidenum">
              <a:rPr lang="en-IN" smtClean="0"/>
              <a:pPr/>
              <a:t>49</a:t>
            </a:fld>
            <a:endParaRPr lang="en-IN" dirty="0"/>
          </a:p>
        </p:txBody>
      </p:sp>
      <p:sp>
        <p:nvSpPr>
          <p:cNvPr id="9" name="Slide Image Placeholder 8">
            <a:extLst>
              <a:ext uri="{FF2B5EF4-FFF2-40B4-BE49-F238E27FC236}">
                <a16:creationId xmlns:a16="http://schemas.microsoft.com/office/drawing/2014/main" id="{48DA37E8-AA78-42CB-92F5-797105BA937D}"/>
              </a:ext>
            </a:extLst>
          </p:cNvPr>
          <p:cNvSpPr>
            <a:spLocks noGrp="1" noRot="1" noChangeAspect="1"/>
          </p:cNvSpPr>
          <p:nvPr>
            <p:ph type="sldImg"/>
          </p:nvPr>
        </p:nvSpPr>
        <p:spPr/>
      </p:sp>
      <p:sp>
        <p:nvSpPr>
          <p:cNvPr id="2" name="Footer Placeholder 1">
            <a:extLst>
              <a:ext uri="{FF2B5EF4-FFF2-40B4-BE49-F238E27FC236}">
                <a16:creationId xmlns:a16="http://schemas.microsoft.com/office/drawing/2014/main" id="{554B6D89-E4B5-43AB-B84C-12BD806BDD29}"/>
              </a:ext>
            </a:extLst>
          </p:cNvPr>
          <p:cNvSpPr>
            <a:spLocks noGrp="1"/>
          </p:cNvSpPr>
          <p:nvPr>
            <p:ph type="ftr" sz="quarter" idx="4"/>
          </p:nvPr>
        </p:nvSpPr>
        <p:spPr/>
        <p:txBody>
          <a:bodyPr/>
          <a:lstStyle/>
          <a:p>
            <a:r>
              <a:rPr lang="en-US"/>
              <a:t>© Microsoft Corporation</a:t>
            </a:r>
            <a:endParaRPr lang="en-US" dirty="0"/>
          </a:p>
        </p:txBody>
      </p:sp>
    </p:spTree>
    <p:extLst>
      <p:ext uri="{BB962C8B-B14F-4D97-AF65-F5344CB8AC3E}">
        <p14:creationId xmlns:p14="http://schemas.microsoft.com/office/powerpoint/2010/main" val="2500675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Briefly describe the lesson content. You can also introduce the lesson with a question by asking students about their model for assigning privileges to administrative accounts. Ask students the following question:</a:t>
            </a:r>
          </a:p>
          <a:p>
            <a:r>
              <a:rPr lang="en-US"/>
              <a:t>Question</a:t>
            </a:r>
          </a:p>
          <a:p>
            <a:r>
              <a:rPr lang="en-US"/>
              <a:t>Are there accounts that have privileges to multiple separate systems, such as Microsoft Exchange and Microsoft Endpoint Configuration Manager, or are there separate accounts for each set of administrative tasks?</a:t>
            </a:r>
          </a:p>
          <a:p>
            <a:r>
              <a:rPr lang="en-US"/>
              <a:t>Answer</a:t>
            </a:r>
          </a:p>
          <a:p>
            <a:r>
              <a:rPr lang="en-US"/>
              <a:t>Answers will vary depending on each student’s individual organizational practices.</a:t>
            </a:r>
          </a:p>
          <a:p>
            <a:pPr lvl="0"/>
            <a:endParaRPr lang="en-IN" dirty="0"/>
          </a:p>
        </p:txBody>
      </p:sp>
      <p:sp>
        <p:nvSpPr>
          <p:cNvPr id="4" name="Slide Number Placeholder 3"/>
          <p:cNvSpPr>
            <a:spLocks noGrp="1"/>
          </p:cNvSpPr>
          <p:nvPr>
            <p:ph type="sldNum" sz="quarter" idx="10"/>
          </p:nvPr>
        </p:nvSpPr>
        <p:spPr/>
        <p:txBody>
          <a:bodyPr/>
          <a:lstStyle/>
          <a:p>
            <a:fld id="{8588C25E-BED3-40F0-97ED-FA10A2254AD3}" type="slidenum">
              <a:rPr lang="en-IN" smtClean="0"/>
              <a:pPr/>
              <a:t>5</a:t>
            </a:fld>
            <a:endParaRPr lang="en-IN" dirty="0"/>
          </a:p>
        </p:txBody>
      </p:sp>
      <p:sp>
        <p:nvSpPr>
          <p:cNvPr id="9" name="Slide Image Placeholder 8">
            <a:extLst>
              <a:ext uri="{FF2B5EF4-FFF2-40B4-BE49-F238E27FC236}">
                <a16:creationId xmlns:a16="http://schemas.microsoft.com/office/drawing/2014/main" id="{3A95C7C6-00A7-4212-99A2-42BA809CF374}"/>
              </a:ext>
            </a:extLst>
          </p:cNvPr>
          <p:cNvSpPr>
            <a:spLocks noGrp="1" noRot="1" noChangeAspect="1"/>
          </p:cNvSpPr>
          <p:nvPr>
            <p:ph type="sldImg"/>
          </p:nvPr>
        </p:nvSpPr>
        <p:spPr>
          <a:xfrm>
            <a:off x="3810000" y="65088"/>
            <a:ext cx="2971800" cy="1671637"/>
          </a:xfrm>
        </p:spPr>
      </p:sp>
      <p:sp>
        <p:nvSpPr>
          <p:cNvPr id="2" name="Footer Placeholder 1">
            <a:extLst>
              <a:ext uri="{FF2B5EF4-FFF2-40B4-BE49-F238E27FC236}">
                <a16:creationId xmlns:a16="http://schemas.microsoft.com/office/drawing/2014/main" id="{B03EB29F-90DE-4685-84AA-806851E400F7}"/>
              </a:ext>
            </a:extLst>
          </p:cNvPr>
          <p:cNvSpPr>
            <a:spLocks noGrp="1"/>
          </p:cNvSpPr>
          <p:nvPr>
            <p:ph type="ftr" sz="quarter" idx="4"/>
          </p:nvPr>
        </p:nvSpPr>
        <p:spPr/>
        <p:txBody>
          <a:bodyPr/>
          <a:lstStyle/>
          <a:p>
            <a:r>
              <a:rPr lang="en-US"/>
              <a:t>© Microsoft Corporation</a:t>
            </a:r>
            <a:endParaRPr lang="en-US" dirty="0"/>
          </a:p>
        </p:txBody>
      </p:sp>
    </p:spTree>
    <p:extLst>
      <p:ext uri="{BB962C8B-B14F-4D97-AF65-F5344CB8AC3E}">
        <p14:creationId xmlns:p14="http://schemas.microsoft.com/office/powerpoint/2010/main" val="14440142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b="1" dirty="0"/>
              <a:t>Instructor note</a:t>
            </a:r>
          </a:p>
          <a:p>
            <a:r>
              <a:rPr lang="en-US" dirty="0"/>
              <a:t>Point out that by default, on Windows Server 2019, SMB 1.0 is disabled, and that you only need to follow these instructions if you have enabled it previously. If time allows you can also use Server Manager to complete the same task.</a:t>
            </a:r>
          </a:p>
          <a:p>
            <a:r>
              <a:rPr lang="en-US" b="1" dirty="0"/>
              <a:t>Preparation</a:t>
            </a:r>
          </a:p>
          <a:p>
            <a:r>
              <a:rPr lang="en-US" dirty="0"/>
              <a:t>You require the following VMs to complete this demonstration: WS-011T00A-SEA-DC1, WS-011T00A-SEA-SVR1, and WS-011T00A-SEA-ADM1.</a:t>
            </a:r>
          </a:p>
          <a:p>
            <a:r>
              <a:rPr lang="en-US" b="1" dirty="0"/>
              <a:t>Detailed demonstration steps</a:t>
            </a:r>
          </a:p>
          <a:p>
            <a:r>
              <a:rPr lang="en-US" b="1" dirty="0"/>
              <a:t>Disable SMB 1.x on Windows Server</a:t>
            </a:r>
          </a:p>
          <a:p>
            <a:pPr marL="228600" indent="-228600">
              <a:buFont typeface="+mj-lt"/>
              <a:buAutoNum type="arabicPeriod"/>
            </a:pPr>
            <a:r>
              <a:rPr lang="en-US" dirty="0"/>
              <a:t>Switch to </a:t>
            </a:r>
            <a:r>
              <a:rPr lang="en-US" b="1" dirty="0"/>
              <a:t>SEA-ADM1</a:t>
            </a:r>
            <a:r>
              <a:rPr lang="en-US" dirty="0"/>
              <a:t>.</a:t>
            </a:r>
          </a:p>
          <a:p>
            <a:pPr marL="228600" indent="-228600">
              <a:buFont typeface="+mj-lt"/>
              <a:buAutoNum type="arabicPeriod"/>
            </a:pPr>
            <a:r>
              <a:rPr lang="en-US" dirty="0"/>
              <a:t>Switch to </a:t>
            </a:r>
            <a:r>
              <a:rPr lang="en-US" b="1" dirty="0"/>
              <a:t>Windows Admin Center</a:t>
            </a:r>
            <a:r>
              <a:rPr lang="en-US" dirty="0"/>
              <a:t>, and then verify that </a:t>
            </a:r>
            <a:r>
              <a:rPr lang="en-US" b="1" dirty="0"/>
              <a:t>SEA-SVR1</a:t>
            </a:r>
            <a:r>
              <a:rPr lang="en-US" dirty="0"/>
              <a:t> is selected.</a:t>
            </a:r>
          </a:p>
          <a:p>
            <a:pPr marL="228600" indent="-228600">
              <a:buFont typeface="+mj-lt"/>
              <a:buAutoNum type="arabicPeriod"/>
            </a:pPr>
            <a:r>
              <a:rPr lang="en-US" dirty="0"/>
              <a:t>Under </a:t>
            </a:r>
            <a:r>
              <a:rPr lang="en-US" b="1" dirty="0"/>
              <a:t>Tools</a:t>
            </a:r>
            <a:r>
              <a:rPr lang="en-US" dirty="0"/>
              <a:t>, select </a:t>
            </a:r>
            <a:r>
              <a:rPr lang="en-US" b="1" dirty="0"/>
              <a:t>PowerShell</a:t>
            </a:r>
            <a:r>
              <a:rPr lang="en-US" dirty="0"/>
              <a:t>, and then enter the password </a:t>
            </a:r>
            <a:r>
              <a:rPr lang="en-US" b="1" dirty="0"/>
              <a:t>Pa55w.rd</a:t>
            </a:r>
            <a:r>
              <a:rPr lang="en-US" dirty="0"/>
              <a:t>.</a:t>
            </a:r>
          </a:p>
          <a:p>
            <a:pPr marL="228600" indent="-228600">
              <a:buFont typeface="+mj-lt"/>
              <a:buAutoNum type="arabicPeriod"/>
            </a:pPr>
            <a:r>
              <a:rPr lang="en-US" dirty="0"/>
              <a:t>In Windows PowerShell, enter the following command:</a:t>
            </a:r>
          </a:p>
          <a:p>
            <a:r>
              <a:rPr lang="en-US" b="1" dirty="0"/>
              <a:t>Set-</a:t>
            </a:r>
            <a:r>
              <a:rPr lang="en-US" b="1" dirty="0" err="1"/>
              <a:t>SmbServerConfiguration</a:t>
            </a:r>
            <a:r>
              <a:rPr lang="en-US" b="1" dirty="0"/>
              <a:t> –EnableSMB1Protocol $false </a:t>
            </a:r>
          </a:p>
          <a:p>
            <a:pPr marL="228600" indent="-228600">
              <a:buFont typeface="+mj-lt"/>
              <a:buAutoNum type="arabicPeriod" startAt="5"/>
            </a:pPr>
            <a:r>
              <a:rPr lang="en-US" dirty="0"/>
              <a:t>When prompted, select </a:t>
            </a:r>
            <a:r>
              <a:rPr lang="en-US" b="1" dirty="0"/>
              <a:t>Y</a:t>
            </a:r>
            <a:r>
              <a:rPr lang="en-US" dirty="0"/>
              <a:t> to confirm the change.</a:t>
            </a:r>
          </a:p>
          <a:p>
            <a:r>
              <a:rPr lang="en-US" b="1" dirty="0"/>
              <a:t>Configure a share for SMB encryption</a:t>
            </a:r>
          </a:p>
          <a:p>
            <a:pPr marL="228600" indent="-228600">
              <a:buFont typeface="+mj-lt"/>
              <a:buAutoNum type="arabicPeriod"/>
            </a:pPr>
            <a:r>
              <a:rPr lang="en-US" dirty="0"/>
              <a:t>In Windows PowerShell, enter the following command:</a:t>
            </a:r>
          </a:p>
          <a:p>
            <a:r>
              <a:rPr lang="en-US" b="1" dirty="0" err="1"/>
              <a:t>mkdir</a:t>
            </a:r>
            <a:r>
              <a:rPr lang="en-US" b="1" dirty="0"/>
              <a:t> 'c:\</a:t>
            </a:r>
            <a:r>
              <a:rPr lang="en-US" b="1" dirty="0" err="1"/>
              <a:t>labfiles</a:t>
            </a:r>
            <a:r>
              <a:rPr lang="en-US" b="1" dirty="0"/>
              <a:t>\mod08' New-</a:t>
            </a:r>
            <a:r>
              <a:rPr lang="en-US" b="1" dirty="0" err="1"/>
              <a:t>SmbShare</a:t>
            </a:r>
            <a:r>
              <a:rPr lang="en-US" b="1" dirty="0"/>
              <a:t> –Name 'Mod08' -Path 'c:\</a:t>
            </a:r>
            <a:r>
              <a:rPr lang="en-US" b="1" dirty="0" err="1"/>
              <a:t>Labfiles</a:t>
            </a:r>
            <a:r>
              <a:rPr lang="en-US" b="1" dirty="0"/>
              <a:t>\Mod08' –</a:t>
            </a:r>
            <a:r>
              <a:rPr lang="en-US" b="1" dirty="0" err="1"/>
              <a:t>EncryptData</a:t>
            </a:r>
            <a:r>
              <a:rPr lang="en-US" b="1" dirty="0"/>
              <a:t> $true </a:t>
            </a:r>
          </a:p>
          <a:p>
            <a:pPr marL="228600" indent="-228600">
              <a:buFont typeface="+mj-lt"/>
              <a:buAutoNum type="arabicPeriod" startAt="2"/>
            </a:pPr>
            <a:r>
              <a:rPr lang="en-US" dirty="0"/>
              <a:t>Enter the following command to give full control permission on the share to Everyone:</a:t>
            </a:r>
          </a:p>
          <a:p>
            <a:r>
              <a:rPr lang="en-US" b="1" dirty="0"/>
              <a:t>Grant-</a:t>
            </a:r>
            <a:r>
              <a:rPr lang="en-US" b="1" dirty="0" err="1"/>
              <a:t>FileShareAccess</a:t>
            </a:r>
            <a:r>
              <a:rPr lang="en-US" b="1" dirty="0"/>
              <a:t> –Name Mod08 -</a:t>
            </a:r>
            <a:r>
              <a:rPr lang="en-US" b="1" dirty="0" err="1"/>
              <a:t>AccountName</a:t>
            </a:r>
            <a:r>
              <a:rPr lang="en-US" b="1" dirty="0"/>
              <a:t> 'Everyone' -</a:t>
            </a:r>
            <a:r>
              <a:rPr lang="en-US" b="1" dirty="0" err="1"/>
              <a:t>AccessRight</a:t>
            </a:r>
            <a:r>
              <a:rPr lang="en-US" b="1" dirty="0"/>
              <a:t> Full</a:t>
            </a:r>
          </a:p>
          <a:p>
            <a:pPr marL="228600" indent="-228600">
              <a:buFont typeface="+mj-lt"/>
              <a:buAutoNum type="arabicPeriod" startAt="3"/>
            </a:pPr>
            <a:r>
              <a:rPr lang="en-US" dirty="0"/>
              <a:t>In File Explorer, navigate to </a:t>
            </a:r>
            <a:r>
              <a:rPr lang="en-US" b="1" dirty="0"/>
              <a:t>\\SEA-SVR1\mod08</a:t>
            </a:r>
            <a:r>
              <a:rPr lang="en-US" dirty="0"/>
              <a:t>.</a:t>
            </a:r>
          </a:p>
          <a:p>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50</a:t>
            </a:fld>
            <a:endParaRPr lang="en-US" dirty="0"/>
          </a:p>
        </p:txBody>
      </p:sp>
      <p:sp>
        <p:nvSpPr>
          <p:cNvPr id="7" name="Footer Placeholder 4">
            <a:extLst>
              <a:ext uri="{FF2B5EF4-FFF2-40B4-BE49-F238E27FC236}">
                <a16:creationId xmlns:a16="http://schemas.microsoft.com/office/drawing/2014/main" id="{B0954012-C35E-41DB-8AC9-398D58569F5B}"/>
              </a:ext>
            </a:extLst>
          </p:cNvPr>
          <p:cNvSpPr txBox="1">
            <a:spLocks/>
          </p:cNvSpPr>
          <p:nvPr/>
        </p:nvSpPr>
        <p:spPr>
          <a:xfrm>
            <a:off x="109220" y="8846820"/>
            <a:ext cx="5811520" cy="195944"/>
          </a:xfrm>
          <a:prstGeom prst="rect">
            <a:avLst/>
          </a:prstGeom>
        </p:spPr>
        <p:txBody>
          <a:bodyPr/>
          <a:lstStyle>
            <a:defPPr>
              <a:defRPr lang="en-US"/>
            </a:defPPr>
            <a:lvl1pPr marL="0" algn="l" defTabSz="932742" rtl="0" eaLnBrk="1" latinLnBrk="0" hangingPunct="1">
              <a:defRPr sz="12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a:t>© Microsoft Corporation</a:t>
            </a:r>
            <a:endParaRPr lang="en-US" dirty="0"/>
          </a:p>
        </p:txBody>
      </p:sp>
    </p:spTree>
    <p:extLst>
      <p:ext uri="{BB962C8B-B14F-4D97-AF65-F5344CB8AC3E}">
        <p14:creationId xmlns:p14="http://schemas.microsoft.com/office/powerpoint/2010/main" val="341969444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51</a:t>
            </a:fld>
            <a:endParaRPr lang="en-US" dirty="0"/>
          </a:p>
        </p:txBody>
      </p:sp>
      <p:sp>
        <p:nvSpPr>
          <p:cNvPr id="8" name="Footer Placeholder 4">
            <a:extLst>
              <a:ext uri="{FF2B5EF4-FFF2-40B4-BE49-F238E27FC236}">
                <a16:creationId xmlns:a16="http://schemas.microsoft.com/office/drawing/2014/main" id="{8EF3A7C3-9A8B-4D55-9C14-03315A243D5E}"/>
              </a:ext>
            </a:extLst>
          </p:cNvPr>
          <p:cNvSpPr>
            <a:spLocks noGrp="1"/>
          </p:cNvSpPr>
          <p:nvPr>
            <p:ph type="ftr" sz="quarter" idx="4"/>
          </p:nvPr>
        </p:nvSpPr>
        <p:spPr>
          <a:xfrm>
            <a:off x="109220" y="8846820"/>
            <a:ext cx="5811520" cy="195944"/>
          </a:xfrm>
          <a:prstGeom prst="rect">
            <a:avLst/>
          </a:prstGeom>
        </p:spPr>
        <p:txBody>
          <a:bodyPr/>
          <a:lstStyle>
            <a:lvl1pPr>
              <a:defRPr sz="1200"/>
            </a:lvl1pPr>
          </a:lstStyle>
          <a:p>
            <a:r>
              <a:rPr lang="en-US"/>
              <a:t>© Microsoft Corporation</a:t>
            </a:r>
            <a:endParaRPr lang="en-US" dirty="0"/>
          </a:p>
        </p:txBody>
      </p:sp>
    </p:spTree>
    <p:extLst>
      <p:ext uri="{BB962C8B-B14F-4D97-AF65-F5344CB8AC3E}">
        <p14:creationId xmlns:p14="http://schemas.microsoft.com/office/powerpoint/2010/main" val="297632525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52</a:t>
            </a:fld>
            <a:endParaRPr lang="en-US" dirty="0"/>
          </a:p>
        </p:txBody>
      </p:sp>
      <p:sp>
        <p:nvSpPr>
          <p:cNvPr id="7" name="Footer Placeholder 4">
            <a:extLst>
              <a:ext uri="{FF2B5EF4-FFF2-40B4-BE49-F238E27FC236}">
                <a16:creationId xmlns:a16="http://schemas.microsoft.com/office/drawing/2014/main" id="{FEDE7931-982B-4299-A1E5-BBE01277D3EA}"/>
              </a:ext>
            </a:extLst>
          </p:cNvPr>
          <p:cNvSpPr txBox="1">
            <a:spLocks/>
          </p:cNvSpPr>
          <p:nvPr/>
        </p:nvSpPr>
        <p:spPr>
          <a:xfrm>
            <a:off x="109220" y="8846820"/>
            <a:ext cx="5811520" cy="195944"/>
          </a:xfrm>
          <a:prstGeom prst="rect">
            <a:avLst/>
          </a:prstGeom>
        </p:spPr>
        <p:txBody>
          <a:bodyPr/>
          <a:lstStyle>
            <a:defPPr>
              <a:defRPr lang="en-US"/>
            </a:defPPr>
            <a:lvl1pPr marL="0" algn="l" defTabSz="932742" rtl="0" eaLnBrk="1" latinLnBrk="0" hangingPunct="1">
              <a:defRPr sz="12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a:t>© Microsoft Corporation</a:t>
            </a:r>
            <a:endParaRPr lang="en-US" dirty="0"/>
          </a:p>
        </p:txBody>
      </p:sp>
    </p:spTree>
    <p:extLst>
      <p:ext uri="{BB962C8B-B14F-4D97-AF65-F5344CB8AC3E}">
        <p14:creationId xmlns:p14="http://schemas.microsoft.com/office/powerpoint/2010/main" val="349182018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Briefly describe the lesson content.</a:t>
            </a:r>
            <a:endParaRPr lang="en-US" dirty="0"/>
          </a:p>
        </p:txBody>
      </p:sp>
      <p:sp>
        <p:nvSpPr>
          <p:cNvPr id="4" name="Slide Number Placeholder 3"/>
          <p:cNvSpPr>
            <a:spLocks noGrp="1"/>
          </p:cNvSpPr>
          <p:nvPr>
            <p:ph type="sldNum" sz="quarter" idx="10"/>
          </p:nvPr>
        </p:nvSpPr>
        <p:spPr/>
        <p:txBody>
          <a:bodyPr/>
          <a:lstStyle/>
          <a:p>
            <a:fld id="{C1A51FBA-3C6A-4156-BDC9-E8C4A1E9509B}" type="slidenum">
              <a:rPr lang="en-US" smtClean="0"/>
              <a:pPr/>
              <a:t>53</a:t>
            </a:fld>
            <a:endParaRPr lang="en-US" dirty="0"/>
          </a:p>
        </p:txBody>
      </p:sp>
      <p:sp>
        <p:nvSpPr>
          <p:cNvPr id="9" name="Slide Image Placeholder 8">
            <a:extLst>
              <a:ext uri="{FF2B5EF4-FFF2-40B4-BE49-F238E27FC236}">
                <a16:creationId xmlns:a16="http://schemas.microsoft.com/office/drawing/2014/main" id="{6B5C1033-363B-4386-84FC-9C63FB733045}"/>
              </a:ext>
            </a:extLst>
          </p:cNvPr>
          <p:cNvSpPr>
            <a:spLocks noGrp="1" noRot="1" noChangeAspect="1"/>
          </p:cNvSpPr>
          <p:nvPr>
            <p:ph type="sldImg"/>
          </p:nvPr>
        </p:nvSpPr>
        <p:spPr/>
      </p:sp>
      <p:sp>
        <p:nvSpPr>
          <p:cNvPr id="2" name="Footer Placeholder 1">
            <a:extLst>
              <a:ext uri="{FF2B5EF4-FFF2-40B4-BE49-F238E27FC236}">
                <a16:creationId xmlns:a16="http://schemas.microsoft.com/office/drawing/2014/main" id="{42FAB6BA-96BD-4814-BA78-92FB4F3C34D3}"/>
              </a:ext>
            </a:extLst>
          </p:cNvPr>
          <p:cNvSpPr>
            <a:spLocks noGrp="1"/>
          </p:cNvSpPr>
          <p:nvPr>
            <p:ph type="ftr" sz="quarter" idx="4"/>
          </p:nvPr>
        </p:nvSpPr>
        <p:spPr/>
        <p:txBody>
          <a:bodyPr/>
          <a:lstStyle/>
          <a:p>
            <a:r>
              <a:rPr lang="en-US"/>
              <a:t>© Microsoft Corporation</a:t>
            </a:r>
            <a:endParaRPr lang="en-US" dirty="0"/>
          </a:p>
        </p:txBody>
      </p:sp>
    </p:spTree>
    <p:extLst>
      <p:ext uri="{BB962C8B-B14F-4D97-AF65-F5344CB8AC3E}">
        <p14:creationId xmlns:p14="http://schemas.microsoft.com/office/powerpoint/2010/main" val="32612193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Instructor note</a:t>
            </a:r>
          </a:p>
          <a:p>
            <a:r>
              <a:rPr lang="en-US"/>
              <a:t>For additional information about Windows update, review </a:t>
            </a:r>
            <a:r>
              <a:rPr lang="en-US">
                <a:hlinkClick r:id="rId3"/>
              </a:rPr>
              <a:t>How does Windows Update work?</a:t>
            </a:r>
            <a:r>
              <a:rPr lang="en-US"/>
              <a:t> </a:t>
            </a:r>
          </a:p>
          <a:p>
            <a:endParaRPr lang="en-US" dirty="0"/>
          </a:p>
        </p:txBody>
      </p:sp>
      <p:sp>
        <p:nvSpPr>
          <p:cNvPr id="4" name="Slide Number Placeholder 3"/>
          <p:cNvSpPr>
            <a:spLocks noGrp="1"/>
          </p:cNvSpPr>
          <p:nvPr>
            <p:ph type="sldNum" sz="quarter" idx="5"/>
          </p:nvPr>
        </p:nvSpPr>
        <p:spPr/>
        <p:txBody>
          <a:bodyPr/>
          <a:lstStyle/>
          <a:p>
            <a:fld id="{8588C25E-BED3-40F0-97ED-FA10A2254AD3}" type="slidenum">
              <a:rPr lang="en-IN" smtClean="0"/>
              <a:pPr/>
              <a:t>54</a:t>
            </a:fld>
            <a:endParaRPr lang="en-IN" dirty="0"/>
          </a:p>
        </p:txBody>
      </p:sp>
      <p:sp>
        <p:nvSpPr>
          <p:cNvPr id="7" name="Slide Image Placeholder 6">
            <a:extLst>
              <a:ext uri="{FF2B5EF4-FFF2-40B4-BE49-F238E27FC236}">
                <a16:creationId xmlns:a16="http://schemas.microsoft.com/office/drawing/2014/main" id="{AAA36487-7F6E-44D3-B69C-144EF09423BA}"/>
              </a:ext>
            </a:extLst>
          </p:cNvPr>
          <p:cNvSpPr>
            <a:spLocks noGrp="1" noRot="1" noChangeAspect="1"/>
          </p:cNvSpPr>
          <p:nvPr>
            <p:ph type="sldImg"/>
          </p:nvPr>
        </p:nvSpPr>
        <p:spPr/>
      </p:sp>
      <p:sp>
        <p:nvSpPr>
          <p:cNvPr id="2" name="Footer Placeholder 1">
            <a:extLst>
              <a:ext uri="{FF2B5EF4-FFF2-40B4-BE49-F238E27FC236}">
                <a16:creationId xmlns:a16="http://schemas.microsoft.com/office/drawing/2014/main" id="{3427B964-5FFE-4BEF-A90E-CF460C6CFFE5}"/>
              </a:ext>
            </a:extLst>
          </p:cNvPr>
          <p:cNvSpPr>
            <a:spLocks noGrp="1"/>
          </p:cNvSpPr>
          <p:nvPr>
            <p:ph type="ftr" sz="quarter" idx="4"/>
          </p:nvPr>
        </p:nvSpPr>
        <p:spPr/>
        <p:txBody>
          <a:bodyPr/>
          <a:lstStyle/>
          <a:p>
            <a:r>
              <a:rPr lang="en-US"/>
              <a:t>© Microsoft Corporation</a:t>
            </a:r>
            <a:endParaRPr lang="en-US" dirty="0"/>
          </a:p>
        </p:txBody>
      </p:sp>
    </p:spTree>
    <p:extLst>
      <p:ext uri="{BB962C8B-B14F-4D97-AF65-F5344CB8AC3E}">
        <p14:creationId xmlns:p14="http://schemas.microsoft.com/office/powerpoint/2010/main" val="47823033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Instructor note</a:t>
            </a:r>
          </a:p>
          <a:p>
            <a:r>
              <a:rPr lang="en-US"/>
              <a:t>This topic introduces students to WSUS. Make sure that students understand the capabilities and limitations of WSUS.</a:t>
            </a:r>
          </a:p>
          <a:p>
            <a:endParaRPr lang="en-US" dirty="0"/>
          </a:p>
        </p:txBody>
      </p:sp>
      <p:sp>
        <p:nvSpPr>
          <p:cNvPr id="4" name="Slide Number Placeholder 3"/>
          <p:cNvSpPr>
            <a:spLocks noGrp="1"/>
          </p:cNvSpPr>
          <p:nvPr>
            <p:ph type="sldNum" sz="quarter" idx="10"/>
          </p:nvPr>
        </p:nvSpPr>
        <p:spPr/>
        <p:txBody>
          <a:bodyPr/>
          <a:lstStyle/>
          <a:p>
            <a:fld id="{C1A51FBA-3C6A-4156-BDC9-E8C4A1E9509B}" type="slidenum">
              <a:rPr lang="en-US" smtClean="0"/>
              <a:pPr/>
              <a:t>55</a:t>
            </a:fld>
            <a:endParaRPr lang="en-US" dirty="0"/>
          </a:p>
        </p:txBody>
      </p:sp>
      <p:sp>
        <p:nvSpPr>
          <p:cNvPr id="9" name="Slide Image Placeholder 8">
            <a:extLst>
              <a:ext uri="{FF2B5EF4-FFF2-40B4-BE49-F238E27FC236}">
                <a16:creationId xmlns:a16="http://schemas.microsoft.com/office/drawing/2014/main" id="{BABDE2D1-A9B5-4855-811D-C194A41465E5}"/>
              </a:ext>
            </a:extLst>
          </p:cNvPr>
          <p:cNvSpPr>
            <a:spLocks noGrp="1" noRot="1" noChangeAspect="1"/>
          </p:cNvSpPr>
          <p:nvPr>
            <p:ph type="sldImg"/>
          </p:nvPr>
        </p:nvSpPr>
        <p:spPr>
          <a:xfrm>
            <a:off x="3810000" y="65088"/>
            <a:ext cx="2971800" cy="1671637"/>
          </a:xfrm>
        </p:spPr>
      </p:sp>
      <p:sp>
        <p:nvSpPr>
          <p:cNvPr id="2" name="Footer Placeholder 1">
            <a:extLst>
              <a:ext uri="{FF2B5EF4-FFF2-40B4-BE49-F238E27FC236}">
                <a16:creationId xmlns:a16="http://schemas.microsoft.com/office/drawing/2014/main" id="{4A9C0B40-3608-43F8-BD58-79121DAFCB22}"/>
              </a:ext>
            </a:extLst>
          </p:cNvPr>
          <p:cNvSpPr>
            <a:spLocks noGrp="1"/>
          </p:cNvSpPr>
          <p:nvPr>
            <p:ph type="ftr" sz="quarter" idx="4"/>
          </p:nvPr>
        </p:nvSpPr>
        <p:spPr/>
        <p:txBody>
          <a:bodyPr/>
          <a:lstStyle/>
          <a:p>
            <a:r>
              <a:rPr lang="en-US"/>
              <a:t>© Microsoft Corporation</a:t>
            </a:r>
            <a:endParaRPr lang="en-US" dirty="0"/>
          </a:p>
        </p:txBody>
      </p:sp>
    </p:spTree>
    <p:extLst>
      <p:ext uri="{BB962C8B-B14F-4D97-AF65-F5344CB8AC3E}">
        <p14:creationId xmlns:p14="http://schemas.microsoft.com/office/powerpoint/2010/main" val="232934253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1A51FBA-3C6A-4156-BDC9-E8C4A1E9509B}" type="slidenum">
              <a:rPr lang="en-US" smtClean="0"/>
              <a:pPr/>
              <a:t>56</a:t>
            </a:fld>
            <a:endParaRPr lang="en-US" dirty="0"/>
          </a:p>
        </p:txBody>
      </p:sp>
      <p:sp>
        <p:nvSpPr>
          <p:cNvPr id="8" name="Slide Image Placeholder 7">
            <a:extLst>
              <a:ext uri="{FF2B5EF4-FFF2-40B4-BE49-F238E27FC236}">
                <a16:creationId xmlns:a16="http://schemas.microsoft.com/office/drawing/2014/main" id="{CE1D7A45-8BF5-407A-BFE3-9A7F5032F551}"/>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A7CB066-94C1-497C-8661-F5274FE4ED2F}"/>
              </a:ext>
            </a:extLst>
          </p:cNvPr>
          <p:cNvSpPr>
            <a:spLocks noGrp="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918DDA00-35E9-4387-96ED-6635EE4AF468}"/>
              </a:ext>
            </a:extLst>
          </p:cNvPr>
          <p:cNvSpPr>
            <a:spLocks noGrp="1"/>
          </p:cNvSpPr>
          <p:nvPr>
            <p:ph type="ftr" sz="quarter" idx="4"/>
          </p:nvPr>
        </p:nvSpPr>
        <p:spPr/>
        <p:txBody>
          <a:bodyPr/>
          <a:lstStyle/>
          <a:p>
            <a:r>
              <a:rPr lang="en-US"/>
              <a:t>© Microsoft Corporation</a:t>
            </a:r>
            <a:endParaRPr lang="en-US" dirty="0"/>
          </a:p>
        </p:txBody>
      </p:sp>
    </p:spTree>
    <p:extLst>
      <p:ext uri="{BB962C8B-B14F-4D97-AF65-F5344CB8AC3E}">
        <p14:creationId xmlns:p14="http://schemas.microsoft.com/office/powerpoint/2010/main" val="5527021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Instructor note</a:t>
            </a:r>
          </a:p>
          <a:p>
            <a:r>
              <a:rPr lang="en-US"/>
              <a:t>Explain that WSUS is included as a server role. If you install the WSUS server role, then all software prerequisites are installed automatically, including the Windows Internal Database (WID), if required.</a:t>
            </a:r>
          </a:p>
          <a:p>
            <a:endParaRPr lang="en-US" dirty="0"/>
          </a:p>
        </p:txBody>
      </p:sp>
      <p:sp>
        <p:nvSpPr>
          <p:cNvPr id="4" name="Slide Number Placeholder 3"/>
          <p:cNvSpPr>
            <a:spLocks noGrp="1"/>
          </p:cNvSpPr>
          <p:nvPr>
            <p:ph type="sldNum" sz="quarter" idx="10"/>
          </p:nvPr>
        </p:nvSpPr>
        <p:spPr/>
        <p:txBody>
          <a:bodyPr/>
          <a:lstStyle/>
          <a:p>
            <a:fld id="{C1A51FBA-3C6A-4156-BDC9-E8C4A1E9509B}" type="slidenum">
              <a:rPr lang="en-US" smtClean="0"/>
              <a:pPr/>
              <a:t>57</a:t>
            </a:fld>
            <a:endParaRPr lang="en-US" dirty="0"/>
          </a:p>
        </p:txBody>
      </p:sp>
      <p:sp>
        <p:nvSpPr>
          <p:cNvPr id="9" name="Slide Image Placeholder 8">
            <a:extLst>
              <a:ext uri="{FF2B5EF4-FFF2-40B4-BE49-F238E27FC236}">
                <a16:creationId xmlns:a16="http://schemas.microsoft.com/office/drawing/2014/main" id="{9C2DFF21-07EC-4F56-B503-C9836DBB0ABD}"/>
              </a:ext>
            </a:extLst>
          </p:cNvPr>
          <p:cNvSpPr>
            <a:spLocks noGrp="1" noRot="1" noChangeAspect="1"/>
          </p:cNvSpPr>
          <p:nvPr>
            <p:ph type="sldImg"/>
          </p:nvPr>
        </p:nvSpPr>
        <p:spPr>
          <a:xfrm>
            <a:off x="3810000" y="65088"/>
            <a:ext cx="2971800" cy="1671637"/>
          </a:xfrm>
        </p:spPr>
      </p:sp>
      <p:sp>
        <p:nvSpPr>
          <p:cNvPr id="2" name="Footer Placeholder 1">
            <a:extLst>
              <a:ext uri="{FF2B5EF4-FFF2-40B4-BE49-F238E27FC236}">
                <a16:creationId xmlns:a16="http://schemas.microsoft.com/office/drawing/2014/main" id="{ACAE5B7A-843E-4599-9255-6303CD1564E0}"/>
              </a:ext>
            </a:extLst>
          </p:cNvPr>
          <p:cNvSpPr>
            <a:spLocks noGrp="1"/>
          </p:cNvSpPr>
          <p:nvPr>
            <p:ph type="ftr" sz="quarter" idx="4"/>
          </p:nvPr>
        </p:nvSpPr>
        <p:spPr/>
        <p:txBody>
          <a:bodyPr/>
          <a:lstStyle/>
          <a:p>
            <a:r>
              <a:rPr lang="en-US"/>
              <a:t>© Microsoft Corporation</a:t>
            </a:r>
            <a:endParaRPr lang="en-US" dirty="0"/>
          </a:p>
        </p:txBody>
      </p:sp>
    </p:spTree>
    <p:extLst>
      <p:ext uri="{BB962C8B-B14F-4D97-AF65-F5344CB8AC3E}">
        <p14:creationId xmlns:p14="http://schemas.microsoft.com/office/powerpoint/2010/main" val="211741746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Instructor note</a:t>
            </a:r>
          </a:p>
          <a:p>
            <a:r>
              <a:rPr lang="en-US"/>
              <a:t>Explain the four recommended phases for the update management process: assess, identify, evaluate and plan, and deploy. Emphasize that it's essential to repeat the update management process on an ongoing basis as new updates become available to enhance and help protect the production environment.</a:t>
            </a:r>
          </a:p>
          <a:p>
            <a:r>
              <a:rPr lang="en-US"/>
              <a:t>Explain that each phase has different methods and goals for using WSUS features to ensure success during the update-management process. It's important to note that you can employ many of the features in more than one phase.</a:t>
            </a:r>
          </a:p>
          <a:p>
            <a:endParaRPr lang="en-US" dirty="0"/>
          </a:p>
        </p:txBody>
      </p:sp>
      <p:sp>
        <p:nvSpPr>
          <p:cNvPr id="4" name="Slide Number Placeholder 3"/>
          <p:cNvSpPr>
            <a:spLocks noGrp="1"/>
          </p:cNvSpPr>
          <p:nvPr>
            <p:ph type="sldNum" sz="quarter" idx="10"/>
          </p:nvPr>
        </p:nvSpPr>
        <p:spPr/>
        <p:txBody>
          <a:bodyPr/>
          <a:lstStyle/>
          <a:p>
            <a:fld id="{C1A51FBA-3C6A-4156-BDC9-E8C4A1E9509B}" type="slidenum">
              <a:rPr lang="en-US" smtClean="0"/>
              <a:pPr/>
              <a:t>58</a:t>
            </a:fld>
            <a:endParaRPr lang="en-US" dirty="0"/>
          </a:p>
        </p:txBody>
      </p:sp>
      <p:sp>
        <p:nvSpPr>
          <p:cNvPr id="9" name="Slide Image Placeholder 8">
            <a:extLst>
              <a:ext uri="{FF2B5EF4-FFF2-40B4-BE49-F238E27FC236}">
                <a16:creationId xmlns:a16="http://schemas.microsoft.com/office/drawing/2014/main" id="{8720D1CB-ED49-4790-8C39-08FE2906085C}"/>
              </a:ext>
            </a:extLst>
          </p:cNvPr>
          <p:cNvSpPr>
            <a:spLocks noGrp="1" noRot="1" noChangeAspect="1"/>
          </p:cNvSpPr>
          <p:nvPr>
            <p:ph type="sldImg"/>
          </p:nvPr>
        </p:nvSpPr>
        <p:spPr>
          <a:xfrm>
            <a:off x="3810000" y="65088"/>
            <a:ext cx="2971800" cy="1671637"/>
          </a:xfrm>
        </p:spPr>
      </p:sp>
      <p:sp>
        <p:nvSpPr>
          <p:cNvPr id="2" name="Footer Placeholder 1">
            <a:extLst>
              <a:ext uri="{FF2B5EF4-FFF2-40B4-BE49-F238E27FC236}">
                <a16:creationId xmlns:a16="http://schemas.microsoft.com/office/drawing/2014/main" id="{5C5B11D7-9A49-4F03-BD94-8C73A6044B3B}"/>
              </a:ext>
            </a:extLst>
          </p:cNvPr>
          <p:cNvSpPr>
            <a:spLocks noGrp="1"/>
          </p:cNvSpPr>
          <p:nvPr>
            <p:ph type="ftr" sz="quarter" idx="4"/>
          </p:nvPr>
        </p:nvSpPr>
        <p:spPr/>
        <p:txBody>
          <a:bodyPr/>
          <a:lstStyle/>
          <a:p>
            <a:r>
              <a:rPr lang="en-US"/>
              <a:t>© Microsoft Corporation</a:t>
            </a:r>
            <a:endParaRPr lang="en-US" dirty="0"/>
          </a:p>
        </p:txBody>
      </p:sp>
    </p:spTree>
    <p:extLst>
      <p:ext uri="{BB962C8B-B14F-4D97-AF65-F5344CB8AC3E}">
        <p14:creationId xmlns:p14="http://schemas.microsoft.com/office/powerpoint/2010/main" val="411445397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Instructor note</a:t>
            </a:r>
          </a:p>
          <a:p>
            <a:r>
              <a:rPr lang="en-US"/>
              <a:t>Point out that Update Management service in Azure Automation is a free service. The only charge could be for log storage.</a:t>
            </a:r>
          </a:p>
          <a:p>
            <a:r>
              <a:rPr lang="en-US"/>
              <a:t>Also point out that the service is particularly useful for hybrid scenarios, or if you don’t want or need to create a WSUS server. However, it can also work in conjunction with WSUS.</a:t>
            </a:r>
          </a:p>
          <a:p>
            <a:endParaRPr lang="en-US" dirty="0"/>
          </a:p>
        </p:txBody>
      </p:sp>
      <p:sp>
        <p:nvSpPr>
          <p:cNvPr id="4" name="Slide Number Placeholder 3"/>
          <p:cNvSpPr>
            <a:spLocks noGrp="1"/>
          </p:cNvSpPr>
          <p:nvPr>
            <p:ph type="sldNum" sz="quarter" idx="5"/>
          </p:nvPr>
        </p:nvSpPr>
        <p:spPr/>
        <p:txBody>
          <a:bodyPr/>
          <a:lstStyle/>
          <a:p>
            <a:fld id="{8588C25E-BED3-40F0-97ED-FA10A2254AD3}" type="slidenum">
              <a:rPr lang="en-IN" smtClean="0"/>
              <a:pPr/>
              <a:t>59</a:t>
            </a:fld>
            <a:endParaRPr lang="en-IN" dirty="0"/>
          </a:p>
        </p:txBody>
      </p:sp>
      <p:sp>
        <p:nvSpPr>
          <p:cNvPr id="7" name="Slide Image Placeholder 6">
            <a:extLst>
              <a:ext uri="{FF2B5EF4-FFF2-40B4-BE49-F238E27FC236}">
                <a16:creationId xmlns:a16="http://schemas.microsoft.com/office/drawing/2014/main" id="{FAB137FD-DB40-4479-A7AC-CC7E57B5D947}"/>
              </a:ext>
            </a:extLst>
          </p:cNvPr>
          <p:cNvSpPr>
            <a:spLocks noGrp="1" noRot="1" noChangeAspect="1"/>
          </p:cNvSpPr>
          <p:nvPr>
            <p:ph type="sldImg"/>
          </p:nvPr>
        </p:nvSpPr>
        <p:spPr/>
      </p:sp>
      <p:sp>
        <p:nvSpPr>
          <p:cNvPr id="2" name="Footer Placeholder 1">
            <a:extLst>
              <a:ext uri="{FF2B5EF4-FFF2-40B4-BE49-F238E27FC236}">
                <a16:creationId xmlns:a16="http://schemas.microsoft.com/office/drawing/2014/main" id="{317B4A32-5300-45EF-948E-3DCB495DFF87}"/>
              </a:ext>
            </a:extLst>
          </p:cNvPr>
          <p:cNvSpPr>
            <a:spLocks noGrp="1"/>
          </p:cNvSpPr>
          <p:nvPr>
            <p:ph type="ftr" sz="quarter" idx="4"/>
          </p:nvPr>
        </p:nvSpPr>
        <p:spPr/>
        <p:txBody>
          <a:bodyPr/>
          <a:lstStyle/>
          <a:p>
            <a:r>
              <a:rPr lang="en-US"/>
              <a:t>© Microsoft Corporation</a:t>
            </a:r>
            <a:endParaRPr lang="en-US" dirty="0"/>
          </a:p>
        </p:txBody>
      </p:sp>
    </p:spTree>
    <p:extLst>
      <p:ext uri="{BB962C8B-B14F-4D97-AF65-F5344CB8AC3E}">
        <p14:creationId xmlns:p14="http://schemas.microsoft.com/office/powerpoint/2010/main" val="1665303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Discuss the principle of least privilege. Ask students if they currently use the same user account for performing administrative activities and for checking email.</a:t>
            </a:r>
            <a:endParaRPr lang="en-IN" dirty="0"/>
          </a:p>
        </p:txBody>
      </p:sp>
      <p:sp>
        <p:nvSpPr>
          <p:cNvPr id="4" name="Slide Number Placeholder 3"/>
          <p:cNvSpPr>
            <a:spLocks noGrp="1"/>
          </p:cNvSpPr>
          <p:nvPr>
            <p:ph type="sldNum" sz="quarter" idx="10"/>
          </p:nvPr>
        </p:nvSpPr>
        <p:spPr/>
        <p:txBody>
          <a:bodyPr/>
          <a:lstStyle/>
          <a:p>
            <a:fld id="{8588C25E-BED3-40F0-97ED-FA10A2254AD3}" type="slidenum">
              <a:rPr lang="en-IN" smtClean="0"/>
              <a:pPr/>
              <a:t>6</a:t>
            </a:fld>
            <a:endParaRPr lang="en-IN" dirty="0"/>
          </a:p>
        </p:txBody>
      </p:sp>
      <p:sp>
        <p:nvSpPr>
          <p:cNvPr id="9" name="Slide Image Placeholder 8">
            <a:extLst>
              <a:ext uri="{FF2B5EF4-FFF2-40B4-BE49-F238E27FC236}">
                <a16:creationId xmlns:a16="http://schemas.microsoft.com/office/drawing/2014/main" id="{1C1A655B-3D9D-4CF4-90DC-664CAAF4FF3F}"/>
              </a:ext>
            </a:extLst>
          </p:cNvPr>
          <p:cNvSpPr>
            <a:spLocks noGrp="1" noRot="1" noChangeAspect="1"/>
          </p:cNvSpPr>
          <p:nvPr>
            <p:ph type="sldImg"/>
          </p:nvPr>
        </p:nvSpPr>
        <p:spPr>
          <a:xfrm>
            <a:off x="3810000" y="65088"/>
            <a:ext cx="2971800" cy="1671637"/>
          </a:xfrm>
        </p:spPr>
      </p:sp>
      <p:sp>
        <p:nvSpPr>
          <p:cNvPr id="2" name="Footer Placeholder 1">
            <a:extLst>
              <a:ext uri="{FF2B5EF4-FFF2-40B4-BE49-F238E27FC236}">
                <a16:creationId xmlns:a16="http://schemas.microsoft.com/office/drawing/2014/main" id="{91EC7231-5A12-4FD6-B15C-EE59ABEE58AE}"/>
              </a:ext>
            </a:extLst>
          </p:cNvPr>
          <p:cNvSpPr>
            <a:spLocks noGrp="1"/>
          </p:cNvSpPr>
          <p:nvPr>
            <p:ph type="ftr" sz="quarter" idx="4"/>
          </p:nvPr>
        </p:nvSpPr>
        <p:spPr/>
        <p:txBody>
          <a:bodyPr/>
          <a:lstStyle/>
          <a:p>
            <a:r>
              <a:rPr lang="en-US"/>
              <a:t>© Microsoft Corporation</a:t>
            </a:r>
            <a:endParaRPr lang="en-US" dirty="0"/>
          </a:p>
        </p:txBody>
      </p:sp>
    </p:spTree>
    <p:extLst>
      <p:ext uri="{BB962C8B-B14F-4D97-AF65-F5344CB8AC3E}">
        <p14:creationId xmlns:p14="http://schemas.microsoft.com/office/powerpoint/2010/main" val="190522053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60</a:t>
            </a:fld>
            <a:endParaRPr lang="en-US" dirty="0"/>
          </a:p>
        </p:txBody>
      </p:sp>
      <p:sp>
        <p:nvSpPr>
          <p:cNvPr id="8" name="Footer Placeholder 4">
            <a:extLst>
              <a:ext uri="{FF2B5EF4-FFF2-40B4-BE49-F238E27FC236}">
                <a16:creationId xmlns:a16="http://schemas.microsoft.com/office/drawing/2014/main" id="{8EF3A7C3-9A8B-4D55-9C14-03315A243D5E}"/>
              </a:ext>
            </a:extLst>
          </p:cNvPr>
          <p:cNvSpPr>
            <a:spLocks noGrp="1"/>
          </p:cNvSpPr>
          <p:nvPr>
            <p:ph type="ftr" sz="quarter" idx="4"/>
          </p:nvPr>
        </p:nvSpPr>
        <p:spPr>
          <a:xfrm>
            <a:off x="109220" y="8846820"/>
            <a:ext cx="5811520" cy="195944"/>
          </a:xfrm>
          <a:prstGeom prst="rect">
            <a:avLst/>
          </a:prstGeom>
        </p:spPr>
        <p:txBody>
          <a:bodyPr/>
          <a:lstStyle>
            <a:lvl1pPr>
              <a:defRPr sz="1200"/>
            </a:lvl1pPr>
          </a:lstStyle>
          <a:p>
            <a:r>
              <a:rPr lang="en-US"/>
              <a:t>© Microsoft Corporation</a:t>
            </a:r>
            <a:endParaRPr lang="en-US" dirty="0"/>
          </a:p>
        </p:txBody>
      </p:sp>
    </p:spTree>
    <p:extLst>
      <p:ext uri="{BB962C8B-B14F-4D97-AF65-F5344CB8AC3E}">
        <p14:creationId xmlns:p14="http://schemas.microsoft.com/office/powerpoint/2010/main" val="297632525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61</a:t>
            </a:fld>
            <a:endParaRPr lang="en-US" dirty="0"/>
          </a:p>
        </p:txBody>
      </p:sp>
      <p:sp>
        <p:nvSpPr>
          <p:cNvPr id="7" name="Footer Placeholder 6">
            <a:extLst>
              <a:ext uri="{FF2B5EF4-FFF2-40B4-BE49-F238E27FC236}">
                <a16:creationId xmlns:a16="http://schemas.microsoft.com/office/drawing/2014/main" id="{45BF846B-B38D-4096-801B-0AB5B4973A5E}"/>
              </a:ext>
            </a:extLst>
          </p:cNvPr>
          <p:cNvSpPr>
            <a:spLocks noGrp="1"/>
          </p:cNvSpPr>
          <p:nvPr>
            <p:ph type="ftr" sz="quarter" idx="4"/>
          </p:nvPr>
        </p:nvSpPr>
        <p:spPr/>
        <p:txBody>
          <a:bodyPr/>
          <a:lstStyle/>
          <a:p>
            <a:r>
              <a:rPr lang="en-US"/>
              <a:t>© Microsoft Corporation</a:t>
            </a:r>
            <a:endParaRPr lang="en-US" dirty="0"/>
          </a:p>
        </p:txBody>
      </p:sp>
    </p:spTree>
    <p:extLst>
      <p:ext uri="{BB962C8B-B14F-4D97-AF65-F5344CB8AC3E}">
        <p14:creationId xmlns:p14="http://schemas.microsoft.com/office/powerpoint/2010/main" val="265193045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8B554F4-CAF1-419B-A28B-733301D939E6}" type="slidenum">
              <a:rPr lang="en-US" smtClean="0"/>
              <a:pPr/>
              <a:t>62</a:t>
            </a:fld>
            <a:endParaRPr lang="en-US" dirty="0"/>
          </a:p>
        </p:txBody>
      </p:sp>
      <p:sp>
        <p:nvSpPr>
          <p:cNvPr id="6" name="Slide Image Placeholder 5">
            <a:extLst>
              <a:ext uri="{FF2B5EF4-FFF2-40B4-BE49-F238E27FC236}">
                <a16:creationId xmlns:a16="http://schemas.microsoft.com/office/drawing/2014/main" id="{7E680A5E-00A2-4DBF-B0F3-747D75D0C12F}"/>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1A9B7B54-F8A7-488A-B8F1-5158AA78BE77}"/>
              </a:ext>
            </a:extLst>
          </p:cNvPr>
          <p:cNvSpPr>
            <a:spLocks noGrp="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22CFDB8D-65DC-42A5-B160-75CC27A48809}"/>
              </a:ext>
            </a:extLst>
          </p:cNvPr>
          <p:cNvSpPr>
            <a:spLocks noGrp="1"/>
          </p:cNvSpPr>
          <p:nvPr>
            <p:ph type="ftr" sz="quarter" idx="4"/>
          </p:nvPr>
        </p:nvSpPr>
        <p:spPr/>
        <p:txBody>
          <a:bodyPr/>
          <a:lstStyle/>
          <a:p>
            <a:r>
              <a:rPr lang="en-US"/>
              <a:t>© Microsoft Corporation</a:t>
            </a:r>
            <a:endParaRPr lang="en-US" dirty="0"/>
          </a:p>
        </p:txBody>
      </p:sp>
    </p:spTree>
    <p:extLst>
      <p:ext uri="{BB962C8B-B14F-4D97-AF65-F5344CB8AC3E}">
        <p14:creationId xmlns:p14="http://schemas.microsoft.com/office/powerpoint/2010/main" val="177270302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588C25E-BED3-40F0-97ED-FA10A2254AD3}" type="slidenum">
              <a:rPr lang="en-IN" smtClean="0"/>
              <a:pPr/>
              <a:t>63</a:t>
            </a:fld>
            <a:endParaRPr lang="en-IN" dirty="0"/>
          </a:p>
        </p:txBody>
      </p:sp>
      <p:sp>
        <p:nvSpPr>
          <p:cNvPr id="8" name="Slide Image Placeholder 7">
            <a:extLst>
              <a:ext uri="{FF2B5EF4-FFF2-40B4-BE49-F238E27FC236}">
                <a16:creationId xmlns:a16="http://schemas.microsoft.com/office/drawing/2014/main" id="{617E36B9-C6CE-4E62-BB69-1403E7872D11}"/>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7618FC27-1586-40E0-9621-3549EE455136}"/>
              </a:ext>
            </a:extLst>
          </p:cNvPr>
          <p:cNvSpPr>
            <a:spLocks noGrp="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A1CC74FE-E032-45EC-A709-F3F8BFAC2875}"/>
              </a:ext>
            </a:extLst>
          </p:cNvPr>
          <p:cNvSpPr>
            <a:spLocks noGrp="1"/>
          </p:cNvSpPr>
          <p:nvPr>
            <p:ph type="ftr" sz="quarter" idx="4"/>
          </p:nvPr>
        </p:nvSpPr>
        <p:spPr/>
        <p:txBody>
          <a:bodyPr/>
          <a:lstStyle/>
          <a:p>
            <a:r>
              <a:rPr lang="en-US"/>
              <a:t>© Microsoft Corporation</a:t>
            </a:r>
            <a:endParaRPr lang="en-US" dirty="0"/>
          </a:p>
        </p:txBody>
      </p:sp>
    </p:spTree>
    <p:extLst>
      <p:ext uri="{BB962C8B-B14F-4D97-AF65-F5344CB8AC3E}">
        <p14:creationId xmlns:p14="http://schemas.microsoft.com/office/powerpoint/2010/main" val="270931234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588C25E-BED3-40F0-97ED-FA10A2254AD3}" type="slidenum">
              <a:rPr lang="en-IN" smtClean="0"/>
              <a:pPr/>
              <a:t>64</a:t>
            </a:fld>
            <a:endParaRPr lang="en-IN" dirty="0"/>
          </a:p>
        </p:txBody>
      </p:sp>
      <p:sp>
        <p:nvSpPr>
          <p:cNvPr id="8" name="Slide Image Placeholder 7">
            <a:extLst>
              <a:ext uri="{FF2B5EF4-FFF2-40B4-BE49-F238E27FC236}">
                <a16:creationId xmlns:a16="http://schemas.microsoft.com/office/drawing/2014/main" id="{DDF28F6B-3CDE-4D1C-B290-FBD35D39D3BF}"/>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0EDC0D11-8433-48BC-95FA-E85CEF2C62F7}"/>
              </a:ext>
            </a:extLst>
          </p:cNvPr>
          <p:cNvSpPr>
            <a:spLocks noGrp="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FD320E3F-681A-4321-851B-808B466B6653}"/>
              </a:ext>
            </a:extLst>
          </p:cNvPr>
          <p:cNvSpPr>
            <a:spLocks noGrp="1"/>
          </p:cNvSpPr>
          <p:nvPr>
            <p:ph type="ftr" sz="quarter" idx="4"/>
          </p:nvPr>
        </p:nvSpPr>
        <p:spPr/>
        <p:txBody>
          <a:bodyPr/>
          <a:lstStyle/>
          <a:p>
            <a:r>
              <a:rPr lang="en-US"/>
              <a:t>© Microsoft Corporation</a:t>
            </a:r>
            <a:endParaRPr lang="en-US" dirty="0"/>
          </a:p>
        </p:txBody>
      </p:sp>
    </p:spTree>
    <p:extLst>
      <p:ext uri="{BB962C8B-B14F-4D97-AF65-F5344CB8AC3E}">
        <p14:creationId xmlns:p14="http://schemas.microsoft.com/office/powerpoint/2010/main" val="233991832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588C25E-BED3-40F0-97ED-FA10A2254AD3}" type="slidenum">
              <a:rPr lang="en-IN" smtClean="0"/>
              <a:pPr/>
              <a:t>65</a:t>
            </a:fld>
            <a:endParaRPr lang="en-IN" dirty="0"/>
          </a:p>
        </p:txBody>
      </p:sp>
      <p:sp>
        <p:nvSpPr>
          <p:cNvPr id="8" name="Slide Image Placeholder 7">
            <a:extLst>
              <a:ext uri="{FF2B5EF4-FFF2-40B4-BE49-F238E27FC236}">
                <a16:creationId xmlns:a16="http://schemas.microsoft.com/office/drawing/2014/main" id="{E697DBE5-91F8-4D30-8D8B-7F43DCD5ED56}"/>
              </a:ext>
            </a:extLst>
          </p:cNvPr>
          <p:cNvSpPr>
            <a:spLocks noGrp="1" noRot="1" noChangeAspect="1"/>
          </p:cNvSpPr>
          <p:nvPr>
            <p:ph type="sldImg"/>
          </p:nvPr>
        </p:nvSpPr>
        <p:spPr>
          <a:xfrm>
            <a:off x="3810000" y="65088"/>
            <a:ext cx="2971800" cy="1671637"/>
          </a:xfrm>
        </p:spPr>
      </p:sp>
      <p:sp>
        <p:nvSpPr>
          <p:cNvPr id="9" name="Notes Placeholder 8">
            <a:extLst>
              <a:ext uri="{FF2B5EF4-FFF2-40B4-BE49-F238E27FC236}">
                <a16:creationId xmlns:a16="http://schemas.microsoft.com/office/drawing/2014/main" id="{0761B6C6-EA27-476B-AE57-6BC6AC484BF8}"/>
              </a:ext>
            </a:extLst>
          </p:cNvPr>
          <p:cNvSpPr>
            <a:spLocks noGrp="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7ABFE367-6ACF-4809-8F33-50622957C51A}"/>
              </a:ext>
            </a:extLst>
          </p:cNvPr>
          <p:cNvSpPr>
            <a:spLocks noGrp="1"/>
          </p:cNvSpPr>
          <p:nvPr>
            <p:ph type="ftr" sz="quarter" idx="4"/>
          </p:nvPr>
        </p:nvSpPr>
        <p:spPr/>
        <p:txBody>
          <a:bodyPr/>
          <a:lstStyle/>
          <a:p>
            <a:r>
              <a:rPr lang="en-US"/>
              <a:t>© Microsoft Corporation</a:t>
            </a:r>
            <a:endParaRPr lang="en-US" dirty="0"/>
          </a:p>
        </p:txBody>
      </p:sp>
    </p:spTree>
    <p:extLst>
      <p:ext uri="{BB962C8B-B14F-4D97-AF65-F5344CB8AC3E}">
        <p14:creationId xmlns:p14="http://schemas.microsoft.com/office/powerpoint/2010/main" val="348669777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66</a:t>
            </a:fld>
            <a:endParaRPr lang="en-US" dirty="0"/>
          </a:p>
        </p:txBody>
      </p:sp>
      <p:sp>
        <p:nvSpPr>
          <p:cNvPr id="7" name="Footer Placeholder 4">
            <a:extLst>
              <a:ext uri="{FF2B5EF4-FFF2-40B4-BE49-F238E27FC236}">
                <a16:creationId xmlns:a16="http://schemas.microsoft.com/office/drawing/2014/main" id="{96AEF4C6-352F-4941-ACC0-67261A52F491}"/>
              </a:ext>
            </a:extLst>
          </p:cNvPr>
          <p:cNvSpPr txBox="1">
            <a:spLocks/>
          </p:cNvSpPr>
          <p:nvPr/>
        </p:nvSpPr>
        <p:spPr>
          <a:xfrm>
            <a:off x="109220" y="8846820"/>
            <a:ext cx="5811520" cy="195944"/>
          </a:xfrm>
          <a:prstGeom prst="rect">
            <a:avLst/>
          </a:prstGeom>
        </p:spPr>
        <p:txBody>
          <a:bodyPr/>
          <a:lstStyle>
            <a:defPPr>
              <a:defRPr lang="en-US"/>
            </a:defPPr>
            <a:lvl1pPr marL="0" algn="l" defTabSz="932742" rtl="0" eaLnBrk="1" latinLnBrk="0" hangingPunct="1">
              <a:defRPr sz="12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a:t>© Microsoft Corporation</a:t>
            </a:r>
            <a:endParaRPr lang="en-US" dirty="0"/>
          </a:p>
        </p:txBody>
      </p:sp>
    </p:spTree>
    <p:extLst>
      <p:ext uri="{BB962C8B-B14F-4D97-AF65-F5344CB8AC3E}">
        <p14:creationId xmlns:p14="http://schemas.microsoft.com/office/powerpoint/2010/main" val="109452142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67</a:t>
            </a:fld>
            <a:endParaRPr lang="en-US" dirty="0"/>
          </a:p>
        </p:txBody>
      </p:sp>
      <p:sp>
        <p:nvSpPr>
          <p:cNvPr id="7" name="Footer Placeholder 4">
            <a:extLst>
              <a:ext uri="{FF2B5EF4-FFF2-40B4-BE49-F238E27FC236}">
                <a16:creationId xmlns:a16="http://schemas.microsoft.com/office/drawing/2014/main" id="{EABB6D25-9DC9-4780-BF30-B486702AAC3E}"/>
              </a:ext>
            </a:extLst>
          </p:cNvPr>
          <p:cNvSpPr txBox="1">
            <a:spLocks/>
          </p:cNvSpPr>
          <p:nvPr/>
        </p:nvSpPr>
        <p:spPr>
          <a:xfrm>
            <a:off x="109220" y="8846820"/>
            <a:ext cx="5811520" cy="195944"/>
          </a:xfrm>
          <a:prstGeom prst="rect">
            <a:avLst/>
          </a:prstGeom>
        </p:spPr>
        <p:txBody>
          <a:bodyPr/>
          <a:lstStyle>
            <a:defPPr>
              <a:defRPr lang="en-US"/>
            </a:defPPr>
            <a:lvl1pPr marL="0" algn="l" defTabSz="932742" rtl="0" eaLnBrk="1" latinLnBrk="0" hangingPunct="1">
              <a:defRPr sz="12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a:t>© Microsoft Corporation</a:t>
            </a:r>
            <a:endParaRPr lang="en-US" dirty="0"/>
          </a:p>
        </p:txBody>
      </p:sp>
    </p:spTree>
    <p:extLst>
      <p:ext uri="{BB962C8B-B14F-4D97-AF65-F5344CB8AC3E}">
        <p14:creationId xmlns:p14="http://schemas.microsoft.com/office/powerpoint/2010/main" val="355546430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7B9D4F-5F19-438C-92E8-037C6AE8F87D}" type="slidenum">
              <a:rPr lang="en-US" smtClean="0"/>
              <a:t>68</a:t>
            </a:fld>
            <a:endParaRPr lang="en-US" dirty="0"/>
          </a:p>
        </p:txBody>
      </p:sp>
      <p:sp>
        <p:nvSpPr>
          <p:cNvPr id="5" name="Footer Placeholder 4">
            <a:extLst>
              <a:ext uri="{FF2B5EF4-FFF2-40B4-BE49-F238E27FC236}">
                <a16:creationId xmlns:a16="http://schemas.microsoft.com/office/drawing/2014/main" id="{0AE2B6F1-3207-44FB-A3CF-10531E189CF3}"/>
              </a:ext>
            </a:extLst>
          </p:cNvPr>
          <p:cNvSpPr>
            <a:spLocks noGrp="1"/>
          </p:cNvSpPr>
          <p:nvPr>
            <p:ph type="ftr" sz="quarter" idx="4"/>
          </p:nvPr>
        </p:nvSpPr>
        <p:spPr/>
        <p:txBody>
          <a:bodyPr/>
          <a:lstStyle/>
          <a:p>
            <a:r>
              <a:rPr lang="en-US"/>
              <a:t>© Microsoft Corporation</a:t>
            </a:r>
            <a:endParaRPr lang="en-US" dirty="0"/>
          </a:p>
        </p:txBody>
      </p:sp>
    </p:spTree>
    <p:extLst>
      <p:ext uri="{BB962C8B-B14F-4D97-AF65-F5344CB8AC3E}">
        <p14:creationId xmlns:p14="http://schemas.microsoft.com/office/powerpoint/2010/main" val="552614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588C25E-BED3-40F0-97ED-FA10A2254AD3}" type="slidenum">
              <a:rPr lang="en-IN" smtClean="0"/>
              <a:pPr/>
              <a:t>7</a:t>
            </a:fld>
            <a:endParaRPr lang="en-IN" dirty="0"/>
          </a:p>
        </p:txBody>
      </p:sp>
      <p:sp>
        <p:nvSpPr>
          <p:cNvPr id="8" name="Slide Image Placeholder 7">
            <a:extLst>
              <a:ext uri="{FF2B5EF4-FFF2-40B4-BE49-F238E27FC236}">
                <a16:creationId xmlns:a16="http://schemas.microsoft.com/office/drawing/2014/main" id="{59EAD7EE-F502-456B-8D73-AFAD6332C101}"/>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7D4663CB-7DE8-41B8-A647-88B89F58D5F1}"/>
              </a:ext>
            </a:extLst>
          </p:cNvPr>
          <p:cNvSpPr>
            <a:spLocks noGrp="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E56C30B5-ED83-4311-AC4C-78B056411AA2}"/>
              </a:ext>
            </a:extLst>
          </p:cNvPr>
          <p:cNvSpPr>
            <a:spLocks noGrp="1"/>
          </p:cNvSpPr>
          <p:nvPr>
            <p:ph type="ftr" sz="quarter" idx="4"/>
          </p:nvPr>
        </p:nvSpPr>
        <p:spPr/>
        <p:txBody>
          <a:bodyPr/>
          <a:lstStyle/>
          <a:p>
            <a:r>
              <a:rPr lang="en-US"/>
              <a:t>© Microsoft Corporation</a:t>
            </a:r>
            <a:endParaRPr lang="en-US" dirty="0"/>
          </a:p>
        </p:txBody>
      </p:sp>
    </p:spTree>
    <p:extLst>
      <p:ext uri="{BB962C8B-B14F-4D97-AF65-F5344CB8AC3E}">
        <p14:creationId xmlns:p14="http://schemas.microsoft.com/office/powerpoint/2010/main" val="2784517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
        <p:nvSpPr>
          <p:cNvPr id="7" name="Footer Placeholder 4">
            <a:extLst>
              <a:ext uri="{FF2B5EF4-FFF2-40B4-BE49-F238E27FC236}">
                <a16:creationId xmlns:a16="http://schemas.microsoft.com/office/drawing/2014/main" id="{C2B96175-D971-4B78-BE72-F4E69C31E765}"/>
              </a:ext>
            </a:extLst>
          </p:cNvPr>
          <p:cNvSpPr txBox="1">
            <a:spLocks/>
          </p:cNvSpPr>
          <p:nvPr/>
        </p:nvSpPr>
        <p:spPr>
          <a:xfrm>
            <a:off x="109220" y="8846820"/>
            <a:ext cx="5811520" cy="195944"/>
          </a:xfrm>
          <a:prstGeom prst="rect">
            <a:avLst/>
          </a:prstGeom>
        </p:spPr>
        <p:txBody>
          <a:bodyPr/>
          <a:lstStyle>
            <a:defPPr>
              <a:defRPr lang="en-US"/>
            </a:defPPr>
            <a:lvl1pPr marL="0" algn="l" defTabSz="932742" rtl="0" eaLnBrk="1" latinLnBrk="0" hangingPunct="1">
              <a:defRPr sz="12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a:t>© Microsoft Corporation</a:t>
            </a:r>
            <a:endParaRPr lang="en-US" dirty="0"/>
          </a:p>
        </p:txBody>
      </p:sp>
    </p:spTree>
    <p:extLst>
      <p:ext uri="{BB962C8B-B14F-4D97-AF65-F5344CB8AC3E}">
        <p14:creationId xmlns:p14="http://schemas.microsoft.com/office/powerpoint/2010/main" val="156121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190500" y="1943100"/>
            <a:ext cx="6591300" cy="6804071"/>
          </a:xfrm>
        </p:spPr>
        <p:txBody>
          <a:bodyPr/>
          <a:lstStyle/>
          <a:p>
            <a:r>
              <a:rPr lang="en-US" dirty="0"/>
              <a:t>Slide 1: Provide brief description of Protected Users group, authentication policies, and authentication policy silos.</a:t>
            </a:r>
          </a:p>
          <a:p>
            <a:br>
              <a:rPr lang="en-US" dirty="0"/>
            </a:br>
            <a:endParaRPr lang="en-IN" dirty="0"/>
          </a:p>
        </p:txBody>
      </p:sp>
      <p:sp>
        <p:nvSpPr>
          <p:cNvPr id="4" name="Slide Number Placeholder 3"/>
          <p:cNvSpPr>
            <a:spLocks noGrp="1"/>
          </p:cNvSpPr>
          <p:nvPr>
            <p:ph type="sldNum" sz="quarter" idx="10"/>
          </p:nvPr>
        </p:nvSpPr>
        <p:spPr/>
        <p:txBody>
          <a:bodyPr/>
          <a:lstStyle/>
          <a:p>
            <a:fld id="{8588C25E-BED3-40F0-97ED-FA10A2254AD3}" type="slidenum">
              <a:rPr lang="en-IN" smtClean="0"/>
              <a:pPr/>
              <a:t>9</a:t>
            </a:fld>
            <a:endParaRPr lang="en-IN" dirty="0"/>
          </a:p>
        </p:txBody>
      </p:sp>
      <p:sp>
        <p:nvSpPr>
          <p:cNvPr id="9" name="Slide Image Placeholder 8">
            <a:extLst>
              <a:ext uri="{FF2B5EF4-FFF2-40B4-BE49-F238E27FC236}">
                <a16:creationId xmlns:a16="http://schemas.microsoft.com/office/drawing/2014/main" id="{0E7B8F80-FDE8-4E11-A1CB-9ABE6483BA54}"/>
              </a:ext>
            </a:extLst>
          </p:cNvPr>
          <p:cNvSpPr>
            <a:spLocks noGrp="1" noRot="1" noChangeAspect="1"/>
          </p:cNvSpPr>
          <p:nvPr>
            <p:ph type="sldImg"/>
          </p:nvPr>
        </p:nvSpPr>
        <p:spPr>
          <a:xfrm>
            <a:off x="3810000" y="65088"/>
            <a:ext cx="2971800" cy="1671637"/>
          </a:xfrm>
        </p:spPr>
      </p:sp>
      <p:sp>
        <p:nvSpPr>
          <p:cNvPr id="2" name="Footer Placeholder 1">
            <a:extLst>
              <a:ext uri="{FF2B5EF4-FFF2-40B4-BE49-F238E27FC236}">
                <a16:creationId xmlns:a16="http://schemas.microsoft.com/office/drawing/2014/main" id="{B8C29D64-1C34-44F0-A6B4-26276A7B365A}"/>
              </a:ext>
            </a:extLst>
          </p:cNvPr>
          <p:cNvSpPr>
            <a:spLocks noGrp="1"/>
          </p:cNvSpPr>
          <p:nvPr>
            <p:ph type="ftr" sz="quarter" idx="4"/>
          </p:nvPr>
        </p:nvSpPr>
        <p:spPr/>
        <p:txBody>
          <a:bodyPr/>
          <a:lstStyle/>
          <a:p>
            <a:r>
              <a:rPr lang="en-US"/>
              <a:t>© Microsoft Corporation</a:t>
            </a:r>
            <a:endParaRPr lang="en-US" dirty="0"/>
          </a:p>
        </p:txBody>
      </p:sp>
    </p:spTree>
    <p:extLst>
      <p:ext uri="{BB962C8B-B14F-4D97-AF65-F5344CB8AC3E}">
        <p14:creationId xmlns:p14="http://schemas.microsoft.com/office/powerpoint/2010/main" val="33285112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Azure-013">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D45B90F-ED15-44D3-96B2-5A10DBE549C7}"/>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013 course title</a:t>
            </a:r>
          </a:p>
        </p:txBody>
      </p:sp>
      <p:pic>
        <p:nvPicPr>
          <p:cNvPr id="5" name="Picture 4">
            <a:extLst>
              <a:ext uri="{FF2B5EF4-FFF2-40B4-BE49-F238E27FC236}">
                <a16:creationId xmlns:a16="http://schemas.microsoft.com/office/drawing/2014/main" id="{B0419340-DB0C-B34E-84FE-2AA1A19A58C9}"/>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5074" y="0"/>
            <a:ext cx="6093577" cy="6994525"/>
          </a:xfrm>
          <a:prstGeom prst="rect">
            <a:avLst/>
          </a:prstGeom>
        </p:spPr>
      </p:pic>
      <p:sp>
        <p:nvSpPr>
          <p:cNvPr id="6" name="Text Box 3">
            <a:extLst>
              <a:ext uri="{FF2B5EF4-FFF2-40B4-BE49-F238E27FC236}">
                <a16:creationId xmlns:a16="http://schemas.microsoft.com/office/drawing/2014/main" id="{7655F3DD-5E48-45CA-8835-7C62F6A54A7B}"/>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7" name="Picture 6">
            <a:extLst>
              <a:ext uri="{FF2B5EF4-FFF2-40B4-BE49-F238E27FC236}">
                <a16:creationId xmlns:a16="http://schemas.microsoft.com/office/drawing/2014/main" id="{829B3EE3-78C9-42D1-8CA3-0D7AA40D20A8}"/>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5074" y="0"/>
            <a:ext cx="6093577" cy="6994525"/>
          </a:xfrm>
          <a:prstGeom prst="rect">
            <a:avLst/>
          </a:prstGeom>
        </p:spPr>
      </p:pic>
      <p:sp>
        <p:nvSpPr>
          <p:cNvPr id="8" name="Text Box 3">
            <a:extLst>
              <a:ext uri="{FF2B5EF4-FFF2-40B4-BE49-F238E27FC236}">
                <a16:creationId xmlns:a16="http://schemas.microsoft.com/office/drawing/2014/main" id="{D5C9C0CA-5412-444C-AB27-254242F36789}"/>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0" name="Picture 9">
            <a:extLst>
              <a:ext uri="{FF2B5EF4-FFF2-40B4-BE49-F238E27FC236}">
                <a16:creationId xmlns:a16="http://schemas.microsoft.com/office/drawing/2014/main" id="{B4F44138-DA16-438A-A9CC-A0DA568A578A}"/>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5074" y="0"/>
            <a:ext cx="6093577" cy="6994525"/>
          </a:xfrm>
          <a:prstGeom prst="rect">
            <a:avLst/>
          </a:prstGeom>
        </p:spPr>
      </p:pic>
      <p:sp>
        <p:nvSpPr>
          <p:cNvPr id="11" name="Text Box 3">
            <a:extLst>
              <a:ext uri="{FF2B5EF4-FFF2-40B4-BE49-F238E27FC236}">
                <a16:creationId xmlns:a16="http://schemas.microsoft.com/office/drawing/2014/main" id="{F95D034C-1400-44EE-9EE8-916E4B937225}"/>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2" name="Picture 11">
            <a:extLst>
              <a:ext uri="{FF2B5EF4-FFF2-40B4-BE49-F238E27FC236}">
                <a16:creationId xmlns:a16="http://schemas.microsoft.com/office/drawing/2014/main" id="{31087E75-CE0A-44D2-88D7-501C474506D0}"/>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901" y="0"/>
            <a:ext cx="2833511" cy="1270000"/>
          </a:xfrm>
          <a:prstGeom prst="rect">
            <a:avLst/>
          </a:prstGeom>
        </p:spPr>
      </p:pic>
      <p:pic>
        <p:nvPicPr>
          <p:cNvPr id="13" name="Picture 12">
            <a:extLst>
              <a:ext uri="{FF2B5EF4-FFF2-40B4-BE49-F238E27FC236}">
                <a16:creationId xmlns:a16="http://schemas.microsoft.com/office/drawing/2014/main" id="{F0436F2F-8073-42D9-8476-6182D40216B6}"/>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75074" y="0"/>
            <a:ext cx="6093577" cy="6994525"/>
          </a:xfrm>
          <a:prstGeom prst="rect">
            <a:avLst/>
          </a:prstGeom>
        </p:spPr>
      </p:pic>
      <p:sp>
        <p:nvSpPr>
          <p:cNvPr id="14" name="Text Box 3">
            <a:extLst>
              <a:ext uri="{FF2B5EF4-FFF2-40B4-BE49-F238E27FC236}">
                <a16:creationId xmlns:a16="http://schemas.microsoft.com/office/drawing/2014/main" id="{EDF3A509-A6D2-464E-93B2-B7FE5F7C6615}"/>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5" name="Picture 14">
            <a:extLst>
              <a:ext uri="{FF2B5EF4-FFF2-40B4-BE49-F238E27FC236}">
                <a16:creationId xmlns:a16="http://schemas.microsoft.com/office/drawing/2014/main" id="{D9F65C13-9517-46D7-B172-E7B0C864FF0B}"/>
              </a:ext>
              <a:ext uri="{C183D7F6-B498-43B3-948B-1728B52AA6E4}">
                <adec:decorative xmlns:adec="http://schemas.microsoft.com/office/drawing/2017/decorative" val="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8901" y="0"/>
            <a:ext cx="2833511" cy="1270000"/>
          </a:xfrm>
          <a:prstGeom prst="rect">
            <a:avLst/>
          </a:prstGeom>
        </p:spPr>
      </p:pic>
    </p:spTree>
    <p:extLst>
      <p:ext uri="{BB962C8B-B14F-4D97-AF65-F5344CB8AC3E}">
        <p14:creationId xmlns:p14="http://schemas.microsoft.com/office/powerpoint/2010/main" val="405933362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Graphic with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B612EA3-156C-452F-8FA1-54D65FBA2413}"/>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75A61170-B667-49B9-91A9-CA1EE6ED9C34}"/>
              </a:ext>
            </a:extLst>
          </p:cNvPr>
          <p:cNvSpPr>
            <a:spLocks noGrp="1"/>
          </p:cNvSpPr>
          <p:nvPr>
            <p:ph sz="quarter" idx="10"/>
          </p:nvPr>
        </p:nvSpPr>
        <p:spPr>
          <a:xfrm>
            <a:off x="465138" y="1976283"/>
            <a:ext cx="11544299" cy="45689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743D4475-E0D7-41E4-87CD-97BEDF3BBC5D}"/>
              </a:ext>
            </a:extLst>
          </p:cNvPr>
          <p:cNvSpPr>
            <a:spLocks noGrp="1"/>
          </p:cNvSpPr>
          <p:nvPr>
            <p:ph type="body" sz="quarter" idx="11"/>
          </p:nvPr>
        </p:nvSpPr>
        <p:spPr>
          <a:xfrm>
            <a:off x="464566" y="1143053"/>
            <a:ext cx="11530584" cy="676275"/>
          </a:xfrm>
        </p:spPr>
        <p:txBody>
          <a:bodyPr anchor="b" anchorCtr="0"/>
          <a:lstStyle>
            <a:lvl1pPr>
              <a:defRPr/>
            </a:lvl1pPr>
          </a:lstStyle>
          <a:p>
            <a:pPr lvl="0"/>
            <a:r>
              <a:rPr lang="en-US"/>
              <a:t>Click to edit Master text styles</a:t>
            </a:r>
          </a:p>
        </p:txBody>
      </p:sp>
    </p:spTree>
    <p:extLst>
      <p:ext uri="{BB962C8B-B14F-4D97-AF65-F5344CB8AC3E}">
        <p14:creationId xmlns:p14="http://schemas.microsoft.com/office/powerpoint/2010/main" val="411139179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Numbered lis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FB30524-C680-401C-BFC1-D633D7036D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B6E419-2F34-4B90-A5D3-AF6BBBEA5788}"/>
              </a:ext>
            </a:extLst>
          </p:cNvPr>
          <p:cNvSpPr>
            <a:spLocks noGrp="1"/>
          </p:cNvSpPr>
          <p:nvPr>
            <p:ph idx="1" hasCustomPrompt="1"/>
          </p:nvPr>
        </p:nvSpPr>
        <p:spPr>
          <a:xfrm>
            <a:off x="465138" y="1463039"/>
            <a:ext cx="11458194" cy="5082224"/>
          </a:xfrm>
          <a:prstGeom prst="rect">
            <a:avLst/>
          </a:prstGeom>
        </p:spPr>
        <p:txBody>
          <a:bodyPr lIns="0">
            <a:noAutofit/>
          </a:bodyPr>
          <a:lstStyle>
            <a:lvl1pPr marL="344488" indent="-344488">
              <a:spcBef>
                <a:spcPts val="600"/>
              </a:spcBef>
              <a:spcAft>
                <a:spcPts val="0"/>
              </a:spcAft>
              <a:buSzPct val="100000"/>
              <a:buFont typeface="+mj-lt"/>
              <a:buAutoNum type="arabicPeriod"/>
              <a:defRPr sz="2000" b="0">
                <a:latin typeface="+mn-lt"/>
              </a:defRPr>
            </a:lvl1pPr>
            <a:lvl2pPr marL="625475" indent="-280988">
              <a:spcBef>
                <a:spcPts val="600"/>
              </a:spcBef>
              <a:spcAft>
                <a:spcPts val="0"/>
              </a:spcAft>
              <a:buFont typeface="Arial" panose="020B0604020202020204" pitchFamily="34" charset="0"/>
              <a:buChar char="•"/>
              <a:defRPr sz="2000" b="0">
                <a:latin typeface="+mn-lt"/>
              </a:defRPr>
            </a:lvl2pPr>
            <a:lvl3pPr marL="850392" indent="-283464">
              <a:spcBef>
                <a:spcPts val="600"/>
              </a:spcBef>
              <a:spcAft>
                <a:spcPts val="0"/>
              </a:spcAft>
              <a:buFont typeface="+mj-lt"/>
              <a:buAutoNum type="alphaLcParenR"/>
              <a:tabLst/>
              <a:defRPr sz="2000" b="0">
                <a:solidFill>
                  <a:schemeClr val="tx1"/>
                </a:solidFill>
                <a:latin typeface="+mn-lt"/>
              </a:defRPr>
            </a:lvl3pPr>
            <a:lvl4pPr marL="1204913" indent="-282575">
              <a:spcBef>
                <a:spcPts val="600"/>
              </a:spcBef>
              <a:spcAft>
                <a:spcPts val="0"/>
              </a:spcAft>
              <a:buFont typeface="+mj-lt"/>
              <a:buAutoNum type="romanLcPeriod"/>
              <a:defRPr sz="2000" b="0">
                <a:latin typeface="+mn-lt"/>
              </a:defRPr>
            </a:lvl4pPr>
            <a:lvl5pPr marL="1538288" indent="-282575">
              <a:spcBef>
                <a:spcPts val="600"/>
              </a:spcBef>
              <a:spcAft>
                <a:spcPts val="600"/>
              </a:spcAft>
              <a:buFont typeface="Arial" panose="020B0604020202020204" pitchFamily="34" charset="0"/>
              <a:buChar char="•"/>
              <a:defRPr sz="2000" b="0">
                <a:latin typeface="+mn-lt"/>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2326146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92A0FD4-3BB4-448E-830D-BD6A75E8F35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13393956"/>
      </p:ext>
    </p:extLst>
  </p:cSld>
  <p:clrMapOvr>
    <a:masterClrMapping/>
  </p:clrMapOvr>
  <p:transition>
    <p:fade/>
  </p:transition>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4385200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evice-1">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4E2DC05-50FE-42A0-BF80-CFD247C0FE6C}"/>
              </a:ext>
            </a:extLst>
          </p:cNvPr>
          <p:cNvSpPr>
            <a:spLocks noGrp="1"/>
          </p:cNvSpPr>
          <p:nvPr>
            <p:ph type="title"/>
          </p:nvPr>
        </p:nvSpPr>
        <p:spPr/>
        <p:txBody>
          <a:bodyPr/>
          <a:lstStyle/>
          <a:p>
            <a:r>
              <a:rPr lang="en-US"/>
              <a:t>Click to edit Master title style</a:t>
            </a:r>
          </a:p>
        </p:txBody>
      </p:sp>
      <p:pic>
        <p:nvPicPr>
          <p:cNvPr id="11" name="Picture 10">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4533900" y="426474"/>
            <a:ext cx="7902575" cy="6568052"/>
          </a:xfrm>
          <a:prstGeom prst="rect">
            <a:avLst/>
          </a:prstGeom>
        </p:spPr>
      </p:pic>
      <p:sp>
        <p:nvSpPr>
          <p:cNvPr id="4" name="Text Placeholder 3"/>
          <p:cNvSpPr>
            <a:spLocks noGrp="1"/>
          </p:cNvSpPr>
          <p:nvPr>
            <p:ph type="body" sz="quarter" idx="10" hasCustomPrompt="1"/>
          </p:nvPr>
        </p:nvSpPr>
        <p:spPr>
          <a:xfrm>
            <a:off x="465138" y="1961079"/>
            <a:ext cx="4853623" cy="615553"/>
          </a:xfrm>
          <a:prstGeom prst="rect">
            <a:avLst/>
          </a:prstGeom>
        </p:spPr>
        <p:txBody>
          <a:bodyPr wrap="square" lIns="0" tIns="0" rIns="0" bIns="0">
            <a:spAutoFit/>
          </a:bodyPr>
          <a:lstStyle>
            <a:lvl1pPr marL="0" indent="0">
              <a:lnSpc>
                <a:spcPts val="2400"/>
              </a:lnSpc>
              <a:buNone/>
              <a:defRPr sz="2000" b="0" i="0">
                <a:solidFill>
                  <a:srgbClr val="000000"/>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Large 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3479645"/>
          </a:xfrm>
          <a:prstGeom prst="rect">
            <a:avLst/>
          </a:prstGeom>
        </p:spPr>
        <p:txBody>
          <a:bodyPr lIns="0" tIns="0" rIns="0" bIns="0"/>
          <a:lstStyle>
            <a:lvl1pPr marL="285750" marR="0" indent="-285750" algn="l" defTabSz="932742" rtl="0" eaLnBrk="1" fontAlgn="auto" latinLnBrk="0" hangingPunct="1">
              <a:lnSpc>
                <a:spcPts val="1800"/>
              </a:lnSpc>
              <a:spcBef>
                <a:spcPts val="800"/>
              </a:spcBef>
              <a:spcAft>
                <a:spcPts val="0"/>
              </a:spcAft>
              <a:buClrTx/>
              <a:buSzPct val="100000"/>
              <a:buFont typeface="Wingdings" panose="05000000000000000000" pitchFamily="2" charset="2"/>
              <a:buChar char="§"/>
              <a:tabLst/>
              <a:defRPr sz="16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marL="285750" marR="0" lvl="0" indent="-285750" algn="l" defTabSz="932742" rtl="0" eaLnBrk="1" fontAlgn="auto" latinLnBrk="0" hangingPunct="1">
              <a:lnSpc>
                <a:spcPts val="1800"/>
              </a:lnSpc>
              <a:spcBef>
                <a:spcPts val="800"/>
              </a:spcBef>
              <a:spcAft>
                <a:spcPts val="0"/>
              </a:spcAft>
              <a:buClrTx/>
              <a:buSzPct val="100000"/>
              <a:buFont typeface="Wingdings" panose="05000000000000000000" pitchFamily="2" charset="2"/>
              <a:buChar char="§"/>
              <a:tabLst/>
              <a:defRPr/>
            </a:pP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p:txBody>
      </p:sp>
      <p:pic>
        <p:nvPicPr>
          <p:cNvPr id="10" name="Picture 9">
            <a:extLst>
              <a:ext uri="{FF2B5EF4-FFF2-40B4-BE49-F238E27FC236}">
                <a16:creationId xmlns:a16="http://schemas.microsoft.com/office/drawing/2014/main" id="{7BFF3ED5-1EFC-4662-9FC4-2BE44CD0A003}"/>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4533900" y="426474"/>
            <a:ext cx="7902575" cy="6568052"/>
          </a:xfrm>
          <a:prstGeom prst="rect">
            <a:avLst/>
          </a:prstGeom>
        </p:spPr>
      </p:pic>
      <p:sp>
        <p:nvSpPr>
          <p:cNvPr id="13" name="Picture Placeholder 2">
            <a:extLst>
              <a:ext uri="{FF2B5EF4-FFF2-40B4-BE49-F238E27FC236}">
                <a16:creationId xmlns:a16="http://schemas.microsoft.com/office/drawing/2014/main" id="{6CEE176E-C87C-42FB-A110-8291708E692E}"/>
              </a:ext>
            </a:extLst>
          </p:cNvPr>
          <p:cNvSpPr>
            <a:spLocks noGrp="1"/>
          </p:cNvSpPr>
          <p:nvPr>
            <p:ph type="pic" sz="quarter" idx="13"/>
          </p:nvPr>
        </p:nvSpPr>
        <p:spPr>
          <a:xfrm>
            <a:off x="6485449" y="1575303"/>
            <a:ext cx="5951026" cy="4418091"/>
          </a:xfrm>
        </p:spPr>
        <p:txBody>
          <a:bodyPr/>
          <a:lstStyle/>
          <a:p>
            <a:r>
              <a:rPr lang="en-US"/>
              <a:t>Click icon to add picture</a:t>
            </a:r>
            <a:endParaRPr lang="en-US" dirty="0"/>
          </a:p>
        </p:txBody>
      </p:sp>
      <p:pic>
        <p:nvPicPr>
          <p:cNvPr id="8" name="Picture 7">
            <a:extLst>
              <a:ext uri="{FF2B5EF4-FFF2-40B4-BE49-F238E27FC236}">
                <a16:creationId xmlns:a16="http://schemas.microsoft.com/office/drawing/2014/main" id="{757FCBCA-644B-4D9F-B563-73B84EA12776}"/>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4533900" y="426474"/>
            <a:ext cx="7902575" cy="6568052"/>
          </a:xfrm>
          <a:prstGeom prst="rect">
            <a:avLst/>
          </a:prstGeom>
        </p:spPr>
      </p:pic>
      <p:pic>
        <p:nvPicPr>
          <p:cNvPr id="9" name="Picture 8">
            <a:extLst>
              <a:ext uri="{FF2B5EF4-FFF2-40B4-BE49-F238E27FC236}">
                <a16:creationId xmlns:a16="http://schemas.microsoft.com/office/drawing/2014/main" id="{7D8676DE-CF22-4520-B569-07796045F3D8}"/>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533900" y="426474"/>
            <a:ext cx="7902575" cy="6568052"/>
          </a:xfrm>
          <a:prstGeom prst="rect">
            <a:avLst/>
          </a:prstGeom>
        </p:spPr>
      </p:pic>
    </p:spTree>
    <p:extLst>
      <p:ext uri="{BB962C8B-B14F-4D97-AF65-F5344CB8AC3E}">
        <p14:creationId xmlns:p14="http://schemas.microsoft.com/office/powerpoint/2010/main" val="100403711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evice-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206045-E4F4-45B2-97AD-117C2A487136}"/>
              </a:ext>
            </a:extLst>
          </p:cNvPr>
          <p:cNvSpPr>
            <a:spLocks noGrp="1"/>
          </p:cNvSpPr>
          <p:nvPr>
            <p:ph type="title"/>
          </p:nvPr>
        </p:nvSpPr>
        <p:spPr/>
        <p:txBody>
          <a:bodyPr/>
          <a:lstStyle/>
          <a:p>
            <a:r>
              <a:rPr lang="en-US"/>
              <a:t>Click to edit Master title style</a:t>
            </a:r>
            <a:endParaRPr lang="en-US" dirty="0"/>
          </a:p>
        </p:txBody>
      </p:sp>
      <p:pic>
        <p:nvPicPr>
          <p:cNvPr id="10" name="Picture 9">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391953" y="496641"/>
            <a:ext cx="11087895" cy="6497884"/>
          </a:xfrm>
          <a:prstGeom prst="rect">
            <a:avLst/>
          </a:prstGeom>
        </p:spPr>
      </p:pic>
      <p:sp>
        <p:nvSpPr>
          <p:cNvPr id="4" name="Picture Placeholder 3">
            <a:extLst>
              <a:ext uri="{FF2B5EF4-FFF2-40B4-BE49-F238E27FC236}">
                <a16:creationId xmlns:a16="http://schemas.microsoft.com/office/drawing/2014/main" id="{A3F5ADCC-1FD4-471C-A98A-48A6B1ABFEB3}"/>
              </a:ext>
            </a:extLst>
          </p:cNvPr>
          <p:cNvSpPr>
            <a:spLocks noGrp="1"/>
          </p:cNvSpPr>
          <p:nvPr>
            <p:ph type="pic" sz="quarter" idx="13"/>
          </p:nvPr>
        </p:nvSpPr>
        <p:spPr>
          <a:xfrm>
            <a:off x="2344848" y="1629625"/>
            <a:ext cx="7831247" cy="4427143"/>
          </a:xfrm>
        </p:spPr>
        <p:txBody>
          <a:bodyPr/>
          <a:lstStyle/>
          <a:p>
            <a:r>
              <a:rPr lang="en-US"/>
              <a:t>Click icon to add picture</a:t>
            </a:r>
          </a:p>
        </p:txBody>
      </p:sp>
    </p:spTree>
    <p:extLst>
      <p:ext uri="{BB962C8B-B14F-4D97-AF65-F5344CB8AC3E}">
        <p14:creationId xmlns:p14="http://schemas.microsoft.com/office/powerpoint/2010/main" val="336443303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9A9392-0291-4635-BCC5-4AA7A00B1B59}"/>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65138" y="1727200"/>
            <a:ext cx="11533187" cy="4634545"/>
          </a:xfrm>
          <a:prstGeom prst="rect">
            <a:avLst/>
          </a:prstGeom>
        </p:spPr>
        <p:txBody>
          <a:bodyPr anchor="ctr" anchorCtr="0"/>
          <a:lstStyle>
            <a:lvl1pPr algn="ctr">
              <a:defRPr/>
            </a:lvl1pPr>
          </a:lstStyle>
          <a:p>
            <a:r>
              <a:rPr lang="en-US"/>
              <a:t>Click icon to add table</a:t>
            </a:r>
            <a:endParaRPr lang="en-US" dirty="0"/>
          </a:p>
        </p:txBody>
      </p:sp>
    </p:spTree>
    <p:extLst>
      <p:ext uri="{BB962C8B-B14F-4D97-AF65-F5344CB8AC3E}">
        <p14:creationId xmlns:p14="http://schemas.microsoft.com/office/powerpoint/2010/main" val="328823646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de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9D0251-787E-4A07-8CDF-B4E2A40DD838}"/>
              </a:ext>
            </a:extLst>
          </p:cNvPr>
          <p:cNvSpPr>
            <a:spLocks noGrp="1"/>
          </p:cNvSpPr>
          <p:nvPr>
            <p:ph type="title"/>
          </p:nvPr>
        </p:nvSpPr>
        <p:spPr/>
        <p:txBody>
          <a:bodyPr/>
          <a:lstStyle/>
          <a:p>
            <a:r>
              <a:rPr lang="en-US"/>
              <a:t>Click to edit Master title style</a:t>
            </a:r>
          </a:p>
        </p:txBody>
      </p:sp>
      <p:sp>
        <p:nvSpPr>
          <p:cNvPr id="7" name="Text Placeholder 3">
            <a:extLst>
              <a:ext uri="{FF2B5EF4-FFF2-40B4-BE49-F238E27FC236}">
                <a16:creationId xmlns:a16="http://schemas.microsoft.com/office/drawing/2014/main" id="{FEE1E43F-C091-614B-AA20-F39D0AACAA1C}"/>
              </a:ext>
            </a:extLst>
          </p:cNvPr>
          <p:cNvSpPr>
            <a:spLocks noGrp="1"/>
          </p:cNvSpPr>
          <p:nvPr>
            <p:ph type="body" sz="quarter" idx="10" hasCustomPrompt="1"/>
          </p:nvPr>
        </p:nvSpPr>
        <p:spPr>
          <a:xfrm>
            <a:off x="465138" y="1465943"/>
            <a:ext cx="11533187" cy="5239657"/>
          </a:xfrm>
          <a:prstGeom prst="rect">
            <a:avLst/>
          </a:prstGeom>
        </p:spPr>
        <p:txBody>
          <a:bodyPr wrap="square" lIns="0" tIns="0" rIns="0" bIns="0">
            <a:noAutofit/>
          </a:bodyPr>
          <a:lstStyle>
            <a:lvl1pPr marL="0" marR="0" indent="0" algn="l" defTabSz="932742" rtl="0" eaLnBrk="1" fontAlgn="auto" latinLnBrk="0" hangingPunct="1">
              <a:lnSpc>
                <a:spcPts val="2400"/>
              </a:lnSpc>
              <a:spcBef>
                <a:spcPts val="0"/>
              </a:spcBef>
              <a:spcAft>
                <a:spcPts val="0"/>
              </a:spcAft>
              <a:buClrTx/>
              <a:buSzPct val="90000"/>
              <a:buFont typeface="Arial" panose="020B0604020202020204" pitchFamily="34" charset="0"/>
              <a:buNone/>
              <a:tabLst/>
              <a:defRPr lang="en-US" sz="2000" kern="1200" spc="0" baseline="0" dirty="0">
                <a:solidFill>
                  <a:srgbClr val="000000"/>
                </a:solidFill>
                <a:latin typeface="Consolas" panose="020B0609020204030204" pitchFamily="49" charset="0"/>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dirty="0"/>
              <a:t>Use Consolas 20 for software code</a:t>
            </a:r>
          </a:p>
        </p:txBody>
      </p:sp>
    </p:spTree>
    <p:extLst>
      <p:ext uri="{BB962C8B-B14F-4D97-AF65-F5344CB8AC3E}">
        <p14:creationId xmlns:p14="http://schemas.microsoft.com/office/powerpoint/2010/main" val="391575521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hank you">
    <p:bg>
      <p:bgPr>
        <a:solidFill>
          <a:srgbClr val="000000"/>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63277" y="1882011"/>
            <a:ext cx="9144000" cy="585216"/>
          </a:xfrm>
          <a:prstGeom prst="rect">
            <a:avLst/>
          </a:prstGeom>
          <a:noFill/>
        </p:spPr>
        <p:txBody>
          <a:bodyPr vert="horz" wrap="square" lIns="0" tIns="0" rIns="0" bIns="0" rtlCol="0" anchor="t" anchorCtr="0">
            <a:noAutofit/>
          </a:bodyPr>
          <a:lstStyle>
            <a:lvl1pPr>
              <a:defRPr kumimoji="0" lang="en-US" sz="3200" i="0" u="none" strike="noStrike" normalizeH="0" dirty="0">
                <a:solidFill>
                  <a:srgbClr val="FFFFFF"/>
                </a:solidFill>
                <a:uLnTx/>
                <a:uFillTx/>
              </a:defRPr>
            </a:lvl1pPr>
          </a:lstStyle>
          <a:p>
            <a:pPr lvl="0">
              <a:lnSpc>
                <a:spcPct val="100000"/>
              </a:lnSpc>
              <a:spcAft>
                <a:spcPts val="1300"/>
              </a:spcAft>
            </a:pPr>
            <a:r>
              <a:rPr kumimoji="0" lang="en-US" sz="3200" b="0" i="0" u="none" strike="noStrike" kern="1200" cap="none" spc="-50" normalizeH="0" baseline="0" noProof="0" dirty="0">
                <a:ln w="3175">
                  <a:noFill/>
                </a:ln>
                <a:solidFill>
                  <a:srgbClr val="FFFFFF"/>
                </a:solidFill>
                <a:effectLst/>
                <a:uLnTx/>
                <a:uFillTx/>
                <a:latin typeface="+mj-lt"/>
                <a:ea typeface="+mn-ea"/>
                <a:cs typeface="Segoe UI" pitchFamily="34" charset="0"/>
              </a:rPr>
              <a:t>Thank you.</a:t>
            </a:r>
            <a:endParaRPr lang="en-US" dirty="0"/>
          </a:p>
        </p:txBody>
      </p:sp>
      <p:sp>
        <p:nvSpPr>
          <p:cNvPr id="5" name="Text Box 3">
            <a:extLst>
              <a:ext uri="{FF2B5EF4-FFF2-40B4-BE49-F238E27FC236}">
                <a16:creationId xmlns:a16="http://schemas.microsoft.com/office/drawing/2014/main" id="{0AFD6FAE-B215-4CF5-A1C7-AE7803BB4E41}"/>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7" name="Picture 6">
            <a:extLst>
              <a:ext uri="{FF2B5EF4-FFF2-40B4-BE49-F238E27FC236}">
                <a16:creationId xmlns:a16="http://schemas.microsoft.com/office/drawing/2014/main" id="{41346680-C740-4AFA-9082-C6A24DE57D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901" y="0"/>
            <a:ext cx="2498114" cy="1119673"/>
          </a:xfrm>
          <a:prstGeom prst="rect">
            <a:avLst/>
          </a:prstGeom>
        </p:spPr>
      </p:pic>
      <p:sp>
        <p:nvSpPr>
          <p:cNvPr id="6" name="Text Box 3">
            <a:extLst>
              <a:ext uri="{FF2B5EF4-FFF2-40B4-BE49-F238E27FC236}">
                <a16:creationId xmlns:a16="http://schemas.microsoft.com/office/drawing/2014/main" id="{6F272A1D-6A44-44DD-9A5A-27331FF62636}"/>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8" name="Picture 7">
            <a:extLst>
              <a:ext uri="{FF2B5EF4-FFF2-40B4-BE49-F238E27FC236}">
                <a16:creationId xmlns:a16="http://schemas.microsoft.com/office/drawing/2014/main" id="{02CD6277-1240-4E92-8266-7ACDA180A7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901" y="0"/>
            <a:ext cx="2498114" cy="1119673"/>
          </a:xfrm>
          <a:prstGeom prst="rect">
            <a:avLst/>
          </a:prstGeom>
        </p:spPr>
      </p:pic>
      <p:sp>
        <p:nvSpPr>
          <p:cNvPr id="10" name="Text Box 3">
            <a:extLst>
              <a:ext uri="{FF2B5EF4-FFF2-40B4-BE49-F238E27FC236}">
                <a16:creationId xmlns:a16="http://schemas.microsoft.com/office/drawing/2014/main" id="{0040EABB-2FDA-46F4-ACCF-D52384DF3CD9}"/>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11" name="Picture 10">
            <a:extLst>
              <a:ext uri="{FF2B5EF4-FFF2-40B4-BE49-F238E27FC236}">
                <a16:creationId xmlns:a16="http://schemas.microsoft.com/office/drawing/2014/main" id="{01A91779-E943-4D11-9C3F-05845B3C47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901" y="0"/>
            <a:ext cx="2498114" cy="1119673"/>
          </a:xfrm>
          <a:prstGeom prst="rect">
            <a:avLst/>
          </a:prstGeom>
        </p:spPr>
      </p:pic>
      <p:sp>
        <p:nvSpPr>
          <p:cNvPr id="12" name="Text Box 3">
            <a:extLst>
              <a:ext uri="{FF2B5EF4-FFF2-40B4-BE49-F238E27FC236}">
                <a16:creationId xmlns:a16="http://schemas.microsoft.com/office/drawing/2014/main" id="{9AEE4860-AD73-4C7D-A755-ED7432518F32}"/>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13" name="Picture 12">
            <a:extLst>
              <a:ext uri="{FF2B5EF4-FFF2-40B4-BE49-F238E27FC236}">
                <a16:creationId xmlns:a16="http://schemas.microsoft.com/office/drawing/2014/main" id="{481E64BA-06B8-4475-8F96-96E0C48D953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901" y="0"/>
            <a:ext cx="2498114" cy="1119673"/>
          </a:xfrm>
          <a:prstGeom prst="rect">
            <a:avLst/>
          </a:prstGeom>
        </p:spPr>
      </p:pic>
    </p:spTree>
    <p:extLst>
      <p:ext uri="{BB962C8B-B14F-4D97-AF65-F5344CB8AC3E}">
        <p14:creationId xmlns:p14="http://schemas.microsoft.com/office/powerpoint/2010/main" val="12873752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1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868555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Azure-01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012 course title</a:t>
            </a:r>
          </a:p>
        </p:txBody>
      </p:sp>
      <p:pic>
        <p:nvPicPr>
          <p:cNvPr id="7" name="Picture 6">
            <a:extLst>
              <a:ext uri="{FF2B5EF4-FFF2-40B4-BE49-F238E27FC236}">
                <a16:creationId xmlns:a16="http://schemas.microsoft.com/office/drawing/2014/main" id="{F64BDF03-4137-9B4F-811A-B300BDF9B2A4}"/>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2523" y="210208"/>
            <a:ext cx="5695363" cy="6537434"/>
          </a:xfrm>
          <a:prstGeom prst="rect">
            <a:avLst/>
          </a:prstGeom>
        </p:spPr>
      </p:pic>
      <p:sp>
        <p:nvSpPr>
          <p:cNvPr id="8" name="Text Box 3">
            <a:extLst>
              <a:ext uri="{FF2B5EF4-FFF2-40B4-BE49-F238E27FC236}">
                <a16:creationId xmlns:a16="http://schemas.microsoft.com/office/drawing/2014/main" id="{9C627131-3DE4-4E24-A152-EED0E982ECF7}"/>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6" name="Picture 5">
            <a:extLst>
              <a:ext uri="{FF2B5EF4-FFF2-40B4-BE49-F238E27FC236}">
                <a16:creationId xmlns:a16="http://schemas.microsoft.com/office/drawing/2014/main" id="{25024789-0E06-4268-80E3-1F4193E7B221}"/>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2523" y="210208"/>
            <a:ext cx="5695363" cy="6537434"/>
          </a:xfrm>
          <a:prstGeom prst="rect">
            <a:avLst/>
          </a:prstGeom>
        </p:spPr>
      </p:pic>
      <p:sp>
        <p:nvSpPr>
          <p:cNvPr id="9" name="Text Box 3">
            <a:extLst>
              <a:ext uri="{FF2B5EF4-FFF2-40B4-BE49-F238E27FC236}">
                <a16:creationId xmlns:a16="http://schemas.microsoft.com/office/drawing/2014/main" id="{D28E39E6-E8C2-4D29-B5D2-11F4425F3A41}"/>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0" name="Picture 9">
            <a:extLst>
              <a:ext uri="{FF2B5EF4-FFF2-40B4-BE49-F238E27FC236}">
                <a16:creationId xmlns:a16="http://schemas.microsoft.com/office/drawing/2014/main" id="{283D2415-483E-422D-8548-17BD5E31F116}"/>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2523" y="210208"/>
            <a:ext cx="5695363" cy="6537434"/>
          </a:xfrm>
          <a:prstGeom prst="rect">
            <a:avLst/>
          </a:prstGeom>
        </p:spPr>
      </p:pic>
      <p:sp>
        <p:nvSpPr>
          <p:cNvPr id="11" name="Text Box 3">
            <a:extLst>
              <a:ext uri="{FF2B5EF4-FFF2-40B4-BE49-F238E27FC236}">
                <a16:creationId xmlns:a16="http://schemas.microsoft.com/office/drawing/2014/main" id="{10929304-BB7F-4DC1-BFCC-35A12EDFA723}"/>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2" name="Picture 11">
            <a:extLst>
              <a:ext uri="{FF2B5EF4-FFF2-40B4-BE49-F238E27FC236}">
                <a16:creationId xmlns:a16="http://schemas.microsoft.com/office/drawing/2014/main" id="{1D546C01-505C-41AE-BD5E-D0BF4FF4E132}"/>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901" y="0"/>
            <a:ext cx="2833511" cy="1270000"/>
          </a:xfrm>
          <a:prstGeom prst="rect">
            <a:avLst/>
          </a:prstGeom>
        </p:spPr>
      </p:pic>
      <p:pic>
        <p:nvPicPr>
          <p:cNvPr id="13" name="Picture 12">
            <a:extLst>
              <a:ext uri="{FF2B5EF4-FFF2-40B4-BE49-F238E27FC236}">
                <a16:creationId xmlns:a16="http://schemas.microsoft.com/office/drawing/2014/main" id="{AD9DB2C8-48E5-4B2B-B700-B6D84DB454A0}"/>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12523" y="210208"/>
            <a:ext cx="5695363" cy="6537434"/>
          </a:xfrm>
          <a:prstGeom prst="rect">
            <a:avLst/>
          </a:prstGeom>
        </p:spPr>
      </p:pic>
      <p:sp>
        <p:nvSpPr>
          <p:cNvPr id="14" name="Text Box 3">
            <a:extLst>
              <a:ext uri="{FF2B5EF4-FFF2-40B4-BE49-F238E27FC236}">
                <a16:creationId xmlns:a16="http://schemas.microsoft.com/office/drawing/2014/main" id="{45A9CB4B-F45A-4A28-838A-DBBECF2173C8}"/>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5" name="Picture 14">
            <a:extLst>
              <a:ext uri="{FF2B5EF4-FFF2-40B4-BE49-F238E27FC236}">
                <a16:creationId xmlns:a16="http://schemas.microsoft.com/office/drawing/2014/main" id="{07D0DEF6-62A1-46D5-B558-FEEE94DC18F0}"/>
              </a:ext>
              <a:ext uri="{C183D7F6-B498-43B3-948B-1728B52AA6E4}">
                <adec:decorative xmlns:adec="http://schemas.microsoft.com/office/drawing/2017/decorative" val="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8901" y="0"/>
            <a:ext cx="2833511" cy="1270000"/>
          </a:xfrm>
          <a:prstGeom prst="rect">
            <a:avLst/>
          </a:prstGeom>
        </p:spPr>
      </p:pic>
    </p:spTree>
    <p:extLst>
      <p:ext uri="{BB962C8B-B14F-4D97-AF65-F5344CB8AC3E}">
        <p14:creationId xmlns:p14="http://schemas.microsoft.com/office/powerpoint/2010/main" val="131019682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Thank you (black)">
    <p:bg>
      <p:bgPr>
        <a:solidFill>
          <a:srgbClr val="000000"/>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63277" y="1882011"/>
            <a:ext cx="9144000" cy="585216"/>
          </a:xfrm>
          <a:prstGeom prst="rect">
            <a:avLst/>
          </a:prstGeom>
          <a:noFill/>
        </p:spPr>
        <p:txBody>
          <a:bodyPr vert="horz" wrap="square" lIns="0" tIns="0" rIns="0" bIns="0" rtlCol="0" anchor="t" anchorCtr="0">
            <a:noAutofit/>
          </a:bodyPr>
          <a:lstStyle>
            <a:lvl1pPr>
              <a:defRPr kumimoji="0" lang="en-US" sz="3200" i="0" u="none" strike="noStrike" normalizeH="0" dirty="0">
                <a:solidFill>
                  <a:srgbClr val="FFFFFF"/>
                </a:solidFill>
                <a:uLnTx/>
                <a:uFillTx/>
              </a:defRPr>
            </a:lvl1pPr>
          </a:lstStyle>
          <a:p>
            <a:pPr lvl="0">
              <a:lnSpc>
                <a:spcPct val="100000"/>
              </a:lnSpc>
              <a:spcAft>
                <a:spcPts val="1300"/>
              </a:spcAft>
            </a:pPr>
            <a:r>
              <a:rPr kumimoji="0" lang="en-US" sz="3200" b="0" i="0" u="none" strike="noStrike" kern="1200" cap="none" spc="-50" normalizeH="0" baseline="0" noProof="0" dirty="0">
                <a:ln w="3175">
                  <a:noFill/>
                </a:ln>
                <a:solidFill>
                  <a:srgbClr val="FFFFFF"/>
                </a:solidFill>
                <a:effectLst/>
                <a:uLnTx/>
                <a:uFillTx/>
                <a:latin typeface="+mj-lt"/>
                <a:ea typeface="+mn-ea"/>
                <a:cs typeface="Segoe UI" pitchFamily="34" charset="0"/>
              </a:rPr>
              <a:t>Thank you.</a:t>
            </a:r>
            <a:endParaRPr lang="en-US" dirty="0"/>
          </a:p>
        </p:txBody>
      </p:sp>
      <p:sp>
        <p:nvSpPr>
          <p:cNvPr id="5" name="Text Box 3">
            <a:extLst>
              <a:ext uri="{FF2B5EF4-FFF2-40B4-BE49-F238E27FC236}">
                <a16:creationId xmlns:a16="http://schemas.microsoft.com/office/drawing/2014/main" id="{0AFD6FAE-B215-4CF5-A1C7-AE7803BB4E41}"/>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7" name="Picture 6">
            <a:extLst>
              <a:ext uri="{FF2B5EF4-FFF2-40B4-BE49-F238E27FC236}">
                <a16:creationId xmlns:a16="http://schemas.microsoft.com/office/drawing/2014/main" id="{41346680-C740-4AFA-9082-C6A24DE57D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901" y="0"/>
            <a:ext cx="2498114" cy="1119673"/>
          </a:xfrm>
          <a:prstGeom prst="rect">
            <a:avLst/>
          </a:prstGeom>
        </p:spPr>
      </p:pic>
      <p:sp>
        <p:nvSpPr>
          <p:cNvPr id="6" name="Text Box 3">
            <a:extLst>
              <a:ext uri="{FF2B5EF4-FFF2-40B4-BE49-F238E27FC236}">
                <a16:creationId xmlns:a16="http://schemas.microsoft.com/office/drawing/2014/main" id="{6F272A1D-6A44-44DD-9A5A-27331FF62636}"/>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8" name="Picture 7">
            <a:extLst>
              <a:ext uri="{FF2B5EF4-FFF2-40B4-BE49-F238E27FC236}">
                <a16:creationId xmlns:a16="http://schemas.microsoft.com/office/drawing/2014/main" id="{02CD6277-1240-4E92-8266-7ACDA180A7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901" y="0"/>
            <a:ext cx="2498114" cy="1119673"/>
          </a:xfrm>
          <a:prstGeom prst="rect">
            <a:avLst/>
          </a:prstGeom>
        </p:spPr>
      </p:pic>
      <p:sp>
        <p:nvSpPr>
          <p:cNvPr id="10" name="Text Box 3">
            <a:extLst>
              <a:ext uri="{FF2B5EF4-FFF2-40B4-BE49-F238E27FC236}">
                <a16:creationId xmlns:a16="http://schemas.microsoft.com/office/drawing/2014/main" id="{0040EABB-2FDA-46F4-ACCF-D52384DF3CD9}"/>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11" name="Picture 10">
            <a:extLst>
              <a:ext uri="{FF2B5EF4-FFF2-40B4-BE49-F238E27FC236}">
                <a16:creationId xmlns:a16="http://schemas.microsoft.com/office/drawing/2014/main" id="{01A91779-E943-4D11-9C3F-05845B3C473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901" y="0"/>
            <a:ext cx="2498114" cy="1119673"/>
          </a:xfrm>
          <a:prstGeom prst="rect">
            <a:avLst/>
          </a:prstGeom>
        </p:spPr>
      </p:pic>
    </p:spTree>
    <p:extLst>
      <p:ext uri="{BB962C8B-B14F-4D97-AF65-F5344CB8AC3E}">
        <p14:creationId xmlns:p14="http://schemas.microsoft.com/office/powerpoint/2010/main" val="30732632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WinServer-011">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Windows Server course title</a:t>
            </a:r>
          </a:p>
        </p:txBody>
      </p:sp>
      <p:pic>
        <p:nvPicPr>
          <p:cNvPr id="7" name="Picture 6">
            <a:extLst>
              <a:ext uri="{FF2B5EF4-FFF2-40B4-BE49-F238E27FC236}">
                <a16:creationId xmlns:a16="http://schemas.microsoft.com/office/drawing/2014/main" id="{F64BDF03-4137-9B4F-811A-B300BDF9B2A4}"/>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701246" y="0"/>
            <a:ext cx="5735229" cy="6994525"/>
          </a:xfrm>
          <a:prstGeom prst="rect">
            <a:avLst/>
          </a:prstGeom>
        </p:spPr>
      </p:pic>
      <p:sp>
        <p:nvSpPr>
          <p:cNvPr id="8" name="Text Box 3">
            <a:extLst>
              <a:ext uri="{FF2B5EF4-FFF2-40B4-BE49-F238E27FC236}">
                <a16:creationId xmlns:a16="http://schemas.microsoft.com/office/drawing/2014/main" id="{6BF751A1-0AD9-4D80-84D9-EF5691D865E7}"/>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6" name="Picture 5">
            <a:extLst>
              <a:ext uri="{FF2B5EF4-FFF2-40B4-BE49-F238E27FC236}">
                <a16:creationId xmlns:a16="http://schemas.microsoft.com/office/drawing/2014/main" id="{87335072-AB0C-4C9E-8113-3B65A52978B7}"/>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701246" y="0"/>
            <a:ext cx="5735229" cy="6994525"/>
          </a:xfrm>
          <a:prstGeom prst="rect">
            <a:avLst/>
          </a:prstGeom>
        </p:spPr>
      </p:pic>
      <p:sp>
        <p:nvSpPr>
          <p:cNvPr id="9" name="Text Box 3">
            <a:extLst>
              <a:ext uri="{FF2B5EF4-FFF2-40B4-BE49-F238E27FC236}">
                <a16:creationId xmlns:a16="http://schemas.microsoft.com/office/drawing/2014/main" id="{2141423D-8FC4-4F32-A8D5-F8CF7D45AE82}"/>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0" name="Picture 9">
            <a:extLst>
              <a:ext uri="{FF2B5EF4-FFF2-40B4-BE49-F238E27FC236}">
                <a16:creationId xmlns:a16="http://schemas.microsoft.com/office/drawing/2014/main" id="{081236A8-6AD7-4D4D-B0D4-30817D29083F}"/>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701246" y="0"/>
            <a:ext cx="5735229" cy="6994525"/>
          </a:xfrm>
          <a:prstGeom prst="rect">
            <a:avLst/>
          </a:prstGeom>
        </p:spPr>
      </p:pic>
      <p:sp>
        <p:nvSpPr>
          <p:cNvPr id="11" name="Text Box 3">
            <a:extLst>
              <a:ext uri="{FF2B5EF4-FFF2-40B4-BE49-F238E27FC236}">
                <a16:creationId xmlns:a16="http://schemas.microsoft.com/office/drawing/2014/main" id="{198A2913-D312-427C-8512-F099AE68EB93}"/>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2" name="Picture 11">
            <a:extLst>
              <a:ext uri="{FF2B5EF4-FFF2-40B4-BE49-F238E27FC236}">
                <a16:creationId xmlns:a16="http://schemas.microsoft.com/office/drawing/2014/main" id="{3DB9299E-F3D4-40A2-A052-A1C76EF3454D}"/>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901" y="0"/>
            <a:ext cx="2833511" cy="1270000"/>
          </a:xfrm>
          <a:prstGeom prst="rect">
            <a:avLst/>
          </a:prstGeom>
        </p:spPr>
      </p:pic>
      <p:pic>
        <p:nvPicPr>
          <p:cNvPr id="13" name="Picture 12">
            <a:extLst>
              <a:ext uri="{FF2B5EF4-FFF2-40B4-BE49-F238E27FC236}">
                <a16:creationId xmlns:a16="http://schemas.microsoft.com/office/drawing/2014/main" id="{40838B44-2EA0-4B5D-9C00-5C8E955348D5}"/>
              </a:ext>
              <a:ext uri="{C183D7F6-B498-43B3-948B-1728B52AA6E4}">
                <adec:decorative xmlns:adec="http://schemas.microsoft.com/office/drawing/2017/decorative" val="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6701246" y="0"/>
            <a:ext cx="5735229" cy="6994525"/>
          </a:xfrm>
          <a:prstGeom prst="rect">
            <a:avLst/>
          </a:prstGeom>
        </p:spPr>
      </p:pic>
      <p:sp>
        <p:nvSpPr>
          <p:cNvPr id="14" name="Text Box 3">
            <a:extLst>
              <a:ext uri="{FF2B5EF4-FFF2-40B4-BE49-F238E27FC236}">
                <a16:creationId xmlns:a16="http://schemas.microsoft.com/office/drawing/2014/main" id="{12986DF9-FBF9-4DF3-9597-007209F6C02D}"/>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5" name="Picture 14">
            <a:extLst>
              <a:ext uri="{FF2B5EF4-FFF2-40B4-BE49-F238E27FC236}">
                <a16:creationId xmlns:a16="http://schemas.microsoft.com/office/drawing/2014/main" id="{325055E8-E858-40B6-8074-45DD4DBAA97A}"/>
              </a:ext>
              <a:ext uri="{C183D7F6-B498-43B3-948B-1728B52AA6E4}">
                <adec:decorative xmlns:adec="http://schemas.microsoft.com/office/drawing/2017/decorative" val="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8901" y="0"/>
            <a:ext cx="2833511" cy="1270000"/>
          </a:xfrm>
          <a:prstGeom prst="rect">
            <a:avLst/>
          </a:prstGeom>
        </p:spPr>
      </p:pic>
    </p:spTree>
    <p:extLst>
      <p:ext uri="{BB962C8B-B14F-4D97-AF65-F5344CB8AC3E}">
        <p14:creationId xmlns:p14="http://schemas.microsoft.com/office/powerpoint/2010/main" val="220860065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Demo or Lab-Az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C2AD-D26F-4F18-82B3-459DED4EB26B}"/>
              </a:ext>
            </a:extLst>
          </p:cNvPr>
          <p:cNvSpPr>
            <a:spLocks noGrp="1"/>
          </p:cNvSpPr>
          <p:nvPr>
            <p:ph type="ctrTitle" hasCustomPrompt="1"/>
          </p:nvPr>
        </p:nvSpPr>
        <p:spPr>
          <a:xfrm>
            <a:off x="438912" y="2587752"/>
            <a:ext cx="5541264" cy="1828800"/>
          </a:xfrm>
        </p:spPr>
        <p:txBody>
          <a:bodyPr bIns="182880" anchor="b"/>
          <a:lstStyle>
            <a:lvl1pPr algn="l">
              <a:defRPr sz="4800"/>
            </a:lvl1pPr>
          </a:lstStyle>
          <a:p>
            <a:r>
              <a:rPr lang="en-US" dirty="0"/>
              <a:t>Azure demo or lab title</a:t>
            </a:r>
          </a:p>
        </p:txBody>
      </p:sp>
      <p:sp>
        <p:nvSpPr>
          <p:cNvPr id="3" name="Subtitle 2">
            <a:extLst>
              <a:ext uri="{FF2B5EF4-FFF2-40B4-BE49-F238E27FC236}">
                <a16:creationId xmlns:a16="http://schemas.microsoft.com/office/drawing/2014/main" id="{D676D2AF-9A5A-4CE5-ACFF-290248FF507A}"/>
              </a:ext>
            </a:extLst>
          </p:cNvPr>
          <p:cNvSpPr>
            <a:spLocks noGrp="1"/>
          </p:cNvSpPr>
          <p:nvPr>
            <p:ph type="subTitle" idx="1"/>
          </p:nvPr>
        </p:nvSpPr>
        <p:spPr>
          <a:xfrm>
            <a:off x="438912" y="4434840"/>
            <a:ext cx="5541264" cy="1688724"/>
          </a:xfrm>
        </p:spPr>
        <p:txBody>
          <a:bodyPr/>
          <a:lstStyle>
            <a:lvl1pPr marL="342900" indent="-342900" algn="l">
              <a:spcBef>
                <a:spcPts val="600"/>
              </a:spcBef>
              <a:spcAft>
                <a:spcPts val="0"/>
              </a:spcAft>
              <a:buFont typeface="Wingdings" panose="05000000000000000000" pitchFamily="2" charset="2"/>
              <a:buChar char="§"/>
              <a:defRPr sz="2000">
                <a:latin typeface="+mj-lt"/>
              </a:defRPr>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en-US" dirty="0"/>
          </a:p>
        </p:txBody>
      </p:sp>
      <p:sp>
        <p:nvSpPr>
          <p:cNvPr id="5" name="Rectangle 4">
            <a:extLst>
              <a:ext uri="{FF2B5EF4-FFF2-40B4-BE49-F238E27FC236}">
                <a16:creationId xmlns:a16="http://schemas.microsoft.com/office/drawing/2014/main" id="{58D54442-7DBE-4A95-B28B-39529FBF28FA}"/>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6" name="Picture 5">
            <a:extLst>
              <a:ext uri="{FF2B5EF4-FFF2-40B4-BE49-F238E27FC236}">
                <a16:creationId xmlns:a16="http://schemas.microsoft.com/office/drawing/2014/main" id="{D9670E92-63D0-4B20-BC8E-7273EB4C3504}"/>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34457" y="0"/>
            <a:ext cx="6202018" cy="6994525"/>
          </a:xfrm>
          <a:prstGeom prst="rect">
            <a:avLst/>
          </a:prstGeom>
        </p:spPr>
      </p:pic>
      <p:sp>
        <p:nvSpPr>
          <p:cNvPr id="9" name="Rectangle 8">
            <a:extLst>
              <a:ext uri="{FF2B5EF4-FFF2-40B4-BE49-F238E27FC236}">
                <a16:creationId xmlns:a16="http://schemas.microsoft.com/office/drawing/2014/main" id="{E647F024-1E26-49D0-A2E5-9F550FDD1E20}"/>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0" name="Picture 9">
            <a:extLst>
              <a:ext uri="{FF2B5EF4-FFF2-40B4-BE49-F238E27FC236}">
                <a16:creationId xmlns:a16="http://schemas.microsoft.com/office/drawing/2014/main" id="{D2103CE6-712D-49E9-AACB-AF205F846C7F}"/>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34457" y="0"/>
            <a:ext cx="6202018" cy="6994525"/>
          </a:xfrm>
          <a:prstGeom prst="rect">
            <a:avLst/>
          </a:prstGeom>
        </p:spPr>
      </p:pic>
      <p:sp>
        <p:nvSpPr>
          <p:cNvPr id="12" name="Rectangle 11">
            <a:extLst>
              <a:ext uri="{FF2B5EF4-FFF2-40B4-BE49-F238E27FC236}">
                <a16:creationId xmlns:a16="http://schemas.microsoft.com/office/drawing/2014/main" id="{135F7110-66A7-4036-AA57-0246F2BAE134}"/>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3" name="Picture 12">
            <a:extLst>
              <a:ext uri="{FF2B5EF4-FFF2-40B4-BE49-F238E27FC236}">
                <a16:creationId xmlns:a16="http://schemas.microsoft.com/office/drawing/2014/main" id="{7429038F-0EFA-45C6-8FF2-2F1891A61CA5}"/>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34457" y="0"/>
            <a:ext cx="6202018" cy="6994525"/>
          </a:xfrm>
          <a:prstGeom prst="rect">
            <a:avLst/>
          </a:prstGeom>
        </p:spPr>
      </p:pic>
      <p:sp>
        <p:nvSpPr>
          <p:cNvPr id="11" name="Rectangle 10">
            <a:extLst>
              <a:ext uri="{FF2B5EF4-FFF2-40B4-BE49-F238E27FC236}">
                <a16:creationId xmlns:a16="http://schemas.microsoft.com/office/drawing/2014/main" id="{2D83DA14-FEF2-4675-B790-C2F5C807BF0C}"/>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4" name="Picture 13">
            <a:extLst>
              <a:ext uri="{FF2B5EF4-FFF2-40B4-BE49-F238E27FC236}">
                <a16:creationId xmlns:a16="http://schemas.microsoft.com/office/drawing/2014/main" id="{398458F7-A491-480C-8B02-59BBB94E570F}"/>
              </a:ext>
              <a:ext uri="{C183D7F6-B498-43B3-948B-1728B52AA6E4}">
                <adec:decorative xmlns:adec="http://schemas.microsoft.com/office/drawing/2017/decorative" val="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6234457" y="0"/>
            <a:ext cx="6202018" cy="6994525"/>
          </a:xfrm>
          <a:prstGeom prst="rect">
            <a:avLst/>
          </a:prstGeom>
        </p:spPr>
      </p:pic>
    </p:spTree>
    <p:extLst>
      <p:ext uri="{BB962C8B-B14F-4D97-AF65-F5344CB8AC3E}">
        <p14:creationId xmlns:p14="http://schemas.microsoft.com/office/powerpoint/2010/main" val="21033757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Demo or Lab-Azur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C2AD-D26F-4F18-82B3-459DED4EB26B}"/>
              </a:ext>
            </a:extLst>
          </p:cNvPr>
          <p:cNvSpPr>
            <a:spLocks noGrp="1"/>
          </p:cNvSpPr>
          <p:nvPr>
            <p:ph type="ctrTitle"/>
          </p:nvPr>
        </p:nvSpPr>
        <p:spPr>
          <a:xfrm>
            <a:off x="438912" y="2587752"/>
            <a:ext cx="5541264" cy="1828800"/>
          </a:xfrm>
        </p:spPr>
        <p:txBody>
          <a:bodyPr bIns="182880" anchor="b"/>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676D2AF-9A5A-4CE5-ACFF-290248FF507A}"/>
              </a:ext>
            </a:extLst>
          </p:cNvPr>
          <p:cNvSpPr>
            <a:spLocks noGrp="1"/>
          </p:cNvSpPr>
          <p:nvPr>
            <p:ph type="subTitle" idx="1"/>
          </p:nvPr>
        </p:nvSpPr>
        <p:spPr>
          <a:xfrm>
            <a:off x="438912" y="4434840"/>
            <a:ext cx="5541264" cy="1688724"/>
          </a:xfrm>
        </p:spPr>
        <p:txBody>
          <a:bodyPr/>
          <a:lstStyle>
            <a:lvl1pPr marL="342900" indent="-342900" algn="l">
              <a:spcBef>
                <a:spcPts val="600"/>
              </a:spcBef>
              <a:spcAft>
                <a:spcPts val="0"/>
              </a:spcAft>
              <a:buFont typeface="Wingdings" panose="05000000000000000000" pitchFamily="2" charset="2"/>
              <a:buChar char="§"/>
              <a:defRPr sz="2000">
                <a:latin typeface="+mj-lt"/>
              </a:defRPr>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en-US" dirty="0"/>
          </a:p>
        </p:txBody>
      </p:sp>
      <p:sp>
        <p:nvSpPr>
          <p:cNvPr id="5" name="Rectangle 4">
            <a:extLst>
              <a:ext uri="{FF2B5EF4-FFF2-40B4-BE49-F238E27FC236}">
                <a16:creationId xmlns:a16="http://schemas.microsoft.com/office/drawing/2014/main" id="{B8582C88-31EB-4DD0-BDC3-43522EF08469}"/>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6" name="Picture 5">
            <a:extLst>
              <a:ext uri="{FF2B5EF4-FFF2-40B4-BE49-F238E27FC236}">
                <a16:creationId xmlns:a16="http://schemas.microsoft.com/office/drawing/2014/main" id="{01DC6359-E7A3-4726-B1B1-41114096397F}"/>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8677" y="0"/>
            <a:ext cx="6093577" cy="6994525"/>
          </a:xfrm>
          <a:prstGeom prst="rect">
            <a:avLst/>
          </a:prstGeom>
        </p:spPr>
      </p:pic>
      <p:sp>
        <p:nvSpPr>
          <p:cNvPr id="9" name="Rectangle 8">
            <a:extLst>
              <a:ext uri="{FF2B5EF4-FFF2-40B4-BE49-F238E27FC236}">
                <a16:creationId xmlns:a16="http://schemas.microsoft.com/office/drawing/2014/main" id="{EA1E6980-76F5-4073-93D9-8E745B5F92E2}"/>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0" name="Picture 9">
            <a:extLst>
              <a:ext uri="{FF2B5EF4-FFF2-40B4-BE49-F238E27FC236}">
                <a16:creationId xmlns:a16="http://schemas.microsoft.com/office/drawing/2014/main" id="{FB92FFF5-FE5E-4B80-8352-F7805E195AB1}"/>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8677" y="0"/>
            <a:ext cx="6093577" cy="6994525"/>
          </a:xfrm>
          <a:prstGeom prst="rect">
            <a:avLst/>
          </a:prstGeom>
        </p:spPr>
      </p:pic>
      <p:sp>
        <p:nvSpPr>
          <p:cNvPr id="12" name="Rectangle 11">
            <a:extLst>
              <a:ext uri="{FF2B5EF4-FFF2-40B4-BE49-F238E27FC236}">
                <a16:creationId xmlns:a16="http://schemas.microsoft.com/office/drawing/2014/main" id="{024CB5C4-9E89-4AD8-BE0D-3286AA8B9890}"/>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3" name="Picture 12">
            <a:extLst>
              <a:ext uri="{FF2B5EF4-FFF2-40B4-BE49-F238E27FC236}">
                <a16:creationId xmlns:a16="http://schemas.microsoft.com/office/drawing/2014/main" id="{9B64D032-91EF-4E47-8D12-7331EA8CCA54}"/>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8677" y="0"/>
            <a:ext cx="6093577" cy="6994525"/>
          </a:xfrm>
          <a:prstGeom prst="rect">
            <a:avLst/>
          </a:prstGeom>
        </p:spPr>
      </p:pic>
      <p:sp>
        <p:nvSpPr>
          <p:cNvPr id="11" name="Rectangle 10">
            <a:extLst>
              <a:ext uri="{FF2B5EF4-FFF2-40B4-BE49-F238E27FC236}">
                <a16:creationId xmlns:a16="http://schemas.microsoft.com/office/drawing/2014/main" id="{C2E3A58C-0FAE-4F24-9AB0-5DF6B35394BD}"/>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4" name="Picture 13">
            <a:extLst>
              <a:ext uri="{FF2B5EF4-FFF2-40B4-BE49-F238E27FC236}">
                <a16:creationId xmlns:a16="http://schemas.microsoft.com/office/drawing/2014/main" id="{7CBF199F-501E-43CA-8F81-3E741192F40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88677" y="0"/>
            <a:ext cx="6093577" cy="6994525"/>
          </a:xfrm>
          <a:prstGeom prst="rect">
            <a:avLst/>
          </a:prstGeom>
        </p:spPr>
      </p:pic>
    </p:spTree>
    <p:extLst>
      <p:ext uri="{BB962C8B-B14F-4D97-AF65-F5344CB8AC3E}">
        <p14:creationId xmlns:p14="http://schemas.microsoft.com/office/powerpoint/2010/main" val="420226259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emo or Lab-Windows Serv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C2AD-D26F-4F18-82B3-459DED4EB26B}"/>
              </a:ext>
            </a:extLst>
          </p:cNvPr>
          <p:cNvSpPr>
            <a:spLocks noGrp="1"/>
          </p:cNvSpPr>
          <p:nvPr>
            <p:ph type="ctrTitle"/>
          </p:nvPr>
        </p:nvSpPr>
        <p:spPr>
          <a:xfrm>
            <a:off x="438912" y="2587752"/>
            <a:ext cx="5541264" cy="1828800"/>
          </a:xfrm>
        </p:spPr>
        <p:txBody>
          <a:bodyPr bIns="182880" anchor="b"/>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676D2AF-9A5A-4CE5-ACFF-290248FF507A}"/>
              </a:ext>
            </a:extLst>
          </p:cNvPr>
          <p:cNvSpPr>
            <a:spLocks noGrp="1"/>
          </p:cNvSpPr>
          <p:nvPr>
            <p:ph type="subTitle" idx="1"/>
          </p:nvPr>
        </p:nvSpPr>
        <p:spPr>
          <a:xfrm>
            <a:off x="438912" y="4434840"/>
            <a:ext cx="5541264" cy="1688724"/>
          </a:xfrm>
        </p:spPr>
        <p:txBody>
          <a:bodyPr/>
          <a:lstStyle>
            <a:lvl1pPr marL="342900" indent="-342900" algn="l">
              <a:spcBef>
                <a:spcPts val="600"/>
              </a:spcBef>
              <a:spcAft>
                <a:spcPts val="0"/>
              </a:spcAft>
              <a:buFont typeface="Wingdings" panose="05000000000000000000" pitchFamily="2" charset="2"/>
              <a:buChar char="§"/>
              <a:defRPr sz="2000">
                <a:latin typeface="+mj-lt"/>
              </a:defRPr>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en-US" dirty="0"/>
          </a:p>
        </p:txBody>
      </p:sp>
      <p:sp>
        <p:nvSpPr>
          <p:cNvPr id="5" name="Rectangle 4">
            <a:extLst>
              <a:ext uri="{FF2B5EF4-FFF2-40B4-BE49-F238E27FC236}">
                <a16:creationId xmlns:a16="http://schemas.microsoft.com/office/drawing/2014/main" id="{9FBA8485-8630-4D49-98D3-F9656DC9FAE3}"/>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6" name="Picture 5">
            <a:extLst>
              <a:ext uri="{FF2B5EF4-FFF2-40B4-BE49-F238E27FC236}">
                <a16:creationId xmlns:a16="http://schemas.microsoft.com/office/drawing/2014/main" id="{F022BC01-06A1-497E-84CC-83D1018581FE}"/>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18237" y="0"/>
            <a:ext cx="6218238" cy="6994525"/>
          </a:xfrm>
          <a:prstGeom prst="rect">
            <a:avLst/>
          </a:prstGeom>
        </p:spPr>
      </p:pic>
      <p:sp>
        <p:nvSpPr>
          <p:cNvPr id="9" name="Rectangle 8">
            <a:extLst>
              <a:ext uri="{FF2B5EF4-FFF2-40B4-BE49-F238E27FC236}">
                <a16:creationId xmlns:a16="http://schemas.microsoft.com/office/drawing/2014/main" id="{00519AF0-FB99-4915-A8B1-63B2646B0C27}"/>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0" name="Picture 9">
            <a:extLst>
              <a:ext uri="{FF2B5EF4-FFF2-40B4-BE49-F238E27FC236}">
                <a16:creationId xmlns:a16="http://schemas.microsoft.com/office/drawing/2014/main" id="{7D42FF6A-B330-40A5-83FC-5F6483762B09}"/>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18237" y="0"/>
            <a:ext cx="6218238" cy="6994525"/>
          </a:xfrm>
          <a:prstGeom prst="rect">
            <a:avLst/>
          </a:prstGeom>
        </p:spPr>
      </p:pic>
      <p:sp>
        <p:nvSpPr>
          <p:cNvPr id="12" name="Rectangle 11">
            <a:extLst>
              <a:ext uri="{FF2B5EF4-FFF2-40B4-BE49-F238E27FC236}">
                <a16:creationId xmlns:a16="http://schemas.microsoft.com/office/drawing/2014/main" id="{C81FE774-7C41-4E55-8102-696B1B313515}"/>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3" name="Picture 12">
            <a:extLst>
              <a:ext uri="{FF2B5EF4-FFF2-40B4-BE49-F238E27FC236}">
                <a16:creationId xmlns:a16="http://schemas.microsoft.com/office/drawing/2014/main" id="{C12641E5-4326-412C-BA17-E7DDF930119F}"/>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18237" y="0"/>
            <a:ext cx="6218238" cy="6994525"/>
          </a:xfrm>
          <a:prstGeom prst="rect">
            <a:avLst/>
          </a:prstGeom>
        </p:spPr>
      </p:pic>
      <p:sp>
        <p:nvSpPr>
          <p:cNvPr id="11" name="Rectangle 10">
            <a:extLst>
              <a:ext uri="{FF2B5EF4-FFF2-40B4-BE49-F238E27FC236}">
                <a16:creationId xmlns:a16="http://schemas.microsoft.com/office/drawing/2014/main" id="{C13AD4A0-3D59-430B-A8DA-183912EA0D70}"/>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4" name="Picture 13">
            <a:extLst>
              <a:ext uri="{FF2B5EF4-FFF2-40B4-BE49-F238E27FC236}">
                <a16:creationId xmlns:a16="http://schemas.microsoft.com/office/drawing/2014/main" id="{544A4C1E-66E3-454A-AF03-19C4304C4136}"/>
              </a:ext>
              <a:ext uri="{C183D7F6-B498-43B3-948B-1728B52AA6E4}">
                <adec:decorative xmlns:adec="http://schemas.microsoft.com/office/drawing/2017/decorative" val="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6218237" y="0"/>
            <a:ext cx="6218238" cy="6994525"/>
          </a:xfrm>
          <a:prstGeom prst="rect">
            <a:avLst/>
          </a:prstGeom>
        </p:spPr>
      </p:pic>
    </p:spTree>
    <p:extLst>
      <p:ext uri="{BB962C8B-B14F-4D97-AF65-F5344CB8AC3E}">
        <p14:creationId xmlns:p14="http://schemas.microsoft.com/office/powerpoint/2010/main" val="28990468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emo or Lab-Windows Server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C2AD-D26F-4F18-82B3-459DED4EB26B}"/>
              </a:ext>
            </a:extLst>
          </p:cNvPr>
          <p:cNvSpPr>
            <a:spLocks noGrp="1"/>
          </p:cNvSpPr>
          <p:nvPr>
            <p:ph type="ctrTitle"/>
          </p:nvPr>
        </p:nvSpPr>
        <p:spPr>
          <a:xfrm>
            <a:off x="438912" y="2587752"/>
            <a:ext cx="5541264" cy="1828800"/>
          </a:xfrm>
        </p:spPr>
        <p:txBody>
          <a:bodyPr bIns="182880" anchor="b"/>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676D2AF-9A5A-4CE5-ACFF-290248FF507A}"/>
              </a:ext>
            </a:extLst>
          </p:cNvPr>
          <p:cNvSpPr>
            <a:spLocks noGrp="1"/>
          </p:cNvSpPr>
          <p:nvPr>
            <p:ph type="subTitle" idx="1"/>
          </p:nvPr>
        </p:nvSpPr>
        <p:spPr>
          <a:xfrm>
            <a:off x="438912" y="4434840"/>
            <a:ext cx="5541264" cy="1688724"/>
          </a:xfrm>
        </p:spPr>
        <p:txBody>
          <a:bodyPr/>
          <a:lstStyle>
            <a:lvl1pPr marL="342900" indent="-342900" algn="l">
              <a:spcBef>
                <a:spcPts val="600"/>
              </a:spcBef>
              <a:spcAft>
                <a:spcPts val="0"/>
              </a:spcAft>
              <a:buFont typeface="Wingdings" panose="05000000000000000000" pitchFamily="2" charset="2"/>
              <a:buChar char="§"/>
              <a:defRPr sz="2000">
                <a:latin typeface="+mj-lt"/>
              </a:defRPr>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13C211B0-A483-4A03-B703-2DA6302F2737}"/>
              </a:ext>
            </a:extLst>
          </p:cNvPr>
          <p:cNvGrpSpPr/>
          <p:nvPr/>
        </p:nvGrpSpPr>
        <p:grpSpPr>
          <a:xfrm>
            <a:off x="6202018" y="0"/>
            <a:ext cx="6234457" cy="6994525"/>
            <a:chOff x="6202018" y="0"/>
            <a:chExt cx="6234457" cy="6994525"/>
          </a:xfrm>
        </p:grpSpPr>
        <p:sp>
          <p:nvSpPr>
            <p:cNvPr id="8" name="Rectangle 7">
              <a:extLst>
                <a:ext uri="{FF2B5EF4-FFF2-40B4-BE49-F238E27FC236}">
                  <a16:creationId xmlns:a16="http://schemas.microsoft.com/office/drawing/2014/main" id="{54BCE02B-2C42-4420-903C-4103F95E16FC}"/>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9" name="Picture 8">
              <a:extLst>
                <a:ext uri="{FF2B5EF4-FFF2-40B4-BE49-F238E27FC236}">
                  <a16:creationId xmlns:a16="http://schemas.microsoft.com/office/drawing/2014/main" id="{BD0BC71A-71F9-4B8C-9964-C8D264EB35FE}"/>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02018" y="0"/>
              <a:ext cx="6180237" cy="6994525"/>
            </a:xfrm>
            <a:prstGeom prst="rect">
              <a:avLst/>
            </a:prstGeom>
          </p:spPr>
        </p:pic>
      </p:grpSp>
      <p:grpSp>
        <p:nvGrpSpPr>
          <p:cNvPr id="11" name="Group 10">
            <a:extLst>
              <a:ext uri="{FF2B5EF4-FFF2-40B4-BE49-F238E27FC236}">
                <a16:creationId xmlns:a16="http://schemas.microsoft.com/office/drawing/2014/main" id="{8061D971-6CA1-4D17-9138-3D7DEEBCD7C8}"/>
              </a:ext>
            </a:extLst>
          </p:cNvPr>
          <p:cNvGrpSpPr/>
          <p:nvPr/>
        </p:nvGrpSpPr>
        <p:grpSpPr>
          <a:xfrm>
            <a:off x="6202018" y="0"/>
            <a:ext cx="6234457" cy="6994525"/>
            <a:chOff x="6202018" y="0"/>
            <a:chExt cx="6234457" cy="6994525"/>
          </a:xfrm>
        </p:grpSpPr>
        <p:sp>
          <p:nvSpPr>
            <p:cNvPr id="12" name="Rectangle 11">
              <a:extLst>
                <a:ext uri="{FF2B5EF4-FFF2-40B4-BE49-F238E27FC236}">
                  <a16:creationId xmlns:a16="http://schemas.microsoft.com/office/drawing/2014/main" id="{C8BA1316-343B-4204-8706-A8315F7FEF09}"/>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3" name="Picture 12">
              <a:extLst>
                <a:ext uri="{FF2B5EF4-FFF2-40B4-BE49-F238E27FC236}">
                  <a16:creationId xmlns:a16="http://schemas.microsoft.com/office/drawing/2014/main" id="{B34DB460-86EA-4979-A3E0-0DEF5E8521E3}"/>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02018" y="0"/>
              <a:ext cx="6180237" cy="6994525"/>
            </a:xfrm>
            <a:prstGeom prst="rect">
              <a:avLst/>
            </a:prstGeom>
          </p:spPr>
        </p:pic>
      </p:grpSp>
      <p:grpSp>
        <p:nvGrpSpPr>
          <p:cNvPr id="15" name="Group 14">
            <a:extLst>
              <a:ext uri="{FF2B5EF4-FFF2-40B4-BE49-F238E27FC236}">
                <a16:creationId xmlns:a16="http://schemas.microsoft.com/office/drawing/2014/main" id="{1B920F20-182F-4749-8F40-CBF7A3B83474}"/>
              </a:ext>
            </a:extLst>
          </p:cNvPr>
          <p:cNvGrpSpPr/>
          <p:nvPr/>
        </p:nvGrpSpPr>
        <p:grpSpPr>
          <a:xfrm>
            <a:off x="6202018" y="0"/>
            <a:ext cx="6234457" cy="6994525"/>
            <a:chOff x="6202018" y="0"/>
            <a:chExt cx="6234457" cy="6994525"/>
          </a:xfrm>
        </p:grpSpPr>
        <p:sp>
          <p:nvSpPr>
            <p:cNvPr id="16" name="Rectangle 15">
              <a:extLst>
                <a:ext uri="{FF2B5EF4-FFF2-40B4-BE49-F238E27FC236}">
                  <a16:creationId xmlns:a16="http://schemas.microsoft.com/office/drawing/2014/main" id="{BF2E8C0E-235F-42E5-866B-BC025C578E62}"/>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7" name="Picture 16">
              <a:extLst>
                <a:ext uri="{FF2B5EF4-FFF2-40B4-BE49-F238E27FC236}">
                  <a16:creationId xmlns:a16="http://schemas.microsoft.com/office/drawing/2014/main" id="{4570B530-E9F0-460B-8F1D-26C01F29C606}"/>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02018" y="0"/>
              <a:ext cx="6180237" cy="6994525"/>
            </a:xfrm>
            <a:prstGeom prst="rect">
              <a:avLst/>
            </a:prstGeom>
          </p:spPr>
        </p:pic>
      </p:grpSp>
      <p:grpSp>
        <p:nvGrpSpPr>
          <p:cNvPr id="14" name="Group 13">
            <a:extLst>
              <a:ext uri="{FF2B5EF4-FFF2-40B4-BE49-F238E27FC236}">
                <a16:creationId xmlns:a16="http://schemas.microsoft.com/office/drawing/2014/main" id="{536027CB-97C3-4FE3-BC15-618A08228C66}"/>
              </a:ext>
            </a:extLst>
          </p:cNvPr>
          <p:cNvGrpSpPr/>
          <p:nvPr userDrawn="1"/>
        </p:nvGrpSpPr>
        <p:grpSpPr>
          <a:xfrm>
            <a:off x="6202018" y="0"/>
            <a:ext cx="6234457" cy="6994525"/>
            <a:chOff x="6202018" y="0"/>
            <a:chExt cx="6234457" cy="6994525"/>
          </a:xfrm>
        </p:grpSpPr>
        <p:sp>
          <p:nvSpPr>
            <p:cNvPr id="18" name="Rectangle 17">
              <a:extLst>
                <a:ext uri="{FF2B5EF4-FFF2-40B4-BE49-F238E27FC236}">
                  <a16:creationId xmlns:a16="http://schemas.microsoft.com/office/drawing/2014/main" id="{B11134C5-1C18-4DDF-8590-FAEA86BAB86F}"/>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9" name="Picture 18">
              <a:extLst>
                <a:ext uri="{FF2B5EF4-FFF2-40B4-BE49-F238E27FC236}">
                  <a16:creationId xmlns:a16="http://schemas.microsoft.com/office/drawing/2014/main" id="{949A76D2-DDF3-415E-9D28-9A58023C7CE5}"/>
                </a:ext>
                <a:ext uri="{C183D7F6-B498-43B3-948B-1728B52AA6E4}">
                  <adec:decorative xmlns:adec="http://schemas.microsoft.com/office/drawing/2017/decorative" val="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6202018" y="0"/>
              <a:ext cx="6180237" cy="6994525"/>
            </a:xfrm>
            <a:prstGeom prst="rect">
              <a:avLst/>
            </a:prstGeom>
          </p:spPr>
        </p:pic>
      </p:grpSp>
    </p:spTree>
    <p:extLst>
      <p:ext uri="{BB962C8B-B14F-4D97-AF65-F5344CB8AC3E}">
        <p14:creationId xmlns:p14="http://schemas.microsoft.com/office/powerpoint/2010/main" val="422569630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xt, list, or graphic">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B612EA3-156C-452F-8FA1-54D65FBA2413}"/>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75A61170-B667-49B9-91A9-CA1EE6ED9C34}"/>
              </a:ext>
            </a:extLst>
          </p:cNvPr>
          <p:cNvSpPr>
            <a:spLocks noGrp="1"/>
          </p:cNvSpPr>
          <p:nvPr>
            <p:ph sz="quarter" idx="10"/>
          </p:nvPr>
        </p:nvSpPr>
        <p:spPr>
          <a:xfrm>
            <a:off x="465138" y="1463675"/>
            <a:ext cx="11544299" cy="5081588"/>
          </a:xfrm>
        </p:spPr>
        <p:txBody>
          <a:bodyPr/>
          <a:lstStyle>
            <a:lvl1pPr>
              <a:spcBef>
                <a:spcPts val="12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589205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B612EA3-156C-452F-8FA1-54D65FBA2413}"/>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75A61170-B667-49B9-91A9-CA1EE6ED9C34}"/>
              </a:ext>
            </a:extLst>
          </p:cNvPr>
          <p:cNvSpPr>
            <a:spLocks noGrp="1"/>
          </p:cNvSpPr>
          <p:nvPr>
            <p:ph sz="quarter" idx="10"/>
          </p:nvPr>
        </p:nvSpPr>
        <p:spPr>
          <a:xfrm>
            <a:off x="465138" y="1463675"/>
            <a:ext cx="11544299" cy="5081588"/>
          </a:xfrm>
        </p:spPr>
        <p:txBody>
          <a:bodyPr/>
          <a:lstStyle>
            <a:lvl1pPr>
              <a:spcBef>
                <a:spcPts val="12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66709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411480"/>
          </a:xfrm>
          <a:prstGeom prst="rect">
            <a:avLst/>
          </a:prstGeom>
        </p:spPr>
        <p:txBody>
          <a:bodyPr vert="horz" wrap="square" lIns="0" tIns="0" rIns="91440" bIns="0" rtlCol="0" anchor="t">
            <a:noAutofit/>
          </a:bodyPr>
          <a:lstStyle/>
          <a:p>
            <a:r>
              <a:rPr lang="en-US" dirty="0"/>
              <a:t>Heading Segoe UI </a:t>
            </a:r>
            <a:r>
              <a:rPr lang="en-US" dirty="0" err="1"/>
              <a:t>Semibold</a:t>
            </a:r>
            <a:r>
              <a:rPr lang="en-US" dirty="0"/>
              <a:t> 28/32</a:t>
            </a:r>
          </a:p>
        </p:txBody>
      </p:sp>
      <p:sp>
        <p:nvSpPr>
          <p:cNvPr id="3" name="Text Placeholder 2">
            <a:extLst>
              <a:ext uri="{FF2B5EF4-FFF2-40B4-BE49-F238E27FC236}">
                <a16:creationId xmlns:a16="http://schemas.microsoft.com/office/drawing/2014/main" id="{41E1A284-F990-4B6A-8C18-5FCE596120E1}"/>
              </a:ext>
            </a:extLst>
          </p:cNvPr>
          <p:cNvSpPr>
            <a:spLocks noGrp="1"/>
          </p:cNvSpPr>
          <p:nvPr>
            <p:ph type="body" idx="1"/>
          </p:nvPr>
        </p:nvSpPr>
        <p:spPr>
          <a:xfrm>
            <a:off x="465138" y="1463040"/>
            <a:ext cx="11115675" cy="4717143"/>
          </a:xfrm>
          <a:prstGeom prst="rect">
            <a:avLst/>
          </a:prstGeom>
        </p:spPr>
        <p:txBody>
          <a:bodyPr vert="horz" lIns="0" tIns="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0714435"/>
      </p:ext>
    </p:extLst>
  </p:cSld>
  <p:clrMap bg1="lt1" tx1="dk1" bg2="lt2" tx2="dk2" accent1="accent1" accent2="accent2" accent3="accent3" accent4="accent4" accent5="accent5" accent6="accent6" hlink="hlink" folHlink="folHlink"/>
  <p:sldLayoutIdLst>
    <p:sldLayoutId id="2147484781" r:id="rId1"/>
    <p:sldLayoutId id="2147484782" r:id="rId2"/>
    <p:sldLayoutId id="2147484783" r:id="rId3"/>
    <p:sldLayoutId id="2147484784" r:id="rId4"/>
    <p:sldLayoutId id="2147484785" r:id="rId5"/>
    <p:sldLayoutId id="2147484786" r:id="rId6"/>
    <p:sldLayoutId id="2147484787" r:id="rId7"/>
    <p:sldLayoutId id="2147484788" r:id="rId8"/>
    <p:sldLayoutId id="2147484789" r:id="rId9"/>
    <p:sldLayoutId id="2147484790" r:id="rId10"/>
    <p:sldLayoutId id="2147484791" r:id="rId11"/>
    <p:sldLayoutId id="2147484792" r:id="rId12"/>
    <p:sldLayoutId id="2147484793" r:id="rId13"/>
    <p:sldLayoutId id="2147484794" r:id="rId14"/>
    <p:sldLayoutId id="2147484795" r:id="rId15"/>
    <p:sldLayoutId id="2147484796" r:id="rId16"/>
    <p:sldLayoutId id="2147484798" r:id="rId17"/>
    <p:sldLayoutId id="2147484800" r:id="rId18"/>
    <p:sldLayoutId id="2147484801" r:id="rId19"/>
    <p:sldLayoutId id="2147484802" r:id="rId20"/>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1200"/>
        </a:spcBef>
        <a:spcAft>
          <a:spcPts val="0"/>
        </a:spcAft>
        <a:buClrTx/>
        <a:buSzPct val="90000"/>
        <a:buFont typeface="Arial" panose="020B0604020202020204" pitchFamily="34" charset="0"/>
        <a:buNone/>
        <a:tabLst/>
        <a:defRPr lang="en-US" sz="2000" b="0" kern="1200" spc="-50" baseline="0" dirty="0" smtClean="0">
          <a:solidFill>
            <a:srgbClr val="000000"/>
          </a:solidFill>
          <a:latin typeface="+mn-lt"/>
          <a:ea typeface="+mn-ea"/>
          <a:cs typeface="+mn-cs"/>
        </a:defRPr>
      </a:lvl1pPr>
      <a:lvl2pPr marL="290513" marR="0" indent="-290513" algn="l" defTabSz="932742" rtl="0" eaLnBrk="1" fontAlgn="auto" latinLnBrk="0" hangingPunct="1">
        <a:lnSpc>
          <a:spcPct val="100000"/>
        </a:lnSpc>
        <a:spcBef>
          <a:spcPts val="600"/>
        </a:spcBef>
        <a:spcAft>
          <a:spcPts val="0"/>
        </a:spcAft>
        <a:buClrTx/>
        <a:buSzPct val="95000"/>
        <a:buFont typeface="Wingdings" panose="05000000000000000000" pitchFamily="2" charset="2"/>
        <a:buChar char="§"/>
        <a:tabLst/>
        <a:defRPr lang="en-US" sz="2000" b="0" kern="1200" spc="-50" baseline="0" dirty="0" smtClean="0">
          <a:solidFill>
            <a:srgbClr val="000000"/>
          </a:solidFill>
          <a:latin typeface="+mn-lt"/>
          <a:ea typeface="+mn-ea"/>
          <a:cs typeface="+mn-cs"/>
        </a:defRPr>
      </a:lvl2pPr>
      <a:lvl3pPr marL="566928" marR="0" indent="-283464" algn="l" defTabSz="932742" rtl="0" eaLnBrk="1" fontAlgn="auto" latinLnBrk="0" hangingPunct="1">
        <a:lnSpc>
          <a:spcPct val="100000"/>
        </a:lnSpc>
        <a:spcBef>
          <a:spcPts val="600"/>
        </a:spcBef>
        <a:spcAft>
          <a:spcPts val="0"/>
        </a:spcAft>
        <a:buClrTx/>
        <a:buSzPct val="75000"/>
        <a:buFont typeface="Courier New" panose="02070309020205020404" pitchFamily="49" charset="0"/>
        <a:buChar char="o"/>
        <a:tabLst/>
        <a:defRPr lang="en-US" sz="2000" b="0" kern="1200" spc="0" baseline="0" dirty="0" smtClean="0">
          <a:solidFill>
            <a:srgbClr val="000000"/>
          </a:solidFill>
          <a:latin typeface="+mn-lt"/>
          <a:ea typeface="+mn-ea"/>
          <a:cs typeface="+mn-cs"/>
        </a:defRPr>
      </a:lvl3pPr>
      <a:lvl4pPr marL="859536" marR="0" indent="-283464" algn="l" defTabSz="932742" rtl="0" eaLnBrk="1" fontAlgn="auto" latinLnBrk="0" hangingPunct="1">
        <a:lnSpc>
          <a:spcPct val="100000"/>
        </a:lnSpc>
        <a:spcBef>
          <a:spcPts val="600"/>
        </a:spcBef>
        <a:spcAft>
          <a:spcPts val="0"/>
        </a:spcAft>
        <a:buClrTx/>
        <a:buSzPct val="90000"/>
        <a:buFont typeface="Arial" panose="020B0604020202020204" pitchFamily="34" charset="0"/>
        <a:buChar char="•"/>
        <a:tabLst/>
        <a:defRPr lang="en-US" sz="2000" b="0" kern="1200" spc="0" baseline="0" dirty="0" smtClean="0">
          <a:solidFill>
            <a:srgbClr val="000000"/>
          </a:solidFill>
          <a:latin typeface="+mn-lt"/>
          <a:ea typeface="+mn-ea"/>
          <a:cs typeface="+mn-cs"/>
        </a:defRPr>
      </a:lvl4pPr>
      <a:lvl5pPr marL="1146175" marR="0" indent="-282575" algn="l" defTabSz="932742" rtl="0" eaLnBrk="1" fontAlgn="auto" latinLnBrk="0" hangingPunct="1">
        <a:lnSpc>
          <a:spcPct val="100000"/>
        </a:lnSpc>
        <a:spcBef>
          <a:spcPts val="600"/>
        </a:spcBef>
        <a:spcAft>
          <a:spcPts val="0"/>
        </a:spcAft>
        <a:buClrTx/>
        <a:buSzPct val="90000"/>
        <a:buFont typeface="Segoe UI" panose="020B0502040204020203" pitchFamily="34" charset="0"/>
        <a:buChar char="▫"/>
        <a:tabLst/>
        <a:defRPr lang="en-US" sz="2000" b="0" kern="1200" spc="0" baseline="0" dirty="0">
          <a:solidFill>
            <a:srgbClr val="000000"/>
          </a:solidFill>
          <a:latin typeface="+mn-lt"/>
          <a:ea typeface="+mn-ea"/>
          <a:cs typeface="+mn-cs"/>
        </a:defRPr>
      </a:lvl5pPr>
      <a:lvl6pPr marL="1146175" indent="-284163" algn="l" defTabSz="932742" rtl="0" eaLnBrk="1" latinLnBrk="0" hangingPunct="1">
        <a:spcBef>
          <a:spcPct val="20000"/>
        </a:spcBef>
        <a:spcAft>
          <a:spcPts val="600"/>
        </a:spcAft>
        <a:buFont typeface="Segoe UI" panose="020B0502040204020203" pitchFamily="34" charset="0"/>
        <a:buChar char="▫"/>
        <a:defRPr lang="en-CA" sz="2000" b="0" kern="1200" spc="0" baseline="0" dirty="0" smtClean="0">
          <a:solidFill>
            <a:srgbClr val="000000"/>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03" pos="1349" userDrawn="1">
          <p15:clr>
            <a:srgbClr val="C35EA4"/>
          </p15:clr>
        </p15:guide>
        <p15:guide id="104" pos="1528" userDrawn="1">
          <p15:clr>
            <a:srgbClr val="C35EA4"/>
          </p15:clr>
        </p15:guide>
        <p15:guide id="105" pos="2621" userDrawn="1">
          <p15:clr>
            <a:srgbClr val="C35EA4"/>
          </p15:clr>
        </p15:guide>
        <p15:guide id="106" pos="2765" userDrawn="1">
          <p15:clr>
            <a:srgbClr val="C35EA4"/>
          </p15:clr>
        </p15:guide>
        <p15:guide id="107" pos="3854" userDrawn="1">
          <p15:clr>
            <a:srgbClr val="C35EA4"/>
          </p15:clr>
        </p15:guide>
        <p15:guide id="108" pos="4003" userDrawn="1">
          <p15:clr>
            <a:srgbClr val="C35EA4"/>
          </p15:clr>
        </p15:guide>
        <p15:guide id="109" pos="5083" userDrawn="1">
          <p15:clr>
            <a:srgbClr val="C35EA4"/>
          </p15:clr>
        </p15:guide>
        <p15:guide id="110" pos="5230" userDrawn="1">
          <p15:clr>
            <a:srgbClr val="C35EA4"/>
          </p15:clr>
        </p15:guide>
        <p15:guide id="111" pos="6323" userDrawn="1">
          <p15:clr>
            <a:srgbClr val="C35EA4"/>
          </p15:clr>
        </p15:guide>
        <p15:guide id="112" pos="6469" userDrawn="1">
          <p15:clr>
            <a:srgbClr val="C35EA4"/>
          </p15:clr>
        </p15:guide>
        <p15:guide id="113" pos="269" userDrawn="1">
          <p15:clr>
            <a:srgbClr val="F26B43"/>
          </p15:clr>
        </p15:guide>
        <p15:guide id="114" pos="7565" userDrawn="1">
          <p15:clr>
            <a:srgbClr val="F26B43"/>
          </p15:clr>
        </p15:guide>
        <p15:guide id="115" orient="horz" pos="751" userDrawn="1">
          <p15:clr>
            <a:srgbClr val="5ACBF0"/>
          </p15:clr>
        </p15:guide>
        <p15:guide id="116" orient="horz" pos="1387" userDrawn="1">
          <p15:clr>
            <a:srgbClr val="5ACBF0"/>
          </p15:clr>
        </p15:guide>
        <p15:guide id="117" orient="horz" pos="605" userDrawn="1">
          <p15:clr>
            <a:srgbClr val="5ACBF0"/>
          </p15:clr>
        </p15:guide>
        <p15:guide id="118" orient="horz" pos="1514" userDrawn="1">
          <p15:clr>
            <a:srgbClr val="5ACBF0"/>
          </p15:clr>
        </p15:guide>
        <p15:guide id="119" orient="horz" pos="2130" userDrawn="1">
          <p15:clr>
            <a:srgbClr val="5ACBF0"/>
          </p15:clr>
        </p15:guide>
        <p15:guide id="120" orient="horz" pos="2299" userDrawn="1">
          <p15:clr>
            <a:srgbClr val="5ACBF0"/>
          </p15:clr>
        </p15:guide>
        <p15:guide id="121" orient="horz" pos="283" userDrawn="1">
          <p15:clr>
            <a:srgbClr val="F26B43"/>
          </p15:clr>
        </p15:guide>
        <p15:guide id="122" orient="horz" pos="4123" userDrawn="1">
          <p15:clr>
            <a:srgbClr val="F26B43"/>
          </p15:clr>
        </p15:guide>
        <p15:guide id="123" orient="horz" pos="2891" userDrawn="1">
          <p15:clr>
            <a:srgbClr val="5ACBF0"/>
          </p15:clr>
        </p15:guide>
        <p15:guide id="124" orient="horz" pos="3019" userDrawn="1">
          <p15:clr>
            <a:srgbClr val="5ACBF0"/>
          </p15:clr>
        </p15:guide>
        <p15:guide id="125" orient="horz" pos="3643" userDrawn="1">
          <p15:clr>
            <a:srgbClr val="5ACBF0"/>
          </p15:clr>
        </p15:guide>
        <p15:guide id="126"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8.xml"/><Relationship Id="rId1" Type="http://schemas.openxmlformats.org/officeDocument/2006/relationships/tags" Target="../tags/tag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95F7103-987D-0F45-8434-83B76752FD60}"/>
              </a:ext>
            </a:extLst>
          </p:cNvPr>
          <p:cNvSpPr>
            <a:spLocks noGrp="1"/>
          </p:cNvSpPr>
          <p:nvPr>
            <p:ph type="title"/>
          </p:nvPr>
        </p:nvSpPr>
        <p:spPr/>
        <p:txBody>
          <a:bodyPr/>
          <a:lstStyle/>
          <a:p>
            <a:r>
              <a:rPr lang="en-US" dirty="0"/>
              <a:t>WS-011 Windows Server 2019 Administration</a:t>
            </a:r>
          </a:p>
        </p:txBody>
      </p:sp>
    </p:spTree>
    <p:extLst>
      <p:ext uri="{BB962C8B-B14F-4D97-AF65-F5344CB8AC3E}">
        <p14:creationId xmlns:p14="http://schemas.microsoft.com/office/powerpoint/2010/main" val="2459286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F52B76B-8859-4CCA-B69C-4D17395E69F5}"/>
              </a:ext>
            </a:extLst>
          </p:cNvPr>
          <p:cNvSpPr>
            <a:spLocks noGrp="1"/>
          </p:cNvSpPr>
          <p:nvPr>
            <p:ph type="title"/>
          </p:nvPr>
        </p:nvSpPr>
        <p:spPr/>
        <p:txBody>
          <a:bodyPr/>
          <a:lstStyle/>
          <a:p>
            <a:r>
              <a:rPr lang="en-IN" sz="2652" dirty="0"/>
              <a:t>Protected users, authentication policies, and authentication-policy silos (2 of 3)</a:t>
            </a:r>
          </a:p>
        </p:txBody>
      </p:sp>
      <p:sp>
        <p:nvSpPr>
          <p:cNvPr id="2" name="Content Placeholder 1">
            <a:extLst>
              <a:ext uri="{FF2B5EF4-FFF2-40B4-BE49-F238E27FC236}">
                <a16:creationId xmlns:a16="http://schemas.microsoft.com/office/drawing/2014/main" id="{9FCBB6E3-0141-4479-BBA2-27E3F3DFC3AD}"/>
              </a:ext>
            </a:extLst>
          </p:cNvPr>
          <p:cNvSpPr>
            <a:spLocks noGrp="1"/>
          </p:cNvSpPr>
          <p:nvPr>
            <p:ph sz="quarter" idx="10"/>
          </p:nvPr>
        </p:nvSpPr>
        <p:spPr/>
        <p:txBody>
          <a:bodyPr/>
          <a:lstStyle/>
          <a:p>
            <a:r>
              <a:rPr lang="en-US" dirty="0"/>
              <a:t>Workstation protections:</a:t>
            </a:r>
          </a:p>
          <a:p>
            <a:pPr lvl="1"/>
            <a:r>
              <a:rPr lang="en-US" dirty="0"/>
              <a:t>User credentials are not cached locally</a:t>
            </a:r>
          </a:p>
          <a:p>
            <a:pPr lvl="1"/>
            <a:r>
              <a:rPr lang="en-US" dirty="0"/>
              <a:t>Credential Security Support Provider protocol (</a:t>
            </a:r>
            <a:r>
              <a:rPr lang="en-US" dirty="0" err="1"/>
              <a:t>CredSSP</a:t>
            </a:r>
            <a:r>
              <a:rPr lang="en-US" dirty="0"/>
              <a:t>) will not cache user credentials</a:t>
            </a:r>
          </a:p>
          <a:p>
            <a:pPr lvl="1"/>
            <a:r>
              <a:rPr lang="en-US" dirty="0"/>
              <a:t>Windows Digest will not cache user credentials</a:t>
            </a:r>
          </a:p>
          <a:p>
            <a:pPr lvl="1"/>
            <a:r>
              <a:rPr lang="en-US" dirty="0"/>
              <a:t>NTLM will not cache user credentials</a:t>
            </a:r>
          </a:p>
          <a:p>
            <a:pPr lvl="1"/>
            <a:r>
              <a:rPr lang="en-US" dirty="0"/>
              <a:t>Kerberos will not create Data Encryption Standard (DES) or RC4 keys, or cache credentials or long-term keys</a:t>
            </a:r>
          </a:p>
          <a:p>
            <a:pPr lvl="1"/>
            <a:r>
              <a:rPr lang="en-US" dirty="0"/>
              <a:t>The user can no longer sign in offline</a:t>
            </a:r>
          </a:p>
          <a:p>
            <a:r>
              <a:rPr lang="en-US" dirty="0"/>
              <a:t>Domain controllers have additional protections</a:t>
            </a:r>
          </a:p>
          <a:p>
            <a:endParaRPr lang="en-US" dirty="0"/>
          </a:p>
        </p:txBody>
      </p:sp>
    </p:spTree>
    <p:extLst>
      <p:ext uri="{BB962C8B-B14F-4D97-AF65-F5344CB8AC3E}">
        <p14:creationId xmlns:p14="http://schemas.microsoft.com/office/powerpoint/2010/main" val="410213308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7C59C29-CF82-4ACC-8650-144FF1501BE7}"/>
              </a:ext>
            </a:extLst>
          </p:cNvPr>
          <p:cNvSpPr>
            <a:spLocks noGrp="1"/>
          </p:cNvSpPr>
          <p:nvPr>
            <p:ph type="title"/>
          </p:nvPr>
        </p:nvSpPr>
        <p:spPr/>
        <p:txBody>
          <a:bodyPr/>
          <a:lstStyle/>
          <a:p>
            <a:r>
              <a:rPr lang="en-IN" sz="2652" dirty="0"/>
              <a:t>Protected users, authentication policies, and authentication-policy silos (3 of 3)</a:t>
            </a:r>
          </a:p>
        </p:txBody>
      </p:sp>
      <p:sp>
        <p:nvSpPr>
          <p:cNvPr id="3" name="Text Placeholder 2">
            <a:extLst>
              <a:ext uri="{FF2B5EF4-FFF2-40B4-BE49-F238E27FC236}">
                <a16:creationId xmlns:a16="http://schemas.microsoft.com/office/drawing/2014/main" id="{F32EA341-3A25-4040-8D9F-B75D928F322A}"/>
              </a:ext>
            </a:extLst>
          </p:cNvPr>
          <p:cNvSpPr>
            <a:spLocks noGrp="1"/>
          </p:cNvSpPr>
          <p:nvPr>
            <p:ph sz="quarter" idx="10"/>
          </p:nvPr>
        </p:nvSpPr>
        <p:spPr/>
        <p:txBody>
          <a:bodyPr/>
          <a:lstStyle/>
          <a:p>
            <a:r>
              <a:rPr lang="en-US" dirty="0"/>
              <a:t>Authentication policies:</a:t>
            </a:r>
          </a:p>
          <a:p>
            <a:pPr lvl="1"/>
            <a:r>
              <a:rPr lang="en-US" dirty="0"/>
              <a:t>Configure user’s TGT lifetime</a:t>
            </a:r>
          </a:p>
          <a:p>
            <a:pPr lvl="1"/>
            <a:r>
              <a:rPr lang="en-US" dirty="0"/>
              <a:t>Restrict which devices the user can sign in to</a:t>
            </a:r>
          </a:p>
          <a:p>
            <a:pPr lvl="1"/>
            <a:r>
              <a:rPr lang="en-US" dirty="0"/>
              <a:t>Set criteria that the devices need to meet for signing in</a:t>
            </a:r>
          </a:p>
          <a:p>
            <a:r>
              <a:rPr lang="en-US" dirty="0"/>
              <a:t>Authentication policy silos:</a:t>
            </a:r>
          </a:p>
          <a:p>
            <a:pPr lvl="1"/>
            <a:r>
              <a:rPr lang="en-US" dirty="0"/>
              <a:t>Adds configuration restrictions to Protected Users group</a:t>
            </a:r>
          </a:p>
          <a:p>
            <a:pPr lvl="1"/>
            <a:r>
              <a:rPr lang="en-US" dirty="0"/>
              <a:t>Each account belongs to only one Authentication policy silo</a:t>
            </a:r>
          </a:p>
          <a:p>
            <a:pPr lvl="1"/>
            <a:r>
              <a:rPr lang="en-US" dirty="0"/>
              <a:t>Used to restrict access to servers and other claims-aware resources</a:t>
            </a:r>
          </a:p>
          <a:p>
            <a:endParaRPr lang="en-US" dirty="0"/>
          </a:p>
        </p:txBody>
      </p:sp>
    </p:spTree>
    <p:extLst>
      <p:ext uri="{BB962C8B-B14F-4D97-AF65-F5344CB8AC3E}">
        <p14:creationId xmlns:p14="http://schemas.microsoft.com/office/powerpoint/2010/main" val="283705246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Windows Defender Credential Guard?</a:t>
            </a:r>
          </a:p>
        </p:txBody>
      </p:sp>
      <p:sp>
        <p:nvSpPr>
          <p:cNvPr id="3" name="Text Placeholder 2">
            <a:extLst>
              <a:ext uri="{FF2B5EF4-FFF2-40B4-BE49-F238E27FC236}">
                <a16:creationId xmlns:a16="http://schemas.microsoft.com/office/drawing/2014/main" id="{CB1A81C6-A513-4971-962F-1FC7EAB3B4CA}"/>
              </a:ext>
            </a:extLst>
          </p:cNvPr>
          <p:cNvSpPr>
            <a:spLocks noGrp="1"/>
          </p:cNvSpPr>
          <p:nvPr>
            <p:ph sz="quarter" idx="10"/>
          </p:nvPr>
        </p:nvSpPr>
        <p:spPr/>
        <p:txBody>
          <a:bodyPr/>
          <a:lstStyle/>
          <a:p>
            <a:pPr lvl="1"/>
            <a:r>
              <a:rPr lang="en-US" dirty="0"/>
              <a:t>Windows Defender Credential Guard uses virtualization-based security to isolate secrets such as cached credentials</a:t>
            </a:r>
          </a:p>
          <a:p>
            <a:pPr lvl="1"/>
            <a:r>
              <a:rPr lang="en-US" dirty="0"/>
              <a:t>Mitigates Pass-the-Hash or Pass-the-Ticket attacks</a:t>
            </a:r>
            <a:endParaRPr lang="en-AU" dirty="0"/>
          </a:p>
          <a:p>
            <a:pPr lvl="1"/>
            <a:r>
              <a:rPr lang="en-US" dirty="0"/>
              <a:t>Utilizes hardware security, including secure boot and virtualization</a:t>
            </a:r>
          </a:p>
          <a:p>
            <a:pPr lvl="1"/>
            <a:r>
              <a:rPr lang="en-US" dirty="0"/>
              <a:t>Isolates credentials within a virtualized container</a:t>
            </a:r>
            <a:endParaRPr lang="en-AU" dirty="0"/>
          </a:p>
          <a:p>
            <a:endParaRPr lang="en-US" sz="1800" dirty="0"/>
          </a:p>
          <a:p>
            <a:endParaRPr lang="en-US" dirty="0"/>
          </a:p>
        </p:txBody>
      </p:sp>
    </p:spTree>
    <p:extLst>
      <p:ext uri="{BB962C8B-B14F-4D97-AF65-F5344CB8AC3E}">
        <p14:creationId xmlns:p14="http://schemas.microsoft.com/office/powerpoint/2010/main" val="228390367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Windows Defender Credential Guard requirements</a:t>
            </a:r>
          </a:p>
        </p:txBody>
      </p:sp>
      <p:sp>
        <p:nvSpPr>
          <p:cNvPr id="3" name="Text Placeholder 2">
            <a:extLst>
              <a:ext uri="{FF2B5EF4-FFF2-40B4-BE49-F238E27FC236}">
                <a16:creationId xmlns:a16="http://schemas.microsoft.com/office/drawing/2014/main" id="{C6CE9A01-659D-427F-9CE2-AC74F39EB400}"/>
              </a:ext>
            </a:extLst>
          </p:cNvPr>
          <p:cNvSpPr>
            <a:spLocks noGrp="1"/>
          </p:cNvSpPr>
          <p:nvPr>
            <p:ph sz="quarter" idx="10"/>
          </p:nvPr>
        </p:nvSpPr>
        <p:spPr/>
        <p:txBody>
          <a:bodyPr/>
          <a:lstStyle/>
          <a:p>
            <a:r>
              <a:rPr lang="en-US" dirty="0"/>
              <a:t>Windows Defender Credential Guard requires:</a:t>
            </a:r>
          </a:p>
          <a:p>
            <a:pPr lvl="1"/>
            <a:r>
              <a:rPr lang="en-US" dirty="0"/>
              <a:t>Windows 10 Enterprise, Windows 10 Education, Windows 10 IoT Enterprise, or Windows Server 2016 or later</a:t>
            </a:r>
          </a:p>
          <a:p>
            <a:pPr lvl="1"/>
            <a:r>
              <a:rPr lang="en-US" dirty="0"/>
              <a:t>64-bit CPU</a:t>
            </a:r>
          </a:p>
          <a:p>
            <a:pPr lvl="1"/>
            <a:r>
              <a:rPr lang="en-US" dirty="0"/>
              <a:t>CPU virtualization extensions plus extended page tables (Intel VT-x or AMD-V)</a:t>
            </a:r>
          </a:p>
          <a:p>
            <a:pPr lvl="1"/>
            <a:r>
              <a:rPr lang="en-US" dirty="0"/>
              <a:t>Trusted Platform Module (TPM) 1.2 or 2.0</a:t>
            </a:r>
          </a:p>
          <a:p>
            <a:pPr lvl="1"/>
            <a:r>
              <a:rPr lang="en-US" dirty="0"/>
              <a:t>Unified Extensible Firmware Interface (UEFI) firmware version 2.3.1.c or later</a:t>
            </a:r>
          </a:p>
          <a:p>
            <a:pPr lvl="1"/>
            <a:r>
              <a:rPr lang="en-US" dirty="0"/>
              <a:t>UEFI secure boot</a:t>
            </a:r>
          </a:p>
          <a:p>
            <a:pPr lvl="1"/>
            <a:r>
              <a:rPr lang="en-US" dirty="0"/>
              <a:t>UEFI secure firmware update</a:t>
            </a:r>
          </a:p>
          <a:p>
            <a:r>
              <a:rPr lang="en-US" dirty="0"/>
              <a:t>Supports Hyper-V VMs on:</a:t>
            </a:r>
          </a:p>
          <a:p>
            <a:pPr lvl="1"/>
            <a:r>
              <a:rPr lang="en-US" dirty="0"/>
              <a:t>Windows Server 2016 or later Microsoft Hyper-V host with IOMMU</a:t>
            </a:r>
          </a:p>
          <a:p>
            <a:pPr lvl="1"/>
            <a:r>
              <a:rPr lang="en-US" dirty="0"/>
              <a:t>Gen 2 VM with TPM enabled and running supported OS</a:t>
            </a:r>
          </a:p>
        </p:txBody>
      </p:sp>
    </p:spTree>
    <p:extLst>
      <p:ext uri="{BB962C8B-B14F-4D97-AF65-F5344CB8AC3E}">
        <p14:creationId xmlns:p14="http://schemas.microsoft.com/office/powerpoint/2010/main" val="381410449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Configure Windows Defender Credential Guard</a:t>
            </a:r>
          </a:p>
        </p:txBody>
      </p:sp>
      <p:sp>
        <p:nvSpPr>
          <p:cNvPr id="3" name="Text Placeholder 2">
            <a:extLst>
              <a:ext uri="{FF2B5EF4-FFF2-40B4-BE49-F238E27FC236}">
                <a16:creationId xmlns:a16="http://schemas.microsoft.com/office/drawing/2014/main" id="{0F754041-3A42-45A4-9BCC-5CD4F7C27536}"/>
              </a:ext>
            </a:extLst>
          </p:cNvPr>
          <p:cNvSpPr>
            <a:spLocks noGrp="1"/>
          </p:cNvSpPr>
          <p:nvPr>
            <p:ph sz="quarter" idx="10"/>
          </p:nvPr>
        </p:nvSpPr>
        <p:spPr/>
        <p:txBody>
          <a:bodyPr/>
          <a:lstStyle/>
          <a:p>
            <a:r>
              <a:rPr lang="en-US" dirty="0"/>
              <a:t>Enable Credential Guard:</a:t>
            </a:r>
          </a:p>
          <a:p>
            <a:pPr lvl="1"/>
            <a:r>
              <a:rPr lang="en-US" dirty="0"/>
              <a:t>Using Group Policy</a:t>
            </a:r>
          </a:p>
          <a:p>
            <a:pPr lvl="1"/>
            <a:r>
              <a:rPr lang="en-US" dirty="0"/>
              <a:t>Enable virtualization-based security and update the registry</a:t>
            </a:r>
          </a:p>
          <a:p>
            <a:pPr lvl="1"/>
            <a:r>
              <a:rPr lang="en-US" dirty="0"/>
              <a:t>Use the Windows Defender Device Guard and Windows Defender Credential Guard hardware readiness tool:</a:t>
            </a:r>
          </a:p>
          <a:p>
            <a:pPr marL="276415" lvl="2" indent="0">
              <a:buNone/>
            </a:pPr>
            <a:r>
              <a:rPr lang="en-US" dirty="0">
                <a:latin typeface="Consolas" panose="020B0609020204030204" pitchFamily="49" charset="0"/>
              </a:rPr>
              <a:t>DG_Readiness_Tool.ps1 -Enable -</a:t>
            </a:r>
            <a:r>
              <a:rPr lang="en-US" dirty="0" err="1">
                <a:latin typeface="Consolas" panose="020B0609020204030204" pitchFamily="49" charset="0"/>
              </a:rPr>
              <a:t>AutoReboot</a:t>
            </a:r>
            <a:endParaRPr lang="en-US" dirty="0">
              <a:latin typeface="Consolas" panose="020B0609020204030204" pitchFamily="49" charset="0"/>
            </a:endParaRPr>
          </a:p>
          <a:p>
            <a:r>
              <a:rPr lang="en-US" dirty="0"/>
              <a:t>Disable Credential Guard:</a:t>
            </a:r>
          </a:p>
          <a:p>
            <a:pPr lvl="1"/>
            <a:r>
              <a:rPr lang="en-US" dirty="0"/>
              <a:t>Disable Group Policy (if enabled without UEFI Lock)</a:t>
            </a:r>
          </a:p>
          <a:p>
            <a:pPr lvl="1"/>
            <a:r>
              <a:rPr lang="en-US" dirty="0"/>
              <a:t>Update registry (and delete Extensible Firmware Interface (EFI) variables if needed)</a:t>
            </a:r>
          </a:p>
          <a:p>
            <a:pPr lvl="1"/>
            <a:r>
              <a:rPr lang="en-US" dirty="0"/>
              <a:t>Use the Windows Defender Device Guard and Windows Defender Credential Guard hardware readiness tool</a:t>
            </a:r>
          </a:p>
          <a:p>
            <a:pPr lvl="1"/>
            <a:r>
              <a:rPr lang="en-US" dirty="0"/>
              <a:t>Disable Hyper-V</a:t>
            </a:r>
          </a:p>
        </p:txBody>
      </p:sp>
    </p:spTree>
    <p:extLst>
      <p:ext uri="{BB962C8B-B14F-4D97-AF65-F5344CB8AC3E}">
        <p14:creationId xmlns:p14="http://schemas.microsoft.com/office/powerpoint/2010/main" val="286597651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NTLM blocking</a:t>
            </a:r>
          </a:p>
        </p:txBody>
      </p:sp>
      <p:sp>
        <p:nvSpPr>
          <p:cNvPr id="3" name="Text Placeholder 2">
            <a:extLst>
              <a:ext uri="{FF2B5EF4-FFF2-40B4-BE49-F238E27FC236}">
                <a16:creationId xmlns:a16="http://schemas.microsoft.com/office/drawing/2014/main" id="{C649EEA4-4A76-4901-91EE-DCD5D379E6ED}"/>
              </a:ext>
            </a:extLst>
          </p:cNvPr>
          <p:cNvSpPr>
            <a:spLocks noGrp="1"/>
          </p:cNvSpPr>
          <p:nvPr>
            <p:ph sz="quarter" idx="10"/>
          </p:nvPr>
        </p:nvSpPr>
        <p:spPr>
          <a:xfrm>
            <a:off x="465138" y="1463675"/>
            <a:ext cx="11714670" cy="5081588"/>
          </a:xfrm>
        </p:spPr>
        <p:txBody>
          <a:bodyPr/>
          <a:lstStyle/>
          <a:p>
            <a:r>
              <a:rPr lang="en-US" dirty="0"/>
              <a:t>Use Group Policy</a:t>
            </a:r>
          </a:p>
          <a:p>
            <a:r>
              <a:rPr lang="en-US" dirty="0"/>
              <a:t>Prior to blocking the use of NTLM, audit how it is currently being used</a:t>
            </a:r>
          </a:p>
          <a:p>
            <a:r>
              <a:rPr lang="en-US" dirty="0"/>
              <a:t>Block NTLM by configuring Network security: </a:t>
            </a:r>
          </a:p>
          <a:p>
            <a:pPr lvl="1"/>
            <a:r>
              <a:rPr lang="en-US" dirty="0"/>
              <a:t>Restrict under NTLM authentication under</a:t>
            </a:r>
          </a:p>
          <a:p>
            <a:pPr marL="283464" lvl="2" indent="0">
              <a:buNone/>
            </a:pPr>
            <a:r>
              <a:rPr lang="en-US" dirty="0"/>
              <a:t>   </a:t>
            </a:r>
            <a:r>
              <a:rPr lang="en-US" b="1" dirty="0"/>
              <a:t>Computer Configuration\Windows Settings\Security Settings\Local Policies\Security Options</a:t>
            </a:r>
          </a:p>
          <a:p>
            <a:endParaRPr lang="en-US" b="1" dirty="0"/>
          </a:p>
          <a:p>
            <a:endParaRPr lang="en-US" dirty="0"/>
          </a:p>
        </p:txBody>
      </p:sp>
    </p:spTree>
    <p:extLst>
      <p:ext uri="{BB962C8B-B14F-4D97-AF65-F5344CB8AC3E}">
        <p14:creationId xmlns:p14="http://schemas.microsoft.com/office/powerpoint/2010/main" val="98627358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Locate problematic accounts</a:t>
            </a:r>
          </a:p>
        </p:txBody>
      </p:sp>
      <p:sp>
        <p:nvSpPr>
          <p:cNvPr id="3" name="Text Placeholder 2">
            <a:extLst>
              <a:ext uri="{FF2B5EF4-FFF2-40B4-BE49-F238E27FC236}">
                <a16:creationId xmlns:a16="http://schemas.microsoft.com/office/drawing/2014/main" id="{0CBB0948-4B96-4902-8F26-83474BBC2574}"/>
              </a:ext>
            </a:extLst>
          </p:cNvPr>
          <p:cNvSpPr>
            <a:spLocks noGrp="1"/>
          </p:cNvSpPr>
          <p:nvPr>
            <p:ph sz="quarter" idx="10"/>
          </p:nvPr>
        </p:nvSpPr>
        <p:spPr/>
        <p:txBody>
          <a:bodyPr/>
          <a:lstStyle/>
          <a:p>
            <a:r>
              <a:rPr lang="en-US" dirty="0"/>
              <a:t>Where possible, organizations should avoid accounts with passwords that never expire</a:t>
            </a:r>
          </a:p>
          <a:p>
            <a:r>
              <a:rPr lang="en-US" dirty="0"/>
              <a:t>Organizations should disable accounts where no sign in has occurred for more than 90 days</a:t>
            </a:r>
          </a:p>
          <a:p>
            <a:r>
              <a:rPr lang="en-US" dirty="0"/>
              <a:t>Using PowerShell:</a:t>
            </a:r>
          </a:p>
          <a:p>
            <a:pPr lvl="1"/>
            <a:r>
              <a:rPr lang="en-US" b="1" dirty="0">
                <a:latin typeface="Consolas" panose="020B0609020204030204" pitchFamily="49" charset="0"/>
              </a:rPr>
              <a:t>Get-ADUser -Filter {Enabled -eq $true -and PasswordNeverExpires -eq $true}</a:t>
            </a:r>
          </a:p>
          <a:p>
            <a:pPr lvl="1"/>
            <a:r>
              <a:rPr lang="en-US" b="1" dirty="0">
                <a:latin typeface="Consolas" panose="020B0609020204030204" pitchFamily="49" charset="0"/>
              </a:rPr>
              <a:t>Get-ADUser -Filter {LastLogonTimeStamp -lt (Get-Date).Adddays(-(90))-and enabled -eq $true} -Properties LastLogonTimeStamp </a:t>
            </a:r>
            <a:br>
              <a:rPr lang="en-US" b="1" dirty="0"/>
            </a:br>
            <a:endParaRPr lang="en-US" b="1" dirty="0"/>
          </a:p>
          <a:p>
            <a:endParaRPr lang="en-US" dirty="0"/>
          </a:p>
        </p:txBody>
      </p:sp>
    </p:spTree>
    <p:extLst>
      <p:ext uri="{BB962C8B-B14F-4D97-AF65-F5344CB8AC3E}">
        <p14:creationId xmlns:p14="http://schemas.microsoft.com/office/powerpoint/2010/main" val="159372965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07D0C2-7BC0-4D83-8830-AF668A6AAFEB}"/>
              </a:ext>
            </a:extLst>
          </p:cNvPr>
          <p:cNvSpPr>
            <a:spLocks noGrp="1"/>
          </p:cNvSpPr>
          <p:nvPr>
            <p:ph type="ctrTitle"/>
          </p:nvPr>
        </p:nvSpPr>
        <p:spPr/>
        <p:txBody>
          <a:bodyPr/>
          <a:lstStyle/>
          <a:p>
            <a:r>
              <a:rPr lang="en-IN" dirty="0"/>
              <a:t>Demonstration: Locate problematic accounts</a:t>
            </a:r>
            <a:endParaRPr lang="en-US" dirty="0"/>
          </a:p>
        </p:txBody>
      </p:sp>
      <p:sp>
        <p:nvSpPr>
          <p:cNvPr id="5" name="Subtitle 4">
            <a:extLst>
              <a:ext uri="{FF2B5EF4-FFF2-40B4-BE49-F238E27FC236}">
                <a16:creationId xmlns:a16="http://schemas.microsoft.com/office/drawing/2014/main" id="{90ECA76A-1587-48C4-BE75-5AE07D3AA4D0}"/>
              </a:ext>
            </a:extLst>
          </p:cNvPr>
          <p:cNvSpPr>
            <a:spLocks noGrp="1"/>
          </p:cNvSpPr>
          <p:nvPr>
            <p:ph type="subTitle" idx="1"/>
          </p:nvPr>
        </p:nvSpPr>
        <p:spPr/>
        <p:txBody>
          <a:bodyPr/>
          <a:lstStyle/>
          <a:p>
            <a:r>
              <a:rPr lang="en-US" dirty="0"/>
              <a:t>Use PowerShell to locate problematic accounts</a:t>
            </a:r>
          </a:p>
        </p:txBody>
      </p:sp>
    </p:spTree>
    <p:extLst>
      <p:ext uri="{BB962C8B-B14F-4D97-AF65-F5344CB8AC3E}">
        <p14:creationId xmlns:p14="http://schemas.microsoft.com/office/powerpoint/2010/main" val="278244647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7C6650-D22D-43DD-ADE4-5552F25E133D}"/>
              </a:ext>
            </a:extLst>
          </p:cNvPr>
          <p:cNvSpPr>
            <a:spLocks noGrp="1"/>
          </p:cNvSpPr>
          <p:nvPr>
            <p:ph type="title"/>
          </p:nvPr>
        </p:nvSpPr>
        <p:spPr/>
        <p:txBody>
          <a:bodyPr/>
          <a:lstStyle/>
          <a:p>
            <a:r>
              <a:rPr lang="en-US" dirty="0"/>
              <a:t>Lesson 1: Test your knowledge</a:t>
            </a:r>
          </a:p>
        </p:txBody>
      </p:sp>
      <p:sp>
        <p:nvSpPr>
          <p:cNvPr id="5" name="Text Placeholder 4">
            <a:extLst>
              <a:ext uri="{FF2B5EF4-FFF2-40B4-BE49-F238E27FC236}">
                <a16:creationId xmlns:a16="http://schemas.microsoft.com/office/drawing/2014/main" id="{DC6E2EB9-52EE-471D-B7CF-55A40BF94A99}"/>
              </a:ext>
            </a:extLst>
          </p:cNvPr>
          <p:cNvSpPr>
            <a:spLocks noGrp="1"/>
          </p:cNvSpPr>
          <p:nvPr>
            <p:ph sz="quarter" idx="10"/>
          </p:nvPr>
        </p:nvSpPr>
        <p:spPr/>
        <p:txBody>
          <a:bodyPr/>
          <a:lstStyle/>
          <a:p>
            <a:r>
              <a:rPr lang="en-US" dirty="0">
                <a:latin typeface="+mn-lt"/>
              </a:rPr>
              <a:t>Refer to the Student Guide for lesson-review questions</a:t>
            </a:r>
          </a:p>
        </p:txBody>
      </p:sp>
    </p:spTree>
    <p:extLst>
      <p:ext uri="{BB962C8B-B14F-4D97-AF65-F5344CB8AC3E}">
        <p14:creationId xmlns:p14="http://schemas.microsoft.com/office/powerpoint/2010/main" val="326097267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E9559D-DD8F-4BE8-AC47-5CDF3D965494}"/>
              </a:ext>
            </a:extLst>
          </p:cNvPr>
          <p:cNvSpPr>
            <a:spLocks noGrp="1"/>
          </p:cNvSpPr>
          <p:nvPr>
            <p:ph type="title"/>
          </p:nvPr>
        </p:nvSpPr>
        <p:spPr/>
        <p:txBody>
          <a:bodyPr/>
          <a:lstStyle/>
          <a:p>
            <a:r>
              <a:rPr lang="en-IN" dirty="0"/>
              <a:t>Lesson 2: Hardening Windows Server</a:t>
            </a:r>
            <a:endParaRPr lang="en-US" dirty="0"/>
          </a:p>
        </p:txBody>
      </p:sp>
    </p:spTree>
    <p:extLst>
      <p:ext uri="{BB962C8B-B14F-4D97-AF65-F5344CB8AC3E}">
        <p14:creationId xmlns:p14="http://schemas.microsoft.com/office/powerpoint/2010/main" val="384047795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E8F6207-C3B1-44D9-8F19-84E0A7AFAD11}"/>
              </a:ext>
            </a:extLst>
          </p:cNvPr>
          <p:cNvSpPr>
            <a:spLocks noGrp="1"/>
          </p:cNvSpPr>
          <p:nvPr>
            <p:ph type="title"/>
          </p:nvPr>
        </p:nvSpPr>
        <p:spPr/>
        <p:txBody>
          <a:bodyPr/>
          <a:lstStyle/>
          <a:p>
            <a:r>
              <a:rPr lang="en-US" dirty="0"/>
              <a:t>Module 8: Windows Server security</a:t>
            </a:r>
          </a:p>
        </p:txBody>
      </p:sp>
    </p:spTree>
    <p:extLst>
      <p:ext uri="{BB962C8B-B14F-4D97-AF65-F5344CB8AC3E}">
        <p14:creationId xmlns:p14="http://schemas.microsoft.com/office/powerpoint/2010/main" val="199919728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Lesson 2 overview</a:t>
            </a:r>
          </a:p>
        </p:txBody>
      </p:sp>
      <p:sp>
        <p:nvSpPr>
          <p:cNvPr id="3" name="Text Placeholder 2"/>
          <p:cNvSpPr>
            <a:spLocks noGrp="1"/>
          </p:cNvSpPr>
          <p:nvPr>
            <p:ph sz="quarter" idx="10"/>
          </p:nvPr>
        </p:nvSpPr>
        <p:spPr/>
        <p:txBody>
          <a:bodyPr/>
          <a:lstStyle/>
          <a:p>
            <a:pPr marL="0" lvl="1" indent="0">
              <a:buNone/>
            </a:pPr>
            <a:r>
              <a:rPr lang="en-US" dirty="0"/>
              <a:t>This lesson describes how making the servers and devices secure, or hardened, is another integral part of securing your Windows Server environment</a:t>
            </a:r>
            <a:endParaRPr lang="en-IN" dirty="0"/>
          </a:p>
          <a:p>
            <a:pPr lvl="1"/>
            <a:r>
              <a:rPr lang="en-IN" dirty="0"/>
              <a:t>Topics:</a:t>
            </a:r>
          </a:p>
          <a:p>
            <a:pPr lvl="2"/>
            <a:r>
              <a:rPr lang="en-IN" dirty="0"/>
              <a:t>What is Local Administrator Password Solution?
How LAPS works
Configure and manage passwords using LAPS
Demonstration: Configure and deploy LAPS</a:t>
            </a:r>
          </a:p>
          <a:p>
            <a:pPr lvl="2"/>
            <a:r>
              <a:rPr lang="en-IN" dirty="0"/>
              <a:t>Limit administrative access to secure hosts</a:t>
            </a:r>
          </a:p>
          <a:p>
            <a:pPr lvl="2"/>
            <a:r>
              <a:rPr lang="en-IN" dirty="0"/>
              <a:t>Secure domain controllers</a:t>
            </a:r>
          </a:p>
          <a:p>
            <a:pPr lvl="2"/>
            <a:r>
              <a:rPr lang="en-IN" dirty="0"/>
              <a:t>Overview of the Security Compliance Toolkit</a:t>
            </a:r>
          </a:p>
          <a:p>
            <a:endParaRPr lang="en-IN" dirty="0"/>
          </a:p>
        </p:txBody>
      </p:sp>
    </p:spTree>
    <p:extLst>
      <p:ext uri="{BB962C8B-B14F-4D97-AF65-F5344CB8AC3E}">
        <p14:creationId xmlns:p14="http://schemas.microsoft.com/office/powerpoint/2010/main" val="387690888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Local Administrator Password Solution? (1 of 2)</a:t>
            </a:r>
          </a:p>
        </p:txBody>
      </p:sp>
      <p:sp>
        <p:nvSpPr>
          <p:cNvPr id="3" name="Text Placeholder 2">
            <a:extLst>
              <a:ext uri="{FF2B5EF4-FFF2-40B4-BE49-F238E27FC236}">
                <a16:creationId xmlns:a16="http://schemas.microsoft.com/office/drawing/2014/main" id="{5DD68998-EEC2-495E-8DAD-08D5B14CFF1A}"/>
              </a:ext>
            </a:extLst>
          </p:cNvPr>
          <p:cNvSpPr>
            <a:spLocks noGrp="1"/>
          </p:cNvSpPr>
          <p:nvPr>
            <p:ph sz="quarter" idx="10"/>
          </p:nvPr>
        </p:nvSpPr>
        <p:spPr/>
        <p:txBody>
          <a:bodyPr/>
          <a:lstStyle/>
          <a:p>
            <a:r>
              <a:rPr lang="en-US" dirty="0"/>
              <a:t>Local Administrator Password Solution (LAPS) is a tool that helps secure servers by:</a:t>
            </a:r>
            <a:endParaRPr lang="en-AU" dirty="0"/>
          </a:p>
          <a:p>
            <a:pPr marL="633413" lvl="1" indent="-342900"/>
            <a:r>
              <a:rPr lang="en-US" dirty="0"/>
              <a:t>Ensuring local Administrator passwords are unique on each computer that LAPS manages </a:t>
            </a:r>
          </a:p>
          <a:p>
            <a:pPr marL="633413" lvl="1" indent="-342900"/>
            <a:r>
              <a:rPr lang="en-US" dirty="0"/>
              <a:t>Changing local Administrator passwords regularly to a random value</a:t>
            </a:r>
          </a:p>
          <a:p>
            <a:pPr marL="633413" lvl="1" indent="-342900"/>
            <a:r>
              <a:rPr lang="en-US" dirty="0"/>
              <a:t>Storing local administrator passwords and secrets securely within Active Directory Domain Services (AD DS)</a:t>
            </a:r>
          </a:p>
          <a:p>
            <a:pPr marL="633413" lvl="1" indent="-342900"/>
            <a:r>
              <a:rPr lang="en-US" dirty="0"/>
              <a:t>Controlling access to passwords and secrets with configurable permissions</a:t>
            </a:r>
          </a:p>
          <a:p>
            <a:pPr marL="633413" lvl="1" indent="-342900"/>
            <a:r>
              <a:rPr lang="en-US" dirty="0"/>
              <a:t>Transmitting LAPS-retrieved passwords to the client in a secure encrypted manner</a:t>
            </a:r>
          </a:p>
          <a:p>
            <a:endParaRPr lang="en-US" sz="2400" dirty="0"/>
          </a:p>
          <a:p>
            <a:endParaRPr lang="en-US" dirty="0"/>
          </a:p>
        </p:txBody>
      </p:sp>
    </p:spTree>
    <p:extLst>
      <p:ext uri="{BB962C8B-B14F-4D97-AF65-F5344CB8AC3E}">
        <p14:creationId xmlns:p14="http://schemas.microsoft.com/office/powerpoint/2010/main" val="120043128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Local Administrator Password Solution? (2 of 2)</a:t>
            </a:r>
          </a:p>
        </p:txBody>
      </p:sp>
      <p:sp>
        <p:nvSpPr>
          <p:cNvPr id="3" name="Text Placeholder 2">
            <a:extLst>
              <a:ext uri="{FF2B5EF4-FFF2-40B4-BE49-F238E27FC236}">
                <a16:creationId xmlns:a16="http://schemas.microsoft.com/office/drawing/2014/main" id="{E70812B1-DAA9-44C3-9410-B2BB122E6569}"/>
              </a:ext>
            </a:extLst>
          </p:cNvPr>
          <p:cNvSpPr>
            <a:spLocks noGrp="1"/>
          </p:cNvSpPr>
          <p:nvPr>
            <p:ph sz="quarter" idx="10"/>
          </p:nvPr>
        </p:nvSpPr>
        <p:spPr/>
        <p:txBody>
          <a:bodyPr/>
          <a:lstStyle/>
          <a:p>
            <a:r>
              <a:rPr lang="en-IN" dirty="0"/>
              <a:t>LAPS prerequisites:</a:t>
            </a:r>
            <a:endParaRPr lang="en-US" dirty="0"/>
          </a:p>
          <a:p>
            <a:pPr marL="633413" lvl="1" indent="-342900"/>
            <a:r>
              <a:rPr lang="en-US" dirty="0"/>
              <a:t>LAPS works with any domain-member x86 or x64 Windows client or Windows Server computer</a:t>
            </a:r>
          </a:p>
          <a:p>
            <a:pPr marL="633413" lvl="1" indent="-342900"/>
            <a:r>
              <a:rPr lang="en-US" dirty="0"/>
              <a:t>Requires Windows Server 2003 or later Active Directory Domain functional level</a:t>
            </a:r>
          </a:p>
          <a:p>
            <a:pPr marL="633413" lvl="1" indent="-342900"/>
            <a:r>
              <a:rPr lang="en-US" dirty="0"/>
              <a:t>You must extend the Active Directory schema to use LAPS</a:t>
            </a:r>
          </a:p>
          <a:p>
            <a:pPr marL="633413" lvl="1" indent="-342900"/>
            <a:r>
              <a:rPr lang="en-US" dirty="0"/>
              <a:t>Install LAPS client on managed computers</a:t>
            </a:r>
          </a:p>
          <a:p>
            <a:pPr marL="633413" lvl="1" indent="-342900"/>
            <a:r>
              <a:rPr lang="en-US" dirty="0"/>
              <a:t>Requires Microsoft .NET Framework 4.0 and Windows PowerShell 2.0 or later</a:t>
            </a:r>
          </a:p>
          <a:p>
            <a:endParaRPr lang="en-US" dirty="0"/>
          </a:p>
        </p:txBody>
      </p:sp>
    </p:spTree>
    <p:extLst>
      <p:ext uri="{BB962C8B-B14F-4D97-AF65-F5344CB8AC3E}">
        <p14:creationId xmlns:p14="http://schemas.microsoft.com/office/powerpoint/2010/main" val="176761451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How LAPS works</a:t>
            </a:r>
          </a:p>
        </p:txBody>
      </p:sp>
      <p:sp>
        <p:nvSpPr>
          <p:cNvPr id="3" name="Text Placeholder 2">
            <a:extLst>
              <a:ext uri="{FF2B5EF4-FFF2-40B4-BE49-F238E27FC236}">
                <a16:creationId xmlns:a16="http://schemas.microsoft.com/office/drawing/2014/main" id="{B416C31A-3600-4C02-AB70-B8611E827697}"/>
              </a:ext>
            </a:extLst>
          </p:cNvPr>
          <p:cNvSpPr>
            <a:spLocks noGrp="1"/>
          </p:cNvSpPr>
          <p:nvPr>
            <p:ph sz="quarter" idx="10"/>
          </p:nvPr>
        </p:nvSpPr>
        <p:spPr/>
        <p:txBody>
          <a:bodyPr/>
          <a:lstStyle/>
          <a:p>
            <a:r>
              <a:rPr lang="en-US" dirty="0"/>
              <a:t>LAPS determines if the password of the local Administrator account has expired</a:t>
            </a:r>
          </a:p>
          <a:p>
            <a:r>
              <a:rPr lang="en-US" dirty="0"/>
              <a:t>If the password has expired, LAPS performs the following steps:</a:t>
            </a:r>
          </a:p>
          <a:p>
            <a:pPr lvl="1"/>
            <a:r>
              <a:rPr lang="en-US" dirty="0"/>
              <a:t>Changes the local Administrator password to a new random value</a:t>
            </a:r>
          </a:p>
          <a:p>
            <a:pPr lvl="1"/>
            <a:r>
              <a:rPr lang="en-US" dirty="0"/>
              <a:t>Transmits the new password and expiration date to AD DS, where it is stored in a special confidential attribute associated with the computer account of the computer</a:t>
            </a:r>
          </a:p>
          <a:p>
            <a:pPr lvl="0"/>
            <a:endParaRPr lang="en-AU" dirty="0"/>
          </a:p>
        </p:txBody>
      </p:sp>
    </p:spTree>
    <p:extLst>
      <p:ext uri="{BB962C8B-B14F-4D97-AF65-F5344CB8AC3E}">
        <p14:creationId xmlns:p14="http://schemas.microsoft.com/office/powerpoint/2010/main" val="86789376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Configure and manage passwords by using LAPS</a:t>
            </a:r>
          </a:p>
        </p:txBody>
      </p:sp>
      <p:sp>
        <p:nvSpPr>
          <p:cNvPr id="3" name="Text Placeholder 2">
            <a:extLst>
              <a:ext uri="{FF2B5EF4-FFF2-40B4-BE49-F238E27FC236}">
                <a16:creationId xmlns:a16="http://schemas.microsoft.com/office/drawing/2014/main" id="{02ECEB06-1732-40F2-9965-38C636AEFB73}"/>
              </a:ext>
            </a:extLst>
          </p:cNvPr>
          <p:cNvSpPr>
            <a:spLocks noGrp="1"/>
          </p:cNvSpPr>
          <p:nvPr>
            <p:ph sz="quarter" idx="10"/>
          </p:nvPr>
        </p:nvSpPr>
        <p:spPr/>
        <p:txBody>
          <a:bodyPr/>
          <a:lstStyle/>
          <a:p>
            <a:r>
              <a:rPr lang="en-US" dirty="0"/>
              <a:t>Add computer accounts to an organizational unit (OU) and enable the OU to use LAPS by using Windows PowerShell</a:t>
            </a:r>
          </a:p>
          <a:p>
            <a:r>
              <a:rPr lang="en-US" dirty="0"/>
              <a:t>Configure password properties using Group Policy:</a:t>
            </a:r>
          </a:p>
          <a:p>
            <a:pPr lvl="1"/>
            <a:r>
              <a:rPr lang="en-US" dirty="0"/>
              <a:t>Password complexity</a:t>
            </a:r>
          </a:p>
          <a:p>
            <a:pPr lvl="1"/>
            <a:r>
              <a:rPr lang="en-US" dirty="0"/>
              <a:t>Password length</a:t>
            </a:r>
          </a:p>
          <a:p>
            <a:pPr lvl="1"/>
            <a:r>
              <a:rPr lang="en-US" dirty="0"/>
              <a:t>Password expiration</a:t>
            </a:r>
          </a:p>
          <a:p>
            <a:r>
              <a:rPr lang="en-US" dirty="0"/>
              <a:t>View passwords by using Windows PowerShell, Active Directory Users and Computers, or the LAPS UI app</a:t>
            </a:r>
          </a:p>
          <a:p>
            <a:endParaRPr lang="en-US" dirty="0"/>
          </a:p>
        </p:txBody>
      </p:sp>
    </p:spTree>
    <p:extLst>
      <p:ext uri="{BB962C8B-B14F-4D97-AF65-F5344CB8AC3E}">
        <p14:creationId xmlns:p14="http://schemas.microsoft.com/office/powerpoint/2010/main" val="406710771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EDD8D7-7331-4F3A-B8A3-DA437C379AE2}"/>
              </a:ext>
            </a:extLst>
          </p:cNvPr>
          <p:cNvSpPr>
            <a:spLocks noGrp="1"/>
          </p:cNvSpPr>
          <p:nvPr>
            <p:ph type="ctrTitle"/>
          </p:nvPr>
        </p:nvSpPr>
        <p:spPr/>
        <p:txBody>
          <a:bodyPr/>
          <a:lstStyle/>
          <a:p>
            <a:r>
              <a:rPr lang="en-IN" dirty="0"/>
              <a:t>Demonstration: Configure and deploy LAPS</a:t>
            </a:r>
            <a:endParaRPr lang="en-US" dirty="0"/>
          </a:p>
        </p:txBody>
      </p:sp>
      <p:sp>
        <p:nvSpPr>
          <p:cNvPr id="5" name="Subtitle 4">
            <a:extLst>
              <a:ext uri="{FF2B5EF4-FFF2-40B4-BE49-F238E27FC236}">
                <a16:creationId xmlns:a16="http://schemas.microsoft.com/office/drawing/2014/main" id="{31383606-1D10-45FA-B3CD-6E2F85EF53B3}"/>
              </a:ext>
            </a:extLst>
          </p:cNvPr>
          <p:cNvSpPr>
            <a:spLocks noGrp="1"/>
          </p:cNvSpPr>
          <p:nvPr>
            <p:ph type="subTitle" idx="1"/>
          </p:nvPr>
        </p:nvSpPr>
        <p:spPr/>
        <p:txBody>
          <a:bodyPr/>
          <a:lstStyle/>
          <a:p>
            <a:r>
              <a:rPr lang="en-US" dirty="0"/>
              <a:t>Learn how to configure and deploy LAPS</a:t>
            </a:r>
          </a:p>
        </p:txBody>
      </p:sp>
    </p:spTree>
    <p:extLst>
      <p:ext uri="{BB962C8B-B14F-4D97-AF65-F5344CB8AC3E}">
        <p14:creationId xmlns:p14="http://schemas.microsoft.com/office/powerpoint/2010/main" val="30362025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Demonstration: Configure and deploy LAPS (2 of 2)</a:t>
            </a:r>
          </a:p>
        </p:txBody>
      </p:sp>
      <p:sp>
        <p:nvSpPr>
          <p:cNvPr id="5" name="Content Placeholder 4">
            <a:extLst>
              <a:ext uri="{FF2B5EF4-FFF2-40B4-BE49-F238E27FC236}">
                <a16:creationId xmlns:a16="http://schemas.microsoft.com/office/drawing/2014/main" id="{5B243164-877A-429C-B915-2EC616EADA1C}"/>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334577233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Limit administrative access to secure hosts (1 of 3)</a:t>
            </a:r>
          </a:p>
        </p:txBody>
      </p:sp>
      <p:sp>
        <p:nvSpPr>
          <p:cNvPr id="3" name="Text Placeholder 2">
            <a:extLst>
              <a:ext uri="{FF2B5EF4-FFF2-40B4-BE49-F238E27FC236}">
                <a16:creationId xmlns:a16="http://schemas.microsoft.com/office/drawing/2014/main" id="{1A1EABB3-90C2-4C39-AD00-9B0FAFC8DB59}"/>
              </a:ext>
            </a:extLst>
          </p:cNvPr>
          <p:cNvSpPr>
            <a:spLocks noGrp="1"/>
          </p:cNvSpPr>
          <p:nvPr>
            <p:ph sz="quarter" idx="10"/>
          </p:nvPr>
        </p:nvSpPr>
        <p:spPr/>
        <p:txBody>
          <a:bodyPr/>
          <a:lstStyle/>
          <a:p>
            <a:r>
              <a:rPr lang="en-US" dirty="0"/>
              <a:t>Do not use a computer that is used for daily tasks such as internet browsing and answering email, for administrative tasks</a:t>
            </a:r>
          </a:p>
          <a:p>
            <a:r>
              <a:rPr lang="en-US" dirty="0"/>
              <a:t>Perform administrative tasks only on secure hosts (privileged access workstations):</a:t>
            </a:r>
          </a:p>
          <a:p>
            <a:pPr lvl="1"/>
            <a:r>
              <a:rPr lang="en-US" dirty="0"/>
              <a:t>Minimize the chance of a compromised workstation being used for administrative tasks</a:t>
            </a:r>
          </a:p>
          <a:p>
            <a:pPr lvl="1"/>
            <a:r>
              <a:rPr lang="en-US" dirty="0"/>
              <a:t>Limit the possibility of lateral movement through credential harvesting</a:t>
            </a:r>
          </a:p>
          <a:p>
            <a:endParaRPr lang="en-US" dirty="0"/>
          </a:p>
        </p:txBody>
      </p:sp>
    </p:spTree>
    <p:extLst>
      <p:ext uri="{BB962C8B-B14F-4D97-AF65-F5344CB8AC3E}">
        <p14:creationId xmlns:p14="http://schemas.microsoft.com/office/powerpoint/2010/main" val="311002155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Limit administrative access to secure hosts (2 of 3)</a:t>
            </a:r>
          </a:p>
        </p:txBody>
      </p:sp>
      <p:sp>
        <p:nvSpPr>
          <p:cNvPr id="3" name="Text Placeholder 2">
            <a:extLst>
              <a:ext uri="{FF2B5EF4-FFF2-40B4-BE49-F238E27FC236}">
                <a16:creationId xmlns:a16="http://schemas.microsoft.com/office/drawing/2014/main" id="{F1FC8D04-A8BC-4391-9F72-95D9CA9C1C4C}"/>
              </a:ext>
            </a:extLst>
          </p:cNvPr>
          <p:cNvSpPr>
            <a:spLocks noGrp="1"/>
          </p:cNvSpPr>
          <p:nvPr>
            <p:ph sz="quarter" idx="10"/>
          </p:nvPr>
        </p:nvSpPr>
        <p:spPr/>
        <p:txBody>
          <a:bodyPr/>
          <a:lstStyle/>
          <a:p>
            <a:r>
              <a:rPr lang="en-US" dirty="0"/>
              <a:t>Privileged access workstations (PAWs) configuration:</a:t>
            </a:r>
          </a:p>
          <a:p>
            <a:pPr lvl="1"/>
            <a:r>
              <a:rPr lang="en-US" dirty="0"/>
              <a:t>Only authorized users can sign in</a:t>
            </a:r>
          </a:p>
          <a:p>
            <a:pPr lvl="1"/>
            <a:r>
              <a:rPr lang="en-US" dirty="0"/>
              <a:t>Credential Guard is enabled</a:t>
            </a:r>
          </a:p>
          <a:p>
            <a:pPr lvl="1"/>
            <a:r>
              <a:rPr lang="en-US" dirty="0"/>
              <a:t>BitLocker Drive Encryption is enabled</a:t>
            </a:r>
          </a:p>
          <a:p>
            <a:pPr lvl="1"/>
            <a:r>
              <a:rPr lang="en-US" dirty="0"/>
              <a:t>Application execution is restricted by using Device Guard policies</a:t>
            </a:r>
          </a:p>
          <a:p>
            <a:pPr lvl="1"/>
            <a:r>
              <a:rPr lang="en-US" dirty="0"/>
              <a:t>Access to all external sites is blocked by the perimeter network firewall</a:t>
            </a:r>
          </a:p>
          <a:p>
            <a:pPr lvl="1"/>
            <a:r>
              <a:rPr lang="en-US" dirty="0"/>
              <a:t>Includes all the tools needed for administrative tasks</a:t>
            </a:r>
          </a:p>
          <a:p>
            <a:pPr lvl="1"/>
            <a:r>
              <a:rPr lang="en-US" dirty="0"/>
              <a:t>Limits physical access</a:t>
            </a:r>
          </a:p>
          <a:p>
            <a:endParaRPr lang="en-US" dirty="0"/>
          </a:p>
          <a:p>
            <a:endParaRPr lang="en-US" dirty="0"/>
          </a:p>
        </p:txBody>
      </p:sp>
    </p:spTree>
    <p:extLst>
      <p:ext uri="{BB962C8B-B14F-4D97-AF65-F5344CB8AC3E}">
        <p14:creationId xmlns:p14="http://schemas.microsoft.com/office/powerpoint/2010/main" val="389162606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Limit administrative access to secure hosts (3 of 3)</a:t>
            </a:r>
          </a:p>
        </p:txBody>
      </p:sp>
      <p:sp>
        <p:nvSpPr>
          <p:cNvPr id="3" name="Text Placeholder 2">
            <a:extLst>
              <a:ext uri="{FF2B5EF4-FFF2-40B4-BE49-F238E27FC236}">
                <a16:creationId xmlns:a16="http://schemas.microsoft.com/office/drawing/2014/main" id="{F1710D9C-1871-4836-AAA1-692CBB9C33B0}"/>
              </a:ext>
            </a:extLst>
          </p:cNvPr>
          <p:cNvSpPr>
            <a:spLocks noGrp="1"/>
          </p:cNvSpPr>
          <p:nvPr>
            <p:ph sz="quarter" idx="10"/>
          </p:nvPr>
        </p:nvSpPr>
        <p:spPr/>
        <p:txBody>
          <a:bodyPr/>
          <a:lstStyle/>
          <a:p>
            <a:r>
              <a:rPr lang="en-US" dirty="0"/>
              <a:t>Jump servers:</a:t>
            </a:r>
          </a:p>
          <a:p>
            <a:pPr lvl="1"/>
            <a:r>
              <a:rPr lang="en-US" dirty="0"/>
              <a:t>Are also known as </a:t>
            </a:r>
            <a:r>
              <a:rPr lang="en-US" i="1" dirty="0"/>
              <a:t>bastion hosts</a:t>
            </a:r>
          </a:p>
          <a:p>
            <a:pPr lvl="1"/>
            <a:r>
              <a:rPr lang="en-US" dirty="0"/>
              <a:t>Are configured similarly to a PAW</a:t>
            </a:r>
          </a:p>
          <a:p>
            <a:pPr lvl="1"/>
            <a:r>
              <a:rPr lang="en-US" dirty="0"/>
              <a:t>Are only accessed remotely</a:t>
            </a:r>
          </a:p>
          <a:p>
            <a:pPr lvl="1"/>
            <a:r>
              <a:rPr lang="en-US" dirty="0"/>
              <a:t>Do not guarantee the security of the workstation used to connect from</a:t>
            </a:r>
          </a:p>
          <a:p>
            <a:endParaRPr lang="en-US" dirty="0"/>
          </a:p>
        </p:txBody>
      </p:sp>
    </p:spTree>
    <p:extLst>
      <p:ext uri="{BB962C8B-B14F-4D97-AF65-F5344CB8AC3E}">
        <p14:creationId xmlns:p14="http://schemas.microsoft.com/office/powerpoint/2010/main" val="249553619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Module Overview</a:t>
            </a:r>
            <a:endParaRPr lang="en-IN" dirty="0"/>
          </a:p>
        </p:txBody>
      </p:sp>
      <p:sp>
        <p:nvSpPr>
          <p:cNvPr id="3" name="Text Placeholder 2"/>
          <p:cNvSpPr>
            <a:spLocks noGrp="1"/>
          </p:cNvSpPr>
          <p:nvPr>
            <p:ph sz="quarter" idx="10"/>
          </p:nvPr>
        </p:nvSpPr>
        <p:spPr/>
        <p:txBody>
          <a:bodyPr/>
          <a:lstStyle/>
          <a:p>
            <a:r>
              <a:rPr lang="en-US" dirty="0"/>
              <a:t>This module describes how securing your servers is the key to securing your entire on-premises environment</a:t>
            </a:r>
            <a:endParaRPr lang="en-IN" dirty="0"/>
          </a:p>
          <a:p>
            <a:pPr lvl="1"/>
            <a:r>
              <a:rPr lang="en-IN" dirty="0"/>
              <a:t>Lessons:</a:t>
            </a:r>
          </a:p>
          <a:p>
            <a:pPr lvl="2"/>
            <a:r>
              <a:rPr lang="en-IN" dirty="0"/>
              <a:t>Lesson 1: Credentials and privileged access protection in Windows Server</a:t>
            </a:r>
          </a:p>
          <a:p>
            <a:pPr lvl="2"/>
            <a:r>
              <a:rPr lang="en-IN" dirty="0"/>
              <a:t>Lesson 2: Hardening Windows Server</a:t>
            </a:r>
          </a:p>
          <a:p>
            <a:pPr lvl="2"/>
            <a:r>
              <a:rPr lang="en-IN" dirty="0"/>
              <a:t>Lesson 3: JEA in Windows Server</a:t>
            </a:r>
          </a:p>
          <a:p>
            <a:pPr lvl="2"/>
            <a:r>
              <a:rPr lang="en-IN" dirty="0"/>
              <a:t>Lesson 4: Securing and </a:t>
            </a:r>
            <a:r>
              <a:rPr lang="en-IN" dirty="0" err="1"/>
              <a:t>analyzing</a:t>
            </a:r>
            <a:r>
              <a:rPr lang="en-IN" dirty="0"/>
              <a:t> SMB traffic</a:t>
            </a:r>
          </a:p>
          <a:p>
            <a:pPr lvl="2"/>
            <a:r>
              <a:rPr lang="en-IN" dirty="0"/>
              <a:t>Lesson 5: Windows Server update management</a:t>
            </a:r>
          </a:p>
        </p:txBody>
      </p:sp>
    </p:spTree>
    <p:extLst>
      <p:ext uri="{BB962C8B-B14F-4D97-AF65-F5344CB8AC3E}">
        <p14:creationId xmlns:p14="http://schemas.microsoft.com/office/powerpoint/2010/main" val="222459647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Secure domain controllers</a:t>
            </a:r>
          </a:p>
        </p:txBody>
      </p:sp>
      <p:sp>
        <p:nvSpPr>
          <p:cNvPr id="6" name="Text Placeholder 2">
            <a:extLst>
              <a:ext uri="{FF2B5EF4-FFF2-40B4-BE49-F238E27FC236}">
                <a16:creationId xmlns:a16="http://schemas.microsoft.com/office/drawing/2014/main" id="{25CAA1C9-83CD-4931-B327-28BCC36CD39F}"/>
              </a:ext>
            </a:extLst>
          </p:cNvPr>
          <p:cNvSpPr txBox="1">
            <a:spLocks noGrp="1"/>
          </p:cNvSpPr>
          <p:nvPr>
            <p:ph sz="quarter" idx="10"/>
          </p:nvPr>
        </p:nvSpPr>
        <p:spPr>
          <a:xfrm>
            <a:off x="465138" y="1463675"/>
            <a:ext cx="11544300" cy="5081588"/>
          </a:xfrm>
          <a:prstGeom prst="rect">
            <a:avLst/>
          </a:prstGeom>
        </p:spPr>
        <p:txBody>
          <a:bodyPr/>
          <a:lstStyle>
            <a:lvl1pPr marL="0" marR="0" indent="0" algn="l" defTabSz="932742" rtl="0" eaLnBrk="1" fontAlgn="auto" latinLnBrk="0" hangingPunct="1">
              <a:lnSpc>
                <a:spcPct val="100000"/>
              </a:lnSpc>
              <a:spcBef>
                <a:spcPts val="1200"/>
              </a:spcBef>
              <a:spcAft>
                <a:spcPts val="0"/>
              </a:spcAft>
              <a:buClrTx/>
              <a:buSzPct val="90000"/>
              <a:buFont typeface="Arial" panose="020B0604020202020204" pitchFamily="34" charset="0"/>
              <a:buNone/>
              <a:tabLst/>
              <a:defRPr lang="en-US" sz="2000" b="0" kern="1200" spc="-50" baseline="0" dirty="0" smtClean="0">
                <a:solidFill>
                  <a:srgbClr val="000000"/>
                </a:solidFill>
                <a:latin typeface="+mn-lt"/>
                <a:ea typeface="+mn-ea"/>
                <a:cs typeface="+mn-cs"/>
              </a:defRPr>
            </a:lvl1pPr>
            <a:lvl2pPr marL="290513" marR="0" indent="-290513" algn="l" defTabSz="932742" rtl="0" eaLnBrk="1" fontAlgn="auto" latinLnBrk="0" hangingPunct="1">
              <a:lnSpc>
                <a:spcPct val="100000"/>
              </a:lnSpc>
              <a:spcBef>
                <a:spcPts val="600"/>
              </a:spcBef>
              <a:spcAft>
                <a:spcPts val="0"/>
              </a:spcAft>
              <a:buClrTx/>
              <a:buSzPct val="95000"/>
              <a:buFont typeface="Wingdings" panose="05000000000000000000" pitchFamily="2" charset="2"/>
              <a:buChar char="§"/>
              <a:tabLst/>
              <a:defRPr lang="en-US" sz="2000" b="0" kern="1200" spc="-50" baseline="0" dirty="0" smtClean="0">
                <a:solidFill>
                  <a:srgbClr val="000000"/>
                </a:solidFill>
                <a:latin typeface="+mn-lt"/>
                <a:ea typeface="+mn-ea"/>
                <a:cs typeface="+mn-cs"/>
              </a:defRPr>
            </a:lvl2pPr>
            <a:lvl3pPr marL="566928" marR="0" indent="-283464" algn="l" defTabSz="932742" rtl="0" eaLnBrk="1" fontAlgn="auto" latinLnBrk="0" hangingPunct="1">
              <a:lnSpc>
                <a:spcPct val="100000"/>
              </a:lnSpc>
              <a:spcBef>
                <a:spcPts val="600"/>
              </a:spcBef>
              <a:spcAft>
                <a:spcPts val="0"/>
              </a:spcAft>
              <a:buClrTx/>
              <a:buSzPct val="75000"/>
              <a:buFont typeface="Courier New" panose="02070309020205020404" pitchFamily="49" charset="0"/>
              <a:buChar char="o"/>
              <a:tabLst/>
              <a:defRPr lang="en-US" sz="2000" b="0" kern="1200" spc="0" baseline="0" dirty="0" smtClean="0">
                <a:solidFill>
                  <a:srgbClr val="000000"/>
                </a:solidFill>
                <a:latin typeface="+mn-lt"/>
                <a:ea typeface="+mn-ea"/>
                <a:cs typeface="+mn-cs"/>
              </a:defRPr>
            </a:lvl3pPr>
            <a:lvl4pPr marL="859536" marR="0" indent="-283464" algn="l" defTabSz="932742" rtl="0" eaLnBrk="1" fontAlgn="auto" latinLnBrk="0" hangingPunct="1">
              <a:lnSpc>
                <a:spcPct val="100000"/>
              </a:lnSpc>
              <a:spcBef>
                <a:spcPts val="600"/>
              </a:spcBef>
              <a:spcAft>
                <a:spcPts val="0"/>
              </a:spcAft>
              <a:buClrTx/>
              <a:buSzPct val="90000"/>
              <a:buFont typeface="Arial" panose="020B0604020202020204" pitchFamily="34" charset="0"/>
              <a:buChar char="•"/>
              <a:tabLst/>
              <a:defRPr lang="en-US" sz="2000" b="0" kern="1200" spc="0" baseline="0" dirty="0" smtClean="0">
                <a:solidFill>
                  <a:srgbClr val="000000"/>
                </a:solidFill>
                <a:latin typeface="+mn-lt"/>
                <a:ea typeface="+mn-ea"/>
                <a:cs typeface="+mn-cs"/>
              </a:defRPr>
            </a:lvl4pPr>
            <a:lvl5pPr marL="1146175" marR="0" indent="-282575" algn="l" defTabSz="932742" rtl="0" eaLnBrk="1" fontAlgn="auto" latinLnBrk="0" hangingPunct="1">
              <a:lnSpc>
                <a:spcPct val="100000"/>
              </a:lnSpc>
              <a:spcBef>
                <a:spcPts val="600"/>
              </a:spcBef>
              <a:spcAft>
                <a:spcPts val="0"/>
              </a:spcAft>
              <a:buClrTx/>
              <a:buSzPct val="90000"/>
              <a:buFont typeface="Segoe UI" panose="020B0502040204020203" pitchFamily="34" charset="0"/>
              <a:buChar char="▫"/>
              <a:tabLst/>
              <a:defRPr lang="en-US" sz="2000" b="0" kern="1200" spc="0" baseline="0" dirty="0">
                <a:solidFill>
                  <a:srgbClr val="000000"/>
                </a:solidFill>
                <a:latin typeface="+mn-lt"/>
                <a:ea typeface="+mn-ea"/>
                <a:cs typeface="+mn-cs"/>
              </a:defRPr>
            </a:lvl5pPr>
            <a:lvl6pPr marL="1146175" indent="-284163" algn="l" defTabSz="932742" rtl="0" eaLnBrk="1" latinLnBrk="0" hangingPunct="1">
              <a:spcBef>
                <a:spcPct val="20000"/>
              </a:spcBef>
              <a:spcAft>
                <a:spcPts val="600"/>
              </a:spcAft>
              <a:buFont typeface="Segoe UI" panose="020B0502040204020203" pitchFamily="34" charset="0"/>
              <a:buChar char="▫"/>
              <a:defRPr lang="en-CA" sz="2000" b="0" kern="1200" spc="0" baseline="0" dirty="0" smtClean="0">
                <a:solidFill>
                  <a:srgbClr val="000000"/>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dirty="0"/>
              <a:t>Run the most recent version of Windows Server and apply all security updates</a:t>
            </a:r>
          </a:p>
          <a:p>
            <a:pPr lvl="1"/>
            <a:r>
              <a:rPr lang="en-US" dirty="0"/>
              <a:t>Use the </a:t>
            </a:r>
            <a:r>
              <a:rPr lang="en-US" b="1" dirty="0"/>
              <a:t>Server Core installation</a:t>
            </a:r>
            <a:r>
              <a:rPr lang="en-US" dirty="0"/>
              <a:t> option</a:t>
            </a:r>
          </a:p>
          <a:p>
            <a:pPr lvl="1"/>
            <a:r>
              <a:rPr lang="en-US" dirty="0"/>
              <a:t>Keep in dedicated, secure racks </a:t>
            </a:r>
          </a:p>
          <a:p>
            <a:pPr lvl="1"/>
            <a:r>
              <a:rPr lang="en-US" dirty="0"/>
              <a:t>Deploy physical domain controllers on hardware with Trusted Platform Module (TPM), and use BitLocker</a:t>
            </a:r>
          </a:p>
          <a:p>
            <a:pPr lvl="1"/>
            <a:r>
              <a:rPr lang="en-US" dirty="0"/>
              <a:t>Use read-only domain controllers (RODCs) where security is not assured</a:t>
            </a:r>
          </a:p>
          <a:p>
            <a:pPr lvl="1"/>
            <a:r>
              <a:rPr lang="en-US" dirty="0"/>
              <a:t>Run virtualized domain controllers as shielded virtual machines (VMs)</a:t>
            </a:r>
          </a:p>
          <a:p>
            <a:pPr lvl="1"/>
            <a:r>
              <a:rPr lang="en-US" dirty="0"/>
              <a:t>Use AppLocker and Device Guard to control the execution of executables and scripts</a:t>
            </a:r>
          </a:p>
          <a:p>
            <a:pPr lvl="1"/>
            <a:r>
              <a:rPr lang="en-US" dirty="0"/>
              <a:t>Limit inbound Remote Desktop Protocol (RDP) connections to jump servers and PAWs</a:t>
            </a:r>
          </a:p>
          <a:p>
            <a:pPr lvl="1"/>
            <a:r>
              <a:rPr lang="en-US" dirty="0"/>
              <a:t>Configure the perimeter firewall to block traffic from domain controllers</a:t>
            </a:r>
          </a:p>
        </p:txBody>
      </p:sp>
    </p:spTree>
    <p:extLst>
      <p:ext uri="{BB962C8B-B14F-4D97-AF65-F5344CB8AC3E}">
        <p14:creationId xmlns:p14="http://schemas.microsoft.com/office/powerpoint/2010/main" val="96140185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39424-53A0-40BF-A0C6-9033431961BE}"/>
              </a:ext>
            </a:extLst>
          </p:cNvPr>
          <p:cNvSpPr>
            <a:spLocks noGrp="1"/>
          </p:cNvSpPr>
          <p:nvPr>
            <p:ph type="title"/>
          </p:nvPr>
        </p:nvSpPr>
        <p:spPr/>
        <p:txBody>
          <a:bodyPr/>
          <a:lstStyle/>
          <a:p>
            <a:r>
              <a:rPr lang="en-IN" dirty="0"/>
              <a:t>Overview of the Security Compliance Toolkit</a:t>
            </a:r>
          </a:p>
        </p:txBody>
      </p:sp>
      <p:sp>
        <p:nvSpPr>
          <p:cNvPr id="3" name="Text Placeholder 2">
            <a:extLst>
              <a:ext uri="{FF2B5EF4-FFF2-40B4-BE49-F238E27FC236}">
                <a16:creationId xmlns:a16="http://schemas.microsoft.com/office/drawing/2014/main" id="{FFEF6B3B-52FB-4513-9BAC-EFE2D0618F1B}"/>
              </a:ext>
            </a:extLst>
          </p:cNvPr>
          <p:cNvSpPr>
            <a:spLocks noGrp="1"/>
          </p:cNvSpPr>
          <p:nvPr>
            <p:ph sz="quarter" idx="10"/>
          </p:nvPr>
        </p:nvSpPr>
        <p:spPr/>
        <p:txBody>
          <a:bodyPr/>
          <a:lstStyle/>
          <a:p>
            <a:r>
              <a:rPr lang="en-US" dirty="0"/>
              <a:t>The SCT helps you:</a:t>
            </a:r>
          </a:p>
          <a:p>
            <a:pPr lvl="1"/>
            <a:r>
              <a:rPr lang="en-US" dirty="0"/>
              <a:t>Analyze your current security configuration against security configuration baselines</a:t>
            </a:r>
          </a:p>
          <a:p>
            <a:pPr lvl="1"/>
            <a:r>
              <a:rPr lang="en-US" dirty="0"/>
              <a:t>Compare GPO settings to settings that Microsoft recommends</a:t>
            </a:r>
          </a:p>
          <a:p>
            <a:r>
              <a:rPr lang="en-US" dirty="0"/>
              <a:t>The SCT consists of:</a:t>
            </a:r>
          </a:p>
          <a:p>
            <a:pPr lvl="1"/>
            <a:r>
              <a:rPr lang="en-US" dirty="0"/>
              <a:t>Security baselines</a:t>
            </a:r>
          </a:p>
          <a:p>
            <a:pPr lvl="1"/>
            <a:r>
              <a:rPr lang="en-US" dirty="0"/>
              <a:t>Policy Analyzer tool</a:t>
            </a:r>
          </a:p>
          <a:p>
            <a:pPr lvl="1"/>
            <a:r>
              <a:rPr lang="en-US" dirty="0"/>
              <a:t>Local Group Policy Object tool</a:t>
            </a:r>
          </a:p>
          <a:p>
            <a:r>
              <a:rPr lang="en-US" dirty="0"/>
              <a:t>Security baselines align closely to Center for Internet Security Level 1 benchmark</a:t>
            </a:r>
          </a:p>
          <a:p>
            <a:pPr lvl="0"/>
            <a:endParaRPr lang="en-US" dirty="0"/>
          </a:p>
        </p:txBody>
      </p:sp>
    </p:spTree>
    <p:custDataLst>
      <p:tags r:id="rId1"/>
    </p:custDataLst>
    <p:extLst>
      <p:ext uri="{BB962C8B-B14F-4D97-AF65-F5344CB8AC3E}">
        <p14:creationId xmlns:p14="http://schemas.microsoft.com/office/powerpoint/2010/main" val="314537194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7C6650-D22D-43DD-ADE4-5552F25E133D}"/>
              </a:ext>
            </a:extLst>
          </p:cNvPr>
          <p:cNvSpPr>
            <a:spLocks noGrp="1"/>
          </p:cNvSpPr>
          <p:nvPr>
            <p:ph type="title"/>
          </p:nvPr>
        </p:nvSpPr>
        <p:spPr/>
        <p:txBody>
          <a:bodyPr/>
          <a:lstStyle/>
          <a:p>
            <a:r>
              <a:rPr lang="en-US" dirty="0"/>
              <a:t>Lesson 2: Test your knowledge</a:t>
            </a:r>
          </a:p>
        </p:txBody>
      </p:sp>
      <p:sp>
        <p:nvSpPr>
          <p:cNvPr id="5" name="Text Placeholder 4">
            <a:extLst>
              <a:ext uri="{FF2B5EF4-FFF2-40B4-BE49-F238E27FC236}">
                <a16:creationId xmlns:a16="http://schemas.microsoft.com/office/drawing/2014/main" id="{DC6E2EB9-52EE-471D-B7CF-55A40BF94A99}"/>
              </a:ext>
            </a:extLst>
          </p:cNvPr>
          <p:cNvSpPr>
            <a:spLocks noGrp="1"/>
          </p:cNvSpPr>
          <p:nvPr>
            <p:ph sz="quarter" idx="10"/>
          </p:nvPr>
        </p:nvSpPr>
        <p:spPr/>
        <p:txBody>
          <a:bodyPr/>
          <a:lstStyle/>
          <a:p>
            <a:r>
              <a:rPr lang="en-US" dirty="0">
                <a:latin typeface="+mn-lt"/>
              </a:rPr>
              <a:t>Refer to the Student Guide for lesson-review questions</a:t>
            </a:r>
          </a:p>
        </p:txBody>
      </p:sp>
    </p:spTree>
    <p:extLst>
      <p:ext uri="{BB962C8B-B14F-4D97-AF65-F5344CB8AC3E}">
        <p14:creationId xmlns:p14="http://schemas.microsoft.com/office/powerpoint/2010/main" val="138406751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D8AAD8-23E5-40D0-81FA-CF14D38F0E71}"/>
              </a:ext>
            </a:extLst>
          </p:cNvPr>
          <p:cNvSpPr>
            <a:spLocks noGrp="1"/>
          </p:cNvSpPr>
          <p:nvPr>
            <p:ph type="title"/>
          </p:nvPr>
        </p:nvSpPr>
        <p:spPr/>
        <p:txBody>
          <a:bodyPr/>
          <a:lstStyle/>
          <a:p>
            <a:r>
              <a:rPr lang="en-IN" dirty="0"/>
              <a:t>Lesson 3: JEA in Windows Server</a:t>
            </a:r>
            <a:endParaRPr lang="en-US" dirty="0"/>
          </a:p>
        </p:txBody>
      </p:sp>
    </p:spTree>
    <p:extLst>
      <p:ext uri="{BB962C8B-B14F-4D97-AF65-F5344CB8AC3E}">
        <p14:creationId xmlns:p14="http://schemas.microsoft.com/office/powerpoint/2010/main" val="2158601039"/>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Lesson 3 overview</a:t>
            </a:r>
          </a:p>
        </p:txBody>
      </p:sp>
      <p:sp>
        <p:nvSpPr>
          <p:cNvPr id="3" name="Text Placeholder 2"/>
          <p:cNvSpPr>
            <a:spLocks noGrp="1"/>
          </p:cNvSpPr>
          <p:nvPr>
            <p:ph sz="quarter" idx="10"/>
          </p:nvPr>
        </p:nvSpPr>
        <p:spPr/>
        <p:txBody>
          <a:bodyPr/>
          <a:lstStyle/>
          <a:p>
            <a:r>
              <a:rPr lang="en-US" dirty="0"/>
              <a:t>This lesson describes JEA. It allows you to apply RBAC and the least privilege principle to Windows PowerShell remote sessions</a:t>
            </a:r>
            <a:endParaRPr lang="en-IN" dirty="0"/>
          </a:p>
          <a:p>
            <a:pPr lvl="1"/>
            <a:r>
              <a:rPr lang="en-IN" dirty="0"/>
              <a:t>Topics:</a:t>
            </a:r>
          </a:p>
          <a:p>
            <a:pPr lvl="2"/>
            <a:r>
              <a:rPr lang="en-IN" dirty="0"/>
              <a:t>What is JEA?</a:t>
            </a:r>
          </a:p>
          <a:p>
            <a:pPr lvl="2"/>
            <a:r>
              <a:rPr lang="en-IN" dirty="0"/>
              <a:t>JEA limitations</a:t>
            </a:r>
          </a:p>
          <a:p>
            <a:pPr lvl="2"/>
            <a:r>
              <a:rPr lang="en-IN" dirty="0"/>
              <a:t>Role capability files</a:t>
            </a:r>
          </a:p>
          <a:p>
            <a:pPr lvl="2"/>
            <a:r>
              <a:rPr lang="en-IN" dirty="0"/>
              <a:t>Session configuration files</a:t>
            </a:r>
          </a:p>
          <a:p>
            <a:pPr lvl="2"/>
            <a:r>
              <a:rPr lang="en-IN" dirty="0"/>
              <a:t>JEA endpoints</a:t>
            </a:r>
          </a:p>
          <a:p>
            <a:pPr lvl="2"/>
            <a:r>
              <a:rPr lang="en-IN" dirty="0"/>
              <a:t>Connect to a JEA endpoint</a:t>
            </a:r>
          </a:p>
          <a:p>
            <a:pPr lvl="2"/>
            <a:r>
              <a:rPr lang="en-IN" dirty="0"/>
              <a:t>Demonstration: Connect to a JEA endpoint</a:t>
            </a:r>
          </a:p>
          <a:p>
            <a:endParaRPr lang="en-IN" dirty="0"/>
          </a:p>
        </p:txBody>
      </p:sp>
    </p:spTree>
    <p:extLst>
      <p:ext uri="{BB962C8B-B14F-4D97-AF65-F5344CB8AC3E}">
        <p14:creationId xmlns:p14="http://schemas.microsoft.com/office/powerpoint/2010/main" val="220842089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44474-2919-4369-AD21-45654DD29C0E}"/>
              </a:ext>
            </a:extLst>
          </p:cNvPr>
          <p:cNvSpPr>
            <a:spLocks noGrp="1"/>
          </p:cNvSpPr>
          <p:nvPr>
            <p:ph type="title"/>
          </p:nvPr>
        </p:nvSpPr>
        <p:spPr/>
        <p:txBody>
          <a:bodyPr/>
          <a:lstStyle/>
          <a:p>
            <a:r>
              <a:rPr lang="en-US" dirty="0"/>
              <a:t>What is JEA?</a:t>
            </a:r>
          </a:p>
        </p:txBody>
      </p:sp>
      <p:sp>
        <p:nvSpPr>
          <p:cNvPr id="3" name="Text Placeholder 2">
            <a:extLst>
              <a:ext uri="{FF2B5EF4-FFF2-40B4-BE49-F238E27FC236}">
                <a16:creationId xmlns:a16="http://schemas.microsoft.com/office/drawing/2014/main" id="{096C6ADF-245E-4452-94F8-411B2CF8F6A1}"/>
              </a:ext>
            </a:extLst>
          </p:cNvPr>
          <p:cNvSpPr>
            <a:spLocks noGrp="1"/>
          </p:cNvSpPr>
          <p:nvPr>
            <p:ph sz="quarter" idx="10"/>
          </p:nvPr>
        </p:nvSpPr>
        <p:spPr/>
        <p:txBody>
          <a:bodyPr/>
          <a:lstStyle/>
          <a:p>
            <a:pPr>
              <a:spcAft>
                <a:spcPts val="612"/>
              </a:spcAft>
            </a:pPr>
            <a:r>
              <a:rPr lang="en-US" kern="0" dirty="0"/>
              <a:t>JEA:</a:t>
            </a:r>
          </a:p>
          <a:p>
            <a:pPr marL="633413" lvl="1" indent="-342900">
              <a:spcAft>
                <a:spcPts val="612"/>
              </a:spcAft>
            </a:pPr>
            <a:r>
              <a:rPr lang="en-US" kern="0" dirty="0"/>
              <a:t>Provides RBAC to Windows PowerShell remoting </a:t>
            </a:r>
          </a:p>
          <a:p>
            <a:pPr marL="633413" lvl="1" indent="-342900">
              <a:spcAft>
                <a:spcPts val="612"/>
              </a:spcAft>
            </a:pPr>
            <a:r>
              <a:rPr lang="en-US" kern="0" dirty="0"/>
              <a:t>Specially configured endpoints limit access so that a user can only use a defined set of Windows PowerShell cmdlets, parameters, and parameter values</a:t>
            </a:r>
          </a:p>
          <a:p>
            <a:pPr marL="633413" lvl="1" indent="-342900">
              <a:spcAft>
                <a:spcPts val="612"/>
              </a:spcAft>
            </a:pPr>
            <a:r>
              <a:rPr lang="en-US" kern="0" dirty="0"/>
              <a:t>Performs actions by using a special local virtual account</a:t>
            </a:r>
          </a:p>
          <a:p>
            <a:pPr marL="633413" lvl="1" indent="-342900">
              <a:spcAft>
                <a:spcPts val="612"/>
              </a:spcAft>
            </a:pPr>
            <a:r>
              <a:rPr lang="en-US" kern="0" dirty="0"/>
              <a:t>Supported natively on Windows Server 2016 and later and Windows 10 version 1511 and later</a:t>
            </a:r>
          </a:p>
          <a:p>
            <a:endParaRPr lang="en-US" dirty="0"/>
          </a:p>
        </p:txBody>
      </p:sp>
    </p:spTree>
    <p:extLst>
      <p:ext uri="{BB962C8B-B14F-4D97-AF65-F5344CB8AC3E}">
        <p14:creationId xmlns:p14="http://schemas.microsoft.com/office/powerpoint/2010/main" val="1301745518"/>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36B34-F05A-4D7A-9C71-BA201DF499CF}"/>
              </a:ext>
            </a:extLst>
          </p:cNvPr>
          <p:cNvSpPr>
            <a:spLocks noGrp="1"/>
          </p:cNvSpPr>
          <p:nvPr>
            <p:ph type="title"/>
          </p:nvPr>
        </p:nvSpPr>
        <p:spPr/>
        <p:txBody>
          <a:bodyPr/>
          <a:lstStyle/>
          <a:p>
            <a:r>
              <a:rPr lang="en-US" dirty="0"/>
              <a:t>JEA limitations</a:t>
            </a:r>
          </a:p>
        </p:txBody>
      </p:sp>
      <p:sp>
        <p:nvSpPr>
          <p:cNvPr id="3" name="Text Placeholder 2">
            <a:extLst>
              <a:ext uri="{FF2B5EF4-FFF2-40B4-BE49-F238E27FC236}">
                <a16:creationId xmlns:a16="http://schemas.microsoft.com/office/drawing/2014/main" id="{CD7BAD44-E447-425F-98C0-3DED9E714EBF}"/>
              </a:ext>
            </a:extLst>
          </p:cNvPr>
          <p:cNvSpPr>
            <a:spLocks noGrp="1"/>
          </p:cNvSpPr>
          <p:nvPr>
            <p:ph sz="quarter" idx="10"/>
          </p:nvPr>
        </p:nvSpPr>
        <p:spPr/>
        <p:txBody>
          <a:bodyPr/>
          <a:lstStyle/>
          <a:p>
            <a:r>
              <a:rPr lang="en-US" dirty="0"/>
              <a:t>Not suitable for tasks where the problem and solution are not clearly defined:</a:t>
            </a:r>
          </a:p>
          <a:p>
            <a:pPr lvl="1"/>
            <a:r>
              <a:rPr lang="en-US" dirty="0"/>
              <a:t>Setup requires understanding precisely which cmdlets, parameters, aliases, and values are needed in order to perform specific tasks </a:t>
            </a:r>
          </a:p>
          <a:p>
            <a:r>
              <a:rPr lang="en-US" dirty="0"/>
              <a:t>JEA only works with Windows PowerShell sessions, and does not work with management consoles or other remote administration tools</a:t>
            </a:r>
          </a:p>
          <a:p>
            <a:endParaRPr lang="en-US" dirty="0"/>
          </a:p>
          <a:p>
            <a:endParaRPr lang="en-US" dirty="0"/>
          </a:p>
          <a:p>
            <a:endParaRPr lang="en-US" dirty="0"/>
          </a:p>
        </p:txBody>
      </p:sp>
    </p:spTree>
    <p:extLst>
      <p:ext uri="{BB962C8B-B14F-4D97-AF65-F5344CB8AC3E}">
        <p14:creationId xmlns:p14="http://schemas.microsoft.com/office/powerpoint/2010/main" val="1904905832"/>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E9D06-A976-400B-AF2D-9C0C9879FAC5}"/>
              </a:ext>
            </a:extLst>
          </p:cNvPr>
          <p:cNvSpPr>
            <a:spLocks noGrp="1"/>
          </p:cNvSpPr>
          <p:nvPr>
            <p:ph type="title"/>
          </p:nvPr>
        </p:nvSpPr>
        <p:spPr/>
        <p:txBody>
          <a:bodyPr/>
          <a:lstStyle/>
          <a:p>
            <a:r>
              <a:rPr lang="en-US" dirty="0"/>
              <a:t>Role capability files</a:t>
            </a:r>
          </a:p>
        </p:txBody>
      </p:sp>
      <p:sp>
        <p:nvSpPr>
          <p:cNvPr id="3" name="Text Placeholder 2">
            <a:extLst>
              <a:ext uri="{FF2B5EF4-FFF2-40B4-BE49-F238E27FC236}">
                <a16:creationId xmlns:a16="http://schemas.microsoft.com/office/drawing/2014/main" id="{3462DA93-7378-4BF6-9FBA-5193E9457220}"/>
              </a:ext>
            </a:extLst>
          </p:cNvPr>
          <p:cNvSpPr>
            <a:spLocks noGrp="1"/>
          </p:cNvSpPr>
          <p:nvPr>
            <p:ph sz="quarter" idx="10"/>
          </p:nvPr>
        </p:nvSpPr>
        <p:spPr/>
        <p:txBody>
          <a:bodyPr/>
          <a:lstStyle/>
          <a:p>
            <a:pPr lvl="1">
              <a:spcAft>
                <a:spcPts val="612"/>
              </a:spcAft>
            </a:pPr>
            <a:r>
              <a:rPr lang="en-US" kern="0" dirty="0"/>
              <a:t>Role capability files allow you to specify what administrators can do in a Windows PowerShell session </a:t>
            </a:r>
          </a:p>
          <a:p>
            <a:pPr lvl="1">
              <a:spcAft>
                <a:spcPts val="612"/>
              </a:spcAft>
            </a:pPr>
            <a:r>
              <a:rPr lang="en-US" kern="0" dirty="0"/>
              <a:t>Anything that is not explicitly allowed in a role capability file or a session configuration file is not allowed</a:t>
            </a:r>
            <a:endParaRPr lang="en-AU" kern="0" dirty="0"/>
          </a:p>
          <a:p>
            <a:pPr lvl="1">
              <a:spcAft>
                <a:spcPts val="612"/>
              </a:spcAft>
            </a:pPr>
            <a:r>
              <a:rPr lang="en-US" kern="0" dirty="0"/>
              <a:t>You can create a new blank role capability file by using the </a:t>
            </a:r>
            <a:r>
              <a:rPr lang="en-US" b="1" kern="0" dirty="0"/>
              <a:t>New-PSRoleCapabilityFile</a:t>
            </a:r>
            <a:r>
              <a:rPr lang="en-US" kern="0" dirty="0"/>
              <a:t> cmdlet</a:t>
            </a:r>
          </a:p>
          <a:p>
            <a:pPr lvl="1">
              <a:spcAft>
                <a:spcPts val="612"/>
              </a:spcAft>
            </a:pPr>
            <a:r>
              <a:rPr lang="en-US" kern="0" dirty="0"/>
              <a:t>Role capability files use the .psrc extension</a:t>
            </a:r>
          </a:p>
          <a:p>
            <a:endParaRPr lang="en-US" dirty="0"/>
          </a:p>
        </p:txBody>
      </p:sp>
    </p:spTree>
    <p:extLst>
      <p:ext uri="{BB962C8B-B14F-4D97-AF65-F5344CB8AC3E}">
        <p14:creationId xmlns:p14="http://schemas.microsoft.com/office/powerpoint/2010/main" val="1101511632"/>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3B7ED-BE55-465E-AA5E-83ABEDBE60D4}"/>
              </a:ext>
            </a:extLst>
          </p:cNvPr>
          <p:cNvSpPr>
            <a:spLocks noGrp="1"/>
          </p:cNvSpPr>
          <p:nvPr>
            <p:ph type="title"/>
          </p:nvPr>
        </p:nvSpPr>
        <p:spPr/>
        <p:txBody>
          <a:bodyPr/>
          <a:lstStyle/>
          <a:p>
            <a:r>
              <a:rPr lang="en-US" dirty="0"/>
              <a:t>Session configuration files</a:t>
            </a:r>
          </a:p>
        </p:txBody>
      </p:sp>
      <p:sp>
        <p:nvSpPr>
          <p:cNvPr id="3" name="Text Placeholder 2">
            <a:extLst>
              <a:ext uri="{FF2B5EF4-FFF2-40B4-BE49-F238E27FC236}">
                <a16:creationId xmlns:a16="http://schemas.microsoft.com/office/drawing/2014/main" id="{BFBE8F0A-3A82-43D2-8735-02412E1121E7}"/>
              </a:ext>
            </a:extLst>
          </p:cNvPr>
          <p:cNvSpPr>
            <a:spLocks noGrp="1"/>
          </p:cNvSpPr>
          <p:nvPr>
            <p:ph sz="quarter" idx="10"/>
          </p:nvPr>
        </p:nvSpPr>
        <p:spPr/>
        <p:txBody>
          <a:bodyPr/>
          <a:lstStyle/>
          <a:p>
            <a:pPr lvl="1">
              <a:spcAft>
                <a:spcPts val="612"/>
              </a:spcAft>
            </a:pPr>
            <a:r>
              <a:rPr lang="en-US" kern="0" dirty="0"/>
              <a:t>Session configuration files determine which actions can be performed in a JEA session and which security principals perform those actions</a:t>
            </a:r>
          </a:p>
          <a:p>
            <a:pPr lvl="1">
              <a:spcAft>
                <a:spcPts val="612"/>
              </a:spcAft>
            </a:pPr>
            <a:r>
              <a:rPr lang="en-US" kern="0" dirty="0"/>
              <a:t>Create new session configuration files by using the </a:t>
            </a:r>
            <a:r>
              <a:rPr lang="en-US" b="1" kern="0" dirty="0"/>
              <a:t>New-PSSessionConfigurationFile</a:t>
            </a:r>
            <a:r>
              <a:rPr lang="en-US" kern="0" dirty="0"/>
              <a:t> cmdlet</a:t>
            </a:r>
            <a:endParaRPr lang="en-AU" kern="0" dirty="0"/>
          </a:p>
          <a:p>
            <a:pPr lvl="1">
              <a:spcAft>
                <a:spcPts val="612"/>
              </a:spcAft>
            </a:pPr>
            <a:r>
              <a:rPr lang="en-US" kern="0" dirty="0"/>
              <a:t>Use the .pssc file extension </a:t>
            </a:r>
          </a:p>
          <a:p>
            <a:pPr lvl="0"/>
            <a:endParaRPr lang="en-AU" kern="0" dirty="0"/>
          </a:p>
          <a:p>
            <a:pPr lvl="0"/>
            <a:endParaRPr lang="en-US" kern="0" dirty="0"/>
          </a:p>
          <a:p>
            <a:endParaRPr lang="en-US" dirty="0"/>
          </a:p>
        </p:txBody>
      </p:sp>
    </p:spTree>
    <p:extLst>
      <p:ext uri="{BB962C8B-B14F-4D97-AF65-F5344CB8AC3E}">
        <p14:creationId xmlns:p14="http://schemas.microsoft.com/office/powerpoint/2010/main" val="1492092423"/>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D8861-841F-44E9-8A6A-7DAC7058F7D7}"/>
              </a:ext>
            </a:extLst>
          </p:cNvPr>
          <p:cNvSpPr>
            <a:spLocks noGrp="1"/>
          </p:cNvSpPr>
          <p:nvPr>
            <p:ph type="title"/>
          </p:nvPr>
        </p:nvSpPr>
        <p:spPr/>
        <p:txBody>
          <a:bodyPr/>
          <a:lstStyle/>
          <a:p>
            <a:r>
              <a:rPr lang="en-US" dirty="0"/>
              <a:t>JEA endpoints</a:t>
            </a:r>
          </a:p>
        </p:txBody>
      </p:sp>
      <p:sp>
        <p:nvSpPr>
          <p:cNvPr id="3" name="Text Placeholder 2">
            <a:extLst>
              <a:ext uri="{FF2B5EF4-FFF2-40B4-BE49-F238E27FC236}">
                <a16:creationId xmlns:a16="http://schemas.microsoft.com/office/drawing/2014/main" id="{422B8083-E49B-46C9-8EAB-07422DFAAF3D}"/>
              </a:ext>
            </a:extLst>
          </p:cNvPr>
          <p:cNvSpPr>
            <a:spLocks noGrp="1"/>
          </p:cNvSpPr>
          <p:nvPr>
            <p:ph sz="quarter" idx="10"/>
          </p:nvPr>
        </p:nvSpPr>
        <p:spPr/>
        <p:txBody>
          <a:bodyPr/>
          <a:lstStyle/>
          <a:p>
            <a:pPr lvl="1"/>
            <a:r>
              <a:rPr lang="en-US" dirty="0"/>
              <a:t>Connect to JEA endpoints to perform administrative tasks</a:t>
            </a:r>
          </a:p>
          <a:p>
            <a:pPr lvl="1"/>
            <a:r>
              <a:rPr lang="en-US" dirty="0"/>
              <a:t>Configuration is determined by a session configuration file that links security groups </a:t>
            </a:r>
            <a:br>
              <a:rPr lang="en-US" dirty="0"/>
            </a:br>
            <a:r>
              <a:rPr lang="en-US" dirty="0"/>
              <a:t>and role capability files  </a:t>
            </a:r>
            <a:endParaRPr lang="en-AU" dirty="0"/>
          </a:p>
          <a:p>
            <a:pPr lvl="1"/>
            <a:r>
              <a:rPr lang="en-US" dirty="0"/>
              <a:t>A server can have multiple JEA endpoints</a:t>
            </a:r>
            <a:endParaRPr lang="en-AU" dirty="0"/>
          </a:p>
          <a:p>
            <a:pPr lvl="1"/>
            <a:r>
              <a:rPr lang="en-US" dirty="0"/>
              <a:t>Create JEA endpoints by using the </a:t>
            </a:r>
            <a:r>
              <a:rPr lang="en-US" b="1" dirty="0"/>
              <a:t>Register-</a:t>
            </a:r>
            <a:r>
              <a:rPr lang="en-US" b="1" dirty="0" err="1"/>
              <a:t>PSSessionConfiguration</a:t>
            </a:r>
            <a:r>
              <a:rPr lang="en-US" dirty="0"/>
              <a:t> cmdlet:</a:t>
            </a:r>
            <a:endParaRPr lang="en-AU" dirty="0"/>
          </a:p>
          <a:p>
            <a:pPr marL="289818" lvl="1" indent="0">
              <a:buNone/>
            </a:pPr>
            <a:r>
              <a:rPr lang="en-US" b="1" dirty="0">
                <a:latin typeface="Consolas" panose="020B0609020204030204" pitchFamily="49" charset="0"/>
              </a:rPr>
              <a:t>Register-</a:t>
            </a:r>
            <a:r>
              <a:rPr lang="en-US" b="1" dirty="0" err="1">
                <a:latin typeface="Consolas" panose="020B0609020204030204" pitchFamily="49" charset="0"/>
              </a:rPr>
              <a:t>PSSessionConfiguration</a:t>
            </a:r>
            <a:r>
              <a:rPr lang="en-US" b="1" dirty="0">
                <a:latin typeface="Consolas" panose="020B0609020204030204" pitchFamily="49" charset="0"/>
              </a:rPr>
              <a:t> -Name DNSOps -Path DNSOps.pssc</a:t>
            </a:r>
            <a:endParaRPr lang="en-AU" b="1" dirty="0">
              <a:latin typeface="Consolas" panose="020B0609020204030204" pitchFamily="49" charset="0"/>
            </a:endParaRPr>
          </a:p>
        </p:txBody>
      </p:sp>
    </p:spTree>
    <p:extLst>
      <p:ext uri="{BB962C8B-B14F-4D97-AF65-F5344CB8AC3E}">
        <p14:creationId xmlns:p14="http://schemas.microsoft.com/office/powerpoint/2010/main" val="369159717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F18CD6-6990-4C24-886D-927A5498BD8F}"/>
              </a:ext>
            </a:extLst>
          </p:cNvPr>
          <p:cNvSpPr>
            <a:spLocks noGrp="1"/>
          </p:cNvSpPr>
          <p:nvPr>
            <p:ph type="title"/>
          </p:nvPr>
        </p:nvSpPr>
        <p:spPr/>
        <p:txBody>
          <a:bodyPr/>
          <a:lstStyle/>
          <a:p>
            <a:r>
              <a:rPr lang="en-IN" dirty="0"/>
              <a:t>Lesson 1: </a:t>
            </a:r>
            <a:r>
              <a:rPr lang="en-US" dirty="0"/>
              <a:t>Credentials and privileged access protection in Windows Server</a:t>
            </a:r>
          </a:p>
        </p:txBody>
      </p:sp>
    </p:spTree>
    <p:extLst>
      <p:ext uri="{BB962C8B-B14F-4D97-AF65-F5344CB8AC3E}">
        <p14:creationId xmlns:p14="http://schemas.microsoft.com/office/powerpoint/2010/main" val="522437408"/>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64451-772E-44B3-A779-07D4781DEA4A}"/>
              </a:ext>
            </a:extLst>
          </p:cNvPr>
          <p:cNvSpPr>
            <a:spLocks noGrp="1"/>
          </p:cNvSpPr>
          <p:nvPr>
            <p:ph type="title"/>
          </p:nvPr>
        </p:nvSpPr>
        <p:spPr/>
        <p:txBody>
          <a:bodyPr/>
          <a:lstStyle/>
          <a:p>
            <a:r>
              <a:rPr lang="en-US" dirty="0"/>
              <a:t>Connect to a JEA endpoint</a:t>
            </a:r>
          </a:p>
        </p:txBody>
      </p:sp>
      <p:sp>
        <p:nvSpPr>
          <p:cNvPr id="3" name="Text Placeholder 2">
            <a:extLst>
              <a:ext uri="{FF2B5EF4-FFF2-40B4-BE49-F238E27FC236}">
                <a16:creationId xmlns:a16="http://schemas.microsoft.com/office/drawing/2014/main" id="{C0244D44-B8C6-4641-8C56-2F07CF0909A8}"/>
              </a:ext>
            </a:extLst>
          </p:cNvPr>
          <p:cNvSpPr>
            <a:spLocks noGrp="1"/>
          </p:cNvSpPr>
          <p:nvPr>
            <p:ph type="body" idx="1"/>
          </p:nvPr>
        </p:nvSpPr>
        <p:spPr/>
        <p:txBody>
          <a:bodyPr/>
          <a:lstStyle/>
          <a:p>
            <a:r>
              <a:rPr lang="en-US" dirty="0"/>
              <a:t>Interactive connection:</a:t>
            </a:r>
          </a:p>
          <a:p>
            <a:pPr marL="4162"/>
            <a:r>
              <a:rPr lang="en-US" sz="2040" dirty="0"/>
              <a:t>	</a:t>
            </a:r>
            <a:r>
              <a:rPr lang="en-US" dirty="0">
                <a:latin typeface="Consolas" panose="020B0609020204030204" pitchFamily="49" charset="0"/>
              </a:rPr>
              <a:t>Enter-PSSession -ComputerName &lt;</a:t>
            </a:r>
            <a:r>
              <a:rPr lang="en-US" i="1" dirty="0">
                <a:latin typeface="Consolas" panose="020B0609020204030204" pitchFamily="49" charset="0"/>
              </a:rPr>
              <a:t>computername</a:t>
            </a:r>
            <a:r>
              <a:rPr lang="en-US" dirty="0">
                <a:latin typeface="Consolas" panose="020B0609020204030204" pitchFamily="49" charset="0"/>
              </a:rPr>
              <a:t>&gt; </a:t>
            </a:r>
            <a:br>
              <a:rPr lang="en-US" dirty="0">
                <a:latin typeface="Consolas" panose="020B0609020204030204" pitchFamily="49" charset="0"/>
              </a:rPr>
            </a:br>
            <a:r>
              <a:rPr lang="en-US" dirty="0">
                <a:latin typeface="Consolas" panose="020B0609020204030204" pitchFamily="49" charset="0"/>
              </a:rPr>
              <a:t>	-ConfigurationName &lt;</a:t>
            </a:r>
            <a:r>
              <a:rPr lang="en-US" i="1" dirty="0">
                <a:latin typeface="Consolas" panose="020B0609020204030204" pitchFamily="49" charset="0"/>
              </a:rPr>
              <a:t>endpoint name</a:t>
            </a:r>
            <a:r>
              <a:rPr lang="en-US" dirty="0">
                <a:latin typeface="Consolas" panose="020B0609020204030204" pitchFamily="49" charset="0"/>
              </a:rPr>
              <a:t>&gt;</a:t>
            </a:r>
          </a:p>
          <a:p>
            <a:r>
              <a:rPr lang="en-US" dirty="0"/>
              <a:t>Implicit remoting:</a:t>
            </a:r>
          </a:p>
          <a:p>
            <a:pPr indent="-695"/>
            <a:r>
              <a:rPr lang="en-US" sz="2040" dirty="0"/>
              <a:t>	</a:t>
            </a:r>
            <a:r>
              <a:rPr lang="en-US" dirty="0">
                <a:latin typeface="Consolas" panose="020B0609020204030204" pitchFamily="49" charset="0"/>
              </a:rPr>
              <a:t>$DNSOpssession = New-PSSession -ComputerName 'MyServer' -ConfigurationName 	'DNSOps’</a:t>
            </a:r>
          </a:p>
          <a:p>
            <a:pPr indent="-695"/>
            <a:r>
              <a:rPr lang="en-US" dirty="0">
                <a:latin typeface="Consolas" panose="020B0609020204030204" pitchFamily="49" charset="0"/>
              </a:rPr>
              <a:t>	Import-PSSession -Session $DNSOpssession -Prefix 'DNSOps’</a:t>
            </a:r>
          </a:p>
          <a:p>
            <a:pPr marL="289818" lvl="1" indent="0">
              <a:buNone/>
            </a:pPr>
            <a:r>
              <a:rPr lang="en-US" dirty="0">
                <a:latin typeface="Consolas" panose="020B0609020204030204" pitchFamily="49" charset="0"/>
              </a:rPr>
              <a:t>	Get-DNSOpsCommand</a:t>
            </a:r>
          </a:p>
          <a:p>
            <a:r>
              <a:rPr lang="en-US" dirty="0"/>
              <a:t>Programmatic:</a:t>
            </a:r>
          </a:p>
          <a:p>
            <a:pPr lvl="1"/>
            <a:r>
              <a:rPr lang="en-US" dirty="0"/>
              <a:t>Same as for other PowerShell endpoints</a:t>
            </a:r>
          </a:p>
        </p:txBody>
      </p:sp>
    </p:spTree>
    <p:extLst>
      <p:ext uri="{BB962C8B-B14F-4D97-AF65-F5344CB8AC3E}">
        <p14:creationId xmlns:p14="http://schemas.microsoft.com/office/powerpoint/2010/main" val="5203679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C90AF7-166A-4569-99B7-DB3C387119FE}"/>
              </a:ext>
            </a:extLst>
          </p:cNvPr>
          <p:cNvSpPr>
            <a:spLocks noGrp="1"/>
          </p:cNvSpPr>
          <p:nvPr>
            <p:ph type="ctrTitle"/>
          </p:nvPr>
        </p:nvSpPr>
        <p:spPr/>
        <p:txBody>
          <a:bodyPr/>
          <a:lstStyle/>
          <a:p>
            <a:r>
              <a:rPr lang="en-US" dirty="0"/>
              <a:t>Demonstration: Connect to a JEA endpoint</a:t>
            </a:r>
          </a:p>
        </p:txBody>
      </p:sp>
      <p:sp>
        <p:nvSpPr>
          <p:cNvPr id="5" name="Subtitle 4">
            <a:extLst>
              <a:ext uri="{FF2B5EF4-FFF2-40B4-BE49-F238E27FC236}">
                <a16:creationId xmlns:a16="http://schemas.microsoft.com/office/drawing/2014/main" id="{495E5796-1AA8-491E-99BD-375066DE7967}"/>
              </a:ext>
            </a:extLst>
          </p:cNvPr>
          <p:cNvSpPr>
            <a:spLocks noGrp="1"/>
          </p:cNvSpPr>
          <p:nvPr>
            <p:ph type="subTitle" idx="1"/>
          </p:nvPr>
        </p:nvSpPr>
        <p:spPr/>
        <p:txBody>
          <a:bodyPr/>
          <a:lstStyle/>
          <a:p>
            <a:r>
              <a:rPr lang="en-US" kern="0" dirty="0"/>
              <a:t>Review a connection made to a JEA endpoint</a:t>
            </a:r>
          </a:p>
          <a:p>
            <a:r>
              <a:rPr lang="en-US" kern="0" dirty="0"/>
              <a:t>Verify that the session is limited to specific commands</a:t>
            </a:r>
            <a:endParaRPr lang="en-US" dirty="0"/>
          </a:p>
        </p:txBody>
      </p:sp>
    </p:spTree>
    <p:extLst>
      <p:ext uri="{BB962C8B-B14F-4D97-AF65-F5344CB8AC3E}">
        <p14:creationId xmlns:p14="http://schemas.microsoft.com/office/powerpoint/2010/main" val="525213078"/>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7C6650-D22D-43DD-ADE4-5552F25E133D}"/>
              </a:ext>
            </a:extLst>
          </p:cNvPr>
          <p:cNvSpPr>
            <a:spLocks noGrp="1"/>
          </p:cNvSpPr>
          <p:nvPr>
            <p:ph type="title"/>
          </p:nvPr>
        </p:nvSpPr>
        <p:spPr/>
        <p:txBody>
          <a:bodyPr/>
          <a:lstStyle/>
          <a:p>
            <a:r>
              <a:rPr lang="en-US" dirty="0"/>
              <a:t>Demonstration: Connect to a JEA endpoint (2 of 2)</a:t>
            </a:r>
          </a:p>
        </p:txBody>
      </p:sp>
      <p:sp>
        <p:nvSpPr>
          <p:cNvPr id="3" name="Content Placeholder 2">
            <a:extLst>
              <a:ext uri="{FF2B5EF4-FFF2-40B4-BE49-F238E27FC236}">
                <a16:creationId xmlns:a16="http://schemas.microsoft.com/office/drawing/2014/main" id="{4615A137-9EF8-4863-886B-CF1267F030D1}"/>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2974412284"/>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7C6650-D22D-43DD-ADE4-5552F25E133D}"/>
              </a:ext>
            </a:extLst>
          </p:cNvPr>
          <p:cNvSpPr>
            <a:spLocks noGrp="1"/>
          </p:cNvSpPr>
          <p:nvPr>
            <p:ph type="title"/>
          </p:nvPr>
        </p:nvSpPr>
        <p:spPr/>
        <p:txBody>
          <a:bodyPr/>
          <a:lstStyle/>
          <a:p>
            <a:r>
              <a:rPr lang="en-US" dirty="0"/>
              <a:t>Lesson 3: Test your knowledge</a:t>
            </a:r>
          </a:p>
        </p:txBody>
      </p:sp>
      <p:sp>
        <p:nvSpPr>
          <p:cNvPr id="5" name="Text Placeholder 4">
            <a:extLst>
              <a:ext uri="{FF2B5EF4-FFF2-40B4-BE49-F238E27FC236}">
                <a16:creationId xmlns:a16="http://schemas.microsoft.com/office/drawing/2014/main" id="{DC6E2EB9-52EE-471D-B7CF-55A40BF94A99}"/>
              </a:ext>
            </a:extLst>
          </p:cNvPr>
          <p:cNvSpPr>
            <a:spLocks noGrp="1"/>
          </p:cNvSpPr>
          <p:nvPr>
            <p:ph sz="quarter" idx="10"/>
          </p:nvPr>
        </p:nvSpPr>
        <p:spPr/>
        <p:txBody>
          <a:bodyPr/>
          <a:lstStyle/>
          <a:p>
            <a:r>
              <a:rPr lang="en-US" dirty="0">
                <a:latin typeface="+mn-lt"/>
              </a:rPr>
              <a:t>Refer to the Student Guide for lesson-review questions</a:t>
            </a:r>
          </a:p>
        </p:txBody>
      </p:sp>
    </p:spTree>
    <p:extLst>
      <p:ext uri="{BB962C8B-B14F-4D97-AF65-F5344CB8AC3E}">
        <p14:creationId xmlns:p14="http://schemas.microsoft.com/office/powerpoint/2010/main" val="1234833307"/>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085490-D772-472E-88DB-CF59CE0D233C}"/>
              </a:ext>
            </a:extLst>
          </p:cNvPr>
          <p:cNvSpPr>
            <a:spLocks noGrp="1"/>
          </p:cNvSpPr>
          <p:nvPr>
            <p:ph type="title"/>
          </p:nvPr>
        </p:nvSpPr>
        <p:spPr/>
        <p:txBody>
          <a:bodyPr/>
          <a:lstStyle/>
          <a:p>
            <a:r>
              <a:rPr lang="en-IN" dirty="0"/>
              <a:t>Lesson 4: Securing and analyzing SMB traffic</a:t>
            </a:r>
            <a:endParaRPr lang="en-US" dirty="0"/>
          </a:p>
        </p:txBody>
      </p:sp>
    </p:spTree>
    <p:extLst>
      <p:ext uri="{BB962C8B-B14F-4D97-AF65-F5344CB8AC3E}">
        <p14:creationId xmlns:p14="http://schemas.microsoft.com/office/powerpoint/2010/main" val="4186811711"/>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Lesson 4 overview</a:t>
            </a:r>
          </a:p>
        </p:txBody>
      </p:sp>
      <p:sp>
        <p:nvSpPr>
          <p:cNvPr id="3" name="Text Placeholder 2"/>
          <p:cNvSpPr>
            <a:spLocks noGrp="1"/>
          </p:cNvSpPr>
          <p:nvPr>
            <p:ph sz="quarter" idx="10"/>
          </p:nvPr>
        </p:nvSpPr>
        <p:spPr>
          <a:xfrm>
            <a:off x="465138" y="1463675"/>
            <a:ext cx="11658036" cy="5081588"/>
          </a:xfrm>
        </p:spPr>
        <p:txBody>
          <a:bodyPr/>
          <a:lstStyle/>
          <a:p>
            <a:r>
              <a:rPr lang="en-US" dirty="0"/>
              <a:t>This lesson describes SMB protocol. It is a network protocol primarily used for file sharing. Whenever sensitive data is moved by using the SMB protocol, encryption is important.</a:t>
            </a:r>
            <a:br>
              <a:rPr lang="en-US" dirty="0"/>
            </a:br>
            <a:endParaRPr lang="en-IN" dirty="0"/>
          </a:p>
          <a:p>
            <a:pPr lvl="1"/>
            <a:r>
              <a:rPr lang="en-IN" dirty="0"/>
              <a:t>Topics:</a:t>
            </a:r>
          </a:p>
          <a:p>
            <a:pPr lvl="2"/>
            <a:r>
              <a:rPr lang="en-IN" dirty="0"/>
              <a:t>What is SMB 3.1.1 protocol security?
SMB 3.1.1 encryption requirements
Configuring SMB encryption on SMB shares
Disable SMB 1.0
Demonstration: Disable SMB 1.0 and configure SMB encryption on shares</a:t>
            </a:r>
          </a:p>
        </p:txBody>
      </p:sp>
    </p:spTree>
    <p:extLst>
      <p:ext uri="{BB962C8B-B14F-4D97-AF65-F5344CB8AC3E}">
        <p14:creationId xmlns:p14="http://schemas.microsoft.com/office/powerpoint/2010/main" val="4057200497"/>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SMB 3.1.1 protocol security?</a:t>
            </a:r>
          </a:p>
        </p:txBody>
      </p:sp>
      <p:sp>
        <p:nvSpPr>
          <p:cNvPr id="3" name="Text Placeholder 2">
            <a:extLst>
              <a:ext uri="{FF2B5EF4-FFF2-40B4-BE49-F238E27FC236}">
                <a16:creationId xmlns:a16="http://schemas.microsoft.com/office/drawing/2014/main" id="{9D3DF0C7-352E-4623-A42B-F8A7746FC82D}"/>
              </a:ext>
            </a:extLst>
          </p:cNvPr>
          <p:cNvSpPr>
            <a:spLocks noGrp="1"/>
          </p:cNvSpPr>
          <p:nvPr>
            <p:ph sz="quarter" idx="10"/>
          </p:nvPr>
        </p:nvSpPr>
        <p:spPr/>
        <p:txBody>
          <a:bodyPr/>
          <a:lstStyle/>
          <a:p>
            <a:r>
              <a:rPr lang="en-US" dirty="0"/>
              <a:t>SMB 3.0 provides for encryption of </a:t>
            </a:r>
            <a:r>
              <a:rPr lang="en-IN" dirty="0"/>
              <a:t>Server Message Block (</a:t>
            </a:r>
            <a:r>
              <a:rPr lang="en-US" dirty="0"/>
              <a:t>SMB) traffic</a:t>
            </a:r>
          </a:p>
          <a:p>
            <a:r>
              <a:rPr lang="en-US" dirty="0"/>
              <a:t>SMB 3.1.1 adds:</a:t>
            </a:r>
          </a:p>
          <a:p>
            <a:pPr lvl="1"/>
            <a:r>
              <a:rPr lang="en-US" dirty="0" err="1"/>
              <a:t>Preauthentication</a:t>
            </a:r>
            <a:r>
              <a:rPr lang="en-US" dirty="0"/>
              <a:t> integrity</a:t>
            </a:r>
          </a:p>
          <a:p>
            <a:pPr lvl="1"/>
            <a:r>
              <a:rPr lang="en-US" dirty="0" err="1"/>
              <a:t>Preauthentication</a:t>
            </a:r>
            <a:r>
              <a:rPr lang="en-US" dirty="0"/>
              <a:t> that digitally hashes and signs the negotiate and session setup messages. Tampering with messages results in a failed connection</a:t>
            </a:r>
          </a:p>
          <a:p>
            <a:pPr lvl="1"/>
            <a:r>
              <a:rPr lang="en-US" dirty="0"/>
              <a:t>Additional security improvements such as AES-GCM-128 encryption</a:t>
            </a:r>
          </a:p>
          <a:p>
            <a:r>
              <a:rPr lang="en-US" dirty="0"/>
              <a:t>SMB 3.1.1.c adds:</a:t>
            </a:r>
          </a:p>
          <a:p>
            <a:pPr lvl="1"/>
            <a:r>
              <a:rPr lang="en-US" dirty="0"/>
              <a:t>Even more security improvements, including support for write-through to disk</a:t>
            </a:r>
          </a:p>
          <a:p>
            <a:endParaRPr lang="en-US" dirty="0"/>
          </a:p>
        </p:txBody>
      </p:sp>
    </p:spTree>
    <p:extLst>
      <p:ext uri="{BB962C8B-B14F-4D97-AF65-F5344CB8AC3E}">
        <p14:creationId xmlns:p14="http://schemas.microsoft.com/office/powerpoint/2010/main" val="542633311"/>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SMB 3.1.1 encryption requirements</a:t>
            </a:r>
          </a:p>
        </p:txBody>
      </p:sp>
      <p:sp>
        <p:nvSpPr>
          <p:cNvPr id="3" name="Text Placeholder 2">
            <a:extLst>
              <a:ext uri="{FF2B5EF4-FFF2-40B4-BE49-F238E27FC236}">
                <a16:creationId xmlns:a16="http://schemas.microsoft.com/office/drawing/2014/main" id="{C03B19B8-2125-488A-A852-B56324FA13DB}"/>
              </a:ext>
            </a:extLst>
          </p:cNvPr>
          <p:cNvSpPr>
            <a:spLocks noGrp="1"/>
          </p:cNvSpPr>
          <p:nvPr>
            <p:ph sz="quarter" idx="10"/>
          </p:nvPr>
        </p:nvSpPr>
        <p:spPr/>
        <p:txBody>
          <a:bodyPr/>
          <a:lstStyle/>
          <a:p>
            <a:r>
              <a:rPr lang="en-US" dirty="0"/>
              <a:t>Both host and client must support SMB 3.1.1</a:t>
            </a:r>
          </a:p>
          <a:p>
            <a:r>
              <a:rPr lang="en-US" dirty="0"/>
              <a:t>Preauthentication is not compatible with some older network equipment</a:t>
            </a:r>
          </a:p>
          <a:p>
            <a:r>
              <a:rPr lang="en-US" dirty="0"/>
              <a:t>Communication with an older OS will use an earlier version of SMB:</a:t>
            </a:r>
          </a:p>
          <a:p>
            <a:pPr lvl="1"/>
            <a:r>
              <a:rPr lang="en-US" dirty="0"/>
              <a:t>SMB 3.02: Windows 8.1 and Windows Server 2012 R2</a:t>
            </a:r>
          </a:p>
          <a:p>
            <a:pPr lvl="1"/>
            <a:r>
              <a:rPr lang="en-US" dirty="0"/>
              <a:t>SMB 3.0: Windows 8 and Windows Server 2012</a:t>
            </a:r>
          </a:p>
          <a:p>
            <a:pPr lvl="1"/>
            <a:endParaRPr lang="en-US" dirty="0"/>
          </a:p>
        </p:txBody>
      </p:sp>
    </p:spTree>
    <p:extLst>
      <p:ext uri="{BB962C8B-B14F-4D97-AF65-F5344CB8AC3E}">
        <p14:creationId xmlns:p14="http://schemas.microsoft.com/office/powerpoint/2010/main" val="2021202114"/>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Configure SMB encryption on SMB shares</a:t>
            </a:r>
          </a:p>
        </p:txBody>
      </p:sp>
      <p:sp>
        <p:nvSpPr>
          <p:cNvPr id="3" name="Text Placeholder 2">
            <a:extLst>
              <a:ext uri="{FF2B5EF4-FFF2-40B4-BE49-F238E27FC236}">
                <a16:creationId xmlns:a16="http://schemas.microsoft.com/office/drawing/2014/main" id="{24E76A94-A3B7-4CFC-89D9-D68C907676AE}"/>
              </a:ext>
            </a:extLst>
          </p:cNvPr>
          <p:cNvSpPr>
            <a:spLocks noGrp="1"/>
          </p:cNvSpPr>
          <p:nvPr>
            <p:ph type="body" idx="1"/>
          </p:nvPr>
        </p:nvSpPr>
        <p:spPr/>
        <p:txBody>
          <a:bodyPr/>
          <a:lstStyle/>
          <a:p>
            <a:r>
              <a:rPr lang="en-US" dirty="0"/>
              <a:t>Use Windows PowerShell to enable encrypted SMB:</a:t>
            </a:r>
          </a:p>
          <a:p>
            <a:pPr marL="342900" indent="-342900">
              <a:buFont typeface="Wingdings" panose="05000000000000000000" pitchFamily="2" charset="2"/>
              <a:buChar char="§"/>
            </a:pPr>
            <a:r>
              <a:rPr lang="en-US" dirty="0"/>
              <a:t>For an existing file share:</a:t>
            </a:r>
          </a:p>
          <a:p>
            <a:pPr marL="289818" lvl="1" indent="0">
              <a:buNone/>
            </a:pPr>
            <a:r>
              <a:rPr lang="en-US" dirty="0"/>
              <a:t>	</a:t>
            </a:r>
            <a:r>
              <a:rPr lang="en-US" dirty="0">
                <a:latin typeface="Consolas" panose="020B0609020204030204" pitchFamily="49" charset="0"/>
              </a:rPr>
              <a:t>Set-SmbShare –Name &lt;sharename&gt; -EncryptData $true</a:t>
            </a:r>
          </a:p>
          <a:p>
            <a:pPr marL="342900" indent="-342900">
              <a:buFont typeface="Wingdings" panose="05000000000000000000" pitchFamily="2" charset="2"/>
              <a:buChar char="§"/>
            </a:pPr>
            <a:r>
              <a:rPr lang="en-US" dirty="0"/>
              <a:t>To encrypt all sharing on a file server:</a:t>
            </a:r>
          </a:p>
          <a:p>
            <a:pPr marL="289818" lvl="1" indent="0">
              <a:buNone/>
            </a:pPr>
            <a:r>
              <a:rPr lang="en-US" dirty="0"/>
              <a:t>	</a:t>
            </a:r>
            <a:r>
              <a:rPr lang="en-US" dirty="0">
                <a:latin typeface="Consolas" panose="020B0609020204030204" pitchFamily="49" charset="0"/>
              </a:rPr>
              <a:t>Set-SmbServerConfiguration –EncryptData $true</a:t>
            </a:r>
          </a:p>
          <a:p>
            <a:pPr marL="342900" indent="-342900">
              <a:buFont typeface="Wingdings" panose="05000000000000000000" pitchFamily="2" charset="2"/>
              <a:buChar char="§"/>
            </a:pPr>
            <a:r>
              <a:rPr lang="en-US" dirty="0"/>
              <a:t>To create a new SMB file share and enable SMB encryption simultaneously:</a:t>
            </a:r>
          </a:p>
          <a:p>
            <a:pPr marL="289818" lvl="1" indent="0">
              <a:buNone/>
            </a:pPr>
            <a:r>
              <a:rPr lang="en-US" b="1" dirty="0"/>
              <a:t>	</a:t>
            </a:r>
            <a:r>
              <a:rPr lang="en-US" dirty="0">
                <a:latin typeface="Consolas" panose="020B0609020204030204" pitchFamily="49" charset="0"/>
              </a:rPr>
              <a:t>New-SmbShare –Name &lt;sharename&gt; -Path &lt;pathname&gt; –EncryptData $true</a:t>
            </a:r>
          </a:p>
          <a:p>
            <a:endParaRPr lang="en-US" dirty="0">
              <a:latin typeface="Consolas" panose="020B0609020204030204" pitchFamily="49" charset="0"/>
            </a:endParaRPr>
          </a:p>
          <a:p>
            <a:endParaRPr lang="en-US" dirty="0"/>
          </a:p>
        </p:txBody>
      </p:sp>
    </p:spTree>
    <p:extLst>
      <p:ext uri="{BB962C8B-B14F-4D97-AF65-F5344CB8AC3E}">
        <p14:creationId xmlns:p14="http://schemas.microsoft.com/office/powerpoint/2010/main" val="3419027233"/>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Disable SMB 1.0</a:t>
            </a:r>
          </a:p>
        </p:txBody>
      </p:sp>
      <p:sp>
        <p:nvSpPr>
          <p:cNvPr id="3" name="Text Placeholder 2">
            <a:extLst>
              <a:ext uri="{FF2B5EF4-FFF2-40B4-BE49-F238E27FC236}">
                <a16:creationId xmlns:a16="http://schemas.microsoft.com/office/drawing/2014/main" id="{A700FE9F-BF5F-416E-A39F-2A01A13A3358}"/>
              </a:ext>
            </a:extLst>
          </p:cNvPr>
          <p:cNvSpPr>
            <a:spLocks noGrp="1"/>
          </p:cNvSpPr>
          <p:nvPr>
            <p:ph sz="quarter" idx="10"/>
          </p:nvPr>
        </p:nvSpPr>
        <p:spPr/>
        <p:txBody>
          <a:bodyPr/>
          <a:lstStyle/>
          <a:p>
            <a:r>
              <a:rPr lang="en-US" dirty="0"/>
              <a:t>You can disable SMB 1.0 support by using Windows PowerShell:</a:t>
            </a:r>
          </a:p>
          <a:p>
            <a:pPr marL="342900" indent="-342900">
              <a:buFont typeface="Wingdings" panose="05000000000000000000" pitchFamily="2" charset="2"/>
              <a:buChar char="§"/>
            </a:pPr>
            <a:r>
              <a:rPr lang="en-US" dirty="0"/>
              <a:t>To disable SMB 1.0:</a:t>
            </a:r>
          </a:p>
          <a:p>
            <a:pPr marL="289818" lvl="1" indent="0">
              <a:buNone/>
            </a:pPr>
            <a:r>
              <a:rPr lang="en-US" dirty="0"/>
              <a:t>	</a:t>
            </a:r>
            <a:r>
              <a:rPr lang="en-US" dirty="0">
                <a:latin typeface="Consolas" panose="020B0609020204030204" pitchFamily="49" charset="0"/>
              </a:rPr>
              <a:t>Set-SmbServerConfiguration –EnableSMB1Protocol $false</a:t>
            </a:r>
          </a:p>
          <a:p>
            <a:pPr marL="342900" indent="-342900">
              <a:buFont typeface="Wingdings" panose="05000000000000000000" pitchFamily="2" charset="2"/>
              <a:buChar char="§"/>
            </a:pPr>
            <a:r>
              <a:rPr lang="en-US" dirty="0"/>
              <a:t>To uninstall SMB 1.0:</a:t>
            </a:r>
          </a:p>
          <a:p>
            <a:pPr marL="289818" lvl="1" indent="0">
              <a:buNone/>
            </a:pPr>
            <a:r>
              <a:rPr lang="en-US" dirty="0"/>
              <a:t>	</a:t>
            </a:r>
            <a:r>
              <a:rPr lang="en-US" dirty="0">
                <a:latin typeface="Consolas" panose="020B0609020204030204" pitchFamily="49" charset="0"/>
              </a:rPr>
              <a:t>Remove-WindowsFeature FS-SMB1</a:t>
            </a:r>
          </a:p>
          <a:p>
            <a:endParaRPr lang="en-US" dirty="0"/>
          </a:p>
        </p:txBody>
      </p:sp>
    </p:spTree>
    <p:extLst>
      <p:ext uri="{BB962C8B-B14F-4D97-AF65-F5344CB8AC3E}">
        <p14:creationId xmlns:p14="http://schemas.microsoft.com/office/powerpoint/2010/main" val="124153580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Lesson 1 overview</a:t>
            </a:r>
          </a:p>
        </p:txBody>
      </p:sp>
      <p:sp>
        <p:nvSpPr>
          <p:cNvPr id="3" name="Text Placeholder 2"/>
          <p:cNvSpPr>
            <a:spLocks noGrp="1"/>
          </p:cNvSpPr>
          <p:nvPr>
            <p:ph sz="quarter" idx="10"/>
          </p:nvPr>
        </p:nvSpPr>
        <p:spPr/>
        <p:txBody>
          <a:bodyPr/>
          <a:lstStyle/>
          <a:p>
            <a:r>
              <a:rPr lang="en-US" dirty="0"/>
              <a:t>This lesson describes how to secure Windows Server. It includes properly configurating user accounts and ensuring accounts have only the privileges needed to perform necessary tasks</a:t>
            </a:r>
          </a:p>
          <a:p>
            <a:pPr lvl="1"/>
            <a:r>
              <a:rPr lang="en-US" dirty="0"/>
              <a:t>Topics: </a:t>
            </a:r>
          </a:p>
          <a:p>
            <a:pPr lvl="2"/>
            <a:r>
              <a:rPr lang="en-US" dirty="0"/>
              <a:t>Configure user rights</a:t>
            </a:r>
          </a:p>
          <a:p>
            <a:pPr lvl="2"/>
            <a:r>
              <a:rPr lang="en-US" dirty="0"/>
              <a:t>Protected users and groups, authentication policies, and authentication-policy silos</a:t>
            </a:r>
          </a:p>
          <a:p>
            <a:pPr lvl="2"/>
            <a:r>
              <a:rPr lang="en-US" dirty="0"/>
              <a:t>What is Windows Defender Credential Guard?</a:t>
            </a:r>
          </a:p>
          <a:p>
            <a:pPr lvl="2"/>
            <a:r>
              <a:rPr lang="en-US" dirty="0"/>
              <a:t>Windows Defender Credential Guard requirements</a:t>
            </a:r>
          </a:p>
          <a:p>
            <a:pPr lvl="2"/>
            <a:r>
              <a:rPr lang="en-US" dirty="0"/>
              <a:t>Configure Windows Defender Credential Guard</a:t>
            </a:r>
          </a:p>
          <a:p>
            <a:pPr lvl="2"/>
            <a:r>
              <a:rPr lang="en-US" dirty="0"/>
              <a:t>NTLM blocking</a:t>
            </a:r>
          </a:p>
          <a:p>
            <a:pPr lvl="2"/>
            <a:r>
              <a:rPr lang="en-US" dirty="0"/>
              <a:t>Locate problematic accounts</a:t>
            </a:r>
          </a:p>
          <a:p>
            <a:pPr lvl="2"/>
            <a:r>
              <a:rPr lang="en-US" dirty="0"/>
              <a:t>Demonstration: Locate problematic accounts</a:t>
            </a:r>
          </a:p>
        </p:txBody>
      </p:sp>
    </p:spTree>
    <p:extLst>
      <p:ext uri="{BB962C8B-B14F-4D97-AF65-F5344CB8AC3E}">
        <p14:creationId xmlns:p14="http://schemas.microsoft.com/office/powerpoint/2010/main" val="4212453568"/>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097DD0-DA9C-4D77-8000-17C94AEAE3C6}"/>
              </a:ext>
            </a:extLst>
          </p:cNvPr>
          <p:cNvSpPr>
            <a:spLocks noGrp="1"/>
          </p:cNvSpPr>
          <p:nvPr>
            <p:ph type="ctrTitle"/>
          </p:nvPr>
        </p:nvSpPr>
        <p:spPr/>
        <p:txBody>
          <a:bodyPr/>
          <a:lstStyle/>
          <a:p>
            <a:r>
              <a:rPr lang="en-IN" dirty="0"/>
              <a:t>Demonstration: Disable SMB 1.0, and configure SMB encryption on shares</a:t>
            </a:r>
            <a:endParaRPr lang="en-US" dirty="0"/>
          </a:p>
        </p:txBody>
      </p:sp>
      <p:sp>
        <p:nvSpPr>
          <p:cNvPr id="5" name="Subtitle 4">
            <a:extLst>
              <a:ext uri="{FF2B5EF4-FFF2-40B4-BE49-F238E27FC236}">
                <a16:creationId xmlns:a16="http://schemas.microsoft.com/office/drawing/2014/main" id="{FA7234A5-A1B8-4335-B01B-A18A069B31C7}"/>
              </a:ext>
            </a:extLst>
          </p:cNvPr>
          <p:cNvSpPr>
            <a:spLocks noGrp="1"/>
          </p:cNvSpPr>
          <p:nvPr>
            <p:ph type="subTitle" idx="1"/>
          </p:nvPr>
        </p:nvSpPr>
        <p:spPr/>
        <p:txBody>
          <a:bodyPr/>
          <a:lstStyle/>
          <a:p>
            <a:r>
              <a:rPr lang="en-CA" dirty="0"/>
              <a:t>Disable SMB 1.x on Windows Server</a:t>
            </a:r>
          </a:p>
          <a:p>
            <a:r>
              <a:rPr lang="en-CA" dirty="0"/>
              <a:t>Configure a share for SMB encryption</a:t>
            </a:r>
          </a:p>
          <a:p>
            <a:endParaRPr lang="en-US" dirty="0"/>
          </a:p>
        </p:txBody>
      </p:sp>
    </p:spTree>
    <p:extLst>
      <p:ext uri="{BB962C8B-B14F-4D97-AF65-F5344CB8AC3E}">
        <p14:creationId xmlns:p14="http://schemas.microsoft.com/office/powerpoint/2010/main" val="1097433707"/>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7C6650-D22D-43DD-ADE4-5552F25E133D}"/>
              </a:ext>
            </a:extLst>
          </p:cNvPr>
          <p:cNvSpPr>
            <a:spLocks noGrp="1"/>
          </p:cNvSpPr>
          <p:nvPr>
            <p:ph type="title"/>
          </p:nvPr>
        </p:nvSpPr>
        <p:spPr/>
        <p:txBody>
          <a:bodyPr/>
          <a:lstStyle/>
          <a:p>
            <a:r>
              <a:rPr lang="en-US" dirty="0"/>
              <a:t>Lesson 4: Test your knowledge</a:t>
            </a:r>
          </a:p>
        </p:txBody>
      </p:sp>
      <p:sp>
        <p:nvSpPr>
          <p:cNvPr id="5" name="Text Placeholder 4">
            <a:extLst>
              <a:ext uri="{FF2B5EF4-FFF2-40B4-BE49-F238E27FC236}">
                <a16:creationId xmlns:a16="http://schemas.microsoft.com/office/drawing/2014/main" id="{DC6E2EB9-52EE-471D-B7CF-55A40BF94A99}"/>
              </a:ext>
            </a:extLst>
          </p:cNvPr>
          <p:cNvSpPr>
            <a:spLocks noGrp="1"/>
          </p:cNvSpPr>
          <p:nvPr>
            <p:ph sz="quarter" idx="10"/>
          </p:nvPr>
        </p:nvSpPr>
        <p:spPr/>
        <p:txBody>
          <a:bodyPr/>
          <a:lstStyle/>
          <a:p>
            <a:r>
              <a:rPr lang="en-US" dirty="0">
                <a:latin typeface="+mn-lt"/>
              </a:rPr>
              <a:t>Refer to the Student Guide for lesson-review questions</a:t>
            </a:r>
          </a:p>
        </p:txBody>
      </p:sp>
    </p:spTree>
    <p:extLst>
      <p:ext uri="{BB962C8B-B14F-4D97-AF65-F5344CB8AC3E}">
        <p14:creationId xmlns:p14="http://schemas.microsoft.com/office/powerpoint/2010/main" val="3385698626"/>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D86461-8C5C-4184-9402-33FA4E30CCD4}"/>
              </a:ext>
            </a:extLst>
          </p:cNvPr>
          <p:cNvSpPr>
            <a:spLocks noGrp="1"/>
          </p:cNvSpPr>
          <p:nvPr>
            <p:ph type="title"/>
          </p:nvPr>
        </p:nvSpPr>
        <p:spPr/>
        <p:txBody>
          <a:bodyPr/>
          <a:lstStyle/>
          <a:p>
            <a:r>
              <a:rPr lang="en-US" dirty="0"/>
              <a:t>Lesson 5: Windows Server update management</a:t>
            </a:r>
          </a:p>
        </p:txBody>
      </p:sp>
    </p:spTree>
    <p:extLst>
      <p:ext uri="{BB962C8B-B14F-4D97-AF65-F5344CB8AC3E}">
        <p14:creationId xmlns:p14="http://schemas.microsoft.com/office/powerpoint/2010/main" val="1570509009"/>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 overview</a:t>
            </a:r>
          </a:p>
        </p:txBody>
      </p:sp>
      <p:sp>
        <p:nvSpPr>
          <p:cNvPr id="3" name="Text Placeholder 2"/>
          <p:cNvSpPr>
            <a:spLocks noGrp="1"/>
          </p:cNvSpPr>
          <p:nvPr>
            <p:ph type="body" idx="1"/>
          </p:nvPr>
        </p:nvSpPr>
        <p:spPr/>
        <p:txBody>
          <a:bodyPr/>
          <a:lstStyle/>
          <a:p>
            <a:pPr marL="0" lvl="1" indent="0">
              <a:buNone/>
            </a:pPr>
            <a:r>
              <a:rPr lang="en-US" dirty="0"/>
              <a:t>This lesson describes WSUS. It provides infrastructure to download, test, and approve updates which help block attacks</a:t>
            </a:r>
          </a:p>
          <a:p>
            <a:pPr lvl="1"/>
            <a:r>
              <a:rPr lang="en-US" dirty="0"/>
              <a:t>Topics:</a:t>
            </a:r>
          </a:p>
          <a:p>
            <a:pPr lvl="2"/>
            <a:r>
              <a:rPr lang="en-US" dirty="0"/>
              <a:t>Overview of Windows Update</a:t>
            </a:r>
          </a:p>
          <a:p>
            <a:pPr lvl="2"/>
            <a:r>
              <a:rPr lang="en-US" dirty="0"/>
              <a:t>What is WSUS?
WSUS server deployment options
The WSUS update management process
Azure Update Management</a:t>
            </a:r>
          </a:p>
        </p:txBody>
      </p:sp>
    </p:spTree>
    <p:extLst>
      <p:ext uri="{BB962C8B-B14F-4D97-AF65-F5344CB8AC3E}">
        <p14:creationId xmlns:p14="http://schemas.microsoft.com/office/powerpoint/2010/main" val="26558129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AC368-5609-4BE7-AAEF-F0524E41DAFB}"/>
              </a:ext>
            </a:extLst>
          </p:cNvPr>
          <p:cNvSpPr>
            <a:spLocks noGrp="1"/>
          </p:cNvSpPr>
          <p:nvPr>
            <p:ph type="title"/>
          </p:nvPr>
        </p:nvSpPr>
        <p:spPr/>
        <p:txBody>
          <a:bodyPr/>
          <a:lstStyle/>
          <a:p>
            <a:r>
              <a:rPr lang="en-US" dirty="0"/>
              <a:t>Overview of Windows Update</a:t>
            </a:r>
          </a:p>
        </p:txBody>
      </p:sp>
      <p:sp>
        <p:nvSpPr>
          <p:cNvPr id="3" name="Text Placeholder 2">
            <a:extLst>
              <a:ext uri="{FF2B5EF4-FFF2-40B4-BE49-F238E27FC236}">
                <a16:creationId xmlns:a16="http://schemas.microsoft.com/office/drawing/2014/main" id="{D9D12E41-334F-40D0-9574-443B4AA9C958}"/>
              </a:ext>
            </a:extLst>
          </p:cNvPr>
          <p:cNvSpPr>
            <a:spLocks noGrp="1"/>
          </p:cNvSpPr>
          <p:nvPr>
            <p:ph sz="quarter" idx="10"/>
          </p:nvPr>
        </p:nvSpPr>
        <p:spPr/>
        <p:txBody>
          <a:bodyPr/>
          <a:lstStyle/>
          <a:p>
            <a:pPr lvl="1"/>
            <a:r>
              <a:rPr lang="en-US" dirty="0"/>
              <a:t>Windows Update is </a:t>
            </a:r>
            <a:r>
              <a:rPr lang="en-US" dirty="0">
                <a:solidFill>
                  <a:schemeClr val="tx1"/>
                </a:solidFill>
              </a:rPr>
              <a:t>a Microsoft service that p</a:t>
            </a:r>
            <a:r>
              <a:rPr lang="en-US" dirty="0"/>
              <a:t>rovides updates for Microsoft software</a:t>
            </a:r>
          </a:p>
          <a:p>
            <a:pPr lvl="1"/>
            <a:r>
              <a:rPr lang="en-US" dirty="0"/>
              <a:t>Orchestrator on devices scans for and downloads updates</a:t>
            </a:r>
          </a:p>
          <a:p>
            <a:pPr lvl="1"/>
            <a:r>
              <a:rPr lang="en-US" dirty="0"/>
              <a:t>Clients and servers can be configured to get updates from the Windows Update Services server</a:t>
            </a:r>
          </a:p>
        </p:txBody>
      </p:sp>
    </p:spTree>
    <p:extLst>
      <p:ext uri="{BB962C8B-B14F-4D97-AF65-F5344CB8AC3E}">
        <p14:creationId xmlns:p14="http://schemas.microsoft.com/office/powerpoint/2010/main" val="2623936521"/>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WSUS? (1 of 2)</a:t>
            </a:r>
          </a:p>
        </p:txBody>
      </p:sp>
      <p:sp>
        <p:nvSpPr>
          <p:cNvPr id="3" name="Text Placeholder 2">
            <a:extLst>
              <a:ext uri="{FF2B5EF4-FFF2-40B4-BE49-F238E27FC236}">
                <a16:creationId xmlns:a16="http://schemas.microsoft.com/office/drawing/2014/main" id="{3A0DF81F-1DC0-424D-8540-693B16F0C985}"/>
              </a:ext>
            </a:extLst>
          </p:cNvPr>
          <p:cNvSpPr>
            <a:spLocks noGrp="1"/>
          </p:cNvSpPr>
          <p:nvPr>
            <p:ph sz="quarter" idx="10"/>
          </p:nvPr>
        </p:nvSpPr>
        <p:spPr/>
        <p:txBody>
          <a:bodyPr/>
          <a:lstStyle/>
          <a:p>
            <a:r>
              <a:rPr lang="en-US" dirty="0"/>
              <a:t>WSUS provides an infrastructure for managing updates for Windows devices</a:t>
            </a:r>
          </a:p>
          <a:p>
            <a:r>
              <a:rPr lang="en-US" dirty="0"/>
              <a:t>WSUS allows you to:</a:t>
            </a:r>
          </a:p>
          <a:p>
            <a:pPr lvl="1"/>
            <a:r>
              <a:rPr lang="en-US" dirty="0"/>
              <a:t>Choose the updates you want to download</a:t>
            </a:r>
          </a:p>
          <a:p>
            <a:pPr lvl="1"/>
            <a:r>
              <a:rPr lang="en-US" dirty="0"/>
              <a:t>Test updates before broad deployment</a:t>
            </a:r>
          </a:p>
          <a:p>
            <a:pPr lvl="1"/>
            <a:r>
              <a:rPr lang="en-US" dirty="0"/>
              <a:t>Choose which devices get updates and when they receive them</a:t>
            </a:r>
          </a:p>
          <a:p>
            <a:pPr lvl="1"/>
            <a:r>
              <a:rPr lang="en-US" dirty="0"/>
              <a:t>Track status of updates</a:t>
            </a:r>
          </a:p>
          <a:p>
            <a:endParaRPr lang="en-US" dirty="0"/>
          </a:p>
        </p:txBody>
      </p:sp>
    </p:spTree>
    <p:extLst>
      <p:ext uri="{BB962C8B-B14F-4D97-AF65-F5344CB8AC3E}">
        <p14:creationId xmlns:p14="http://schemas.microsoft.com/office/powerpoint/2010/main" val="2168280939"/>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WSUS? (2 of 2)</a:t>
            </a:r>
          </a:p>
        </p:txBody>
      </p:sp>
      <p:sp>
        <p:nvSpPr>
          <p:cNvPr id="3" name="Text Placeholder 2">
            <a:extLst>
              <a:ext uri="{FF2B5EF4-FFF2-40B4-BE49-F238E27FC236}">
                <a16:creationId xmlns:a16="http://schemas.microsoft.com/office/drawing/2014/main" id="{C9A1FD09-0B0F-43C3-8D63-CF3A5223E32D}"/>
              </a:ext>
            </a:extLst>
          </p:cNvPr>
          <p:cNvSpPr>
            <a:spLocks noGrp="1"/>
          </p:cNvSpPr>
          <p:nvPr>
            <p:ph sz="quarter" idx="10"/>
          </p:nvPr>
        </p:nvSpPr>
        <p:spPr/>
        <p:txBody>
          <a:bodyPr/>
          <a:lstStyle/>
          <a:p>
            <a:r>
              <a:rPr lang="en-US" dirty="0"/>
              <a:t>Prerequisites:</a:t>
            </a:r>
          </a:p>
          <a:p>
            <a:pPr lvl="1"/>
            <a:r>
              <a:rPr lang="en-US" dirty="0"/>
              <a:t>1.4  gigahertz (GHz) or faster x64 processor</a:t>
            </a:r>
          </a:p>
          <a:p>
            <a:pPr lvl="1"/>
            <a:r>
              <a:rPr lang="en-US" dirty="0"/>
              <a:t>2 gigabytes (GB) of random-access memory (RAM) or greater (above that needed for other roles)</a:t>
            </a:r>
          </a:p>
          <a:p>
            <a:pPr lvl="1"/>
            <a:r>
              <a:rPr lang="en-US" dirty="0"/>
              <a:t>10 GB or greater </a:t>
            </a:r>
          </a:p>
          <a:p>
            <a:pPr lvl="1"/>
            <a:r>
              <a:rPr lang="en-US" dirty="0"/>
              <a:t>100 megabits per second (Mbps) or greater network adapter</a:t>
            </a:r>
          </a:p>
          <a:p>
            <a:pPr lvl="1"/>
            <a:r>
              <a:rPr lang="en-US" dirty="0"/>
              <a:t>.NET Framework 4.0</a:t>
            </a:r>
          </a:p>
          <a:p>
            <a:pPr lvl="1"/>
            <a:r>
              <a:rPr lang="en-US" dirty="0"/>
              <a:t>Access to Temp </a:t>
            </a:r>
            <a:r>
              <a:rPr lang="en-US" b="1" dirty="0"/>
              <a:t>folders</a:t>
            </a:r>
          </a:p>
          <a:p>
            <a:pPr lvl="1"/>
            <a:r>
              <a:rPr lang="en-US" b="1" dirty="0"/>
              <a:t>Local Administrator</a:t>
            </a:r>
            <a:r>
              <a:rPr lang="en-US" dirty="0"/>
              <a:t> group member</a:t>
            </a:r>
          </a:p>
          <a:p>
            <a:pPr lvl="1"/>
            <a:r>
              <a:rPr lang="en-US" dirty="0"/>
              <a:t>Microsoft Report Viewer Runtime 2012</a:t>
            </a:r>
          </a:p>
          <a:p>
            <a:pPr lvl="1"/>
            <a:r>
              <a:rPr lang="en-US" dirty="0"/>
              <a:t>Windows Internal Database or Microsoft SQL Server</a:t>
            </a:r>
          </a:p>
          <a:p>
            <a:endParaRPr lang="en-US" dirty="0"/>
          </a:p>
        </p:txBody>
      </p:sp>
    </p:spTree>
    <p:extLst>
      <p:ext uri="{BB962C8B-B14F-4D97-AF65-F5344CB8AC3E}">
        <p14:creationId xmlns:p14="http://schemas.microsoft.com/office/powerpoint/2010/main" val="3215084219"/>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WSUS server deployment options</a:t>
            </a:r>
          </a:p>
        </p:txBody>
      </p:sp>
      <p:sp>
        <p:nvSpPr>
          <p:cNvPr id="3" name="Text Placeholder 2">
            <a:extLst>
              <a:ext uri="{FF2B5EF4-FFF2-40B4-BE49-F238E27FC236}">
                <a16:creationId xmlns:a16="http://schemas.microsoft.com/office/drawing/2014/main" id="{3179FE83-3168-4C73-96B9-90D88AFDD7A8}"/>
              </a:ext>
            </a:extLst>
          </p:cNvPr>
          <p:cNvSpPr>
            <a:spLocks noGrp="1"/>
          </p:cNvSpPr>
          <p:nvPr>
            <p:ph sz="quarter" idx="10"/>
          </p:nvPr>
        </p:nvSpPr>
        <p:spPr/>
        <p:txBody>
          <a:bodyPr/>
          <a:lstStyle/>
          <a:p>
            <a:r>
              <a:rPr lang="en-US" dirty="0"/>
              <a:t>WSUS implementation:</a:t>
            </a:r>
          </a:p>
          <a:p>
            <a:pPr lvl="1"/>
            <a:r>
              <a:rPr lang="en-US" dirty="0"/>
              <a:t>Single server</a:t>
            </a:r>
          </a:p>
          <a:p>
            <a:pPr lvl="1"/>
            <a:r>
              <a:rPr lang="en-US" dirty="0"/>
              <a:t>Multiple servers</a:t>
            </a:r>
          </a:p>
          <a:p>
            <a:pPr lvl="1"/>
            <a:r>
              <a:rPr lang="en-US" dirty="0"/>
              <a:t>Disconnected servers</a:t>
            </a:r>
          </a:p>
          <a:p>
            <a:r>
              <a:rPr lang="en-US" dirty="0"/>
              <a:t>WSUS hierarchies:</a:t>
            </a:r>
          </a:p>
          <a:p>
            <a:pPr lvl="1"/>
            <a:r>
              <a:rPr lang="en-US" dirty="0"/>
              <a:t>Autonomous mode</a:t>
            </a:r>
          </a:p>
          <a:p>
            <a:pPr lvl="1"/>
            <a:r>
              <a:rPr lang="en-US" dirty="0"/>
              <a:t>Replica mode</a:t>
            </a:r>
          </a:p>
          <a:p>
            <a:r>
              <a:rPr lang="en-US" dirty="0"/>
              <a:t>WSUS database:</a:t>
            </a:r>
          </a:p>
          <a:p>
            <a:pPr lvl="1"/>
            <a:r>
              <a:rPr lang="en-US" dirty="0"/>
              <a:t>Windows Internal Database</a:t>
            </a:r>
          </a:p>
          <a:p>
            <a:pPr lvl="1"/>
            <a:r>
              <a:rPr lang="en-US" dirty="0"/>
              <a:t>SQL Server database</a:t>
            </a:r>
          </a:p>
          <a:p>
            <a:endParaRPr lang="en-US" dirty="0"/>
          </a:p>
        </p:txBody>
      </p:sp>
    </p:spTree>
    <p:extLst>
      <p:ext uri="{BB962C8B-B14F-4D97-AF65-F5344CB8AC3E}">
        <p14:creationId xmlns:p14="http://schemas.microsoft.com/office/powerpoint/2010/main" val="4191325808"/>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WSUS update management process</a:t>
            </a:r>
          </a:p>
        </p:txBody>
      </p:sp>
      <p:sp>
        <p:nvSpPr>
          <p:cNvPr id="3" name="Text Placeholder 2">
            <a:extLst>
              <a:ext uri="{FF2B5EF4-FFF2-40B4-BE49-F238E27FC236}">
                <a16:creationId xmlns:a16="http://schemas.microsoft.com/office/drawing/2014/main" id="{44E5FBEF-D684-4CE1-84F8-0BC23CF534B0}"/>
              </a:ext>
            </a:extLst>
          </p:cNvPr>
          <p:cNvSpPr>
            <a:spLocks noGrp="1"/>
          </p:cNvSpPr>
          <p:nvPr>
            <p:ph sz="quarter" idx="10"/>
          </p:nvPr>
        </p:nvSpPr>
        <p:spPr/>
        <p:txBody>
          <a:bodyPr/>
          <a:lstStyle/>
          <a:p>
            <a:r>
              <a:rPr lang="en-US" dirty="0"/>
              <a:t>Four phases:</a:t>
            </a:r>
          </a:p>
          <a:p>
            <a:pPr marL="457200" lvl="1" indent="-457200">
              <a:buFont typeface="+mj-lt"/>
              <a:buAutoNum type="arabicPeriod"/>
            </a:pPr>
            <a:r>
              <a:rPr lang="en-US" dirty="0"/>
              <a:t>Assess</a:t>
            </a:r>
          </a:p>
          <a:p>
            <a:pPr lvl="2"/>
            <a:r>
              <a:rPr lang="en-US" dirty="0"/>
              <a:t>Choose topology</a:t>
            </a:r>
          </a:p>
          <a:p>
            <a:pPr lvl="2"/>
            <a:r>
              <a:rPr lang="en-US" dirty="0"/>
              <a:t>Choose type of updates to deploy</a:t>
            </a:r>
          </a:p>
          <a:p>
            <a:pPr marL="457200" lvl="1" indent="-457200">
              <a:buFont typeface="+mj-lt"/>
              <a:buAutoNum type="arabicPeriod"/>
            </a:pPr>
            <a:r>
              <a:rPr lang="en-US" dirty="0"/>
              <a:t>Identify</a:t>
            </a:r>
          </a:p>
          <a:p>
            <a:pPr lvl="2"/>
            <a:r>
              <a:rPr lang="en-US" dirty="0"/>
              <a:t>Choose specific updates</a:t>
            </a:r>
          </a:p>
          <a:p>
            <a:pPr marL="457200" lvl="1" indent="-457200">
              <a:buFont typeface="+mj-lt"/>
              <a:buAutoNum type="arabicPeriod"/>
            </a:pPr>
            <a:r>
              <a:rPr lang="en-US" dirty="0"/>
              <a:t>Evaluate and plan</a:t>
            </a:r>
          </a:p>
          <a:p>
            <a:pPr lvl="2"/>
            <a:r>
              <a:rPr lang="en-US" dirty="0"/>
              <a:t>Test updates before broad deployment</a:t>
            </a:r>
          </a:p>
          <a:p>
            <a:pPr marL="457200" lvl="1" indent="-457200">
              <a:buFont typeface="+mj-lt"/>
              <a:buAutoNum type="arabicPeriod"/>
            </a:pPr>
            <a:r>
              <a:rPr lang="en-US" dirty="0"/>
              <a:t>Deploy</a:t>
            </a:r>
          </a:p>
          <a:p>
            <a:pPr lvl="2"/>
            <a:r>
              <a:rPr lang="en-US" dirty="0"/>
              <a:t>Deploy the updates</a:t>
            </a:r>
          </a:p>
          <a:p>
            <a:pPr lvl="2"/>
            <a:r>
              <a:rPr lang="en-US" dirty="0"/>
              <a:t>Track status</a:t>
            </a:r>
          </a:p>
        </p:txBody>
      </p:sp>
    </p:spTree>
    <p:extLst>
      <p:ext uri="{BB962C8B-B14F-4D97-AF65-F5344CB8AC3E}">
        <p14:creationId xmlns:p14="http://schemas.microsoft.com/office/powerpoint/2010/main" val="2164799634"/>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D686C-D719-4597-A806-5E90D6EE9CB0}"/>
              </a:ext>
            </a:extLst>
          </p:cNvPr>
          <p:cNvSpPr>
            <a:spLocks noGrp="1"/>
          </p:cNvSpPr>
          <p:nvPr>
            <p:ph type="title"/>
          </p:nvPr>
        </p:nvSpPr>
        <p:spPr/>
        <p:txBody>
          <a:bodyPr/>
          <a:lstStyle/>
          <a:p>
            <a:r>
              <a:rPr lang="en-US" dirty="0"/>
              <a:t>Azure Update Management</a:t>
            </a:r>
          </a:p>
        </p:txBody>
      </p:sp>
      <p:sp>
        <p:nvSpPr>
          <p:cNvPr id="3" name="Text Placeholder 2">
            <a:extLst>
              <a:ext uri="{FF2B5EF4-FFF2-40B4-BE49-F238E27FC236}">
                <a16:creationId xmlns:a16="http://schemas.microsoft.com/office/drawing/2014/main" id="{2E573909-90C1-4E07-B281-6605C50C692C}"/>
              </a:ext>
            </a:extLst>
          </p:cNvPr>
          <p:cNvSpPr>
            <a:spLocks noGrp="1"/>
          </p:cNvSpPr>
          <p:nvPr>
            <p:ph sz="quarter" idx="10"/>
          </p:nvPr>
        </p:nvSpPr>
        <p:spPr/>
        <p:txBody>
          <a:bodyPr/>
          <a:lstStyle/>
          <a:p>
            <a:pPr lvl="1"/>
            <a:r>
              <a:rPr lang="en-US" dirty="0"/>
              <a:t>Part of Azure Automation</a:t>
            </a:r>
          </a:p>
          <a:p>
            <a:pPr lvl="1"/>
            <a:r>
              <a:rPr lang="en-US" dirty="0"/>
              <a:t>Free cloud-based service</a:t>
            </a:r>
          </a:p>
          <a:p>
            <a:pPr lvl="1"/>
            <a:r>
              <a:rPr lang="en-US" dirty="0"/>
              <a:t>Can manage updates on Azure and non-Azure servers, including those on premises</a:t>
            </a:r>
          </a:p>
          <a:p>
            <a:pPr lvl="1"/>
            <a:r>
              <a:rPr lang="en-US" dirty="0"/>
              <a:t>Requires download of Log Analytics agent</a:t>
            </a:r>
          </a:p>
        </p:txBody>
      </p:sp>
    </p:spTree>
    <p:extLst>
      <p:ext uri="{BB962C8B-B14F-4D97-AF65-F5344CB8AC3E}">
        <p14:creationId xmlns:p14="http://schemas.microsoft.com/office/powerpoint/2010/main" val="410628098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Configure user rights (1 of 3)</a:t>
            </a:r>
          </a:p>
        </p:txBody>
      </p:sp>
      <p:sp>
        <p:nvSpPr>
          <p:cNvPr id="3" name="Text Placeholder 2">
            <a:extLst>
              <a:ext uri="{FF2B5EF4-FFF2-40B4-BE49-F238E27FC236}">
                <a16:creationId xmlns:a16="http://schemas.microsoft.com/office/drawing/2014/main" id="{DD991CEA-84DE-4CF8-AD4B-35FC4D1FB55B}"/>
              </a:ext>
            </a:extLst>
          </p:cNvPr>
          <p:cNvSpPr>
            <a:spLocks noGrp="1"/>
          </p:cNvSpPr>
          <p:nvPr>
            <p:ph sz="quarter" idx="10"/>
          </p:nvPr>
        </p:nvSpPr>
        <p:spPr/>
        <p:txBody>
          <a:bodyPr/>
          <a:lstStyle/>
          <a:p>
            <a:pPr lvl="1"/>
            <a:r>
              <a:rPr lang="en-US" dirty="0"/>
              <a:t>Follow principle of least privilege</a:t>
            </a:r>
          </a:p>
          <a:p>
            <a:pPr lvl="1"/>
            <a:r>
              <a:rPr lang="en-US" dirty="0"/>
              <a:t>Use separate user accounts for daily tasks and administrative tasks</a:t>
            </a:r>
          </a:p>
          <a:p>
            <a:pPr lvl="1"/>
            <a:r>
              <a:rPr lang="en-US" dirty="0"/>
              <a:t>Assign user rights to the account in Active Directory or with Group Policy Object (GPO)</a:t>
            </a:r>
          </a:p>
          <a:p>
            <a:endParaRPr lang="en-US" sz="2448" dirty="0"/>
          </a:p>
          <a:p>
            <a:endParaRPr lang="en-US" dirty="0"/>
          </a:p>
        </p:txBody>
      </p:sp>
    </p:spTree>
    <p:extLst>
      <p:ext uri="{BB962C8B-B14F-4D97-AF65-F5344CB8AC3E}">
        <p14:creationId xmlns:p14="http://schemas.microsoft.com/office/powerpoint/2010/main" val="4255224981"/>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7C6650-D22D-43DD-ADE4-5552F25E133D}"/>
              </a:ext>
            </a:extLst>
          </p:cNvPr>
          <p:cNvSpPr>
            <a:spLocks noGrp="1"/>
          </p:cNvSpPr>
          <p:nvPr>
            <p:ph type="title"/>
          </p:nvPr>
        </p:nvSpPr>
        <p:spPr/>
        <p:txBody>
          <a:bodyPr/>
          <a:lstStyle/>
          <a:p>
            <a:r>
              <a:rPr lang="en-US" dirty="0"/>
              <a:t>Lesson 5: Test your knowledge</a:t>
            </a:r>
          </a:p>
        </p:txBody>
      </p:sp>
      <p:sp>
        <p:nvSpPr>
          <p:cNvPr id="5" name="Text Placeholder 4">
            <a:extLst>
              <a:ext uri="{FF2B5EF4-FFF2-40B4-BE49-F238E27FC236}">
                <a16:creationId xmlns:a16="http://schemas.microsoft.com/office/drawing/2014/main" id="{DC6E2EB9-52EE-471D-B7CF-55A40BF94A99}"/>
              </a:ext>
            </a:extLst>
          </p:cNvPr>
          <p:cNvSpPr>
            <a:spLocks noGrp="1"/>
          </p:cNvSpPr>
          <p:nvPr>
            <p:ph sz="quarter" idx="10"/>
          </p:nvPr>
        </p:nvSpPr>
        <p:spPr/>
        <p:txBody>
          <a:bodyPr/>
          <a:lstStyle/>
          <a:p>
            <a:r>
              <a:rPr lang="en-US" dirty="0">
                <a:latin typeface="+mn-lt"/>
              </a:rPr>
              <a:t>Refer to the Student Guide for lesson-review questions</a:t>
            </a:r>
          </a:p>
        </p:txBody>
      </p:sp>
    </p:spTree>
    <p:extLst>
      <p:ext uri="{BB962C8B-B14F-4D97-AF65-F5344CB8AC3E}">
        <p14:creationId xmlns:p14="http://schemas.microsoft.com/office/powerpoint/2010/main" val="2766553101"/>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525ADA-214E-481B-8695-97116487B231}"/>
              </a:ext>
            </a:extLst>
          </p:cNvPr>
          <p:cNvSpPr>
            <a:spLocks noGrp="1"/>
          </p:cNvSpPr>
          <p:nvPr>
            <p:ph type="ctrTitle"/>
          </p:nvPr>
        </p:nvSpPr>
        <p:spPr/>
        <p:txBody>
          <a:bodyPr/>
          <a:lstStyle/>
          <a:p>
            <a:r>
              <a:rPr lang="en-US" dirty="0"/>
              <a:t>Instructor-led lab:</a:t>
            </a:r>
            <a:br>
              <a:rPr lang="en-US" dirty="0"/>
            </a:br>
            <a:r>
              <a:rPr lang="en-US" dirty="0"/>
              <a:t>Configuring security in Windows Server</a:t>
            </a:r>
          </a:p>
        </p:txBody>
      </p:sp>
      <p:sp>
        <p:nvSpPr>
          <p:cNvPr id="5" name="Subtitle 4">
            <a:extLst>
              <a:ext uri="{FF2B5EF4-FFF2-40B4-BE49-F238E27FC236}">
                <a16:creationId xmlns:a16="http://schemas.microsoft.com/office/drawing/2014/main" id="{47AAFEB9-2AF9-445B-8238-E260FA47D336}"/>
              </a:ext>
            </a:extLst>
          </p:cNvPr>
          <p:cNvSpPr>
            <a:spLocks noGrp="1"/>
          </p:cNvSpPr>
          <p:nvPr>
            <p:ph type="subTitle" idx="1"/>
          </p:nvPr>
        </p:nvSpPr>
        <p:spPr/>
        <p:txBody>
          <a:bodyPr/>
          <a:lstStyle/>
          <a:p>
            <a:r>
              <a:rPr lang="en-US" dirty="0"/>
              <a:t>Configuring Windows Defender Credential Guard</a:t>
            </a:r>
          </a:p>
          <a:p>
            <a:r>
              <a:rPr lang="en-US" dirty="0"/>
              <a:t>Locating problematic accounts</a:t>
            </a:r>
          </a:p>
          <a:p>
            <a:r>
              <a:rPr lang="en-US" dirty="0"/>
              <a:t>Implementing LAPS</a:t>
            </a:r>
          </a:p>
          <a:p>
            <a:endParaRPr lang="en-US" dirty="0"/>
          </a:p>
        </p:txBody>
      </p:sp>
    </p:spTree>
    <p:extLst>
      <p:ext uri="{BB962C8B-B14F-4D97-AF65-F5344CB8AC3E}">
        <p14:creationId xmlns:p14="http://schemas.microsoft.com/office/powerpoint/2010/main" val="2081015767"/>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a:t>
            </a:r>
            <a:r>
              <a:rPr lang="en-GB" dirty="0"/>
              <a:t>Monitoring and troubleshooting Windows Server</a:t>
            </a:r>
            <a:endParaRPr lang="en-US" dirty="0"/>
          </a:p>
        </p:txBody>
      </p:sp>
      <p:sp>
        <p:nvSpPr>
          <p:cNvPr id="3" name="Text Placeholder 2"/>
          <p:cNvSpPr>
            <a:spLocks noGrp="1"/>
          </p:cNvSpPr>
          <p:nvPr>
            <p:ph sz="quarter" idx="10"/>
          </p:nvPr>
        </p:nvSpPr>
        <p:spPr/>
        <p:txBody>
          <a:bodyPr/>
          <a:lstStyle/>
          <a:p>
            <a:pPr lvl="1"/>
            <a:r>
              <a:rPr lang="en-US" dirty="0"/>
              <a:t>Exercise 1: Configuring Windows Defender Credential Guard</a:t>
            </a:r>
          </a:p>
          <a:p>
            <a:pPr lvl="1"/>
            <a:r>
              <a:rPr lang="en-US" dirty="0"/>
              <a:t>Exercise 2: Locating problematic accounts</a:t>
            </a:r>
          </a:p>
          <a:p>
            <a:pPr lvl="1"/>
            <a:r>
              <a:rPr lang="en-US" dirty="0"/>
              <a:t>Exercise 3: Implementing LAPS</a:t>
            </a:r>
          </a:p>
          <a:p>
            <a:r>
              <a:rPr lang="en-US" dirty="0"/>
              <a:t>Sign-in information for the exercises:</a:t>
            </a:r>
          </a:p>
          <a:p>
            <a:pPr lvl="1"/>
            <a:r>
              <a:rPr lang="en-US" dirty="0"/>
              <a:t>Virtual machines:</a:t>
            </a:r>
          </a:p>
          <a:p>
            <a:pPr lvl="2"/>
            <a:r>
              <a:rPr lang="en-US" b="1" dirty="0"/>
              <a:t>WS-011T00A-SEA-DC1</a:t>
            </a:r>
          </a:p>
          <a:p>
            <a:pPr lvl="2"/>
            <a:r>
              <a:rPr lang="en-US" b="1" dirty="0"/>
              <a:t>WS-011T00A-SEA-ADM1</a:t>
            </a:r>
          </a:p>
          <a:p>
            <a:pPr lvl="2"/>
            <a:r>
              <a:rPr lang="en-US" b="1" dirty="0"/>
              <a:t>WS-011T00A-SEA-SVR1</a:t>
            </a:r>
          </a:p>
          <a:p>
            <a:pPr lvl="1"/>
            <a:r>
              <a:rPr lang="en-US" dirty="0"/>
              <a:t>User name:</a:t>
            </a:r>
            <a:r>
              <a:rPr lang="en-US" b="1" dirty="0"/>
              <a:t> Contoso\Administrator</a:t>
            </a:r>
          </a:p>
          <a:p>
            <a:pPr lvl="1"/>
            <a:r>
              <a:rPr lang="en-US" dirty="0"/>
              <a:t>Password: </a:t>
            </a:r>
            <a:r>
              <a:rPr lang="en-US" b="1" dirty="0"/>
              <a:t>Pa55w.rd</a:t>
            </a:r>
          </a:p>
          <a:p>
            <a:endParaRPr lang="en-US" dirty="0"/>
          </a:p>
        </p:txBody>
      </p:sp>
    </p:spTree>
    <p:extLst>
      <p:ext uri="{BB962C8B-B14F-4D97-AF65-F5344CB8AC3E}">
        <p14:creationId xmlns:p14="http://schemas.microsoft.com/office/powerpoint/2010/main" val="2391792542"/>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Lab Scenario</a:t>
            </a:r>
          </a:p>
        </p:txBody>
      </p:sp>
      <p:sp>
        <p:nvSpPr>
          <p:cNvPr id="3" name="Text Placeholder 2">
            <a:extLst>
              <a:ext uri="{FF2B5EF4-FFF2-40B4-BE49-F238E27FC236}">
                <a16:creationId xmlns:a16="http://schemas.microsoft.com/office/drawing/2014/main" id="{D535997B-B693-4650-8EDB-90862D6081A0}"/>
              </a:ext>
            </a:extLst>
          </p:cNvPr>
          <p:cNvSpPr>
            <a:spLocks noGrp="1"/>
          </p:cNvSpPr>
          <p:nvPr>
            <p:ph sz="quarter" idx="10"/>
          </p:nvPr>
        </p:nvSpPr>
        <p:spPr/>
        <p:txBody>
          <a:bodyPr/>
          <a:lstStyle/>
          <a:p>
            <a:pPr>
              <a:spcBef>
                <a:spcPts val="612"/>
              </a:spcBef>
              <a:spcAft>
                <a:spcPts val="1020"/>
              </a:spcAft>
            </a:pPr>
            <a:r>
              <a:rPr lang="en-US" dirty="0">
                <a:solidFill>
                  <a:schemeClr val="tx1"/>
                </a:solidFill>
                <a:ea typeface="Calibri"/>
                <a:cs typeface="Times New Roman"/>
              </a:rPr>
              <a:t>Contoso Corporation is a medical research company with about 5,000 employees worldwide. It has specific needs for ensuring that their medical data and records remain private. The company has a headquarters location and multiple worldwide sites. Contoso has recently deployed a Windows Server and Windows client infrastructure.</a:t>
            </a:r>
            <a:endParaRPr lang="en-US" dirty="0">
              <a:ea typeface="Calibri"/>
              <a:cs typeface="Times New Roman"/>
            </a:endParaRPr>
          </a:p>
          <a:p>
            <a:pPr>
              <a:spcBef>
                <a:spcPts val="612"/>
              </a:spcBef>
              <a:spcAft>
                <a:spcPts val="1020"/>
              </a:spcAft>
            </a:pPr>
            <a:r>
              <a:rPr lang="en-US" dirty="0">
                <a:ea typeface="Calibri"/>
                <a:cs typeface="Times New Roman"/>
              </a:rPr>
              <a:t>You have been asked to implement improvements in the server security configuration.</a:t>
            </a:r>
            <a:endParaRPr lang="en-IN" dirty="0"/>
          </a:p>
        </p:txBody>
      </p:sp>
    </p:spTree>
    <p:extLst>
      <p:ext uri="{BB962C8B-B14F-4D97-AF65-F5344CB8AC3E}">
        <p14:creationId xmlns:p14="http://schemas.microsoft.com/office/powerpoint/2010/main" val="3969374185"/>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Lab-review questions</a:t>
            </a:r>
          </a:p>
        </p:txBody>
      </p:sp>
      <p:sp>
        <p:nvSpPr>
          <p:cNvPr id="3" name="Text Placeholder 2"/>
          <p:cNvSpPr>
            <a:spLocks noGrp="1"/>
          </p:cNvSpPr>
          <p:nvPr>
            <p:ph sz="quarter" idx="10"/>
          </p:nvPr>
        </p:nvSpPr>
        <p:spPr/>
        <p:txBody>
          <a:bodyPr/>
          <a:lstStyle/>
          <a:p>
            <a:pPr marL="457200" indent="-457200">
              <a:buFont typeface="+mj-lt"/>
              <a:buAutoNum type="arabicPeriod"/>
            </a:pPr>
            <a:r>
              <a:rPr lang="en-US" dirty="0"/>
              <a:t>How do you manage local administrator account passwords in your organization?</a:t>
            </a:r>
          </a:p>
          <a:p>
            <a:pPr marL="457200" indent="-457200">
              <a:buFont typeface="+mj-lt"/>
              <a:buAutoNum type="arabicPeriod"/>
            </a:pPr>
            <a:r>
              <a:rPr lang="en-US" dirty="0"/>
              <a:t>What is the name of the tool that you can use to enable Credential Guard?</a:t>
            </a:r>
          </a:p>
          <a:p>
            <a:pPr marL="457200" indent="-457200">
              <a:buFont typeface="+mj-lt"/>
              <a:buAutoNum type="arabicPeriod"/>
            </a:pPr>
            <a:r>
              <a:rPr lang="en-US" dirty="0">
                <a:solidFill>
                  <a:schemeClr val="tx1"/>
                </a:solidFill>
              </a:rPr>
              <a:t>When a computer is configured to use LAPS, Which Windows PowerShell cmdlet do you use to retrieve the local Administrator password from AD DS?</a:t>
            </a:r>
          </a:p>
          <a:p>
            <a:endParaRPr lang="en-IN" dirty="0">
              <a:solidFill>
                <a:srgbClr val="FF0000"/>
              </a:solidFill>
            </a:endParaRPr>
          </a:p>
        </p:txBody>
      </p:sp>
    </p:spTree>
    <p:extLst>
      <p:ext uri="{BB962C8B-B14F-4D97-AF65-F5344CB8AC3E}">
        <p14:creationId xmlns:p14="http://schemas.microsoft.com/office/powerpoint/2010/main" val="3608459762"/>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Lab-review answers</a:t>
            </a:r>
          </a:p>
        </p:txBody>
      </p:sp>
      <p:sp>
        <p:nvSpPr>
          <p:cNvPr id="3" name="Text Placeholder 2"/>
          <p:cNvSpPr>
            <a:spLocks noGrp="1"/>
          </p:cNvSpPr>
          <p:nvPr>
            <p:ph sz="quarter" idx="10"/>
          </p:nvPr>
        </p:nvSpPr>
        <p:spPr>
          <a:xfrm>
            <a:off x="465139" y="1463675"/>
            <a:ext cx="11422062" cy="5081588"/>
          </a:xfrm>
        </p:spPr>
        <p:txBody>
          <a:bodyPr/>
          <a:lstStyle/>
          <a:p>
            <a:pPr marL="457200" indent="-457200">
              <a:buFont typeface="+mj-lt"/>
              <a:buAutoNum type="arabicPeriod"/>
            </a:pPr>
            <a:r>
              <a:rPr lang="en-US" dirty="0"/>
              <a:t>How do you manage local administrator account passwords in your organization?</a:t>
            </a:r>
          </a:p>
          <a:p>
            <a:pPr marL="909828" lvl="2" indent="-342900">
              <a:buFont typeface="Wingdings" panose="05000000000000000000" pitchFamily="2" charset="2"/>
              <a:buChar char="§"/>
            </a:pPr>
            <a:r>
              <a:rPr lang="en-US" dirty="0"/>
              <a:t>Answers will vary. Some students will indicate that their organizations have no technology in place. Other students will have a solution, including some who use LAPS.</a:t>
            </a:r>
          </a:p>
          <a:p>
            <a:pPr marL="457200" indent="-457200">
              <a:buFont typeface="+mj-lt"/>
              <a:buAutoNum type="arabicPeriod"/>
            </a:pPr>
            <a:r>
              <a:rPr lang="en-US" dirty="0"/>
              <a:t>What is the name of the tool that you can use to enable Credential Guard?</a:t>
            </a:r>
          </a:p>
          <a:p>
            <a:pPr marL="909828" lvl="2" indent="-342900">
              <a:buFont typeface="Wingdings" panose="05000000000000000000" pitchFamily="2" charset="2"/>
              <a:buChar char="§"/>
            </a:pPr>
            <a:r>
              <a:rPr lang="en-US" dirty="0"/>
              <a:t>The tool that you can use to enable Credential Guard is called the </a:t>
            </a:r>
            <a:r>
              <a:rPr lang="en-US" b="1" dirty="0"/>
              <a:t>Hypervisor-Protected Code Integrity and Windows Defender Credential Guard hardware readiness </a:t>
            </a:r>
            <a:r>
              <a:rPr lang="en-US" dirty="0"/>
              <a:t>tool.</a:t>
            </a:r>
          </a:p>
          <a:p>
            <a:pPr marL="457200" indent="-457200">
              <a:buFont typeface="+mj-lt"/>
              <a:buAutoNum type="arabicPeriod"/>
            </a:pPr>
            <a:r>
              <a:rPr lang="en-US" dirty="0"/>
              <a:t>Which Windows PowerShell cmdlet do you use to retrieve the local Administrator password from     AD DS when a computer is configured to use LAPS?</a:t>
            </a:r>
            <a:endParaRPr lang="en-IN" dirty="0"/>
          </a:p>
          <a:p>
            <a:pPr marL="909828" lvl="2" indent="-342900">
              <a:buFont typeface="Wingdings" panose="05000000000000000000" pitchFamily="2" charset="2"/>
              <a:buChar char="§"/>
            </a:pPr>
            <a:r>
              <a:rPr lang="en-US" dirty="0"/>
              <a:t>You use the </a:t>
            </a:r>
            <a:r>
              <a:rPr lang="en-US" b="1" dirty="0"/>
              <a:t>Get-AdmPwdPasswordcmdlet</a:t>
            </a:r>
            <a:r>
              <a:rPr lang="en-US" dirty="0"/>
              <a:t> to retrieve the local Administrator password </a:t>
            </a:r>
          </a:p>
          <a:p>
            <a:pPr lvl="2" indent="0">
              <a:buNone/>
            </a:pPr>
            <a:r>
              <a:rPr lang="en-US" dirty="0"/>
              <a:t>	from AD DS when a computer is configured to use LAPS.</a:t>
            </a:r>
          </a:p>
        </p:txBody>
      </p:sp>
    </p:spTree>
    <p:extLst>
      <p:ext uri="{BB962C8B-B14F-4D97-AF65-F5344CB8AC3E}">
        <p14:creationId xmlns:p14="http://schemas.microsoft.com/office/powerpoint/2010/main" val="4216799834"/>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14FCD-D75B-4AE5-8BA2-C381698A8EA0}"/>
              </a:ext>
            </a:extLst>
          </p:cNvPr>
          <p:cNvSpPr>
            <a:spLocks noGrp="1"/>
          </p:cNvSpPr>
          <p:nvPr>
            <p:ph type="title"/>
          </p:nvPr>
        </p:nvSpPr>
        <p:spPr/>
        <p:txBody>
          <a:bodyPr/>
          <a:lstStyle/>
          <a:p>
            <a:r>
              <a:rPr lang="en-US" dirty="0"/>
              <a:t>Module-review questions</a:t>
            </a:r>
          </a:p>
        </p:txBody>
      </p:sp>
      <p:sp>
        <p:nvSpPr>
          <p:cNvPr id="3" name="Text Placeholder 2">
            <a:extLst>
              <a:ext uri="{FF2B5EF4-FFF2-40B4-BE49-F238E27FC236}">
                <a16:creationId xmlns:a16="http://schemas.microsoft.com/office/drawing/2014/main" id="{03582A5C-5546-4149-8F84-8F0F384F1EF5}"/>
              </a:ext>
            </a:extLst>
          </p:cNvPr>
          <p:cNvSpPr>
            <a:spLocks noGrp="1"/>
          </p:cNvSpPr>
          <p:nvPr>
            <p:ph sz="quarter" idx="10"/>
          </p:nvPr>
        </p:nvSpPr>
        <p:spPr/>
        <p:txBody>
          <a:bodyPr/>
          <a:lstStyle/>
          <a:p>
            <a:pPr marL="457200" indent="-457200">
              <a:buFont typeface="+mj-lt"/>
              <a:buAutoNum type="arabicPeriod"/>
            </a:pPr>
            <a:r>
              <a:rPr lang="en-US" dirty="0"/>
              <a:t>What should an organization do before it institutes NTLM blocking?</a:t>
            </a:r>
          </a:p>
          <a:p>
            <a:pPr marL="457200" indent="-457200">
              <a:buFont typeface="+mj-lt"/>
              <a:buAutoNum type="arabicPeriod"/>
            </a:pPr>
            <a:r>
              <a:rPr lang="en-US" dirty="0"/>
              <a:t>Which Windows PowerShell cmdlet do you use to configure a specific OU so that computers within that OU can use LAPS?</a:t>
            </a:r>
          </a:p>
          <a:p>
            <a:pPr marL="457200" indent="-457200">
              <a:buFont typeface="+mj-lt"/>
              <a:buAutoNum type="arabicPeriod"/>
            </a:pPr>
            <a:r>
              <a:rPr lang="en-US" dirty="0"/>
              <a:t>Which SMB version is negotiated by Windows Server 2019 when communicating with Windows Server 2012 R2?</a:t>
            </a:r>
          </a:p>
        </p:txBody>
      </p:sp>
    </p:spTree>
    <p:extLst>
      <p:ext uri="{BB962C8B-B14F-4D97-AF65-F5344CB8AC3E}">
        <p14:creationId xmlns:p14="http://schemas.microsoft.com/office/powerpoint/2010/main" val="3581045199"/>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a:t>Module-review answers</a:t>
            </a:r>
            <a:endParaRPr lang="en-US" dirty="0"/>
          </a:p>
        </p:txBody>
      </p:sp>
      <p:sp>
        <p:nvSpPr>
          <p:cNvPr id="11" name="Content Placeholder 10">
            <a:extLst>
              <a:ext uri="{FF2B5EF4-FFF2-40B4-BE49-F238E27FC236}">
                <a16:creationId xmlns:a16="http://schemas.microsoft.com/office/drawing/2014/main" id="{AE789F40-F449-43EC-8FA0-C48486980427}"/>
              </a:ext>
            </a:extLst>
          </p:cNvPr>
          <p:cNvSpPr>
            <a:spLocks noGrp="1"/>
          </p:cNvSpPr>
          <p:nvPr>
            <p:ph sz="quarter" idx="10"/>
          </p:nvPr>
        </p:nvSpPr>
        <p:spPr/>
        <p:txBody>
          <a:bodyPr/>
          <a:lstStyle/>
          <a:p>
            <a:pPr marL="457200" lvl="1" indent="-457200">
              <a:buFont typeface="+mj-lt"/>
              <a:buAutoNum type="arabicPeriod"/>
            </a:pPr>
            <a:r>
              <a:rPr lang="en-US" dirty="0"/>
              <a:t>What should an organization do before it institutes NTLM blocking?</a:t>
            </a:r>
          </a:p>
          <a:p>
            <a:pPr marL="1320800" lvl="4" indent="-457200">
              <a:buFont typeface="+mj-lt"/>
              <a:buAutoNum type="arabicPeriod"/>
            </a:pPr>
            <a:r>
              <a:rPr lang="en-US" dirty="0"/>
              <a:t>Audit NTLM usage </a:t>
            </a:r>
          </a:p>
          <a:p>
            <a:pPr marL="1320800" lvl="4" indent="-457200">
              <a:buFont typeface="+mj-lt"/>
              <a:buAutoNum type="arabicPeriod"/>
            </a:pPr>
            <a:r>
              <a:rPr lang="en-US" dirty="0"/>
              <a:t>Configure the Restrict NTLM: NTLM Authentication Group Policy </a:t>
            </a:r>
          </a:p>
          <a:p>
            <a:pPr marL="1320800" lvl="4" indent="-457200">
              <a:buFont typeface="+mj-lt"/>
              <a:buAutoNum type="arabicPeriod"/>
            </a:pPr>
            <a:r>
              <a:rPr lang="en-US" dirty="0"/>
              <a:t>Enable Kerberos authentication</a:t>
            </a:r>
          </a:p>
          <a:p>
            <a:pPr marL="1033272" lvl="3" indent="-457200">
              <a:buFont typeface="+mj-lt"/>
              <a:buAutoNum type="arabicPeriod"/>
            </a:pPr>
            <a:endParaRPr lang="en-US" dirty="0"/>
          </a:p>
          <a:p>
            <a:pPr marL="457200" lvl="1" indent="-457200">
              <a:buFont typeface="+mj-lt"/>
              <a:buAutoNum type="arabicPeriod"/>
            </a:pPr>
            <a:r>
              <a:rPr lang="en-US" dirty="0"/>
              <a:t>Which Windows PowerShell cmdlet do you use to configure a specific OU so that computers within that OU can use LAPS?</a:t>
            </a:r>
          </a:p>
          <a:p>
            <a:pPr marL="569023" lvl="3" indent="0">
              <a:buNone/>
            </a:pPr>
            <a:r>
              <a:rPr lang="en-US" dirty="0">
                <a:latin typeface="Consolas" panose="020B0609020204030204" pitchFamily="49" charset="0"/>
              </a:rPr>
              <a:t>Set-</a:t>
            </a:r>
            <a:r>
              <a:rPr lang="en-US" dirty="0" err="1">
                <a:latin typeface="Consolas" panose="020B0609020204030204" pitchFamily="49" charset="0"/>
              </a:rPr>
              <a:t>AdmPwdComputerSelfPermission</a:t>
            </a:r>
            <a:endParaRPr lang="en-US" dirty="0">
              <a:latin typeface="Consolas" panose="020B0609020204030204" pitchFamily="49" charset="0"/>
            </a:endParaRPr>
          </a:p>
          <a:p>
            <a:pPr marL="1033272" lvl="3" indent="-457200">
              <a:buFont typeface="+mj-lt"/>
              <a:buAutoNum type="arabicPeriod"/>
            </a:pPr>
            <a:endParaRPr lang="en-US" dirty="0"/>
          </a:p>
          <a:p>
            <a:pPr marL="457200" lvl="1" indent="-457200">
              <a:buFont typeface="+mj-lt"/>
              <a:buAutoNum type="arabicPeriod"/>
            </a:pPr>
            <a:r>
              <a:rPr lang="en-US" dirty="0"/>
              <a:t>Which SMB version is negotiated by Windows Server 2019 when communicating with Windows Server 2012 R2?</a:t>
            </a:r>
          </a:p>
          <a:p>
            <a:pPr marL="863600" lvl="4" indent="0">
              <a:buNone/>
            </a:pPr>
            <a:r>
              <a:rPr lang="en-US" dirty="0"/>
              <a:t>SMB 3.02 </a:t>
            </a:r>
          </a:p>
          <a:p>
            <a:endParaRPr lang="en-US" dirty="0"/>
          </a:p>
        </p:txBody>
      </p:sp>
    </p:spTree>
    <p:extLst>
      <p:ext uri="{BB962C8B-B14F-4D97-AF65-F5344CB8AC3E}">
        <p14:creationId xmlns:p14="http://schemas.microsoft.com/office/powerpoint/2010/main" val="215057854"/>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36708-45E7-4161-A763-100683C03DEC}"/>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27132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Configure user rights (2 of 3)</a:t>
            </a:r>
            <a:endParaRPr lang="en-IN" dirty="0"/>
          </a:p>
        </p:txBody>
      </p:sp>
      <p:graphicFrame>
        <p:nvGraphicFramePr>
          <p:cNvPr id="7" name="Table Placeholder 6">
            <a:extLst>
              <a:ext uri="{FF2B5EF4-FFF2-40B4-BE49-F238E27FC236}">
                <a16:creationId xmlns:a16="http://schemas.microsoft.com/office/drawing/2014/main" id="{7319F5AC-1458-4A5D-95E6-E81285E2DE99}"/>
              </a:ext>
            </a:extLst>
          </p:cNvPr>
          <p:cNvGraphicFramePr>
            <a:graphicFrameLocks noGrp="1"/>
          </p:cNvGraphicFramePr>
          <p:nvPr>
            <p:ph type="tbl" sz="quarter" idx="10"/>
          </p:nvPr>
        </p:nvGraphicFramePr>
        <p:xfrm>
          <a:off x="465138" y="1727200"/>
          <a:ext cx="11115675" cy="4579851"/>
        </p:xfrm>
        <a:graphic>
          <a:graphicData uri="http://schemas.openxmlformats.org/drawingml/2006/table">
            <a:tbl>
              <a:tblPr firstRow="1" firstCol="1" bandRow="1">
                <a:tableStyleId>{7E9639D4-E3E2-4D34-9284-5A2195B3D0D7}</a:tableStyleId>
              </a:tblPr>
              <a:tblGrid>
                <a:gridCol w="3580651">
                  <a:extLst>
                    <a:ext uri="{9D8B030D-6E8A-4147-A177-3AD203B41FA5}">
                      <a16:colId xmlns:a16="http://schemas.microsoft.com/office/drawing/2014/main" val="2918157890"/>
                    </a:ext>
                  </a:extLst>
                </a:gridCol>
                <a:gridCol w="7535024">
                  <a:extLst>
                    <a:ext uri="{9D8B030D-6E8A-4147-A177-3AD203B41FA5}">
                      <a16:colId xmlns:a16="http://schemas.microsoft.com/office/drawing/2014/main" val="1928031893"/>
                    </a:ext>
                  </a:extLst>
                </a:gridCol>
              </a:tblGrid>
              <a:tr h="169454">
                <a:tc>
                  <a:txBody>
                    <a:bodyPr/>
                    <a:lstStyle/>
                    <a:p>
                      <a:pPr marL="0" marR="0">
                        <a:lnSpc>
                          <a:spcPct val="107000"/>
                        </a:lnSpc>
                        <a:spcBef>
                          <a:spcPts val="0"/>
                        </a:spcBef>
                        <a:spcAft>
                          <a:spcPts val="0"/>
                        </a:spcAft>
                      </a:pPr>
                      <a:r>
                        <a:rPr lang="en-US" sz="1800" b="1" dirty="0">
                          <a:effectLst/>
                        </a:rPr>
                        <a:t>User rights assignment policy</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7781" marR="67781" marT="0" marB="0"/>
                </a:tc>
                <a:tc>
                  <a:txBody>
                    <a:bodyPr/>
                    <a:lstStyle/>
                    <a:p>
                      <a:pPr marL="0" marR="0">
                        <a:lnSpc>
                          <a:spcPct val="107000"/>
                        </a:lnSpc>
                        <a:spcBef>
                          <a:spcPts val="0"/>
                        </a:spcBef>
                        <a:spcAft>
                          <a:spcPts val="0"/>
                        </a:spcAft>
                      </a:pPr>
                      <a:r>
                        <a:rPr lang="en-US" sz="1800" b="1" dirty="0">
                          <a:effectLst/>
                        </a:rPr>
                        <a:t>Function</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7781" marR="67781" marT="0" marB="0"/>
                </a:tc>
                <a:extLst>
                  <a:ext uri="{0D108BD9-81ED-4DB2-BD59-A6C34878D82A}">
                    <a16:rowId xmlns:a16="http://schemas.microsoft.com/office/drawing/2014/main" val="2648647982"/>
                  </a:ext>
                </a:extLst>
              </a:tr>
              <a:tr h="346753">
                <a:tc>
                  <a:txBody>
                    <a:bodyPr/>
                    <a:lstStyle/>
                    <a:p>
                      <a:pPr marL="0" marR="0">
                        <a:lnSpc>
                          <a:spcPct val="107000"/>
                        </a:lnSpc>
                        <a:spcBef>
                          <a:spcPts val="0"/>
                        </a:spcBef>
                        <a:spcAft>
                          <a:spcPts val="0"/>
                        </a:spcAft>
                      </a:pPr>
                      <a:r>
                        <a:rPr lang="en-US" sz="1200" dirty="0">
                          <a:effectLst/>
                        </a:rPr>
                        <a:t>Access Credential Manager as a trusted caller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781" marR="67781" marT="0" marB="0"/>
                </a:tc>
                <a:tc>
                  <a:txBody>
                    <a:bodyPr/>
                    <a:lstStyle/>
                    <a:p>
                      <a:pPr marL="0" marR="0">
                        <a:lnSpc>
                          <a:spcPct val="107000"/>
                        </a:lnSpc>
                        <a:spcBef>
                          <a:spcPts val="0"/>
                        </a:spcBef>
                        <a:spcAft>
                          <a:spcPts val="0"/>
                        </a:spcAft>
                      </a:pPr>
                      <a:r>
                        <a:rPr lang="en-US" sz="1200" dirty="0">
                          <a:effectLst/>
                        </a:rPr>
                        <a:t>Used by Credential Manager during backup and restore. You should not assign this privilege to user accounts.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781" marR="67781" marT="0" marB="0"/>
                </a:tc>
                <a:extLst>
                  <a:ext uri="{0D108BD9-81ED-4DB2-BD59-A6C34878D82A}">
                    <a16:rowId xmlns:a16="http://schemas.microsoft.com/office/drawing/2014/main" val="1856774900"/>
                  </a:ext>
                </a:extLst>
              </a:tr>
              <a:tr h="411386">
                <a:tc>
                  <a:txBody>
                    <a:bodyPr/>
                    <a:lstStyle/>
                    <a:p>
                      <a:pPr marL="0" marR="0">
                        <a:lnSpc>
                          <a:spcPct val="107000"/>
                        </a:lnSpc>
                        <a:spcBef>
                          <a:spcPts val="0"/>
                        </a:spcBef>
                        <a:spcAft>
                          <a:spcPts val="0"/>
                        </a:spcAft>
                      </a:pPr>
                      <a:r>
                        <a:rPr lang="en-US" sz="1200" dirty="0">
                          <a:effectLst/>
                        </a:rPr>
                        <a:t>Access this computer from the network</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781" marR="67781" marT="0" marB="0"/>
                </a:tc>
                <a:tc>
                  <a:txBody>
                    <a:bodyPr/>
                    <a:lstStyle/>
                    <a:p>
                      <a:pPr marL="0" marR="0">
                        <a:lnSpc>
                          <a:spcPct val="107000"/>
                        </a:lnSpc>
                        <a:spcBef>
                          <a:spcPts val="0"/>
                        </a:spcBef>
                        <a:spcAft>
                          <a:spcPts val="0"/>
                        </a:spcAft>
                      </a:pPr>
                      <a:r>
                        <a:rPr lang="en-US" sz="1200" dirty="0">
                          <a:effectLst/>
                        </a:rPr>
                        <a:t>Determines which users and groups can connect to the computer from the network. This does not affect RDS.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781" marR="67781" marT="0" marB="0"/>
                </a:tc>
                <a:extLst>
                  <a:ext uri="{0D108BD9-81ED-4DB2-BD59-A6C34878D82A}">
                    <a16:rowId xmlns:a16="http://schemas.microsoft.com/office/drawing/2014/main" val="2103930328"/>
                  </a:ext>
                </a:extLst>
              </a:tr>
              <a:tr h="524051">
                <a:tc>
                  <a:txBody>
                    <a:bodyPr/>
                    <a:lstStyle/>
                    <a:p>
                      <a:pPr marL="0" marR="0">
                        <a:lnSpc>
                          <a:spcPct val="107000"/>
                        </a:lnSpc>
                        <a:spcBef>
                          <a:spcPts val="0"/>
                        </a:spcBef>
                        <a:spcAft>
                          <a:spcPts val="0"/>
                        </a:spcAft>
                      </a:pPr>
                      <a:r>
                        <a:rPr lang="en-US" sz="1200" dirty="0">
                          <a:effectLst/>
                        </a:rPr>
                        <a:t>Act as part of the operating system</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781" marR="67781" marT="0" marB="0"/>
                </a:tc>
                <a:tc>
                  <a:txBody>
                    <a:bodyPr/>
                    <a:lstStyle/>
                    <a:p>
                      <a:pPr marL="0" marR="0">
                        <a:lnSpc>
                          <a:spcPct val="107000"/>
                        </a:lnSpc>
                        <a:spcBef>
                          <a:spcPts val="0"/>
                        </a:spcBef>
                        <a:spcAft>
                          <a:spcPts val="0"/>
                        </a:spcAft>
                      </a:pPr>
                      <a:r>
                        <a:rPr lang="en-US" sz="1200" dirty="0">
                          <a:effectLst/>
                        </a:rPr>
                        <a:t>Allows a process to impersonate a user without authentication. You typically would assign the LocalSystem account to processes that require this privilege.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781" marR="67781" marT="0" marB="0"/>
                </a:tc>
                <a:extLst>
                  <a:ext uri="{0D108BD9-81ED-4DB2-BD59-A6C34878D82A}">
                    <a16:rowId xmlns:a16="http://schemas.microsoft.com/office/drawing/2014/main" val="2431922627"/>
                  </a:ext>
                </a:extLst>
              </a:tr>
              <a:tr h="315842">
                <a:tc>
                  <a:txBody>
                    <a:bodyPr/>
                    <a:lstStyle/>
                    <a:p>
                      <a:pPr marL="0" marR="0">
                        <a:lnSpc>
                          <a:spcPct val="107000"/>
                        </a:lnSpc>
                        <a:spcBef>
                          <a:spcPts val="0"/>
                        </a:spcBef>
                        <a:spcAft>
                          <a:spcPts val="0"/>
                        </a:spcAft>
                      </a:pPr>
                      <a:r>
                        <a:rPr lang="en-US" sz="1200" dirty="0">
                          <a:effectLst/>
                        </a:rPr>
                        <a:t>Add workstations to domain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781" marR="67781" marT="0" marB="0"/>
                </a:tc>
                <a:tc>
                  <a:txBody>
                    <a:bodyPr/>
                    <a:lstStyle/>
                    <a:p>
                      <a:pPr marL="0" marR="0">
                        <a:lnSpc>
                          <a:spcPct val="107000"/>
                        </a:lnSpc>
                        <a:spcBef>
                          <a:spcPts val="0"/>
                        </a:spcBef>
                        <a:spcAft>
                          <a:spcPts val="0"/>
                        </a:spcAft>
                      </a:pPr>
                      <a:r>
                        <a:rPr lang="en-US" sz="1200" dirty="0">
                          <a:effectLst/>
                        </a:rPr>
                        <a:t>Allows you to join workstations to the domain.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781" marR="67781" marT="0" marB="0"/>
                </a:tc>
                <a:extLst>
                  <a:ext uri="{0D108BD9-81ED-4DB2-BD59-A6C34878D82A}">
                    <a16:rowId xmlns:a16="http://schemas.microsoft.com/office/drawing/2014/main" val="2982738303"/>
                  </a:ext>
                </a:extLst>
              </a:tr>
              <a:tr h="346753">
                <a:tc>
                  <a:txBody>
                    <a:bodyPr/>
                    <a:lstStyle/>
                    <a:p>
                      <a:pPr marL="0" marR="0">
                        <a:lnSpc>
                          <a:spcPct val="107000"/>
                        </a:lnSpc>
                        <a:spcBef>
                          <a:spcPts val="0"/>
                        </a:spcBef>
                        <a:spcAft>
                          <a:spcPts val="0"/>
                        </a:spcAft>
                      </a:pPr>
                      <a:r>
                        <a:rPr lang="en-US" sz="1200" dirty="0">
                          <a:effectLst/>
                        </a:rPr>
                        <a:t>Adjust memory quotas for a process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781" marR="67781" marT="0" marB="0"/>
                </a:tc>
                <a:tc>
                  <a:txBody>
                    <a:bodyPr/>
                    <a:lstStyle/>
                    <a:p>
                      <a:pPr marL="0" marR="0">
                        <a:lnSpc>
                          <a:spcPct val="107000"/>
                        </a:lnSpc>
                        <a:spcBef>
                          <a:spcPts val="0"/>
                        </a:spcBef>
                        <a:spcAft>
                          <a:spcPts val="0"/>
                        </a:spcAft>
                      </a:pPr>
                      <a:r>
                        <a:rPr lang="en-US" sz="1200" dirty="0">
                          <a:effectLst/>
                        </a:rPr>
                        <a:t>Determines which security principals can adjust the maximum amount of memory assigned to a process.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781" marR="67781" marT="0" marB="0"/>
                </a:tc>
                <a:extLst>
                  <a:ext uri="{0D108BD9-81ED-4DB2-BD59-A6C34878D82A}">
                    <a16:rowId xmlns:a16="http://schemas.microsoft.com/office/drawing/2014/main" val="2715985542"/>
                  </a:ext>
                </a:extLst>
              </a:tr>
              <a:tr h="953727">
                <a:tc>
                  <a:txBody>
                    <a:bodyPr/>
                    <a:lstStyle/>
                    <a:p>
                      <a:pPr marL="0" marR="0">
                        <a:lnSpc>
                          <a:spcPct val="107000"/>
                        </a:lnSpc>
                        <a:spcBef>
                          <a:spcPts val="0"/>
                        </a:spcBef>
                        <a:spcAft>
                          <a:spcPts val="0"/>
                        </a:spcAft>
                      </a:pPr>
                      <a:r>
                        <a:rPr lang="en-US" sz="1200" dirty="0">
                          <a:effectLst/>
                        </a:rPr>
                        <a:t>Allow log on locally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781" marR="67781" marT="0" marB="0"/>
                </a:tc>
                <a:tc>
                  <a:txBody>
                    <a:bodyPr/>
                    <a:lstStyle/>
                    <a:p>
                      <a:pPr marL="0" marR="0">
                        <a:lnSpc>
                          <a:spcPct val="107000"/>
                        </a:lnSpc>
                        <a:spcBef>
                          <a:spcPts val="0"/>
                        </a:spcBef>
                        <a:spcAft>
                          <a:spcPts val="0"/>
                        </a:spcAft>
                      </a:pPr>
                      <a:r>
                        <a:rPr lang="en-US" sz="1200" dirty="0">
                          <a:effectLst/>
                        </a:rPr>
                        <a:t>Determines which users can sign in locally to a computer. Alter this policy on privileged access workstations to remove members of the Users group as a way of limiting which accounts can sign into a computer. By default, any authenticated user can sign in to any workstation or server except for a domain controller, which is limited to members of certain groups.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781" marR="67781" marT="0" marB="0"/>
                </a:tc>
                <a:extLst>
                  <a:ext uri="{0D108BD9-81ED-4DB2-BD59-A6C34878D82A}">
                    <a16:rowId xmlns:a16="http://schemas.microsoft.com/office/drawing/2014/main" val="1485820453"/>
                  </a:ext>
                </a:extLst>
              </a:tr>
              <a:tr h="346753">
                <a:tc>
                  <a:txBody>
                    <a:bodyPr/>
                    <a:lstStyle/>
                    <a:p>
                      <a:pPr marL="0" marR="0">
                        <a:lnSpc>
                          <a:spcPct val="107000"/>
                        </a:lnSpc>
                        <a:spcBef>
                          <a:spcPts val="0"/>
                        </a:spcBef>
                        <a:spcAft>
                          <a:spcPts val="0"/>
                        </a:spcAft>
                      </a:pPr>
                      <a:r>
                        <a:rPr lang="en-US" sz="1200" dirty="0">
                          <a:effectLst/>
                        </a:rPr>
                        <a:t>Allow log on through Remote Desktop Services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781" marR="67781" marT="0" marB="0"/>
                </a:tc>
                <a:tc>
                  <a:txBody>
                    <a:bodyPr/>
                    <a:lstStyle/>
                    <a:p>
                      <a:pPr marL="0" marR="0">
                        <a:lnSpc>
                          <a:spcPct val="107000"/>
                        </a:lnSpc>
                        <a:spcBef>
                          <a:spcPts val="0"/>
                        </a:spcBef>
                        <a:spcAft>
                          <a:spcPts val="0"/>
                        </a:spcAft>
                      </a:pPr>
                      <a:r>
                        <a:rPr lang="en-US" sz="1200" dirty="0">
                          <a:effectLst/>
                        </a:rPr>
                        <a:t>Determines which users and groups can sign in remotely by using Microsoft Remote Desktop.</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781" marR="67781" marT="0" marB="0"/>
                </a:tc>
                <a:extLst>
                  <a:ext uri="{0D108BD9-81ED-4DB2-BD59-A6C34878D82A}">
                    <a16:rowId xmlns:a16="http://schemas.microsoft.com/office/drawing/2014/main" val="2449517730"/>
                  </a:ext>
                </a:extLst>
              </a:tr>
              <a:tr h="1055948">
                <a:tc>
                  <a:txBody>
                    <a:bodyPr/>
                    <a:lstStyle/>
                    <a:p>
                      <a:pPr marL="0" marR="0">
                        <a:lnSpc>
                          <a:spcPct val="107000"/>
                        </a:lnSpc>
                        <a:spcBef>
                          <a:spcPts val="0"/>
                        </a:spcBef>
                        <a:spcAft>
                          <a:spcPts val="0"/>
                        </a:spcAft>
                      </a:pPr>
                      <a:r>
                        <a:rPr lang="en-US" sz="1200" dirty="0">
                          <a:effectLst/>
                        </a:rPr>
                        <a:t>Back up files and directories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781" marR="67781" marT="0" marB="0"/>
                </a:tc>
                <a:tc>
                  <a:txBody>
                    <a:bodyPr/>
                    <a:lstStyle/>
                    <a:p>
                      <a:pPr marL="0" marR="0">
                        <a:lnSpc>
                          <a:spcPct val="107000"/>
                        </a:lnSpc>
                        <a:spcBef>
                          <a:spcPts val="0"/>
                        </a:spcBef>
                        <a:spcAft>
                          <a:spcPts val="0"/>
                        </a:spcAft>
                      </a:pPr>
                      <a:r>
                        <a:rPr lang="en-US" sz="1200" dirty="0">
                          <a:effectLst/>
                        </a:rPr>
                        <a:t>Gives permission to back up files, directories, registry, and other objects to which the user normally would not have permission. Assigning this right gives indirect access to all data on a computer. This is because the person that has the right can back that data up, and then recover it in an environment over which they have complete control.</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781" marR="67781" marT="0" marB="0"/>
                </a:tc>
                <a:extLst>
                  <a:ext uri="{0D108BD9-81ED-4DB2-BD59-A6C34878D82A}">
                    <a16:rowId xmlns:a16="http://schemas.microsoft.com/office/drawing/2014/main" val="1755170582"/>
                  </a:ext>
                </a:extLst>
              </a:tr>
            </a:tbl>
          </a:graphicData>
        </a:graphic>
      </p:graphicFrame>
    </p:spTree>
    <p:extLst>
      <p:ext uri="{BB962C8B-B14F-4D97-AF65-F5344CB8AC3E}">
        <p14:creationId xmlns:p14="http://schemas.microsoft.com/office/powerpoint/2010/main" val="277183590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1281F-1873-4D91-BF9A-69E362B400D1}"/>
              </a:ext>
            </a:extLst>
          </p:cNvPr>
          <p:cNvSpPr>
            <a:spLocks noGrp="1"/>
          </p:cNvSpPr>
          <p:nvPr>
            <p:ph type="title"/>
          </p:nvPr>
        </p:nvSpPr>
        <p:spPr/>
        <p:txBody>
          <a:bodyPr/>
          <a:lstStyle/>
          <a:p>
            <a:r>
              <a:rPr lang="en-IN" dirty="0"/>
              <a:t>Configure user rights (3 of 3)</a:t>
            </a:r>
            <a:endParaRPr lang="en-US" dirty="0"/>
          </a:p>
        </p:txBody>
      </p:sp>
      <p:sp>
        <p:nvSpPr>
          <p:cNvPr id="4" name="Content Placeholder 3">
            <a:extLst>
              <a:ext uri="{FF2B5EF4-FFF2-40B4-BE49-F238E27FC236}">
                <a16:creationId xmlns:a16="http://schemas.microsoft.com/office/drawing/2014/main" id="{B45894CF-6CB8-4DC5-A3DF-F0A2C747A63D}"/>
              </a:ext>
            </a:extLst>
          </p:cNvPr>
          <p:cNvSpPr>
            <a:spLocks noGrp="1"/>
          </p:cNvSpPr>
          <p:nvPr>
            <p:ph sz="quarter" idx="10"/>
          </p:nvPr>
        </p:nvSpPr>
        <p:spPr/>
        <p:txBody>
          <a:bodyPr/>
          <a:lstStyle/>
          <a:p>
            <a:r>
              <a:rPr lang="en-US" dirty="0"/>
              <a:t>Configure additional settings to increase privileged account security:</a:t>
            </a:r>
          </a:p>
          <a:p>
            <a:pPr lvl="1"/>
            <a:r>
              <a:rPr lang="en-US" dirty="0"/>
              <a:t>Logon Hours</a:t>
            </a:r>
          </a:p>
          <a:p>
            <a:pPr lvl="1"/>
            <a:r>
              <a:rPr lang="en-US" dirty="0"/>
              <a:t>Logon Workstations</a:t>
            </a:r>
          </a:p>
          <a:p>
            <a:pPr lvl="1"/>
            <a:r>
              <a:rPr lang="en-US" dirty="0"/>
              <a:t>Smart card is required for interactive logon</a:t>
            </a:r>
          </a:p>
          <a:p>
            <a:pPr lvl="1"/>
            <a:r>
              <a:rPr lang="en-US" dirty="0"/>
              <a:t>Account is sensitive and cannot be delegated</a:t>
            </a:r>
          </a:p>
          <a:p>
            <a:pPr lvl="1"/>
            <a:r>
              <a:rPr lang="en-US" dirty="0"/>
              <a:t>Account Expires</a:t>
            </a:r>
          </a:p>
          <a:p>
            <a:r>
              <a:rPr lang="en-US" dirty="0"/>
              <a:t>Do not enable the following settings, as these decrease security:</a:t>
            </a:r>
          </a:p>
          <a:p>
            <a:pPr lvl="1"/>
            <a:r>
              <a:rPr lang="en-US" dirty="0"/>
              <a:t>Do not require Kerberos </a:t>
            </a:r>
            <a:r>
              <a:rPr lang="en-US" dirty="0" err="1"/>
              <a:t>preauthentication</a:t>
            </a:r>
            <a:endParaRPr lang="en-US" dirty="0"/>
          </a:p>
          <a:p>
            <a:pPr lvl="1"/>
            <a:r>
              <a:rPr lang="en-US" dirty="0"/>
              <a:t>Password Never Expires</a:t>
            </a:r>
          </a:p>
          <a:p>
            <a:pPr lvl="1"/>
            <a:r>
              <a:rPr lang="en-US" dirty="0"/>
              <a:t>Use only Kerberos Data Encryption Standard (DES) encryption types for this account</a:t>
            </a:r>
          </a:p>
          <a:p>
            <a:pPr lvl="1"/>
            <a:endParaRPr lang="en-US" dirty="0"/>
          </a:p>
        </p:txBody>
      </p:sp>
    </p:spTree>
    <p:extLst>
      <p:ext uri="{BB962C8B-B14F-4D97-AF65-F5344CB8AC3E}">
        <p14:creationId xmlns:p14="http://schemas.microsoft.com/office/powerpoint/2010/main" val="412215875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138" y="567457"/>
            <a:ext cx="11701980" cy="411480"/>
          </a:xfrm>
        </p:spPr>
        <p:txBody>
          <a:bodyPr/>
          <a:lstStyle/>
          <a:p>
            <a:r>
              <a:rPr lang="en-IN" sz="2652" dirty="0"/>
              <a:t>Protected users, authentication policies, and authentication-policy silos (1 of 3)</a:t>
            </a:r>
          </a:p>
        </p:txBody>
      </p:sp>
      <p:sp>
        <p:nvSpPr>
          <p:cNvPr id="3" name="Text Placeholder 2">
            <a:extLst>
              <a:ext uri="{FF2B5EF4-FFF2-40B4-BE49-F238E27FC236}">
                <a16:creationId xmlns:a16="http://schemas.microsoft.com/office/drawing/2014/main" id="{BE37BE8C-396F-4FA1-B69D-A467033308DF}"/>
              </a:ext>
            </a:extLst>
          </p:cNvPr>
          <p:cNvSpPr>
            <a:spLocks noGrp="1"/>
          </p:cNvSpPr>
          <p:nvPr>
            <p:ph sz="quarter" idx="10"/>
          </p:nvPr>
        </p:nvSpPr>
        <p:spPr/>
        <p:txBody>
          <a:bodyPr/>
          <a:lstStyle/>
          <a:p>
            <a:pPr lvl="1"/>
            <a:r>
              <a:rPr lang="en-US" dirty="0"/>
              <a:t>Provides a method of protecting highly privileged accounts</a:t>
            </a:r>
          </a:p>
          <a:p>
            <a:pPr lvl="1"/>
            <a:r>
              <a:rPr lang="en-US" dirty="0"/>
              <a:t>Authentication policies specify settings that mitigate exposure to credential theft</a:t>
            </a:r>
          </a:p>
          <a:p>
            <a:pPr lvl="1"/>
            <a:r>
              <a:rPr lang="en-US" dirty="0"/>
              <a:t>Authentication policy silos allow administrators to define a relationship between the User, Computer, and managed service accounts</a:t>
            </a:r>
          </a:p>
          <a:p>
            <a:endParaRPr lang="en-US" dirty="0"/>
          </a:p>
        </p:txBody>
      </p:sp>
    </p:spTree>
    <p:extLst>
      <p:ext uri="{BB962C8B-B14F-4D97-AF65-F5344CB8AC3E}">
        <p14:creationId xmlns:p14="http://schemas.microsoft.com/office/powerpoint/2010/main" val="313024989"/>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2007-theme">
  <a:themeElements>
    <a:clrScheme name="Azure 1">
      <a:dk1>
        <a:srgbClr val="000000"/>
      </a:dk1>
      <a:lt1>
        <a:srgbClr val="FFFFFF"/>
      </a:lt1>
      <a:dk2>
        <a:srgbClr val="0078D4"/>
      </a:dk2>
      <a:lt2>
        <a:srgbClr val="FFFFFF"/>
      </a:lt2>
      <a:accent1>
        <a:srgbClr val="EBEBEB"/>
      </a:accent1>
      <a:accent2>
        <a:srgbClr val="75757A"/>
      </a:accent2>
      <a:accent3>
        <a:srgbClr val="000041"/>
      </a:accent3>
      <a:accent4>
        <a:srgbClr val="FFB900"/>
      </a:accent4>
      <a:accent5>
        <a:srgbClr val="50E6FF"/>
      </a:accent5>
      <a:accent6>
        <a:srgbClr val="6B2929"/>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WS-nnnT00A__M#.potx" id="{B8671704-E481-4622-B691-B64EE51CE209}" vid="{66A5E2EB-49D4-4F38-8E6F-DF2D6F01C58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90B5993187B9E4CB1697E5A3FBE0370" ma:contentTypeVersion="12" ma:contentTypeDescription="Create a new document." ma:contentTypeScope="" ma:versionID="0fdaa5dbae335012a30f3280f84529e2">
  <xsd:schema xmlns:xsd="http://www.w3.org/2001/XMLSchema" xmlns:xs="http://www.w3.org/2001/XMLSchema" xmlns:p="http://schemas.microsoft.com/office/2006/metadata/properties" xmlns:ns2="1623b5f4-7825-477d-b8f4-76af0b5f430a" xmlns:ns3="8d33d5b4-b403-4418-9083-d4f3492e7e23" targetNamespace="http://schemas.microsoft.com/office/2006/metadata/properties" ma:root="true" ma:fieldsID="aad14d0a03575cb45b3b524001cad357" ns2:_="" ns3:_="">
    <xsd:import namespace="1623b5f4-7825-477d-b8f4-76af0b5f430a"/>
    <xsd:import namespace="8d33d5b4-b403-4418-9083-d4f3492e7e2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623b5f4-7825-477d-b8f4-76af0b5f43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d33d5b4-b403-4418-9083-d4f3492e7e23"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9D34702-E9E5-49AC-A602-22B490F5F9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623b5f4-7825-477d-b8f4-76af0b5f430a"/>
    <ds:schemaRef ds:uri="8d33d5b4-b403-4418-9083-d4f3492e7e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WS-nnnT00A__M# (1)</Template>
  <TotalTime>120</TotalTime>
  <Words>6709</Words>
  <Application>Microsoft Office PowerPoint</Application>
  <PresentationFormat>Custom</PresentationFormat>
  <Paragraphs>716</Paragraphs>
  <Slides>68</Slides>
  <Notes>68</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68</vt:i4>
      </vt:variant>
    </vt:vector>
  </HeadingPairs>
  <TitlesOfParts>
    <vt:vector size="77" baseType="lpstr">
      <vt:lpstr>Arial</vt:lpstr>
      <vt:lpstr>Calibri</vt:lpstr>
      <vt:lpstr>Consolas</vt:lpstr>
      <vt:lpstr>Courier New</vt:lpstr>
      <vt:lpstr>Segoe UI</vt:lpstr>
      <vt:lpstr>Segoe UI Semibold</vt:lpstr>
      <vt:lpstr>Times New Roman</vt:lpstr>
      <vt:lpstr>Wingdings</vt:lpstr>
      <vt:lpstr>1_2007-theme</vt:lpstr>
      <vt:lpstr>WS-011 Windows Server 2019 Administration</vt:lpstr>
      <vt:lpstr>Module 8: Windows Server security</vt:lpstr>
      <vt:lpstr>Module Overview</vt:lpstr>
      <vt:lpstr>Lesson 1: Credentials and privileged access protection in Windows Server</vt:lpstr>
      <vt:lpstr>Lesson 1 overview</vt:lpstr>
      <vt:lpstr>Configure user rights (1 of 3)</vt:lpstr>
      <vt:lpstr>Configure user rights (2 of 3)</vt:lpstr>
      <vt:lpstr>Configure user rights (3 of 3)</vt:lpstr>
      <vt:lpstr>Protected users, authentication policies, and authentication-policy silos (1 of 3)</vt:lpstr>
      <vt:lpstr>Protected users, authentication policies, and authentication-policy silos (2 of 3)</vt:lpstr>
      <vt:lpstr>Protected users, authentication policies, and authentication-policy silos (3 of 3)</vt:lpstr>
      <vt:lpstr>What is Windows Defender Credential Guard?</vt:lpstr>
      <vt:lpstr>Windows Defender Credential Guard requirements</vt:lpstr>
      <vt:lpstr>Configure Windows Defender Credential Guard</vt:lpstr>
      <vt:lpstr>NTLM blocking</vt:lpstr>
      <vt:lpstr>Locate problematic accounts</vt:lpstr>
      <vt:lpstr>Demonstration: Locate problematic accounts</vt:lpstr>
      <vt:lpstr>Lesson 1: Test your knowledge</vt:lpstr>
      <vt:lpstr>Lesson 2: Hardening Windows Server</vt:lpstr>
      <vt:lpstr>Lesson 2 overview</vt:lpstr>
      <vt:lpstr>What is Local Administrator Password Solution? (1 of 2)</vt:lpstr>
      <vt:lpstr>What is Local Administrator Password Solution? (2 of 2)</vt:lpstr>
      <vt:lpstr>How LAPS works</vt:lpstr>
      <vt:lpstr>Configure and manage passwords by using LAPS</vt:lpstr>
      <vt:lpstr>Demonstration: Configure and deploy LAPS</vt:lpstr>
      <vt:lpstr>Demonstration: Configure and deploy LAPS (2 of 2)</vt:lpstr>
      <vt:lpstr>Limit administrative access to secure hosts (1 of 3)</vt:lpstr>
      <vt:lpstr>Limit administrative access to secure hosts (2 of 3)</vt:lpstr>
      <vt:lpstr>Limit administrative access to secure hosts (3 of 3)</vt:lpstr>
      <vt:lpstr>Secure domain controllers</vt:lpstr>
      <vt:lpstr>Overview of the Security Compliance Toolkit</vt:lpstr>
      <vt:lpstr>Lesson 2: Test your knowledge</vt:lpstr>
      <vt:lpstr>Lesson 3: JEA in Windows Server</vt:lpstr>
      <vt:lpstr>Lesson 3 overview</vt:lpstr>
      <vt:lpstr>What is JEA?</vt:lpstr>
      <vt:lpstr>JEA limitations</vt:lpstr>
      <vt:lpstr>Role capability files</vt:lpstr>
      <vt:lpstr>Session configuration files</vt:lpstr>
      <vt:lpstr>JEA endpoints</vt:lpstr>
      <vt:lpstr>Connect to a JEA endpoint</vt:lpstr>
      <vt:lpstr>Demonstration: Connect to a JEA endpoint</vt:lpstr>
      <vt:lpstr>Demonstration: Connect to a JEA endpoint (2 of 2)</vt:lpstr>
      <vt:lpstr>Lesson 3: Test your knowledge</vt:lpstr>
      <vt:lpstr>Lesson 4: Securing and analyzing SMB traffic</vt:lpstr>
      <vt:lpstr>Lesson 4 overview</vt:lpstr>
      <vt:lpstr>What is SMB 3.1.1 protocol security?</vt:lpstr>
      <vt:lpstr>SMB 3.1.1 encryption requirements</vt:lpstr>
      <vt:lpstr>Configure SMB encryption on SMB shares</vt:lpstr>
      <vt:lpstr>Disable SMB 1.0</vt:lpstr>
      <vt:lpstr>Demonstration: Disable SMB 1.0, and configure SMB encryption on shares</vt:lpstr>
      <vt:lpstr>Lesson 4: Test your knowledge</vt:lpstr>
      <vt:lpstr>Lesson 5: Windows Server update management</vt:lpstr>
      <vt:lpstr>Lesson 5 overview</vt:lpstr>
      <vt:lpstr>Overview of Windows Update</vt:lpstr>
      <vt:lpstr>What is WSUS? (1 of 2)</vt:lpstr>
      <vt:lpstr>What is WSUS? (2 of 2)</vt:lpstr>
      <vt:lpstr>WSUS server deployment options</vt:lpstr>
      <vt:lpstr>The WSUS update management process</vt:lpstr>
      <vt:lpstr>Azure Update Management</vt:lpstr>
      <vt:lpstr>Lesson 5: Test your knowledge</vt:lpstr>
      <vt:lpstr>Instructor-led lab: Configuring security in Windows Server</vt:lpstr>
      <vt:lpstr>Lab: Monitoring and troubleshooting Windows Server</vt:lpstr>
      <vt:lpstr>Lab Scenario</vt:lpstr>
      <vt:lpstr>Lab-review questions</vt:lpstr>
      <vt:lpstr>Lab-review answers</vt:lpstr>
      <vt:lpstr>Module-review questions</vt:lpstr>
      <vt:lpstr>Module-review answers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WS-011 Windows Server 2019 Administration</dc:title>
  <dc:creator>Lakshmy Nair</dc:creator>
  <cp:lastModifiedBy>PC</cp:lastModifiedBy>
  <cp:revision>12</cp:revision>
  <dcterms:created xsi:type="dcterms:W3CDTF">2020-06-05T02:15:24Z</dcterms:created>
  <dcterms:modified xsi:type="dcterms:W3CDTF">2020-06-09T08:34:29Z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merrickv@microsoft.com</vt:lpwstr>
  </property>
  <property fmtid="{D5CDD505-2E9C-101B-9397-08002B2CF9AE}" pid="5" name="MSIP_Label_f42aa342-8706-4288-bd11-ebb85995028c_SetDate">
    <vt:lpwstr>2020-04-30T16:58:44.8526099Z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a6dbb04b-5cb4-4cb5-bb6f-3d6af857b37d</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0x010100A90B5993187B9E4CB1697E5A3FBE0370</vt:lpwstr>
  </property>
</Properties>
</file>