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780" r:id="rId4"/>
  </p:sldMasterIdLst>
  <p:notesMasterIdLst>
    <p:notesMasterId r:id="rId57"/>
  </p:notesMasterIdLst>
  <p:handoutMasterIdLst>
    <p:handoutMasterId r:id="rId58"/>
  </p:handoutMasterIdLst>
  <p:sldIdLst>
    <p:sldId id="1625" r:id="rId5"/>
    <p:sldId id="1762" r:id="rId6"/>
    <p:sldId id="1746" r:id="rId7"/>
    <p:sldId id="1784" r:id="rId8"/>
    <p:sldId id="1748" r:id="rId9"/>
    <p:sldId id="1834" r:id="rId10"/>
    <p:sldId id="1787" r:id="rId11"/>
    <p:sldId id="1788" r:id="rId12"/>
    <p:sldId id="1789" r:id="rId13"/>
    <p:sldId id="1790" r:id="rId14"/>
    <p:sldId id="1791" r:id="rId15"/>
    <p:sldId id="1792" r:id="rId16"/>
    <p:sldId id="1793" r:id="rId17"/>
    <p:sldId id="1835" r:id="rId18"/>
    <p:sldId id="1794" r:id="rId19"/>
    <p:sldId id="1795" r:id="rId20"/>
    <p:sldId id="1796" r:id="rId21"/>
    <p:sldId id="1797" r:id="rId22"/>
    <p:sldId id="1804" r:id="rId23"/>
    <p:sldId id="1798" r:id="rId24"/>
    <p:sldId id="1800" r:id="rId25"/>
    <p:sldId id="1799" r:id="rId26"/>
    <p:sldId id="1801" r:id="rId27"/>
    <p:sldId id="1802" r:id="rId28"/>
    <p:sldId id="1803" r:id="rId29"/>
    <p:sldId id="1836" r:id="rId30"/>
    <p:sldId id="1805" r:id="rId31"/>
    <p:sldId id="1806" r:id="rId32"/>
    <p:sldId id="1815" r:id="rId33"/>
    <p:sldId id="1827" r:id="rId34"/>
    <p:sldId id="1829" r:id="rId35"/>
    <p:sldId id="1830" r:id="rId36"/>
    <p:sldId id="1831" r:id="rId37"/>
    <p:sldId id="1807" r:id="rId38"/>
    <p:sldId id="1808" r:id="rId39"/>
    <p:sldId id="1809" r:id="rId40"/>
    <p:sldId id="1810" r:id="rId41"/>
    <p:sldId id="1811" r:id="rId42"/>
    <p:sldId id="1812" r:id="rId43"/>
    <p:sldId id="1754" r:id="rId44"/>
    <p:sldId id="1814" r:id="rId45"/>
    <p:sldId id="1817" r:id="rId46"/>
    <p:sldId id="1818" r:id="rId47"/>
    <p:sldId id="1819" r:id="rId48"/>
    <p:sldId id="1820" r:id="rId49"/>
    <p:sldId id="1821" r:id="rId50"/>
    <p:sldId id="1822" r:id="rId51"/>
    <p:sldId id="1823" r:id="rId52"/>
    <p:sldId id="1824" r:id="rId53"/>
    <p:sldId id="1826" r:id="rId54"/>
    <p:sldId id="1825" r:id="rId55"/>
    <p:sldId id="1599"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Tarina Matthys" initials="TM" lastIdx="31" clrIdx="7">
    <p:extLst>
      <p:ext uri="{19B8F6BF-5375-455C-9EA6-DF929625EA0E}">
        <p15:presenceInfo xmlns:p15="http://schemas.microsoft.com/office/powerpoint/2012/main" userId="S::v-tamat@microsoft.com::0b128bab-cf24-409a-8e01-2a9073d236d2" providerId="AD"/>
      </p:ext>
    </p:extLst>
  </p:cmAuthor>
  <p:cmAuthor id="1" name="Mary Feil-Jacobs" initials="MFJ" lastIdx="43" clrIdx="1"/>
  <p:cmAuthor id="8" name="Karin Carlson" initials="KC" lastIdx="1" clrIdx="8">
    <p:extLst>
      <p:ext uri="{19B8F6BF-5375-455C-9EA6-DF929625EA0E}">
        <p15:presenceInfo xmlns:p15="http://schemas.microsoft.com/office/powerpoint/2012/main" userId="Karin Carlson" providerId="None"/>
      </p:ext>
    </p:extLst>
  </p:cmAuthor>
  <p:cmAuthor id="2" name="Monica Lueder" initials="ML" lastIdx="22" clrIdx="2"/>
  <p:cmAuthor id="9" name="Amy Stafford" initials="AS" lastIdx="23" clrIdx="9">
    <p:extLst>
      <p:ext uri="{19B8F6BF-5375-455C-9EA6-DF929625EA0E}">
        <p15:presenceInfo xmlns:p15="http://schemas.microsoft.com/office/powerpoint/2012/main" userId="Amy Stafford" providerId="None"/>
      </p:ext>
    </p:extLst>
  </p:cmAuthor>
  <p:cmAuthor id="3" name="Mary Feil-Jacobs" initials="MF" lastIdx="22" clrIdx="3"/>
  <p:cmAuthor id="10" name="PC" initials="P" lastIdx="6" clrIdx="10">
    <p:extLst>
      <p:ext uri="{19B8F6BF-5375-455C-9EA6-DF929625EA0E}">
        <p15:presenceInfo xmlns:p15="http://schemas.microsoft.com/office/powerpoint/2012/main" userId="f716c71d60fb7f09" providerId="Windows Live"/>
      </p:ext>
    </p:extLst>
  </p:cmAuthor>
  <p:cmAuthor id="4" name="Angela Powell" initials="AP" lastIdx="9" clrIdx="4"/>
  <p:cmAuthor id="5" name="Lakshmy Nair" initials="LN" lastIdx="6" clrIdx="5">
    <p:extLst>
      <p:ext uri="{19B8F6BF-5375-455C-9EA6-DF929625EA0E}">
        <p15:presenceInfo xmlns:p15="http://schemas.microsoft.com/office/powerpoint/2012/main" userId="Lakshmy Nair" providerId="None"/>
      </p:ext>
    </p:extLst>
  </p:cmAuthor>
  <p:cmAuthor id="6" name="Cecily Novak" initials="CN" lastIdx="1" clrIdx="6">
    <p:extLst>
      <p:ext uri="{19B8F6BF-5375-455C-9EA6-DF929625EA0E}">
        <p15:presenceInfo xmlns:p15="http://schemas.microsoft.com/office/powerpoint/2012/main" userId="af36aa45e0dfee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330099"/>
    <a:srgbClr val="0078D4"/>
    <a:srgbClr val="0777D3"/>
    <a:srgbClr val="FFF100"/>
    <a:srgbClr val="59B4D9"/>
    <a:srgbClr val="EBEBEB"/>
    <a:srgbClr val="FFFFFF"/>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06" autoAdjust="0"/>
    <p:restoredTop sz="87161" autoAdjust="0"/>
  </p:normalViewPr>
  <p:slideViewPr>
    <p:cSldViewPr snapToGrid="0">
      <p:cViewPr varScale="1">
        <p:scale>
          <a:sx n="66" d="100"/>
          <a:sy n="66" d="100"/>
        </p:scale>
        <p:origin x="324" y="66"/>
      </p:cViewPr>
      <p:guideLst/>
    </p:cSldViewPr>
  </p:slideViewPr>
  <p:outlineViewPr>
    <p:cViewPr>
      <p:scale>
        <a:sx n="33" d="100"/>
        <a:sy n="33" d="100"/>
      </p:scale>
      <p:origin x="0" y="-4430"/>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p:scale>
          <a:sx n="102" d="100"/>
          <a:sy n="102" d="100"/>
        </p:scale>
        <p:origin x="22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e Walter" userId="963f84ef-b09b-4a56-b2de-1519daa94c7d" providerId="ADAL" clId="{CA47C785-AEC1-488C-9B07-7B097DC302A3}"/>
    <pc:docChg chg="delSld modSld">
      <pc:chgData name="Juliane Walter" userId="963f84ef-b09b-4a56-b2de-1519daa94c7d" providerId="ADAL" clId="{CA47C785-AEC1-488C-9B07-7B097DC302A3}" dt="2020-06-11T14:51:50.470" v="83" actId="2696"/>
      <pc:docMkLst>
        <pc:docMk/>
      </pc:docMkLst>
      <pc:sldChg chg="del">
        <pc:chgData name="Juliane Walter" userId="963f84ef-b09b-4a56-b2de-1519daa94c7d" providerId="ADAL" clId="{CA47C785-AEC1-488C-9B07-7B097DC302A3}" dt="2020-06-11T14:38:09.611" v="25" actId="2696"/>
        <pc:sldMkLst>
          <pc:docMk/>
          <pc:sldMk cId="327132192" sldId="1599"/>
        </pc:sldMkLst>
      </pc:sldChg>
      <pc:sldChg chg="modNotes">
        <pc:chgData name="Juliane Walter" userId="963f84ef-b09b-4a56-b2de-1519daa94c7d" providerId="ADAL" clId="{CA47C785-AEC1-488C-9B07-7B097DC302A3}" dt="2020-06-11T14:40:52.129" v="31"/>
        <pc:sldMkLst>
          <pc:docMk/>
          <pc:sldMk cId="24592869" sldId="1625"/>
        </pc:sldMkLst>
      </pc:sldChg>
      <pc:sldChg chg="del modNotes">
        <pc:chgData name="Juliane Walter" userId="963f84ef-b09b-4a56-b2de-1519daa94c7d" providerId="ADAL" clId="{CA47C785-AEC1-488C-9B07-7B097DC302A3}" dt="2020-06-11T14:42:38.453" v="38"/>
        <pc:sldMkLst>
          <pc:docMk/>
          <pc:sldMk cId="2082033233" sldId="1746"/>
        </pc:sldMkLst>
      </pc:sldChg>
      <pc:sldChg chg="del modNotes">
        <pc:chgData name="Juliane Walter" userId="963f84ef-b09b-4a56-b2de-1519daa94c7d" providerId="ADAL" clId="{CA47C785-AEC1-488C-9B07-7B097DC302A3}" dt="2020-06-11T14:41:33.120" v="33"/>
        <pc:sldMkLst>
          <pc:docMk/>
          <pc:sldMk cId="618117427" sldId="1748"/>
        </pc:sldMkLst>
      </pc:sldChg>
      <pc:sldChg chg="modNotes">
        <pc:chgData name="Juliane Walter" userId="963f84ef-b09b-4a56-b2de-1519daa94c7d" providerId="ADAL" clId="{CA47C785-AEC1-488C-9B07-7B097DC302A3}" dt="2020-06-11T14:50:44.847" v="79"/>
        <pc:sldMkLst>
          <pc:docMk/>
          <pc:sldMk cId="944874522" sldId="1754"/>
        </pc:sldMkLst>
      </pc:sldChg>
      <pc:sldChg chg="modNotes">
        <pc:chgData name="Juliane Walter" userId="963f84ef-b09b-4a56-b2de-1519daa94c7d" providerId="ADAL" clId="{CA47C785-AEC1-488C-9B07-7B097DC302A3}" dt="2020-06-11T14:43:25.711" v="40"/>
        <pc:sldMkLst>
          <pc:docMk/>
          <pc:sldMk cId="2617695383" sldId="1787"/>
        </pc:sldMkLst>
      </pc:sldChg>
      <pc:sldChg chg="modNotes">
        <pc:chgData name="Juliane Walter" userId="963f84ef-b09b-4a56-b2de-1519daa94c7d" providerId="ADAL" clId="{CA47C785-AEC1-488C-9B07-7B097DC302A3}" dt="2020-06-11T14:43:56.737" v="42" actId="12"/>
        <pc:sldMkLst>
          <pc:docMk/>
          <pc:sldMk cId="660948036" sldId="1788"/>
        </pc:sldMkLst>
      </pc:sldChg>
      <pc:sldChg chg="modNotes">
        <pc:chgData name="Juliane Walter" userId="963f84ef-b09b-4a56-b2de-1519daa94c7d" providerId="ADAL" clId="{CA47C785-AEC1-488C-9B07-7B097DC302A3}" dt="2020-06-11T14:44:25.217" v="44"/>
        <pc:sldMkLst>
          <pc:docMk/>
          <pc:sldMk cId="2023788666" sldId="1789"/>
        </pc:sldMkLst>
      </pc:sldChg>
      <pc:sldChg chg="delCm modNotes">
        <pc:chgData name="Juliane Walter" userId="963f84ef-b09b-4a56-b2de-1519daa94c7d" providerId="ADAL" clId="{CA47C785-AEC1-488C-9B07-7B097DC302A3}" dt="2020-06-11T14:44:45.152" v="46" actId="12"/>
        <pc:sldMkLst>
          <pc:docMk/>
          <pc:sldMk cId="1823856322" sldId="1790"/>
        </pc:sldMkLst>
      </pc:sldChg>
      <pc:sldChg chg="modNotes">
        <pc:chgData name="Juliane Walter" userId="963f84ef-b09b-4a56-b2de-1519daa94c7d" providerId="ADAL" clId="{CA47C785-AEC1-488C-9B07-7B097DC302A3}" dt="2020-06-11T14:45:06.149" v="48" actId="12"/>
        <pc:sldMkLst>
          <pc:docMk/>
          <pc:sldMk cId="35150822" sldId="1792"/>
        </pc:sldMkLst>
      </pc:sldChg>
      <pc:sldChg chg="modNotes">
        <pc:chgData name="Juliane Walter" userId="963f84ef-b09b-4a56-b2de-1519daa94c7d" providerId="ADAL" clId="{CA47C785-AEC1-488C-9B07-7B097DC302A3}" dt="2020-06-11T14:45:35.976" v="51"/>
        <pc:sldMkLst>
          <pc:docMk/>
          <pc:sldMk cId="506275597" sldId="1793"/>
        </pc:sldMkLst>
      </pc:sldChg>
      <pc:sldChg chg="modNotes">
        <pc:chgData name="Juliane Walter" userId="963f84ef-b09b-4a56-b2de-1519daa94c7d" providerId="ADAL" clId="{CA47C785-AEC1-488C-9B07-7B097DC302A3}" dt="2020-06-11T14:46:01.223" v="53" actId="12"/>
        <pc:sldMkLst>
          <pc:docMk/>
          <pc:sldMk cId="3067334551" sldId="1796"/>
        </pc:sldMkLst>
      </pc:sldChg>
      <pc:sldChg chg="modNotes">
        <pc:chgData name="Juliane Walter" userId="963f84ef-b09b-4a56-b2de-1519daa94c7d" providerId="ADAL" clId="{CA47C785-AEC1-488C-9B07-7B097DC302A3}" dt="2020-06-11T14:46:35.786" v="56" actId="12"/>
        <pc:sldMkLst>
          <pc:docMk/>
          <pc:sldMk cId="641499933" sldId="1798"/>
        </pc:sldMkLst>
      </pc:sldChg>
      <pc:sldChg chg="modNotes">
        <pc:chgData name="Juliane Walter" userId="963f84ef-b09b-4a56-b2de-1519daa94c7d" providerId="ADAL" clId="{CA47C785-AEC1-488C-9B07-7B097DC302A3}" dt="2020-06-11T14:46:59.794" v="58"/>
        <pc:sldMkLst>
          <pc:docMk/>
          <pc:sldMk cId="3555909350" sldId="1799"/>
        </pc:sldMkLst>
      </pc:sldChg>
      <pc:sldChg chg="modNotes">
        <pc:chgData name="Juliane Walter" userId="963f84ef-b09b-4a56-b2de-1519daa94c7d" providerId="ADAL" clId="{CA47C785-AEC1-488C-9B07-7B097DC302A3}" dt="2020-06-11T14:47:10.127" v="60"/>
        <pc:sldMkLst>
          <pc:docMk/>
          <pc:sldMk cId="3772447635" sldId="1800"/>
        </pc:sldMkLst>
      </pc:sldChg>
      <pc:sldChg chg="modNotes">
        <pc:chgData name="Juliane Walter" userId="963f84ef-b09b-4a56-b2de-1519daa94c7d" providerId="ADAL" clId="{CA47C785-AEC1-488C-9B07-7B097DC302A3}" dt="2020-06-11T14:47:24.999" v="62"/>
        <pc:sldMkLst>
          <pc:docMk/>
          <pc:sldMk cId="2495381226" sldId="1801"/>
        </pc:sldMkLst>
      </pc:sldChg>
      <pc:sldChg chg="modNotes">
        <pc:chgData name="Juliane Walter" userId="963f84ef-b09b-4a56-b2de-1519daa94c7d" providerId="ADAL" clId="{CA47C785-AEC1-488C-9B07-7B097DC302A3}" dt="2020-06-11T14:47:44.211" v="64" actId="12"/>
        <pc:sldMkLst>
          <pc:docMk/>
          <pc:sldMk cId="4084918527" sldId="1802"/>
        </pc:sldMkLst>
      </pc:sldChg>
      <pc:sldChg chg="modNotes">
        <pc:chgData name="Juliane Walter" userId="963f84ef-b09b-4a56-b2de-1519daa94c7d" providerId="ADAL" clId="{CA47C785-AEC1-488C-9B07-7B097DC302A3}" dt="2020-06-11T14:47:55.677" v="66"/>
        <pc:sldMkLst>
          <pc:docMk/>
          <pc:sldMk cId="3950328783" sldId="1803"/>
        </pc:sldMkLst>
      </pc:sldChg>
      <pc:sldChg chg="modNotes">
        <pc:chgData name="Juliane Walter" userId="963f84ef-b09b-4a56-b2de-1519daa94c7d" providerId="ADAL" clId="{CA47C785-AEC1-488C-9B07-7B097DC302A3}" dt="2020-06-11T14:46:19.476" v="54"/>
        <pc:sldMkLst>
          <pc:docMk/>
          <pc:sldMk cId="384393175" sldId="1804"/>
        </pc:sldMkLst>
      </pc:sldChg>
      <pc:sldChg chg="modNotes">
        <pc:chgData name="Juliane Walter" userId="963f84ef-b09b-4a56-b2de-1519daa94c7d" providerId="ADAL" clId="{CA47C785-AEC1-488C-9B07-7B097DC302A3}" dt="2020-06-11T14:49:35.500" v="76"/>
        <pc:sldMkLst>
          <pc:docMk/>
          <pc:sldMk cId="1845053796" sldId="1809"/>
        </pc:sldMkLst>
      </pc:sldChg>
      <pc:sldChg chg="modNotes">
        <pc:chgData name="Juliane Walter" userId="963f84ef-b09b-4a56-b2de-1519daa94c7d" providerId="ADAL" clId="{CA47C785-AEC1-488C-9B07-7B097DC302A3}" dt="2020-06-11T14:49:53.052" v="77"/>
        <pc:sldMkLst>
          <pc:docMk/>
          <pc:sldMk cId="1103554135" sldId="1810"/>
        </pc:sldMkLst>
      </pc:sldChg>
      <pc:sldChg chg="delCm modNotes">
        <pc:chgData name="Juliane Walter" userId="963f84ef-b09b-4a56-b2de-1519daa94c7d" providerId="ADAL" clId="{CA47C785-AEC1-488C-9B07-7B097DC302A3}" dt="2020-06-11T14:50:17.579" v="78"/>
        <pc:sldMkLst>
          <pc:docMk/>
          <pc:sldMk cId="1626041939" sldId="1812"/>
        </pc:sldMkLst>
      </pc:sldChg>
      <pc:sldChg chg="modNotes">
        <pc:chgData name="Juliane Walter" userId="963f84ef-b09b-4a56-b2de-1519daa94c7d" providerId="ADAL" clId="{CA47C785-AEC1-488C-9B07-7B097DC302A3}" dt="2020-06-11T14:50:56.854" v="80"/>
        <pc:sldMkLst>
          <pc:docMk/>
          <pc:sldMk cId="4236186421" sldId="1814"/>
        </pc:sldMkLst>
      </pc:sldChg>
      <pc:sldChg chg="modNotes">
        <pc:chgData name="Juliane Walter" userId="963f84ef-b09b-4a56-b2de-1519daa94c7d" providerId="ADAL" clId="{CA47C785-AEC1-488C-9B07-7B097DC302A3}" dt="2020-06-11T14:48:22.331" v="68"/>
        <pc:sldMkLst>
          <pc:docMk/>
          <pc:sldMk cId="521583816" sldId="1815"/>
        </pc:sldMkLst>
      </pc:sldChg>
      <pc:sldChg chg="modNotes">
        <pc:chgData name="Juliane Walter" userId="963f84ef-b09b-4a56-b2de-1519daa94c7d" providerId="ADAL" clId="{CA47C785-AEC1-488C-9B07-7B097DC302A3}" dt="2020-06-11T14:51:06.542" v="81"/>
        <pc:sldMkLst>
          <pc:docMk/>
          <pc:sldMk cId="2126587635" sldId="1817"/>
        </pc:sldMkLst>
      </pc:sldChg>
      <pc:sldChg chg="modNotes">
        <pc:chgData name="Juliane Walter" userId="963f84ef-b09b-4a56-b2de-1519daa94c7d" providerId="ADAL" clId="{CA47C785-AEC1-488C-9B07-7B097DC302A3}" dt="2020-06-11T14:51:16.215" v="82"/>
        <pc:sldMkLst>
          <pc:docMk/>
          <pc:sldMk cId="2692639832" sldId="1818"/>
        </pc:sldMkLst>
      </pc:sldChg>
      <pc:sldChg chg="modNotes">
        <pc:chgData name="Juliane Walter" userId="963f84ef-b09b-4a56-b2de-1519daa94c7d" providerId="ADAL" clId="{CA47C785-AEC1-488C-9B07-7B097DC302A3}" dt="2020-06-11T14:48:32.052" v="69"/>
        <pc:sldMkLst>
          <pc:docMk/>
          <pc:sldMk cId="927215124" sldId="1827"/>
        </pc:sldMkLst>
      </pc:sldChg>
      <pc:sldChg chg="modNotes">
        <pc:chgData name="Juliane Walter" userId="963f84ef-b09b-4a56-b2de-1519daa94c7d" providerId="ADAL" clId="{CA47C785-AEC1-488C-9B07-7B097DC302A3}" dt="2020-06-11T14:48:48.861" v="70"/>
        <pc:sldMkLst>
          <pc:docMk/>
          <pc:sldMk cId="3838573377" sldId="1829"/>
        </pc:sldMkLst>
      </pc:sldChg>
      <pc:sldChg chg="modNotes">
        <pc:chgData name="Juliane Walter" userId="963f84ef-b09b-4a56-b2de-1519daa94c7d" providerId="ADAL" clId="{CA47C785-AEC1-488C-9B07-7B097DC302A3}" dt="2020-06-11T14:49:00.808" v="72"/>
        <pc:sldMkLst>
          <pc:docMk/>
          <pc:sldMk cId="3242133870" sldId="1830"/>
        </pc:sldMkLst>
      </pc:sldChg>
      <pc:sldChg chg="modNotes">
        <pc:chgData name="Juliane Walter" userId="963f84ef-b09b-4a56-b2de-1519daa94c7d" providerId="ADAL" clId="{CA47C785-AEC1-488C-9B07-7B097DC302A3}" dt="2020-06-11T14:49:11.978" v="74"/>
        <pc:sldMkLst>
          <pc:docMk/>
          <pc:sldMk cId="576544558" sldId="1831"/>
        </pc:sldMkLst>
      </pc:sldChg>
      <pc:sldChg chg="delCm modNotes">
        <pc:chgData name="Juliane Walter" userId="963f84ef-b09b-4a56-b2de-1519daa94c7d" providerId="ADAL" clId="{CA47C785-AEC1-488C-9B07-7B097DC302A3}" dt="2020-06-11T14:44:09.776" v="43" actId="12"/>
        <pc:sldMkLst>
          <pc:docMk/>
          <pc:sldMk cId="3902856074" sldId="1834"/>
        </pc:sldMkLst>
      </pc:sldChg>
      <pc:sldMasterChg chg="delSldLayout">
        <pc:chgData name="Juliane Walter" userId="963f84ef-b09b-4a56-b2de-1519daa94c7d" providerId="ADAL" clId="{CA47C785-AEC1-488C-9B07-7B097DC302A3}" dt="2020-06-11T14:38:09.611" v="26" actId="2696"/>
        <pc:sldMasterMkLst>
          <pc:docMk/>
          <pc:sldMasterMk cId="1860714435" sldId="2147484780"/>
        </pc:sldMasterMkLst>
      </pc:sldMasterChg>
    </pc:docChg>
  </pc:docChgLst>
  <pc:docChgLst>
    <pc:chgData userId="f716c71d60fb7f09" providerId="LiveId" clId="{19B83CCE-744E-4F8D-A3A5-2DE81D56C851}"/>
    <pc:docChg chg="undo custSel addSld delSld modSld">
      <pc:chgData name="" userId="f716c71d60fb7f09" providerId="LiveId" clId="{19B83CCE-744E-4F8D-A3A5-2DE81D56C851}" dt="2020-06-12T09:19:02.477" v="396" actId="962"/>
      <pc:docMkLst>
        <pc:docMk/>
      </pc:docMkLst>
      <pc:sldChg chg="modNotes">
        <pc:chgData name="" userId="f716c71d60fb7f09" providerId="LiveId" clId="{19B83CCE-744E-4F8D-A3A5-2DE81D56C851}" dt="2020-06-12T09:06:10.186" v="316"/>
        <pc:sldMkLst>
          <pc:docMk/>
          <pc:sldMk cId="327132192" sldId="1599"/>
        </pc:sldMkLst>
      </pc:sldChg>
      <pc:sldChg chg="addSp delSp modSp modNotes">
        <pc:chgData name="" userId="f716c71d60fb7f09" providerId="LiveId" clId="{19B83CCE-744E-4F8D-A3A5-2DE81D56C851}" dt="2020-06-12T09:05:09.846" v="285" actId="20577"/>
        <pc:sldMkLst>
          <pc:docMk/>
          <pc:sldMk cId="24592869" sldId="1625"/>
        </pc:sldMkLst>
        <pc:spChg chg="add del mod">
          <ac:chgData name="" userId="f716c71d60fb7f09" providerId="LiveId" clId="{19B83CCE-744E-4F8D-A3A5-2DE81D56C851}" dt="2020-06-11T15:04:28.134" v="41" actId="478"/>
          <ac:spMkLst>
            <pc:docMk/>
            <pc:sldMk cId="24592869" sldId="1625"/>
            <ac:spMk id="4" creationId="{3B4A5CBE-C57C-4101-9AC3-3B4CD490C97C}"/>
          </ac:spMkLst>
        </pc:spChg>
        <pc:spChg chg="add del mod ord">
          <ac:chgData name="" userId="f716c71d60fb7f09" providerId="LiveId" clId="{19B83CCE-744E-4F8D-A3A5-2DE81D56C851}" dt="2020-06-11T15:04:33.479" v="43" actId="1076"/>
          <ac:spMkLst>
            <pc:docMk/>
            <pc:sldMk cId="24592869" sldId="1625"/>
            <ac:spMk id="9" creationId="{1D0611F8-F8E4-4EED-8E53-ACB9404FB194}"/>
          </ac:spMkLst>
        </pc:spChg>
      </pc:sldChg>
      <pc:sldChg chg="modNotes">
        <pc:chgData name="" userId="f716c71d60fb7f09" providerId="LiveId" clId="{19B83CCE-744E-4F8D-A3A5-2DE81D56C851}" dt="2020-06-12T09:05:17.907" v="288" actId="1035"/>
        <pc:sldMkLst>
          <pc:docMk/>
          <pc:sldMk cId="2082033233" sldId="1746"/>
        </pc:sldMkLst>
      </pc:sldChg>
      <pc:sldChg chg="modSp modNotes">
        <pc:chgData name="" userId="f716c71d60fb7f09" providerId="LiveId" clId="{19B83CCE-744E-4F8D-A3A5-2DE81D56C851}" dt="2020-06-12T09:05:24.248" v="290"/>
        <pc:sldMkLst>
          <pc:docMk/>
          <pc:sldMk cId="618117427" sldId="1748"/>
        </pc:sldMkLst>
        <pc:spChg chg="mod">
          <ac:chgData name="" userId="f716c71d60fb7f09" providerId="LiveId" clId="{19B83CCE-744E-4F8D-A3A5-2DE81D56C851}" dt="2020-06-12T08:40:35.709" v="58" actId="20577"/>
          <ac:spMkLst>
            <pc:docMk/>
            <pc:sldMk cId="618117427" sldId="1748"/>
            <ac:spMk id="2" creationId="{91581CDE-AAF4-4306-95D6-41E8B4B8E90B}"/>
          </ac:spMkLst>
        </pc:spChg>
      </pc:sldChg>
      <pc:sldChg chg="modNotes">
        <pc:chgData name="" userId="f716c71d60fb7f09" providerId="LiveId" clId="{19B83CCE-744E-4F8D-A3A5-2DE81D56C851}" dt="2020-06-12T09:06:23.653" v="323" actId="478"/>
        <pc:sldMkLst>
          <pc:docMk/>
          <pc:sldMk cId="944874522" sldId="1754"/>
        </pc:sldMkLst>
      </pc:sldChg>
      <pc:sldChg chg="modNotes">
        <pc:chgData name="" userId="f716c71d60fb7f09" providerId="LiveId" clId="{19B83CCE-744E-4F8D-A3A5-2DE81D56C851}" dt="2020-06-12T09:04:58.262" v="278" actId="20577"/>
        <pc:sldMkLst>
          <pc:docMk/>
          <pc:sldMk cId="3720938331" sldId="1762"/>
        </pc:sldMkLst>
      </pc:sldChg>
      <pc:sldChg chg="modNotes">
        <pc:chgData name="" userId="f716c71d60fb7f09" providerId="LiveId" clId="{19B83CCE-744E-4F8D-A3A5-2DE81D56C851}" dt="2020-06-12T09:05:20.479" v="289"/>
        <pc:sldMkLst>
          <pc:docMk/>
          <pc:sldMk cId="2152712705" sldId="1784"/>
        </pc:sldMkLst>
      </pc:sldChg>
      <pc:sldChg chg="modNotes">
        <pc:chgData name="" userId="f716c71d60fb7f09" providerId="LiveId" clId="{19B83CCE-744E-4F8D-A3A5-2DE81D56C851}" dt="2020-06-12T09:05:28.180" v="292"/>
        <pc:sldMkLst>
          <pc:docMk/>
          <pc:sldMk cId="2617695383" sldId="1787"/>
        </pc:sldMkLst>
      </pc:sldChg>
      <pc:sldChg chg="modNotes">
        <pc:chgData name="" userId="f716c71d60fb7f09" providerId="LiveId" clId="{19B83CCE-744E-4F8D-A3A5-2DE81D56C851}" dt="2020-06-12T09:05:32.797" v="293"/>
        <pc:sldMkLst>
          <pc:docMk/>
          <pc:sldMk cId="660948036" sldId="1788"/>
        </pc:sldMkLst>
      </pc:sldChg>
      <pc:sldChg chg="modSp modNotes">
        <pc:chgData name="" userId="f716c71d60fb7f09" providerId="LiveId" clId="{19B83CCE-744E-4F8D-A3A5-2DE81D56C851}" dt="2020-06-12T09:05:36.525" v="294"/>
        <pc:sldMkLst>
          <pc:docMk/>
          <pc:sldMk cId="2023788666" sldId="1789"/>
        </pc:sldMkLst>
        <pc:spChg chg="ord">
          <ac:chgData name="" userId="f716c71d60fb7f09" providerId="LiveId" clId="{19B83CCE-744E-4F8D-A3A5-2DE81D56C851}" dt="2020-06-11T15:03:30.664" v="39"/>
          <ac:spMkLst>
            <pc:docMk/>
            <pc:sldMk cId="2023788666" sldId="1789"/>
            <ac:spMk id="2" creationId="{91581CDE-AAF4-4306-95D6-41E8B4B8E90B}"/>
          </ac:spMkLst>
        </pc:spChg>
      </pc:sldChg>
      <pc:sldChg chg="modNotes">
        <pc:chgData name="" userId="f716c71d60fb7f09" providerId="LiveId" clId="{19B83CCE-744E-4F8D-A3A5-2DE81D56C851}" dt="2020-06-12T09:05:38.597" v="295"/>
        <pc:sldMkLst>
          <pc:docMk/>
          <pc:sldMk cId="1823856322" sldId="1790"/>
        </pc:sldMkLst>
      </pc:sldChg>
      <pc:sldChg chg="modNotes">
        <pc:chgData name="" userId="f716c71d60fb7f09" providerId="LiveId" clId="{19B83CCE-744E-4F8D-A3A5-2DE81D56C851}" dt="2020-06-12T09:05:40.494" v="296"/>
        <pc:sldMkLst>
          <pc:docMk/>
          <pc:sldMk cId="4135196589" sldId="1791"/>
        </pc:sldMkLst>
      </pc:sldChg>
      <pc:sldChg chg="modSp modNotes">
        <pc:chgData name="" userId="f716c71d60fb7f09" providerId="LiveId" clId="{19B83CCE-744E-4F8D-A3A5-2DE81D56C851}" dt="2020-06-12T09:05:42.709" v="297"/>
        <pc:sldMkLst>
          <pc:docMk/>
          <pc:sldMk cId="35150822" sldId="1792"/>
        </pc:sldMkLst>
        <pc:spChg chg="mod">
          <ac:chgData name="" userId="f716c71d60fb7f09" providerId="LiveId" clId="{19B83CCE-744E-4F8D-A3A5-2DE81D56C851}" dt="2020-06-12T08:46:02.994" v="91" actId="20577"/>
          <ac:spMkLst>
            <pc:docMk/>
            <pc:sldMk cId="35150822" sldId="1792"/>
            <ac:spMk id="2" creationId="{91581CDE-AAF4-4306-95D6-41E8B4B8E90B}"/>
          </ac:spMkLst>
        </pc:spChg>
      </pc:sldChg>
      <pc:sldChg chg="modNotes">
        <pc:chgData name="" userId="f716c71d60fb7f09" providerId="LiveId" clId="{19B83CCE-744E-4F8D-A3A5-2DE81D56C851}" dt="2020-06-12T09:14:41.228" v="388"/>
        <pc:sldMkLst>
          <pc:docMk/>
          <pc:sldMk cId="506275597" sldId="1793"/>
        </pc:sldMkLst>
      </pc:sldChg>
      <pc:sldChg chg="modNotes">
        <pc:chgData name="" userId="f716c71d60fb7f09" providerId="LiveId" clId="{19B83CCE-744E-4F8D-A3A5-2DE81D56C851}" dt="2020-06-12T09:05:52.255" v="300"/>
        <pc:sldMkLst>
          <pc:docMk/>
          <pc:sldMk cId="2547248699" sldId="1794"/>
        </pc:sldMkLst>
      </pc:sldChg>
      <pc:sldChg chg="modSp modNotes">
        <pc:chgData name="" userId="f716c71d60fb7f09" providerId="LiveId" clId="{19B83CCE-744E-4F8D-A3A5-2DE81D56C851}" dt="2020-06-12T09:06:38.996" v="330"/>
        <pc:sldMkLst>
          <pc:docMk/>
          <pc:sldMk cId="2503928117" sldId="1795"/>
        </pc:sldMkLst>
        <pc:spChg chg="mod">
          <ac:chgData name="" userId="f716c71d60fb7f09" providerId="LiveId" clId="{19B83CCE-744E-4F8D-A3A5-2DE81D56C851}" dt="2020-06-12T08:40:48.343" v="68" actId="20577"/>
          <ac:spMkLst>
            <pc:docMk/>
            <pc:sldMk cId="2503928117" sldId="1795"/>
            <ac:spMk id="2" creationId="{91581CDE-AAF4-4306-95D6-41E8B4B8E90B}"/>
          </ac:spMkLst>
        </pc:spChg>
      </pc:sldChg>
      <pc:sldChg chg="modNotes">
        <pc:chgData name="" userId="f716c71d60fb7f09" providerId="LiveId" clId="{19B83CCE-744E-4F8D-A3A5-2DE81D56C851}" dt="2020-06-12T09:05:53.462" v="301"/>
        <pc:sldMkLst>
          <pc:docMk/>
          <pc:sldMk cId="3067334551" sldId="1796"/>
        </pc:sldMkLst>
      </pc:sldChg>
      <pc:sldChg chg="modNotes">
        <pc:chgData name="" userId="f716c71d60fb7f09" providerId="LiveId" clId="{19B83CCE-744E-4F8D-A3A5-2DE81D56C851}" dt="2020-06-12T09:06:57.114" v="333" actId="1035"/>
        <pc:sldMkLst>
          <pc:docMk/>
          <pc:sldMk cId="2818476106" sldId="1797"/>
        </pc:sldMkLst>
      </pc:sldChg>
      <pc:sldChg chg="modNotes">
        <pc:chgData name="" userId="f716c71d60fb7f09" providerId="LiveId" clId="{19B83CCE-744E-4F8D-A3A5-2DE81D56C851}" dt="2020-06-12T09:07:00.622" v="334"/>
        <pc:sldMkLst>
          <pc:docMk/>
          <pc:sldMk cId="641499933" sldId="1798"/>
        </pc:sldMkLst>
      </pc:sldChg>
      <pc:sldChg chg="addSp delSp modSp modNotes">
        <pc:chgData name="" userId="f716c71d60fb7f09" providerId="LiveId" clId="{19B83CCE-744E-4F8D-A3A5-2DE81D56C851}" dt="2020-06-12T09:19:02.477" v="396" actId="962"/>
        <pc:sldMkLst>
          <pc:docMk/>
          <pc:sldMk cId="3555909350" sldId="1799"/>
        </pc:sldMkLst>
        <pc:spChg chg="mod">
          <ac:chgData name="" userId="f716c71d60fb7f09" providerId="LiveId" clId="{19B83CCE-744E-4F8D-A3A5-2DE81D56C851}" dt="2020-06-12T08:46:25.068" v="94" actId="20577"/>
          <ac:spMkLst>
            <pc:docMk/>
            <pc:sldMk cId="3555909350" sldId="1799"/>
            <ac:spMk id="2" creationId="{91581CDE-AAF4-4306-95D6-41E8B4B8E90B}"/>
          </ac:spMkLst>
        </pc:spChg>
        <pc:spChg chg="add del mod">
          <ac:chgData name="" userId="f716c71d60fb7f09" providerId="LiveId" clId="{19B83CCE-744E-4F8D-A3A5-2DE81D56C851}" dt="2020-06-11T15:00:56.933" v="29" actId="478"/>
          <ac:spMkLst>
            <pc:docMk/>
            <pc:sldMk cId="3555909350" sldId="1799"/>
            <ac:spMk id="3" creationId="{3E798E6A-30C3-4B97-B566-7EB4482EE1B0}"/>
          </ac:spMkLst>
        </pc:spChg>
        <pc:spChg chg="add del mod">
          <ac:chgData name="" userId="f716c71d60fb7f09" providerId="LiveId" clId="{19B83CCE-744E-4F8D-A3A5-2DE81D56C851}" dt="2020-06-11T15:01:27.176" v="36"/>
          <ac:spMkLst>
            <pc:docMk/>
            <pc:sldMk cId="3555909350" sldId="1799"/>
            <ac:spMk id="4" creationId="{433D7CD1-9322-4685-9F26-238D90469761}"/>
          </ac:spMkLst>
        </pc:spChg>
        <pc:spChg chg="add del">
          <ac:chgData name="" userId="f716c71d60fb7f09" providerId="LiveId" clId="{19B83CCE-744E-4F8D-A3A5-2DE81D56C851}" dt="2020-06-11T15:01:21.103" v="34"/>
          <ac:spMkLst>
            <pc:docMk/>
            <pc:sldMk cId="3555909350" sldId="1799"/>
            <ac:spMk id="44" creationId="{1DA40E49-3042-425C-8EB8-4E64F75D42F9}"/>
          </ac:spMkLst>
        </pc:spChg>
        <pc:spChg chg="add del">
          <ac:chgData name="" userId="f716c71d60fb7f09" providerId="LiveId" clId="{19B83CCE-744E-4F8D-A3A5-2DE81D56C851}" dt="2020-06-11T15:01:21.103" v="34"/>
          <ac:spMkLst>
            <pc:docMk/>
            <pc:sldMk cId="3555909350" sldId="1799"/>
            <ac:spMk id="59" creationId="{88DBAFF3-E12D-4537-9F1E-13280F267261}"/>
          </ac:spMkLst>
        </pc:spChg>
        <pc:spChg chg="add del">
          <ac:chgData name="" userId="f716c71d60fb7f09" providerId="LiveId" clId="{19B83CCE-744E-4F8D-A3A5-2DE81D56C851}" dt="2020-06-11T15:01:21.103" v="34"/>
          <ac:spMkLst>
            <pc:docMk/>
            <pc:sldMk cId="3555909350" sldId="1799"/>
            <ac:spMk id="60" creationId="{4DBF93F7-7028-4246-976A-27B079147F00}"/>
          </ac:spMkLst>
        </pc:spChg>
        <pc:spChg chg="add del">
          <ac:chgData name="" userId="f716c71d60fb7f09" providerId="LiveId" clId="{19B83CCE-744E-4F8D-A3A5-2DE81D56C851}" dt="2020-06-11T15:01:21.103" v="34"/>
          <ac:spMkLst>
            <pc:docMk/>
            <pc:sldMk cId="3555909350" sldId="1799"/>
            <ac:spMk id="61" creationId="{499E9FF6-B235-40A5-92E9-88F0373B0E43}"/>
          </ac:spMkLst>
        </pc:spChg>
        <pc:spChg chg="add del">
          <ac:chgData name="" userId="f716c71d60fb7f09" providerId="LiveId" clId="{19B83CCE-744E-4F8D-A3A5-2DE81D56C851}" dt="2020-06-11T15:01:21.103" v="34"/>
          <ac:spMkLst>
            <pc:docMk/>
            <pc:sldMk cId="3555909350" sldId="1799"/>
            <ac:spMk id="62" creationId="{2869BC5D-8B35-472D-A2AA-1D93A96CB547}"/>
          </ac:spMkLst>
        </pc:spChg>
        <pc:spChg chg="add del">
          <ac:chgData name="" userId="f716c71d60fb7f09" providerId="LiveId" clId="{19B83CCE-744E-4F8D-A3A5-2DE81D56C851}" dt="2020-06-11T15:01:21.103" v="34"/>
          <ac:spMkLst>
            <pc:docMk/>
            <pc:sldMk cId="3555909350" sldId="1799"/>
            <ac:spMk id="63" creationId="{B9827787-3A75-40F5-A8ED-DDAFA6153DD5}"/>
          </ac:spMkLst>
        </pc:spChg>
        <pc:spChg chg="add del">
          <ac:chgData name="" userId="f716c71d60fb7f09" providerId="LiveId" clId="{19B83CCE-744E-4F8D-A3A5-2DE81D56C851}" dt="2020-06-11T15:01:21.103" v="34"/>
          <ac:spMkLst>
            <pc:docMk/>
            <pc:sldMk cId="3555909350" sldId="1799"/>
            <ac:spMk id="64" creationId="{19BE3F79-1671-486C-99FD-F602FDAD3824}"/>
          </ac:spMkLst>
        </pc:spChg>
        <pc:spChg chg="add del mod">
          <ac:chgData name="" userId="f716c71d60fb7f09" providerId="LiveId" clId="{19B83CCE-744E-4F8D-A3A5-2DE81D56C851}" dt="2020-06-11T15:01:21.103" v="34"/>
          <ac:spMkLst>
            <pc:docMk/>
            <pc:sldMk cId="3555909350" sldId="1799"/>
            <ac:spMk id="65" creationId="{412EC5F4-582A-4CBF-BC39-6B9092B7958C}"/>
          </ac:spMkLst>
        </pc:spChg>
        <pc:spChg chg="add del">
          <ac:chgData name="" userId="f716c71d60fb7f09" providerId="LiveId" clId="{19B83CCE-744E-4F8D-A3A5-2DE81D56C851}" dt="2020-06-11T15:01:21.103" v="34"/>
          <ac:spMkLst>
            <pc:docMk/>
            <pc:sldMk cId="3555909350" sldId="1799"/>
            <ac:spMk id="66" creationId="{9FE21AD5-561E-4137-B5BE-0060ECA1A605}"/>
          </ac:spMkLst>
        </pc:spChg>
        <pc:spChg chg="add del">
          <ac:chgData name="" userId="f716c71d60fb7f09" providerId="LiveId" clId="{19B83CCE-744E-4F8D-A3A5-2DE81D56C851}" dt="2020-06-11T15:01:21.103" v="34"/>
          <ac:spMkLst>
            <pc:docMk/>
            <pc:sldMk cId="3555909350" sldId="1799"/>
            <ac:spMk id="67" creationId="{F31D8BBD-9AC9-4618-8558-5A2DD0E75479}"/>
          </ac:spMkLst>
        </pc:spChg>
        <pc:spChg chg="add del">
          <ac:chgData name="" userId="f716c71d60fb7f09" providerId="LiveId" clId="{19B83CCE-744E-4F8D-A3A5-2DE81D56C851}" dt="2020-06-11T15:01:21.103" v="34"/>
          <ac:spMkLst>
            <pc:docMk/>
            <pc:sldMk cId="3555909350" sldId="1799"/>
            <ac:spMk id="68" creationId="{D5217884-5ED2-4921-AB42-27F135D9F5BF}"/>
          </ac:spMkLst>
        </pc:spChg>
        <pc:spChg chg="add del">
          <ac:chgData name="" userId="f716c71d60fb7f09" providerId="LiveId" clId="{19B83CCE-744E-4F8D-A3A5-2DE81D56C851}" dt="2020-06-11T15:01:21.103" v="34"/>
          <ac:spMkLst>
            <pc:docMk/>
            <pc:sldMk cId="3555909350" sldId="1799"/>
            <ac:spMk id="69" creationId="{A3100AD4-4781-438C-9D9D-D35A24A4AFE0}"/>
          </ac:spMkLst>
        </pc:spChg>
        <pc:spChg chg="add del">
          <ac:chgData name="" userId="f716c71d60fb7f09" providerId="LiveId" clId="{19B83CCE-744E-4F8D-A3A5-2DE81D56C851}" dt="2020-06-11T15:01:21.103" v="34"/>
          <ac:spMkLst>
            <pc:docMk/>
            <pc:sldMk cId="3555909350" sldId="1799"/>
            <ac:spMk id="70" creationId="{63A84A4B-5FB2-447A-B9C5-CED21DEB96C3}"/>
          </ac:spMkLst>
        </pc:spChg>
        <pc:spChg chg="add del">
          <ac:chgData name="" userId="f716c71d60fb7f09" providerId="LiveId" clId="{19B83CCE-744E-4F8D-A3A5-2DE81D56C851}" dt="2020-06-11T15:01:21.103" v="34"/>
          <ac:spMkLst>
            <pc:docMk/>
            <pc:sldMk cId="3555909350" sldId="1799"/>
            <ac:spMk id="71" creationId="{243061B7-1AA3-477F-AEBD-8FB4251F41D1}"/>
          </ac:spMkLst>
        </pc:spChg>
        <pc:spChg chg="add del">
          <ac:chgData name="" userId="f716c71d60fb7f09" providerId="LiveId" clId="{19B83CCE-744E-4F8D-A3A5-2DE81D56C851}" dt="2020-06-11T15:01:21.103" v="34"/>
          <ac:spMkLst>
            <pc:docMk/>
            <pc:sldMk cId="3555909350" sldId="1799"/>
            <ac:spMk id="72" creationId="{E1054525-CC12-484E-BAB5-1B158532372F}"/>
          </ac:spMkLst>
        </pc:spChg>
        <pc:spChg chg="add del">
          <ac:chgData name="" userId="f716c71d60fb7f09" providerId="LiveId" clId="{19B83CCE-744E-4F8D-A3A5-2DE81D56C851}" dt="2020-06-11T15:01:21.103" v="34"/>
          <ac:spMkLst>
            <pc:docMk/>
            <pc:sldMk cId="3555909350" sldId="1799"/>
            <ac:spMk id="73" creationId="{0440D705-19A6-4452-B9A6-FD0E2428FB53}"/>
          </ac:spMkLst>
        </pc:spChg>
        <pc:spChg chg="add del">
          <ac:chgData name="" userId="f716c71d60fb7f09" providerId="LiveId" clId="{19B83CCE-744E-4F8D-A3A5-2DE81D56C851}" dt="2020-06-11T15:01:21.103" v="34"/>
          <ac:spMkLst>
            <pc:docMk/>
            <pc:sldMk cId="3555909350" sldId="1799"/>
            <ac:spMk id="74" creationId="{5B9CEF8A-FEF0-4F35-BFF5-634CE0E938B4}"/>
          </ac:spMkLst>
        </pc:spChg>
        <pc:spChg chg="add del">
          <ac:chgData name="" userId="f716c71d60fb7f09" providerId="LiveId" clId="{19B83CCE-744E-4F8D-A3A5-2DE81D56C851}" dt="2020-06-11T15:01:21.103" v="34"/>
          <ac:spMkLst>
            <pc:docMk/>
            <pc:sldMk cId="3555909350" sldId="1799"/>
            <ac:spMk id="75" creationId="{348A6728-78E4-43CA-96BF-4743EBFC8694}"/>
          </ac:spMkLst>
        </pc:spChg>
        <pc:spChg chg="add del">
          <ac:chgData name="" userId="f716c71d60fb7f09" providerId="LiveId" clId="{19B83CCE-744E-4F8D-A3A5-2DE81D56C851}" dt="2020-06-11T15:01:21.103" v="34"/>
          <ac:spMkLst>
            <pc:docMk/>
            <pc:sldMk cId="3555909350" sldId="1799"/>
            <ac:spMk id="76" creationId="{05322264-44BD-46B9-9F1D-D96E3FA8469A}"/>
          </ac:spMkLst>
        </pc:spChg>
        <pc:spChg chg="add del">
          <ac:chgData name="" userId="f716c71d60fb7f09" providerId="LiveId" clId="{19B83CCE-744E-4F8D-A3A5-2DE81D56C851}" dt="2020-06-11T15:01:21.103" v="34"/>
          <ac:spMkLst>
            <pc:docMk/>
            <pc:sldMk cId="3555909350" sldId="1799"/>
            <ac:spMk id="77" creationId="{A7A61451-FA69-4764-A8F1-F3DE15955AF3}"/>
          </ac:spMkLst>
        </pc:spChg>
        <pc:spChg chg="add del">
          <ac:chgData name="" userId="f716c71d60fb7f09" providerId="LiveId" clId="{19B83CCE-744E-4F8D-A3A5-2DE81D56C851}" dt="2020-06-11T15:01:21.103" v="34"/>
          <ac:spMkLst>
            <pc:docMk/>
            <pc:sldMk cId="3555909350" sldId="1799"/>
            <ac:spMk id="78" creationId="{7E272EF0-9DC4-4B39-B569-9A259BA5CA22}"/>
          </ac:spMkLst>
        </pc:spChg>
        <pc:spChg chg="add del">
          <ac:chgData name="" userId="f716c71d60fb7f09" providerId="LiveId" clId="{19B83CCE-744E-4F8D-A3A5-2DE81D56C851}" dt="2020-06-11T15:01:21.103" v="34"/>
          <ac:spMkLst>
            <pc:docMk/>
            <pc:sldMk cId="3555909350" sldId="1799"/>
            <ac:spMk id="79" creationId="{CB06DFF0-F1D3-4493-92E3-52B645EEC6D6}"/>
          </ac:spMkLst>
        </pc:spChg>
        <pc:spChg chg="add del">
          <ac:chgData name="" userId="f716c71d60fb7f09" providerId="LiveId" clId="{19B83CCE-744E-4F8D-A3A5-2DE81D56C851}" dt="2020-06-11T15:01:21.103" v="34"/>
          <ac:spMkLst>
            <pc:docMk/>
            <pc:sldMk cId="3555909350" sldId="1799"/>
            <ac:spMk id="80" creationId="{F941A819-AB4A-4A89-A9A2-74170237284A}"/>
          </ac:spMkLst>
        </pc:spChg>
        <pc:spChg chg="add del">
          <ac:chgData name="" userId="f716c71d60fb7f09" providerId="LiveId" clId="{19B83CCE-744E-4F8D-A3A5-2DE81D56C851}" dt="2020-06-11T15:01:21.103" v="34"/>
          <ac:spMkLst>
            <pc:docMk/>
            <pc:sldMk cId="3555909350" sldId="1799"/>
            <ac:spMk id="81" creationId="{422354CD-657B-4AF3-80E1-41E2D7F1AD87}"/>
          </ac:spMkLst>
        </pc:spChg>
        <pc:spChg chg="add del">
          <ac:chgData name="" userId="f716c71d60fb7f09" providerId="LiveId" clId="{19B83CCE-744E-4F8D-A3A5-2DE81D56C851}" dt="2020-06-11T15:01:21.103" v="34"/>
          <ac:spMkLst>
            <pc:docMk/>
            <pc:sldMk cId="3555909350" sldId="1799"/>
            <ac:spMk id="82" creationId="{83284F27-5006-4CB0-8DCB-965266C32F00}"/>
          </ac:spMkLst>
        </pc:spChg>
        <pc:spChg chg="add del">
          <ac:chgData name="" userId="f716c71d60fb7f09" providerId="LiveId" clId="{19B83CCE-744E-4F8D-A3A5-2DE81D56C851}" dt="2020-06-11T15:01:21.103" v="34"/>
          <ac:spMkLst>
            <pc:docMk/>
            <pc:sldMk cId="3555909350" sldId="1799"/>
            <ac:spMk id="83" creationId="{69397EA0-3B74-46B1-8342-8E6A4ED3BC1F}"/>
          </ac:spMkLst>
        </pc:spChg>
        <pc:spChg chg="add del">
          <ac:chgData name="" userId="f716c71d60fb7f09" providerId="LiveId" clId="{19B83CCE-744E-4F8D-A3A5-2DE81D56C851}" dt="2020-06-11T15:01:21.103" v="34"/>
          <ac:spMkLst>
            <pc:docMk/>
            <pc:sldMk cId="3555909350" sldId="1799"/>
            <ac:spMk id="84" creationId="{8C3022EF-CA68-47BB-B4F3-218BD5A22A4C}"/>
          </ac:spMkLst>
        </pc:spChg>
        <pc:spChg chg="add del">
          <ac:chgData name="" userId="f716c71d60fb7f09" providerId="LiveId" clId="{19B83CCE-744E-4F8D-A3A5-2DE81D56C851}" dt="2020-06-11T15:01:21.103" v="34"/>
          <ac:spMkLst>
            <pc:docMk/>
            <pc:sldMk cId="3555909350" sldId="1799"/>
            <ac:spMk id="85" creationId="{8FBE8A7C-2DB9-4E34-9EF1-A12679DA76CD}"/>
          </ac:spMkLst>
        </pc:spChg>
        <pc:spChg chg="add del">
          <ac:chgData name="" userId="f716c71d60fb7f09" providerId="LiveId" clId="{19B83CCE-744E-4F8D-A3A5-2DE81D56C851}" dt="2020-06-11T15:01:21.103" v="34"/>
          <ac:spMkLst>
            <pc:docMk/>
            <pc:sldMk cId="3555909350" sldId="1799"/>
            <ac:spMk id="86" creationId="{6501A81D-696B-48D5-9CBF-0D1875C0F5DE}"/>
          </ac:spMkLst>
        </pc:spChg>
        <pc:spChg chg="add del">
          <ac:chgData name="" userId="f716c71d60fb7f09" providerId="LiveId" clId="{19B83CCE-744E-4F8D-A3A5-2DE81D56C851}" dt="2020-06-11T15:01:21.103" v="34"/>
          <ac:spMkLst>
            <pc:docMk/>
            <pc:sldMk cId="3555909350" sldId="1799"/>
            <ac:spMk id="87" creationId="{E01154F9-618A-4390-9693-33BCC01F663E}"/>
          </ac:spMkLst>
        </pc:spChg>
        <pc:spChg chg="add del">
          <ac:chgData name="" userId="f716c71d60fb7f09" providerId="LiveId" clId="{19B83CCE-744E-4F8D-A3A5-2DE81D56C851}" dt="2020-06-11T15:01:21.103" v="34"/>
          <ac:spMkLst>
            <pc:docMk/>
            <pc:sldMk cId="3555909350" sldId="1799"/>
            <ac:spMk id="88" creationId="{8455356D-0034-45BA-97DA-67F0466D6175}"/>
          </ac:spMkLst>
        </pc:spChg>
        <pc:spChg chg="add del">
          <ac:chgData name="" userId="f716c71d60fb7f09" providerId="LiveId" clId="{19B83CCE-744E-4F8D-A3A5-2DE81D56C851}" dt="2020-06-11T15:01:21.103" v="34"/>
          <ac:spMkLst>
            <pc:docMk/>
            <pc:sldMk cId="3555909350" sldId="1799"/>
            <ac:spMk id="89" creationId="{D51ED3C3-A963-4C98-A55B-C683298CEDB5}"/>
          </ac:spMkLst>
        </pc:spChg>
        <pc:spChg chg="add del">
          <ac:chgData name="" userId="f716c71d60fb7f09" providerId="LiveId" clId="{19B83CCE-744E-4F8D-A3A5-2DE81D56C851}" dt="2020-06-11T15:01:21.103" v="34"/>
          <ac:spMkLst>
            <pc:docMk/>
            <pc:sldMk cId="3555909350" sldId="1799"/>
            <ac:spMk id="90" creationId="{737A9D1E-3458-4084-994C-86E288351469}"/>
          </ac:spMkLst>
        </pc:spChg>
        <pc:spChg chg="add del">
          <ac:chgData name="" userId="f716c71d60fb7f09" providerId="LiveId" clId="{19B83CCE-744E-4F8D-A3A5-2DE81D56C851}" dt="2020-06-11T15:01:21.103" v="34"/>
          <ac:spMkLst>
            <pc:docMk/>
            <pc:sldMk cId="3555909350" sldId="1799"/>
            <ac:spMk id="91" creationId="{1D558E09-286B-4988-95BA-096BDFA57B9B}"/>
          </ac:spMkLst>
        </pc:spChg>
        <pc:spChg chg="add del">
          <ac:chgData name="" userId="f716c71d60fb7f09" providerId="LiveId" clId="{19B83CCE-744E-4F8D-A3A5-2DE81D56C851}" dt="2020-06-11T15:01:21.103" v="34"/>
          <ac:spMkLst>
            <pc:docMk/>
            <pc:sldMk cId="3555909350" sldId="1799"/>
            <ac:spMk id="92" creationId="{2BDC8044-8930-4D09-A5FF-EC224258C202}"/>
          </ac:spMkLst>
        </pc:spChg>
        <pc:spChg chg="add del">
          <ac:chgData name="" userId="f716c71d60fb7f09" providerId="LiveId" clId="{19B83CCE-744E-4F8D-A3A5-2DE81D56C851}" dt="2020-06-11T15:01:21.103" v="34"/>
          <ac:spMkLst>
            <pc:docMk/>
            <pc:sldMk cId="3555909350" sldId="1799"/>
            <ac:spMk id="93" creationId="{289FC569-E147-401F-A824-BF763F8EC98B}"/>
          </ac:spMkLst>
        </pc:spChg>
        <pc:spChg chg="add del">
          <ac:chgData name="" userId="f716c71d60fb7f09" providerId="LiveId" clId="{19B83CCE-744E-4F8D-A3A5-2DE81D56C851}" dt="2020-06-11T15:01:21.103" v="34"/>
          <ac:spMkLst>
            <pc:docMk/>
            <pc:sldMk cId="3555909350" sldId="1799"/>
            <ac:spMk id="94" creationId="{B70C202A-C383-4B8E-9762-84DBE2FB4CAE}"/>
          </ac:spMkLst>
        </pc:spChg>
        <pc:spChg chg="add del">
          <ac:chgData name="" userId="f716c71d60fb7f09" providerId="LiveId" clId="{19B83CCE-744E-4F8D-A3A5-2DE81D56C851}" dt="2020-06-11T15:01:21.103" v="34"/>
          <ac:spMkLst>
            <pc:docMk/>
            <pc:sldMk cId="3555909350" sldId="1799"/>
            <ac:spMk id="95" creationId="{7C16C367-9372-46E8-ABB5-21C7FFC9BF1E}"/>
          </ac:spMkLst>
        </pc:spChg>
        <pc:spChg chg="add del">
          <ac:chgData name="" userId="f716c71d60fb7f09" providerId="LiveId" clId="{19B83CCE-744E-4F8D-A3A5-2DE81D56C851}" dt="2020-06-11T15:01:21.103" v="34"/>
          <ac:spMkLst>
            <pc:docMk/>
            <pc:sldMk cId="3555909350" sldId="1799"/>
            <ac:spMk id="96" creationId="{6AE8AC78-F1D2-4747-A7DC-D8293905CE76}"/>
          </ac:spMkLst>
        </pc:spChg>
        <pc:spChg chg="add del">
          <ac:chgData name="" userId="f716c71d60fb7f09" providerId="LiveId" clId="{19B83CCE-744E-4F8D-A3A5-2DE81D56C851}" dt="2020-06-11T15:01:21.103" v="34"/>
          <ac:spMkLst>
            <pc:docMk/>
            <pc:sldMk cId="3555909350" sldId="1799"/>
            <ac:spMk id="97" creationId="{5A69CCEB-5AE4-49FE-A517-2FB0E04C495E}"/>
          </ac:spMkLst>
        </pc:spChg>
        <pc:spChg chg="add del">
          <ac:chgData name="" userId="f716c71d60fb7f09" providerId="LiveId" clId="{19B83CCE-744E-4F8D-A3A5-2DE81D56C851}" dt="2020-06-11T15:01:21.103" v="34"/>
          <ac:spMkLst>
            <pc:docMk/>
            <pc:sldMk cId="3555909350" sldId="1799"/>
            <ac:spMk id="98" creationId="{DD524959-B0BD-4F5E-875F-0D933BBBA0FB}"/>
          </ac:spMkLst>
        </pc:spChg>
        <pc:spChg chg="add del">
          <ac:chgData name="" userId="f716c71d60fb7f09" providerId="LiveId" clId="{19B83CCE-744E-4F8D-A3A5-2DE81D56C851}" dt="2020-06-11T15:01:21.103" v="34"/>
          <ac:spMkLst>
            <pc:docMk/>
            <pc:sldMk cId="3555909350" sldId="1799"/>
            <ac:spMk id="99" creationId="{616970BD-2BEE-49DE-805E-2CE42A6AD177}"/>
          </ac:spMkLst>
        </pc:spChg>
        <pc:spChg chg="add del">
          <ac:chgData name="" userId="f716c71d60fb7f09" providerId="LiveId" clId="{19B83CCE-744E-4F8D-A3A5-2DE81D56C851}" dt="2020-06-11T15:01:21.103" v="34"/>
          <ac:spMkLst>
            <pc:docMk/>
            <pc:sldMk cId="3555909350" sldId="1799"/>
            <ac:spMk id="100" creationId="{BD4395A8-0357-4216-BF08-DE57630CE55A}"/>
          </ac:spMkLst>
        </pc:spChg>
        <pc:spChg chg="add del">
          <ac:chgData name="" userId="f716c71d60fb7f09" providerId="LiveId" clId="{19B83CCE-744E-4F8D-A3A5-2DE81D56C851}" dt="2020-06-11T15:01:21.103" v="34"/>
          <ac:spMkLst>
            <pc:docMk/>
            <pc:sldMk cId="3555909350" sldId="1799"/>
            <ac:spMk id="101" creationId="{463E8FB4-5AA2-4A6F-BBE2-12CBF8B2A87D}"/>
          </ac:spMkLst>
        </pc:spChg>
        <pc:spChg chg="add del">
          <ac:chgData name="" userId="f716c71d60fb7f09" providerId="LiveId" clId="{19B83CCE-744E-4F8D-A3A5-2DE81D56C851}" dt="2020-06-11T15:01:21.103" v="34"/>
          <ac:spMkLst>
            <pc:docMk/>
            <pc:sldMk cId="3555909350" sldId="1799"/>
            <ac:spMk id="102" creationId="{E5D9D465-D972-4329-99D5-664A7217C51C}"/>
          </ac:spMkLst>
        </pc:spChg>
        <pc:spChg chg="add del">
          <ac:chgData name="" userId="f716c71d60fb7f09" providerId="LiveId" clId="{19B83CCE-744E-4F8D-A3A5-2DE81D56C851}" dt="2020-06-11T15:01:21.103" v="34"/>
          <ac:spMkLst>
            <pc:docMk/>
            <pc:sldMk cId="3555909350" sldId="1799"/>
            <ac:spMk id="103" creationId="{8B9B8253-C9E2-4C30-9A6C-AB7CA0BB5350}"/>
          </ac:spMkLst>
        </pc:spChg>
        <pc:spChg chg="add del">
          <ac:chgData name="" userId="f716c71d60fb7f09" providerId="LiveId" clId="{19B83CCE-744E-4F8D-A3A5-2DE81D56C851}" dt="2020-06-11T15:01:21.103" v="34"/>
          <ac:spMkLst>
            <pc:docMk/>
            <pc:sldMk cId="3555909350" sldId="1799"/>
            <ac:spMk id="104" creationId="{E3E1D5CA-452E-4EE9-BA3D-CC8F6081B78A}"/>
          </ac:spMkLst>
        </pc:spChg>
        <pc:spChg chg="add del">
          <ac:chgData name="" userId="f716c71d60fb7f09" providerId="LiveId" clId="{19B83CCE-744E-4F8D-A3A5-2DE81D56C851}" dt="2020-06-11T15:01:21.103" v="34"/>
          <ac:spMkLst>
            <pc:docMk/>
            <pc:sldMk cId="3555909350" sldId="1799"/>
            <ac:spMk id="105" creationId="{5E95A1DF-31A4-4038-80D6-053A1762F8E0}"/>
          </ac:spMkLst>
        </pc:spChg>
        <pc:spChg chg="add del">
          <ac:chgData name="" userId="f716c71d60fb7f09" providerId="LiveId" clId="{19B83CCE-744E-4F8D-A3A5-2DE81D56C851}" dt="2020-06-11T15:01:21.103" v="34"/>
          <ac:spMkLst>
            <pc:docMk/>
            <pc:sldMk cId="3555909350" sldId="1799"/>
            <ac:spMk id="106" creationId="{1B842800-55A9-447C-A8B9-5D74F1FFD4D3}"/>
          </ac:spMkLst>
        </pc:spChg>
        <pc:spChg chg="add del">
          <ac:chgData name="" userId="f716c71d60fb7f09" providerId="LiveId" clId="{19B83CCE-744E-4F8D-A3A5-2DE81D56C851}" dt="2020-06-11T15:01:21.103" v="34"/>
          <ac:spMkLst>
            <pc:docMk/>
            <pc:sldMk cId="3555909350" sldId="1799"/>
            <ac:spMk id="107" creationId="{BDF13EF6-02B1-43C6-991F-2F78F17C4C8D}"/>
          </ac:spMkLst>
        </pc:spChg>
        <pc:spChg chg="add del">
          <ac:chgData name="" userId="f716c71d60fb7f09" providerId="LiveId" clId="{19B83CCE-744E-4F8D-A3A5-2DE81D56C851}" dt="2020-06-11T15:01:21.103" v="34"/>
          <ac:spMkLst>
            <pc:docMk/>
            <pc:sldMk cId="3555909350" sldId="1799"/>
            <ac:spMk id="108" creationId="{3CD6FA58-7704-497D-9245-1A5D87E2422C}"/>
          </ac:spMkLst>
        </pc:spChg>
        <pc:spChg chg="add del">
          <ac:chgData name="" userId="f716c71d60fb7f09" providerId="LiveId" clId="{19B83CCE-744E-4F8D-A3A5-2DE81D56C851}" dt="2020-06-11T15:01:21.103" v="34"/>
          <ac:spMkLst>
            <pc:docMk/>
            <pc:sldMk cId="3555909350" sldId="1799"/>
            <ac:spMk id="109" creationId="{A82ECCA5-D036-421E-B3CF-E9EDEE25C06E}"/>
          </ac:spMkLst>
        </pc:spChg>
        <pc:spChg chg="add del">
          <ac:chgData name="" userId="f716c71d60fb7f09" providerId="LiveId" clId="{19B83CCE-744E-4F8D-A3A5-2DE81D56C851}" dt="2020-06-11T15:01:21.103" v="34"/>
          <ac:spMkLst>
            <pc:docMk/>
            <pc:sldMk cId="3555909350" sldId="1799"/>
            <ac:spMk id="110" creationId="{A6D95171-C669-474F-91F1-04F3C12A7E54}"/>
          </ac:spMkLst>
        </pc:spChg>
        <pc:picChg chg="add mod">
          <ac:chgData name="" userId="f716c71d60fb7f09" providerId="LiveId" clId="{19B83CCE-744E-4F8D-A3A5-2DE81D56C851}" dt="2020-06-12T09:19:02.477" v="396" actId="962"/>
          <ac:picMkLst>
            <pc:docMk/>
            <pc:sldMk cId="3555909350" sldId="1799"/>
            <ac:picMk id="5" creationId="{156B8949-4C66-4688-9B9C-1212B71A3DBD}"/>
          </ac:picMkLst>
        </pc:picChg>
      </pc:sldChg>
      <pc:sldChg chg="modNotes">
        <pc:chgData name="" userId="f716c71d60fb7f09" providerId="LiveId" clId="{19B83CCE-744E-4F8D-A3A5-2DE81D56C851}" dt="2020-06-12T09:05:55.547" v="303"/>
        <pc:sldMkLst>
          <pc:docMk/>
          <pc:sldMk cId="3772447635" sldId="1800"/>
        </pc:sldMkLst>
      </pc:sldChg>
      <pc:sldChg chg="modNotes">
        <pc:chgData name="" userId="f716c71d60fb7f09" providerId="LiveId" clId="{19B83CCE-744E-4F8D-A3A5-2DE81D56C851}" dt="2020-06-12T09:07:04.848" v="335"/>
        <pc:sldMkLst>
          <pc:docMk/>
          <pc:sldMk cId="2495381226" sldId="1801"/>
        </pc:sldMkLst>
      </pc:sldChg>
      <pc:sldChg chg="modSp modNotes">
        <pc:chgData name="" userId="f716c71d60fb7f09" providerId="LiveId" clId="{19B83CCE-744E-4F8D-A3A5-2DE81D56C851}" dt="2020-06-12T09:09:32.818" v="353"/>
        <pc:sldMkLst>
          <pc:docMk/>
          <pc:sldMk cId="4084918527" sldId="1802"/>
        </pc:sldMkLst>
        <pc:spChg chg="mod">
          <ac:chgData name="" userId="f716c71d60fb7f09" providerId="LiveId" clId="{19B83CCE-744E-4F8D-A3A5-2DE81D56C851}" dt="2020-06-12T08:46:33.946" v="97" actId="20577"/>
          <ac:spMkLst>
            <pc:docMk/>
            <pc:sldMk cId="4084918527" sldId="1802"/>
            <ac:spMk id="2" creationId="{91581CDE-AAF4-4306-95D6-41E8B4B8E90B}"/>
          </ac:spMkLst>
        </pc:spChg>
      </pc:sldChg>
      <pc:sldChg chg="modNotes">
        <pc:chgData name="" userId="f716c71d60fb7f09" providerId="LiveId" clId="{19B83CCE-744E-4F8D-A3A5-2DE81D56C851}" dt="2020-06-12T09:13:42.589" v="384"/>
        <pc:sldMkLst>
          <pc:docMk/>
          <pc:sldMk cId="3950328783" sldId="1803"/>
        </pc:sldMkLst>
      </pc:sldChg>
      <pc:sldChg chg="modNotes">
        <pc:chgData name="" userId="f716c71d60fb7f09" providerId="LiveId" clId="{19B83CCE-744E-4F8D-A3A5-2DE81D56C851}" dt="2020-06-12T09:05:54.548" v="302"/>
        <pc:sldMkLst>
          <pc:docMk/>
          <pc:sldMk cId="384393175" sldId="1804"/>
        </pc:sldMkLst>
      </pc:sldChg>
      <pc:sldChg chg="modNotes">
        <pc:chgData name="" userId="f716c71d60fb7f09" providerId="LiveId" clId="{19B83CCE-744E-4F8D-A3A5-2DE81D56C851}" dt="2020-06-12T09:07:09.216" v="336"/>
        <pc:sldMkLst>
          <pc:docMk/>
          <pc:sldMk cId="4211480887" sldId="1805"/>
        </pc:sldMkLst>
      </pc:sldChg>
      <pc:sldChg chg="modSp modNotes">
        <pc:chgData name="" userId="f716c71d60fb7f09" providerId="LiveId" clId="{19B83CCE-744E-4F8D-A3A5-2DE81D56C851}" dt="2020-06-12T09:05:57.664" v="305"/>
        <pc:sldMkLst>
          <pc:docMk/>
          <pc:sldMk cId="2034941383" sldId="1806"/>
        </pc:sldMkLst>
        <pc:spChg chg="mod">
          <ac:chgData name="" userId="f716c71d60fb7f09" providerId="LiveId" clId="{19B83CCE-744E-4F8D-A3A5-2DE81D56C851}" dt="2020-06-12T08:40:58.531" v="78" actId="20577"/>
          <ac:spMkLst>
            <pc:docMk/>
            <pc:sldMk cId="2034941383" sldId="1806"/>
            <ac:spMk id="2" creationId="{91581CDE-AAF4-4306-95D6-41E8B4B8E90B}"/>
          </ac:spMkLst>
        </pc:spChg>
      </pc:sldChg>
      <pc:sldChg chg="modNotes">
        <pc:chgData name="" userId="f716c71d60fb7f09" providerId="LiveId" clId="{19B83CCE-744E-4F8D-A3A5-2DE81D56C851}" dt="2020-06-12T09:07:17.343" v="339"/>
        <pc:sldMkLst>
          <pc:docMk/>
          <pc:sldMk cId="3325238624" sldId="1807"/>
        </pc:sldMkLst>
      </pc:sldChg>
      <pc:sldChg chg="modSp modNotes">
        <pc:chgData name="" userId="f716c71d60fb7f09" providerId="LiveId" clId="{19B83CCE-744E-4F8D-A3A5-2DE81D56C851}" dt="2020-06-12T09:07:19.972" v="341" actId="478"/>
        <pc:sldMkLst>
          <pc:docMk/>
          <pc:sldMk cId="3630239247" sldId="1808"/>
        </pc:sldMkLst>
        <pc:spChg chg="mod">
          <ac:chgData name="" userId="f716c71d60fb7f09" providerId="LiveId" clId="{19B83CCE-744E-4F8D-A3A5-2DE81D56C851}" dt="2020-06-12T08:41:08.016" v="88" actId="20577"/>
          <ac:spMkLst>
            <pc:docMk/>
            <pc:sldMk cId="3630239247" sldId="1808"/>
            <ac:spMk id="2" creationId="{91581CDE-AAF4-4306-95D6-41E8B4B8E90B}"/>
          </ac:spMkLst>
        </pc:spChg>
      </pc:sldChg>
      <pc:sldChg chg="modNotes">
        <pc:chgData name="" userId="f716c71d60fb7f09" providerId="LiveId" clId="{19B83CCE-744E-4F8D-A3A5-2DE81D56C851}" dt="2020-06-12T09:07:23.697" v="342"/>
        <pc:sldMkLst>
          <pc:docMk/>
          <pc:sldMk cId="1845053796" sldId="1809"/>
        </pc:sldMkLst>
      </pc:sldChg>
      <pc:sldChg chg="modNotes">
        <pc:chgData name="" userId="f716c71d60fb7f09" providerId="LiveId" clId="{19B83CCE-744E-4F8D-A3A5-2DE81D56C851}" dt="2020-06-12T09:06:27.861" v="326" actId="478"/>
        <pc:sldMkLst>
          <pc:docMk/>
          <pc:sldMk cId="1103554135" sldId="1810"/>
        </pc:sldMkLst>
      </pc:sldChg>
      <pc:sldChg chg="modNotes">
        <pc:chgData name="" userId="f716c71d60fb7f09" providerId="LiveId" clId="{19B83CCE-744E-4F8D-A3A5-2DE81D56C851}" dt="2020-06-12T09:06:25.741" v="324"/>
        <pc:sldMkLst>
          <pc:docMk/>
          <pc:sldMk cId="2606448168" sldId="1811"/>
        </pc:sldMkLst>
      </pc:sldChg>
      <pc:sldChg chg="modSp modNotes">
        <pc:chgData name="" userId="f716c71d60fb7f09" providerId="LiveId" clId="{19B83CCE-744E-4F8D-A3A5-2DE81D56C851}" dt="2020-06-12T09:06:20.755" v="322"/>
        <pc:sldMkLst>
          <pc:docMk/>
          <pc:sldMk cId="1626041939" sldId="1812"/>
        </pc:sldMkLst>
        <pc:spChg chg="mod">
          <ac:chgData name="" userId="f716c71d60fb7f09" providerId="LiveId" clId="{19B83CCE-744E-4F8D-A3A5-2DE81D56C851}" dt="2020-06-12T08:46:48.148" v="100" actId="20577"/>
          <ac:spMkLst>
            <pc:docMk/>
            <pc:sldMk cId="1626041939" sldId="1812"/>
            <ac:spMk id="2" creationId="{91581CDE-AAF4-4306-95D6-41E8B4B8E90B}"/>
          </ac:spMkLst>
        </pc:spChg>
      </pc:sldChg>
      <pc:sldChg chg="modNotes">
        <pc:chgData name="" userId="f716c71d60fb7f09" providerId="LiveId" clId="{19B83CCE-744E-4F8D-A3A5-2DE81D56C851}" dt="2020-06-12T09:07:31.726" v="343"/>
        <pc:sldMkLst>
          <pc:docMk/>
          <pc:sldMk cId="4236186421" sldId="1814"/>
        </pc:sldMkLst>
      </pc:sldChg>
      <pc:sldChg chg="modNotes">
        <pc:chgData name="" userId="f716c71d60fb7f09" providerId="LiveId" clId="{19B83CCE-744E-4F8D-A3A5-2DE81D56C851}" dt="2020-06-12T09:07:11.966" v="337"/>
        <pc:sldMkLst>
          <pc:docMk/>
          <pc:sldMk cId="521583816" sldId="1815"/>
        </pc:sldMkLst>
      </pc:sldChg>
      <pc:sldChg chg="modSp modNotes">
        <pc:chgData name="" userId="f716c71d60fb7f09" providerId="LiveId" clId="{19B83CCE-744E-4F8D-A3A5-2DE81D56C851}" dt="2020-06-12T09:06:17.070" v="320"/>
        <pc:sldMkLst>
          <pc:docMk/>
          <pc:sldMk cId="2126587635" sldId="1817"/>
        </pc:sldMkLst>
        <pc:spChg chg="mod">
          <ac:chgData name="" userId="f716c71d60fb7f09" providerId="LiveId" clId="{19B83CCE-744E-4F8D-A3A5-2DE81D56C851}" dt="2020-06-12T08:46:57.936" v="103" actId="20577"/>
          <ac:spMkLst>
            <pc:docMk/>
            <pc:sldMk cId="2126587635" sldId="1817"/>
            <ac:spMk id="2" creationId="{91581CDE-AAF4-4306-95D6-41E8B4B8E90B}"/>
          </ac:spMkLst>
        </pc:spChg>
      </pc:sldChg>
      <pc:sldChg chg="modNotes">
        <pc:chgData name="" userId="f716c71d60fb7f09" providerId="LiveId" clId="{19B83CCE-744E-4F8D-A3A5-2DE81D56C851}" dt="2020-06-12T09:11:50.725" v="368" actId="5793"/>
        <pc:sldMkLst>
          <pc:docMk/>
          <pc:sldMk cId="2692639832" sldId="1818"/>
        </pc:sldMkLst>
      </pc:sldChg>
      <pc:sldChg chg="modNotes">
        <pc:chgData name="" userId="f716c71d60fb7f09" providerId="LiveId" clId="{19B83CCE-744E-4F8D-A3A5-2DE81D56C851}" dt="2020-06-12T09:06:15.869" v="319"/>
        <pc:sldMkLst>
          <pc:docMk/>
          <pc:sldMk cId="1355766535" sldId="1819"/>
        </pc:sldMkLst>
      </pc:sldChg>
      <pc:sldChg chg="modNotes">
        <pc:chgData name="" userId="f716c71d60fb7f09" providerId="LiveId" clId="{19B83CCE-744E-4F8D-A3A5-2DE81D56C851}" dt="2020-06-12T09:06:04.952" v="312"/>
        <pc:sldMkLst>
          <pc:docMk/>
          <pc:sldMk cId="2988141678" sldId="1820"/>
        </pc:sldMkLst>
      </pc:sldChg>
      <pc:sldChg chg="modNotes">
        <pc:chgData name="" userId="f716c71d60fb7f09" providerId="LiveId" clId="{19B83CCE-744E-4F8D-A3A5-2DE81D56C851}" dt="2020-06-12T09:06:14.687" v="318"/>
        <pc:sldMkLst>
          <pc:docMk/>
          <pc:sldMk cId="1353300" sldId="1821"/>
        </pc:sldMkLst>
      </pc:sldChg>
      <pc:sldChg chg="modNotes">
        <pc:chgData name="" userId="f716c71d60fb7f09" providerId="LiveId" clId="{19B83CCE-744E-4F8D-A3A5-2DE81D56C851}" dt="2020-06-12T09:06:13.695" v="317"/>
        <pc:sldMkLst>
          <pc:docMk/>
          <pc:sldMk cId="2432470134" sldId="1822"/>
        </pc:sldMkLst>
      </pc:sldChg>
      <pc:sldChg chg="modNotes">
        <pc:chgData name="" userId="f716c71d60fb7f09" providerId="LiveId" clId="{19B83CCE-744E-4F8D-A3A5-2DE81D56C851}" dt="2020-06-12T09:07:37.088" v="344"/>
        <pc:sldMkLst>
          <pc:docMk/>
          <pc:sldMk cId="2993245849" sldId="1823"/>
        </pc:sldMkLst>
      </pc:sldChg>
      <pc:sldChg chg="modNotes">
        <pc:chgData name="" userId="f716c71d60fb7f09" providerId="LiveId" clId="{19B83CCE-744E-4F8D-A3A5-2DE81D56C851}" dt="2020-06-12T09:06:06.299" v="313"/>
        <pc:sldMkLst>
          <pc:docMk/>
          <pc:sldMk cId="2999351901" sldId="1824"/>
        </pc:sldMkLst>
      </pc:sldChg>
      <pc:sldChg chg="modNotes">
        <pc:chgData name="" userId="f716c71d60fb7f09" providerId="LiveId" clId="{19B83CCE-744E-4F8D-A3A5-2DE81D56C851}" dt="2020-06-12T09:06:08.061" v="314"/>
        <pc:sldMkLst>
          <pc:docMk/>
          <pc:sldMk cId="4098565561" sldId="1825"/>
        </pc:sldMkLst>
      </pc:sldChg>
      <pc:sldChg chg="modNotes">
        <pc:chgData name="" userId="f716c71d60fb7f09" providerId="LiveId" clId="{19B83CCE-744E-4F8D-A3A5-2DE81D56C851}" dt="2020-06-12T09:07:40.412" v="345"/>
        <pc:sldMkLst>
          <pc:docMk/>
          <pc:sldMk cId="3949232431" sldId="1826"/>
        </pc:sldMkLst>
      </pc:sldChg>
      <pc:sldChg chg="modNotes">
        <pc:chgData name="" userId="f716c71d60fb7f09" providerId="LiveId" clId="{19B83CCE-744E-4F8D-A3A5-2DE81D56C851}" dt="2020-06-12T09:05:58.629" v="306"/>
        <pc:sldMkLst>
          <pc:docMk/>
          <pc:sldMk cId="927215124" sldId="1827"/>
        </pc:sldMkLst>
      </pc:sldChg>
      <pc:sldChg chg="modNotes">
        <pc:chgData name="" userId="f716c71d60fb7f09" providerId="LiveId" clId="{19B83CCE-744E-4F8D-A3A5-2DE81D56C851}" dt="2020-06-12T09:07:14.888" v="338"/>
        <pc:sldMkLst>
          <pc:docMk/>
          <pc:sldMk cId="3838573377" sldId="1829"/>
        </pc:sldMkLst>
      </pc:sldChg>
      <pc:sldChg chg="modNotes">
        <pc:chgData name="" userId="f716c71d60fb7f09" providerId="LiveId" clId="{19B83CCE-744E-4F8D-A3A5-2DE81D56C851}" dt="2020-06-12T09:05:59.630" v="307"/>
        <pc:sldMkLst>
          <pc:docMk/>
          <pc:sldMk cId="3242133870" sldId="1830"/>
        </pc:sldMkLst>
      </pc:sldChg>
      <pc:sldChg chg="modNotes">
        <pc:chgData name="" userId="f716c71d60fb7f09" providerId="LiveId" clId="{19B83CCE-744E-4F8D-A3A5-2DE81D56C851}" dt="2020-06-12T09:06:30.318" v="327"/>
        <pc:sldMkLst>
          <pc:docMk/>
          <pc:sldMk cId="576544558" sldId="1831"/>
        </pc:sldMkLst>
      </pc:sldChg>
      <pc:sldChg chg="addSp delSp modSp modNotes">
        <pc:chgData name="" userId="f716c71d60fb7f09" providerId="LiveId" clId="{19B83CCE-744E-4F8D-A3A5-2DE81D56C851}" dt="2020-06-12T09:05:26.395" v="291"/>
        <pc:sldMkLst>
          <pc:docMk/>
          <pc:sldMk cId="3902856074" sldId="1834"/>
        </pc:sldMkLst>
        <pc:spChg chg="add del mod">
          <ac:chgData name="" userId="f716c71d60fb7f09" providerId="LiveId" clId="{19B83CCE-744E-4F8D-A3A5-2DE81D56C851}" dt="2020-06-11T14:58:00.719" v="11" actId="478"/>
          <ac:spMkLst>
            <pc:docMk/>
            <pc:sldMk cId="3902856074" sldId="1834"/>
            <ac:spMk id="3" creationId="{E7F80306-B241-4B7C-98B8-3878F4F1AC1A}"/>
          </ac:spMkLst>
        </pc:spChg>
        <pc:spChg chg="add del mod">
          <ac:chgData name="" userId="f716c71d60fb7f09" providerId="LiveId" clId="{19B83CCE-744E-4F8D-A3A5-2DE81D56C851}" dt="2020-06-11T14:58:30.321" v="16"/>
          <ac:spMkLst>
            <pc:docMk/>
            <pc:sldMk cId="3902856074" sldId="1834"/>
            <ac:spMk id="11" creationId="{75F228E7-AEE1-4451-A9FF-5508524A90B2}"/>
          </ac:spMkLst>
        </pc:spChg>
        <pc:grpChg chg="add del mod">
          <ac:chgData name="" userId="f716c71d60fb7f09" providerId="LiveId" clId="{19B83CCE-744E-4F8D-A3A5-2DE81D56C851}" dt="2020-06-11T14:58:10.603" v="12"/>
          <ac:grpSpMkLst>
            <pc:docMk/>
            <pc:sldMk cId="3902856074" sldId="1834"/>
            <ac:grpSpMk id="5" creationId="{934480DC-710F-4F0E-A65C-C40B5A61CA15}"/>
          </ac:grpSpMkLst>
        </pc:grpChg>
        <pc:grpChg chg="add del">
          <ac:chgData name="" userId="f716c71d60fb7f09" providerId="LiveId" clId="{19B83CCE-744E-4F8D-A3A5-2DE81D56C851}" dt="2020-06-11T14:57:49.321" v="9"/>
          <ac:grpSpMkLst>
            <pc:docMk/>
            <pc:sldMk cId="3902856074" sldId="1834"/>
            <ac:grpSpMk id="50" creationId="{92936E6E-5AA5-45D2-86F7-EB31EEDA1619}"/>
          </ac:grpSpMkLst>
        </pc:grpChg>
        <pc:picChg chg="mod">
          <ac:chgData name="" userId="f716c71d60fb7f09" providerId="LiveId" clId="{19B83CCE-744E-4F8D-A3A5-2DE81D56C851}" dt="2020-06-11T15:00:07.120" v="25" actId="962"/>
          <ac:picMkLst>
            <pc:docMk/>
            <pc:sldMk cId="3902856074" sldId="1834"/>
            <ac:picMk id="6" creationId="{BCAD840E-E879-4BB5-9973-EFBFF9AD75C9}"/>
          </ac:picMkLst>
        </pc:picChg>
        <pc:picChg chg="add del">
          <ac:chgData name="" userId="f716c71d60fb7f09" providerId="LiveId" clId="{19B83CCE-744E-4F8D-A3A5-2DE81D56C851}" dt="2020-06-11T14:58:19.498" v="14"/>
          <ac:picMkLst>
            <pc:docMk/>
            <pc:sldMk cId="3902856074" sldId="1834"/>
            <ac:picMk id="7" creationId="{00A9BFEC-C781-40E5-B16D-99FC0EE1BD81}"/>
          </ac:picMkLst>
        </pc:picChg>
        <pc:picChg chg="add mod">
          <ac:chgData name="" userId="f716c71d60fb7f09" providerId="LiveId" clId="{19B83CCE-744E-4F8D-A3A5-2DE81D56C851}" dt="2020-06-12T08:55:53.230" v="141" actId="962"/>
          <ac:picMkLst>
            <pc:docMk/>
            <pc:sldMk cId="3902856074" sldId="1834"/>
            <ac:picMk id="128" creationId="{6455306B-EF7A-46AC-B20E-6A009866C8ED}"/>
          </ac:picMkLst>
        </pc:picChg>
      </pc:sldChg>
      <pc:sldChg chg="addSp delSp modSp add modTransition modNotes">
        <pc:chgData name="" userId="f716c71d60fb7f09" providerId="LiveId" clId="{19B83CCE-744E-4F8D-A3A5-2DE81D56C851}" dt="2020-06-12T09:14:55.545" v="394" actId="5793"/>
        <pc:sldMkLst>
          <pc:docMk/>
          <pc:sldMk cId="2093434637" sldId="1835"/>
        </pc:sldMkLst>
        <pc:spChg chg="del">
          <ac:chgData name="" userId="f716c71d60fb7f09" providerId="LiveId" clId="{19B83CCE-744E-4F8D-A3A5-2DE81D56C851}" dt="2020-06-12T08:59:07.327" v="143"/>
          <ac:spMkLst>
            <pc:docMk/>
            <pc:sldMk cId="2093434637" sldId="1835"/>
            <ac:spMk id="2" creationId="{19EAC1EE-4147-42FD-8CCB-DE4493CC6E4B}"/>
          </ac:spMkLst>
        </pc:spChg>
        <pc:spChg chg="del">
          <ac:chgData name="" userId="f716c71d60fb7f09" providerId="LiveId" clId="{19B83CCE-744E-4F8D-A3A5-2DE81D56C851}" dt="2020-06-12T08:59:07.327" v="143"/>
          <ac:spMkLst>
            <pc:docMk/>
            <pc:sldMk cId="2093434637" sldId="1835"/>
            <ac:spMk id="3" creationId="{B020F18F-BAA2-4B44-A910-A4753BE3569D}"/>
          </ac:spMkLst>
        </pc:spChg>
        <pc:spChg chg="add mod">
          <ac:chgData name="" userId="f716c71d60fb7f09" providerId="LiveId" clId="{19B83CCE-744E-4F8D-A3A5-2DE81D56C851}" dt="2020-06-12T08:59:34.736" v="153" actId="20577"/>
          <ac:spMkLst>
            <pc:docMk/>
            <pc:sldMk cId="2093434637" sldId="1835"/>
            <ac:spMk id="4" creationId="{D3C1B2B3-8F49-4F72-80BB-C82652C73B38}"/>
          </ac:spMkLst>
        </pc:spChg>
        <pc:spChg chg="add mod">
          <ac:chgData name="" userId="f716c71d60fb7f09" providerId="LiveId" clId="{19B83CCE-744E-4F8D-A3A5-2DE81D56C851}" dt="2020-06-12T08:59:07.327" v="143"/>
          <ac:spMkLst>
            <pc:docMk/>
            <pc:sldMk cId="2093434637" sldId="1835"/>
            <ac:spMk id="5" creationId="{F388CE6A-14D4-4534-A4EC-A9B1E41487A4}"/>
          </ac:spMkLst>
        </pc:spChg>
      </pc:sldChg>
      <pc:sldChg chg="addSp delSp modSp add modTransition modNotes">
        <pc:chgData name="" userId="f716c71d60fb7f09" providerId="LiveId" clId="{19B83CCE-744E-4F8D-A3A5-2DE81D56C851}" dt="2020-06-12T09:13:46.093" v="385"/>
        <pc:sldMkLst>
          <pc:docMk/>
          <pc:sldMk cId="3981175221" sldId="1836"/>
        </pc:sldMkLst>
        <pc:spChg chg="del">
          <ac:chgData name="" userId="f716c71d60fb7f09" providerId="LiveId" clId="{19B83CCE-744E-4F8D-A3A5-2DE81D56C851}" dt="2020-06-12T09:09:06.653" v="350"/>
          <ac:spMkLst>
            <pc:docMk/>
            <pc:sldMk cId="3981175221" sldId="1836"/>
            <ac:spMk id="2" creationId="{B0DA30D7-B67E-4247-95EA-4A522AB8A688}"/>
          </ac:spMkLst>
        </pc:spChg>
        <pc:spChg chg="del">
          <ac:chgData name="" userId="f716c71d60fb7f09" providerId="LiveId" clId="{19B83CCE-744E-4F8D-A3A5-2DE81D56C851}" dt="2020-06-12T09:09:06.653" v="350"/>
          <ac:spMkLst>
            <pc:docMk/>
            <pc:sldMk cId="3981175221" sldId="1836"/>
            <ac:spMk id="3" creationId="{297D30B0-5120-4279-B057-1CF953737038}"/>
          </ac:spMkLst>
        </pc:spChg>
        <pc:spChg chg="add mod">
          <ac:chgData name="" userId="f716c71d60fb7f09" providerId="LiveId" clId="{19B83CCE-744E-4F8D-A3A5-2DE81D56C851}" dt="2020-06-12T09:10:07.680" v="357"/>
          <ac:spMkLst>
            <pc:docMk/>
            <pc:sldMk cId="3981175221" sldId="1836"/>
            <ac:spMk id="4" creationId="{C28717D7-9FDB-402F-A20F-01381DC5EC55}"/>
          </ac:spMkLst>
        </pc:spChg>
        <pc:spChg chg="add mod">
          <ac:chgData name="" userId="f716c71d60fb7f09" providerId="LiveId" clId="{19B83CCE-744E-4F8D-A3A5-2DE81D56C851}" dt="2020-06-12T09:09:06.653" v="350"/>
          <ac:spMkLst>
            <pc:docMk/>
            <pc:sldMk cId="3981175221" sldId="1836"/>
            <ac:spMk id="5" creationId="{92FB7D0B-304A-4B47-B353-484D56E94C5B}"/>
          </ac:spMkLst>
        </pc:spChg>
      </pc:sldChg>
    </pc:docChg>
  </pc:docChgLst>
  <pc:docChgLst>
    <pc:chgData userId="f716c71d60fb7f09" providerId="LiveId" clId="{A8CC6F35-4086-4FCD-A5E7-217F07F5EFE0}"/>
    <pc:docChg chg="modSld">
      <pc:chgData name="" userId="f716c71d60fb7f09" providerId="LiveId" clId="{A8CC6F35-4086-4FCD-A5E7-217F07F5EFE0}" dt="2020-06-17T11:23:47.058" v="11" actId="20577"/>
      <pc:docMkLst>
        <pc:docMk/>
      </pc:docMkLst>
      <pc:sldChg chg="modSp">
        <pc:chgData name="" userId="f716c71d60fb7f09" providerId="LiveId" clId="{A8CC6F35-4086-4FCD-A5E7-217F07F5EFE0}" dt="2020-06-17T11:23:47.058" v="11" actId="20577"/>
        <pc:sldMkLst>
          <pc:docMk/>
          <pc:sldMk cId="1355766535" sldId="1819"/>
        </pc:sldMkLst>
        <pc:spChg chg="mod">
          <ac:chgData name="" userId="f716c71d60fb7f09" providerId="LiveId" clId="{A8CC6F35-4086-4FCD-A5E7-217F07F5EFE0}" dt="2020-06-17T11:23:47.058" v="11" actId="20577"/>
          <ac:spMkLst>
            <pc:docMk/>
            <pc:sldMk cId="1355766535" sldId="1819"/>
            <ac:spMk id="6" creationId="{1A46FEA3-1B91-4E4A-ACF3-646FCADC4DB9}"/>
          </ac:spMkLst>
        </pc:spChg>
      </pc:sldChg>
      <pc:sldChg chg="modSp">
        <pc:chgData name="" userId="f716c71d60fb7f09" providerId="LiveId" clId="{A8CC6F35-4086-4FCD-A5E7-217F07F5EFE0}" dt="2020-06-17T11:23:43.534" v="8" actId="20577"/>
        <pc:sldMkLst>
          <pc:docMk/>
          <pc:sldMk cId="2988141678" sldId="1820"/>
        </pc:sldMkLst>
        <pc:spChg chg="mod">
          <ac:chgData name="" userId="f716c71d60fb7f09" providerId="LiveId" clId="{A8CC6F35-4086-4FCD-A5E7-217F07F5EFE0}" dt="2020-06-17T11:23:43.534" v="8" actId="20577"/>
          <ac:spMkLst>
            <pc:docMk/>
            <pc:sldMk cId="2988141678" sldId="1820"/>
            <ac:spMk id="2" creationId="{91581CDE-AAF4-4306-95D6-41E8B4B8E90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a:latin typeface="Segoe UI" pitchFamily="34" charset="0"/>
              </a:rPr>
              <a:t>Module # and name</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latin typeface="Segoe UI" pitchFamily="34" charset="0"/>
              </a:rPr>
              <a:t>Course #</a:t>
            </a:r>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12"/>
          <p:cNvSpPr>
            <a:spLocks noGrp="1"/>
          </p:cNvSpPr>
          <p:nvPr>
            <p:ph type="sldNum" sz="quarter" idx="5"/>
          </p:nvPr>
        </p:nvSpPr>
        <p:spPr>
          <a:xfrm>
            <a:off x="5909309" y="8846819"/>
            <a:ext cx="947103" cy="295593"/>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
        <p:nvSpPr>
          <p:cNvPr id="12" name="Notes Placeholder 11"/>
          <p:cNvSpPr>
            <a:spLocks noGrp="1"/>
          </p:cNvSpPr>
          <p:nvPr>
            <p:ph type="body" sz="quarter" idx="3"/>
          </p:nvPr>
        </p:nvSpPr>
        <p:spPr>
          <a:xfrm>
            <a:off x="190500" y="1943100"/>
            <a:ext cx="6477000" cy="680407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Image Placeholder 1">
            <a:extLst>
              <a:ext uri="{FF2B5EF4-FFF2-40B4-BE49-F238E27FC236}">
                <a16:creationId xmlns:a16="http://schemas.microsoft.com/office/drawing/2014/main" id="{5551E636-9FD4-47A6-8CA4-4979951D8312}"/>
              </a:ext>
            </a:extLst>
          </p:cNvPr>
          <p:cNvSpPr>
            <a:spLocks noGrp="1" noRot="1" noChangeAspect="1"/>
          </p:cNvSpPr>
          <p:nvPr>
            <p:ph type="sldImg" idx="2"/>
          </p:nvPr>
        </p:nvSpPr>
        <p:spPr>
          <a:xfrm>
            <a:off x="3810000" y="64908"/>
            <a:ext cx="2971800" cy="1671638"/>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63500" y="366781"/>
            <a:ext cx="3596639" cy="249284"/>
          </a:xfrm>
          <a:prstGeom prst="rect">
            <a:avLst/>
          </a:prstGeom>
        </p:spPr>
        <p:txBody>
          <a:bodyPr vert="horz" lIns="91440" tIns="45720" rIns="91440" bIns="45720" rtlCol="0"/>
          <a:lstStyle>
            <a:lvl1pPr algn="l">
              <a:defRPr sz="1200">
                <a:latin typeface="Segoe UI Semibold" panose="020B0702040204020203" pitchFamily="34" charset="0"/>
                <a:cs typeface="Segoe UI Semibold" panose="020B0702040204020203" pitchFamily="34" charset="0"/>
              </a:defRPr>
            </a:lvl1pPr>
          </a:lstStyle>
          <a:p>
            <a:r>
              <a:rPr lang="en-US" dirty="0"/>
              <a:t>Module # and name</a:t>
            </a:r>
          </a:p>
        </p:txBody>
      </p:sp>
      <p:sp>
        <p:nvSpPr>
          <p:cNvPr id="8" name="Header Placeholder 7"/>
          <p:cNvSpPr>
            <a:spLocks noGrp="1"/>
          </p:cNvSpPr>
          <p:nvPr>
            <p:ph type="hdr" sz="quarter"/>
          </p:nvPr>
        </p:nvSpPr>
        <p:spPr>
          <a:xfrm>
            <a:off x="76199" y="81348"/>
            <a:ext cx="3596640" cy="249284"/>
          </a:xfrm>
          <a:prstGeom prst="rect">
            <a:avLst/>
          </a:prstGeom>
        </p:spPr>
        <p:txBody>
          <a:bodyPr vert="horz" lIns="91440" tIns="45720" rIns="91440" bIns="45720" rtlCol="0"/>
          <a:lstStyle>
            <a:lvl1pPr algn="l">
              <a:defRPr sz="1200" b="1">
                <a:solidFill>
                  <a:srgbClr val="336699"/>
                </a:solidFill>
                <a:latin typeface="Segoe UI Semibold" panose="020B0702040204020203" pitchFamily="34" charset="0"/>
                <a:cs typeface="Segoe UI Semibold" panose="020B0702040204020203" pitchFamily="34" charset="0"/>
              </a:defRPr>
            </a:lvl1pPr>
          </a:lstStyle>
          <a:p>
            <a:r>
              <a:rPr lang="en-US"/>
              <a:t>Module # and name</a:t>
            </a:r>
            <a:endParaRPr lang="en-US" dirty="0"/>
          </a:p>
        </p:txBody>
      </p:sp>
      <p:sp>
        <p:nvSpPr>
          <p:cNvPr id="15" name="Footer Placeholder 4">
            <a:extLst>
              <a:ext uri="{FF2B5EF4-FFF2-40B4-BE49-F238E27FC236}">
                <a16:creationId xmlns:a16="http://schemas.microsoft.com/office/drawing/2014/main" id="{5EA0149C-99AB-4C48-9170-66DF76418E46}"/>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US"/>
              <a:t>© Microsoft Corporation</a:t>
            </a:r>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600"/>
      </a:spcAft>
      <a:defRPr sz="1000" kern="1200" baseline="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vpn.contoso.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vpn-contoso.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vpn.contoso.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ka.ms/vpn-deploy-client-vpn-connectio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aka.ms/windows-container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ea-svr3/"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172.16.10.14/"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ka.ms/vpn-gateway-faq"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Presentation: </a:t>
            </a:r>
            <a:r>
              <a:rPr lang="en-US" b="1" dirty="0"/>
              <a:t>70 minutes</a:t>
            </a:r>
          </a:p>
          <a:p>
            <a:r>
              <a:rPr lang="en-US" dirty="0"/>
              <a:t>Lab: </a:t>
            </a:r>
            <a:r>
              <a:rPr lang="en-US" b="1" dirty="0"/>
              <a:t>45 minutes</a:t>
            </a:r>
            <a:r>
              <a:rPr lang="en-US" dirty="0"/>
              <a:t> </a:t>
            </a:r>
          </a:p>
          <a:p>
            <a:r>
              <a:rPr lang="en-US" dirty="0"/>
              <a:t>After completing this module, students should be able to:</a:t>
            </a:r>
          </a:p>
          <a:p>
            <a:pPr marL="171450" indent="-171450">
              <a:buFont typeface="Arial" panose="020B0604020202020204" pitchFamily="34" charset="0"/>
              <a:buChar char="•"/>
            </a:pPr>
            <a:r>
              <a:rPr lang="en-US" dirty="0"/>
              <a:t>Plan a VPN (Virtual Private Network) solution.</a:t>
            </a:r>
          </a:p>
          <a:p>
            <a:pPr marL="171450" indent="-171450">
              <a:buFont typeface="Arial" panose="020B0604020202020204" pitchFamily="34" charset="0"/>
              <a:buChar char="•"/>
            </a:pPr>
            <a:r>
              <a:rPr lang="en-US" dirty="0"/>
              <a:t>Describe how to implement VPN access.</a:t>
            </a:r>
          </a:p>
          <a:p>
            <a:pPr marL="171450" indent="-171450">
              <a:buFont typeface="Arial" panose="020B0604020202020204" pitchFamily="34" charset="0"/>
              <a:buChar char="•"/>
            </a:pPr>
            <a:r>
              <a:rPr lang="en-US" dirty="0"/>
              <a:t>Understand and configure NPS (Network Policy Server) in Windows Server.</a:t>
            </a:r>
          </a:p>
          <a:p>
            <a:pPr marL="171450" indent="-171450">
              <a:buFont typeface="Arial" panose="020B0604020202020204" pitchFamily="34" charset="0"/>
              <a:buChar char="•"/>
            </a:pPr>
            <a:r>
              <a:rPr lang="en-US" dirty="0"/>
              <a:t>Describe Always On VPN functionality.</a:t>
            </a:r>
          </a:p>
          <a:p>
            <a:pPr marL="171450" indent="-171450">
              <a:buFont typeface="Arial" panose="020B0604020202020204" pitchFamily="34" charset="0"/>
              <a:buChar char="•"/>
            </a:pPr>
            <a:r>
              <a:rPr lang="en-US" dirty="0"/>
              <a:t>Understand and configure Web Server (IIS) in Windows Server.</a:t>
            </a:r>
          </a:p>
          <a:p>
            <a:endParaRPr lang="en-US" dirty="0"/>
          </a:p>
        </p:txBody>
      </p:sp>
      <p:sp>
        <p:nvSpPr>
          <p:cNvPr id="4" name="Header Placeholder 3"/>
          <p:cNvSpPr>
            <a:spLocks noGrp="1"/>
          </p:cNvSpPr>
          <p:nvPr>
            <p:ph type="hdr" sz="quarter" idx="10"/>
          </p:nvPr>
        </p:nvSpPr>
        <p:spPr/>
        <p:txBody>
          <a:bodyPr/>
          <a:lstStyle/>
          <a:p>
            <a:r>
              <a:rPr lang="en-CA" dirty="0"/>
              <a:t>WS-011 Windows Server 2019 Administration</a:t>
            </a:r>
            <a:endParaRPr lang="en-US" dirty="0"/>
          </a:p>
          <a:p>
            <a:endParaRPr lang="en-US" dirty="0"/>
          </a:p>
        </p:txBody>
      </p:sp>
      <p:sp>
        <p:nvSpPr>
          <p:cNvPr id="5" name="Footer Placeholder 4"/>
          <p:cNvSpPr>
            <a:spLocks noGrp="1"/>
          </p:cNvSpPr>
          <p:nvPr>
            <p:ph type="ftr" sz="quarter" idx="11"/>
          </p:nvPr>
        </p:nvSpPr>
        <p:spPr/>
        <p:txBody>
          <a:bodyPr/>
          <a:lstStyle/>
          <a:p>
            <a:r>
              <a:rPr lang="en-US" dirty="0"/>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Slide Image Placeholder 9">
            <a:extLst>
              <a:ext uri="{FF2B5EF4-FFF2-40B4-BE49-F238E27FC236}">
                <a16:creationId xmlns:a16="http://schemas.microsoft.com/office/drawing/2014/main" id="{121147CD-A55B-4878-9F92-99349B48E1F2}"/>
              </a:ext>
            </a:extLst>
          </p:cNvPr>
          <p:cNvSpPr>
            <a:spLocks noGrp="1" noRot="1" noChangeAspect="1"/>
          </p:cNvSpPr>
          <p:nvPr>
            <p:ph type="sldImg"/>
          </p:nvPr>
        </p:nvSpPr>
        <p:spPr>
          <a:xfrm>
            <a:off x="3810000" y="65088"/>
            <a:ext cx="2971800" cy="1671637"/>
          </a:xfrm>
        </p:spPr>
      </p:sp>
      <p:sp>
        <p:nvSpPr>
          <p:cNvPr id="8" name="Date Placeholder 5">
            <a:extLst>
              <a:ext uri="{FF2B5EF4-FFF2-40B4-BE49-F238E27FC236}">
                <a16:creationId xmlns:a16="http://schemas.microsoft.com/office/drawing/2014/main" id="{9B50EB36-FBD6-41DF-B210-EFFEE513DC3E}"/>
              </a:ext>
            </a:extLst>
          </p:cNvPr>
          <p:cNvSpPr>
            <a:spLocks noGrp="1"/>
          </p:cNvSpPr>
          <p:nvPr>
            <p:ph type="dt" idx="1"/>
          </p:nvPr>
        </p:nvSpPr>
        <p:spPr>
          <a:xfrm>
            <a:off x="63500" y="366781"/>
            <a:ext cx="3596639" cy="249284"/>
          </a:xfrm>
        </p:spPr>
        <p:txBody>
          <a:bodyPr/>
          <a:lstStyle/>
          <a:p>
            <a:r>
              <a:rPr lang="en-US" dirty="0"/>
              <a:t>10: Remote access and web services in Windows Server </a:t>
            </a:r>
          </a:p>
        </p:txBody>
      </p:sp>
    </p:spTree>
    <p:extLst>
      <p:ext uri="{BB962C8B-B14F-4D97-AF65-F5344CB8AC3E}">
        <p14:creationId xmlns:p14="http://schemas.microsoft.com/office/powerpoint/2010/main" val="134533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Provide an overview of </a:t>
            </a:r>
            <a:r>
              <a:rPr lang="en-US" b="1" dirty="0"/>
              <a:t>VPN Reconnect</a:t>
            </a:r>
            <a:r>
              <a:rPr lang="en-US" dirty="0"/>
              <a:t> and give an example for </a:t>
            </a:r>
            <a:r>
              <a:rPr lang="en-US" b="1" dirty="0"/>
              <a:t>VPN Reconnect</a:t>
            </a:r>
            <a:r>
              <a:rPr lang="en-US" dirty="0"/>
              <a:t>. For example, if a user has a laptop that is running Windows 10, when the user travels to work on a train, they connect to the internet by using the 4G data connection on their phone, and then establish a VPN connection to the organization’s network. When the train passes through a tunnel, they lost the internet connection. After the train leaves the tunnel, the user must redial the VPN connection each time they lose internet connectivity. However, if </a:t>
            </a:r>
            <a:r>
              <a:rPr lang="en-US" b="1" dirty="0"/>
              <a:t>VPN Reconnect</a:t>
            </a:r>
            <a:r>
              <a:rPr lang="en-US" dirty="0"/>
              <a:t> is configured, the user’s computer will maintain internet connectivity. The client will reconnect automatically to the VPN server after the underlying network connectivity is reestablished.</a:t>
            </a:r>
          </a:p>
          <a:p>
            <a:r>
              <a:rPr lang="en-US" dirty="0"/>
              <a:t>Remember to mention the prerequisites for using </a:t>
            </a:r>
            <a:r>
              <a:rPr lang="en-US" b="1" dirty="0"/>
              <a:t>VPN Reconnect</a:t>
            </a:r>
            <a:r>
              <a:rPr lang="en-US" dirty="0"/>
              <a:t>. The system requirements for using the </a:t>
            </a:r>
            <a:r>
              <a:rPr lang="en-US" b="1" dirty="0"/>
              <a:t>VPN Reconnect</a:t>
            </a:r>
            <a:r>
              <a:rPr lang="en-US" dirty="0"/>
              <a:t> feature include:</a:t>
            </a:r>
          </a:p>
          <a:p>
            <a:pPr marL="171450" indent="-171450">
              <a:buFont typeface="Arial" panose="020B0604020202020204" pitchFamily="34" charset="0"/>
              <a:buChar char="•"/>
            </a:pPr>
            <a:r>
              <a:rPr lang="en-US" dirty="0"/>
              <a:t>A computer that is running Windows Server 2012 or later as a VPN server with IKEv2.</a:t>
            </a:r>
          </a:p>
          <a:p>
            <a:pPr marL="171450" indent="-171450">
              <a:buFont typeface="Arial" panose="020B0604020202020204" pitchFamily="34" charset="0"/>
              <a:buChar char="•"/>
            </a:pPr>
            <a:r>
              <a:rPr lang="en-US" dirty="0"/>
              <a:t>A computer that is running Windows 10, Windows 8, Windows Server 2012 or later, or Windows 7 as a VPN client.</a:t>
            </a:r>
          </a:p>
          <a:p>
            <a:pPr marL="171450" indent="-171450">
              <a:buFont typeface="Arial" panose="020B0604020202020204" pitchFamily="34" charset="0"/>
              <a:buChar char="•"/>
            </a:pPr>
            <a:r>
              <a:rPr lang="en-US" dirty="0"/>
              <a:t>A public key infrastructure (PKI), because </a:t>
            </a:r>
            <a:r>
              <a:rPr lang="en-US" b="1" dirty="0"/>
              <a:t>VPN Reconnect</a:t>
            </a:r>
            <a:r>
              <a:rPr lang="en-US" dirty="0"/>
              <a:t> requires a computer certificate for a remote connection. You can use certificates that an internal certification authority (CA) or a public CA issue.</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
        <p:nvSpPr>
          <p:cNvPr id="7" name="Date Placeholder 5">
            <a:extLst>
              <a:ext uri="{FF2B5EF4-FFF2-40B4-BE49-F238E27FC236}">
                <a16:creationId xmlns:a16="http://schemas.microsoft.com/office/drawing/2014/main" id="{A6C40487-A9B4-45FE-9F10-4C1162EA85AE}"/>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DF6F877A-F2D7-4F8B-B0D6-291FF6F12ED0}"/>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061310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the requirements for a VPN server. Emphasize that two network interfaces is not required.</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
        <p:nvSpPr>
          <p:cNvPr id="7" name="Date Placeholder 5">
            <a:extLst>
              <a:ext uri="{FF2B5EF4-FFF2-40B4-BE49-F238E27FC236}">
                <a16:creationId xmlns:a16="http://schemas.microsoft.com/office/drawing/2014/main" id="{710D4E5B-9EAF-4648-9961-B46255BF5E49}"/>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66364011-A2EF-4CA9-AAB8-BA9E7185E76D}"/>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46580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that even after enabling the Remote Access service, there are additional tasks that students must complete to secure their Routing and Remote Access solution and to meet the necessary requirements, including:</a:t>
            </a:r>
          </a:p>
          <a:p>
            <a:pPr marL="171450" indent="-171450">
              <a:buFont typeface="Arial" panose="020B0604020202020204" pitchFamily="34" charset="0"/>
              <a:buChar char="•"/>
            </a:pPr>
            <a:r>
              <a:rPr lang="en-US" dirty="0"/>
              <a:t>Add static filters (inbound/outbound) to create network-traffic restrictions and allowances.</a:t>
            </a:r>
          </a:p>
          <a:p>
            <a:pPr marL="171450" indent="-171450">
              <a:buFont typeface="Arial" panose="020B0604020202020204" pitchFamily="34" charset="0"/>
              <a:buChar char="•"/>
            </a:pPr>
            <a:r>
              <a:rPr lang="en-US" dirty="0"/>
              <a:t>Adjust logging options to monitor utilization and to troubleshoot connectivity issues.</a:t>
            </a:r>
          </a:p>
          <a:p>
            <a:pPr marL="171450" indent="-171450">
              <a:buFont typeface="Arial" panose="020B0604020202020204" pitchFamily="34" charset="0"/>
              <a:buChar char="•"/>
            </a:pPr>
            <a:r>
              <a:rPr lang="en-US" dirty="0"/>
              <a:t>Configure available VPN ports. For example, you might want to increase </a:t>
            </a:r>
            <a:r>
              <a:rPr lang="en-US" b="1" dirty="0"/>
              <a:t>L2TP</a:t>
            </a:r>
            <a:r>
              <a:rPr lang="en-US" dirty="0"/>
              <a:t> and remove all PPTP and SSTP connections. You should configure ports to support the number of users and types of connections that you want to allow.</a:t>
            </a:r>
          </a:p>
          <a:p>
            <a:pPr marL="171450" indent="-171450">
              <a:buFont typeface="Arial" panose="020B0604020202020204" pitchFamily="34" charset="0"/>
              <a:buChar char="•"/>
            </a:pPr>
            <a:r>
              <a:rPr lang="en-US" dirty="0"/>
              <a:t>Create Connection Manager profiles to automate the configuration of Routing and Remote Access connections on the client computers.</a:t>
            </a:r>
          </a:p>
          <a:p>
            <a:pPr marL="171450" indent="-171450">
              <a:buFont typeface="Arial" panose="020B0604020202020204" pitchFamily="34" charset="0"/>
              <a:buChar char="•"/>
            </a:pPr>
            <a:r>
              <a:rPr lang="en-US" dirty="0"/>
              <a:t>Add Certificate Services if you will be using authentication methods that require user/computer certificates.</a:t>
            </a:r>
          </a:p>
          <a:p>
            <a:pPr marL="171450" indent="-171450">
              <a:buFont typeface="Arial" panose="020B0604020202020204" pitchFamily="34" charset="0"/>
              <a:buChar char="•"/>
            </a:pPr>
            <a:r>
              <a:rPr lang="en-US" dirty="0"/>
              <a:t>Increase security by clearing authentication protocols that you don't want to allow.</a:t>
            </a:r>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
        <p:nvSpPr>
          <p:cNvPr id="7" name="Date Placeholder 5">
            <a:extLst>
              <a:ext uri="{FF2B5EF4-FFF2-40B4-BE49-F238E27FC236}">
                <a16:creationId xmlns:a16="http://schemas.microsoft.com/office/drawing/2014/main" id="{F3252BD8-6D5F-4102-AA5E-18F5AD77280E}"/>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696C371F-4E9B-4570-8964-CB4EC2BC5CF8}"/>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271122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Preparation Steps</a:t>
            </a:r>
          </a:p>
          <a:p>
            <a:r>
              <a:rPr lang="en-US" dirty="0"/>
              <a:t>For this demonstration, you will use the following virtual machines:</a:t>
            </a:r>
          </a:p>
          <a:p>
            <a:pPr marL="171450" indent="-171450">
              <a:buFont typeface="Arial" panose="020B0604020202020204" pitchFamily="34" charset="0"/>
              <a:buChar char="•"/>
            </a:pPr>
            <a:r>
              <a:rPr lang="en-US" b="1" dirty="0"/>
              <a:t>WS-011T00A-SEA-DC1</a:t>
            </a:r>
            <a:endParaRPr lang="en-US" dirty="0"/>
          </a:p>
          <a:p>
            <a:pPr marL="171450" indent="-171450">
              <a:buFont typeface="Arial" panose="020B0604020202020204" pitchFamily="34" charset="0"/>
              <a:buChar char="•"/>
            </a:pPr>
            <a:r>
              <a:rPr lang="en-US" b="1" dirty="0"/>
              <a:t>WS-011T00A-SEA-ADM1</a:t>
            </a:r>
            <a:endParaRPr lang="en-US" dirty="0"/>
          </a:p>
          <a:p>
            <a:pPr marL="171450" indent="-171450">
              <a:buFont typeface="Arial" panose="020B0604020202020204" pitchFamily="34" charset="0"/>
              <a:buChar char="•"/>
            </a:pPr>
            <a:r>
              <a:rPr lang="en-US" b="1" dirty="0"/>
              <a:t>WS-011T00A-SEA-SVR1</a:t>
            </a:r>
            <a:endParaRPr lang="en-US" dirty="0"/>
          </a:p>
          <a:p>
            <a:pPr marL="171450" indent="-171450">
              <a:buFont typeface="Arial" panose="020B0604020202020204" pitchFamily="34" charset="0"/>
              <a:buChar char="•"/>
            </a:pPr>
            <a:r>
              <a:rPr lang="en-US" b="1" dirty="0"/>
              <a:t>WS-011T00A-SEA-CL1</a:t>
            </a:r>
            <a:endParaRPr lang="en-US" dirty="0"/>
          </a:p>
          <a:p>
            <a:r>
              <a:rPr lang="en-US" dirty="0"/>
              <a:t>Sign in by using the following credentials:</a:t>
            </a:r>
          </a:p>
          <a:p>
            <a:pPr marL="171450" indent="-171450">
              <a:buFont typeface="Arial" panose="020B0604020202020204" pitchFamily="34" charset="0"/>
              <a:buChar char="•"/>
            </a:pPr>
            <a:r>
              <a:rPr lang="en-US" dirty="0"/>
              <a:t>User Name: </a:t>
            </a:r>
            <a:r>
              <a:rPr lang="en-US" b="1" dirty="0"/>
              <a:t>Contoso\Administrator</a:t>
            </a:r>
            <a:endParaRPr lang="en-US" dirty="0"/>
          </a:p>
          <a:p>
            <a:pPr marL="171450" indent="-171450">
              <a:buFont typeface="Arial" panose="020B0604020202020204" pitchFamily="34" charset="0"/>
              <a:buChar char="•"/>
            </a:pPr>
            <a:r>
              <a:rPr lang="en-US" dirty="0"/>
              <a:t>Password: </a:t>
            </a:r>
            <a:r>
              <a:rPr lang="en-US" b="1" dirty="0"/>
              <a:t>Pa55w.rd</a:t>
            </a:r>
            <a:endParaRPr lang="en-US" dirty="0"/>
          </a:p>
          <a:p>
            <a:r>
              <a:rPr lang="en-US" b="1" dirty="0"/>
              <a:t>Note</a:t>
            </a:r>
            <a:r>
              <a:rPr lang="en-US" dirty="0"/>
              <a:t>: You do not need to sign in to </a:t>
            </a:r>
            <a:r>
              <a:rPr lang="en-US" b="1" dirty="0"/>
              <a:t>WS-011T00A-SEA-DC1</a:t>
            </a:r>
            <a:r>
              <a:rPr lang="en-US" dirty="0"/>
              <a:t>.</a:t>
            </a:r>
          </a:p>
          <a:p>
            <a:r>
              <a:rPr lang="en-US" dirty="0"/>
              <a:t>After completing the demonstration, leave all the virtual machines running. You will use them in a later demonstration.</a:t>
            </a:r>
          </a:p>
          <a:p>
            <a:r>
              <a:rPr lang="en-US" b="1" dirty="0"/>
              <a:t>Demonstration steps</a:t>
            </a:r>
          </a:p>
          <a:p>
            <a:r>
              <a:rPr lang="en-US" b="1" dirty="0"/>
              <a:t>Install Routing and Remote Access Server (VPN) using PowerShell</a:t>
            </a:r>
          </a:p>
          <a:p>
            <a:pPr marL="228600" indent="-228600">
              <a:buFont typeface="+mj-lt"/>
              <a:buAutoNum type="arabicPeriod"/>
            </a:pPr>
            <a:r>
              <a:rPr lang="en-US" dirty="0"/>
              <a:t>On </a:t>
            </a:r>
            <a:r>
              <a:rPr lang="en-US" b="1" dirty="0"/>
              <a:t>SEA-ADM1</a:t>
            </a:r>
            <a:r>
              <a:rPr lang="en-US" dirty="0"/>
              <a:t>, open a Windows PowerShell command prompt, enter the following command, and then select Enter:</a:t>
            </a:r>
            <a:br>
              <a:rPr lang="en-US" dirty="0"/>
            </a:br>
            <a:r>
              <a:rPr lang="en-US" b="1" dirty="0"/>
              <a:t>Install-</a:t>
            </a:r>
            <a:r>
              <a:rPr lang="en-US" b="1" dirty="0" err="1"/>
              <a:t>WindowsFeature</a:t>
            </a:r>
            <a:r>
              <a:rPr lang="en-US" b="1" dirty="0"/>
              <a:t> -name </a:t>
            </a:r>
            <a:r>
              <a:rPr lang="en-US" b="1" dirty="0" err="1"/>
              <a:t>RemoteAccess,Routing</a:t>
            </a:r>
            <a:r>
              <a:rPr lang="en-US" b="1" dirty="0"/>
              <a:t> -</a:t>
            </a:r>
            <a:r>
              <a:rPr lang="en-US" b="1" dirty="0" err="1"/>
              <a:t>IncludeManagementTools</a:t>
            </a:r>
            <a:br>
              <a:rPr lang="en-US" dirty="0"/>
            </a:br>
            <a:r>
              <a:rPr lang="en-US" dirty="0"/>
              <a:t>Wait for the command to complete, which should take approximately 1 minute.</a:t>
            </a:r>
          </a:p>
          <a:p>
            <a:r>
              <a:rPr lang="en-US" b="1" dirty="0"/>
              <a:t>Request certificate for SEA-ADM1</a:t>
            </a:r>
          </a:p>
          <a:p>
            <a:pPr marL="228600" indent="-228600">
              <a:buFont typeface="+mj-lt"/>
              <a:buAutoNum type="arabicPeriod"/>
            </a:pPr>
            <a:r>
              <a:rPr lang="en-US" dirty="0"/>
              <a:t>On </a:t>
            </a:r>
            <a:r>
              <a:rPr lang="en-US" b="1" dirty="0"/>
              <a:t>SEA-ADM1</a:t>
            </a:r>
            <a:r>
              <a:rPr lang="en-US" dirty="0"/>
              <a:t>, open a command prompt, enter the following command, and then select </a:t>
            </a:r>
            <a:r>
              <a:rPr lang="en-US" b="1" dirty="0"/>
              <a:t>Enter: mmc</a:t>
            </a:r>
            <a:endParaRPr lang="en-US" dirty="0"/>
          </a:p>
          <a:p>
            <a:pPr marL="228600" indent="-228600">
              <a:buFont typeface="+mj-lt"/>
              <a:buAutoNum type="arabicPeriod"/>
            </a:pPr>
            <a:r>
              <a:rPr lang="en-US" dirty="0"/>
              <a:t>Add the Certificates snap-in for the Computer account and Local computer.</a:t>
            </a:r>
          </a:p>
          <a:p>
            <a:pPr marL="228600" indent="-228600">
              <a:buFont typeface="+mj-lt"/>
              <a:buAutoNum type="arabicPeriod"/>
            </a:pPr>
            <a:r>
              <a:rPr lang="en-US" dirty="0"/>
              <a:t>In the Certificates snap-in console tree, navigate to </a:t>
            </a:r>
            <a:r>
              <a:rPr lang="en-US" b="1" dirty="0"/>
              <a:t>Certificates (local)\Personal</a:t>
            </a:r>
            <a:r>
              <a:rPr lang="en-US" dirty="0"/>
              <a:t>, and then request a new certificate.</a:t>
            </a:r>
          </a:p>
          <a:p>
            <a:pPr marL="228600" indent="-228600">
              <a:buFont typeface="+mj-lt"/>
              <a:buAutoNum type="arabicPeriod"/>
            </a:pPr>
            <a:r>
              <a:rPr lang="en-US" dirty="0"/>
              <a:t>Under </a:t>
            </a:r>
            <a:r>
              <a:rPr lang="en-US" b="1" dirty="0"/>
              <a:t>Request Certificates</a:t>
            </a:r>
            <a:r>
              <a:rPr lang="en-US" dirty="0"/>
              <a:t>, configure the Contoso Web Server certificate with the following setting:</a:t>
            </a:r>
          </a:p>
          <a:p>
            <a:pPr lvl="1"/>
            <a:r>
              <a:rPr lang="en-US" dirty="0"/>
              <a:t>Subject name: Under </a:t>
            </a:r>
            <a:r>
              <a:rPr lang="en-US" b="1" dirty="0"/>
              <a:t>Common name</a:t>
            </a:r>
            <a:r>
              <a:rPr lang="en-US" dirty="0"/>
              <a:t>, enter </a:t>
            </a:r>
            <a:r>
              <a:rPr lang="en-US" b="1" dirty="0">
                <a:hlinkClick r:id="rId3" tooltip="http://vpn.contoso.com"/>
              </a:rPr>
              <a:t>vpn.contoso.com</a:t>
            </a:r>
            <a:endParaRPr lang="en-US" dirty="0"/>
          </a:p>
          <a:p>
            <a:pPr lvl="1"/>
            <a:r>
              <a:rPr lang="en-US" dirty="0"/>
              <a:t>Friendly name: </a:t>
            </a:r>
            <a:r>
              <a:rPr lang="en-US" b="1" dirty="0"/>
              <a:t>Contoso VPN</a:t>
            </a:r>
            <a:endParaRPr lang="en-US" dirty="0"/>
          </a:p>
          <a:p>
            <a:pPr marL="228600" indent="-228600">
              <a:buFont typeface="+mj-lt"/>
              <a:buAutoNum type="arabicPeriod"/>
            </a:pPr>
            <a:r>
              <a:rPr lang="en-US" dirty="0"/>
              <a:t>In the Certificates snap-in, expand </a:t>
            </a:r>
            <a:r>
              <a:rPr lang="en-US" b="1" dirty="0"/>
              <a:t>Personal and select Certificates</a:t>
            </a:r>
            <a:r>
              <a:rPr lang="en-US" dirty="0"/>
              <a:t>, and then, in the </a:t>
            </a:r>
            <a:r>
              <a:rPr lang="en-US" b="1" dirty="0"/>
              <a:t>details</a:t>
            </a:r>
            <a:r>
              <a:rPr lang="en-US" dirty="0"/>
              <a:t> pane, verify that a new certificate with the name </a:t>
            </a:r>
            <a:r>
              <a:rPr lang="en-US" b="1" dirty="0">
                <a:hlinkClick r:id="rId3" tooltip="http://vpn.contoso.com"/>
              </a:rPr>
              <a:t>vpn.contoso.com</a:t>
            </a:r>
            <a:r>
              <a:rPr lang="en-US" dirty="0"/>
              <a:t> is enrolled with Intended Purposes of Server Authentication.</a:t>
            </a:r>
          </a:p>
          <a:p>
            <a:pPr marL="228600" indent="-228600">
              <a:buFont typeface="+mj-lt"/>
              <a:buAutoNum type="arabicPeriod"/>
            </a:pPr>
            <a:r>
              <a:rPr lang="en-US" dirty="0"/>
              <a:t>Close the </a:t>
            </a:r>
            <a:r>
              <a:rPr lang="en-US" b="1" dirty="0"/>
              <a:t>Microsoft Management Console (MMC)</a:t>
            </a:r>
            <a:r>
              <a:rPr lang="en-US" dirty="0"/>
              <a:t>. When you receive a prompt to save the settings, select </a:t>
            </a:r>
            <a:r>
              <a:rPr lang="en-US" b="1" dirty="0"/>
              <a:t>No</a:t>
            </a:r>
            <a:r>
              <a:rPr lang="en-US" dirty="0"/>
              <a:t>.</a:t>
            </a:r>
          </a:p>
        </p:txBody>
      </p:sp>
      <p:sp>
        <p:nvSpPr>
          <p:cNvPr id="4" name="Header Placeholder 3"/>
          <p:cNvSpPr>
            <a:spLocks noGrp="1"/>
          </p:cNvSpPr>
          <p:nvPr>
            <p:ph type="hdr" sz="quarter" idx="10"/>
          </p:nvPr>
        </p:nvSpPr>
        <p:spPr/>
        <p:txBody>
          <a:bodyPr/>
          <a:lstStyle/>
          <a:p>
            <a:r>
              <a:rPr lang="en-CA" dirty="0"/>
              <a:t>WS-011 Windows Server 2019 Administration</a:t>
            </a:r>
            <a:endParaRPr lang="en-US"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8" name="Date Placeholder 5">
            <a:extLst>
              <a:ext uri="{FF2B5EF4-FFF2-40B4-BE49-F238E27FC236}">
                <a16:creationId xmlns:a16="http://schemas.microsoft.com/office/drawing/2014/main" id="{7FA929EE-F1B4-4503-8C3A-C75119F1EA0D}"/>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9" name="Footer Placeholder 4">
            <a:extLst>
              <a:ext uri="{FF2B5EF4-FFF2-40B4-BE49-F238E27FC236}">
                <a16:creationId xmlns:a16="http://schemas.microsoft.com/office/drawing/2014/main" id="{84FF381B-8496-4E36-B6E6-DE08FE214216}"/>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392910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Change the HTTPS bindings</a:t>
            </a:r>
          </a:p>
          <a:p>
            <a:pPr marL="228600" indent="-228600">
              <a:buFont typeface="+mj-lt"/>
              <a:buAutoNum type="arabicPeriod"/>
            </a:pPr>
            <a:r>
              <a:rPr lang="en-US" dirty="0"/>
              <a:t>Open the </a:t>
            </a:r>
            <a:r>
              <a:rPr lang="en-US" b="1" dirty="0"/>
              <a:t>Internet Information Services (IIS) Manager console</a:t>
            </a:r>
            <a:r>
              <a:rPr lang="en-US" dirty="0"/>
              <a:t>.</a:t>
            </a:r>
          </a:p>
          <a:p>
            <a:pPr marL="228600" indent="-228600">
              <a:buFont typeface="+mj-lt"/>
              <a:buAutoNum type="arabicPeriod"/>
            </a:pPr>
            <a:r>
              <a:rPr lang="en-US" dirty="0"/>
              <a:t>In </a:t>
            </a:r>
            <a:r>
              <a:rPr lang="en-US" b="1" dirty="0"/>
              <a:t>Internet Information Services (IIS) Manager</a:t>
            </a:r>
            <a:r>
              <a:rPr lang="en-US" dirty="0"/>
              <a:t>, in the console tree, navigate to </a:t>
            </a:r>
            <a:r>
              <a:rPr lang="en-US" b="1" dirty="0"/>
              <a:t>SEA-ADM1/Sites</a:t>
            </a:r>
            <a:r>
              <a:rPr lang="en-US" dirty="0"/>
              <a:t>, and then select </a:t>
            </a:r>
            <a:r>
              <a:rPr lang="en-US" b="1" dirty="0"/>
              <a:t>Default Web site</a:t>
            </a:r>
            <a:r>
              <a:rPr lang="en-US" dirty="0"/>
              <a:t>.</a:t>
            </a:r>
          </a:p>
          <a:p>
            <a:pPr marL="228600" indent="-228600">
              <a:buFont typeface="+mj-lt"/>
              <a:buAutoNum type="arabicPeriod"/>
            </a:pPr>
            <a:r>
              <a:rPr lang="en-US" dirty="0"/>
              <a:t>Configure site bindings by selecting </a:t>
            </a:r>
            <a:r>
              <a:rPr lang="en-US" b="1" dirty="0"/>
              <a:t>Contoso VPN as SSL Certificate</a:t>
            </a:r>
            <a:r>
              <a:rPr lang="en-US" dirty="0"/>
              <a:t>. When prompted, select </a:t>
            </a:r>
            <a:r>
              <a:rPr lang="en-US" b="1" dirty="0"/>
              <a:t>Yes</a:t>
            </a:r>
            <a:r>
              <a:rPr lang="en-US" dirty="0"/>
              <a:t>.</a:t>
            </a:r>
          </a:p>
          <a:p>
            <a:pPr marL="228600" indent="-228600">
              <a:buFont typeface="+mj-lt"/>
              <a:buAutoNum type="arabicPeriod"/>
            </a:pPr>
            <a:r>
              <a:rPr lang="en-US" dirty="0"/>
              <a:t>Close the </a:t>
            </a:r>
            <a:r>
              <a:rPr lang="en-US" b="1" dirty="0"/>
              <a:t>Internet Information Services (IIS) Manager</a:t>
            </a:r>
            <a:r>
              <a:rPr lang="en-US" dirty="0"/>
              <a:t> console.</a:t>
            </a:r>
          </a:p>
          <a:p>
            <a:r>
              <a:rPr lang="en-US" b="1" dirty="0"/>
              <a:t>Configure and enable VPN configuration</a:t>
            </a:r>
          </a:p>
          <a:p>
            <a:pPr marL="228600" indent="-228600">
              <a:buFont typeface="+mj-lt"/>
              <a:buAutoNum type="arabicPeriod"/>
            </a:pPr>
            <a:r>
              <a:rPr lang="en-US" dirty="0"/>
              <a:t>On </a:t>
            </a:r>
            <a:r>
              <a:rPr lang="en-US" b="1" dirty="0"/>
              <a:t>SEA-ADM1</a:t>
            </a:r>
            <a:r>
              <a:rPr lang="en-US" dirty="0"/>
              <a:t>, open </a:t>
            </a:r>
            <a:r>
              <a:rPr lang="en-US" b="1" dirty="0"/>
              <a:t>Routing and Remote Access</a:t>
            </a:r>
            <a:r>
              <a:rPr lang="en-US" dirty="0"/>
              <a:t>.</a:t>
            </a:r>
          </a:p>
          <a:p>
            <a:pPr marL="228600" indent="-228600">
              <a:buFont typeface="+mj-lt"/>
              <a:buAutoNum type="arabicPeriod"/>
            </a:pPr>
            <a:r>
              <a:rPr lang="en-US" dirty="0"/>
              <a:t>Right-click </a:t>
            </a:r>
            <a:r>
              <a:rPr lang="en-US" b="1" dirty="0"/>
              <a:t>SEA-ADM1 (local)</a:t>
            </a:r>
            <a:r>
              <a:rPr lang="en-US" dirty="0"/>
              <a:t> or access the context menu, and then select </a:t>
            </a:r>
            <a:r>
              <a:rPr lang="en-US" b="1" dirty="0"/>
              <a:t>Configure and Enable Routing and Remote Access</a:t>
            </a:r>
            <a:r>
              <a:rPr lang="en-US" dirty="0"/>
              <a:t>.</a:t>
            </a:r>
          </a:p>
          <a:p>
            <a:pPr marL="228600" indent="-228600">
              <a:buFont typeface="+mj-lt"/>
              <a:buAutoNum type="arabicPeriod"/>
            </a:pPr>
            <a:r>
              <a:rPr lang="en-US" dirty="0"/>
              <a:t>On the </a:t>
            </a:r>
            <a:r>
              <a:rPr lang="en-US" b="1" dirty="0"/>
              <a:t>Welcome to Routing and Remote Access Server Setup Wizard</a:t>
            </a:r>
            <a:r>
              <a:rPr lang="en-US" dirty="0"/>
              <a:t>, select </a:t>
            </a:r>
            <a:r>
              <a:rPr lang="en-US" b="1" dirty="0"/>
              <a:t>Next</a:t>
            </a:r>
            <a:r>
              <a:rPr lang="en-US" dirty="0"/>
              <a:t>.</a:t>
            </a:r>
          </a:p>
          <a:p>
            <a:pPr marL="228600" indent="-228600">
              <a:buFont typeface="+mj-lt"/>
              <a:buAutoNum type="arabicPeriod"/>
            </a:pPr>
            <a:r>
              <a:rPr lang="en-US" dirty="0"/>
              <a:t>On the </a:t>
            </a:r>
            <a:r>
              <a:rPr lang="en-US" b="1" dirty="0"/>
              <a:t>Configuration</a:t>
            </a:r>
            <a:r>
              <a:rPr lang="en-US" dirty="0"/>
              <a:t> page, select </a:t>
            </a:r>
            <a:r>
              <a:rPr lang="en-US" b="1" dirty="0"/>
              <a:t>Custom configuration</a:t>
            </a:r>
            <a:r>
              <a:rPr lang="en-US" dirty="0"/>
              <a:t>, and then select </a:t>
            </a:r>
            <a:r>
              <a:rPr lang="en-US" b="1" dirty="0"/>
              <a:t>Next</a:t>
            </a:r>
            <a:r>
              <a:rPr lang="en-US" dirty="0"/>
              <a:t>.</a:t>
            </a:r>
          </a:p>
          <a:p>
            <a:pPr marL="228600" indent="-228600">
              <a:buFont typeface="+mj-lt"/>
              <a:buAutoNum type="arabicPeriod"/>
            </a:pPr>
            <a:r>
              <a:rPr lang="en-US" dirty="0"/>
              <a:t>On the </a:t>
            </a:r>
            <a:r>
              <a:rPr lang="en-US" b="1" dirty="0"/>
              <a:t>Custom Configuration</a:t>
            </a:r>
            <a:r>
              <a:rPr lang="en-US" dirty="0"/>
              <a:t> page, select </a:t>
            </a:r>
            <a:r>
              <a:rPr lang="en-US" b="1" dirty="0"/>
              <a:t>VPN access and LAN routing</a:t>
            </a:r>
            <a:r>
              <a:rPr lang="en-US" dirty="0"/>
              <a:t>, and then select </a:t>
            </a:r>
            <a:r>
              <a:rPr lang="en-US" b="1" dirty="0"/>
              <a:t>Next</a:t>
            </a:r>
            <a:r>
              <a:rPr lang="en-US" dirty="0"/>
              <a:t>.</a:t>
            </a:r>
          </a:p>
          <a:p>
            <a:pPr marL="228600" indent="-228600">
              <a:buFont typeface="+mj-lt"/>
              <a:buAutoNum type="arabicPeriod"/>
            </a:pPr>
            <a:r>
              <a:rPr lang="en-US" dirty="0"/>
              <a:t>On the </a:t>
            </a:r>
            <a:r>
              <a:rPr lang="en-US" b="1" dirty="0"/>
              <a:t>Completing the Routing and Remote Access Server Setup Wizard</a:t>
            </a:r>
            <a:r>
              <a:rPr lang="en-US" dirty="0"/>
              <a:t> page, select </a:t>
            </a:r>
            <a:r>
              <a:rPr lang="en-US" b="1" dirty="0"/>
              <a:t>Finish</a:t>
            </a:r>
            <a:r>
              <a:rPr lang="en-US" dirty="0"/>
              <a:t>. When prompted, select </a:t>
            </a:r>
            <a:r>
              <a:rPr lang="en-US" b="1" dirty="0"/>
              <a:t>Start service</a:t>
            </a:r>
            <a:r>
              <a:rPr lang="en-US" dirty="0"/>
              <a:t>.</a:t>
            </a:r>
          </a:p>
          <a:p>
            <a:r>
              <a:rPr lang="en-US" b="1" dirty="0"/>
              <a:t>Review the default VPN configuration</a:t>
            </a:r>
          </a:p>
          <a:p>
            <a:pPr marL="228600" indent="-228600">
              <a:buFont typeface="+mj-lt"/>
              <a:buAutoNum type="arabicPeriod"/>
            </a:pPr>
            <a:r>
              <a:rPr lang="en-US" dirty="0"/>
              <a:t>Expand </a:t>
            </a:r>
            <a:r>
              <a:rPr lang="en-US" b="1" dirty="0"/>
              <a:t>SEA-ADM1 (local)</a:t>
            </a:r>
            <a:r>
              <a:rPr lang="en-US" dirty="0"/>
              <a:t>, right-click </a:t>
            </a:r>
            <a:r>
              <a:rPr lang="en-US" b="1" dirty="0"/>
              <a:t>Ports</a:t>
            </a:r>
            <a:r>
              <a:rPr lang="en-US" dirty="0"/>
              <a:t> or access the context menu, and then select </a:t>
            </a:r>
            <a:r>
              <a:rPr lang="en-US" b="1" dirty="0"/>
              <a:t>Properties</a:t>
            </a:r>
            <a:r>
              <a:rPr lang="en-US" dirty="0"/>
              <a:t>.</a:t>
            </a:r>
          </a:p>
          <a:p>
            <a:pPr marL="228600" indent="-228600">
              <a:buFont typeface="+mj-lt"/>
              <a:buAutoNum type="arabicPeriod"/>
            </a:pPr>
            <a:r>
              <a:rPr lang="en-US" dirty="0"/>
              <a:t>Verify that 128 ports exist for </a:t>
            </a:r>
            <a:r>
              <a:rPr lang="en-US" b="1" dirty="0"/>
              <a:t>Wan Miniport (SSTP)</a:t>
            </a:r>
            <a:r>
              <a:rPr lang="en-US" dirty="0"/>
              <a:t>, </a:t>
            </a:r>
            <a:r>
              <a:rPr lang="en-US" b="1" dirty="0"/>
              <a:t>Wan Miniport (IKEv2)</a:t>
            </a:r>
            <a:r>
              <a:rPr lang="en-US" dirty="0"/>
              <a:t>, and </a:t>
            </a:r>
            <a:r>
              <a:rPr lang="en-US" b="1" dirty="0"/>
              <a:t>Wan Miniport (L2TP)</a:t>
            </a:r>
            <a:r>
              <a:rPr lang="en-US" dirty="0"/>
              <a:t>. Change the number of ports to five, for each type of connection. Disable the use of </a:t>
            </a:r>
            <a:r>
              <a:rPr lang="en-US" b="1" dirty="0"/>
              <a:t>Wan Miniport (PPTP)</a:t>
            </a:r>
            <a:r>
              <a:rPr lang="en-US" dirty="0"/>
              <a:t>.</a:t>
            </a:r>
          </a:p>
          <a:p>
            <a:pPr marL="228600" indent="-228600">
              <a:buFont typeface="+mj-lt"/>
              <a:buAutoNum type="arabicPeriod"/>
            </a:pPr>
            <a:r>
              <a:rPr lang="en-US" dirty="0"/>
              <a:t>Close the </a:t>
            </a:r>
            <a:r>
              <a:rPr lang="en-US" b="1" dirty="0"/>
              <a:t>Ports Properties</a:t>
            </a:r>
            <a:r>
              <a:rPr lang="en-US" dirty="0"/>
              <a:t> dialog box, and when prompted, select </a:t>
            </a:r>
            <a:r>
              <a:rPr lang="en-US" b="1" dirty="0"/>
              <a:t>Yes</a:t>
            </a:r>
            <a:r>
              <a:rPr lang="en-US" dirty="0"/>
              <a:t>.</a:t>
            </a:r>
          </a:p>
          <a:p>
            <a:pPr marL="228600" indent="-228600">
              <a:buFont typeface="+mj-lt"/>
              <a:buAutoNum type="arabicPeriod"/>
            </a:pPr>
            <a:r>
              <a:rPr lang="en-US" dirty="0"/>
              <a:t>Right-click </a:t>
            </a:r>
            <a:r>
              <a:rPr lang="en-US" b="1" dirty="0"/>
              <a:t>SEA-ADM1 (local)</a:t>
            </a:r>
            <a:r>
              <a:rPr lang="en-US" dirty="0"/>
              <a:t> or access the context menu, and then select </a:t>
            </a:r>
            <a:r>
              <a:rPr lang="en-US" b="1" dirty="0"/>
              <a:t>Properties</a:t>
            </a:r>
            <a:r>
              <a:rPr lang="en-US" dirty="0"/>
              <a:t>.</a:t>
            </a:r>
          </a:p>
          <a:p>
            <a:pPr marL="228600" indent="-228600">
              <a:buFont typeface="+mj-lt"/>
              <a:buAutoNum type="arabicPeriod"/>
            </a:pPr>
            <a:r>
              <a:rPr lang="en-US" dirty="0"/>
              <a:t>On the </a:t>
            </a:r>
            <a:r>
              <a:rPr lang="en-US" b="1" dirty="0"/>
              <a:t>General</a:t>
            </a:r>
            <a:r>
              <a:rPr lang="en-US" dirty="0"/>
              <a:t> tab, verify that </a:t>
            </a:r>
            <a:r>
              <a:rPr lang="en-US" b="1" dirty="0"/>
              <a:t>IPv4 Remote access server</a:t>
            </a:r>
            <a:r>
              <a:rPr lang="en-US" dirty="0"/>
              <a:t> is selected.</a:t>
            </a:r>
          </a:p>
          <a:p>
            <a:pPr marL="228600" indent="-228600">
              <a:buFont typeface="+mj-lt"/>
              <a:buAutoNum type="arabicPeriod"/>
            </a:pPr>
            <a:r>
              <a:rPr lang="en-US" dirty="0"/>
              <a:t>On the </a:t>
            </a:r>
            <a:r>
              <a:rPr lang="en-US" b="1" dirty="0"/>
              <a:t>Security</a:t>
            </a:r>
            <a:r>
              <a:rPr lang="en-US" dirty="0"/>
              <a:t> tab, select the drop-down arrow next to </a:t>
            </a:r>
            <a:r>
              <a:rPr lang="en-US" b="1" dirty="0"/>
              <a:t>Certificate</a:t>
            </a:r>
            <a:r>
              <a:rPr lang="en-US" dirty="0"/>
              <a:t>, and then select </a:t>
            </a:r>
            <a:r>
              <a:rPr lang="en-US" b="1" dirty="0">
                <a:hlinkClick r:id="rId3" tooltip="http://vpn-contoso.com"/>
              </a:rPr>
              <a:t>vpn-contoso.com</a:t>
            </a:r>
            <a:r>
              <a:rPr lang="en-US" dirty="0"/>
              <a:t>.</a:t>
            </a:r>
          </a:p>
          <a:p>
            <a:pPr marL="228600" indent="-228600">
              <a:buFont typeface="+mj-lt"/>
              <a:buAutoNum type="arabicPeriod"/>
            </a:pPr>
            <a:r>
              <a:rPr lang="en-US" dirty="0"/>
              <a:t>Select </a:t>
            </a:r>
            <a:r>
              <a:rPr lang="en-US" b="1" dirty="0"/>
              <a:t>Authentication Methods</a:t>
            </a:r>
            <a:r>
              <a:rPr lang="en-US" dirty="0"/>
              <a:t>, and then verify that </a:t>
            </a:r>
            <a:r>
              <a:rPr lang="en-US" b="1" dirty="0"/>
              <a:t>EAP</a:t>
            </a:r>
            <a:r>
              <a:rPr lang="en-US" dirty="0"/>
              <a:t> is selected as the authentication protocol.</a:t>
            </a:r>
          </a:p>
          <a:p>
            <a:pPr marL="228600" indent="-228600">
              <a:buFont typeface="+mj-lt"/>
              <a:buAutoNum type="arabicPeriod"/>
            </a:pPr>
            <a:r>
              <a:rPr lang="en-US" dirty="0"/>
              <a:t>On the </a:t>
            </a:r>
            <a:r>
              <a:rPr lang="en-US" b="1" dirty="0"/>
              <a:t>IPv4</a:t>
            </a:r>
            <a:r>
              <a:rPr lang="en-US" dirty="0"/>
              <a:t> tab, verify that the VPN server is configured to assign IPv4 addressing by using a Dynamic Host Configuration Protocol (DHCP).</a:t>
            </a:r>
          </a:p>
          <a:p>
            <a:pPr marL="228600" indent="-228600">
              <a:buFont typeface="+mj-lt"/>
              <a:buAutoNum type="arabicPeriod"/>
            </a:pPr>
            <a:r>
              <a:rPr lang="en-US" dirty="0"/>
              <a:t>To close the </a:t>
            </a:r>
            <a:r>
              <a:rPr lang="en-US" b="1" dirty="0"/>
              <a:t>SEA-ADM1 (local) Properties</a:t>
            </a:r>
            <a:r>
              <a:rPr lang="en-US" dirty="0"/>
              <a:t> dialog box, select </a:t>
            </a:r>
            <a:r>
              <a:rPr lang="en-US" b="1" dirty="0"/>
              <a:t>OK</a:t>
            </a:r>
            <a:r>
              <a:rPr lang="en-US" dirty="0"/>
              <a:t>, and then when you receive a prompt, select </a:t>
            </a:r>
            <a:r>
              <a:rPr lang="en-US" b="1" dirty="0"/>
              <a:t>Yes</a:t>
            </a:r>
            <a:r>
              <a:rPr lang="en-US" dirty="0"/>
              <a:t>.</a:t>
            </a:r>
          </a:p>
          <a:p>
            <a:r>
              <a:rPr lang="en-US" dirty="0"/>
              <a:t>After completing the demonstration, leave all the virtual machines running. You will use them in a later demonstration.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14</a:t>
            </a:fld>
            <a:endParaRPr lang="en-US" dirty="0"/>
          </a:p>
        </p:txBody>
      </p:sp>
      <p:sp>
        <p:nvSpPr>
          <p:cNvPr id="6" name="Header Placeholder 5"/>
          <p:cNvSpPr>
            <a:spLocks noGrp="1"/>
          </p:cNvSpPr>
          <p:nvPr>
            <p:ph type="hdr" sz="quarter"/>
          </p:nvPr>
        </p:nvSpPr>
        <p:spPr/>
        <p:txBody>
          <a:bodyPr/>
          <a:lstStyle/>
          <a:p>
            <a:r>
              <a:rPr lang="en-CA" dirty="0"/>
              <a:t>WS-011 Windows Server 2019 Administration</a:t>
            </a:r>
            <a:endParaRPr lang="en-US" dirty="0"/>
          </a:p>
        </p:txBody>
      </p:sp>
      <p:sp>
        <p:nvSpPr>
          <p:cNvPr id="7" name="Footer Placeholder 6"/>
          <p:cNvSpPr>
            <a:spLocks noGrp="1"/>
          </p:cNvSpPr>
          <p:nvPr>
            <p:ph type="ftr" sz="quarter" idx="4"/>
          </p:nvPr>
        </p:nvSpPr>
        <p:spPr/>
        <p:txBody>
          <a:bodyPr/>
          <a:lstStyle/>
          <a:p>
            <a:r>
              <a:rPr lang="en-US"/>
              <a:t>© Microsoft Corporation</a:t>
            </a:r>
            <a:endParaRPr lang="en-US" dirty="0"/>
          </a:p>
        </p:txBody>
      </p:sp>
      <p:sp>
        <p:nvSpPr>
          <p:cNvPr id="9" name="Date Placeholder 5">
            <a:extLst>
              <a:ext uri="{FF2B5EF4-FFF2-40B4-BE49-F238E27FC236}">
                <a16:creationId xmlns:a16="http://schemas.microsoft.com/office/drawing/2014/main" id="{9DFC2CF2-F080-4B58-8703-C7653A86FE73}"/>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Tree>
    <p:extLst>
      <p:ext uri="{BB962C8B-B14F-4D97-AF65-F5344CB8AC3E}">
        <p14:creationId xmlns:p14="http://schemas.microsoft.com/office/powerpoint/2010/main" val="301919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
        <p:nvSpPr>
          <p:cNvPr id="7" name="Date Placeholder 5">
            <a:extLst>
              <a:ext uri="{FF2B5EF4-FFF2-40B4-BE49-F238E27FC236}">
                <a16:creationId xmlns:a16="http://schemas.microsoft.com/office/drawing/2014/main" id="{36C72B84-0C29-4585-AC3F-23DF0BC3F484}"/>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90754785-54E9-4382-813E-572663CA4F3D}"/>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598666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IN" sz="1000" dirty="0">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
        <p:nvSpPr>
          <p:cNvPr id="7" name="Date Placeholder 5">
            <a:extLst>
              <a:ext uri="{FF2B5EF4-FFF2-40B4-BE49-F238E27FC236}">
                <a16:creationId xmlns:a16="http://schemas.microsoft.com/office/drawing/2014/main" id="{E02D79FE-3012-460C-8070-E50EF5265B91}"/>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002E70CD-28CE-47E0-8783-A410EE8A59EC}"/>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940567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Describe the NPS role service. The students should understand that policies created on Remote Access servers are local to the server that is hosting the role. In the case of NPS as a RADIUS server, an environment with numerous Remote Access servers can store all the policies in one place: on the NPS RADIUS (Remote Authentication Dial-In User Service) server. This eliminates the need to duplicate the policies on individual servers. Detailed logging and accounting is also available when you use the RADIUS authentication and authorization service.</a:t>
            </a:r>
          </a:p>
          <a:p>
            <a:r>
              <a:rPr lang="en-US" dirty="0"/>
              <a:t>When using NPS as a RADIUS server, you configure the following network access servers (NASs):</a:t>
            </a:r>
          </a:p>
          <a:p>
            <a:pPr marL="171450" indent="-171450">
              <a:buFont typeface="Arial" panose="020B0604020202020204" pitchFamily="34" charset="0"/>
              <a:buChar char="•"/>
            </a:pPr>
            <a:r>
              <a:rPr lang="en-US" dirty="0"/>
              <a:t>VPN servers</a:t>
            </a:r>
          </a:p>
          <a:p>
            <a:pPr marL="171450" indent="-171450">
              <a:buFont typeface="Arial" panose="020B0604020202020204" pitchFamily="34" charset="0"/>
              <a:buChar char="•"/>
            </a:pPr>
            <a:r>
              <a:rPr lang="en-US" dirty="0"/>
              <a:t>Wireless access points</a:t>
            </a:r>
          </a:p>
          <a:p>
            <a:pPr marL="171450" indent="-171450">
              <a:buFont typeface="Arial" panose="020B0604020202020204" pitchFamily="34" charset="0"/>
              <a:buChar char="•"/>
            </a:pPr>
            <a:r>
              <a:rPr lang="en-US" dirty="0"/>
              <a:t>Remote Desktop (RD) Gateway servers</a:t>
            </a:r>
          </a:p>
          <a:p>
            <a:pPr marL="171450" indent="-171450">
              <a:buFont typeface="Arial" panose="020B0604020202020204" pitchFamily="34" charset="0"/>
              <a:buChar char="•"/>
            </a:pPr>
            <a:r>
              <a:rPr lang="en-US" dirty="0"/>
              <a:t>Outsourced VPN, dial-up or wireless access</a:t>
            </a:r>
          </a:p>
          <a:p>
            <a:pPr marL="171450" indent="-171450">
              <a:buFont typeface="Arial" panose="020B0604020202020204" pitchFamily="34" charset="0"/>
              <a:buChar char="•"/>
            </a:pPr>
            <a:r>
              <a:rPr lang="en-US" dirty="0"/>
              <a:t>Internet access</a:t>
            </a:r>
          </a:p>
          <a:p>
            <a:pPr marL="171450" indent="-171450">
              <a:buFont typeface="Arial" panose="020B0604020202020204" pitchFamily="34" charset="0"/>
              <a:buChar char="•"/>
            </a:pPr>
            <a:r>
              <a:rPr lang="en-US" dirty="0"/>
              <a:t>Authenticated access to extranet resources for business partners.</a:t>
            </a:r>
          </a:p>
          <a:p>
            <a:r>
              <a:rPr lang="en-US" dirty="0"/>
              <a:t>NPS can also function as a RADIUS proxy. In this scenario, you configure the NPS server as a RADIUS proxy that forwards connection requests to remote RADIUS server groups in two different, nontrusted domains. The default connection request policy is deleted, and two new connection request policies are created to forward requests to two different domains. In this example, NPS doesn't process any connection requests on the local server. Instead, it forwards connection requests to NPS or other RADIUS servers.</a:t>
            </a:r>
          </a:p>
          <a:p>
            <a:r>
              <a:rPr lang="en-US" dirty="0"/>
              <a:t>Mention to the students that the Network Policy Server can't be installed on Server Core editions of Windows Server.</a:t>
            </a:r>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
        <p:nvSpPr>
          <p:cNvPr id="7" name="Date Placeholder 5">
            <a:extLst>
              <a:ext uri="{FF2B5EF4-FFF2-40B4-BE49-F238E27FC236}">
                <a16:creationId xmlns:a16="http://schemas.microsoft.com/office/drawing/2014/main" id="{EEF83BF7-556D-4863-AD06-C3A3831C0D75}"/>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CC6BC274-D7CF-46D1-9BFE-5C856C0F6FE6}"/>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4085685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Give a brief overview of the tools you can use to configure and manage NPS.</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
        <p:nvSpPr>
          <p:cNvPr id="7" name="Date Placeholder 5">
            <a:extLst>
              <a:ext uri="{FF2B5EF4-FFF2-40B4-BE49-F238E27FC236}">
                <a16:creationId xmlns:a16="http://schemas.microsoft.com/office/drawing/2014/main" id="{5662B4FB-CC76-4D3F-88E0-529ABF73DC32}"/>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ECDA4C6A-F050-4159-BE3C-51BD64ED9F6C}"/>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2869627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We don't recommend password-based authentication because it doesn't provide strong security. When you allow password-based authentication, it's processed from the most secure, MS-CHAPv2, to the least secure, unauthenticated access. Ensure that the students realize that, if the clients using the service are all Microsoft clients, MS-CHAPv2 (Microsoft Challenge Handshake Authentication Protocol version 2) should be the only method allowed for a password-based solution. If you require support for clients that aren't associated with Microsoft, you should consider upgrading those </a:t>
            </a:r>
            <a:r>
              <a:rPr lang="en-US" dirty="0" err="1"/>
              <a:t>os´es</a:t>
            </a:r>
            <a:r>
              <a:rPr lang="en-US" dirty="0"/>
              <a:t> as nearly all modern </a:t>
            </a:r>
            <a:r>
              <a:rPr lang="en-US" dirty="0" err="1"/>
              <a:t>os</a:t>
            </a:r>
            <a:r>
              <a:rPr lang="en-US" dirty="0"/>
              <a:t> supports EAP. Password Authentication Protocol (PAP) is plain text and any packet sniffer can capture the transmission in plain text. Unauthenticated access is required for guest account access and you should never use it.</a:t>
            </a:r>
          </a:p>
          <a:p>
            <a:r>
              <a:rPr lang="en-US" dirty="0"/>
              <a:t>Emphasize that students should avoid using PAP, SPAP, CHAP, or MS-CHAP. They are highly insecure.</a:t>
            </a:r>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
        <p:nvSpPr>
          <p:cNvPr id="7" name="Date Placeholder 5">
            <a:extLst>
              <a:ext uri="{FF2B5EF4-FFF2-40B4-BE49-F238E27FC236}">
                <a16:creationId xmlns:a16="http://schemas.microsoft.com/office/drawing/2014/main" id="{65C683E4-66CD-46C8-A291-3F07BA3D063A}"/>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A5CF16B0-A6CF-47AF-ACE4-2DD569A09227}"/>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1116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CA" dirty="0"/>
              <a:t>WS-011 Windows Server 2019 Administration</a:t>
            </a:r>
            <a:endParaRPr lang="en-US" dirty="0"/>
          </a:p>
          <a:p>
            <a:endParaRPr lang="en-US" dirty="0"/>
          </a:p>
        </p:txBody>
      </p:sp>
      <p:sp>
        <p:nvSpPr>
          <p:cNvPr id="5" name="Footer Placeholder 4"/>
          <p:cNvSpPr>
            <a:spLocks noGrp="1"/>
          </p:cNvSpPr>
          <p:nvPr>
            <p:ph type="ftr" sz="quarter" idx="11"/>
          </p:nvPr>
        </p:nvSpPr>
        <p:spPr/>
        <p:txBody>
          <a:bodyPr/>
          <a:lstStyle/>
          <a:p>
            <a:r>
              <a:rPr lang="en-US"/>
              <a:t>© Microsoft Corporation</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Slide Image Placeholder 9">
            <a:extLst>
              <a:ext uri="{FF2B5EF4-FFF2-40B4-BE49-F238E27FC236}">
                <a16:creationId xmlns:a16="http://schemas.microsoft.com/office/drawing/2014/main" id="{955F87B0-0E08-47C2-910A-7AA956C12E13}"/>
              </a:ext>
            </a:extLst>
          </p:cNvPr>
          <p:cNvSpPr>
            <a:spLocks noGrp="1" noRot="1" noChangeAspect="1"/>
          </p:cNvSpPr>
          <p:nvPr>
            <p:ph type="sldImg"/>
          </p:nvPr>
        </p:nvSpPr>
        <p:spPr>
          <a:xfrm>
            <a:off x="3810000" y="65088"/>
            <a:ext cx="2971800" cy="1671637"/>
          </a:xfrm>
        </p:spPr>
      </p:sp>
      <p:sp>
        <p:nvSpPr>
          <p:cNvPr id="11" name="Notes Placeholder 10">
            <a:extLst>
              <a:ext uri="{FF2B5EF4-FFF2-40B4-BE49-F238E27FC236}">
                <a16:creationId xmlns:a16="http://schemas.microsoft.com/office/drawing/2014/main" id="{2AEA4A79-A20A-401A-B229-D3370E7D74FE}"/>
              </a:ext>
            </a:extLst>
          </p:cNvPr>
          <p:cNvSpPr>
            <a:spLocks noGrp="1"/>
          </p:cNvSpPr>
          <p:nvPr>
            <p:ph type="body" idx="1"/>
          </p:nvPr>
        </p:nvSpPr>
        <p:spPr/>
        <p:txBody>
          <a:bodyPr/>
          <a:lstStyle/>
          <a:p>
            <a:endParaRPr lang="en-US" dirty="0"/>
          </a:p>
        </p:txBody>
      </p:sp>
      <p:sp>
        <p:nvSpPr>
          <p:cNvPr id="8" name="Date Placeholder 5">
            <a:extLst>
              <a:ext uri="{FF2B5EF4-FFF2-40B4-BE49-F238E27FC236}">
                <a16:creationId xmlns:a16="http://schemas.microsoft.com/office/drawing/2014/main" id="{6C1DB0C5-6C78-4EE8-A37F-4267B4902EFF}"/>
              </a:ext>
            </a:extLst>
          </p:cNvPr>
          <p:cNvSpPr>
            <a:spLocks noGrp="1"/>
          </p:cNvSpPr>
          <p:nvPr>
            <p:ph type="dt" idx="1"/>
          </p:nvPr>
        </p:nvSpPr>
        <p:spPr>
          <a:xfrm>
            <a:off x="63500" y="366781"/>
            <a:ext cx="3596639" cy="249284"/>
          </a:xfrm>
        </p:spPr>
        <p:txBody>
          <a:bodyPr/>
          <a:lstStyle/>
          <a:p>
            <a:r>
              <a:rPr lang="en-US" dirty="0"/>
              <a:t>10: Remote access and web services in Windows Server </a:t>
            </a:r>
          </a:p>
        </p:txBody>
      </p:sp>
    </p:spTree>
    <p:extLst>
      <p:ext uri="{BB962C8B-B14F-4D97-AF65-F5344CB8AC3E}">
        <p14:creationId xmlns:p14="http://schemas.microsoft.com/office/powerpoint/2010/main" val="209848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to the students that they should understand the following:</a:t>
            </a:r>
          </a:p>
          <a:p>
            <a:pPr marL="171450" indent="-171450">
              <a:buFont typeface="Arial" panose="020B0604020202020204" pitchFamily="34" charset="0"/>
              <a:buChar char="•"/>
            </a:pPr>
            <a:r>
              <a:rPr lang="en-US" dirty="0"/>
              <a:t>RADIUS is ideal for environments that have multiple remote access servers because it centralizes all of the policies and enables you to create them only once in NPS</a:t>
            </a:r>
          </a:p>
          <a:p>
            <a:pPr marL="171450" indent="-171450">
              <a:buFont typeface="Arial" panose="020B0604020202020204" pitchFamily="34" charset="0"/>
              <a:buChar char="•"/>
            </a:pPr>
            <a:r>
              <a:rPr lang="en-US" dirty="0"/>
              <a:t>The benefits of RADIUS server groups in load-balancing activities</a:t>
            </a:r>
          </a:p>
          <a:p>
            <a:pPr marL="171450" indent="-171450">
              <a:buFont typeface="Arial" panose="020B0604020202020204" pitchFamily="34" charset="0"/>
              <a:buChar char="•"/>
            </a:pPr>
            <a:r>
              <a:rPr lang="en-US" dirty="0"/>
              <a:t>The security benefits of having a RADIUS proxy outside the firewall</a:t>
            </a:r>
          </a:p>
          <a:p>
            <a:pPr marL="171450" indent="-171450">
              <a:buFont typeface="Arial" panose="020B0604020202020204" pitchFamily="34" charset="0"/>
              <a:buChar char="•"/>
            </a:pPr>
            <a:r>
              <a:rPr lang="en-US" dirty="0"/>
              <a:t>The security benefits of having firewall policies that allow User Datagram Protocol (UDP) 1812/1645 and 1813/1646 to open for communication between the proxy and RADIUS server internally</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
        <p:nvSpPr>
          <p:cNvPr id="7" name="Date Placeholder 5">
            <a:extLst>
              <a:ext uri="{FF2B5EF4-FFF2-40B4-BE49-F238E27FC236}">
                <a16:creationId xmlns:a16="http://schemas.microsoft.com/office/drawing/2014/main" id="{063B0414-5180-4763-BB47-A1B85F9B3D14}"/>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BF1446BF-193C-4757-A6ED-5D82CF0061BD}"/>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833941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Provide a description of connection request policies and network policies. Tell the students that you will describe to them how to configure and work with NPS policies in the upcoming demonstration.</a:t>
            </a:r>
          </a:p>
          <a:p>
            <a:r>
              <a:rPr lang="en-US" dirty="0"/>
              <a:t>Ask the students about what kind of policies they are currently using in their environments.</a:t>
            </a:r>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b="0"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
        <p:nvSpPr>
          <p:cNvPr id="7" name="Date Placeholder 5">
            <a:extLst>
              <a:ext uri="{FF2B5EF4-FFF2-40B4-BE49-F238E27FC236}">
                <a16:creationId xmlns:a16="http://schemas.microsoft.com/office/drawing/2014/main" id="{68D48A39-5172-4F2A-949C-165239E68795}"/>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E2DBEE40-4074-49C1-9B31-5732EB624E6B}"/>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264460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It is imperative that you fully understand the NPS policy processing engine. Study the topic content and familiarize yourself with the NPS policies.</a:t>
            </a:r>
          </a:p>
          <a:p>
            <a:r>
              <a:rPr lang="en-US" dirty="0"/>
              <a:t>Mention to the students that when you first deploy the NPS role, the two default network policies deny remote access to all connection attempts. You can then configure additional network policies to manage connection attempts.</a:t>
            </a:r>
          </a:p>
          <a:p>
            <a:r>
              <a:rPr lang="en-US" dirty="0"/>
              <a:t>Observe the diagram with your students.</a:t>
            </a:r>
          </a:p>
          <a:p>
            <a:pPr marL="0" marR="0" lvl="0" indent="0" algn="l" defTabSz="932742" rtl="0" eaLnBrk="1" fontAlgn="auto" latinLnBrk="0" hangingPunct="1">
              <a:lnSpc>
                <a:spcPct val="90000"/>
              </a:lnSpc>
              <a:spcBef>
                <a:spcPts val="0"/>
              </a:spcBef>
              <a:spcAft>
                <a:spcPts val="600"/>
              </a:spcAft>
              <a:buClrTx/>
              <a:buSzTx/>
              <a:buFontTx/>
              <a:buNone/>
              <a:tabLst/>
              <a:defRPr/>
            </a:pPr>
            <a:endParaRPr lang="en-US" sz="1000" dirty="0">
              <a:latin typeface="Arial"/>
              <a:ea typeface="Calibri"/>
              <a:cs typeface="Times New Roman"/>
            </a:endParaRP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
        <p:nvSpPr>
          <p:cNvPr id="7" name="Date Placeholder 5">
            <a:extLst>
              <a:ext uri="{FF2B5EF4-FFF2-40B4-BE49-F238E27FC236}">
                <a16:creationId xmlns:a16="http://schemas.microsoft.com/office/drawing/2014/main" id="{C19E4483-38F8-4D19-BB99-5853358DD29E}"/>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41162201-3D49-4ECB-873D-2B2996160F62}"/>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721630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Ask students if they know of other types of RADIUS clients than those mentioned on the slide. Emphasize that connecting clients are not RADIUS clients.</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
        <p:nvSpPr>
          <p:cNvPr id="7" name="Date Placeholder 5">
            <a:extLst>
              <a:ext uri="{FF2B5EF4-FFF2-40B4-BE49-F238E27FC236}">
                <a16:creationId xmlns:a16="http://schemas.microsoft.com/office/drawing/2014/main" id="{6C0F998D-6EAF-491D-8E3E-866089C2FB96}"/>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677FFFC8-6A0D-45AC-81EE-C586B9BF86A0}"/>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615616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that when you configure NPS as a RADIUS proxy, it receives connection attempts from RADIUS clients, and then forwards them to the appropriate RADIUS server or another RADIUS proxy for further routing. Explain the instances when an organization might require a RADIUS proxy. For example:</a:t>
            </a:r>
          </a:p>
          <a:p>
            <a:pPr marL="171450" indent="-171450">
              <a:buFont typeface="Arial" panose="020B0604020202020204" pitchFamily="34" charset="0"/>
              <a:buChar char="•"/>
            </a:pPr>
            <a:r>
              <a:rPr lang="en-US" dirty="0"/>
              <a:t>In a service provider environment such as that of an internet service provider (ISP) that offers wireless network-access services to multiple customers</a:t>
            </a:r>
          </a:p>
          <a:p>
            <a:pPr marL="171450" indent="-171450">
              <a:buFont typeface="Arial" panose="020B0604020202020204" pitchFamily="34" charset="0"/>
              <a:buChar char="•"/>
            </a:pPr>
            <a:r>
              <a:rPr lang="en-US" dirty="0"/>
              <a:t>When load balancing a large number of connection requests across multiple RADIUS servers</a:t>
            </a:r>
          </a:p>
          <a:p>
            <a:pPr marL="171450" indent="-171450">
              <a:buFont typeface="Arial" panose="020B0604020202020204" pitchFamily="34" charset="0"/>
              <a:buChar char="•"/>
            </a:pPr>
            <a:r>
              <a:rPr lang="en-US" dirty="0"/>
              <a:t>In multiple domain environments</a:t>
            </a:r>
          </a:p>
          <a:p>
            <a:pPr marL="171450" indent="-171450">
              <a:buFont typeface="Arial" panose="020B0604020202020204" pitchFamily="34" charset="0"/>
              <a:buChar char="•"/>
            </a:pPr>
            <a:r>
              <a:rPr lang="en-US" dirty="0"/>
              <a:t>In an environment with a mix of workgroup and domain computers</a:t>
            </a:r>
          </a:p>
          <a:p>
            <a:r>
              <a:rPr lang="en-US" dirty="0"/>
              <a:t>Ask the students for some examples where a RADIUS proxy is useful. Engage the students’ ideas to further the discussion and help solidify their understanding.</a:t>
            </a:r>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
        <p:nvSpPr>
          <p:cNvPr id="8" name="Header Placeholder 3">
            <a:extLst>
              <a:ext uri="{FF2B5EF4-FFF2-40B4-BE49-F238E27FC236}">
                <a16:creationId xmlns:a16="http://schemas.microsoft.com/office/drawing/2014/main" id="{C2412450-4A5E-40DD-9792-E5E468C7DACA}"/>
              </a:ext>
            </a:extLst>
          </p:cNvPr>
          <p:cNvSpPr>
            <a:spLocks noGrp="1"/>
          </p:cNvSpPr>
          <p:nvPr>
            <p:ph type="hdr" sz="quarter"/>
          </p:nvPr>
        </p:nvSpPr>
        <p:spPr>
          <a:xfrm>
            <a:off x="76199" y="81348"/>
            <a:ext cx="3596640" cy="249284"/>
          </a:xfrm>
        </p:spPr>
        <p:txBody>
          <a:bodyPr/>
          <a:lstStyle/>
          <a:p>
            <a:r>
              <a:rPr lang="en-CA" dirty="0"/>
              <a:t>WS-011 Windows Server 2019 Administration</a:t>
            </a:r>
            <a:endParaRPr lang="en-US" dirty="0"/>
          </a:p>
          <a:p>
            <a:endParaRPr lang="en-US" dirty="0"/>
          </a:p>
        </p:txBody>
      </p:sp>
      <p:sp>
        <p:nvSpPr>
          <p:cNvPr id="9" name="Date Placeholder 5">
            <a:extLst>
              <a:ext uri="{FF2B5EF4-FFF2-40B4-BE49-F238E27FC236}">
                <a16:creationId xmlns:a16="http://schemas.microsoft.com/office/drawing/2014/main" id="{1C58682E-268D-4F42-AF6F-EA7892D838FF}"/>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10" name="Footer Placeholder 4">
            <a:extLst>
              <a:ext uri="{FF2B5EF4-FFF2-40B4-BE49-F238E27FC236}">
                <a16:creationId xmlns:a16="http://schemas.microsoft.com/office/drawing/2014/main" id="{0272E55D-13AB-45BB-BA55-8C43EB52B9F3}"/>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2967073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Preparation steps</a:t>
            </a:r>
          </a:p>
          <a:p>
            <a:r>
              <a:rPr lang="en-US" dirty="0"/>
              <a:t>The required virtual machines (</a:t>
            </a:r>
            <a:r>
              <a:rPr lang="en-US" b="1" dirty="0"/>
              <a:t>WS-011T00A-SEA-DC1</a:t>
            </a:r>
            <a:r>
              <a:rPr lang="en-US" dirty="0"/>
              <a:t>, </a:t>
            </a:r>
            <a:r>
              <a:rPr lang="en-US" b="1" dirty="0"/>
              <a:t>WS-011T00A-SEA-ADM1</a:t>
            </a:r>
            <a:r>
              <a:rPr lang="en-US" dirty="0"/>
              <a:t>, and </a:t>
            </a:r>
            <a:r>
              <a:rPr lang="en-US" b="1" dirty="0"/>
              <a:t>WS-011T00A-SEA-CL1</a:t>
            </a:r>
            <a:r>
              <a:rPr lang="en-US" dirty="0"/>
              <a:t>) should be running after the previous demonstration.</a:t>
            </a:r>
          </a:p>
          <a:p>
            <a:r>
              <a:rPr lang="en-US" dirty="0"/>
              <a:t>After completing the demonstration, leave all the virtual machines running. You will use them in a later demonstration.</a:t>
            </a:r>
          </a:p>
          <a:p>
            <a:r>
              <a:rPr lang="en-US" b="1" dirty="0"/>
              <a:t>Demonstration steps</a:t>
            </a:r>
          </a:p>
          <a:p>
            <a:r>
              <a:rPr lang="en-US" b="1" dirty="0"/>
              <a:t>Configure the Remote Access policies</a:t>
            </a:r>
          </a:p>
          <a:p>
            <a:pPr marL="228600" indent="-228600">
              <a:buFont typeface="+mj-lt"/>
              <a:buAutoNum type="arabicPeriod"/>
            </a:pPr>
            <a:r>
              <a:rPr lang="en-US" dirty="0"/>
              <a:t>On </a:t>
            </a:r>
            <a:r>
              <a:rPr lang="en-US" b="1" dirty="0"/>
              <a:t>SEA-ADM1</a:t>
            </a:r>
            <a:r>
              <a:rPr lang="en-US" dirty="0"/>
              <a:t>, from </a:t>
            </a:r>
            <a:r>
              <a:rPr lang="en-US" b="1" dirty="0"/>
              <a:t>Server Manager</a:t>
            </a:r>
            <a:r>
              <a:rPr lang="en-US" dirty="0"/>
              <a:t>, open the </a:t>
            </a:r>
            <a:r>
              <a:rPr lang="en-US" b="1" dirty="0"/>
              <a:t>Network Policy Server</a:t>
            </a:r>
            <a:r>
              <a:rPr lang="en-US" dirty="0"/>
              <a:t> console.</a:t>
            </a:r>
          </a:p>
          <a:p>
            <a:pPr marL="228600" indent="-228600">
              <a:buFont typeface="+mj-lt"/>
              <a:buAutoNum type="arabicPeriod"/>
            </a:pPr>
            <a:r>
              <a:rPr lang="en-US" dirty="0"/>
              <a:t>In the </a:t>
            </a:r>
            <a:r>
              <a:rPr lang="en-US" b="1" dirty="0"/>
              <a:t>Network Policy Server</a:t>
            </a:r>
            <a:r>
              <a:rPr lang="en-US" dirty="0"/>
              <a:t> console, in the </a:t>
            </a:r>
            <a:r>
              <a:rPr lang="en-US" b="1" dirty="0"/>
              <a:t>navigation</a:t>
            </a:r>
            <a:r>
              <a:rPr lang="en-US" dirty="0"/>
              <a:t> pane, expand </a:t>
            </a:r>
            <a:r>
              <a:rPr lang="en-US" b="1" dirty="0"/>
              <a:t>Policies</a:t>
            </a:r>
            <a:r>
              <a:rPr lang="en-US" dirty="0"/>
              <a:t>, and then select </a:t>
            </a:r>
            <a:r>
              <a:rPr lang="en-US" b="1" dirty="0"/>
              <a:t>Network Policies</a:t>
            </a:r>
            <a:r>
              <a:rPr lang="en-US" dirty="0"/>
              <a:t>.</a:t>
            </a:r>
          </a:p>
          <a:p>
            <a:pPr marL="228600" indent="-228600">
              <a:buFont typeface="+mj-lt"/>
              <a:buAutoNum type="arabicPeriod"/>
            </a:pPr>
            <a:r>
              <a:rPr lang="en-US" dirty="0"/>
              <a:t>Create a new network policy by using the </a:t>
            </a:r>
            <a:r>
              <a:rPr lang="en-US" b="1" dirty="0"/>
              <a:t>New Network Policy Wizard</a:t>
            </a:r>
            <a:r>
              <a:rPr lang="en-US" dirty="0"/>
              <a:t> with the following settings:</a:t>
            </a:r>
          </a:p>
          <a:p>
            <a:pPr lvl="1"/>
            <a:r>
              <a:rPr lang="en-US" dirty="0"/>
              <a:t>Policy name: </a:t>
            </a:r>
            <a:r>
              <a:rPr lang="en-US" b="1" dirty="0"/>
              <a:t>Contoso IT VPN</a:t>
            </a:r>
            <a:endParaRPr lang="en-US" dirty="0"/>
          </a:p>
          <a:p>
            <a:pPr lvl="1"/>
            <a:r>
              <a:rPr lang="en-US" dirty="0"/>
              <a:t>Type of network access server: </a:t>
            </a:r>
            <a:r>
              <a:rPr lang="en-US" b="1" dirty="0"/>
              <a:t>Remote Access Server(VPN-Dial up)</a:t>
            </a:r>
            <a:endParaRPr lang="en-US" dirty="0"/>
          </a:p>
          <a:p>
            <a:pPr lvl="1"/>
            <a:r>
              <a:rPr lang="en-US" dirty="0"/>
              <a:t>Windows Groups: </a:t>
            </a:r>
            <a:r>
              <a:rPr lang="en-US" b="1" dirty="0"/>
              <a:t>IT</a:t>
            </a:r>
            <a:endParaRPr lang="en-US" dirty="0"/>
          </a:p>
          <a:p>
            <a:pPr lvl="1"/>
            <a:r>
              <a:rPr lang="en-US" dirty="0"/>
              <a:t>Specify Access Permission: </a:t>
            </a:r>
            <a:r>
              <a:rPr lang="en-US" b="1" dirty="0"/>
              <a:t>Access granted</a:t>
            </a:r>
            <a:endParaRPr lang="en-US" dirty="0"/>
          </a:p>
          <a:p>
            <a:pPr lvl="1"/>
            <a:r>
              <a:rPr lang="en-US" dirty="0"/>
              <a:t>Configure Authentication Methods:</a:t>
            </a:r>
          </a:p>
          <a:p>
            <a:pPr lvl="2"/>
            <a:r>
              <a:rPr lang="en-US" dirty="0"/>
              <a:t>Add Microsoft Secured password (</a:t>
            </a:r>
            <a:r>
              <a:rPr lang="en-US" b="1" dirty="0"/>
              <a:t>EAP-MSCHAP v2</a:t>
            </a:r>
            <a:r>
              <a:rPr lang="en-US" dirty="0"/>
              <a:t>)</a:t>
            </a:r>
          </a:p>
          <a:p>
            <a:pPr lvl="2"/>
            <a:r>
              <a:rPr lang="en-US" dirty="0"/>
              <a:t>Add Microsoft: Smart Card or other certificate</a:t>
            </a:r>
          </a:p>
          <a:p>
            <a:pPr lvl="2"/>
            <a:r>
              <a:rPr lang="en-US" dirty="0"/>
              <a:t>Clear the </a:t>
            </a:r>
            <a:r>
              <a:rPr lang="en-US" b="1" dirty="0"/>
              <a:t>Microsoft Encrypted Authentication (MS-CHAP)</a:t>
            </a:r>
            <a:r>
              <a:rPr lang="en-US" dirty="0"/>
              <a:t> check box</a:t>
            </a:r>
          </a:p>
          <a:p>
            <a:pPr marL="228600" indent="-228600">
              <a:buFont typeface="+mj-lt"/>
              <a:buAutoNum type="arabicPeriod"/>
            </a:pPr>
            <a:r>
              <a:rPr lang="en-US" dirty="0"/>
              <a:t>Complete the </a:t>
            </a:r>
            <a:r>
              <a:rPr lang="en-US" b="1" dirty="0"/>
              <a:t>New Network Policy Wizard</a:t>
            </a:r>
            <a:r>
              <a:rPr lang="en-US" dirty="0"/>
              <a:t> by accepting the default settings on the other pages.</a:t>
            </a:r>
          </a:p>
          <a:p>
            <a:pPr marL="228600" indent="-228600">
              <a:buFont typeface="+mj-lt"/>
              <a:buAutoNum type="arabicPeriod"/>
            </a:pPr>
            <a:r>
              <a:rPr lang="en-US" dirty="0"/>
              <a:t>Close all open windows.</a:t>
            </a:r>
          </a:p>
          <a:p>
            <a:r>
              <a:rPr lang="en-US" b="1" dirty="0"/>
              <a:t>Create a VPN profile on a Windows client</a:t>
            </a:r>
          </a:p>
          <a:p>
            <a:pPr marL="228600" indent="-228600">
              <a:buFont typeface="+mj-lt"/>
              <a:buAutoNum type="arabicPeriod"/>
            </a:pPr>
            <a:r>
              <a:rPr lang="en-US" dirty="0"/>
              <a:t>On </a:t>
            </a:r>
            <a:r>
              <a:rPr lang="en-US" b="1" dirty="0"/>
              <a:t>SEA-CL1</a:t>
            </a:r>
            <a:r>
              <a:rPr lang="en-US" dirty="0"/>
              <a:t>, right-click </a:t>
            </a:r>
            <a:r>
              <a:rPr lang="en-US" b="1" dirty="0"/>
              <a:t>Start</a:t>
            </a:r>
            <a:r>
              <a:rPr lang="en-US" dirty="0"/>
              <a:t> or access the context menu, and then select </a:t>
            </a:r>
            <a:r>
              <a:rPr lang="en-US" b="1" dirty="0"/>
              <a:t>Network Connections</a:t>
            </a:r>
            <a:r>
              <a:rPr lang="en-US" dirty="0"/>
              <a:t>.</a:t>
            </a:r>
          </a:p>
          <a:p>
            <a:pPr marL="228600" indent="-228600">
              <a:buFont typeface="+mj-lt"/>
              <a:buAutoNum type="arabicPeriod"/>
            </a:pPr>
            <a:r>
              <a:rPr lang="en-US" dirty="0"/>
              <a:t>In </a:t>
            </a:r>
            <a:r>
              <a:rPr lang="en-US" b="1" dirty="0"/>
              <a:t>Network &amp; Internet</a:t>
            </a:r>
            <a:r>
              <a:rPr lang="en-US" dirty="0"/>
              <a:t>, select </a:t>
            </a:r>
            <a:r>
              <a:rPr lang="en-US" b="1" dirty="0"/>
              <a:t>VPN</a:t>
            </a:r>
            <a:r>
              <a:rPr lang="en-US" dirty="0"/>
              <a:t>, and then select </a:t>
            </a:r>
            <a:r>
              <a:rPr lang="en-US" b="1" dirty="0"/>
              <a:t>Add a VPN connection</a:t>
            </a:r>
            <a:r>
              <a:rPr lang="en-US" dirty="0"/>
              <a:t>.</a:t>
            </a:r>
          </a:p>
          <a:p>
            <a:pPr marL="228600" indent="-228600">
              <a:buFont typeface="+mj-lt"/>
              <a:buAutoNum type="arabicPeriod"/>
            </a:pPr>
            <a:r>
              <a:rPr lang="en-US" dirty="0"/>
              <a:t>In the </a:t>
            </a:r>
            <a:r>
              <a:rPr lang="en-US" b="1" dirty="0"/>
              <a:t>Add a VPN connection</a:t>
            </a:r>
            <a:r>
              <a:rPr lang="en-US" dirty="0"/>
              <a:t> wizard, use the following values and then select </a:t>
            </a:r>
            <a:r>
              <a:rPr lang="en-US" b="1" dirty="0"/>
              <a:t>Save</a:t>
            </a:r>
            <a:r>
              <a:rPr lang="en-US" dirty="0"/>
              <a:t>:</a:t>
            </a:r>
          </a:p>
          <a:p>
            <a:pPr lvl="1"/>
            <a:r>
              <a:rPr lang="en-US" dirty="0"/>
              <a:t>VPN provider: </a:t>
            </a:r>
            <a:r>
              <a:rPr lang="en-US" b="1" dirty="0"/>
              <a:t>Windows (built-in)</a:t>
            </a:r>
            <a:endParaRPr lang="en-US" dirty="0"/>
          </a:p>
          <a:p>
            <a:pPr lvl="1"/>
            <a:r>
              <a:rPr lang="en-US" dirty="0"/>
              <a:t>Connection Name: </a:t>
            </a:r>
            <a:r>
              <a:rPr lang="en-US" b="1" dirty="0"/>
              <a:t>Contoso VPN</a:t>
            </a:r>
            <a:endParaRPr lang="en-US" dirty="0"/>
          </a:p>
          <a:p>
            <a:pPr lvl="1"/>
            <a:r>
              <a:rPr lang="en-US" dirty="0"/>
              <a:t>Server name or address: </a:t>
            </a:r>
            <a:r>
              <a:rPr lang="en-US" b="1" dirty="0">
                <a:hlinkClick r:id="rId3" tooltip="http://vpn.contoso.com"/>
              </a:rPr>
              <a:t>vpn.contoso.com</a:t>
            </a:r>
            <a:endParaRPr lang="en-US" dirty="0"/>
          </a:p>
          <a:p>
            <a:pPr lvl="1"/>
            <a:r>
              <a:rPr lang="en-US" dirty="0"/>
              <a:t>VPN type: </a:t>
            </a:r>
            <a:r>
              <a:rPr lang="en-US" b="1" dirty="0"/>
              <a:t>Secure Socket Tunneling Protocol (SSTP)</a:t>
            </a:r>
            <a:endParaRPr lang="en-US" dirty="0"/>
          </a:p>
          <a:p>
            <a:pPr lvl="1"/>
            <a:r>
              <a:rPr lang="en-US" dirty="0"/>
              <a:t>Type of sign-in info: </a:t>
            </a:r>
            <a:r>
              <a:rPr lang="en-US" b="1" dirty="0"/>
              <a:t>User name and password</a:t>
            </a:r>
            <a:endParaRPr lang="en-US" dirty="0"/>
          </a:p>
          <a:p>
            <a:pPr lvl="1"/>
            <a:r>
              <a:rPr lang="en-US" dirty="0"/>
              <a:t>Remember my sign-in info: </a:t>
            </a:r>
            <a:r>
              <a:rPr lang="en-US" b="1" dirty="0"/>
              <a:t>Cleared</a:t>
            </a:r>
            <a:endParaRPr lang="en-US" dirty="0"/>
          </a:p>
          <a:p>
            <a:endParaRPr lang="en-US" dirty="0"/>
          </a:p>
        </p:txBody>
      </p:sp>
      <p:sp>
        <p:nvSpPr>
          <p:cNvPr id="4" name="Header Placeholder 3"/>
          <p:cNvSpPr>
            <a:spLocks noGrp="1"/>
          </p:cNvSpPr>
          <p:nvPr>
            <p:ph type="hdr" sz="quarter" idx="10"/>
          </p:nvPr>
        </p:nvSpPr>
        <p:spPr/>
        <p:txBody>
          <a:bodyPr/>
          <a:lstStyle/>
          <a:p>
            <a:r>
              <a:rPr lang="en-CA" dirty="0"/>
              <a:t>WS-011 Windows Server 2019 Administration</a:t>
            </a:r>
            <a:endParaRPr lang="en-US"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
        <p:nvSpPr>
          <p:cNvPr id="8" name="Date Placeholder 5">
            <a:extLst>
              <a:ext uri="{FF2B5EF4-FFF2-40B4-BE49-F238E27FC236}">
                <a16:creationId xmlns:a16="http://schemas.microsoft.com/office/drawing/2014/main" id="{EDDFF957-1E28-43B7-B32C-2AFE45E7459D}"/>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9" name="Footer Placeholder 4">
            <a:extLst>
              <a:ext uri="{FF2B5EF4-FFF2-40B4-BE49-F238E27FC236}">
                <a16:creationId xmlns:a16="http://schemas.microsoft.com/office/drawing/2014/main" id="{2EF4F8B6-37CB-49B3-A632-278C69DABB50}"/>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401355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Connect to the VPN using a Windows client</a:t>
            </a:r>
          </a:p>
          <a:p>
            <a:pPr marL="228600" indent="-228600">
              <a:buFont typeface="+mj-lt"/>
              <a:buAutoNum type="arabicPeriod"/>
            </a:pPr>
            <a:r>
              <a:rPr lang="en-US" dirty="0"/>
              <a:t>In </a:t>
            </a:r>
            <a:r>
              <a:rPr lang="en-US" b="1" dirty="0"/>
              <a:t>Network &amp; Internet</a:t>
            </a:r>
            <a:r>
              <a:rPr lang="en-US" dirty="0"/>
              <a:t>, select </a:t>
            </a:r>
            <a:r>
              <a:rPr lang="en-US" b="1" dirty="0"/>
              <a:t>Contoso VPN</a:t>
            </a:r>
            <a:r>
              <a:rPr lang="en-US" dirty="0"/>
              <a:t>, and then select </a:t>
            </a:r>
            <a:r>
              <a:rPr lang="en-US" b="1" dirty="0"/>
              <a:t>Connect</a:t>
            </a:r>
            <a:r>
              <a:rPr lang="en-US" dirty="0"/>
              <a:t>.</a:t>
            </a:r>
          </a:p>
          <a:p>
            <a:pPr marL="228600" indent="-228600">
              <a:buFont typeface="+mj-lt"/>
              <a:buAutoNum type="arabicPeriod"/>
            </a:pPr>
            <a:r>
              <a:rPr lang="en-US" dirty="0"/>
              <a:t>In the </a:t>
            </a:r>
            <a:r>
              <a:rPr lang="en-US" b="1" dirty="0"/>
              <a:t>Sign in</a:t>
            </a:r>
            <a:r>
              <a:rPr lang="en-US" dirty="0"/>
              <a:t> dialog box, in the </a:t>
            </a:r>
            <a:r>
              <a:rPr lang="en-US" b="1" dirty="0"/>
              <a:t>User name</a:t>
            </a:r>
            <a:r>
              <a:rPr lang="en-US" dirty="0"/>
              <a:t> text box, enter </a:t>
            </a:r>
            <a:r>
              <a:rPr lang="en-US" b="1" dirty="0" err="1"/>
              <a:t>contoso</a:t>
            </a:r>
            <a:r>
              <a:rPr lang="en-US" b="1" dirty="0"/>
              <a:t>\jane</a:t>
            </a:r>
            <a:r>
              <a:rPr lang="en-US" dirty="0"/>
              <a:t>, and in the </a:t>
            </a:r>
            <a:r>
              <a:rPr lang="en-US" b="1" dirty="0"/>
              <a:t>Password</a:t>
            </a:r>
            <a:r>
              <a:rPr lang="en-US" dirty="0"/>
              <a:t> text box, enter </a:t>
            </a:r>
            <a:r>
              <a:rPr lang="en-US" b="1" dirty="0"/>
              <a:t>Pa55w.rd</a:t>
            </a:r>
            <a:r>
              <a:rPr lang="en-US" dirty="0"/>
              <a:t>, and then select </a:t>
            </a:r>
            <a:r>
              <a:rPr lang="en-US" b="1" dirty="0"/>
              <a:t>OK</a:t>
            </a:r>
            <a:r>
              <a:rPr lang="en-US" dirty="0"/>
              <a:t>.</a:t>
            </a:r>
          </a:p>
          <a:p>
            <a:pPr marL="228600" indent="-228600">
              <a:buFont typeface="+mj-lt"/>
              <a:buAutoNum type="arabicPeriod"/>
            </a:pPr>
            <a:r>
              <a:rPr lang="en-US" dirty="0"/>
              <a:t>Verify your connection to the VPN server.</a:t>
            </a:r>
          </a:p>
          <a:p>
            <a:r>
              <a:rPr lang="en-US" b="1" dirty="0"/>
              <a:t>Verify connection on client and VPN server</a:t>
            </a:r>
          </a:p>
          <a:p>
            <a:pPr marL="228600" indent="-228600">
              <a:buFont typeface="+mj-lt"/>
              <a:buAutoNum type="arabicPeriod"/>
            </a:pPr>
            <a:r>
              <a:rPr lang="en-US" dirty="0"/>
              <a:t>On </a:t>
            </a:r>
            <a:r>
              <a:rPr lang="en-US" b="1" dirty="0"/>
              <a:t>SEA-CL1</a:t>
            </a:r>
            <a:r>
              <a:rPr lang="en-US" dirty="0"/>
              <a:t> , right-click </a:t>
            </a:r>
            <a:r>
              <a:rPr lang="en-US" b="1" dirty="0"/>
              <a:t>Start</a:t>
            </a:r>
            <a:r>
              <a:rPr lang="en-US" dirty="0"/>
              <a:t> or access the context menu, and then select </a:t>
            </a:r>
            <a:r>
              <a:rPr lang="en-US" b="1" dirty="0"/>
              <a:t>Windows PowerShell (Admin)</a:t>
            </a:r>
            <a:endParaRPr lang="en-US" dirty="0"/>
          </a:p>
          <a:p>
            <a:pPr marL="228600" indent="-228600">
              <a:buFont typeface="+mj-lt"/>
              <a:buAutoNum type="arabicPeriod"/>
            </a:pPr>
            <a:r>
              <a:rPr lang="en-US" dirty="0"/>
              <a:t>Enter the following command, and then select Enter:</a:t>
            </a:r>
            <a:br>
              <a:rPr lang="en-US" dirty="0"/>
            </a:br>
            <a:r>
              <a:rPr lang="en-US" dirty="0"/>
              <a:t>Get-</a:t>
            </a:r>
            <a:r>
              <a:rPr lang="en-US" dirty="0" err="1"/>
              <a:t>NetIPConfiguration</a:t>
            </a:r>
            <a:br>
              <a:rPr lang="en-US" dirty="0"/>
            </a:br>
            <a:endParaRPr lang="en-US" dirty="0"/>
          </a:p>
          <a:p>
            <a:pPr marL="228600" indent="-228600">
              <a:buFont typeface="+mj-lt"/>
              <a:buAutoNum type="arabicPeriod"/>
            </a:pPr>
            <a:r>
              <a:rPr lang="en-US" dirty="0"/>
              <a:t>Examine the output and verify that Contoso VPN is listed next to </a:t>
            </a:r>
            <a:r>
              <a:rPr lang="en-US" dirty="0" err="1"/>
              <a:t>InterfaceAlias</a:t>
            </a:r>
            <a:r>
              <a:rPr lang="en-US" dirty="0"/>
              <a:t>. Also verify that the Contoso VPN has been issued an IP Address. This is the IP address for VPN connection assigned by RRAS.</a:t>
            </a:r>
          </a:p>
          <a:p>
            <a:pPr marL="228600" indent="-228600">
              <a:buFont typeface="+mj-lt"/>
              <a:buAutoNum type="arabicPeriod"/>
            </a:pPr>
            <a:r>
              <a:rPr lang="en-US" dirty="0"/>
              <a:t>Switch to </a:t>
            </a:r>
            <a:r>
              <a:rPr lang="en-US" b="1" dirty="0"/>
              <a:t>SEA-ADM1</a:t>
            </a:r>
            <a:r>
              <a:rPr lang="en-US" dirty="0"/>
              <a:t> and maximize the Routing and Remote Access snap-in.</a:t>
            </a:r>
          </a:p>
          <a:p>
            <a:pPr marL="228600" indent="-228600">
              <a:buFont typeface="+mj-lt"/>
              <a:buAutoNum type="arabicPeriod"/>
            </a:pPr>
            <a:r>
              <a:rPr lang="en-US" dirty="0"/>
              <a:t>In the Routing and Remote Access snap-in, select </a:t>
            </a:r>
            <a:r>
              <a:rPr lang="en-US" b="1" dirty="0"/>
              <a:t>Remote Access Clients (0)</a:t>
            </a:r>
            <a:r>
              <a:rPr lang="en-US" dirty="0"/>
              <a:t> and verify that </a:t>
            </a:r>
            <a:r>
              <a:rPr lang="en-US" b="1" dirty="0"/>
              <a:t>Contoso\jane</a:t>
            </a:r>
            <a:r>
              <a:rPr lang="en-US" dirty="0"/>
              <a:t> is listed under the </a:t>
            </a:r>
            <a:r>
              <a:rPr lang="en-US" b="1" dirty="0"/>
              <a:t>User Name</a:t>
            </a:r>
            <a:r>
              <a:rPr lang="en-US" dirty="0"/>
              <a:t> column. This indicates that the user is connected to the VPN Server.</a:t>
            </a:r>
          </a:p>
          <a:p>
            <a:pPr marL="228600" indent="-228600">
              <a:buFont typeface="+mj-lt"/>
              <a:buAutoNum type="arabicPeriod"/>
            </a:pPr>
            <a:r>
              <a:rPr lang="en-US" dirty="0"/>
              <a:t>Maximize </a:t>
            </a:r>
            <a:r>
              <a:rPr lang="en-US" b="1" dirty="0"/>
              <a:t>Server Manager</a:t>
            </a:r>
            <a:r>
              <a:rPr lang="en-US" dirty="0"/>
              <a:t> and the </a:t>
            </a:r>
            <a:r>
              <a:rPr lang="en-US" b="1" dirty="0"/>
              <a:t>Tools</a:t>
            </a:r>
            <a:r>
              <a:rPr lang="en-US" dirty="0"/>
              <a:t> menu, and then select </a:t>
            </a:r>
            <a:r>
              <a:rPr lang="en-US" b="1" dirty="0"/>
              <a:t>Remote Access Management</a:t>
            </a:r>
            <a:r>
              <a:rPr lang="en-US" dirty="0"/>
              <a:t>.</a:t>
            </a:r>
          </a:p>
          <a:p>
            <a:pPr marL="228600" indent="-228600">
              <a:buFont typeface="+mj-lt"/>
              <a:buAutoNum type="arabicPeriod"/>
            </a:pPr>
            <a:r>
              <a:rPr lang="en-US" dirty="0"/>
              <a:t>In the </a:t>
            </a:r>
            <a:r>
              <a:rPr lang="en-US" b="1" dirty="0"/>
              <a:t>Remote Access Management Console</a:t>
            </a:r>
            <a:r>
              <a:rPr lang="en-US" dirty="0"/>
              <a:t>, select </a:t>
            </a:r>
            <a:r>
              <a:rPr lang="en-US" b="1" dirty="0"/>
              <a:t>Remote Client Status</a:t>
            </a:r>
            <a:r>
              <a:rPr lang="en-US" dirty="0"/>
              <a:t> and verify that </a:t>
            </a:r>
            <a:r>
              <a:rPr lang="en-US" b="1" dirty="0"/>
              <a:t>CONTOSO\jane</a:t>
            </a:r>
            <a:r>
              <a:rPr lang="en-US" dirty="0"/>
              <a:t> is listed under </a:t>
            </a:r>
            <a:r>
              <a:rPr lang="en-US" b="1" dirty="0"/>
              <a:t>Connected Clients</a:t>
            </a:r>
            <a:r>
              <a:rPr lang="en-US" dirty="0"/>
              <a:t>. Notice that the VPN protocol used displays under the </a:t>
            </a:r>
            <a:r>
              <a:rPr lang="en-US" b="1" dirty="0"/>
              <a:t>Protocol/Tunnel</a:t>
            </a:r>
            <a:r>
              <a:rPr lang="en-US" dirty="0"/>
              <a:t> field as </a:t>
            </a:r>
            <a:r>
              <a:rPr lang="en-US" b="1" dirty="0" err="1"/>
              <a:t>Sstp</a:t>
            </a:r>
            <a:r>
              <a:rPr lang="en-US" dirty="0"/>
              <a:t>.</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26</a:t>
            </a:fld>
            <a:endParaRPr lang="en-US" dirty="0"/>
          </a:p>
        </p:txBody>
      </p:sp>
      <p:sp>
        <p:nvSpPr>
          <p:cNvPr id="7" name="Footer Placeholder 6"/>
          <p:cNvSpPr>
            <a:spLocks noGrp="1"/>
          </p:cNvSpPr>
          <p:nvPr>
            <p:ph type="ftr" sz="quarter" idx="4"/>
          </p:nvPr>
        </p:nvSpPr>
        <p:spPr/>
        <p:txBody>
          <a:bodyPr/>
          <a:lstStyle/>
          <a:p>
            <a:r>
              <a:rPr lang="en-US"/>
              <a:t>© Microsoft Corporation</a:t>
            </a:r>
            <a:endParaRPr lang="en-US" dirty="0"/>
          </a:p>
        </p:txBody>
      </p:sp>
      <p:sp>
        <p:nvSpPr>
          <p:cNvPr id="8" name="Header Placeholder 3">
            <a:extLst>
              <a:ext uri="{FF2B5EF4-FFF2-40B4-BE49-F238E27FC236}">
                <a16:creationId xmlns:a16="http://schemas.microsoft.com/office/drawing/2014/main" id="{4487986D-DB87-409A-9B65-4864282F0B91}"/>
              </a:ext>
            </a:extLst>
          </p:cNvPr>
          <p:cNvSpPr>
            <a:spLocks noGrp="1"/>
          </p:cNvSpPr>
          <p:nvPr>
            <p:ph type="hdr" sz="quarter"/>
          </p:nvPr>
        </p:nvSpPr>
        <p:spPr>
          <a:xfrm>
            <a:off x="76199" y="81348"/>
            <a:ext cx="3596640" cy="249284"/>
          </a:xfrm>
        </p:spPr>
        <p:txBody>
          <a:bodyPr/>
          <a:lstStyle/>
          <a:p>
            <a:r>
              <a:rPr lang="en-CA" dirty="0"/>
              <a:t>WS-011 Windows Server 2019 Administration</a:t>
            </a:r>
            <a:endParaRPr lang="en-US" dirty="0"/>
          </a:p>
          <a:p>
            <a:endParaRPr lang="en-US" dirty="0"/>
          </a:p>
        </p:txBody>
      </p:sp>
      <p:sp>
        <p:nvSpPr>
          <p:cNvPr id="9" name="Date Placeholder 5">
            <a:extLst>
              <a:ext uri="{FF2B5EF4-FFF2-40B4-BE49-F238E27FC236}">
                <a16:creationId xmlns:a16="http://schemas.microsoft.com/office/drawing/2014/main" id="{CBD4229E-464E-4A4B-B183-C0B6B6DC624A}"/>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Tree>
    <p:extLst>
      <p:ext uri="{BB962C8B-B14F-4D97-AF65-F5344CB8AC3E}">
        <p14:creationId xmlns:p14="http://schemas.microsoft.com/office/powerpoint/2010/main" val="1327919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
        <p:nvSpPr>
          <p:cNvPr id="7" name="Date Placeholder 5">
            <a:extLst>
              <a:ext uri="{FF2B5EF4-FFF2-40B4-BE49-F238E27FC236}">
                <a16:creationId xmlns:a16="http://schemas.microsoft.com/office/drawing/2014/main" id="{2E40E734-2331-4F7C-A3BD-543843B605ED}"/>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7D561A0B-7CCC-4750-94C6-02FCD791274D}"/>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520002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IN" sz="1000" dirty="0">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
        <p:nvSpPr>
          <p:cNvPr id="7" name="Date Placeholder 5">
            <a:extLst>
              <a:ext uri="{FF2B5EF4-FFF2-40B4-BE49-F238E27FC236}">
                <a16:creationId xmlns:a16="http://schemas.microsoft.com/office/drawing/2014/main" id="{A4F64C36-7A92-4F71-95A6-5B0202F1F6D7}"/>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856ECA3D-9772-46B1-9394-7635801C907D}"/>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4653854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Start by defining Always On VPN as an automatic VPN solution. Ask if the students know about DirectAccess. You will provide more detail about Always On VPN in the next topics.</a:t>
            </a:r>
          </a:p>
          <a:p>
            <a:r>
              <a:rPr lang="en-US" dirty="0"/>
              <a:t>Depending on their answers, you can elaborate further about DirectAccess so the students know why Always On VPN replaces DirectAccess.</a:t>
            </a:r>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
        <p:nvSpPr>
          <p:cNvPr id="7" name="Date Placeholder 5">
            <a:extLst>
              <a:ext uri="{FF2B5EF4-FFF2-40B4-BE49-F238E27FC236}">
                <a16:creationId xmlns:a16="http://schemas.microsoft.com/office/drawing/2014/main" id="{1D4EBF13-C6B1-4F26-9213-6987FD492212}"/>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D007CA7D-92C1-4263-BFA4-4937CFC89E0A}"/>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2263060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Briefly introduce the module content to the students and ask them about their experience with traditional VPNs and Always On VPNs. Ask them if and how they are using IIS in their organization.</a:t>
            </a:r>
          </a:p>
          <a:p>
            <a:r>
              <a:rPr lang="en-US" dirty="0"/>
              <a:t>Always On VPN might be new to you and before you teach this module, you should try to set up Always On VPN following the guidelines at: </a:t>
            </a:r>
            <a:r>
              <a:rPr lang="en-US" u="sng" dirty="0">
                <a:hlinkClick r:id="rId3"/>
              </a:rPr>
              <a:t>Step 6. Configure Windows 10 client Always On VPN connections</a:t>
            </a:r>
            <a:r>
              <a:rPr lang="en-US" u="sng" dirty="0"/>
              <a:t>.</a:t>
            </a:r>
            <a:r>
              <a:rPr lang="en-US" dirty="0"/>
              <a:t> If you haven´t worked with Network Policy Server, it's imperative that you install it and learn about the interface and settings. It's also important that you know how the policy evaluation in NPS works because that often confuses students.</a:t>
            </a:r>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
        <p:nvSpPr>
          <p:cNvPr id="7" name="Date Placeholder 5">
            <a:extLst>
              <a:ext uri="{FF2B5EF4-FFF2-40B4-BE49-F238E27FC236}">
                <a16:creationId xmlns:a16="http://schemas.microsoft.com/office/drawing/2014/main" id="{6ED27DD1-26B9-48F8-A079-84FDF544EC02}"/>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303D53DC-3EE4-4147-8A14-E4695B1E18CF}"/>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396965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Refer to the various infrastructure components that are either required or recommended for Always On VPN.</a:t>
            </a:r>
          </a:p>
          <a:p>
            <a:r>
              <a:rPr lang="en-US" dirty="0"/>
              <a:t>Emphasize that students can use most VPN server implementations and that the client's machine must be running Windows 10. Emphasize that students must implement certificates for authentication for every user that will participate in Always ON VPN communication. If you are using tunnel mode, then every Windows 10 client requires a computer authentication certificate. The VPN server requires a Server Authentication Certificate and the NPS server. If using the SSTP protocol for Always On VPN, you can use a public SSL certificate. If you are using the IKEv2 authentication protocol you must use a certificate for your internal PKI.</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
        <p:nvSpPr>
          <p:cNvPr id="7" name="Date Placeholder 5">
            <a:extLst>
              <a:ext uri="{FF2B5EF4-FFF2-40B4-BE49-F238E27FC236}">
                <a16:creationId xmlns:a16="http://schemas.microsoft.com/office/drawing/2014/main" id="{55EA1526-1F4B-4F32-A1B5-23FDC6871C50}"/>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EC5AFF36-275D-45FC-BED6-85868112250C}"/>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760511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to the students about the Always On VPN features. Emphasize the difference between user tunnels and device tunnels and their respective requirements.</a:t>
            </a:r>
          </a:p>
          <a:p>
            <a:r>
              <a:rPr lang="en-US" dirty="0"/>
              <a:t>Mention to the students that Always On VPN has support for cloud services such as support for Azure MFA, Azure conditional access, Windows Hallo for Business and Windows Information Protection (WIP).</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
        <p:nvSpPr>
          <p:cNvPr id="7" name="Date Placeholder 5">
            <a:extLst>
              <a:ext uri="{FF2B5EF4-FFF2-40B4-BE49-F238E27FC236}">
                <a16:creationId xmlns:a16="http://schemas.microsoft.com/office/drawing/2014/main" id="{DA68D972-5859-44CF-B098-69FF31055433}"/>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C67A91D0-B00F-4A85-829B-34F4E01C4D0B}"/>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701762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Start by describing what kind of functionality you get with a traditional (normal) VPN solution. Then ask the students to compare what they have already learned about Always On VPN.</a:t>
            </a:r>
          </a:p>
          <a:p>
            <a:r>
              <a:rPr lang="en-US" dirty="0"/>
              <a:t>Use the table for a discussion about when to choose Always On VPN versus other remote access solutions.</a:t>
            </a:r>
          </a:p>
          <a:p>
            <a:r>
              <a:rPr lang="en-US" dirty="0"/>
              <a:t>Explain that Always On VPN can use any VPN Server implementation because all the features of an Always on VPN solution are configured on the Windows 10 client in the form of a special VPN profile.</a:t>
            </a:r>
          </a:p>
          <a:p>
            <a:endParaRPr lang="da-DK" dirty="0"/>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
        <p:nvSpPr>
          <p:cNvPr id="7" name="Date Placeholder 5">
            <a:extLst>
              <a:ext uri="{FF2B5EF4-FFF2-40B4-BE49-F238E27FC236}">
                <a16:creationId xmlns:a16="http://schemas.microsoft.com/office/drawing/2014/main" id="{18E574B6-62CA-44EF-B9A9-E7E3A7D43283}"/>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9F27679B-3F0C-4FD3-9149-7DF695F10861}"/>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145983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Give an overview of each of the steps on the slide. Describe each of the steps and explain the details about the actions for each step.</a:t>
            </a:r>
            <a:endParaRPr lang="da-DK"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
        <p:nvSpPr>
          <p:cNvPr id="7" name="Date Placeholder 5">
            <a:extLst>
              <a:ext uri="{FF2B5EF4-FFF2-40B4-BE49-F238E27FC236}">
                <a16:creationId xmlns:a16="http://schemas.microsoft.com/office/drawing/2014/main" id="{3CD1A1E2-CC50-4545-ADC5-5076DC7156D8}"/>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FFB51C77-A65C-4CF6-8B70-C7E9945B0189}"/>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7877372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
        <p:nvSpPr>
          <p:cNvPr id="7" name="Date Placeholder 5">
            <a:extLst>
              <a:ext uri="{FF2B5EF4-FFF2-40B4-BE49-F238E27FC236}">
                <a16:creationId xmlns:a16="http://schemas.microsoft.com/office/drawing/2014/main" id="{D589F8BD-E93F-4420-B5CD-540FFBF8864B}"/>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CEAF52F3-1944-4FEE-92C5-3F0A4A9EB76C}"/>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877315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IN" sz="1000" dirty="0">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
        <p:nvSpPr>
          <p:cNvPr id="7" name="Date Placeholder 5">
            <a:extLst>
              <a:ext uri="{FF2B5EF4-FFF2-40B4-BE49-F238E27FC236}">
                <a16:creationId xmlns:a16="http://schemas.microsoft.com/office/drawing/2014/main" id="{9C8362AC-0502-4265-B244-9FBD92012A08}"/>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6709CA1C-21E7-40F3-8D43-5F4FAC62242C}"/>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651242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Briefly explain to the students that IIS in Windows Server is a HTTP web server. Most students should already be familiar with the concept of a web server.</a:t>
            </a:r>
          </a:p>
          <a:p>
            <a:r>
              <a:rPr lang="en-US" dirty="0"/>
              <a:t>Make sure students understand the difference between static and dynamic content.</a:t>
            </a:r>
          </a:p>
          <a:p>
            <a:r>
              <a:rPr lang="en-US" dirty="0"/>
              <a:t>Emphasize to the students that all websites should use HTTPS. Most of the popular web browsers require HTTPs to access content on websites.</a:t>
            </a:r>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
        <p:nvSpPr>
          <p:cNvPr id="7" name="Date Placeholder 5">
            <a:extLst>
              <a:ext uri="{FF2B5EF4-FFF2-40B4-BE49-F238E27FC236}">
                <a16:creationId xmlns:a16="http://schemas.microsoft.com/office/drawing/2014/main" id="{16277F19-8B54-4D56-9ABC-C6EFFD7032E0}"/>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735EB328-C394-4576-84C5-2484A9112630}"/>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2594477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Briefly explain the new functionality in IIS 10.0. Be prepared to elaborate on containers but don´t provide too much detail. To get an overview of Windows and containers, refer to: </a:t>
            </a:r>
            <a:r>
              <a:rPr lang="en-US" u="sng" dirty="0">
                <a:hlinkClick r:id="rId3"/>
              </a:rPr>
              <a:t>Windows and containers</a:t>
            </a:r>
            <a:r>
              <a:rPr lang="en-US" dirty="0"/>
              <a:t>.</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
        <p:nvSpPr>
          <p:cNvPr id="7" name="Date Placeholder 5">
            <a:extLst>
              <a:ext uri="{FF2B5EF4-FFF2-40B4-BE49-F238E27FC236}">
                <a16:creationId xmlns:a16="http://schemas.microsoft.com/office/drawing/2014/main" id="{A9EB9F4C-FDAF-444D-A6C1-5D336EECC3FA}"/>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807C2402-7FB2-4CCA-9362-F85FB8CD5244}"/>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4049991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da-DK" dirty="0"/>
              <a:t>Give an overview of the </a:t>
            </a:r>
            <a:r>
              <a:rPr lang="en-US" dirty="0"/>
              <a:t>protocol listeners and services in IIS.</a:t>
            </a:r>
          </a:p>
          <a:p>
            <a:r>
              <a:rPr lang="da-DK" dirty="0"/>
              <a:t> </a:t>
            </a:r>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
        <p:nvSpPr>
          <p:cNvPr id="7" name="Date Placeholder 5">
            <a:extLst>
              <a:ext uri="{FF2B5EF4-FFF2-40B4-BE49-F238E27FC236}">
                <a16:creationId xmlns:a16="http://schemas.microsoft.com/office/drawing/2014/main" id="{FCCF16DC-FD85-4DF1-B0E4-1A02688DB845}"/>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F31A0ED8-30A9-4704-A5AA-B7FBCAE850FD}"/>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3915394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to the students that the earliest versions of IIS ran both types of code in a single process. That meant all the code ran in the same area of memory and was assigned a single priority by the operating system. The problem with that approach is that poorly written user code could make the web server run slowly or even crash. If a web server hosted multiple websites, then a single poorly written website could make them all run slowly or even become unavailable.</a:t>
            </a:r>
          </a:p>
          <a:p>
            <a:r>
              <a:rPr lang="en-US" dirty="0"/>
              <a:t>Application pools were created to help provide memory and central processing unit (CPU) isolation between different websites running on IIS. Each application pool is serviced by one or more worker processes. These worker processes can be run on separate processes within the computer, and each worker process is assigned its own area of memory by the operating system.</a:t>
            </a:r>
            <a:endParaRPr lang="en-US" sz="1000" b="0" kern="1200" baseline="0" dirty="0">
              <a:solidFill>
                <a:schemeClr val="tx1"/>
              </a:solidFill>
              <a:effectLst/>
              <a:latin typeface="Segoe UI" panose="020B0502040204020203" pitchFamily="34" charset="0"/>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endParaRPr lang="en-US" sz="1000" b="0" kern="1200" baseline="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
        <p:nvSpPr>
          <p:cNvPr id="7" name="Date Placeholder 5">
            <a:extLst>
              <a:ext uri="{FF2B5EF4-FFF2-40B4-BE49-F238E27FC236}">
                <a16:creationId xmlns:a16="http://schemas.microsoft.com/office/drawing/2014/main" id="{0C4438FA-0D8E-40A9-A467-07AAB643B945}"/>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AF607EEA-7BDE-42F8-BE36-908CE0B30B36}"/>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228248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
        <p:nvSpPr>
          <p:cNvPr id="7" name="Date Placeholder 5">
            <a:extLst>
              <a:ext uri="{FF2B5EF4-FFF2-40B4-BE49-F238E27FC236}">
                <a16:creationId xmlns:a16="http://schemas.microsoft.com/office/drawing/2014/main" id="{D6EE4950-E0CE-40E9-8610-0F0F0F9285AC}"/>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0681C6DE-C7D2-4872-AB4B-5DD59143520A}"/>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5922550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to the students that IIS is a Server Role in Windows. Most of IIS´s functionality comes from module, which you can add when you need their functionality. If you don´t need a certain functionality, remove the module from IIS as this will reduce the attack surface of the web server.</a:t>
            </a:r>
          </a:p>
          <a:p>
            <a:r>
              <a:rPr lang="en-US" dirty="0"/>
              <a:t>Emphasize that a module must be enabled after it has been added so that you can use it.</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dirty="0"/>
          </a:p>
        </p:txBody>
      </p:sp>
      <p:sp>
        <p:nvSpPr>
          <p:cNvPr id="7" name="Date Placeholder 5">
            <a:extLst>
              <a:ext uri="{FF2B5EF4-FFF2-40B4-BE49-F238E27FC236}">
                <a16:creationId xmlns:a16="http://schemas.microsoft.com/office/drawing/2014/main" id="{9E0BED76-485B-4AFD-BDD1-465CC558E42B}"/>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E99A2AAD-E300-4B60-A481-41AEBEDF9F0E}"/>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638637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lvl="0">
              <a:defRPr/>
            </a:pPr>
            <a:r>
              <a:rPr lang="en-US" dirty="0"/>
              <a:t>Give an overview of the hardware requirements for IIS. The important takeaway for students is that they should always perform extensive testing in a lab environment to estimate the capacity of a given hardware configuration for a given website or web application.</a:t>
            </a:r>
            <a:endParaRPr lang="en-US" sz="1000" b="0" kern="1200" baseline="0" dirty="0">
              <a:solidFill>
                <a:schemeClr val="tx1"/>
              </a:solidFill>
              <a:effectLst/>
              <a:latin typeface="Segoe UI" panose="020B0502040204020203" pitchFamily="34" charset="0"/>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endParaRPr lang="en-US" sz="1000" b="0" kern="1200" baseline="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
        <p:nvSpPr>
          <p:cNvPr id="7" name="Date Placeholder 5">
            <a:extLst>
              <a:ext uri="{FF2B5EF4-FFF2-40B4-BE49-F238E27FC236}">
                <a16:creationId xmlns:a16="http://schemas.microsoft.com/office/drawing/2014/main" id="{351EA7B0-062C-4C69-8EC9-394ED4369D4F}"/>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C55EA1A4-AA12-4485-81DD-D116124E9AAF}"/>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1423816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Describe the topics on the slide and emphasize that IIS are common targets of attack. That means that web servers require well-planned security. If time permits, you should describe the demonstration that's coming up next and give the students a quick tour of the various locations and options in IIS. You can use the text in the topic under IIS management for inspiration.</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dirty="0"/>
          </a:p>
        </p:txBody>
      </p:sp>
      <p:sp>
        <p:nvSpPr>
          <p:cNvPr id="7" name="Date Placeholder 5">
            <a:extLst>
              <a:ext uri="{FF2B5EF4-FFF2-40B4-BE49-F238E27FC236}">
                <a16:creationId xmlns:a16="http://schemas.microsoft.com/office/drawing/2014/main" id="{DD935C1F-D731-4636-A9CC-3170965C7D59}"/>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2FF2A452-E643-4740-86BC-D414DDEF0008}"/>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7079288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Preparation steps</a:t>
            </a:r>
          </a:p>
          <a:p>
            <a:r>
              <a:rPr lang="en-US" dirty="0"/>
              <a:t>The required virtual machines (</a:t>
            </a:r>
            <a:r>
              <a:rPr lang="en-US" b="1" dirty="0"/>
              <a:t>WS-011T00A-SEA-DC1</a:t>
            </a:r>
            <a:r>
              <a:rPr lang="en-US" dirty="0"/>
              <a:t>, </a:t>
            </a:r>
            <a:r>
              <a:rPr lang="en-US" b="1" dirty="0"/>
              <a:t>WS-011T00A-SEA-ADM1</a:t>
            </a:r>
            <a:r>
              <a:rPr lang="en-US" dirty="0"/>
              <a:t>, </a:t>
            </a:r>
            <a:r>
              <a:rPr lang="en-US" b="1" dirty="0"/>
              <a:t>WS-011T00A-SEA-SVR1</a:t>
            </a:r>
            <a:r>
              <a:rPr lang="en-US" dirty="0"/>
              <a:t>, and </a:t>
            </a:r>
            <a:r>
              <a:rPr lang="en-US" b="1" dirty="0"/>
              <a:t>WS-011T00A-SEA-CL1</a:t>
            </a:r>
            <a:r>
              <a:rPr lang="en-US" dirty="0"/>
              <a:t>) should be running after the previous demonstration.</a:t>
            </a:r>
          </a:p>
          <a:p>
            <a:r>
              <a:rPr lang="en-US" b="1" dirty="0"/>
              <a:t>Demonstration steps</a:t>
            </a:r>
          </a:p>
          <a:p>
            <a:r>
              <a:rPr lang="en-US" b="1" dirty="0"/>
              <a:t>Install the Web Server role using PowerShell</a:t>
            </a:r>
          </a:p>
          <a:p>
            <a:pPr marL="228600" indent="-228600">
              <a:buFont typeface="+mj-lt"/>
              <a:buAutoNum type="arabicPeriod"/>
            </a:pPr>
            <a:r>
              <a:rPr lang="en-US" dirty="0"/>
              <a:t>On </a:t>
            </a:r>
            <a:r>
              <a:rPr lang="en-US" b="1" dirty="0"/>
              <a:t>SEA-ADM1</a:t>
            </a:r>
            <a:r>
              <a:rPr lang="en-US" dirty="0"/>
              <a:t>, open a Windows PowerShell command prompt, enter the following command, and then select Enter:</a:t>
            </a:r>
            <a:br>
              <a:rPr lang="en-US" dirty="0"/>
            </a:br>
            <a:r>
              <a:rPr lang="en-US" dirty="0"/>
              <a:t>Install-</a:t>
            </a:r>
            <a:r>
              <a:rPr lang="en-US" dirty="0" err="1"/>
              <a:t>WindowsFeature</a:t>
            </a:r>
            <a:r>
              <a:rPr lang="en-US" dirty="0"/>
              <a:t> -</a:t>
            </a:r>
            <a:r>
              <a:rPr lang="en-US" dirty="0" err="1"/>
              <a:t>ComputerName</a:t>
            </a:r>
            <a:r>
              <a:rPr lang="en-US" dirty="0"/>
              <a:t> SEA-SVR3 -name Web-Server -</a:t>
            </a:r>
            <a:r>
              <a:rPr lang="en-US" dirty="0" err="1"/>
              <a:t>IncludeManagementTools</a:t>
            </a:r>
            <a:br>
              <a:rPr lang="en-US" dirty="0"/>
            </a:br>
            <a:r>
              <a:rPr lang="en-US" dirty="0"/>
              <a:t>Wait for the command to complete, which should take approximately 1 minute.</a:t>
            </a:r>
          </a:p>
          <a:p>
            <a:r>
              <a:rPr lang="en-US" b="1" dirty="0"/>
              <a:t>Verify the installation of the Web Server role</a:t>
            </a:r>
          </a:p>
          <a:p>
            <a:pPr marL="228600" indent="-228600">
              <a:buFont typeface="+mj-lt"/>
              <a:buAutoNum type="arabicPeriod"/>
            </a:pPr>
            <a:r>
              <a:rPr lang="en-US" dirty="0"/>
              <a:t>On </a:t>
            </a:r>
            <a:r>
              <a:rPr lang="en-US" b="1" dirty="0"/>
              <a:t>SEA-ADM1</a:t>
            </a:r>
            <a:r>
              <a:rPr lang="en-US" dirty="0"/>
              <a:t>, open Microsoft Edge, and in the address bar, enter </a:t>
            </a:r>
            <a:r>
              <a:rPr lang="en-US" b="1" dirty="0">
                <a:hlinkClick r:id="rId3" tooltip="http://SEA-SVR3"/>
              </a:rPr>
              <a:t>http://SEA-SVR3</a:t>
            </a:r>
            <a:r>
              <a:rPr lang="en-US" dirty="0"/>
              <a:t>.</a:t>
            </a:r>
          </a:p>
          <a:p>
            <a:pPr marL="228600" indent="-228600">
              <a:buFont typeface="+mj-lt"/>
              <a:buAutoNum type="arabicPeriod"/>
            </a:pPr>
            <a:r>
              <a:rPr lang="en-US" dirty="0"/>
              <a:t>Verify that the IIS displays the default webpage.</a:t>
            </a:r>
          </a:p>
          <a:p>
            <a:pPr marL="228600" indent="-228600">
              <a:buFont typeface="+mj-lt"/>
              <a:buAutoNum type="arabicPeriod"/>
            </a:pPr>
            <a:r>
              <a:rPr lang="en-US" dirty="0"/>
              <a:t>In the address bar, enter </a:t>
            </a:r>
            <a:r>
              <a:rPr lang="en-US" b="1" dirty="0">
                <a:hlinkClick r:id="rId4" tooltip="http://172.16.10.14"/>
              </a:rPr>
              <a:t>http://172.16.10.14</a:t>
            </a:r>
            <a:r>
              <a:rPr lang="en-US" dirty="0"/>
              <a:t>.</a:t>
            </a:r>
          </a:p>
          <a:p>
            <a:pPr marL="228600" indent="-228600">
              <a:buFont typeface="+mj-lt"/>
              <a:buAutoNum type="arabicPeriod"/>
            </a:pPr>
            <a:r>
              <a:rPr lang="en-US" dirty="0"/>
              <a:t>Verify that IIS displays the default webpage.</a:t>
            </a:r>
          </a:p>
          <a:p>
            <a:r>
              <a:rPr lang="en-US" b="1" dirty="0"/>
              <a:t>Configure a website in IIS and verify it</a:t>
            </a:r>
          </a:p>
          <a:p>
            <a:pPr marL="228600" indent="-228600">
              <a:buFont typeface="+mj-lt"/>
              <a:buAutoNum type="arabicPeriod"/>
            </a:pPr>
            <a:r>
              <a:rPr lang="en-US" dirty="0"/>
              <a:t>Open the </a:t>
            </a:r>
            <a:r>
              <a:rPr lang="en-US" b="1" dirty="0"/>
              <a:t>Internet Information Services (IIS) Manager</a:t>
            </a:r>
            <a:r>
              <a:rPr lang="en-US" dirty="0"/>
              <a:t> console.</a:t>
            </a:r>
          </a:p>
          <a:p>
            <a:pPr marL="228600" indent="-228600">
              <a:buFont typeface="+mj-lt"/>
              <a:buAutoNum type="arabicPeriod"/>
            </a:pPr>
            <a:r>
              <a:rPr lang="en-US" dirty="0"/>
              <a:t>In </a:t>
            </a:r>
            <a:r>
              <a:rPr lang="en-US" b="1" dirty="0"/>
              <a:t>Internet Information Services (IIS) Manager</a:t>
            </a:r>
            <a:r>
              <a:rPr lang="en-US" dirty="0"/>
              <a:t>, in the console tree, navigate to </a:t>
            </a:r>
            <a:r>
              <a:rPr lang="en-US" b="1" dirty="0"/>
              <a:t>SEA-ADM1/Sites</a:t>
            </a:r>
            <a:r>
              <a:rPr lang="en-US" dirty="0"/>
              <a:t>, and then select </a:t>
            </a:r>
            <a:r>
              <a:rPr lang="en-US" b="1" dirty="0"/>
              <a:t>Default Web site</a:t>
            </a:r>
            <a:r>
              <a:rPr lang="en-US" dirty="0"/>
              <a:t>.</a:t>
            </a:r>
          </a:p>
          <a:p>
            <a:pPr marL="228600" indent="-228600">
              <a:buFont typeface="+mj-lt"/>
              <a:buAutoNum type="arabicPeriod"/>
            </a:pPr>
            <a:r>
              <a:rPr lang="en-US" dirty="0"/>
              <a:t>Configure site bindings by selecting </a:t>
            </a:r>
            <a:r>
              <a:rPr lang="en-US" b="1" dirty="0"/>
              <a:t>Contoso VPN as SSL Certificate</a:t>
            </a:r>
            <a:r>
              <a:rPr lang="en-US" dirty="0"/>
              <a:t>. When prompted, select </a:t>
            </a:r>
            <a:r>
              <a:rPr lang="en-US" b="1" dirty="0"/>
              <a:t>Yes</a:t>
            </a:r>
            <a:r>
              <a:rPr lang="en-US" dirty="0"/>
              <a:t>.</a:t>
            </a:r>
          </a:p>
          <a:p>
            <a:pPr marL="228600" indent="-228600">
              <a:buFont typeface="+mj-lt"/>
              <a:buAutoNum type="arabicPeriod"/>
            </a:pPr>
            <a:r>
              <a:rPr lang="en-US" dirty="0"/>
              <a:t>Close the </a:t>
            </a:r>
            <a:r>
              <a:rPr lang="en-US" b="1" dirty="0"/>
              <a:t>Internet Information Services (IIS) Manager</a:t>
            </a:r>
            <a:r>
              <a:rPr lang="en-US" dirty="0"/>
              <a:t> console.</a:t>
            </a:r>
          </a:p>
          <a:p>
            <a:r>
              <a:rPr lang="en-US" dirty="0"/>
              <a:t>After you complete this demonstration, revert all virtual machines that are running.</a:t>
            </a:r>
          </a:p>
        </p:txBody>
      </p:sp>
      <p:sp>
        <p:nvSpPr>
          <p:cNvPr id="4" name="Header Placeholder 3"/>
          <p:cNvSpPr>
            <a:spLocks noGrp="1"/>
          </p:cNvSpPr>
          <p:nvPr>
            <p:ph type="hdr" sz="quarter" idx="10"/>
          </p:nvPr>
        </p:nvSpPr>
        <p:spPr/>
        <p:txBody>
          <a:bodyPr/>
          <a:lstStyle/>
          <a:p>
            <a:r>
              <a:rPr lang="en-CA" dirty="0"/>
              <a:t>WS-011 Windows Server 2019 Administration</a:t>
            </a:r>
            <a:endParaRPr lang="en-US"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
        <p:nvSpPr>
          <p:cNvPr id="8" name="Date Placeholder 5">
            <a:extLst>
              <a:ext uri="{FF2B5EF4-FFF2-40B4-BE49-F238E27FC236}">
                <a16:creationId xmlns:a16="http://schemas.microsoft.com/office/drawing/2014/main" id="{C88F4A32-8F59-4E7F-8361-475A96AC2063}"/>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9" name="Footer Placeholder 4">
            <a:extLst>
              <a:ext uri="{FF2B5EF4-FFF2-40B4-BE49-F238E27FC236}">
                <a16:creationId xmlns:a16="http://schemas.microsoft.com/office/drawing/2014/main" id="{A415D881-16DE-4B70-94C1-188DA203BE0F}"/>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151612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lvl="0"/>
            <a:endParaRPr lang="en-US" kern="1200" dirty="0">
              <a:solidFill>
                <a:schemeClr val="tx1"/>
              </a:solidFill>
              <a:effectLst/>
              <a:cs typeface="Segoe UI" panose="020B0502040204020203" pitchFamily="34" charset="0"/>
            </a:endParaRPr>
          </a:p>
        </p:txBody>
      </p:sp>
      <p:sp>
        <p:nvSpPr>
          <p:cNvPr id="4" name="Header Placeholder 3"/>
          <p:cNvSpPr>
            <a:spLocks noGrp="1"/>
          </p:cNvSpPr>
          <p:nvPr>
            <p:ph type="hdr" sz="quarter" idx="10"/>
          </p:nvPr>
        </p:nvSpPr>
        <p:spPr/>
        <p:txBody>
          <a:bodyPr/>
          <a:lstStyle/>
          <a:p>
            <a:pPr>
              <a:defRPr/>
            </a:pPr>
            <a:r>
              <a:rPr lang="en-CA" dirty="0"/>
              <a:t>WS-011 Windows Server 2019 Administration</a:t>
            </a:r>
            <a:endParaRPr lang="en-US" dirty="0"/>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Date Placeholder 5">
            <a:extLst>
              <a:ext uri="{FF2B5EF4-FFF2-40B4-BE49-F238E27FC236}">
                <a16:creationId xmlns:a16="http://schemas.microsoft.com/office/drawing/2014/main" id="{28ECADD4-0383-4450-9FCA-658500A61D33}"/>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9" name="Footer Placeholder 4">
            <a:extLst>
              <a:ext uri="{FF2B5EF4-FFF2-40B4-BE49-F238E27FC236}">
                <a16:creationId xmlns:a16="http://schemas.microsoft.com/office/drawing/2014/main" id="{54E713F8-CC0A-4E4D-B32C-3986937C2173}"/>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667886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dirty="0"/>
          </a:p>
        </p:txBody>
      </p:sp>
      <p:sp>
        <p:nvSpPr>
          <p:cNvPr id="7" name="Date Placeholder 5">
            <a:extLst>
              <a:ext uri="{FF2B5EF4-FFF2-40B4-BE49-F238E27FC236}">
                <a16:creationId xmlns:a16="http://schemas.microsoft.com/office/drawing/2014/main" id="{3FEA288D-71A5-4DFD-B562-C90EC7B0383A}"/>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3CA16967-7CF4-4712-869C-DAD01D8C840C}"/>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82073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dirty="0"/>
          </a:p>
        </p:txBody>
      </p:sp>
      <p:sp>
        <p:nvSpPr>
          <p:cNvPr id="7" name="Date Placeholder 5">
            <a:extLst>
              <a:ext uri="{FF2B5EF4-FFF2-40B4-BE49-F238E27FC236}">
                <a16:creationId xmlns:a16="http://schemas.microsoft.com/office/drawing/2014/main" id="{27BD734A-106E-49D7-A478-D2F46B1C1F72}"/>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57E3F9F7-8BB7-44F1-B837-D22E3D034969}"/>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331727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dirty="0"/>
          </a:p>
        </p:txBody>
      </p:sp>
      <p:sp>
        <p:nvSpPr>
          <p:cNvPr id="7" name="Date Placeholder 5">
            <a:extLst>
              <a:ext uri="{FF2B5EF4-FFF2-40B4-BE49-F238E27FC236}">
                <a16:creationId xmlns:a16="http://schemas.microsoft.com/office/drawing/2014/main" id="{89322A93-AE5E-4914-A990-92433E28478E}"/>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6A3CF260-6D3D-436A-97ED-29E30A99B52F}"/>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5344497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dirty="0"/>
          </a:p>
        </p:txBody>
      </p:sp>
      <p:sp>
        <p:nvSpPr>
          <p:cNvPr id="7" name="Date Placeholder 5">
            <a:extLst>
              <a:ext uri="{FF2B5EF4-FFF2-40B4-BE49-F238E27FC236}">
                <a16:creationId xmlns:a16="http://schemas.microsoft.com/office/drawing/2014/main" id="{7EBC1D64-E814-4DFF-932E-55C3489D9284}"/>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294B8090-3477-4A24-9397-8F6D41F5EEBD}"/>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25592099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49</a:t>
            </a:fld>
            <a:endParaRPr lang="en-US" dirty="0"/>
          </a:p>
        </p:txBody>
      </p:sp>
      <p:sp>
        <p:nvSpPr>
          <p:cNvPr id="7" name="Date Placeholder 5">
            <a:extLst>
              <a:ext uri="{FF2B5EF4-FFF2-40B4-BE49-F238E27FC236}">
                <a16:creationId xmlns:a16="http://schemas.microsoft.com/office/drawing/2014/main" id="{D9B73EF5-AA53-4DC2-8064-BA923268EB1F}"/>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EC0333F5-D851-4D05-BE76-B5AD0BC43A82}"/>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091111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Provide a brief overview of the lesson content.</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
        <p:nvSpPr>
          <p:cNvPr id="7" name="Date Placeholder 5">
            <a:extLst>
              <a:ext uri="{FF2B5EF4-FFF2-40B4-BE49-F238E27FC236}">
                <a16:creationId xmlns:a16="http://schemas.microsoft.com/office/drawing/2014/main" id="{37569570-F258-4D13-9528-702EEA63D93E}"/>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9D630436-5E1D-4C2E-9939-026541750FD2}"/>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13498404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50</a:t>
            </a:fld>
            <a:endParaRPr lang="en-US" dirty="0"/>
          </a:p>
        </p:txBody>
      </p:sp>
      <p:sp>
        <p:nvSpPr>
          <p:cNvPr id="7" name="Date Placeholder 5">
            <a:extLst>
              <a:ext uri="{FF2B5EF4-FFF2-40B4-BE49-F238E27FC236}">
                <a16:creationId xmlns:a16="http://schemas.microsoft.com/office/drawing/2014/main" id="{5DB7BEC5-5126-4942-8FA1-68486D7A21E7}"/>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E14D4A94-55C2-4A7E-BFDF-35B773A27AF0}"/>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27213442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51</a:t>
            </a:fld>
            <a:endParaRPr lang="en-US" dirty="0"/>
          </a:p>
        </p:txBody>
      </p:sp>
      <p:sp>
        <p:nvSpPr>
          <p:cNvPr id="7" name="Date Placeholder 5">
            <a:extLst>
              <a:ext uri="{FF2B5EF4-FFF2-40B4-BE49-F238E27FC236}">
                <a16:creationId xmlns:a16="http://schemas.microsoft.com/office/drawing/2014/main" id="{B2F707C6-D688-49F8-95A2-7DDEFB9BBB26}"/>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EEE36768-7EC0-481C-A831-BEC17556D782}"/>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35775300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Always end the presentation with the Thank You slide. Do not remove.</a:t>
            </a:r>
          </a:p>
        </p:txBody>
      </p:sp>
      <p:sp>
        <p:nvSpPr>
          <p:cNvPr id="4" name="Slide Number Placeholder 3"/>
          <p:cNvSpPr>
            <a:spLocks noGrp="1"/>
          </p:cNvSpPr>
          <p:nvPr>
            <p:ph type="sldNum" sz="quarter" idx="10"/>
          </p:nvPr>
        </p:nvSpPr>
        <p:spPr/>
        <p:txBody>
          <a:bodyPr/>
          <a:lstStyle/>
          <a:p>
            <a:fld id="{3D7B9D4F-5F19-438C-92E8-037C6AE8F87D}" type="slidenum">
              <a:rPr lang="en-US" smtClean="0"/>
              <a:t>52</a:t>
            </a:fld>
            <a:endParaRPr lang="en-US" dirty="0"/>
          </a:p>
        </p:txBody>
      </p:sp>
      <p:sp>
        <p:nvSpPr>
          <p:cNvPr id="5" name="Header Placeholder 3">
            <a:extLst>
              <a:ext uri="{FF2B5EF4-FFF2-40B4-BE49-F238E27FC236}">
                <a16:creationId xmlns:a16="http://schemas.microsoft.com/office/drawing/2014/main" id="{B9DD3890-BE51-4E1F-9631-7420A1B454B5}"/>
              </a:ext>
            </a:extLst>
          </p:cNvPr>
          <p:cNvSpPr>
            <a:spLocks noGrp="1"/>
          </p:cNvSpPr>
          <p:nvPr>
            <p:ph type="hdr" sz="quarter"/>
          </p:nvPr>
        </p:nvSpPr>
        <p:spPr>
          <a:xfrm>
            <a:off x="76199" y="81348"/>
            <a:ext cx="3596640" cy="249284"/>
          </a:xfrm>
        </p:spPr>
        <p:txBody>
          <a:bodyPr/>
          <a:lstStyle/>
          <a:p>
            <a:r>
              <a:rPr lang="en-CA" dirty="0"/>
              <a:t>WS-011 Windows Server 2019 Administration</a:t>
            </a:r>
            <a:endParaRPr lang="en-US" dirty="0"/>
          </a:p>
          <a:p>
            <a:endParaRPr lang="en-US" dirty="0"/>
          </a:p>
        </p:txBody>
      </p:sp>
      <p:sp>
        <p:nvSpPr>
          <p:cNvPr id="6" name="Date Placeholder 5">
            <a:extLst>
              <a:ext uri="{FF2B5EF4-FFF2-40B4-BE49-F238E27FC236}">
                <a16:creationId xmlns:a16="http://schemas.microsoft.com/office/drawing/2014/main" id="{20DBB02D-A19F-4D86-9043-597FA66A27D4}"/>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7" name="Footer Placeholder 4">
            <a:extLst>
              <a:ext uri="{FF2B5EF4-FFF2-40B4-BE49-F238E27FC236}">
                <a16:creationId xmlns:a16="http://schemas.microsoft.com/office/drawing/2014/main" id="{81A4D912-73DA-46BE-A40C-97F3117CC156}"/>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55261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Describe how you can use a VPN connection in Windows Server to connect remote network clients. Present the slide while explaining the benefits of using a public network (the internet) to tunnel securely into the organization’s local area network (LAN) and gain access to resources.</a:t>
            </a:r>
          </a:p>
          <a:p>
            <a:r>
              <a:rPr lang="en-US" dirty="0"/>
              <a:t>Explain that even though dial-up connections still exist as a technology, it's rarely used.</a:t>
            </a:r>
          </a:p>
          <a:p>
            <a:r>
              <a:rPr lang="en-US" dirty="0"/>
              <a:t>Briefly explain the properties of a VPN connection, including:</a:t>
            </a:r>
          </a:p>
          <a:p>
            <a:pPr marL="171450" indent="-171450">
              <a:buFont typeface="Arial" panose="020B0604020202020204" pitchFamily="34" charset="0"/>
              <a:buChar char="•"/>
            </a:pPr>
            <a:r>
              <a:rPr lang="en-US" dirty="0"/>
              <a:t>Encapsulation</a:t>
            </a:r>
          </a:p>
          <a:p>
            <a:pPr marL="171450" indent="-171450">
              <a:buFont typeface="Arial" panose="020B0604020202020204" pitchFamily="34" charset="0"/>
              <a:buChar char="•"/>
            </a:pPr>
            <a:r>
              <a:rPr lang="en-US" dirty="0"/>
              <a:t>Authentication</a:t>
            </a:r>
          </a:p>
          <a:p>
            <a:pPr marL="171450" indent="-171450">
              <a:buFont typeface="Arial" panose="020B0604020202020204" pitchFamily="34" charset="0"/>
              <a:buChar char="•"/>
            </a:pPr>
            <a:r>
              <a:rPr lang="en-US" dirty="0"/>
              <a:t>Data encryption</a:t>
            </a:r>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
        <p:nvSpPr>
          <p:cNvPr id="7" name="Date Placeholder 5">
            <a:extLst>
              <a:ext uri="{FF2B5EF4-FFF2-40B4-BE49-F238E27FC236}">
                <a16:creationId xmlns:a16="http://schemas.microsoft.com/office/drawing/2014/main" id="{5F79F42B-566E-414B-87E9-68491C001CB0}"/>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08FA7C85-1C6C-4E0B-B027-0A9B6CCEFC0D}"/>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2302498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how a site-to-site VPN works and how to configure it correctly. You could use Azure as an example and find more information here: </a:t>
            </a:r>
            <a:r>
              <a:rPr lang="en-US" u="sng" dirty="0">
                <a:hlinkClick r:id="rId3"/>
              </a:rPr>
              <a:t>VPN Gateway FAQ</a:t>
            </a:r>
            <a:r>
              <a:rPr lang="en-US" dirty="0"/>
              <a:t>.</a:t>
            </a:r>
          </a:p>
          <a:p>
            <a:r>
              <a:rPr lang="en-US" dirty="0"/>
              <a:t>Also, consider demonstrating how to create a demand-dial interface on </a:t>
            </a:r>
            <a:r>
              <a:rPr lang="en-US" b="1" dirty="0"/>
              <a:t>SEA-ADM1</a:t>
            </a:r>
            <a:r>
              <a:rPr lang="en-US" dirty="0"/>
              <a:t>. You must install the </a:t>
            </a:r>
            <a:r>
              <a:rPr lang="en-US" b="1" dirty="0"/>
              <a:t>Remote Access</a:t>
            </a:r>
            <a:r>
              <a:rPr lang="en-US" dirty="0"/>
              <a:t> role before you demonstrate. Emphasize that the name of the answering router’s demand-dial interface must match the name of the user account that you specify on the calling router. Finally, mention that it's important to avoid using the Point-to-Point Tunneling Protocol (PPTP) because it isn't secure.</a:t>
            </a:r>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
        <p:nvSpPr>
          <p:cNvPr id="7" name="Date Placeholder 5">
            <a:extLst>
              <a:ext uri="{FF2B5EF4-FFF2-40B4-BE49-F238E27FC236}">
                <a16:creationId xmlns:a16="http://schemas.microsoft.com/office/drawing/2014/main" id="{ABD799EF-A7AF-40A2-86C5-119419C82AA1}"/>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41268283-7474-40A9-8D93-FE75A3F52D3B}"/>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2466474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the support for each of the client protocols and discuss the following port requirements for each VPN protocol:</a:t>
            </a:r>
          </a:p>
          <a:p>
            <a:pPr marL="171450" indent="-171450">
              <a:buFont typeface="Arial" panose="020B0604020202020204" pitchFamily="34" charset="0"/>
              <a:buChar char="•"/>
            </a:pPr>
            <a:r>
              <a:rPr lang="en-US" dirty="0"/>
              <a:t>To implement PPTP, configure the firewall to pass Transmission Control Protocol (TCP) port 1723 and IP protocol ID 47.</a:t>
            </a:r>
          </a:p>
          <a:p>
            <a:pPr marL="171450" indent="-171450">
              <a:buFont typeface="Arial" panose="020B0604020202020204" pitchFamily="34" charset="0"/>
              <a:buChar char="•"/>
            </a:pPr>
            <a:r>
              <a:rPr lang="en-US" dirty="0"/>
              <a:t>To implement Layer 2 Tunneling Protocol (L2TP), configure the firewall to pass User Datagram Protocol (UDP) port 500, UDP port 1701, UDP port 4500, and IP Protocol ID 50.</a:t>
            </a:r>
          </a:p>
          <a:p>
            <a:pPr marL="171450" indent="-171450">
              <a:buFont typeface="Arial" panose="020B0604020202020204" pitchFamily="34" charset="0"/>
              <a:buChar char="•"/>
            </a:pPr>
            <a:r>
              <a:rPr lang="en-US" dirty="0"/>
              <a:t>To implement Secure Socket Tunneling Protocol (SSTP), configure the firewall to open TCP port 443.</a:t>
            </a:r>
          </a:p>
          <a:p>
            <a:pPr marL="171450" indent="-171450">
              <a:buFont typeface="Arial" panose="020B0604020202020204" pitchFamily="34" charset="0"/>
              <a:buChar char="•"/>
            </a:pPr>
            <a:r>
              <a:rPr lang="en-US" dirty="0"/>
              <a:t>To implement Internet Key Exchange version 2 (IKEv2), configure the firewall to open UDP port 500.</a:t>
            </a:r>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
        <p:nvSpPr>
          <p:cNvPr id="7" name="Date Placeholder 5">
            <a:extLst>
              <a:ext uri="{FF2B5EF4-FFF2-40B4-BE49-F238E27FC236}">
                <a16:creationId xmlns:a16="http://schemas.microsoft.com/office/drawing/2014/main" id="{B97B54B3-9816-4163-ABD5-79CFC377AFAE}"/>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5792BF9E-AE80-4F1D-B5F9-E9613947A6D2}"/>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4083571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Discuss each of the different authentication protocols, and explain that because of nonexistent or weak encryption, you shouldn't allow the use of Password Authentication Protocol (PAP), Challenge Handshake Authentication Protocol (CHAP), or Microsoft Challenge Handshake Authentication Protocol version 2 (MS-CHAP v2) as options for a Routing and Remote Access service solution.</a:t>
            </a:r>
          </a:p>
          <a:p>
            <a:r>
              <a:rPr lang="en-US" dirty="0"/>
              <a:t>However, explain that MS-CHAP v2 is useful to support legacy clients that cannot use newer, stronger authentication methods, and that CHAP is useful to support some older versions that are based on Microsoft client operating systems. Explain EAP and Protected Extensible Authentication Protocol (PEAP) authentication, and the requirement of X.509 certificates.</a:t>
            </a:r>
          </a:p>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
        <p:nvSpPr>
          <p:cNvPr id="7" name="Date Placeholder 5">
            <a:extLst>
              <a:ext uri="{FF2B5EF4-FFF2-40B4-BE49-F238E27FC236}">
                <a16:creationId xmlns:a16="http://schemas.microsoft.com/office/drawing/2014/main" id="{C68F01F9-E724-45B9-BFA4-5FCBBC49ECE6}"/>
              </a:ext>
            </a:extLst>
          </p:cNvPr>
          <p:cNvSpPr>
            <a:spLocks noGrp="1"/>
          </p:cNvSpPr>
          <p:nvPr>
            <p:ph type="dt" idx="1"/>
          </p:nvPr>
        </p:nvSpPr>
        <p:spPr>
          <a:xfrm>
            <a:off x="63500" y="366781"/>
            <a:ext cx="3596639" cy="249284"/>
          </a:xfrm>
        </p:spPr>
        <p:txBody>
          <a:bodyPr/>
          <a:lstStyle/>
          <a:p>
            <a:r>
              <a:rPr lang="en-US" dirty="0"/>
              <a:t>10: Remote access and web service in Windows Server </a:t>
            </a:r>
          </a:p>
        </p:txBody>
      </p:sp>
      <p:sp>
        <p:nvSpPr>
          <p:cNvPr id="8" name="Footer Placeholder 4">
            <a:extLst>
              <a:ext uri="{FF2B5EF4-FFF2-40B4-BE49-F238E27FC236}">
                <a16:creationId xmlns:a16="http://schemas.microsoft.com/office/drawing/2014/main" id="{D69CCEBE-C618-4A15-93BD-B36B9C99F36C}"/>
              </a:ext>
            </a:extLst>
          </p:cNvPr>
          <p:cNvSpPr txBox="1">
            <a:spLocks/>
          </p:cNvSpPr>
          <p:nvPr/>
        </p:nvSpPr>
        <p:spPr>
          <a:xfrm>
            <a:off x="109220" y="8846820"/>
            <a:ext cx="5811520" cy="195944"/>
          </a:xfrm>
          <a:prstGeom prst="rect">
            <a:avLst/>
          </a:prstGeom>
        </p:spPr>
        <p:txBody>
          <a:bodyPr/>
          <a:lstStyle>
            <a:defPPr>
              <a:defRPr lang="en-US"/>
            </a:defPPr>
            <a:lvl1pPr marL="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t>© Microsoft Corporation</a:t>
            </a:r>
            <a:endParaRPr lang="en-US" dirty="0"/>
          </a:p>
        </p:txBody>
      </p:sp>
    </p:spTree>
    <p:extLst>
      <p:ext uri="{BB962C8B-B14F-4D97-AF65-F5344CB8AC3E}">
        <p14:creationId xmlns:p14="http://schemas.microsoft.com/office/powerpoint/2010/main" val="2816254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Azure-013">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45B90F-ED15-44D3-96B2-5A10DBE549C7}"/>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013 course title</a:t>
            </a:r>
          </a:p>
        </p:txBody>
      </p:sp>
      <p:pic>
        <p:nvPicPr>
          <p:cNvPr id="5" name="Picture 4">
            <a:extLst>
              <a:ext uri="{FF2B5EF4-FFF2-40B4-BE49-F238E27FC236}">
                <a16:creationId xmlns:a16="http://schemas.microsoft.com/office/drawing/2014/main" id="{B0419340-DB0C-B34E-84FE-2AA1A19A58C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6" name="Text Box 3">
            <a:extLst>
              <a:ext uri="{FF2B5EF4-FFF2-40B4-BE49-F238E27FC236}">
                <a16:creationId xmlns:a16="http://schemas.microsoft.com/office/drawing/2014/main" id="{7655F3DD-5E48-45CA-8835-7C62F6A54A7B}"/>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829B3EE3-78C9-42D1-8CA3-0D7AA40D20A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8" name="Text Box 3">
            <a:extLst>
              <a:ext uri="{FF2B5EF4-FFF2-40B4-BE49-F238E27FC236}">
                <a16:creationId xmlns:a16="http://schemas.microsoft.com/office/drawing/2014/main" id="{D5C9C0CA-5412-444C-AB27-254242F3678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B4F44138-DA16-438A-A9CC-A0DA568A578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1" name="Text Box 3">
            <a:extLst>
              <a:ext uri="{FF2B5EF4-FFF2-40B4-BE49-F238E27FC236}">
                <a16:creationId xmlns:a16="http://schemas.microsoft.com/office/drawing/2014/main" id="{F95D034C-1400-44EE-9EE8-916E4B937225}"/>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1087E75-CE0A-44D2-88D7-501C474506D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F0436F2F-8073-42D9-8476-6182D40216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4" name="Text Box 3">
            <a:extLst>
              <a:ext uri="{FF2B5EF4-FFF2-40B4-BE49-F238E27FC236}">
                <a16:creationId xmlns:a16="http://schemas.microsoft.com/office/drawing/2014/main" id="{EDF3A509-A6D2-464E-93B2-B7FE5F7C6615}"/>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D9F65C13-9517-46D7-B172-E7B0C864FF0B}"/>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405933362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raphic with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976283"/>
            <a:ext cx="11544299" cy="4568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743D4475-E0D7-41E4-87CD-97BEDF3BBC5D}"/>
              </a:ext>
            </a:extLst>
          </p:cNvPr>
          <p:cNvSpPr>
            <a:spLocks noGrp="1"/>
          </p:cNvSpPr>
          <p:nvPr>
            <p:ph type="body" sz="quarter" idx="11"/>
          </p:nvPr>
        </p:nvSpPr>
        <p:spPr>
          <a:xfrm>
            <a:off x="464566" y="1143053"/>
            <a:ext cx="11530584" cy="676275"/>
          </a:xfrm>
        </p:spPr>
        <p:txBody>
          <a:bodyPr anchor="b" anchorCtr="0"/>
          <a:lstStyle>
            <a:lvl1pPr>
              <a:defRPr/>
            </a:lvl1pPr>
          </a:lstStyle>
          <a:p>
            <a:pPr lvl="0"/>
            <a:r>
              <a:rPr lang="en-US"/>
              <a:t>Click to edit Master text styles</a:t>
            </a:r>
          </a:p>
        </p:txBody>
      </p:sp>
    </p:spTree>
    <p:extLst>
      <p:ext uri="{BB962C8B-B14F-4D97-AF65-F5344CB8AC3E}">
        <p14:creationId xmlns:p14="http://schemas.microsoft.com/office/powerpoint/2010/main" val="41113917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B30524-C680-401C-BFC1-D633D7036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6E419-2F34-4B90-A5D3-AF6BBBEA5788}"/>
              </a:ext>
            </a:extLst>
          </p:cNvPr>
          <p:cNvSpPr>
            <a:spLocks noGrp="1"/>
          </p:cNvSpPr>
          <p:nvPr>
            <p:ph idx="1" hasCustomPrompt="1"/>
          </p:nvPr>
        </p:nvSpPr>
        <p:spPr>
          <a:xfrm>
            <a:off x="465138" y="1463039"/>
            <a:ext cx="11458194" cy="5082224"/>
          </a:xfrm>
          <a:prstGeom prst="rect">
            <a:avLst/>
          </a:prstGeom>
        </p:spPr>
        <p:txBody>
          <a:bodyPr lIns="0">
            <a:noAutofit/>
          </a:bodyPr>
          <a:lstStyle>
            <a:lvl1pPr marL="344488" indent="-344488">
              <a:spcBef>
                <a:spcPts val="600"/>
              </a:spcBef>
              <a:spcAft>
                <a:spcPts val="0"/>
              </a:spcAft>
              <a:buSzPct val="100000"/>
              <a:buFont typeface="+mj-lt"/>
              <a:buAutoNum type="arabicPeriod"/>
              <a:defRPr sz="2000" b="0">
                <a:latin typeface="+mn-lt"/>
              </a:defRPr>
            </a:lvl1pPr>
            <a:lvl2pPr marL="625475" indent="-280988">
              <a:spcBef>
                <a:spcPts val="600"/>
              </a:spcBef>
              <a:spcAft>
                <a:spcPts val="0"/>
              </a:spcAft>
              <a:buFont typeface="Arial" panose="020B0604020202020204" pitchFamily="34" charset="0"/>
              <a:buChar char="•"/>
              <a:defRPr sz="2000" b="0">
                <a:latin typeface="+mn-lt"/>
              </a:defRPr>
            </a:lvl2pPr>
            <a:lvl3pPr marL="850392" indent="-283464">
              <a:spcBef>
                <a:spcPts val="600"/>
              </a:spcBef>
              <a:spcAft>
                <a:spcPts val="0"/>
              </a:spcAft>
              <a:buFont typeface="+mj-lt"/>
              <a:buAutoNum type="alphaLcParenR"/>
              <a:tabLst/>
              <a:defRPr sz="2000" b="0">
                <a:solidFill>
                  <a:schemeClr val="tx1"/>
                </a:solidFill>
                <a:latin typeface="+mn-lt"/>
              </a:defRPr>
            </a:lvl3pPr>
            <a:lvl4pPr marL="1204913" indent="-282575">
              <a:spcBef>
                <a:spcPts val="600"/>
              </a:spcBef>
              <a:spcAft>
                <a:spcPts val="0"/>
              </a:spcAft>
              <a:buFont typeface="+mj-lt"/>
              <a:buAutoNum type="romanLcPeriod"/>
              <a:defRPr sz="2000" b="0">
                <a:latin typeface="+mn-lt"/>
              </a:defRPr>
            </a:lvl4pPr>
            <a:lvl5pPr marL="1538288" indent="-282575">
              <a:spcBef>
                <a:spcPts val="600"/>
              </a:spcBef>
              <a:spcAft>
                <a:spcPts val="600"/>
              </a:spcAft>
              <a:buFont typeface="Arial" panose="020B0604020202020204" pitchFamily="34" charset="0"/>
              <a:buChar char="•"/>
              <a:defRPr sz="2000" b="0">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32614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A0FD4-3BB4-448E-830D-BD6A75E8F35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3393956"/>
      </p:ext>
    </p:extLst>
  </p:cSld>
  <p:clrMapOvr>
    <a:masterClrMapping/>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438520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ice-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E2DC05-50FE-42A0-BF80-CFD247C0FE6C}"/>
              </a:ext>
            </a:extLst>
          </p:cNvPr>
          <p:cNvSpPr>
            <a:spLocks noGrp="1"/>
          </p:cNvSpPr>
          <p:nvPr>
            <p:ph type="title"/>
          </p:nvPr>
        </p:nvSpPr>
        <p:spPr/>
        <p:txBody>
          <a:bodyPr/>
          <a:lstStyle/>
          <a:p>
            <a:r>
              <a:rPr lang="en-US"/>
              <a:t>Click to edit Master title style</a:t>
            </a:r>
          </a:p>
        </p:txBody>
      </p:sp>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3479645"/>
          </a:xfrm>
          <a:prstGeom prst="rect">
            <a:avLst/>
          </a:prstGeom>
        </p:spPr>
        <p:txBody>
          <a:bodyPr lIns="0" tIns="0" rIns="0" bIns="0"/>
          <a:lstStyle>
            <a:lvl1pPr marL="285750" marR="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sz="16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marL="285750" marR="0" lvl="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a:pP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p:txBody>
      </p:sp>
      <p:pic>
        <p:nvPicPr>
          <p:cNvPr id="10" name="Picture 9">
            <a:extLst>
              <a:ext uri="{FF2B5EF4-FFF2-40B4-BE49-F238E27FC236}">
                <a16:creationId xmlns:a16="http://schemas.microsoft.com/office/drawing/2014/main" id="{7BFF3ED5-1EFC-4662-9FC4-2BE44CD0A0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13" name="Picture Placeholder 2">
            <a:extLst>
              <a:ext uri="{FF2B5EF4-FFF2-40B4-BE49-F238E27FC236}">
                <a16:creationId xmlns:a16="http://schemas.microsoft.com/office/drawing/2014/main" id="{6CEE176E-C87C-42FB-A110-8291708E692E}"/>
              </a:ext>
            </a:extLst>
          </p:cNvPr>
          <p:cNvSpPr>
            <a:spLocks noGrp="1"/>
          </p:cNvSpPr>
          <p:nvPr>
            <p:ph type="pic" sz="quarter" idx="13"/>
          </p:nvPr>
        </p:nvSpPr>
        <p:spPr>
          <a:xfrm>
            <a:off x="6485449" y="1575303"/>
            <a:ext cx="5951026" cy="4418091"/>
          </a:xfrm>
        </p:spPr>
        <p:txBody>
          <a:bodyPr/>
          <a:lstStyle/>
          <a:p>
            <a:r>
              <a:rPr lang="en-US"/>
              <a:t>Click icon to add picture</a:t>
            </a:r>
            <a:endParaRPr lang="en-US" dirty="0"/>
          </a:p>
        </p:txBody>
      </p:sp>
      <p:pic>
        <p:nvPicPr>
          <p:cNvPr id="8" name="Picture 7">
            <a:extLst>
              <a:ext uri="{FF2B5EF4-FFF2-40B4-BE49-F238E27FC236}">
                <a16:creationId xmlns:a16="http://schemas.microsoft.com/office/drawing/2014/main" id="{757FCBCA-644B-4D9F-B563-73B84EA1277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pic>
        <p:nvPicPr>
          <p:cNvPr id="9" name="Picture 8">
            <a:extLst>
              <a:ext uri="{FF2B5EF4-FFF2-40B4-BE49-F238E27FC236}">
                <a16:creationId xmlns:a16="http://schemas.microsoft.com/office/drawing/2014/main" id="{7D8676DE-CF22-4520-B569-07796045F3D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Tree>
    <p:extLst>
      <p:ext uri="{BB962C8B-B14F-4D97-AF65-F5344CB8AC3E}">
        <p14:creationId xmlns:p14="http://schemas.microsoft.com/office/powerpoint/2010/main" val="10040371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ice-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206045-E4F4-45B2-97AD-117C2A487136}"/>
              </a:ext>
            </a:extLst>
          </p:cNvPr>
          <p:cNvSpPr>
            <a:spLocks noGrp="1"/>
          </p:cNvSpPr>
          <p:nvPr>
            <p:ph type="title"/>
          </p:nvPr>
        </p:nvSpPr>
        <p:spPr/>
        <p:txBody>
          <a:bodyPr/>
          <a:lstStyle/>
          <a:p>
            <a:r>
              <a:rPr lang="en-US"/>
              <a:t>Click to edit Master title style</a:t>
            </a:r>
            <a:endParaRPr lang="en-US" dirty="0"/>
          </a:p>
        </p:txBody>
      </p:sp>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4" name="Picture Placeholder 3">
            <a:extLst>
              <a:ext uri="{FF2B5EF4-FFF2-40B4-BE49-F238E27FC236}">
                <a16:creationId xmlns:a16="http://schemas.microsoft.com/office/drawing/2014/main" id="{A3F5ADCC-1FD4-471C-A98A-48A6B1ABFEB3}"/>
              </a:ext>
            </a:extLst>
          </p:cNvPr>
          <p:cNvSpPr>
            <a:spLocks noGrp="1"/>
          </p:cNvSpPr>
          <p:nvPr>
            <p:ph type="pic" sz="quarter" idx="13"/>
          </p:nvPr>
        </p:nvSpPr>
        <p:spPr>
          <a:xfrm>
            <a:off x="2344848" y="1629625"/>
            <a:ext cx="7831247" cy="4427143"/>
          </a:xfrm>
        </p:spPr>
        <p:txBody>
          <a:bodyPr/>
          <a:lstStyle/>
          <a:p>
            <a:r>
              <a:rPr lang="en-US"/>
              <a:t>Click icon to add picture</a:t>
            </a:r>
          </a:p>
        </p:txBody>
      </p:sp>
    </p:spTree>
    <p:extLst>
      <p:ext uri="{BB962C8B-B14F-4D97-AF65-F5344CB8AC3E}">
        <p14:creationId xmlns:p14="http://schemas.microsoft.com/office/powerpoint/2010/main" val="33644330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9A9392-0291-4635-BCC5-4AA7A00B1B59}"/>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65138" y="1727200"/>
            <a:ext cx="11533187" cy="4634545"/>
          </a:xfrm>
          <a:prstGeom prst="rect">
            <a:avLst/>
          </a:prstGeom>
        </p:spPr>
        <p:txBody>
          <a:bodyPr anchor="ctr" anchorCtr="0"/>
          <a:lstStyle>
            <a:lvl1pPr algn="ctr">
              <a:defRPr/>
            </a:lvl1pPr>
          </a:lstStyle>
          <a:p>
            <a:r>
              <a:rPr lang="en-US"/>
              <a:t>Click icon to add table</a:t>
            </a:r>
            <a:endParaRPr lang="en-US" dirty="0"/>
          </a:p>
        </p:txBody>
      </p:sp>
    </p:spTree>
    <p:extLst>
      <p:ext uri="{BB962C8B-B14F-4D97-AF65-F5344CB8AC3E}">
        <p14:creationId xmlns:p14="http://schemas.microsoft.com/office/powerpoint/2010/main" val="32882364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de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9D0251-787E-4A07-8CDF-B4E2A40DD838}"/>
              </a:ext>
            </a:extLst>
          </p:cNvPr>
          <p:cNvSpPr>
            <a:spLocks noGrp="1"/>
          </p:cNvSpPr>
          <p:nvPr>
            <p:ph type="title"/>
          </p:nvPr>
        </p:nvSpPr>
        <p:spPr/>
        <p:txBody>
          <a:bodyPr/>
          <a:lstStyle/>
          <a:p>
            <a:r>
              <a:rPr lang="en-US"/>
              <a:t>Click to edit Master title style</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465943"/>
            <a:ext cx="11533187" cy="5239657"/>
          </a:xfrm>
          <a:prstGeom prst="rect">
            <a:avLst/>
          </a:prstGeom>
        </p:spPr>
        <p:txBody>
          <a:bodyPr wrap="square" lIns="0" tIns="0" rIns="0" bIns="0">
            <a:noAutofit/>
          </a:bodyPr>
          <a:lstStyle>
            <a:lvl1pPr marL="0" marR="0" indent="0" algn="l" defTabSz="932742" rtl="0" eaLnBrk="1" fontAlgn="auto" latinLnBrk="0" hangingPunct="1">
              <a:lnSpc>
                <a:spcPts val="2400"/>
              </a:lnSpc>
              <a:spcBef>
                <a:spcPts val="0"/>
              </a:spcBef>
              <a:spcAft>
                <a:spcPts val="0"/>
              </a:spcAft>
              <a:buClrTx/>
              <a:buSzPct val="90000"/>
              <a:buFont typeface="Arial" panose="020B0604020202020204" pitchFamily="34" charset="0"/>
              <a:buNone/>
              <a:tabLst/>
              <a:defRPr lang="en-US" sz="2000" kern="1200" spc="0" baseline="0" dirty="0">
                <a:solidFill>
                  <a:srgbClr val="000000"/>
                </a:solidFill>
                <a:latin typeface="Consolas" panose="020B0609020204030204" pitchFamily="49" charset="0"/>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Use Consolas 20 for software code</a:t>
            </a:r>
          </a:p>
        </p:txBody>
      </p:sp>
    </p:spTree>
    <p:extLst>
      <p:ext uri="{BB962C8B-B14F-4D97-AF65-F5344CB8AC3E}">
        <p14:creationId xmlns:p14="http://schemas.microsoft.com/office/powerpoint/2010/main" val="391575521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2" name="Text Box 3">
            <a:extLst>
              <a:ext uri="{FF2B5EF4-FFF2-40B4-BE49-F238E27FC236}">
                <a16:creationId xmlns:a16="http://schemas.microsoft.com/office/drawing/2014/main" id="{9AEE4860-AD73-4C7D-A755-ED7432518F32}"/>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3" name="Picture 12">
            <a:extLst>
              <a:ext uri="{FF2B5EF4-FFF2-40B4-BE49-F238E27FC236}">
                <a16:creationId xmlns:a16="http://schemas.microsoft.com/office/drawing/2014/main" id="{481E64BA-06B8-4475-8F96-96E0C48D95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1287375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Windows Server">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Windows Server course title</a:t>
            </a:r>
          </a:p>
        </p:txBody>
      </p:sp>
      <p:pic>
        <p:nvPicPr>
          <p:cNvPr id="6" name="Picture 5">
            <a:extLst>
              <a:ext uri="{FF2B5EF4-FFF2-40B4-BE49-F238E27FC236}">
                <a16:creationId xmlns:a16="http://schemas.microsoft.com/office/drawing/2014/main" id="{87335072-AB0C-4C9E-8113-3B65A52978B7}"/>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9" name="Text Box 3">
            <a:extLst>
              <a:ext uri="{FF2B5EF4-FFF2-40B4-BE49-F238E27FC236}">
                <a16:creationId xmlns:a16="http://schemas.microsoft.com/office/drawing/2014/main" id="{2141423D-8FC4-4F32-A8D5-F8CF7D45AE82}"/>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37347388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zure-01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012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8" name="Text Box 3">
            <a:extLst>
              <a:ext uri="{FF2B5EF4-FFF2-40B4-BE49-F238E27FC236}">
                <a16:creationId xmlns:a16="http://schemas.microsoft.com/office/drawing/2014/main" id="{9C627131-3DE4-4E24-A152-EED0E982ECF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25024789-0E06-4268-80E3-1F4193E7B22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9" name="Text Box 3">
            <a:extLst>
              <a:ext uri="{FF2B5EF4-FFF2-40B4-BE49-F238E27FC236}">
                <a16:creationId xmlns:a16="http://schemas.microsoft.com/office/drawing/2014/main" id="{D28E39E6-E8C2-4D29-B5D2-11F4425F3A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283D2415-483E-422D-8548-17BD5E31F11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1" name="Text Box 3">
            <a:extLst>
              <a:ext uri="{FF2B5EF4-FFF2-40B4-BE49-F238E27FC236}">
                <a16:creationId xmlns:a16="http://schemas.microsoft.com/office/drawing/2014/main" id="{10929304-BB7F-4DC1-BFCC-35A12EDFA72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1D546C01-505C-41AE-BD5E-D0BF4FF4E132}"/>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AD9DB2C8-48E5-4B2B-B700-B6D84DB454A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4" name="Text Box 3">
            <a:extLst>
              <a:ext uri="{FF2B5EF4-FFF2-40B4-BE49-F238E27FC236}">
                <a16:creationId xmlns:a16="http://schemas.microsoft.com/office/drawing/2014/main" id="{45A9CB4B-F45A-4A28-838A-DBBECF2173C8}"/>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07D0DEF6-62A1-46D5-B558-FEEE94DC18F0}"/>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131019682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2">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982043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hank you (black)">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2" name="Text Box 3">
            <a:extLst>
              <a:ext uri="{FF2B5EF4-FFF2-40B4-BE49-F238E27FC236}">
                <a16:creationId xmlns:a16="http://schemas.microsoft.com/office/drawing/2014/main" id="{C69FEB91-B86E-4985-AF80-6B2AC8A4822C}"/>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3" name="Picture 12">
            <a:extLst>
              <a:ext uri="{FF2B5EF4-FFF2-40B4-BE49-F238E27FC236}">
                <a16:creationId xmlns:a16="http://schemas.microsoft.com/office/drawing/2014/main" id="{C5FB3BF0-3DE8-4DC4-BB2E-0B4DDB9E6F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38579834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WinServer-01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Windows Server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8" name="Text Box 3">
            <a:extLst>
              <a:ext uri="{FF2B5EF4-FFF2-40B4-BE49-F238E27FC236}">
                <a16:creationId xmlns:a16="http://schemas.microsoft.com/office/drawing/2014/main" id="{6BF751A1-0AD9-4D80-84D9-EF5691D865E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87335072-AB0C-4C9E-8113-3B65A52978B7}"/>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9" name="Text Box 3">
            <a:extLst>
              <a:ext uri="{FF2B5EF4-FFF2-40B4-BE49-F238E27FC236}">
                <a16:creationId xmlns:a16="http://schemas.microsoft.com/office/drawing/2014/main" id="{2141423D-8FC4-4F32-A8D5-F8CF7D45AE82}"/>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081236A8-6AD7-4D4D-B0D4-30817D29083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1" name="Text Box 3">
            <a:extLst>
              <a:ext uri="{FF2B5EF4-FFF2-40B4-BE49-F238E27FC236}">
                <a16:creationId xmlns:a16="http://schemas.microsoft.com/office/drawing/2014/main" id="{198A2913-D312-427C-8512-F099AE68EB9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DB9299E-F3D4-40A2-A052-A1C76EF345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40838B44-2EA0-4B5D-9C00-5C8E955348D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4" name="Text Box 3">
            <a:extLst>
              <a:ext uri="{FF2B5EF4-FFF2-40B4-BE49-F238E27FC236}">
                <a16:creationId xmlns:a16="http://schemas.microsoft.com/office/drawing/2014/main" id="{12986DF9-FBF9-4DF3-9597-007209F6C02D}"/>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325055E8-E858-40B6-8074-45DD4DBAA97A}"/>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22086006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emo or Lab-Az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hasCustomPrompt="1"/>
          </p:nvPr>
        </p:nvSpPr>
        <p:spPr>
          <a:xfrm>
            <a:off x="438912" y="2587752"/>
            <a:ext cx="5541264" cy="1828800"/>
          </a:xfrm>
        </p:spPr>
        <p:txBody>
          <a:bodyPr bIns="182880" anchor="b"/>
          <a:lstStyle>
            <a:lvl1pPr algn="l">
              <a:defRPr sz="4800"/>
            </a:lvl1pPr>
          </a:lstStyle>
          <a:p>
            <a:r>
              <a:rPr lang="en-US" dirty="0"/>
              <a:t>Azure demo or lab title</a:t>
            </a:r>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58D54442-7DBE-4A95-B28B-39529FBF28FA}"/>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D9670E92-63D0-4B20-BC8E-7273EB4C350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9" name="Rectangle 8">
            <a:extLst>
              <a:ext uri="{FF2B5EF4-FFF2-40B4-BE49-F238E27FC236}">
                <a16:creationId xmlns:a16="http://schemas.microsoft.com/office/drawing/2014/main" id="{E647F024-1E26-49D0-A2E5-9F550FDD1E2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D2103CE6-712D-49E9-AACB-AF205F846C7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2" name="Rectangle 11">
            <a:extLst>
              <a:ext uri="{FF2B5EF4-FFF2-40B4-BE49-F238E27FC236}">
                <a16:creationId xmlns:a16="http://schemas.microsoft.com/office/drawing/2014/main" id="{135F7110-66A7-4036-AA57-0246F2BAE134}"/>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7429038F-0EFA-45C6-8FF2-2F1891A61CA5}"/>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1" name="Rectangle 10">
            <a:extLst>
              <a:ext uri="{FF2B5EF4-FFF2-40B4-BE49-F238E27FC236}">
                <a16:creationId xmlns:a16="http://schemas.microsoft.com/office/drawing/2014/main" id="{2D83DA14-FEF2-4675-B790-C2F5C807BF0C}"/>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398458F7-A491-480C-8B02-59BBB94E570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103375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emo or Lab-Az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B8582C88-31EB-4DD0-BDC3-43522EF0846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01DC6359-E7A3-4726-B1B1-41114096397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9" name="Rectangle 8">
            <a:extLst>
              <a:ext uri="{FF2B5EF4-FFF2-40B4-BE49-F238E27FC236}">
                <a16:creationId xmlns:a16="http://schemas.microsoft.com/office/drawing/2014/main" id="{EA1E6980-76F5-4073-93D9-8E745B5F92E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FB92FFF5-FE5E-4B80-8352-F7805E195AB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2" name="Rectangle 11">
            <a:extLst>
              <a:ext uri="{FF2B5EF4-FFF2-40B4-BE49-F238E27FC236}">
                <a16:creationId xmlns:a16="http://schemas.microsoft.com/office/drawing/2014/main" id="{024CB5C4-9E89-4AD8-BE0D-3286AA8B989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9B64D032-91EF-4E47-8D12-7331EA8CCA5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1" name="Rectangle 10">
            <a:extLst>
              <a:ext uri="{FF2B5EF4-FFF2-40B4-BE49-F238E27FC236}">
                <a16:creationId xmlns:a16="http://schemas.microsoft.com/office/drawing/2014/main" id="{C2E3A58C-0FAE-4F24-9AB0-5DF6B35394BD}"/>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7CBF199F-501E-43CA-8F81-3E741192F4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42022625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or Lab-Windows Ser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9FBA8485-8630-4D49-98D3-F9656DC9FAE3}"/>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F022BC01-06A1-497E-84CC-83D1018581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9" name="Rectangle 8">
            <a:extLst>
              <a:ext uri="{FF2B5EF4-FFF2-40B4-BE49-F238E27FC236}">
                <a16:creationId xmlns:a16="http://schemas.microsoft.com/office/drawing/2014/main" id="{00519AF0-FB99-4915-A8B1-63B2646B0C27}"/>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7D42FF6A-B330-40A5-83FC-5F6483762B09}"/>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2" name="Rectangle 11">
            <a:extLst>
              <a:ext uri="{FF2B5EF4-FFF2-40B4-BE49-F238E27FC236}">
                <a16:creationId xmlns:a16="http://schemas.microsoft.com/office/drawing/2014/main" id="{C81FE774-7C41-4E55-8102-696B1B313515}"/>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C12641E5-4326-412C-BA17-E7DDF930119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1" name="Rectangle 10">
            <a:extLst>
              <a:ext uri="{FF2B5EF4-FFF2-40B4-BE49-F238E27FC236}">
                <a16:creationId xmlns:a16="http://schemas.microsoft.com/office/drawing/2014/main" id="{C13AD4A0-3D59-430B-A8DA-183912EA0D70}"/>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544A4C1E-66E3-454A-AF03-19C4304C4136}"/>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Tree>
    <p:extLst>
      <p:ext uri="{BB962C8B-B14F-4D97-AF65-F5344CB8AC3E}">
        <p14:creationId xmlns:p14="http://schemas.microsoft.com/office/powerpoint/2010/main" val="2899046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or Lab-Windows Ser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13C211B0-A483-4A03-B703-2DA6302F2737}"/>
              </a:ext>
            </a:extLst>
          </p:cNvPr>
          <p:cNvGrpSpPr/>
          <p:nvPr/>
        </p:nvGrpSpPr>
        <p:grpSpPr>
          <a:xfrm>
            <a:off x="6202018" y="0"/>
            <a:ext cx="6234457" cy="6994525"/>
            <a:chOff x="6202018" y="0"/>
            <a:chExt cx="6234457" cy="6994525"/>
          </a:xfrm>
        </p:grpSpPr>
        <p:sp>
          <p:nvSpPr>
            <p:cNvPr id="8" name="Rectangle 7">
              <a:extLst>
                <a:ext uri="{FF2B5EF4-FFF2-40B4-BE49-F238E27FC236}">
                  <a16:creationId xmlns:a16="http://schemas.microsoft.com/office/drawing/2014/main" id="{54BCE02B-2C42-4420-903C-4103F95E16FC}"/>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BD0BC71A-71F9-4B8C-9964-C8D264EB35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1" name="Group 10">
            <a:extLst>
              <a:ext uri="{FF2B5EF4-FFF2-40B4-BE49-F238E27FC236}">
                <a16:creationId xmlns:a16="http://schemas.microsoft.com/office/drawing/2014/main" id="{8061D971-6CA1-4D17-9138-3D7DEEBCD7C8}"/>
              </a:ext>
            </a:extLst>
          </p:cNvPr>
          <p:cNvGrpSpPr/>
          <p:nvPr/>
        </p:nvGrpSpPr>
        <p:grpSpPr>
          <a:xfrm>
            <a:off x="6202018" y="0"/>
            <a:ext cx="6234457" cy="6994525"/>
            <a:chOff x="6202018" y="0"/>
            <a:chExt cx="6234457" cy="6994525"/>
          </a:xfrm>
        </p:grpSpPr>
        <p:sp>
          <p:nvSpPr>
            <p:cNvPr id="12" name="Rectangle 11">
              <a:extLst>
                <a:ext uri="{FF2B5EF4-FFF2-40B4-BE49-F238E27FC236}">
                  <a16:creationId xmlns:a16="http://schemas.microsoft.com/office/drawing/2014/main" id="{C8BA1316-343B-4204-8706-A8315F7FEF0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34DB460-86EA-4979-A3E0-0DEF5E8521E3}"/>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5" name="Group 14">
            <a:extLst>
              <a:ext uri="{FF2B5EF4-FFF2-40B4-BE49-F238E27FC236}">
                <a16:creationId xmlns:a16="http://schemas.microsoft.com/office/drawing/2014/main" id="{1B920F20-182F-4749-8F40-CBF7A3B83474}"/>
              </a:ext>
            </a:extLst>
          </p:cNvPr>
          <p:cNvGrpSpPr/>
          <p:nvPr/>
        </p:nvGrpSpPr>
        <p:grpSpPr>
          <a:xfrm>
            <a:off x="6202018" y="0"/>
            <a:ext cx="6234457" cy="6994525"/>
            <a:chOff x="6202018" y="0"/>
            <a:chExt cx="6234457" cy="6994525"/>
          </a:xfrm>
        </p:grpSpPr>
        <p:sp>
          <p:nvSpPr>
            <p:cNvPr id="16" name="Rectangle 15">
              <a:extLst>
                <a:ext uri="{FF2B5EF4-FFF2-40B4-BE49-F238E27FC236}">
                  <a16:creationId xmlns:a16="http://schemas.microsoft.com/office/drawing/2014/main" id="{BF2E8C0E-235F-42E5-866B-BC025C578E6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7" name="Picture 16">
              <a:extLst>
                <a:ext uri="{FF2B5EF4-FFF2-40B4-BE49-F238E27FC236}">
                  <a16:creationId xmlns:a16="http://schemas.microsoft.com/office/drawing/2014/main" id="{4570B530-E9F0-460B-8F1D-26C01F29C606}"/>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4" name="Group 13">
            <a:extLst>
              <a:ext uri="{FF2B5EF4-FFF2-40B4-BE49-F238E27FC236}">
                <a16:creationId xmlns:a16="http://schemas.microsoft.com/office/drawing/2014/main" id="{536027CB-97C3-4FE3-BC15-618A08228C66}"/>
              </a:ext>
            </a:extLst>
          </p:cNvPr>
          <p:cNvGrpSpPr/>
          <p:nvPr userDrawn="1"/>
        </p:nvGrpSpPr>
        <p:grpSpPr>
          <a:xfrm>
            <a:off x="6202018" y="0"/>
            <a:ext cx="6234457" cy="6994525"/>
            <a:chOff x="6202018" y="0"/>
            <a:chExt cx="6234457" cy="6994525"/>
          </a:xfrm>
        </p:grpSpPr>
        <p:sp>
          <p:nvSpPr>
            <p:cNvPr id="18" name="Rectangle 17">
              <a:extLst>
                <a:ext uri="{FF2B5EF4-FFF2-40B4-BE49-F238E27FC236}">
                  <a16:creationId xmlns:a16="http://schemas.microsoft.com/office/drawing/2014/main" id="{B11134C5-1C18-4DDF-8590-FAEA86BAB86F}"/>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949A76D2-DDF3-415E-9D28-9A58023C7CE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spTree>
    <p:extLst>
      <p:ext uri="{BB962C8B-B14F-4D97-AF65-F5344CB8AC3E}">
        <p14:creationId xmlns:p14="http://schemas.microsoft.com/office/powerpoint/2010/main" val="42256963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ist, or graphic">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58920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66709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411480"/>
          </a:xfrm>
          <a:prstGeom prst="rect">
            <a:avLst/>
          </a:prstGeom>
        </p:spPr>
        <p:txBody>
          <a:bodyPr vert="horz" wrap="square" lIns="0" tIns="0" rIns="91440" bIns="0" rtlCol="0" anchor="t">
            <a:noAutofit/>
          </a:bodyPr>
          <a:lstStyle/>
          <a:p>
            <a:r>
              <a:rPr lang="en-US" dirty="0"/>
              <a:t>Heading Segoe UI </a:t>
            </a:r>
            <a:r>
              <a:rPr lang="en-US" dirty="0" err="1"/>
              <a:t>Semibold</a:t>
            </a:r>
            <a:r>
              <a:rPr lang="en-US" dirty="0"/>
              <a:t> 28/32</a:t>
            </a:r>
          </a:p>
        </p:txBody>
      </p:sp>
      <p:sp>
        <p:nvSpPr>
          <p:cNvPr id="3" name="Text Placeholder 2">
            <a:extLst>
              <a:ext uri="{FF2B5EF4-FFF2-40B4-BE49-F238E27FC236}">
                <a16:creationId xmlns:a16="http://schemas.microsoft.com/office/drawing/2014/main" id="{41E1A284-F990-4B6A-8C18-5FCE596120E1}"/>
              </a:ext>
            </a:extLst>
          </p:cNvPr>
          <p:cNvSpPr>
            <a:spLocks noGrp="1"/>
          </p:cNvSpPr>
          <p:nvPr>
            <p:ph type="body" idx="1"/>
          </p:nvPr>
        </p:nvSpPr>
        <p:spPr>
          <a:xfrm>
            <a:off x="465138" y="1463040"/>
            <a:ext cx="11115675" cy="4717143"/>
          </a:xfrm>
          <a:prstGeom prst="rect">
            <a:avLst/>
          </a:prstGeom>
        </p:spPr>
        <p:txBody>
          <a:bodyPr vert="horz" lIns="0" tIns="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714435"/>
      </p:ext>
    </p:extLst>
  </p:cSld>
  <p:clrMap bg1="lt1" tx1="dk1" bg2="lt2" tx2="dk2" accent1="accent1" accent2="accent2" accent3="accent3" accent4="accent4" accent5="accent5" accent6="accent6" hlink="hlink" folHlink="folHlink"/>
  <p:sldLayoutIdLst>
    <p:sldLayoutId id="2147484781" r:id="rId1"/>
    <p:sldLayoutId id="2147484782" r:id="rId2"/>
    <p:sldLayoutId id="2147484783" r:id="rId3"/>
    <p:sldLayoutId id="2147484784" r:id="rId4"/>
    <p:sldLayoutId id="2147484785" r:id="rId5"/>
    <p:sldLayoutId id="2147484786" r:id="rId6"/>
    <p:sldLayoutId id="2147484787" r:id="rId7"/>
    <p:sldLayoutId id="2147484788" r:id="rId8"/>
    <p:sldLayoutId id="2147484789" r:id="rId9"/>
    <p:sldLayoutId id="2147484790" r:id="rId10"/>
    <p:sldLayoutId id="2147484791" r:id="rId11"/>
    <p:sldLayoutId id="2147484792" r:id="rId12"/>
    <p:sldLayoutId id="2147484793" r:id="rId13"/>
    <p:sldLayoutId id="2147484794" r:id="rId14"/>
    <p:sldLayoutId id="2147484795" r:id="rId15"/>
    <p:sldLayoutId id="2147484796" r:id="rId16"/>
    <p:sldLayoutId id="2147484798" r:id="rId17"/>
    <p:sldLayoutId id="2147484800" r:id="rId18"/>
    <p:sldLayoutId id="2147484801" r:id="rId19"/>
    <p:sldLayoutId id="2147484802" r:id="rId20"/>
    <p:sldLayoutId id="2147484804" r:id="rId2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3" pos="1349" userDrawn="1">
          <p15:clr>
            <a:srgbClr val="C35EA4"/>
          </p15:clr>
        </p15:guide>
        <p15:guide id="104" pos="1528" userDrawn="1">
          <p15:clr>
            <a:srgbClr val="C35EA4"/>
          </p15:clr>
        </p15:guide>
        <p15:guide id="105" pos="2621" userDrawn="1">
          <p15:clr>
            <a:srgbClr val="C35EA4"/>
          </p15:clr>
        </p15:guide>
        <p15:guide id="106" pos="2765" userDrawn="1">
          <p15:clr>
            <a:srgbClr val="C35EA4"/>
          </p15:clr>
        </p15:guide>
        <p15:guide id="107" pos="3854" userDrawn="1">
          <p15:clr>
            <a:srgbClr val="C35EA4"/>
          </p15:clr>
        </p15:guide>
        <p15:guide id="108" pos="4003" userDrawn="1">
          <p15:clr>
            <a:srgbClr val="C35EA4"/>
          </p15:clr>
        </p15:guide>
        <p15:guide id="109" pos="5083" userDrawn="1">
          <p15:clr>
            <a:srgbClr val="C35EA4"/>
          </p15:clr>
        </p15:guide>
        <p15:guide id="110" pos="5230" userDrawn="1">
          <p15:clr>
            <a:srgbClr val="C35EA4"/>
          </p15:clr>
        </p15:guide>
        <p15:guide id="111" pos="6323" userDrawn="1">
          <p15:clr>
            <a:srgbClr val="C35EA4"/>
          </p15:clr>
        </p15:guide>
        <p15:guide id="112" pos="6469" userDrawn="1">
          <p15:clr>
            <a:srgbClr val="C35EA4"/>
          </p15:clr>
        </p15:guide>
        <p15:guide id="113" pos="269" userDrawn="1">
          <p15:clr>
            <a:srgbClr val="F26B43"/>
          </p15:clr>
        </p15:guide>
        <p15:guide id="114" pos="7565" userDrawn="1">
          <p15:clr>
            <a:srgbClr val="F26B43"/>
          </p15:clr>
        </p15:guide>
        <p15:guide id="115" orient="horz" pos="751" userDrawn="1">
          <p15:clr>
            <a:srgbClr val="5ACBF0"/>
          </p15:clr>
        </p15:guide>
        <p15:guide id="116" orient="horz" pos="1387" userDrawn="1">
          <p15:clr>
            <a:srgbClr val="5ACBF0"/>
          </p15:clr>
        </p15:guide>
        <p15:guide id="117" orient="horz" pos="605" userDrawn="1">
          <p15:clr>
            <a:srgbClr val="5ACBF0"/>
          </p15:clr>
        </p15:guide>
        <p15:guide id="118" orient="horz" pos="1514" userDrawn="1">
          <p15:clr>
            <a:srgbClr val="5ACBF0"/>
          </p15:clr>
        </p15:guide>
        <p15:guide id="119" orient="horz" pos="2130" userDrawn="1">
          <p15:clr>
            <a:srgbClr val="5ACBF0"/>
          </p15:clr>
        </p15:guide>
        <p15:guide id="120" orient="horz" pos="2299" userDrawn="1">
          <p15:clr>
            <a:srgbClr val="5ACBF0"/>
          </p15:clr>
        </p15:guide>
        <p15:guide id="121" orient="horz" pos="283" userDrawn="1">
          <p15:clr>
            <a:srgbClr val="F26B43"/>
          </p15:clr>
        </p15:guide>
        <p15:guide id="122" orient="horz" pos="4123" userDrawn="1">
          <p15:clr>
            <a:srgbClr val="F26B43"/>
          </p15:clr>
        </p15:guide>
        <p15:guide id="123" orient="horz" pos="2891" userDrawn="1">
          <p15:clr>
            <a:srgbClr val="5ACBF0"/>
          </p15:clr>
        </p15:guide>
        <p15:guide id="124" orient="horz" pos="3019" userDrawn="1">
          <p15:clr>
            <a:srgbClr val="5ACBF0"/>
          </p15:clr>
        </p15:guide>
        <p15:guide id="125" orient="horz" pos="3643" userDrawn="1">
          <p15:clr>
            <a:srgbClr val="5ACBF0"/>
          </p15:clr>
        </p15:guide>
        <p15:guide id="126"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0">
            <a:extLst>
              <a:ext uri="{FF2B5EF4-FFF2-40B4-BE49-F238E27FC236}">
                <a16:creationId xmlns:a16="http://schemas.microsoft.com/office/drawing/2014/main" id="{1D0611F8-F8E4-4EED-8E53-ACB9404FB194}"/>
              </a:ext>
            </a:extLst>
          </p:cNvPr>
          <p:cNvSpPr>
            <a:spLocks noGrp="1"/>
          </p:cNvSpPr>
          <p:nvPr>
            <p:ph type="title"/>
          </p:nvPr>
        </p:nvSpPr>
        <p:spPr>
          <a:xfrm>
            <a:off x="437277" y="2582862"/>
            <a:ext cx="5537797" cy="1828800"/>
          </a:xfrm>
        </p:spPr>
        <p:txBody>
          <a:bodyPr/>
          <a:lstStyle/>
          <a:p>
            <a:r>
              <a:rPr lang="en-US" dirty="0"/>
              <a:t>WS-011 Windows Server 2019 Administration</a:t>
            </a:r>
          </a:p>
        </p:txBody>
      </p:sp>
      <p:pic>
        <p:nvPicPr>
          <p:cNvPr id="3" name="Picture 2">
            <a:extLst>
              <a:ext uri="{FF2B5EF4-FFF2-40B4-BE49-F238E27FC236}">
                <a16:creationId xmlns:a16="http://schemas.microsoft.com/office/drawing/2014/main" id="{4D52A968-1F20-44BC-A3CE-C9D4C600EC6E}"/>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245928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What is VPN Reconnect?</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b="1" dirty="0"/>
              <a:t>VPN Reconnect</a:t>
            </a:r>
            <a:r>
              <a:rPr lang="en-US" dirty="0"/>
              <a:t>:</a:t>
            </a:r>
          </a:p>
          <a:p>
            <a:pPr lvl="1"/>
            <a:r>
              <a:rPr lang="en-US" dirty="0"/>
              <a:t>Provides seamless and consistent VPN connectivity </a:t>
            </a:r>
          </a:p>
          <a:p>
            <a:pPr lvl="1"/>
            <a:r>
              <a:rPr lang="en-US" dirty="0"/>
              <a:t>Uses the IKEv2 technology </a:t>
            </a:r>
          </a:p>
          <a:p>
            <a:pPr lvl="1"/>
            <a:r>
              <a:rPr lang="en-US" dirty="0"/>
              <a:t>Automatically re-establishes VPN connections when connectivity is available</a:t>
            </a:r>
          </a:p>
          <a:p>
            <a:pPr lvl="1"/>
            <a:r>
              <a:rPr lang="en-US" dirty="0"/>
              <a:t>Maintains the connection if users move between different networks</a:t>
            </a:r>
          </a:p>
          <a:p>
            <a:pPr lvl="1"/>
            <a:r>
              <a:rPr lang="en-US" dirty="0"/>
              <a:t>Provides transparent connection status to users</a:t>
            </a:r>
          </a:p>
          <a:p>
            <a:pPr lvl="1"/>
            <a:r>
              <a:rPr lang="en-GB" dirty="0"/>
              <a:t>Maintains connectivity across network outages</a:t>
            </a:r>
          </a:p>
          <a:p>
            <a:pPr marL="283464" lvl="2" indent="0">
              <a:buNone/>
            </a:pPr>
            <a:endParaRPr lang="en-US" dirty="0"/>
          </a:p>
        </p:txBody>
      </p:sp>
    </p:spTree>
    <p:extLst>
      <p:ext uri="{BB962C8B-B14F-4D97-AF65-F5344CB8AC3E}">
        <p14:creationId xmlns:p14="http://schemas.microsoft.com/office/powerpoint/2010/main" val="18238563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Configure a VPN by using the Getting Started Wizard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a:t>Configure VPN by using the Getting Started Wizard in the Remote Access Management console</a:t>
            </a:r>
          </a:p>
          <a:p>
            <a:pPr lvl="1"/>
            <a:r>
              <a:rPr lang="en-US"/>
              <a:t>Requirements for VPN server configuration include:</a:t>
            </a:r>
          </a:p>
          <a:p>
            <a:pPr lvl="2"/>
            <a:r>
              <a:rPr lang="en-US"/>
              <a:t>Two network interfaces (public and private)</a:t>
            </a:r>
          </a:p>
          <a:p>
            <a:pPr lvl="3"/>
            <a:r>
              <a:rPr lang="en-US"/>
              <a:t>Using only one network interface is supported as well</a:t>
            </a:r>
          </a:p>
          <a:p>
            <a:pPr lvl="2"/>
            <a:r>
              <a:rPr lang="en-US"/>
              <a:t>IP Address allocation (static pool or DHCP)</a:t>
            </a:r>
          </a:p>
          <a:p>
            <a:pPr lvl="2"/>
            <a:r>
              <a:rPr lang="en-US"/>
              <a:t>Authentication provider (NPS/RADIUS or the </a:t>
            </a:r>
            <a:br>
              <a:rPr lang="en-US"/>
            </a:br>
            <a:r>
              <a:rPr lang="en-US"/>
              <a:t>VPN server)</a:t>
            </a:r>
          </a:p>
          <a:p>
            <a:pPr lvl="2"/>
            <a:r>
              <a:rPr lang="en-US"/>
              <a:t>DHCP relay agent considerations </a:t>
            </a:r>
          </a:p>
          <a:p>
            <a:pPr lvl="2"/>
            <a:r>
              <a:rPr lang="en-US"/>
              <a:t>Membership in the local Administrators group </a:t>
            </a:r>
            <a:br>
              <a:rPr lang="en-US"/>
            </a:br>
            <a:r>
              <a:rPr lang="en-US"/>
              <a:t>or equivalent </a:t>
            </a:r>
          </a:p>
          <a:p>
            <a:pPr lvl="2"/>
            <a:endParaRPr lang="en-US" dirty="0"/>
          </a:p>
        </p:txBody>
      </p:sp>
    </p:spTree>
    <p:extLst>
      <p:ext uri="{BB962C8B-B14F-4D97-AF65-F5344CB8AC3E}">
        <p14:creationId xmlns:p14="http://schemas.microsoft.com/office/powerpoint/2010/main" val="41351965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Configure a VPN by using the Getting Started Wizard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To configure your VPN solution, you might need to:</a:t>
            </a:r>
          </a:p>
          <a:p>
            <a:pPr lvl="1"/>
            <a:r>
              <a:rPr lang="en-US" dirty="0"/>
              <a:t>Configure static packet filters </a:t>
            </a:r>
          </a:p>
          <a:p>
            <a:pPr lvl="1"/>
            <a:r>
              <a:rPr lang="en-US" dirty="0"/>
              <a:t>Configure services and ports </a:t>
            </a:r>
          </a:p>
          <a:p>
            <a:pPr lvl="1"/>
            <a:r>
              <a:rPr lang="en-US" dirty="0"/>
              <a:t>Adjust logging levels for routing protocols </a:t>
            </a:r>
          </a:p>
          <a:p>
            <a:pPr lvl="1"/>
            <a:r>
              <a:rPr lang="en-US" dirty="0"/>
              <a:t>Configure the number of available VPN ports</a:t>
            </a:r>
          </a:p>
          <a:p>
            <a:pPr lvl="1"/>
            <a:r>
              <a:rPr lang="en-US" dirty="0"/>
              <a:t>Create a Connection Manager profile for users </a:t>
            </a:r>
          </a:p>
          <a:p>
            <a:pPr lvl="1"/>
            <a:r>
              <a:rPr lang="en-US" dirty="0"/>
              <a:t>Add AD CS</a:t>
            </a:r>
          </a:p>
          <a:p>
            <a:pPr lvl="1"/>
            <a:r>
              <a:rPr lang="en-US" dirty="0"/>
              <a:t>Increase remote access security </a:t>
            </a:r>
          </a:p>
          <a:p>
            <a:pPr lvl="1"/>
            <a:r>
              <a:rPr lang="en-US" dirty="0"/>
              <a:t>Increase VPN security </a:t>
            </a:r>
          </a:p>
          <a:p>
            <a:pPr lvl="1"/>
            <a:r>
              <a:rPr lang="en-US" dirty="0"/>
              <a:t>Implement VPN Reconnect</a:t>
            </a:r>
          </a:p>
        </p:txBody>
      </p:sp>
    </p:spTree>
    <p:extLst>
      <p:ext uri="{BB962C8B-B14F-4D97-AF65-F5344CB8AC3E}">
        <p14:creationId xmlns:p14="http://schemas.microsoft.com/office/powerpoint/2010/main" val="351508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p:txBody>
          <a:bodyPr/>
          <a:lstStyle/>
          <a:p>
            <a:r>
              <a:rPr lang="en-US" dirty="0"/>
              <a:t>Demonstration: Configure VPN</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p:txBody>
          <a:bodyPr/>
          <a:lstStyle/>
          <a:p>
            <a:r>
              <a:rPr lang="en-US"/>
              <a:t>Install Routing and Remote Access Server (VPN) using Powershell</a:t>
            </a:r>
          </a:p>
          <a:p>
            <a:r>
              <a:rPr lang="en-US"/>
              <a:t>Configure and enable VPN configuration</a:t>
            </a:r>
          </a:p>
          <a:p>
            <a:r>
              <a:rPr lang="en-US"/>
              <a:t>Review the default VPN configuration</a:t>
            </a:r>
          </a:p>
          <a:p>
            <a:endParaRPr lang="en-US" dirty="0"/>
          </a:p>
        </p:txBody>
      </p:sp>
    </p:spTree>
    <p:extLst>
      <p:ext uri="{BB962C8B-B14F-4D97-AF65-F5344CB8AC3E}">
        <p14:creationId xmlns:p14="http://schemas.microsoft.com/office/powerpoint/2010/main" val="5062755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C1B2B3-8F49-4F72-80BB-C82652C73B38}"/>
              </a:ext>
            </a:extLst>
          </p:cNvPr>
          <p:cNvSpPr>
            <a:spLocks noGrp="1"/>
          </p:cNvSpPr>
          <p:nvPr>
            <p:ph type="title"/>
          </p:nvPr>
        </p:nvSpPr>
        <p:spPr/>
        <p:txBody>
          <a:bodyPr/>
          <a:lstStyle/>
          <a:p>
            <a:r>
              <a:rPr lang="en-US" dirty="0"/>
              <a:t>Demonstration: Configure VPN (2 of 3)</a:t>
            </a:r>
          </a:p>
        </p:txBody>
      </p:sp>
      <p:sp>
        <p:nvSpPr>
          <p:cNvPr id="5" name="Content Placeholder 4">
            <a:extLst>
              <a:ext uri="{FF2B5EF4-FFF2-40B4-BE49-F238E27FC236}">
                <a16:creationId xmlns:a16="http://schemas.microsoft.com/office/drawing/2014/main" id="{F388CE6A-14D4-4534-A4EC-A9B1E41487A4}"/>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20934346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a:xfrm>
            <a:off x="465137" y="960438"/>
            <a:ext cx="8645811" cy="3629025"/>
          </a:xfrm>
        </p:spPr>
        <p:txBody>
          <a:bodyPr/>
          <a:lstStyle/>
          <a:p>
            <a:r>
              <a:rPr lang="en-US" dirty="0"/>
              <a:t>Lesson 2: Implementing NPS</a:t>
            </a:r>
          </a:p>
        </p:txBody>
      </p:sp>
    </p:spTree>
    <p:extLst>
      <p:ext uri="{BB962C8B-B14F-4D97-AF65-F5344CB8AC3E}">
        <p14:creationId xmlns:p14="http://schemas.microsoft.com/office/powerpoint/2010/main" val="25472486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Lesson 2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Topics:</a:t>
            </a:r>
          </a:p>
          <a:p>
            <a:pPr lvl="2"/>
            <a:r>
              <a:rPr lang="en-US" dirty="0"/>
              <a:t>Overview of NPS</a:t>
            </a:r>
          </a:p>
          <a:p>
            <a:pPr lvl="2"/>
            <a:r>
              <a:rPr lang="en-US" dirty="0"/>
              <a:t>Plan NPS deployment</a:t>
            </a:r>
          </a:p>
          <a:p>
            <a:pPr lvl="2"/>
            <a:r>
              <a:rPr lang="en-US" dirty="0"/>
              <a:t>Overview of connection request processing</a:t>
            </a:r>
          </a:p>
          <a:p>
            <a:pPr lvl="2"/>
            <a:r>
              <a:rPr lang="en-US" dirty="0"/>
              <a:t>Configure policies on NPS</a:t>
            </a:r>
          </a:p>
          <a:p>
            <a:pPr lvl="2"/>
            <a:r>
              <a:rPr lang="en-US" dirty="0"/>
              <a:t>Implement RADIUS with NPS</a:t>
            </a:r>
          </a:p>
          <a:p>
            <a:pPr lvl="2"/>
            <a:r>
              <a:rPr lang="en-US" dirty="0"/>
              <a:t>Demonstration: Manage NPS</a:t>
            </a:r>
          </a:p>
        </p:txBody>
      </p:sp>
    </p:spTree>
    <p:extLst>
      <p:ext uri="{BB962C8B-B14F-4D97-AF65-F5344CB8AC3E}">
        <p14:creationId xmlns:p14="http://schemas.microsoft.com/office/powerpoint/2010/main" val="25039281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NPS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NPS is the Microsoft implementation of a RADIUS server</a:t>
            </a:r>
          </a:p>
          <a:p>
            <a:pPr lvl="1"/>
            <a:r>
              <a:rPr lang="en-US" dirty="0"/>
              <a:t>NPS provides the following functions:</a:t>
            </a:r>
          </a:p>
          <a:p>
            <a:pPr lvl="2"/>
            <a:r>
              <a:rPr lang="en-US" dirty="0"/>
              <a:t>RADIUS server</a:t>
            </a:r>
          </a:p>
          <a:p>
            <a:pPr lvl="2"/>
            <a:r>
              <a:rPr lang="en-US" dirty="0"/>
              <a:t>RADIUS proxy</a:t>
            </a:r>
          </a:p>
          <a:p>
            <a:pPr lvl="2"/>
            <a:r>
              <a:rPr lang="en-US" dirty="0"/>
              <a:t>RADIUS accounting</a:t>
            </a:r>
          </a:p>
        </p:txBody>
      </p:sp>
    </p:spTree>
    <p:extLst>
      <p:ext uri="{BB962C8B-B14F-4D97-AF65-F5344CB8AC3E}">
        <p14:creationId xmlns:p14="http://schemas.microsoft.com/office/powerpoint/2010/main" val="30673345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Plan NPS deployment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Once NPS is installed, you will have support for central authentication and authorization for RADIUS clients. You must decide which polices to create and if you want to use RADIUS accounting.</a:t>
            </a:r>
          </a:p>
          <a:p>
            <a:pPr lvl="1"/>
            <a:r>
              <a:rPr lang="en-US" dirty="0"/>
              <a:t> The following tools can be used to manage NPS:</a:t>
            </a:r>
          </a:p>
          <a:p>
            <a:pPr lvl="2"/>
            <a:r>
              <a:rPr lang="en-US" dirty="0"/>
              <a:t>NPS management console</a:t>
            </a:r>
          </a:p>
          <a:p>
            <a:pPr lvl="2"/>
            <a:r>
              <a:rPr lang="en-US" dirty="0" err="1"/>
              <a:t>Netsh</a:t>
            </a:r>
            <a:r>
              <a:rPr lang="en-US" dirty="0"/>
              <a:t> NPS commands</a:t>
            </a:r>
          </a:p>
          <a:p>
            <a:pPr lvl="2"/>
            <a:r>
              <a:rPr lang="en-US" dirty="0"/>
              <a:t>Windows PowerShell</a:t>
            </a:r>
          </a:p>
        </p:txBody>
      </p:sp>
    </p:spTree>
    <p:extLst>
      <p:ext uri="{BB962C8B-B14F-4D97-AF65-F5344CB8AC3E}">
        <p14:creationId xmlns:p14="http://schemas.microsoft.com/office/powerpoint/2010/main" val="281847610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Plan NPS deployment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Authentication methods for an NPS server identified here from most to least secure:</a:t>
            </a:r>
          </a:p>
          <a:p>
            <a:pPr lvl="2"/>
            <a:r>
              <a:rPr lang="en-US" dirty="0"/>
              <a:t>EAP</a:t>
            </a:r>
          </a:p>
          <a:p>
            <a:pPr lvl="3"/>
            <a:r>
              <a:rPr lang="en-US" dirty="0"/>
              <a:t>Most secure and recommended</a:t>
            </a:r>
          </a:p>
          <a:p>
            <a:pPr lvl="3"/>
            <a:r>
              <a:rPr lang="en-US" dirty="0"/>
              <a:t>Requires certificates for users, clients’ computers, and NPS server</a:t>
            </a:r>
          </a:p>
          <a:p>
            <a:pPr lvl="2"/>
            <a:r>
              <a:rPr lang="en-US" dirty="0"/>
              <a:t>MS-CHAP v2</a:t>
            </a:r>
          </a:p>
          <a:p>
            <a:pPr lvl="2"/>
            <a:r>
              <a:rPr lang="en-US" dirty="0"/>
              <a:t>MS-CHAP</a:t>
            </a:r>
          </a:p>
          <a:p>
            <a:pPr lvl="2"/>
            <a:r>
              <a:rPr lang="en-US" dirty="0"/>
              <a:t>Challenge Handshake Authentication Protocol (CHAP)</a:t>
            </a:r>
          </a:p>
          <a:p>
            <a:pPr lvl="2"/>
            <a:r>
              <a:rPr lang="en-US" dirty="0"/>
              <a:t>Shiva Password Authentication Protocol (SPAP)</a:t>
            </a:r>
          </a:p>
          <a:p>
            <a:pPr lvl="2"/>
            <a:r>
              <a:rPr lang="en-US" dirty="0"/>
              <a:t>Password Authentication Protocol (PAP)</a:t>
            </a:r>
          </a:p>
          <a:p>
            <a:pPr lvl="1"/>
            <a:r>
              <a:rPr lang="en-US" dirty="0"/>
              <a:t>PAP, SPAP, CHAP or MS-CHAP should not be used in a production environment as they are considered highly insecure</a:t>
            </a:r>
          </a:p>
          <a:p>
            <a:pPr lvl="2"/>
            <a:endParaRPr lang="en-US" dirty="0"/>
          </a:p>
          <a:p>
            <a:pPr lvl="1"/>
            <a:endParaRPr lang="en-US" dirty="0"/>
          </a:p>
        </p:txBody>
      </p:sp>
    </p:spTree>
    <p:extLst>
      <p:ext uri="{BB962C8B-B14F-4D97-AF65-F5344CB8AC3E}">
        <p14:creationId xmlns:p14="http://schemas.microsoft.com/office/powerpoint/2010/main" val="3843931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p:txBody>
          <a:bodyPr/>
          <a:lstStyle/>
          <a:p>
            <a:r>
              <a:rPr lang="en-US" dirty="0"/>
              <a:t>Module 10: Remote access and web</a:t>
            </a:r>
            <a:br>
              <a:rPr lang="en-US" dirty="0"/>
            </a:br>
            <a:r>
              <a:rPr lang="en-US" dirty="0"/>
              <a:t>services in Windows Server</a:t>
            </a:r>
            <a:br>
              <a:rPr lang="en-US" dirty="0"/>
            </a:br>
            <a:endParaRPr lang="en-US" dirty="0"/>
          </a:p>
        </p:txBody>
      </p:sp>
    </p:spTree>
    <p:extLst>
      <p:ext uri="{BB962C8B-B14F-4D97-AF65-F5344CB8AC3E}">
        <p14:creationId xmlns:p14="http://schemas.microsoft.com/office/powerpoint/2010/main" val="3720938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connection request processing</a:t>
            </a:r>
          </a:p>
        </p:txBody>
      </p:sp>
      <p:graphicFrame>
        <p:nvGraphicFramePr>
          <p:cNvPr id="6" name="Content Placeholder 4">
            <a:extLst>
              <a:ext uri="{FF2B5EF4-FFF2-40B4-BE49-F238E27FC236}">
                <a16:creationId xmlns:a16="http://schemas.microsoft.com/office/drawing/2014/main" id="{94C9088D-DAC5-43C5-B2EB-BD5561618A56}"/>
              </a:ext>
            </a:extLst>
          </p:cNvPr>
          <p:cNvGraphicFramePr>
            <a:graphicFrameLocks noGrp="1"/>
          </p:cNvGraphicFramePr>
          <p:nvPr>
            <p:ph type="tbl" sz="quarter" idx="10"/>
            <p:extLst>
              <p:ext uri="{D42A27DB-BD31-4B8C-83A1-F6EECF244321}">
                <p14:modId xmlns:p14="http://schemas.microsoft.com/office/powerpoint/2010/main" val="3972824342"/>
              </p:ext>
            </p:extLst>
          </p:nvPr>
        </p:nvGraphicFramePr>
        <p:xfrm>
          <a:off x="465138" y="1727200"/>
          <a:ext cx="11530584" cy="4149527"/>
        </p:xfrm>
        <a:graphic>
          <a:graphicData uri="http://schemas.openxmlformats.org/drawingml/2006/table">
            <a:tbl>
              <a:tblPr firstRow="1" bandRow="1">
                <a:tableStyleId>{7E9639D4-E3E2-4D34-9284-5A2195B3D0D7}</a:tableStyleId>
              </a:tblPr>
              <a:tblGrid>
                <a:gridCol w="3962962">
                  <a:extLst>
                    <a:ext uri="{9D8B030D-6E8A-4147-A177-3AD203B41FA5}">
                      <a16:colId xmlns:a16="http://schemas.microsoft.com/office/drawing/2014/main" val="20000"/>
                    </a:ext>
                  </a:extLst>
                </a:gridCol>
                <a:gridCol w="7567622">
                  <a:extLst>
                    <a:ext uri="{9D8B030D-6E8A-4147-A177-3AD203B41FA5}">
                      <a16:colId xmlns:a16="http://schemas.microsoft.com/office/drawing/2014/main" val="20001"/>
                    </a:ext>
                  </a:extLst>
                </a:gridCol>
              </a:tblGrid>
              <a:tr h="550209">
                <a:tc>
                  <a:txBody>
                    <a:bodyPr/>
                    <a:lstStyle/>
                    <a:p>
                      <a:pPr algn="ctr"/>
                      <a:r>
                        <a:rPr lang="en-US" dirty="0"/>
                        <a:t>Configuration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Description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30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a:ln>
                            <a:noFill/>
                          </a:ln>
                          <a:effectLst/>
                        </a:rPr>
                        <a:t>Local vs. RADIUS authentication</a:t>
                      </a:r>
                    </a:p>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rPr>
                        <a:t>Local authentication takes place against the local security account database or Active Directory Domain Services. </a:t>
                      </a:r>
                    </a:p>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rPr>
                        <a:t>RADIUS authentication forwards the connection request to a RADIUS server for authentication.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548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a:ln>
                            <a:noFill/>
                          </a:ln>
                          <a:effectLst/>
                        </a:rPr>
                        <a:t>RADIUS server groups</a:t>
                      </a:r>
                    </a:p>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kumimoji="0" lang="en-US" sz="1800" u="none" strike="noStrike" kern="1200" cap="none" normalizeH="0" baseline="0" dirty="0">
                          <a:ln>
                            <a:noFill/>
                          </a:ln>
                          <a:effectLst/>
                        </a:rPr>
                        <a:t>Used where one or more RADIUS servers are capable of handling connection requests. The connection requests are load-balanced on specified criteria.</a:t>
                      </a:r>
                      <a:endParaRPr kumimoji="0" lang="en-US" sz="1800" u="none" strike="noStrike" kern="1200" cap="none" normalizeH="0" baseline="0" dirty="0">
                        <a:ln>
                          <a:noFill/>
                        </a:ln>
                        <a:solidFill>
                          <a:schemeClr val="dk1"/>
                        </a:solidFill>
                        <a:effectLst/>
                        <a:latin typeface="Segoe UI" pitchFamily="34" charset="0"/>
                        <a:ea typeface="Segoe UI" pitchFamily="34" charset="0"/>
                        <a:cs typeface="Segoe U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5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dirty="0">
                          <a:ln>
                            <a:noFill/>
                          </a:ln>
                          <a:effectLst/>
                        </a:rPr>
                        <a:t>Default ports for accounting and authentication by using RADIUS</a:t>
                      </a:r>
                    </a:p>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kumimoji="0" lang="en-US" sz="1800" u="none" strike="noStrike" kern="1200" cap="none" normalizeH="0" baseline="0" dirty="0">
                          <a:ln>
                            <a:noFill/>
                          </a:ln>
                          <a:effectLst/>
                        </a:rPr>
                        <a:t>The ports required for accounting and authentication requests being forwarded to a RADIUS server are </a:t>
                      </a:r>
                      <a:br>
                        <a:rPr kumimoji="0" lang="en-US" sz="1800" u="none" strike="noStrike" kern="1200" cap="none" normalizeH="0" baseline="0" dirty="0">
                          <a:ln>
                            <a:noFill/>
                          </a:ln>
                          <a:effectLst/>
                        </a:rPr>
                      </a:br>
                      <a:r>
                        <a:rPr kumimoji="0" lang="en-US" sz="1800" u="none" strike="noStrike" kern="1200" cap="none" normalizeH="0" baseline="0" dirty="0">
                          <a:ln>
                            <a:noFill/>
                          </a:ln>
                          <a:effectLst/>
                        </a:rPr>
                        <a:t>UDP 1812/1645 and UDP 1813/1646, respectively.</a:t>
                      </a:r>
                      <a:endParaRPr kumimoji="0" lang="en-US" sz="1800" u="none" strike="noStrike" kern="1200" cap="none" normalizeH="0" baseline="0" dirty="0">
                        <a:ln>
                          <a:noFill/>
                        </a:ln>
                        <a:solidFill>
                          <a:schemeClr val="dk1"/>
                        </a:solidFill>
                        <a:effectLst/>
                        <a:latin typeface="Segoe UI" pitchFamily="34" charset="0"/>
                        <a:ea typeface="Segoe UI" pitchFamily="34" charset="0"/>
                        <a:cs typeface="Segoe U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414999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Configure policies on NPS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NPS supports Connection Request Policies and Network Policies.</a:t>
            </a:r>
          </a:p>
          <a:p>
            <a:pPr lvl="1"/>
            <a:r>
              <a:rPr lang="en-US" dirty="0"/>
              <a:t>Connection Request Policies:</a:t>
            </a:r>
          </a:p>
          <a:p>
            <a:pPr lvl="2"/>
            <a:r>
              <a:rPr lang="en-US" dirty="0"/>
              <a:t>Connection Request Policies are sets of conditions and settings that designate which RADIUS servers perform the authentication and authorization of connection requests that NPS receives from RADIUS clients</a:t>
            </a:r>
          </a:p>
          <a:p>
            <a:pPr lvl="2"/>
            <a:endParaRPr lang="en-US" dirty="0"/>
          </a:p>
          <a:p>
            <a:pPr lvl="1"/>
            <a:r>
              <a:rPr lang="en-US" dirty="0"/>
              <a:t>Network Policies:</a:t>
            </a:r>
          </a:p>
          <a:p>
            <a:pPr lvl="2"/>
            <a:r>
              <a:rPr lang="en-US" dirty="0"/>
              <a:t>Allow you to designate which users are authorized to connect to your network and the circumstances under which they can or cannot connect.</a:t>
            </a:r>
          </a:p>
          <a:p>
            <a:pPr lvl="2"/>
            <a:r>
              <a:rPr lang="en-US" dirty="0"/>
              <a:t>A Network Policy contains a set of conditions, constraints, and settings.</a:t>
            </a:r>
          </a:p>
        </p:txBody>
      </p:sp>
    </p:spTree>
    <p:extLst>
      <p:ext uri="{BB962C8B-B14F-4D97-AF65-F5344CB8AC3E}">
        <p14:creationId xmlns:p14="http://schemas.microsoft.com/office/powerpoint/2010/main" val="377244763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Configure policies on NPS (2 of 2)</a:t>
            </a:r>
          </a:p>
        </p:txBody>
      </p:sp>
      <p:pic>
        <p:nvPicPr>
          <p:cNvPr id="5" name="Content Placeholder 4" descr="This image depicts the NPS policy processing order based on yes or no answers from the user.">
            <a:extLst>
              <a:ext uri="{FF2B5EF4-FFF2-40B4-BE49-F238E27FC236}">
                <a16:creationId xmlns:a16="http://schemas.microsoft.com/office/drawing/2014/main" id="{156B8949-4C66-4688-9B9C-1212B71A3DBD}"/>
              </a:ext>
            </a:extLst>
          </p:cNvPr>
          <p:cNvPicPr>
            <a:picLocks noGrp="1" noChangeAspect="1"/>
          </p:cNvPicPr>
          <p:nvPr>
            <p:ph sz="quarter" idx="10"/>
          </p:nvPr>
        </p:nvPicPr>
        <p:blipFill>
          <a:blip r:embed="rId3"/>
          <a:stretch>
            <a:fillRect/>
          </a:stretch>
        </p:blipFill>
        <p:spPr>
          <a:xfrm>
            <a:off x="2279028" y="1463675"/>
            <a:ext cx="7916520" cy="5081588"/>
          </a:xfrm>
          <a:prstGeom prst="rect">
            <a:avLst/>
          </a:prstGeom>
        </p:spPr>
      </p:pic>
    </p:spTree>
    <p:extLst>
      <p:ext uri="{BB962C8B-B14F-4D97-AF65-F5344CB8AC3E}">
        <p14:creationId xmlns:p14="http://schemas.microsoft.com/office/powerpoint/2010/main" val="355590935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Implement RADIUS with NPS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RADIUS is an industry-standard authentication protocol that supports the exchange of authentication information between elements of a remote-access solution. It is typically used to centralize your organization’s remote-authentication needs.</a:t>
            </a:r>
          </a:p>
          <a:p>
            <a:pPr lvl="1"/>
            <a:r>
              <a:rPr lang="en-US" dirty="0"/>
              <a:t>RADIUS clients are usually :</a:t>
            </a:r>
          </a:p>
          <a:p>
            <a:pPr lvl="2"/>
            <a:r>
              <a:rPr lang="en-US" dirty="0"/>
              <a:t>VPN servers</a:t>
            </a:r>
          </a:p>
          <a:p>
            <a:pPr lvl="2"/>
            <a:r>
              <a:rPr lang="en-US" dirty="0"/>
              <a:t>Wireless access points</a:t>
            </a:r>
          </a:p>
          <a:p>
            <a:pPr lvl="2"/>
            <a:r>
              <a:rPr lang="en-US" dirty="0"/>
              <a:t>Remote Desktop (RD) Gateway servers</a:t>
            </a:r>
          </a:p>
          <a:p>
            <a:pPr lvl="1"/>
            <a:endParaRPr lang="en-US" dirty="0"/>
          </a:p>
          <a:p>
            <a:pPr lvl="1"/>
            <a:r>
              <a:rPr lang="en-US" dirty="0"/>
              <a:t>Client computers that use VPN servers are not RADIUS clients. Only devices that support the RADIUS protocol are RADIUS clients.</a:t>
            </a:r>
          </a:p>
        </p:txBody>
      </p:sp>
    </p:spTree>
    <p:extLst>
      <p:ext uri="{BB962C8B-B14F-4D97-AF65-F5344CB8AC3E}">
        <p14:creationId xmlns:p14="http://schemas.microsoft.com/office/powerpoint/2010/main" val="24953812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Implement RADIUS with NPS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a:t>A RADIUS proxy receives connection attempts from RADIUS clients, and then forwards them to the appropriate RADIUS server or another RADIUS proxy for further routing</a:t>
            </a:r>
          </a:p>
          <a:p>
            <a:pPr lvl="1"/>
            <a:endParaRPr lang="en-US"/>
          </a:p>
          <a:p>
            <a:pPr lvl="1"/>
            <a:r>
              <a:rPr lang="en-US"/>
              <a:t>A RADIUS proxy is required for:</a:t>
            </a:r>
          </a:p>
          <a:p>
            <a:pPr lvl="2"/>
            <a:r>
              <a:rPr lang="en-US"/>
              <a:t>Offering outsourced dial-up, VPN, or wireless network-access services by service providers </a:t>
            </a:r>
          </a:p>
          <a:p>
            <a:pPr lvl="2"/>
            <a:r>
              <a:rPr lang="en-US"/>
              <a:t>Providing authentication and authorization for user </a:t>
            </a:r>
            <a:br>
              <a:rPr lang="en-US"/>
            </a:br>
            <a:r>
              <a:rPr lang="en-US"/>
              <a:t>accounts that are not Active Directory members</a:t>
            </a:r>
          </a:p>
          <a:p>
            <a:pPr lvl="2"/>
            <a:r>
              <a:rPr lang="en-US"/>
              <a:t>Performing authentication and authorization by using </a:t>
            </a:r>
            <a:br>
              <a:rPr lang="en-US"/>
            </a:br>
            <a:r>
              <a:rPr lang="en-US"/>
              <a:t>a database that is not a Windows account database </a:t>
            </a:r>
          </a:p>
          <a:p>
            <a:pPr lvl="2"/>
            <a:r>
              <a:rPr lang="en-US"/>
              <a:t>Load-balancing connection requests among </a:t>
            </a:r>
            <a:br>
              <a:rPr lang="en-US"/>
            </a:br>
            <a:r>
              <a:rPr lang="en-US"/>
              <a:t>multiple RADIUS servers </a:t>
            </a:r>
          </a:p>
          <a:p>
            <a:pPr lvl="2"/>
            <a:r>
              <a:rPr lang="en-US"/>
              <a:t>Providing RADIUS for outsourced service providers </a:t>
            </a:r>
            <a:br>
              <a:rPr lang="en-US"/>
            </a:br>
            <a:r>
              <a:rPr lang="en-US"/>
              <a:t>and limiting traffic types through the firewall</a:t>
            </a:r>
            <a:endParaRPr lang="en-US" dirty="0"/>
          </a:p>
        </p:txBody>
      </p:sp>
    </p:spTree>
    <p:extLst>
      <p:ext uri="{BB962C8B-B14F-4D97-AF65-F5344CB8AC3E}">
        <p14:creationId xmlns:p14="http://schemas.microsoft.com/office/powerpoint/2010/main" val="408491852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p:txBody>
          <a:bodyPr/>
          <a:lstStyle/>
          <a:p>
            <a:r>
              <a:rPr lang="en-US" dirty="0"/>
              <a:t>Demonstration: Manage NPS</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p:txBody>
          <a:bodyPr/>
          <a:lstStyle/>
          <a:p>
            <a:r>
              <a:rPr lang="en-US" dirty="0"/>
              <a:t>Configure the Remote Access policies</a:t>
            </a:r>
          </a:p>
          <a:p>
            <a:r>
              <a:rPr lang="en-US" dirty="0"/>
              <a:t>Create a VPN profile on a Windows client</a:t>
            </a:r>
          </a:p>
          <a:p>
            <a:r>
              <a:rPr lang="en-US" dirty="0"/>
              <a:t>Connect to the VPN server using a Windows client</a:t>
            </a:r>
          </a:p>
        </p:txBody>
      </p:sp>
    </p:spTree>
    <p:extLst>
      <p:ext uri="{BB962C8B-B14F-4D97-AF65-F5344CB8AC3E}">
        <p14:creationId xmlns:p14="http://schemas.microsoft.com/office/powerpoint/2010/main" val="395032878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8717D7-9FDB-402F-A20F-01381DC5EC55}"/>
              </a:ext>
            </a:extLst>
          </p:cNvPr>
          <p:cNvSpPr>
            <a:spLocks noGrp="1"/>
          </p:cNvSpPr>
          <p:nvPr>
            <p:ph type="title"/>
          </p:nvPr>
        </p:nvSpPr>
        <p:spPr/>
        <p:txBody>
          <a:bodyPr/>
          <a:lstStyle/>
          <a:p>
            <a:r>
              <a:rPr lang="en-US" dirty="0"/>
              <a:t>Demonstration: Manage NPS (2 of 2)</a:t>
            </a:r>
          </a:p>
        </p:txBody>
      </p:sp>
      <p:sp>
        <p:nvSpPr>
          <p:cNvPr id="5" name="Content Placeholder 4">
            <a:extLst>
              <a:ext uri="{FF2B5EF4-FFF2-40B4-BE49-F238E27FC236}">
                <a16:creationId xmlns:a16="http://schemas.microsoft.com/office/drawing/2014/main" id="{92FB7D0B-304A-4B47-B353-484D56E94C5B}"/>
              </a:ext>
            </a:extLst>
          </p:cNvPr>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98117522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3: Implementing Always On VPN</a:t>
            </a:r>
          </a:p>
        </p:txBody>
      </p:sp>
    </p:spTree>
    <p:extLst>
      <p:ext uri="{BB962C8B-B14F-4D97-AF65-F5344CB8AC3E}">
        <p14:creationId xmlns:p14="http://schemas.microsoft.com/office/powerpoint/2010/main" val="42114808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Lesson 3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Topics:</a:t>
            </a:r>
          </a:p>
          <a:p>
            <a:pPr lvl="2"/>
            <a:r>
              <a:rPr lang="en-US" dirty="0"/>
              <a:t>What is Always On VPN?</a:t>
            </a:r>
          </a:p>
          <a:p>
            <a:pPr lvl="2"/>
            <a:r>
              <a:rPr lang="en-US" dirty="0"/>
              <a:t>Prerequisites for Always On VPN deployment</a:t>
            </a:r>
          </a:p>
          <a:p>
            <a:pPr lvl="2"/>
            <a:r>
              <a:rPr lang="en-US" dirty="0"/>
              <a:t>Always On VPN features and functionalities</a:t>
            </a:r>
          </a:p>
          <a:p>
            <a:pPr lvl="2"/>
            <a:r>
              <a:rPr lang="en-US" dirty="0"/>
              <a:t>Why choose Always On VPN over Windows VPN?</a:t>
            </a:r>
          </a:p>
          <a:p>
            <a:pPr lvl="2"/>
            <a:r>
              <a:rPr lang="en-US" dirty="0"/>
              <a:t>Deploy Always On VPN</a:t>
            </a:r>
          </a:p>
        </p:txBody>
      </p:sp>
    </p:spTree>
    <p:extLst>
      <p:ext uri="{BB962C8B-B14F-4D97-AF65-F5344CB8AC3E}">
        <p14:creationId xmlns:p14="http://schemas.microsoft.com/office/powerpoint/2010/main" val="203494138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What is Always On VPN?</a:t>
            </a:r>
            <a:br>
              <a:rPr lang="en-US" dirty="0"/>
            </a:b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Always On VPN:</a:t>
            </a:r>
          </a:p>
          <a:p>
            <a:pPr lvl="1"/>
            <a:r>
              <a:rPr lang="en-US" dirty="0"/>
              <a:t>Enables remote users running Windows 10 to securely access corporate resources</a:t>
            </a:r>
          </a:p>
          <a:p>
            <a:pPr lvl="1"/>
            <a:r>
              <a:rPr lang="en-US" dirty="0"/>
              <a:t>Was designed to be the successor of DirectAccess</a:t>
            </a:r>
          </a:p>
          <a:p>
            <a:pPr lvl="1"/>
            <a:r>
              <a:rPr lang="en-US" dirty="0"/>
              <a:t>Connects securely to the VPN server without any user intervention</a:t>
            </a:r>
          </a:p>
          <a:p>
            <a:pPr lvl="2"/>
            <a:r>
              <a:rPr lang="en-US" dirty="0"/>
              <a:t>Client detects whether it needs to trigger the VPN connection or not</a:t>
            </a:r>
          </a:p>
          <a:p>
            <a:pPr lvl="1"/>
            <a:endParaRPr lang="en-US" dirty="0"/>
          </a:p>
        </p:txBody>
      </p:sp>
    </p:spTree>
    <p:extLst>
      <p:ext uri="{BB962C8B-B14F-4D97-AF65-F5344CB8AC3E}">
        <p14:creationId xmlns:p14="http://schemas.microsoft.com/office/powerpoint/2010/main" val="5215838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Lessons:</a:t>
            </a:r>
          </a:p>
          <a:p>
            <a:pPr lvl="2"/>
            <a:r>
              <a:rPr lang="en-US" dirty="0"/>
              <a:t>Lesson 1: Implementing VPNs</a:t>
            </a:r>
          </a:p>
          <a:p>
            <a:pPr lvl="2"/>
            <a:r>
              <a:rPr lang="en-US" dirty="0"/>
              <a:t>Lesson 2: Implementing NPS </a:t>
            </a:r>
          </a:p>
          <a:p>
            <a:pPr lvl="2"/>
            <a:r>
              <a:rPr lang="en-US" dirty="0"/>
              <a:t>Lesson 3: Implementing Always on VPN</a:t>
            </a:r>
          </a:p>
          <a:p>
            <a:pPr lvl="2"/>
            <a:r>
              <a:rPr lang="en-US" dirty="0"/>
              <a:t>Lesson 4: Implementing Web Server in Windows Server</a:t>
            </a:r>
          </a:p>
        </p:txBody>
      </p:sp>
    </p:spTree>
    <p:extLst>
      <p:ext uri="{BB962C8B-B14F-4D97-AF65-F5344CB8AC3E}">
        <p14:creationId xmlns:p14="http://schemas.microsoft.com/office/powerpoint/2010/main" val="208203323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a:t>Prerequisites for Always On VPN deployment</a:t>
            </a:r>
            <a:br>
              <a:rPr lang="en-US"/>
            </a:b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To deploy and configure Always On VPN, your organization must support the following infrastructure components:</a:t>
            </a:r>
          </a:p>
          <a:p>
            <a:pPr lvl="2"/>
            <a:r>
              <a:rPr lang="en-US" dirty="0"/>
              <a:t>Always On VPN Gateway (VPN Server)</a:t>
            </a:r>
          </a:p>
          <a:p>
            <a:pPr lvl="2"/>
            <a:r>
              <a:rPr lang="en-US" dirty="0"/>
              <a:t>Always On VPN Clients</a:t>
            </a:r>
          </a:p>
          <a:p>
            <a:pPr lvl="2"/>
            <a:r>
              <a:rPr lang="en-US" dirty="0"/>
              <a:t>Network Policy Server (NPS)</a:t>
            </a:r>
          </a:p>
          <a:p>
            <a:pPr lvl="2"/>
            <a:r>
              <a:rPr lang="en-US" dirty="0"/>
              <a:t>An Active Directory domain</a:t>
            </a:r>
          </a:p>
          <a:p>
            <a:pPr lvl="2"/>
            <a:r>
              <a:rPr lang="en-US" dirty="0"/>
              <a:t>Group Policy</a:t>
            </a:r>
          </a:p>
          <a:p>
            <a:pPr lvl="2"/>
            <a:r>
              <a:rPr lang="en-US" dirty="0"/>
              <a:t>Firewall configuration</a:t>
            </a:r>
          </a:p>
          <a:p>
            <a:pPr lvl="2"/>
            <a:r>
              <a:rPr lang="en-US" dirty="0"/>
              <a:t>Public key infrastructure (PKI)</a:t>
            </a:r>
          </a:p>
          <a:p>
            <a:pPr lvl="2"/>
            <a:r>
              <a:rPr lang="en-US" dirty="0"/>
              <a:t>Domain Name System (DNS) server</a:t>
            </a:r>
          </a:p>
        </p:txBody>
      </p:sp>
    </p:spTree>
    <p:extLst>
      <p:ext uri="{BB962C8B-B14F-4D97-AF65-F5344CB8AC3E}">
        <p14:creationId xmlns:p14="http://schemas.microsoft.com/office/powerpoint/2010/main" val="92721512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a:t>Always On VPN features and functionalities</a:t>
            </a:r>
            <a:br>
              <a:rPr lang="en-US"/>
            </a:b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a:t>Always On VPN offers many features and enhancements when compared to traditional VPN solutions such as:</a:t>
            </a:r>
          </a:p>
          <a:p>
            <a:pPr lvl="2"/>
            <a:r>
              <a:rPr lang="en-US"/>
              <a:t>Automatic triggering</a:t>
            </a:r>
          </a:p>
          <a:p>
            <a:pPr lvl="3"/>
            <a:r>
              <a:rPr lang="en-US"/>
              <a:t>Application triggering and name triggering</a:t>
            </a:r>
          </a:p>
          <a:p>
            <a:pPr lvl="2"/>
            <a:r>
              <a:rPr lang="en-US"/>
              <a:t>Tunnel mode</a:t>
            </a:r>
          </a:p>
          <a:p>
            <a:pPr lvl="3"/>
            <a:r>
              <a:rPr lang="en-US"/>
              <a:t>User Tunnel</a:t>
            </a:r>
          </a:p>
          <a:p>
            <a:pPr lvl="3"/>
            <a:r>
              <a:rPr lang="en-US"/>
              <a:t>Device Tunnel</a:t>
            </a:r>
          </a:p>
          <a:p>
            <a:pPr lvl="2"/>
            <a:r>
              <a:rPr lang="en-US"/>
              <a:t>Security</a:t>
            </a:r>
          </a:p>
          <a:p>
            <a:pPr lvl="3"/>
            <a:r>
              <a:rPr lang="en-US"/>
              <a:t>Supports the latest RSA algorithms and EAP</a:t>
            </a:r>
          </a:p>
          <a:p>
            <a:pPr lvl="2"/>
            <a:r>
              <a:rPr lang="en-US"/>
              <a:t>Supports all Windows 10 editions</a:t>
            </a:r>
          </a:p>
          <a:p>
            <a:pPr lvl="3"/>
            <a:r>
              <a:rPr lang="en-US"/>
              <a:t>Both domain-joined and workgroup</a:t>
            </a:r>
          </a:p>
          <a:p>
            <a:pPr lvl="2"/>
            <a:r>
              <a:rPr lang="en-US"/>
              <a:t>Works equally well with both IPv4 and IPv6</a:t>
            </a:r>
            <a:endParaRPr lang="en-US" dirty="0"/>
          </a:p>
        </p:txBody>
      </p:sp>
    </p:spTree>
    <p:extLst>
      <p:ext uri="{BB962C8B-B14F-4D97-AF65-F5344CB8AC3E}">
        <p14:creationId xmlns:p14="http://schemas.microsoft.com/office/powerpoint/2010/main" val="383857337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Why choose Always on VPN over Windows VPN?</a:t>
            </a:r>
          </a:p>
        </p:txBody>
      </p:sp>
      <p:graphicFrame>
        <p:nvGraphicFramePr>
          <p:cNvPr id="5" name="Table 7">
            <a:extLst>
              <a:ext uri="{FF2B5EF4-FFF2-40B4-BE49-F238E27FC236}">
                <a16:creationId xmlns:a16="http://schemas.microsoft.com/office/drawing/2014/main" id="{02E94A0E-B3BC-4856-B429-4CF7E0717096}"/>
              </a:ext>
            </a:extLst>
          </p:cNvPr>
          <p:cNvGraphicFramePr>
            <a:graphicFrameLocks noGrp="1"/>
          </p:cNvGraphicFramePr>
          <p:nvPr>
            <p:ph type="tbl" sz="quarter" idx="10"/>
            <p:extLst>
              <p:ext uri="{D42A27DB-BD31-4B8C-83A1-F6EECF244321}">
                <p14:modId xmlns:p14="http://schemas.microsoft.com/office/powerpoint/2010/main" val="1029686451"/>
              </p:ext>
            </p:extLst>
          </p:nvPr>
        </p:nvGraphicFramePr>
        <p:xfrm>
          <a:off x="465138" y="1727200"/>
          <a:ext cx="11177576" cy="4500880"/>
        </p:xfrm>
        <a:graphic>
          <a:graphicData uri="http://schemas.openxmlformats.org/drawingml/2006/table">
            <a:tbl>
              <a:tblPr firstRow="1" bandRow="1">
                <a:tableStyleId>{7E9639D4-E3E2-4D34-9284-5A2195B3D0D7}</a:tableStyleId>
              </a:tblPr>
              <a:tblGrid>
                <a:gridCol w="2794394">
                  <a:extLst>
                    <a:ext uri="{9D8B030D-6E8A-4147-A177-3AD203B41FA5}">
                      <a16:colId xmlns:a16="http://schemas.microsoft.com/office/drawing/2014/main" val="1253482793"/>
                    </a:ext>
                  </a:extLst>
                </a:gridCol>
                <a:gridCol w="2794394">
                  <a:extLst>
                    <a:ext uri="{9D8B030D-6E8A-4147-A177-3AD203B41FA5}">
                      <a16:colId xmlns:a16="http://schemas.microsoft.com/office/drawing/2014/main" val="2648516049"/>
                    </a:ext>
                  </a:extLst>
                </a:gridCol>
                <a:gridCol w="2794394">
                  <a:extLst>
                    <a:ext uri="{9D8B030D-6E8A-4147-A177-3AD203B41FA5}">
                      <a16:colId xmlns:a16="http://schemas.microsoft.com/office/drawing/2014/main" val="2097931665"/>
                    </a:ext>
                  </a:extLst>
                </a:gridCol>
                <a:gridCol w="2794394">
                  <a:extLst>
                    <a:ext uri="{9D8B030D-6E8A-4147-A177-3AD203B41FA5}">
                      <a16:colId xmlns:a16="http://schemas.microsoft.com/office/drawing/2014/main" val="3783559360"/>
                    </a:ext>
                  </a:extLst>
                </a:gridCol>
              </a:tblGrid>
              <a:tr h="370840">
                <a:tc>
                  <a:txBody>
                    <a:bodyPr/>
                    <a:lstStyle/>
                    <a:p>
                      <a:r>
                        <a:rPr lang="da-DK" dirty="0"/>
                        <a:t>Feature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err="1"/>
                        <a:t>Always</a:t>
                      </a:r>
                      <a:r>
                        <a:rPr lang="da-DK" dirty="0"/>
                        <a:t> On VPN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err="1"/>
                        <a:t>Traditional</a:t>
                      </a:r>
                      <a:r>
                        <a:rPr lang="da-DK" dirty="0"/>
                        <a:t> VPN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Direct Access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4240542"/>
                  </a:ext>
                </a:extLst>
              </a:tr>
              <a:tr h="370840">
                <a:tc>
                  <a:txBody>
                    <a:bodyPr/>
                    <a:lstStyle/>
                    <a:p>
                      <a:r>
                        <a:rPr lang="da-DK" dirty="0"/>
                        <a:t>Domain join </a:t>
                      </a:r>
                      <a:r>
                        <a:rPr lang="da-DK" dirty="0" err="1"/>
                        <a:t>required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Not required for user tunnel, but required for device tunnel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Not </a:t>
                      </a:r>
                      <a:r>
                        <a:rPr lang="en-US" noProof="0" dirty="0"/>
                        <a:t>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err="1"/>
                        <a:t>Required</a:t>
                      </a:r>
                      <a:r>
                        <a:rPr lang="da-DK" dirty="0"/>
                        <a:t> for all </a:t>
                      </a:r>
                      <a:r>
                        <a:rPr lang="da-DK" dirty="0" err="1"/>
                        <a:t>clients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8209142"/>
                  </a:ext>
                </a:extLst>
              </a:tr>
              <a:tr h="370840">
                <a:tc>
                  <a:txBody>
                    <a:bodyPr/>
                    <a:lstStyle/>
                    <a:p>
                      <a:r>
                        <a:rPr lang="da-DK" dirty="0"/>
                        <a:t>Client </a:t>
                      </a:r>
                      <a:r>
                        <a:rPr lang="da-DK" dirty="0" err="1"/>
                        <a:t>built</a:t>
                      </a:r>
                      <a:r>
                        <a:rPr lang="da-DK" dirty="0"/>
                        <a:t>-in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Built-in and 3. party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Built-in and 3. party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Only built-in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5525765"/>
                  </a:ext>
                </a:extLst>
              </a:tr>
              <a:tr h="370840">
                <a:tc>
                  <a:txBody>
                    <a:bodyPr/>
                    <a:lstStyle/>
                    <a:p>
                      <a:r>
                        <a:rPr lang="da-DK" dirty="0"/>
                        <a:t>Manual or auto </a:t>
                      </a:r>
                      <a:r>
                        <a:rPr lang="da-DK" dirty="0" err="1"/>
                        <a:t>connect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Always automatic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Manual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Always automatic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5713721"/>
                  </a:ext>
                </a:extLst>
              </a:tr>
              <a:tr h="370840">
                <a:tc>
                  <a:txBody>
                    <a:bodyPr/>
                    <a:lstStyle/>
                    <a:p>
                      <a:r>
                        <a:rPr lang="da-DK" dirty="0"/>
                        <a:t>Firewall </a:t>
                      </a:r>
                      <a:r>
                        <a:rPr lang="da-DK" dirty="0" err="1"/>
                        <a:t>requirements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Depends on the protocols used, but normal VPN ports are</a:t>
                      </a:r>
                      <a:br>
                        <a:rPr lang="en-US" dirty="0"/>
                      </a:br>
                      <a:r>
                        <a:rPr lang="en-US" sz="1800" kern="1200" dirty="0">
                          <a:effectLst/>
                        </a:rPr>
                        <a:t>typically blocked from hotels etc.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effectLst/>
                        </a:rPr>
                        <a:t>Depends on the protocols used, but normal VPN ports are</a:t>
                      </a:r>
                      <a:br>
                        <a:rPr lang="en-US" dirty="0"/>
                      </a:br>
                      <a:r>
                        <a:rPr lang="en-US" sz="1800" kern="1200" dirty="0">
                          <a:effectLst/>
                        </a:rPr>
                        <a:t>typically blocked from hotels etc.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Only port 443 with IP-HTTPS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081383"/>
                  </a:ext>
                </a:extLst>
              </a:tr>
              <a:tr h="370840">
                <a:tc>
                  <a:txBody>
                    <a:bodyPr/>
                    <a:lstStyle/>
                    <a:p>
                      <a:r>
                        <a:rPr lang="da-DK" dirty="0"/>
                        <a:t>Manual </a:t>
                      </a:r>
                      <a:r>
                        <a:rPr lang="da-DK" dirty="0" err="1"/>
                        <a:t>disconnect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dirty="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497765"/>
                  </a:ext>
                </a:extLst>
              </a:tr>
              <a:tr h="370840">
                <a:tc>
                  <a:txBody>
                    <a:bodyPr/>
                    <a:lstStyle/>
                    <a:p>
                      <a:r>
                        <a:rPr lang="da-DK" dirty="0"/>
                        <a:t>Os support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Only Windows 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Support for every Os and device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effectLst/>
                        </a:rPr>
                        <a:t>Only Windows 10 and 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548026"/>
                  </a:ext>
                </a:extLst>
              </a:tr>
            </a:tbl>
          </a:graphicData>
        </a:graphic>
      </p:graphicFrame>
    </p:spTree>
    <p:extLst>
      <p:ext uri="{BB962C8B-B14F-4D97-AF65-F5344CB8AC3E}">
        <p14:creationId xmlns:p14="http://schemas.microsoft.com/office/powerpoint/2010/main" val="324213387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Deploy Always On VPN</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In order to properly implement and support Always On VPN in your environment, it is best to understand how to plan, configure, and scope your Always On VPN implementation. </a:t>
            </a:r>
          </a:p>
          <a:p>
            <a:r>
              <a:rPr lang="en-US" dirty="0"/>
              <a:t>Follow these steps:</a:t>
            </a:r>
          </a:p>
          <a:p>
            <a:r>
              <a:rPr lang="en-US" dirty="0"/>
              <a:t>1. Always On VPN deployment planning</a:t>
            </a:r>
          </a:p>
          <a:p>
            <a:r>
              <a:rPr lang="en-US" dirty="0"/>
              <a:t>2. Always On VPN server infrastructure configuration</a:t>
            </a:r>
          </a:p>
          <a:p>
            <a:r>
              <a:rPr lang="en-US" dirty="0"/>
              <a:t>3. Remote Access Server configuration for Always On VPN</a:t>
            </a:r>
          </a:p>
          <a:p>
            <a:r>
              <a:rPr lang="en-US" dirty="0"/>
              <a:t>4. NPS Server installation and Configuration</a:t>
            </a:r>
          </a:p>
          <a:p>
            <a:r>
              <a:rPr lang="en-US" dirty="0"/>
              <a:t>5. Firewall and DNS configuration</a:t>
            </a:r>
          </a:p>
          <a:p>
            <a:r>
              <a:rPr lang="en-US" dirty="0"/>
              <a:t>6. Windows 10 Client configuration for Always On VPN</a:t>
            </a:r>
          </a:p>
        </p:txBody>
      </p:sp>
    </p:spTree>
    <p:extLst>
      <p:ext uri="{BB962C8B-B14F-4D97-AF65-F5344CB8AC3E}">
        <p14:creationId xmlns:p14="http://schemas.microsoft.com/office/powerpoint/2010/main" val="57654455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4: Implementing Web Server in Windows Server</a:t>
            </a:r>
          </a:p>
        </p:txBody>
      </p:sp>
    </p:spTree>
    <p:extLst>
      <p:ext uri="{BB962C8B-B14F-4D97-AF65-F5344CB8AC3E}">
        <p14:creationId xmlns:p14="http://schemas.microsoft.com/office/powerpoint/2010/main" val="33252386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Lesson 4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Topics:</a:t>
            </a:r>
          </a:p>
          <a:p>
            <a:pPr lvl="2"/>
            <a:r>
              <a:rPr lang="en-US" dirty="0"/>
              <a:t>IIS in Windows Server</a:t>
            </a:r>
          </a:p>
          <a:p>
            <a:pPr lvl="2"/>
            <a:r>
              <a:rPr lang="en-US" dirty="0"/>
              <a:t>What´s new in IIS 10.0?</a:t>
            </a:r>
          </a:p>
          <a:p>
            <a:pPr lvl="2"/>
            <a:r>
              <a:rPr lang="en-US" dirty="0"/>
              <a:t>Overview of IIS architecture</a:t>
            </a:r>
          </a:p>
          <a:p>
            <a:pPr lvl="2"/>
            <a:r>
              <a:rPr lang="en-US" dirty="0"/>
              <a:t>Overview of the Web Server </a:t>
            </a:r>
            <a:r>
              <a:rPr lang="en-US" dirty="0" err="1"/>
              <a:t>server</a:t>
            </a:r>
            <a:r>
              <a:rPr lang="en-US" dirty="0"/>
              <a:t> role</a:t>
            </a:r>
          </a:p>
          <a:p>
            <a:pPr lvl="2"/>
            <a:r>
              <a:rPr lang="en-US" dirty="0"/>
              <a:t>Install and configure Web Server</a:t>
            </a:r>
          </a:p>
          <a:p>
            <a:pPr lvl="2"/>
            <a:r>
              <a:rPr lang="en-US" dirty="0"/>
              <a:t>Demonstration: Create and configure a new site in IIS</a:t>
            </a:r>
          </a:p>
        </p:txBody>
      </p:sp>
    </p:spTree>
    <p:extLst>
      <p:ext uri="{BB962C8B-B14F-4D97-AF65-F5344CB8AC3E}">
        <p14:creationId xmlns:p14="http://schemas.microsoft.com/office/powerpoint/2010/main" val="363023924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IIS in Windows Server</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IIS is an HTTP web server</a:t>
            </a:r>
          </a:p>
          <a:p>
            <a:pPr lvl="2"/>
            <a:r>
              <a:rPr lang="en-US" dirty="0"/>
              <a:t>HTTP is an application-level protocol that runs over TCP</a:t>
            </a:r>
          </a:p>
          <a:p>
            <a:pPr lvl="2"/>
            <a:r>
              <a:rPr lang="en-US" dirty="0"/>
              <a:t>A kernel-mode http.sys driver accepts incoming requests and passes them to user-mode worker processes</a:t>
            </a:r>
          </a:p>
          <a:p>
            <a:pPr lvl="1"/>
            <a:r>
              <a:rPr lang="en-US" dirty="0"/>
              <a:t>Supports HTTPS when combined with a digital certificate</a:t>
            </a:r>
          </a:p>
          <a:p>
            <a:pPr lvl="2"/>
            <a:r>
              <a:rPr lang="en-US" dirty="0"/>
              <a:t>All websites should be protected using HTTPS</a:t>
            </a:r>
          </a:p>
          <a:p>
            <a:pPr lvl="1"/>
            <a:r>
              <a:rPr lang="en-US" dirty="0"/>
              <a:t>Hosts both static and dynamic content</a:t>
            </a:r>
          </a:p>
          <a:p>
            <a:pPr lvl="2"/>
            <a:r>
              <a:rPr lang="en-US" dirty="0"/>
              <a:t>Static: usually web pages</a:t>
            </a:r>
          </a:p>
          <a:p>
            <a:pPr lvl="2"/>
            <a:r>
              <a:rPr lang="en-US" dirty="0"/>
              <a:t>Dynamic: content created by running code or web applications.</a:t>
            </a:r>
          </a:p>
          <a:p>
            <a:pPr lvl="1"/>
            <a:r>
              <a:rPr lang="en-US" dirty="0"/>
              <a:t>Web requests and responses are essentially stateless</a:t>
            </a:r>
          </a:p>
        </p:txBody>
      </p:sp>
    </p:spTree>
    <p:extLst>
      <p:ext uri="{BB962C8B-B14F-4D97-AF65-F5344CB8AC3E}">
        <p14:creationId xmlns:p14="http://schemas.microsoft.com/office/powerpoint/2010/main" val="184505379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What´s new in IIS 10.0?</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IIS 10.0 is the version of the Web Server included in the Windows Server 2016 and later. </a:t>
            </a:r>
          </a:p>
          <a:p>
            <a:pPr lvl="1"/>
            <a:r>
              <a:rPr lang="en-US" dirty="0"/>
              <a:t>In IIS 10.0, the following new functionality were introduced:</a:t>
            </a:r>
          </a:p>
          <a:p>
            <a:pPr lvl="2"/>
            <a:r>
              <a:rPr lang="en-US" dirty="0"/>
              <a:t>IIS on Nano Server</a:t>
            </a:r>
          </a:p>
          <a:p>
            <a:pPr lvl="2"/>
            <a:r>
              <a:rPr lang="en-US" dirty="0"/>
              <a:t>IIS in Containers</a:t>
            </a:r>
          </a:p>
          <a:p>
            <a:pPr lvl="2"/>
            <a:r>
              <a:rPr lang="en-US" dirty="0"/>
              <a:t>Wildcard Host Headers</a:t>
            </a:r>
          </a:p>
          <a:p>
            <a:pPr lvl="2"/>
            <a:r>
              <a:rPr lang="en-US" dirty="0"/>
              <a:t>Managing IIS</a:t>
            </a:r>
          </a:p>
          <a:p>
            <a:pPr lvl="2"/>
            <a:r>
              <a:rPr lang="en-US" dirty="0"/>
              <a:t>HTTP/2</a:t>
            </a:r>
          </a:p>
          <a:p>
            <a:pPr lvl="2"/>
            <a:r>
              <a:rPr lang="en-US" dirty="0"/>
              <a:t>IIS Thread Pool Ideal CPU Optimization for NUMA hardware</a:t>
            </a:r>
          </a:p>
          <a:p>
            <a:pPr lvl="2"/>
            <a:r>
              <a:rPr lang="en-US" dirty="0"/>
              <a:t>Bullet point</a:t>
            </a:r>
          </a:p>
        </p:txBody>
      </p:sp>
    </p:spTree>
    <p:extLst>
      <p:ext uri="{BB962C8B-B14F-4D97-AF65-F5344CB8AC3E}">
        <p14:creationId xmlns:p14="http://schemas.microsoft.com/office/powerpoint/2010/main" val="110355413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da-DK" dirty="0"/>
              <a:t>Overview of I</a:t>
            </a:r>
            <a:r>
              <a:rPr lang="en-US" dirty="0"/>
              <a:t>IS architecture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IIS 7 and later uses a request-processing architecture which includes:</a:t>
            </a:r>
          </a:p>
          <a:p>
            <a:pPr lvl="1"/>
            <a:r>
              <a:rPr lang="en-US" dirty="0"/>
              <a:t>The Windows Process Activation Service (WAS)</a:t>
            </a:r>
          </a:p>
          <a:p>
            <a:pPr lvl="1"/>
            <a:r>
              <a:rPr lang="en-US" dirty="0"/>
              <a:t>A customizable web server engine. Add or remove modules depending on what functionality is needed.</a:t>
            </a:r>
          </a:p>
          <a:p>
            <a:pPr lvl="1"/>
            <a:r>
              <a:rPr lang="en-US" dirty="0"/>
              <a:t>Integrated request-processing pipelines from IIS and ASP.NET</a:t>
            </a:r>
          </a:p>
          <a:p>
            <a:pPr marL="0" lvl="1" indent="0">
              <a:buNone/>
            </a:pPr>
            <a:endParaRPr lang="en-US" dirty="0"/>
          </a:p>
          <a:p>
            <a:pPr marL="0" lvl="1" indent="0">
              <a:buNone/>
            </a:pPr>
            <a:r>
              <a:rPr lang="en-US" dirty="0"/>
              <a:t>IIS consists of various components that each perform functions for the web server and application such as reading configuration files and listening for requests made IIS</a:t>
            </a:r>
          </a:p>
          <a:p>
            <a:pPr lvl="1"/>
            <a:r>
              <a:rPr lang="en-US" dirty="0"/>
              <a:t>These components are either services or protocol listeners and include the following:</a:t>
            </a:r>
          </a:p>
          <a:p>
            <a:pPr lvl="2"/>
            <a:r>
              <a:rPr lang="en-US" dirty="0"/>
              <a:t>Protocol listeners</a:t>
            </a:r>
          </a:p>
          <a:p>
            <a:pPr lvl="3"/>
            <a:r>
              <a:rPr lang="en-US" dirty="0"/>
              <a:t>HTTP.sys</a:t>
            </a:r>
          </a:p>
          <a:p>
            <a:pPr lvl="2"/>
            <a:r>
              <a:rPr lang="en-US" dirty="0"/>
              <a:t>Services</a:t>
            </a:r>
          </a:p>
          <a:p>
            <a:pPr lvl="3"/>
            <a:r>
              <a:rPr lang="en-US" dirty="0"/>
              <a:t>World Wide Web Publishing Service (WWW service)</a:t>
            </a:r>
          </a:p>
          <a:p>
            <a:pPr lvl="3"/>
            <a:r>
              <a:rPr lang="en-US" dirty="0"/>
              <a:t>Windows Process Activation Service (WAS)</a:t>
            </a:r>
          </a:p>
        </p:txBody>
      </p:sp>
    </p:spTree>
    <p:extLst>
      <p:ext uri="{BB962C8B-B14F-4D97-AF65-F5344CB8AC3E}">
        <p14:creationId xmlns:p14="http://schemas.microsoft.com/office/powerpoint/2010/main" val="260644816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da-DK" dirty="0"/>
              <a:t>Overview of I</a:t>
            </a:r>
            <a:r>
              <a:rPr lang="en-US" dirty="0"/>
              <a:t>IS architecture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Application pools have the following features:</a:t>
            </a:r>
          </a:p>
          <a:p>
            <a:pPr lvl="1"/>
            <a:r>
              <a:rPr lang="en-US" dirty="0"/>
              <a:t>Provide memory and CPU isolation between different websites</a:t>
            </a:r>
          </a:p>
          <a:p>
            <a:pPr lvl="1"/>
            <a:r>
              <a:rPr lang="en-US" dirty="0"/>
              <a:t>Is serviced by one or more worker processes</a:t>
            </a:r>
          </a:p>
          <a:p>
            <a:pPr lvl="1"/>
            <a:r>
              <a:rPr lang="en-US" dirty="0"/>
              <a:t>Each worker process is assigned its own area of memory by the operating system</a:t>
            </a:r>
          </a:p>
          <a:p>
            <a:pPr lvl="1"/>
            <a:r>
              <a:rPr lang="en-US" dirty="0"/>
              <a:t>Can be configured to support different behaviors</a:t>
            </a:r>
          </a:p>
          <a:p>
            <a:pPr lvl="1"/>
            <a:r>
              <a:rPr lang="en-US" dirty="0"/>
              <a:t>Can be assigned to a different application pool</a:t>
            </a:r>
          </a:p>
          <a:p>
            <a:pPr lvl="1"/>
            <a:endParaRPr lang="en-US" dirty="0"/>
          </a:p>
          <a:p>
            <a:r>
              <a:rPr lang="en-US" dirty="0"/>
              <a:t>Worker processes:</a:t>
            </a:r>
          </a:p>
          <a:p>
            <a:pPr lvl="1"/>
            <a:r>
              <a:rPr lang="en-US" dirty="0"/>
              <a:t>An application pool can be configured to use multiple worker processes</a:t>
            </a:r>
          </a:p>
          <a:p>
            <a:pPr lvl="1"/>
            <a:r>
              <a:rPr lang="en-US" dirty="0"/>
              <a:t>Additional overhead is required for each worker process</a:t>
            </a:r>
          </a:p>
          <a:p>
            <a:pPr lvl="1"/>
            <a:r>
              <a:rPr lang="en-US" dirty="0"/>
              <a:t>Worker process recycling terminates the process and returns all memory to the operating system</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260419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1: Implementing VPNs</a:t>
            </a:r>
          </a:p>
        </p:txBody>
      </p:sp>
    </p:spTree>
    <p:extLst>
      <p:ext uri="{BB962C8B-B14F-4D97-AF65-F5344CB8AC3E}">
        <p14:creationId xmlns:p14="http://schemas.microsoft.com/office/powerpoint/2010/main" val="215271270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the Web Server </a:t>
            </a:r>
            <a:r>
              <a:rPr lang="en-US" dirty="0" err="1"/>
              <a:t>server</a:t>
            </a:r>
            <a:r>
              <a:rPr lang="en-US" dirty="0"/>
              <a:t> role</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IIS is installed as an optional server role named Web Server (IIS) on Windows Server</a:t>
            </a:r>
          </a:p>
          <a:p>
            <a:pPr lvl="1"/>
            <a:r>
              <a:rPr lang="en-US" dirty="0"/>
              <a:t>Numerous optional role services provide additional functionality</a:t>
            </a:r>
          </a:p>
          <a:p>
            <a:pPr lvl="2"/>
            <a:r>
              <a:rPr lang="en-US" dirty="0"/>
              <a:t>Static content</a:t>
            </a:r>
          </a:p>
          <a:p>
            <a:pPr lvl="2"/>
            <a:r>
              <a:rPr lang="en-US" dirty="0"/>
              <a:t>Dynamic content</a:t>
            </a:r>
          </a:p>
          <a:p>
            <a:pPr lvl="2"/>
            <a:r>
              <a:rPr lang="en-US" dirty="0"/>
              <a:t>Logging</a:t>
            </a:r>
          </a:p>
          <a:p>
            <a:pPr lvl="1"/>
            <a:r>
              <a:rPr lang="en-US" dirty="0"/>
              <a:t>Web Platform Installer (Web PI) can download and install additional free components</a:t>
            </a:r>
          </a:p>
          <a:p>
            <a:pPr lvl="1"/>
            <a:r>
              <a:rPr lang="en-US" dirty="0"/>
              <a:t>Many of the IIS components installed by Server Manager or by Windows PowerShell are called modules</a:t>
            </a:r>
          </a:p>
          <a:p>
            <a:pPr lvl="2"/>
            <a:r>
              <a:rPr lang="en-US" dirty="0"/>
              <a:t>A module is a binary component that is installed on the server</a:t>
            </a:r>
          </a:p>
          <a:p>
            <a:pPr lvl="2"/>
            <a:r>
              <a:rPr lang="en-US" dirty="0"/>
              <a:t>It can provide functionality to all websites on the server</a:t>
            </a:r>
          </a:p>
          <a:p>
            <a:pPr lvl="2"/>
            <a:r>
              <a:rPr lang="en-US" dirty="0"/>
              <a:t>A module can consist of native dynamic link library (DLL) files, or .NET assemblies</a:t>
            </a:r>
          </a:p>
          <a:p>
            <a:pPr lvl="2"/>
            <a:r>
              <a:rPr lang="en-US" dirty="0"/>
              <a:t>A module must be enabled to access its functionality</a:t>
            </a:r>
          </a:p>
          <a:p>
            <a:pPr lvl="1"/>
            <a:endParaRPr lang="en-US" dirty="0"/>
          </a:p>
          <a:p>
            <a:pPr lvl="1"/>
            <a:endParaRPr lang="en-US" dirty="0"/>
          </a:p>
        </p:txBody>
      </p:sp>
    </p:spTree>
    <p:extLst>
      <p:ext uri="{BB962C8B-B14F-4D97-AF65-F5344CB8AC3E}">
        <p14:creationId xmlns:p14="http://schemas.microsoft.com/office/powerpoint/2010/main" val="94487452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Install and configure Web Server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IIS is available in Windows Server 2019 and in Windows 10.</a:t>
            </a:r>
          </a:p>
          <a:p>
            <a:pPr lvl="1"/>
            <a:r>
              <a:rPr lang="en-US" dirty="0"/>
              <a:t>IIS 10 has specific hardware and software requirements:</a:t>
            </a:r>
          </a:p>
          <a:p>
            <a:pPr lvl="2"/>
            <a:r>
              <a:rPr lang="en-US" dirty="0"/>
              <a:t>2 GHz minimum processor speed</a:t>
            </a:r>
          </a:p>
          <a:p>
            <a:pPr lvl="2"/>
            <a:r>
              <a:rPr lang="en-US" dirty="0"/>
              <a:t>2 GB minimum RAM</a:t>
            </a:r>
          </a:p>
          <a:p>
            <a:pPr lvl="2"/>
            <a:r>
              <a:rPr lang="en-US" dirty="0"/>
              <a:t>10 GB minimum disk space</a:t>
            </a:r>
          </a:p>
          <a:p>
            <a:pPr lvl="2"/>
            <a:r>
              <a:rPr lang="en-US" dirty="0"/>
              <a:t>Plus additional resources as needed for the server workload</a:t>
            </a:r>
          </a:p>
          <a:p>
            <a:pPr lvl="2"/>
            <a:endParaRPr lang="en-US" dirty="0"/>
          </a:p>
        </p:txBody>
      </p:sp>
    </p:spTree>
    <p:extLst>
      <p:ext uri="{BB962C8B-B14F-4D97-AF65-F5344CB8AC3E}">
        <p14:creationId xmlns:p14="http://schemas.microsoft.com/office/powerpoint/2010/main" val="423618642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Install and configure Web Server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Web clients require the IP address of a web server to send requests</a:t>
            </a:r>
          </a:p>
          <a:p>
            <a:pPr lvl="1"/>
            <a:r>
              <a:rPr lang="en-US" dirty="0"/>
              <a:t>For public websites, the IP address needs to be a registered, public IP address</a:t>
            </a:r>
          </a:p>
          <a:p>
            <a:pPr lvl="1"/>
            <a:r>
              <a:rPr lang="en-US" dirty="0"/>
              <a:t>Firewalls are configured to allow incoming traffic</a:t>
            </a:r>
          </a:p>
          <a:p>
            <a:pPr lvl="2"/>
            <a:r>
              <a:rPr lang="en-US" dirty="0"/>
              <a:t>Port 80 for HTTP </a:t>
            </a:r>
          </a:p>
          <a:p>
            <a:pPr lvl="2"/>
            <a:r>
              <a:rPr lang="en-US" dirty="0"/>
              <a:t>Port 443 for HTTPS</a:t>
            </a:r>
          </a:p>
          <a:p>
            <a:pPr lvl="1"/>
            <a:r>
              <a:rPr lang="en-US" dirty="0"/>
              <a:t>For public/private access, a DNS record is configured for the web server’s host computer</a:t>
            </a:r>
          </a:p>
          <a:p>
            <a:pPr lvl="2"/>
            <a:r>
              <a:rPr lang="en-US" dirty="0"/>
              <a:t>Create a record in DNS</a:t>
            </a:r>
          </a:p>
          <a:p>
            <a:pPr lvl="1"/>
            <a:r>
              <a:rPr lang="en-US" dirty="0"/>
              <a:t>IIS can be managed using the following tools:</a:t>
            </a:r>
          </a:p>
          <a:p>
            <a:pPr lvl="2"/>
            <a:r>
              <a:rPr lang="en-US" dirty="0"/>
              <a:t>IIS Manager, part of RSAT</a:t>
            </a:r>
          </a:p>
          <a:p>
            <a:pPr lvl="2"/>
            <a:r>
              <a:rPr lang="en-US" dirty="0"/>
              <a:t>Windows PowerShell</a:t>
            </a:r>
          </a:p>
          <a:p>
            <a:pPr lvl="2"/>
            <a:r>
              <a:rPr lang="en-US" dirty="0"/>
              <a:t>Using the Microsoft IIS Web Manager extension for Windows Admin Center (currently in preview)</a:t>
            </a:r>
          </a:p>
          <a:p>
            <a:pPr lvl="2"/>
            <a:endParaRPr lang="en-US" dirty="0"/>
          </a:p>
          <a:p>
            <a:pPr lvl="2"/>
            <a:endParaRPr lang="en-US" dirty="0"/>
          </a:p>
        </p:txBody>
      </p:sp>
    </p:spTree>
    <p:extLst>
      <p:ext uri="{BB962C8B-B14F-4D97-AF65-F5344CB8AC3E}">
        <p14:creationId xmlns:p14="http://schemas.microsoft.com/office/powerpoint/2010/main" val="212658763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p:txBody>
          <a:bodyPr/>
          <a:lstStyle/>
          <a:p>
            <a:r>
              <a:rPr lang="en-US" dirty="0"/>
              <a:t>Demonstration: Create and configure a new site in IIS</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p:txBody>
          <a:bodyPr/>
          <a:lstStyle/>
          <a:p>
            <a:r>
              <a:rPr lang="en-US" dirty="0"/>
              <a:t>Install the Web Server role using </a:t>
            </a:r>
            <a:r>
              <a:rPr lang="en-US" dirty="0" err="1"/>
              <a:t>Powershell</a:t>
            </a:r>
            <a:r>
              <a:rPr lang="en-US" dirty="0"/>
              <a:t>.</a:t>
            </a:r>
          </a:p>
          <a:p>
            <a:r>
              <a:rPr lang="en-US" dirty="0"/>
              <a:t>Verify the installation of the web server role</a:t>
            </a:r>
          </a:p>
          <a:p>
            <a:r>
              <a:rPr lang="en-US" dirty="0"/>
              <a:t>Create a new site in IIS and verify it</a:t>
            </a:r>
          </a:p>
        </p:txBody>
      </p:sp>
    </p:spTree>
    <p:extLst>
      <p:ext uri="{BB962C8B-B14F-4D97-AF65-F5344CB8AC3E}">
        <p14:creationId xmlns:p14="http://schemas.microsoft.com/office/powerpoint/2010/main" val="269263983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1A46FEA3-1B91-4E4A-ACF3-646FCADC4DB9}"/>
              </a:ext>
            </a:extLst>
          </p:cNvPr>
          <p:cNvSpPr>
            <a:spLocks noGrp="1"/>
          </p:cNvSpPr>
          <p:nvPr>
            <p:ph type="ctrTitle"/>
          </p:nvPr>
        </p:nvSpPr>
        <p:spPr/>
        <p:txBody>
          <a:bodyPr/>
          <a:lstStyle/>
          <a:p>
            <a:r>
              <a:rPr lang="en-US" dirty="0"/>
              <a:t>Instructor-led labs: Deploying network workloads</a:t>
            </a:r>
          </a:p>
        </p:txBody>
      </p:sp>
      <p:sp>
        <p:nvSpPr>
          <p:cNvPr id="5" name="Subtitle 4">
            <a:extLst>
              <a:ext uri="{FF2B5EF4-FFF2-40B4-BE49-F238E27FC236}">
                <a16:creationId xmlns:a16="http://schemas.microsoft.com/office/drawing/2014/main" id="{C004DAFD-F64A-4544-B019-3F2B4D4AB2BF}"/>
              </a:ext>
            </a:extLst>
          </p:cNvPr>
          <p:cNvSpPr>
            <a:spLocks noGrp="1"/>
          </p:cNvSpPr>
          <p:nvPr>
            <p:ph type="subTitle" idx="1"/>
          </p:nvPr>
        </p:nvSpPr>
        <p:spPr/>
        <p:txBody>
          <a:bodyPr/>
          <a:lstStyle/>
          <a:p>
            <a:pPr marL="285750" indent="-285750"/>
            <a:r>
              <a:rPr lang="en-US" dirty="0"/>
              <a:t>Implementing VPN in Windows Server</a:t>
            </a:r>
          </a:p>
          <a:p>
            <a:pPr marL="285750" indent="-285750"/>
            <a:r>
              <a:rPr lang="en-US" dirty="0"/>
              <a:t>Deploying and configuring web server</a:t>
            </a:r>
          </a:p>
        </p:txBody>
      </p:sp>
    </p:spTree>
    <p:extLst>
      <p:ext uri="{BB962C8B-B14F-4D97-AF65-F5344CB8AC3E}">
        <p14:creationId xmlns:p14="http://schemas.microsoft.com/office/powerpoint/2010/main" val="135576653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 Deploying network workloads</a:t>
            </a:r>
            <a:br>
              <a:rPr lang="en-US" dirty="0"/>
            </a:b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Exercise 1: Implementing VPN in Windows Server</a:t>
            </a:r>
          </a:p>
          <a:p>
            <a:pPr lvl="1"/>
            <a:r>
              <a:rPr lang="en-US" dirty="0"/>
              <a:t>Exercise 2: Deploying and configuring web server</a:t>
            </a:r>
          </a:p>
          <a:p>
            <a:endParaRPr lang="en-US" dirty="0"/>
          </a:p>
          <a:p>
            <a:r>
              <a:rPr lang="en-US" dirty="0"/>
              <a:t>Sign-in information for the exercise(s):</a:t>
            </a:r>
          </a:p>
          <a:p>
            <a:pPr lvl="1"/>
            <a:r>
              <a:rPr lang="en-US" dirty="0"/>
              <a:t>Virtual machines:</a:t>
            </a:r>
          </a:p>
          <a:p>
            <a:pPr lvl="2"/>
            <a:r>
              <a:rPr lang="es-ES" b="1" dirty="0"/>
              <a:t>WS-011T00A-SEA-DC1</a:t>
            </a:r>
          </a:p>
          <a:p>
            <a:pPr lvl="2"/>
            <a:r>
              <a:rPr lang="es-ES" b="1" dirty="0"/>
              <a:t>WS-011T00A-SEA-ADM1</a:t>
            </a:r>
          </a:p>
          <a:p>
            <a:pPr lvl="2"/>
            <a:r>
              <a:rPr lang="es-ES" b="1" dirty="0"/>
              <a:t>WS-011T00A-SEA-SVR1</a:t>
            </a:r>
          </a:p>
          <a:p>
            <a:pPr lvl="2"/>
            <a:r>
              <a:rPr lang="es-ES" b="1" dirty="0"/>
              <a:t>WS-011T00A-SEA-CL1</a:t>
            </a:r>
            <a:endParaRPr lang="en-US" b="1" dirty="0"/>
          </a:p>
          <a:p>
            <a:pPr lvl="1"/>
            <a:r>
              <a:rPr lang="en-US" dirty="0"/>
              <a:t>Username: </a:t>
            </a:r>
            <a:r>
              <a:rPr lang="en-US" b="1" dirty="0"/>
              <a:t>Contoso\Administrator</a:t>
            </a:r>
          </a:p>
          <a:p>
            <a:pPr lvl="1"/>
            <a:r>
              <a:rPr lang="en-US" dirty="0"/>
              <a:t>Password: </a:t>
            </a:r>
            <a:r>
              <a:rPr lang="en-US" b="1" dirty="0"/>
              <a:t>Pa55w.rd</a:t>
            </a:r>
          </a:p>
        </p:txBody>
      </p:sp>
    </p:spTree>
    <p:extLst>
      <p:ext uri="{BB962C8B-B14F-4D97-AF65-F5344CB8AC3E}">
        <p14:creationId xmlns:p14="http://schemas.microsoft.com/office/powerpoint/2010/main" val="298814167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a:t>Lab scenario</a:t>
            </a: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r>
              <a:rPr lang="en-US" dirty="0"/>
              <a:t>The employees in the IT department at Contoso need to be able to access server systems outside of business hours in order to correct issues that arise during weekends or holidays. Some of the employees are using computers that are not members of the contoso.com domain. Other users are running non-Windows operating systems on their computers. To enable remote access for these users, you must deploy a secure VPN solution using the SSTP VPN protocol.</a:t>
            </a:r>
          </a:p>
          <a:p>
            <a:r>
              <a:rPr lang="en-US" dirty="0"/>
              <a:t>You are a web server administrator for Contoso and your company is preparing to deploy a new intranet web application on an internal web server. You need to verify the server configuration and install IIS. The website must be accessible using a friendly DNS name and all web connections to and from the server must be encrypted.</a:t>
            </a:r>
          </a:p>
        </p:txBody>
      </p:sp>
    </p:spTree>
    <p:extLst>
      <p:ext uri="{BB962C8B-B14F-4D97-AF65-F5344CB8AC3E}">
        <p14:creationId xmlns:p14="http://schemas.microsoft.com/office/powerpoint/2010/main" val="135330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a:t>Lab-review questions</a:t>
            </a:r>
            <a:endParaRPr lang="en-US" dirty="0"/>
          </a:p>
        </p:txBody>
      </p:sp>
      <p:sp>
        <p:nvSpPr>
          <p:cNvPr id="6" name="Text Placeholder 2">
            <a:extLst>
              <a:ext uri="{FF2B5EF4-FFF2-40B4-BE49-F238E27FC236}">
                <a16:creationId xmlns:a16="http://schemas.microsoft.com/office/drawing/2014/main" id="{547A99F9-9C45-4DEE-A696-B49FFA433393}"/>
              </a:ext>
            </a:extLst>
          </p:cNvPr>
          <p:cNvSpPr>
            <a:spLocks noGrp="1"/>
          </p:cNvSpPr>
          <p:nvPr>
            <p:ph idx="1"/>
          </p:nvPr>
        </p:nvSpPr>
        <p:spPr/>
        <p:txBody>
          <a:bodyPr/>
          <a:lstStyle/>
          <a:p>
            <a:r>
              <a:rPr lang="en-US" dirty="0"/>
              <a:t>Why did you disable the PPTP authentication protocol when you configured the ports of the VPN Server?</a:t>
            </a:r>
          </a:p>
        </p:txBody>
      </p:sp>
    </p:spTree>
    <p:extLst>
      <p:ext uri="{BB962C8B-B14F-4D97-AF65-F5344CB8AC3E}">
        <p14:creationId xmlns:p14="http://schemas.microsoft.com/office/powerpoint/2010/main" val="243247013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a:t>Lab-review answers</a:t>
            </a: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idx="1"/>
          </p:nvPr>
        </p:nvSpPr>
        <p:spPr/>
        <p:txBody>
          <a:bodyPr/>
          <a:lstStyle/>
          <a:p>
            <a:r>
              <a:rPr lang="en-US" dirty="0"/>
              <a:t>Why did you disable the PPTP authentication protocol when you configured the ports of the VPN Server?</a:t>
            </a:r>
          </a:p>
          <a:p>
            <a:pPr lvl="1"/>
            <a:r>
              <a:rPr lang="en-US" dirty="0"/>
              <a:t>Answer: The PPTP protocol is considered highly insecure and should not be used at all.</a:t>
            </a:r>
          </a:p>
        </p:txBody>
      </p:sp>
    </p:spTree>
    <p:extLst>
      <p:ext uri="{BB962C8B-B14F-4D97-AF65-F5344CB8AC3E}">
        <p14:creationId xmlns:p14="http://schemas.microsoft.com/office/powerpoint/2010/main" val="299324584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a:t>Module-review questions (1 of 2)</a:t>
            </a:r>
            <a:endParaRPr lang="en-US" dirty="0"/>
          </a:p>
        </p:txBody>
      </p:sp>
      <p:sp>
        <p:nvSpPr>
          <p:cNvPr id="7" name="Text Placeholder 2">
            <a:extLst>
              <a:ext uri="{FF2B5EF4-FFF2-40B4-BE49-F238E27FC236}">
                <a16:creationId xmlns:a16="http://schemas.microsoft.com/office/drawing/2014/main" id="{A62B8F3E-A8D9-42EF-8D0F-5389453244CD}"/>
              </a:ext>
            </a:extLst>
          </p:cNvPr>
          <p:cNvSpPr>
            <a:spLocks noGrp="1"/>
          </p:cNvSpPr>
          <p:nvPr>
            <p:ph idx="1"/>
          </p:nvPr>
        </p:nvSpPr>
        <p:spPr/>
        <p:txBody>
          <a:bodyPr/>
          <a:lstStyle/>
          <a:p>
            <a:r>
              <a:rPr lang="en-US" dirty="0"/>
              <a:t>What are the requirements for the Windows 10 client using a Device Tunnel with Always On VPN? </a:t>
            </a:r>
          </a:p>
          <a:p>
            <a:pPr marL="0" indent="0">
              <a:buNone/>
            </a:pPr>
            <a:r>
              <a:rPr lang="en-US" dirty="0"/>
              <a:t>Choose all that apply.</a:t>
            </a:r>
          </a:p>
          <a:p>
            <a:pPr lvl="1"/>
            <a:r>
              <a:rPr lang="en-US" dirty="0"/>
              <a:t>Windows 10 Enterprise edition</a:t>
            </a:r>
          </a:p>
          <a:p>
            <a:pPr lvl="1"/>
            <a:r>
              <a:rPr lang="en-US" dirty="0"/>
              <a:t>Domain membership</a:t>
            </a:r>
          </a:p>
          <a:p>
            <a:pPr lvl="1"/>
            <a:r>
              <a:rPr lang="en-US" dirty="0"/>
              <a:t>Group Policy</a:t>
            </a:r>
          </a:p>
          <a:p>
            <a:pPr lvl="1"/>
            <a:r>
              <a:rPr lang="en-US" dirty="0"/>
              <a:t>Windows 10 Professional edition</a:t>
            </a:r>
          </a:p>
          <a:p>
            <a:pPr lvl="1"/>
            <a:r>
              <a:rPr lang="en-US" dirty="0"/>
              <a:t>A Computer Authentication certificate</a:t>
            </a:r>
          </a:p>
          <a:p>
            <a:pPr marL="0" indent="0">
              <a:buNone/>
            </a:pPr>
            <a:r>
              <a:rPr lang="en-US" dirty="0"/>
              <a:t>2.   Why should only the IKEv2 or SSTP VPN protocols be used with Always On VPN?</a:t>
            </a:r>
          </a:p>
        </p:txBody>
      </p:sp>
    </p:spTree>
    <p:extLst>
      <p:ext uri="{BB962C8B-B14F-4D97-AF65-F5344CB8AC3E}">
        <p14:creationId xmlns:p14="http://schemas.microsoft.com/office/powerpoint/2010/main" val="29993519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Lesson 1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Topics:</a:t>
            </a:r>
          </a:p>
          <a:p>
            <a:pPr lvl="2"/>
            <a:r>
              <a:rPr lang="en-US" dirty="0"/>
              <a:t>VPN scenarios</a:t>
            </a:r>
          </a:p>
          <a:p>
            <a:pPr lvl="2"/>
            <a:r>
              <a:rPr lang="en-US" dirty="0"/>
              <a:t>Site-to-site VPN</a:t>
            </a:r>
          </a:p>
          <a:p>
            <a:pPr lvl="2"/>
            <a:r>
              <a:rPr lang="en-US" dirty="0"/>
              <a:t>Options for VPN tunneling protocols</a:t>
            </a:r>
          </a:p>
          <a:p>
            <a:pPr lvl="2"/>
            <a:r>
              <a:rPr lang="en-US" dirty="0"/>
              <a:t>VPN authentication options</a:t>
            </a:r>
          </a:p>
          <a:p>
            <a:pPr lvl="2"/>
            <a:r>
              <a:rPr lang="en-US" dirty="0"/>
              <a:t>What is VPN reconnect?</a:t>
            </a:r>
          </a:p>
          <a:p>
            <a:pPr lvl="2"/>
            <a:r>
              <a:rPr lang="en-US" dirty="0"/>
              <a:t>Configure a VPN by using the Getting Started Wizard </a:t>
            </a:r>
          </a:p>
          <a:p>
            <a:pPr lvl="2"/>
            <a:r>
              <a:rPr lang="en-US" dirty="0"/>
              <a:t>Demonstration: Configure VPN</a:t>
            </a:r>
          </a:p>
        </p:txBody>
      </p:sp>
    </p:spTree>
    <p:extLst>
      <p:ext uri="{BB962C8B-B14F-4D97-AF65-F5344CB8AC3E}">
        <p14:creationId xmlns:p14="http://schemas.microsoft.com/office/powerpoint/2010/main" val="61811742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a:t>Module-review questions (2 of 2)</a:t>
            </a:r>
            <a:endParaRPr lang="en-US" dirty="0"/>
          </a:p>
        </p:txBody>
      </p:sp>
      <p:sp>
        <p:nvSpPr>
          <p:cNvPr id="7" name="Text Placeholder 2">
            <a:extLst>
              <a:ext uri="{FF2B5EF4-FFF2-40B4-BE49-F238E27FC236}">
                <a16:creationId xmlns:a16="http://schemas.microsoft.com/office/drawing/2014/main" id="{A62B8F3E-A8D9-42EF-8D0F-5389453244CD}"/>
              </a:ext>
            </a:extLst>
          </p:cNvPr>
          <p:cNvSpPr>
            <a:spLocks noGrp="1"/>
          </p:cNvSpPr>
          <p:nvPr>
            <p:ph idx="1"/>
          </p:nvPr>
        </p:nvSpPr>
        <p:spPr/>
        <p:txBody>
          <a:bodyPr/>
          <a:lstStyle/>
          <a:p>
            <a:pPr marL="0" indent="0">
              <a:buNone/>
            </a:pPr>
            <a:r>
              <a:rPr lang="en-US" dirty="0"/>
              <a:t>3.   What is the name of the script used to create the two configuration files for the Always On VPN           client profile?</a:t>
            </a:r>
          </a:p>
          <a:p>
            <a:pPr lvl="1"/>
            <a:r>
              <a:rPr lang="en-US" dirty="0"/>
              <a:t>Windows 10 Enterprise edition</a:t>
            </a:r>
          </a:p>
          <a:p>
            <a:pPr lvl="1"/>
            <a:r>
              <a:rPr lang="en-US" dirty="0"/>
              <a:t>Domain membership</a:t>
            </a:r>
          </a:p>
          <a:p>
            <a:pPr lvl="1"/>
            <a:r>
              <a:rPr lang="en-US" dirty="0"/>
              <a:t>Group Policy</a:t>
            </a:r>
          </a:p>
          <a:p>
            <a:pPr lvl="1"/>
            <a:r>
              <a:rPr lang="en-US" dirty="0"/>
              <a:t>Windows 10 Professional edition</a:t>
            </a:r>
          </a:p>
          <a:p>
            <a:pPr lvl="1"/>
            <a:r>
              <a:rPr lang="en-US" dirty="0"/>
              <a:t>A Computer Authentication certificate</a:t>
            </a:r>
          </a:p>
          <a:p>
            <a:endParaRPr lang="en-US" dirty="0"/>
          </a:p>
          <a:p>
            <a:pPr marL="0" indent="0">
              <a:buNone/>
            </a:pPr>
            <a:r>
              <a:rPr lang="en-US" dirty="0"/>
              <a:t>4.   Does Always On VPN require IPv6 as was the case with DirectAccess?</a:t>
            </a:r>
          </a:p>
        </p:txBody>
      </p:sp>
    </p:spTree>
    <p:extLst>
      <p:ext uri="{BB962C8B-B14F-4D97-AF65-F5344CB8AC3E}">
        <p14:creationId xmlns:p14="http://schemas.microsoft.com/office/powerpoint/2010/main" val="394923243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Module-review answers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idx="1"/>
          </p:nvPr>
        </p:nvSpPr>
        <p:spPr/>
        <p:txBody>
          <a:bodyPr/>
          <a:lstStyle/>
          <a:p>
            <a:r>
              <a:rPr lang="en-US" dirty="0"/>
              <a:t>What are the requirements for the Windows 10 client using a Device Tunnel with Always On VPN? </a:t>
            </a:r>
          </a:p>
          <a:p>
            <a:pPr lvl="1"/>
            <a:r>
              <a:rPr lang="en-US" dirty="0"/>
              <a:t>Windows 10 Enterprise edition</a:t>
            </a:r>
          </a:p>
          <a:p>
            <a:pPr lvl="1"/>
            <a:r>
              <a:rPr lang="en-US" dirty="0"/>
              <a:t>Domain membership</a:t>
            </a:r>
          </a:p>
          <a:p>
            <a:pPr lvl="1"/>
            <a:r>
              <a:rPr lang="en-US" dirty="0"/>
              <a:t>A Computer Authentication certificate</a:t>
            </a:r>
          </a:p>
          <a:p>
            <a:r>
              <a:rPr lang="en-US" dirty="0"/>
              <a:t>Why should only the IKEv2 or SSTP VPN protocols be used with Always On VPN?</a:t>
            </a:r>
          </a:p>
          <a:p>
            <a:pPr lvl="1"/>
            <a:r>
              <a:rPr lang="en-US" dirty="0"/>
              <a:t>Because they are modern VPN protocol and considered secure. IKEv2 is designed for mobility and considered the most secure but could be blocked in firewalls. SSTP is also considered quite secure and is usually not blocked in firewalls because it uses port 443</a:t>
            </a:r>
          </a:p>
          <a:p>
            <a:r>
              <a:rPr lang="en-US" dirty="0"/>
              <a:t>What is the name of the script used to create the two configuration files for the Always On VPN           client profile?</a:t>
            </a:r>
          </a:p>
          <a:p>
            <a:pPr lvl="1"/>
            <a:r>
              <a:rPr lang="en-US" dirty="0"/>
              <a:t>MakeProfile.ps1</a:t>
            </a:r>
          </a:p>
          <a:p>
            <a:r>
              <a:rPr lang="en-US" dirty="0"/>
              <a:t>Does Always On VPN require IPv6 as was the case with DirectAccess?</a:t>
            </a:r>
          </a:p>
          <a:p>
            <a:pPr lvl="1"/>
            <a:r>
              <a:rPr lang="en-US" dirty="0"/>
              <a:t>Always On VPN works equally well with both IPv4 and IPv6</a:t>
            </a:r>
          </a:p>
          <a:p>
            <a:pPr lvl="1"/>
            <a:r>
              <a:rPr lang="en-US" dirty="0"/>
              <a:t>Is not dependent on IPv6 like DirectAccess</a:t>
            </a:r>
          </a:p>
          <a:p>
            <a:pPr lvl="2"/>
            <a:endParaRPr lang="en-US" dirty="0"/>
          </a:p>
        </p:txBody>
      </p:sp>
    </p:spTree>
    <p:extLst>
      <p:ext uri="{BB962C8B-B14F-4D97-AF65-F5344CB8AC3E}">
        <p14:creationId xmlns:p14="http://schemas.microsoft.com/office/powerpoint/2010/main" val="409856556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6708-45E7-4161-A763-100683C03DEC}"/>
              </a:ext>
            </a:extLst>
          </p:cNvPr>
          <p:cNvSpPr>
            <a:spLocks noGrp="1"/>
          </p:cNvSpPr>
          <p:nvPr>
            <p:ph type="title"/>
          </p:nvPr>
        </p:nvSpPr>
        <p:spPr/>
        <p:txBody>
          <a:bodyPr/>
          <a:lstStyle/>
          <a:p>
            <a:r>
              <a:rPr lang="en-US"/>
              <a:t>Thank you.</a:t>
            </a:r>
            <a:endParaRPr lang="en-US" dirty="0"/>
          </a:p>
        </p:txBody>
      </p:sp>
    </p:spTree>
    <p:extLst>
      <p:ext uri="{BB962C8B-B14F-4D97-AF65-F5344CB8AC3E}">
        <p14:creationId xmlns:p14="http://schemas.microsoft.com/office/powerpoint/2010/main" val="3271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hidden="1">
            <a:extLst>
              <a:ext uri="{FF2B5EF4-FFF2-40B4-BE49-F238E27FC236}">
                <a16:creationId xmlns:a16="http://schemas.microsoft.com/office/drawing/2014/main" id="{BCAD840E-E879-4BB5-9973-EFBFF9AD75C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292" y="-150495"/>
            <a:ext cx="12969804" cy="7295514"/>
          </a:xfrm>
          <a:prstGeom prst="rect">
            <a:avLst/>
          </a:prstGeom>
        </p:spPr>
      </p:pic>
      <p:sp>
        <p:nvSpPr>
          <p:cNvPr id="2" name="Title 1">
            <a:extLst>
              <a:ext uri="{FF2B5EF4-FFF2-40B4-BE49-F238E27FC236}">
                <a16:creationId xmlns:a16="http://schemas.microsoft.com/office/drawing/2014/main" id="{3BAACEA5-84D7-4A73-91F1-94439C61A78C}"/>
              </a:ext>
            </a:extLst>
          </p:cNvPr>
          <p:cNvSpPr>
            <a:spLocks noGrp="1"/>
          </p:cNvSpPr>
          <p:nvPr>
            <p:ph type="title"/>
          </p:nvPr>
        </p:nvSpPr>
        <p:spPr/>
        <p:txBody>
          <a:bodyPr/>
          <a:lstStyle/>
          <a:p>
            <a:r>
              <a:rPr lang="en-US"/>
              <a:t>VPN Scenarios</a:t>
            </a:r>
          </a:p>
        </p:txBody>
      </p:sp>
      <p:sp>
        <p:nvSpPr>
          <p:cNvPr id="4" name="Text Placeholder 3">
            <a:extLst>
              <a:ext uri="{FF2B5EF4-FFF2-40B4-BE49-F238E27FC236}">
                <a16:creationId xmlns:a16="http://schemas.microsoft.com/office/drawing/2014/main" id="{D6277B72-56A9-4CA7-96A3-8585D74D374E}"/>
              </a:ext>
            </a:extLst>
          </p:cNvPr>
          <p:cNvSpPr>
            <a:spLocks noGrp="1"/>
          </p:cNvSpPr>
          <p:nvPr>
            <p:ph type="body" sz="quarter" idx="11"/>
          </p:nvPr>
        </p:nvSpPr>
        <p:spPr/>
        <p:txBody>
          <a:bodyPr/>
          <a:lstStyle/>
          <a:p>
            <a:r>
              <a:rPr lang="en-US" dirty="0"/>
              <a:t>A VPN provides a point-to-point connection between a private network’s components by using a public network, such as the Internet.</a:t>
            </a:r>
          </a:p>
        </p:txBody>
      </p:sp>
      <p:pic>
        <p:nvPicPr>
          <p:cNvPr id="128" name="Content Placeholder 127" descr="A diagram depicts a collection of different locations: organization’s headquarters, small branch office, home office, remote user, medium branch office, and large branch office. Additionally, arrows extending from a globe icon represent the Internet, which signifies virtual private network (VPN) connections joining these locations.">
            <a:extLst>
              <a:ext uri="{FF2B5EF4-FFF2-40B4-BE49-F238E27FC236}">
                <a16:creationId xmlns:a16="http://schemas.microsoft.com/office/drawing/2014/main" id="{6455306B-EF7A-46AC-B20E-6A009866C8ED}"/>
              </a:ext>
            </a:extLst>
          </p:cNvPr>
          <p:cNvPicPr>
            <a:picLocks noGrp="1" noChangeAspect="1"/>
          </p:cNvPicPr>
          <p:nvPr>
            <p:ph sz="quarter" idx="10"/>
          </p:nvPr>
        </p:nvPicPr>
        <p:blipFill>
          <a:blip r:embed="rId5"/>
          <a:stretch>
            <a:fillRect/>
          </a:stretch>
        </p:blipFill>
        <p:spPr>
          <a:xfrm>
            <a:off x="1529103" y="1976438"/>
            <a:ext cx="9416369" cy="4568825"/>
          </a:xfrm>
          <a:prstGeom prst="rect">
            <a:avLst/>
          </a:prstGeom>
        </p:spPr>
      </p:pic>
    </p:spTree>
    <p:extLst>
      <p:ext uri="{BB962C8B-B14F-4D97-AF65-F5344CB8AC3E}">
        <p14:creationId xmlns:p14="http://schemas.microsoft.com/office/powerpoint/2010/main" val="39028560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a:t>Site-to site VPN</a:t>
            </a: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marL="342900" indent="-342900">
              <a:buFont typeface="Arial" panose="020B0604020202020204" pitchFamily="34" charset="0"/>
              <a:buChar char="•"/>
            </a:pPr>
            <a:r>
              <a:rPr lang="en-US" dirty="0"/>
              <a:t>Connects two portions of a private network</a:t>
            </a:r>
          </a:p>
          <a:p>
            <a:pPr marL="342900" indent="-342900">
              <a:buFont typeface="Arial" panose="020B0604020202020204" pitchFamily="34" charset="0"/>
              <a:buChar char="•"/>
            </a:pPr>
            <a:r>
              <a:rPr lang="en-US" dirty="0"/>
              <a:t>The calling router (the VPN client) authenticates itself to the answering router (the VPN server)</a:t>
            </a:r>
          </a:p>
          <a:p>
            <a:pPr marL="342900" indent="-342900">
              <a:buFont typeface="Arial" panose="020B0604020202020204" pitchFamily="34" charset="0"/>
              <a:buChar char="•"/>
            </a:pPr>
            <a:r>
              <a:rPr lang="en-US" dirty="0"/>
              <a:t>Requires that you create a demand-dial interface</a:t>
            </a:r>
          </a:p>
          <a:p>
            <a:pPr marL="342900" indent="-342900">
              <a:buFont typeface="Arial" panose="020B0604020202020204" pitchFamily="34" charset="0"/>
              <a:buChar char="•"/>
            </a:pPr>
            <a:r>
              <a:rPr lang="en-US" dirty="0"/>
              <a:t>You can create three types of site-to-site VPNs</a:t>
            </a:r>
          </a:p>
          <a:p>
            <a:pPr lvl="2"/>
            <a:r>
              <a:rPr lang="en-US" dirty="0"/>
              <a:t>PPTP</a:t>
            </a:r>
          </a:p>
          <a:p>
            <a:pPr lvl="2"/>
            <a:r>
              <a:rPr lang="en-US" dirty="0"/>
              <a:t>L2TP</a:t>
            </a:r>
          </a:p>
          <a:p>
            <a:pPr lvl="2"/>
            <a:r>
              <a:rPr lang="en-US" dirty="0"/>
              <a:t>IKEv2</a:t>
            </a:r>
          </a:p>
          <a:p>
            <a:pPr marL="342900" indent="-342900">
              <a:buFont typeface="Arial" panose="020B0604020202020204" pitchFamily="34" charset="0"/>
              <a:buChar char="•"/>
            </a:pPr>
            <a:r>
              <a:rPr lang="en-US" dirty="0"/>
              <a:t>Can be persistent or on-demand</a:t>
            </a:r>
          </a:p>
          <a:p>
            <a:pPr marL="342900" indent="-342900">
              <a:buFont typeface="Arial" panose="020B0604020202020204" pitchFamily="34" charset="0"/>
              <a:buChar char="•"/>
            </a:pPr>
            <a:r>
              <a:rPr lang="en-US" dirty="0"/>
              <a:t>You can control traffic by using either IP demand-dial filters or dial-out filters</a:t>
            </a:r>
          </a:p>
        </p:txBody>
      </p:sp>
    </p:spTree>
    <p:extLst>
      <p:ext uri="{BB962C8B-B14F-4D97-AF65-F5344CB8AC3E}">
        <p14:creationId xmlns:p14="http://schemas.microsoft.com/office/powerpoint/2010/main" val="26176953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a:t>Options for VPN tunneling protocols</a:t>
            </a:r>
            <a:endParaRPr lang="en-US" dirty="0"/>
          </a:p>
        </p:txBody>
      </p:sp>
      <p:graphicFrame>
        <p:nvGraphicFramePr>
          <p:cNvPr id="6" name="Table Placeholder 5">
            <a:extLst>
              <a:ext uri="{FF2B5EF4-FFF2-40B4-BE49-F238E27FC236}">
                <a16:creationId xmlns:a16="http://schemas.microsoft.com/office/drawing/2014/main" id="{CB89A45E-9BA8-4C6A-8CD8-9250E35BD6CC}"/>
              </a:ext>
            </a:extLst>
          </p:cNvPr>
          <p:cNvGraphicFramePr>
            <a:graphicFrameLocks noGrp="1"/>
          </p:cNvGraphicFramePr>
          <p:nvPr>
            <p:ph type="tbl" sz="quarter" idx="10"/>
            <p:extLst>
              <p:ext uri="{D42A27DB-BD31-4B8C-83A1-F6EECF244321}">
                <p14:modId xmlns:p14="http://schemas.microsoft.com/office/powerpoint/2010/main" val="4185628399"/>
              </p:ext>
            </p:extLst>
          </p:nvPr>
        </p:nvGraphicFramePr>
        <p:xfrm>
          <a:off x="465138" y="1727200"/>
          <a:ext cx="11532553" cy="4072828"/>
        </p:xfrm>
        <a:graphic>
          <a:graphicData uri="http://schemas.openxmlformats.org/drawingml/2006/table">
            <a:tbl>
              <a:tblPr firstRow="1" bandRow="1">
                <a:tableStyleId>{7E9639D4-E3E2-4D34-9284-5A2195B3D0D7}</a:tableStyleId>
              </a:tblPr>
              <a:tblGrid>
                <a:gridCol w="2486008">
                  <a:extLst>
                    <a:ext uri="{9D8B030D-6E8A-4147-A177-3AD203B41FA5}">
                      <a16:colId xmlns:a16="http://schemas.microsoft.com/office/drawing/2014/main" val="20000"/>
                    </a:ext>
                  </a:extLst>
                </a:gridCol>
                <a:gridCol w="2992386">
                  <a:extLst>
                    <a:ext uri="{9D8B030D-6E8A-4147-A177-3AD203B41FA5}">
                      <a16:colId xmlns:a16="http://schemas.microsoft.com/office/drawing/2014/main" val="20001"/>
                    </a:ext>
                  </a:extLst>
                </a:gridCol>
                <a:gridCol w="6054159">
                  <a:extLst>
                    <a:ext uri="{9D8B030D-6E8A-4147-A177-3AD203B41FA5}">
                      <a16:colId xmlns:a16="http://schemas.microsoft.com/office/drawing/2014/main" val="20002"/>
                    </a:ext>
                  </a:extLst>
                </a:gridCol>
              </a:tblGrid>
              <a:tr h="406400">
                <a:tc>
                  <a:txBody>
                    <a:bodyPr/>
                    <a:lstStyle/>
                    <a:p>
                      <a:r>
                        <a:rPr lang="en-IN" dirty="0"/>
                        <a:t>Tunneling</a:t>
                      </a:r>
                      <a:r>
                        <a:rPr lang="en-IN" baseline="0" dirty="0"/>
                        <a:t> protocol</a:t>
                      </a:r>
                      <a:endParaRPr lang="en-IN" b="1"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Firewall access</a:t>
                      </a:r>
                      <a:endParaRPr lang="en-IN" b="1"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Description</a:t>
                      </a:r>
                      <a:endParaRPr lang="en-IN" b="1"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28431">
                <a:tc>
                  <a:txBody>
                    <a:bodyPr/>
                    <a:lstStyle/>
                    <a:p>
                      <a:r>
                        <a:rPr lang="en-IN" dirty="0"/>
                        <a:t>PPTP</a:t>
                      </a:r>
                      <a:endParaRPr lang="en-IN"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TCP port</a:t>
                      </a:r>
                      <a:r>
                        <a:rPr lang="en-IN" baseline="0" dirty="0"/>
                        <a:t> 1723</a:t>
                      </a:r>
                      <a:endParaRPr lang="en-IN"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Provides data confidentiality, but not data integrity or data authentication</a:t>
                      </a:r>
                      <a:endParaRPr lang="en-IN"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94153">
                <a:tc>
                  <a:txBody>
                    <a:bodyPr/>
                    <a:lstStyle/>
                    <a:p>
                      <a:r>
                        <a:rPr lang="en-IN" dirty="0"/>
                        <a:t>L2TP/IPsec</a:t>
                      </a:r>
                      <a:endParaRPr lang="en-IN"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UDP port 500, UDP port 1701, UDP port</a:t>
                      </a:r>
                      <a:r>
                        <a:rPr lang="en-IN" baseline="0" dirty="0"/>
                        <a:t> 4500, and IP protocol ID 50</a:t>
                      </a:r>
                      <a:endParaRPr lang="en-IN"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Uses either certificates </a:t>
                      </a:r>
                      <a:r>
                        <a:rPr lang="en-IN" baseline="0" dirty="0"/>
                        <a:t>or preshared keys for authentication; certificate authentication is recommended.</a:t>
                      </a:r>
                      <a:endParaRPr lang="en-IN"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82974">
                <a:tc>
                  <a:txBody>
                    <a:bodyPr/>
                    <a:lstStyle/>
                    <a:p>
                      <a:r>
                        <a:rPr lang="en-IN" dirty="0"/>
                        <a:t>SSTP</a:t>
                      </a:r>
                      <a:endParaRPr lang="en-IN"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TCP port 443</a:t>
                      </a:r>
                      <a:endParaRPr lang="en-IN"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Uses SSL to provide data confidentiality,</a:t>
                      </a:r>
                      <a:r>
                        <a:rPr lang="en-IN" baseline="0" dirty="0"/>
                        <a:t> data integrity, and data authentication</a:t>
                      </a:r>
                      <a:endParaRPr lang="en-IN"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60870">
                <a:tc>
                  <a:txBody>
                    <a:bodyPr/>
                    <a:lstStyle/>
                    <a:p>
                      <a:r>
                        <a:rPr lang="en-IN" dirty="0"/>
                        <a:t>IKEv2</a:t>
                      </a:r>
                      <a:endParaRPr lang="en-IN"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UDP port 500</a:t>
                      </a:r>
                      <a:endParaRPr lang="en-IN"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Supports</a:t>
                      </a:r>
                      <a:r>
                        <a:rPr lang="en-IN" baseline="0" dirty="0"/>
                        <a:t> the latest IPsec encryption algorithms to provide data confidentiality, data integrity, and data authentication</a:t>
                      </a:r>
                      <a:endParaRPr lang="en-IN" dirty="0">
                        <a:latin typeface="Segoe" pitchFamily="34" charset="0"/>
                      </a:endParaRPr>
                    </a:p>
                  </a:txBody>
                  <a:tcPr marL="91465" marR="914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 Placeholder 2">
            <a:extLst>
              <a:ext uri="{FF2B5EF4-FFF2-40B4-BE49-F238E27FC236}">
                <a16:creationId xmlns:a16="http://schemas.microsoft.com/office/drawing/2014/main" id="{53D62296-3874-44C6-A939-1CDEB6CCCAC9}"/>
              </a:ext>
            </a:extLst>
          </p:cNvPr>
          <p:cNvSpPr>
            <a:spLocks noGrp="1"/>
          </p:cNvSpPr>
          <p:nvPr>
            <p:ph sz="quarter" idx="4294967295"/>
          </p:nvPr>
        </p:nvSpPr>
        <p:spPr>
          <a:xfrm>
            <a:off x="467297" y="1306848"/>
            <a:ext cx="11528425" cy="411162"/>
          </a:xfrm>
        </p:spPr>
        <p:txBody>
          <a:bodyPr/>
          <a:lstStyle/>
          <a:p>
            <a:r>
              <a:rPr lang="en-US" dirty="0"/>
              <a:t>Windows Server supports four VPN tunneling protocols.</a:t>
            </a:r>
          </a:p>
        </p:txBody>
      </p:sp>
    </p:spTree>
    <p:extLst>
      <p:ext uri="{BB962C8B-B14F-4D97-AF65-F5344CB8AC3E}">
        <p14:creationId xmlns:p14="http://schemas.microsoft.com/office/powerpoint/2010/main" val="6609480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VPN authentication options</a:t>
            </a:r>
          </a:p>
        </p:txBody>
      </p:sp>
      <p:graphicFrame>
        <p:nvGraphicFramePr>
          <p:cNvPr id="5" name="Content Placeholder 5">
            <a:extLst>
              <a:ext uri="{FF2B5EF4-FFF2-40B4-BE49-F238E27FC236}">
                <a16:creationId xmlns:a16="http://schemas.microsoft.com/office/drawing/2014/main" id="{1F88382B-DCCD-4A40-A477-E013C15EFBCA}"/>
              </a:ext>
            </a:extLst>
          </p:cNvPr>
          <p:cNvGraphicFramePr>
            <a:graphicFrameLocks/>
          </p:cNvGraphicFramePr>
          <p:nvPr>
            <p:extLst>
              <p:ext uri="{D42A27DB-BD31-4B8C-83A1-F6EECF244321}">
                <p14:modId xmlns:p14="http://schemas.microsoft.com/office/powerpoint/2010/main" val="2979939104"/>
              </p:ext>
            </p:extLst>
          </p:nvPr>
        </p:nvGraphicFramePr>
        <p:xfrm>
          <a:off x="465138" y="1183474"/>
          <a:ext cx="11530584" cy="5181029"/>
        </p:xfrm>
        <a:graphic>
          <a:graphicData uri="http://schemas.openxmlformats.org/drawingml/2006/table">
            <a:tbl>
              <a:tblPr firstRow="1" bandRow="1">
                <a:tableStyleId>{7E9639D4-E3E2-4D34-9284-5A2195B3D0D7}</a:tableStyleId>
              </a:tblPr>
              <a:tblGrid>
                <a:gridCol w="1394464">
                  <a:extLst>
                    <a:ext uri="{9D8B030D-6E8A-4147-A177-3AD203B41FA5}">
                      <a16:colId xmlns:a16="http://schemas.microsoft.com/office/drawing/2014/main" val="20000"/>
                    </a:ext>
                  </a:extLst>
                </a:gridCol>
                <a:gridCol w="5718823">
                  <a:extLst>
                    <a:ext uri="{9D8B030D-6E8A-4147-A177-3AD203B41FA5}">
                      <a16:colId xmlns:a16="http://schemas.microsoft.com/office/drawing/2014/main" val="20001"/>
                    </a:ext>
                  </a:extLst>
                </a:gridCol>
                <a:gridCol w="4417297">
                  <a:extLst>
                    <a:ext uri="{9D8B030D-6E8A-4147-A177-3AD203B41FA5}">
                      <a16:colId xmlns:a16="http://schemas.microsoft.com/office/drawing/2014/main" val="20002"/>
                    </a:ext>
                  </a:extLst>
                </a:gridCol>
              </a:tblGrid>
              <a:tr h="3554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Protocol </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600" u="none" strike="noStrike" cap="none" normalizeH="0" baseline="0" dirty="0">
                          <a:ln>
                            <a:noFill/>
                          </a:ln>
                          <a:effectLst/>
                        </a:rPr>
                        <a:t>Description</a:t>
                      </a:r>
                      <a:endParaRPr kumimoji="0" lang="en-US" sz="1600" b="1" i="0" u="none" strike="noStrike" cap="none" normalizeH="0" baseline="0" dirty="0">
                        <a:ln>
                          <a:noFill/>
                        </a:ln>
                        <a:solidFill>
                          <a:schemeClr val="tx1"/>
                        </a:solidFill>
                        <a:effectLst/>
                        <a:latin typeface="Segoe UI" pitchFamily="34" charset="0"/>
                        <a:cs typeface="Segoe UI" pitchFamily="34" charset="0"/>
                      </a:endParaRPr>
                    </a:p>
                  </a:txBody>
                  <a:tcPr marT="91440" marB="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600" u="none" strike="noStrike" cap="none" normalizeH="0" baseline="0" dirty="0">
                          <a:ln>
                            <a:noFill/>
                          </a:ln>
                          <a:effectLst/>
                        </a:rPr>
                        <a:t>Security level </a:t>
                      </a:r>
                      <a:endParaRPr kumimoji="0" lang="en-US" sz="1600" b="1" i="0" u="none" strike="noStrike" cap="none" normalizeH="0" baseline="0" dirty="0">
                        <a:ln>
                          <a:noFill/>
                        </a:ln>
                        <a:solidFill>
                          <a:schemeClr val="tx1"/>
                        </a:solidFill>
                        <a:effectLst/>
                        <a:latin typeface="Segoe UI" pitchFamily="34" charset="0"/>
                        <a:cs typeface="Segoe UI" pitchFamily="34" charset="0"/>
                      </a:endParaRPr>
                    </a:p>
                  </a:txBody>
                  <a:tcPr marT="91440" marB="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8359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PAP</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Uses plaintext passwords. Typically used if the remote access client and remote access server cannot negotiate a more secure form of validation.</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The least secure authentication protocol. Does not protect against replay attacks, remote client impersonation, or remote server impersonation. </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5872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CHAP</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A challenge-response authentication protocol that uses the industry-standard MD5 hashing scheme.</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An improvement over PAP in that the password is not sent over the PPP link.</a:t>
                      </a:r>
                    </a:p>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Requires a plaintext version of the password to validate the challenge response. Does not protect against remote server impersonation.</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3483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MS-CHAPv2 </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An upgrade of MS-CHAP. Provides two-way authentication, also known as mutual authentication. The remote access client receives verification that the remote access server to which it is dialing in to has access to the user’s password.</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Provides stronger security than CHAP. </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0154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EAP</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Allows for arbitrary authentication of a remote access connection through the use of authentication schemes, known as EAP types.</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effectLst/>
                        </a:rPr>
                        <a:t>Offers the strongest security by providing the most flexibility in authentication variations.</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23788666"/>
      </p:ext>
    </p:extLst>
  </p:cSld>
  <p:clrMapOvr>
    <a:masterClrMapping/>
  </p:clrMapOvr>
  <p:transition>
    <p:fade/>
  </p:transition>
</p:sld>
</file>

<file path=ppt/theme/theme1.xml><?xml version="1.0" encoding="utf-8"?>
<a:theme xmlns:a="http://schemas.openxmlformats.org/drawingml/2006/main" name="1_2007-theme">
  <a:themeElements>
    <a:clrScheme name="Azure 1">
      <a:dk1>
        <a:srgbClr val="000000"/>
      </a:dk1>
      <a:lt1>
        <a:srgbClr val="FFFFFF"/>
      </a:lt1>
      <a:dk2>
        <a:srgbClr val="0078D4"/>
      </a:dk2>
      <a:lt2>
        <a:srgbClr val="FFFFFF"/>
      </a:lt2>
      <a:accent1>
        <a:srgbClr val="EBEBEB"/>
      </a:accent1>
      <a:accent2>
        <a:srgbClr val="75757A"/>
      </a:accent2>
      <a:accent3>
        <a:srgbClr val="000041"/>
      </a:accent3>
      <a:accent4>
        <a:srgbClr val="FFB900"/>
      </a:accent4>
      <a:accent5>
        <a:srgbClr val="50E6FF"/>
      </a:accent5>
      <a:accent6>
        <a:srgbClr val="6B2929"/>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S-nnnT00A__M#.potx" id="{BCA00267-562A-4454-92ED-40ED7A46A3E3}" vid="{B28F05CE-A210-486A-BC3D-A16A420ADD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0B5993187B9E4CB1697E5A3FBE0370" ma:contentTypeVersion="12" ma:contentTypeDescription="Create a new document." ma:contentTypeScope="" ma:versionID="0fdaa5dbae335012a30f3280f84529e2">
  <xsd:schema xmlns:xsd="http://www.w3.org/2001/XMLSchema" xmlns:xs="http://www.w3.org/2001/XMLSchema" xmlns:p="http://schemas.microsoft.com/office/2006/metadata/properties" xmlns:ns2="1623b5f4-7825-477d-b8f4-76af0b5f430a" xmlns:ns3="8d33d5b4-b403-4418-9083-d4f3492e7e23" targetNamespace="http://schemas.microsoft.com/office/2006/metadata/properties" ma:root="true" ma:fieldsID="aad14d0a03575cb45b3b524001cad357" ns2:_="" ns3:_="">
    <xsd:import namespace="1623b5f4-7825-477d-b8f4-76af0b5f430a"/>
    <xsd:import namespace="8d33d5b4-b403-4418-9083-d4f3492e7e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3b5f4-7825-477d-b8f4-76af0b5f43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33d5b4-b403-4418-9083-d4f3492e7e2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39D34702-E9E5-49AC-A602-22B490F5F9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3b5f4-7825-477d-b8f4-76af0b5f430a"/>
    <ds:schemaRef ds:uri="8d33d5b4-b403-4418-9083-d4f3492e7e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WS-nnnT00A__M# (1)</Template>
  <TotalTime>1054</TotalTime>
  <Words>8619</Words>
  <Application>Microsoft Office PowerPoint</Application>
  <PresentationFormat>Custom</PresentationFormat>
  <Paragraphs>793</Paragraphs>
  <Slides>52</Slides>
  <Notes>52</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Consolas</vt:lpstr>
      <vt:lpstr>Courier New</vt:lpstr>
      <vt:lpstr>Segoe</vt:lpstr>
      <vt:lpstr>Segoe UI</vt:lpstr>
      <vt:lpstr>Segoe UI Semibold</vt:lpstr>
      <vt:lpstr>Times New Roman</vt:lpstr>
      <vt:lpstr>Wingdings</vt:lpstr>
      <vt:lpstr>1_2007-theme</vt:lpstr>
      <vt:lpstr>WS-011 Windows Server 2019 Administration</vt:lpstr>
      <vt:lpstr>Module 10: Remote access and web services in Windows Server </vt:lpstr>
      <vt:lpstr>Module overview</vt:lpstr>
      <vt:lpstr>Lesson 1: Implementing VPNs</vt:lpstr>
      <vt:lpstr>Lesson 1 overview</vt:lpstr>
      <vt:lpstr>VPN Scenarios</vt:lpstr>
      <vt:lpstr>Site-to site VPN</vt:lpstr>
      <vt:lpstr>Options for VPN tunneling protocols</vt:lpstr>
      <vt:lpstr>VPN authentication options</vt:lpstr>
      <vt:lpstr>What is VPN Reconnect?</vt:lpstr>
      <vt:lpstr>Configure a VPN by using the Getting Started Wizard (1 of 2)</vt:lpstr>
      <vt:lpstr>Configure a VPN by using the Getting Started Wizard (2 of 2)</vt:lpstr>
      <vt:lpstr>Demonstration: Configure VPN</vt:lpstr>
      <vt:lpstr>Demonstration: Configure VPN (2 of 3)</vt:lpstr>
      <vt:lpstr>Lesson 2: Implementing NPS</vt:lpstr>
      <vt:lpstr>Lesson 2 overview</vt:lpstr>
      <vt:lpstr>Overview of NPS</vt:lpstr>
      <vt:lpstr>Plan NPS deployment (1 of 2)</vt:lpstr>
      <vt:lpstr>Plan NPS deployment (2 of 2)</vt:lpstr>
      <vt:lpstr>Overview of connection request processing</vt:lpstr>
      <vt:lpstr>Configure policies on NPS (1 of 2)</vt:lpstr>
      <vt:lpstr>Configure policies on NPS (2 of 2)</vt:lpstr>
      <vt:lpstr>Implement RADIUS with NPS (1 of 2)</vt:lpstr>
      <vt:lpstr>Implement RADIUS with NPS (2 of 2)</vt:lpstr>
      <vt:lpstr>Demonstration: Manage NPS</vt:lpstr>
      <vt:lpstr>Demonstration: Manage NPS (2 of 2)</vt:lpstr>
      <vt:lpstr>Lesson 3: Implementing Always On VPN</vt:lpstr>
      <vt:lpstr>Lesson 3 overview</vt:lpstr>
      <vt:lpstr>What is Always On VPN? </vt:lpstr>
      <vt:lpstr>Prerequisites for Always On VPN deployment </vt:lpstr>
      <vt:lpstr>Always On VPN features and functionalities </vt:lpstr>
      <vt:lpstr>Why choose Always on VPN over Windows VPN?</vt:lpstr>
      <vt:lpstr>Deploy Always On VPN</vt:lpstr>
      <vt:lpstr>Lesson 4: Implementing Web Server in Windows Server</vt:lpstr>
      <vt:lpstr>Lesson 4 overview</vt:lpstr>
      <vt:lpstr>IIS in Windows Server</vt:lpstr>
      <vt:lpstr>What´s new in IIS 10.0?</vt:lpstr>
      <vt:lpstr>Overview of IIS architecture (1 of 2)</vt:lpstr>
      <vt:lpstr>Overview of IIS architecture (2 of 2)</vt:lpstr>
      <vt:lpstr>Overview of the Web Server server role</vt:lpstr>
      <vt:lpstr>Install and configure Web Server (1 of 2)</vt:lpstr>
      <vt:lpstr>Install and configure Web Server (2 of 2)</vt:lpstr>
      <vt:lpstr>Demonstration: Create and configure a new site in IIS</vt:lpstr>
      <vt:lpstr>Instructor-led labs: Deploying network workloads</vt:lpstr>
      <vt:lpstr>Lab: Deploying network workloads </vt:lpstr>
      <vt:lpstr>Lab scenario</vt:lpstr>
      <vt:lpstr>Lab-review questions</vt:lpstr>
      <vt:lpstr>Lab-review answers</vt:lpstr>
      <vt:lpstr>Module-review questions (1 of 2)</vt:lpstr>
      <vt:lpstr>Module-review questions (2 of 2)</vt:lpstr>
      <vt:lpstr>Module-review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WS-011 Windows Server 2019 Administration</dc:title>
  <dc:creator>Lakshmy Nair</dc:creator>
  <cp:lastModifiedBy>PC</cp:lastModifiedBy>
  <cp:revision>13</cp:revision>
  <dcterms:created xsi:type="dcterms:W3CDTF">2020-05-24T21:56:05Z</dcterms:created>
  <dcterms:modified xsi:type="dcterms:W3CDTF">2020-06-17T11:23:50Z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merrickv@microsoft.com</vt:lpwstr>
  </property>
  <property fmtid="{D5CDD505-2E9C-101B-9397-08002B2CF9AE}" pid="5" name="MSIP_Label_f42aa342-8706-4288-bd11-ebb85995028c_SetDate">
    <vt:lpwstr>2020-04-30T16:58:44.8526099Z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a6dbb04b-5cb4-4cb5-bb6f-3d6af857b37d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0x010100A90B5993187B9E4CB1697E5A3FBE0370</vt:lpwstr>
  </property>
</Properties>
</file>