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60" r:id="rId4"/>
    <p:sldId id="256" r:id="rId5"/>
    <p:sldId id="265" r:id="rId6"/>
    <p:sldId id="266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77905" autoAdjust="0"/>
  </p:normalViewPr>
  <p:slideViewPr>
    <p:cSldViewPr snapToGrid="0">
      <p:cViewPr varScale="1">
        <p:scale>
          <a:sx n="94" d="100"/>
          <a:sy n="94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Whitehouse" userId="0ecba9273f6ad366" providerId="LiveId" clId="{E37AA224-B2C7-4880-AA57-8D95FE6F45BA}"/>
    <pc:docChg chg="undo custSel addSld delSld modSld">
      <pc:chgData name="Michael Whitehouse" userId="0ecba9273f6ad366" providerId="LiveId" clId="{E37AA224-B2C7-4880-AA57-8D95FE6F45BA}" dt="2021-07-28T08:48:20.458" v="220" actId="167"/>
      <pc:docMkLst>
        <pc:docMk/>
      </pc:docMkLst>
      <pc:sldChg chg="addSp delSp modSp add del mod">
        <pc:chgData name="Michael Whitehouse" userId="0ecba9273f6ad366" providerId="LiveId" clId="{E37AA224-B2C7-4880-AA57-8D95FE6F45BA}" dt="2021-07-28T08:48:20.458" v="220" actId="167"/>
        <pc:sldMkLst>
          <pc:docMk/>
          <pc:sldMk cId="1585513310" sldId="256"/>
        </pc:sldMkLst>
        <pc:spChg chg="mod">
          <ac:chgData name="Michael Whitehouse" userId="0ecba9273f6ad366" providerId="LiveId" clId="{E37AA224-B2C7-4880-AA57-8D95FE6F45BA}" dt="2021-07-28T08:48:14.549" v="218" actId="1076"/>
          <ac:spMkLst>
            <pc:docMk/>
            <pc:sldMk cId="1585513310" sldId="256"/>
            <ac:spMk id="4" creationId="{B17C8EC2-4F6F-4DDB-AB6D-EE715FDF58BB}"/>
          </ac:spMkLst>
        </pc:spChg>
        <pc:picChg chg="del">
          <ac:chgData name="Michael Whitehouse" userId="0ecba9273f6ad366" providerId="LiveId" clId="{E37AA224-B2C7-4880-AA57-8D95FE6F45BA}" dt="2021-07-28T08:48:03.458" v="215" actId="478"/>
          <ac:picMkLst>
            <pc:docMk/>
            <pc:sldMk cId="1585513310" sldId="256"/>
            <ac:picMk id="2" creationId="{9C0FCA2C-1048-46C9-AC8F-88DEB02D10D9}"/>
          </ac:picMkLst>
        </pc:picChg>
        <pc:picChg chg="add mod ord">
          <ac:chgData name="Michael Whitehouse" userId="0ecba9273f6ad366" providerId="LiveId" clId="{E37AA224-B2C7-4880-AA57-8D95FE6F45BA}" dt="2021-07-28T08:48:20.458" v="220" actId="167"/>
          <ac:picMkLst>
            <pc:docMk/>
            <pc:sldMk cId="1585513310" sldId="256"/>
            <ac:picMk id="6" creationId="{CCE11445-CB61-49F7-B2DA-DC14796331BF}"/>
          </ac:picMkLst>
        </pc:picChg>
      </pc:sldChg>
      <pc:sldChg chg="delSp modSp mod">
        <pc:chgData name="Michael Whitehouse" userId="0ecba9273f6ad366" providerId="LiveId" clId="{E37AA224-B2C7-4880-AA57-8D95FE6F45BA}" dt="2021-07-28T08:46:27.267" v="209" actId="20577"/>
        <pc:sldMkLst>
          <pc:docMk/>
          <pc:sldMk cId="3001947050" sldId="260"/>
        </pc:sldMkLst>
        <pc:spChg chg="mod">
          <ac:chgData name="Michael Whitehouse" userId="0ecba9273f6ad366" providerId="LiveId" clId="{E37AA224-B2C7-4880-AA57-8D95FE6F45BA}" dt="2021-07-28T08:45:31.382" v="67" actId="20577"/>
          <ac:spMkLst>
            <pc:docMk/>
            <pc:sldMk cId="3001947050" sldId="260"/>
            <ac:spMk id="2" creationId="{00000000-0000-0000-0000-000000000000}"/>
          </ac:spMkLst>
        </pc:spChg>
        <pc:spChg chg="mod">
          <ac:chgData name="Michael Whitehouse" userId="0ecba9273f6ad366" providerId="LiveId" clId="{E37AA224-B2C7-4880-AA57-8D95FE6F45BA}" dt="2021-07-28T08:46:24.187" v="208" actId="20577"/>
          <ac:spMkLst>
            <pc:docMk/>
            <pc:sldMk cId="3001947050" sldId="260"/>
            <ac:spMk id="3" creationId="{00000000-0000-0000-0000-000000000000}"/>
          </ac:spMkLst>
        </pc:spChg>
        <pc:spChg chg="mod">
          <ac:chgData name="Michael Whitehouse" userId="0ecba9273f6ad366" providerId="LiveId" clId="{E37AA224-B2C7-4880-AA57-8D95FE6F45BA}" dt="2021-07-28T08:46:27.267" v="209" actId="20577"/>
          <ac:spMkLst>
            <pc:docMk/>
            <pc:sldMk cId="3001947050" sldId="260"/>
            <ac:spMk id="5" creationId="{00000000-0000-0000-0000-000000000000}"/>
          </ac:spMkLst>
        </pc:spChg>
        <pc:picChg chg="del">
          <ac:chgData name="Michael Whitehouse" userId="0ecba9273f6ad366" providerId="LiveId" clId="{E37AA224-B2C7-4880-AA57-8D95FE6F45BA}" dt="2021-07-28T08:45:01.052" v="0" actId="478"/>
          <ac:picMkLst>
            <pc:docMk/>
            <pc:sldMk cId="3001947050" sldId="260"/>
            <ac:picMk id="8" creationId="{EDE2B62D-9186-4475-A382-88C42106A8FA}"/>
          </ac:picMkLst>
        </pc:picChg>
      </pc:sldChg>
      <pc:sldChg chg="del">
        <pc:chgData name="Michael Whitehouse" userId="0ecba9273f6ad366" providerId="LiveId" clId="{E37AA224-B2C7-4880-AA57-8D95FE6F45BA}" dt="2021-07-28T08:46:31.519" v="210" actId="2696"/>
        <pc:sldMkLst>
          <pc:docMk/>
          <pc:sldMk cId="2300564334" sldId="261"/>
        </pc:sldMkLst>
      </pc:sldChg>
      <pc:sldChg chg="modSp new del mod">
        <pc:chgData name="Michael Whitehouse" userId="0ecba9273f6ad366" providerId="LiveId" clId="{E37AA224-B2C7-4880-AA57-8D95FE6F45BA}" dt="2021-07-28T08:45:12.160" v="13" actId="47"/>
        <pc:sldMkLst>
          <pc:docMk/>
          <pc:sldMk cId="547561712" sldId="271"/>
        </pc:sldMkLst>
        <pc:spChg chg="mod">
          <ac:chgData name="Michael Whitehouse" userId="0ecba9273f6ad366" providerId="LiveId" clId="{E37AA224-B2C7-4880-AA57-8D95FE6F45BA}" dt="2021-07-28T08:45:06.788" v="12" actId="20577"/>
          <ac:spMkLst>
            <pc:docMk/>
            <pc:sldMk cId="547561712" sldId="271"/>
            <ac:spMk id="2" creationId="{8FEBA784-3711-4B74-B124-19C61EA1D510}"/>
          </ac:spMkLst>
        </pc:spChg>
      </pc:sldChg>
    </pc:docChg>
  </pc:docChgLst>
  <pc:docChgLst>
    <pc:chgData name="Michael Whitehouse" userId="0ecba9273f6ad366" providerId="LiveId" clId="{74A5C01D-3997-405D-85E9-C382A6BBFE6E}"/>
    <pc:docChg chg="undo custSel modSld">
      <pc:chgData name="Michael Whitehouse" userId="0ecba9273f6ad366" providerId="LiveId" clId="{74A5C01D-3997-405D-85E9-C382A6BBFE6E}" dt="2022-07-12T14:20:50.466" v="11" actId="1076"/>
      <pc:docMkLst>
        <pc:docMk/>
      </pc:docMkLst>
      <pc:sldChg chg="addSp delSp modSp mod">
        <pc:chgData name="Michael Whitehouse" userId="0ecba9273f6ad366" providerId="LiveId" clId="{74A5C01D-3997-405D-85E9-C382A6BBFE6E}" dt="2022-07-12T14:20:50.466" v="11" actId="1076"/>
        <pc:sldMkLst>
          <pc:docMk/>
          <pc:sldMk cId="1585513310" sldId="256"/>
        </pc:sldMkLst>
        <pc:spChg chg="ord">
          <ac:chgData name="Michael Whitehouse" userId="0ecba9273f6ad366" providerId="LiveId" clId="{74A5C01D-3997-405D-85E9-C382A6BBFE6E}" dt="2022-07-12T14:20:26.312" v="7" actId="166"/>
          <ac:spMkLst>
            <pc:docMk/>
            <pc:sldMk cId="1585513310" sldId="256"/>
            <ac:spMk id="3" creationId="{71E7C12B-71C3-4259-BA20-904DE58E3266}"/>
          </ac:spMkLst>
        </pc:spChg>
        <pc:spChg chg="mod ord">
          <ac:chgData name="Michael Whitehouse" userId="0ecba9273f6ad366" providerId="LiveId" clId="{74A5C01D-3997-405D-85E9-C382A6BBFE6E}" dt="2022-07-12T14:20:16.567" v="3" actId="166"/>
          <ac:spMkLst>
            <pc:docMk/>
            <pc:sldMk cId="1585513310" sldId="256"/>
            <ac:spMk id="4" creationId="{B17C8EC2-4F6F-4DDB-AB6D-EE715FDF58BB}"/>
          </ac:spMkLst>
        </pc:spChg>
        <pc:picChg chg="add mod">
          <ac:chgData name="Michael Whitehouse" userId="0ecba9273f6ad366" providerId="LiveId" clId="{74A5C01D-3997-405D-85E9-C382A6BBFE6E}" dt="2022-07-12T14:20:50.466" v="11" actId="1076"/>
          <ac:picMkLst>
            <pc:docMk/>
            <pc:sldMk cId="1585513310" sldId="256"/>
            <ac:picMk id="5" creationId="{EAB2C516-AE34-2F04-468A-05F734E949C5}"/>
          </ac:picMkLst>
        </pc:picChg>
        <pc:picChg chg="del">
          <ac:chgData name="Michael Whitehouse" userId="0ecba9273f6ad366" providerId="LiveId" clId="{74A5C01D-3997-405D-85E9-C382A6BBFE6E}" dt="2022-07-12T14:20:22.159" v="5" actId="478"/>
          <ac:picMkLst>
            <pc:docMk/>
            <pc:sldMk cId="1585513310" sldId="256"/>
            <ac:picMk id="6" creationId="{CCE11445-CB61-49F7-B2DA-DC14796331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7FCF-C32B-4D40-AB4F-B729CC890C9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76BBE-44AA-4334-9813-4A81F11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bus, star, ring, 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ISO Open Systems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addressing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IPv4, subnetting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Public / private (10.0.0.0/8, 172.16.0.0/12, 192.168.0.0./16)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manual, DHCP, APIPA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IPv6, Unicast / Multicasting / Anycast, link-local / unique local / unique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Devices</a:t>
            </a:r>
          </a:p>
          <a:p>
            <a:r>
              <a:rPr lang="en-US" dirty="0">
                <a:solidFill>
                  <a:schemeClr val="bg1"/>
                </a:solidFill>
              </a:rPr>
              <a:t>Lions and Tigers and Bears. Oh, my!</a:t>
            </a:r>
          </a:p>
          <a:p>
            <a:r>
              <a:rPr lang="en-US" dirty="0">
                <a:solidFill>
                  <a:schemeClr val="bg1"/>
                </a:solidFill>
              </a:rPr>
              <a:t>Routers and Switches and Hubs. Oh, my!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Ipconfig, ping, tracert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nslookup</a:t>
            </a:r>
            <a:r>
              <a:rPr lang="en-US" dirty="0"/>
              <a:t>, ipconfig /</a:t>
            </a:r>
            <a:r>
              <a:rPr lang="en-US" dirty="0" err="1"/>
              <a:t>flushdns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7C14-9ABE-4A7E-BEED-E3E14F00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A8CFD-7DD9-44BC-B19A-876EB2C2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F2A3-1D47-4E19-935A-104B7E1F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21E5-343A-436C-9964-B57D06B0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36C8-4818-4D86-81C8-EBD6143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F93B-FECF-40D3-9DBF-88791449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29D6-3CFF-4427-9A98-B0F26F1C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471D-D230-4952-A0F8-71F32E6C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5636-C826-49F6-A393-5FA44D0F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3C7A-CDFB-4C7C-BBFD-F38278E0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0A745-06CC-4AED-BFB0-89CD7CB5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E2198-7902-48A6-87E3-C3ACE0CE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AA44-4655-4053-AAFF-F847F9F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6261-8461-45BC-978B-0E7A5723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16E-DBD4-4E2F-AAD0-9E3D44FC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2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0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5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6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43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52E-2041-45A8-929B-7C9D250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4F5-00A2-4C11-9471-E76EFAD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C347-C773-4C6A-B564-0B5966A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00AA-7BE0-4B6E-A87B-C6AA9E5A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398C-81B3-46C8-9C24-46181518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5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50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2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D3E-C950-4198-ADE6-9B01AD1D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36FA-4EB7-4AF8-B089-2D682809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C887-CA0B-49F4-A23E-B2C3D121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7BBE-C279-4D99-A5DF-FF2EC654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906E-CB06-4A73-B48A-08A6B325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BB24-5AB2-4573-BEED-E10FB000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6E5-BED1-4D1A-9107-48932DAE6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186-41C0-4EBE-99C4-FFE96344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F31C-4B6B-4E56-BBEA-DF5F7777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7A31-FD71-45D3-A8F1-684CB7C0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8216-DB9F-4485-A23D-8B39BED5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5F99-9448-4A9F-B597-07EB741E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01A2-FC11-4B7C-8460-FAB872C2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A9AE-CFEB-4E22-B301-BBD952C0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E80B-1DAB-4D47-BAEE-765B96FDA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D0A25-86E3-4E08-9444-B072F98BD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21B9-EFBE-4CDC-8FC3-72135222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AB72F-74E7-41BA-97CE-4C06F72B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7162B-BF4C-40C6-92ED-F4FB4847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BD4-9D86-4745-9640-80914E5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1A682-1803-4312-B74E-83E45637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F7CF-9266-4508-AA2B-CD93528F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620D1-19EE-4EB2-909A-33ACB6C1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F80CE-8806-4562-AA0F-F8E538C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C2FBC-2738-4B92-9CFA-00DE9091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08AEB-252E-4295-851F-782DEF17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7B1-0A39-49CF-80AB-95250149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A3B5-1BCA-40FC-B711-06F7650A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69C5-3317-4983-B9D8-115E2371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DCB2-BB5E-40C8-95EE-0FA6C4D4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F0963-AC83-4EF8-A093-9EBD05F6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94C3-2EE4-422F-8EFF-321A8E21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760D-F611-4419-BD16-437E201C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CB142-B739-47C9-B93A-144B34E1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6AED3-C7BF-49E6-9F83-15295854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CD19-9CAF-4032-B864-E209B1B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210F-1865-48EF-B5C2-0CC9EF1E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F572-25AB-4D5B-865D-39903D27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7813A-B0C6-475D-A09B-1B65109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20D2-5D2B-4C9A-8252-FB6263DD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5547-53C4-4E42-B54E-DB9FD6C90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3977-C782-4321-A200-51EC3F2837E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3AEA-5DD3-48ED-A656-9A2D5524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C3AE-7C01-4658-844E-306EA0300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fld id="{40AD8C3E-26B5-4EBC-AE68-A9B9C10B4C8D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fld id="{C5A83E77-DA32-4FF4-82C5-0CDD2E0BF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 Semibold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michaelwhitehous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5626"/>
            <a:ext cx="12086897" cy="4458630"/>
          </a:xfrm>
        </p:spPr>
        <p:txBody>
          <a:bodyPr anchor="t">
            <a:noAutofit/>
          </a:bodyPr>
          <a:lstStyle/>
          <a:p>
            <a:r>
              <a:rPr lang="en-US" sz="19300" spc="-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136" y="3489135"/>
            <a:ext cx="9774624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/>
              <a:t>Microsoft</a:t>
            </a:r>
            <a:r>
              <a:rPr lang="en-US" sz="3200" dirty="0"/>
              <a:t> University on </a:t>
            </a:r>
            <a:br>
              <a:rPr lang="en-US" sz="3200" dirty="0"/>
            </a:br>
            <a:r>
              <a:rPr lang="en-US" sz="3200" dirty="0"/>
              <a:t>Azure Cloud Platform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5EB89D-1D6D-4EED-8EAB-2E94169B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7" y="5712374"/>
            <a:ext cx="3358305" cy="6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Michael Whitehouse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8467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mike@michaelwhitehouse.com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@kramit Twitter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Github.com/kramit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40737"/>
            <a:ext cx="10515600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8CB9C-2A6D-41A7-A3D9-F3618933EE6E}"/>
              </a:ext>
            </a:extLst>
          </p:cNvPr>
          <p:cNvSpPr/>
          <p:nvPr/>
        </p:nvSpPr>
        <p:spPr>
          <a:xfrm>
            <a:off x="10996246" y="0"/>
            <a:ext cx="1195754" cy="400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2C516-AE34-2F04-468A-05F734E9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34" y="0"/>
            <a:ext cx="7584162" cy="665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C8EC2-4F6F-4DDB-AB6D-EE715FDF58BB}"/>
              </a:ext>
            </a:extLst>
          </p:cNvPr>
          <p:cNvSpPr txBox="1"/>
          <p:nvPr/>
        </p:nvSpPr>
        <p:spPr>
          <a:xfrm>
            <a:off x="543291" y="419676"/>
            <a:ext cx="2585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YOU ARE HERE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E7C12B-71C3-4259-BA20-904DE58E3266}"/>
              </a:ext>
            </a:extLst>
          </p:cNvPr>
          <p:cNvSpPr/>
          <p:nvPr/>
        </p:nvSpPr>
        <p:spPr>
          <a:xfrm>
            <a:off x="3413508" y="419676"/>
            <a:ext cx="1187669" cy="1051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2420888"/>
          </a:xfrm>
        </p:spPr>
        <p:txBody>
          <a:bodyPr>
            <a:noAutofit/>
          </a:bodyPr>
          <a:lstStyle/>
          <a:p>
            <a:pPr algn="l"/>
            <a:r>
              <a:rPr lang="en-US" sz="19900" dirty="0">
                <a:latin typeface="Segoe UI Light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/>
              <a:t>Networking review</a:t>
            </a:r>
          </a:p>
          <a:p>
            <a:r>
              <a:rPr lang="en-US" dirty="0"/>
              <a:t>Security and Identity</a:t>
            </a:r>
          </a:p>
          <a:p>
            <a:r>
              <a:rPr lang="en-US" dirty="0"/>
              <a:t>System automation with PowerShell</a:t>
            </a:r>
          </a:p>
          <a:p>
            <a:r>
              <a:rPr lang="en-US" dirty="0"/>
              <a:t>Virtualization and Cloud basics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267F4-393D-4634-9365-2A3B5B352CAE}"/>
              </a:ext>
            </a:extLst>
          </p:cNvPr>
          <p:cNvSpPr txBox="1">
            <a:spLocks/>
          </p:cNvSpPr>
          <p:nvPr/>
        </p:nvSpPr>
        <p:spPr>
          <a:xfrm>
            <a:off x="381000" y="777240"/>
            <a:ext cx="10698480" cy="2420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Semibold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19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20888"/>
          </a:xfrm>
        </p:spPr>
        <p:txBody>
          <a:bodyPr>
            <a:noAutofit/>
          </a:bodyPr>
          <a:lstStyle/>
          <a:p>
            <a:pPr algn="l"/>
            <a:r>
              <a:rPr lang="en-US" sz="19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itchFamily="34" charset="0"/>
              </a:rPr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topologies</a:t>
            </a:r>
          </a:p>
          <a:p>
            <a:r>
              <a:rPr lang="en-US" dirty="0">
                <a:solidFill>
                  <a:schemeClr val="bg1"/>
                </a:solidFill>
              </a:rPr>
              <a:t>standards</a:t>
            </a:r>
          </a:p>
          <a:p>
            <a:r>
              <a:rPr lang="en-US" dirty="0">
                <a:solidFill>
                  <a:schemeClr val="bg1"/>
                </a:solidFill>
              </a:rPr>
              <a:t>addressing</a:t>
            </a:r>
          </a:p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1480"/>
            <a:ext cx="9334440" cy="5157192"/>
          </a:xfrm>
        </p:spPr>
        <p:txBody>
          <a:bodyPr>
            <a:noAutofit/>
          </a:bodyPr>
          <a:lstStyle/>
          <a:p>
            <a:pPr algn="l"/>
            <a:r>
              <a:rPr lang="en-US" sz="34400" dirty="0">
                <a:solidFill>
                  <a:srgbClr val="03BD15"/>
                </a:solidFill>
                <a:latin typeface="Segoe UI Light" pitchFamily="34" charset="0"/>
              </a:rPr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89040"/>
            <a:ext cx="8229600" cy="26642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>
                <a:solidFill>
                  <a:schemeClr val="bg1"/>
                </a:solidFill>
              </a:rPr>
              <a:t>zones, name servers, replication</a:t>
            </a:r>
          </a:p>
          <a:p>
            <a:r>
              <a:rPr lang="en-US" dirty="0">
                <a:solidFill>
                  <a:schemeClr val="bg1"/>
                </a:solidFill>
              </a:rPr>
              <a:t>DNS server settings</a:t>
            </a:r>
          </a:p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055840" cy="2420888"/>
          </a:xfrm>
        </p:spPr>
        <p:txBody>
          <a:bodyPr>
            <a:noAutofit/>
          </a:bodyPr>
          <a:lstStyle/>
          <a:p>
            <a:pPr algn="l"/>
            <a:r>
              <a:rPr lang="en-US" sz="23400" dirty="0">
                <a:solidFill>
                  <a:srgbClr val="888844"/>
                </a:solidFill>
                <a:latin typeface="Segoe UI Light" pitchFamily="34" charset="0"/>
              </a:rPr>
              <a:t>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/>
              <a:t>schema, objects, attributes</a:t>
            </a:r>
          </a:p>
          <a:p>
            <a:r>
              <a:rPr lang="en-US" dirty="0"/>
              <a:t>forests, trees, domains, trusts</a:t>
            </a:r>
          </a:p>
          <a:p>
            <a:r>
              <a:rPr lang="en-US" dirty="0"/>
              <a:t>DCs, GCs, sites, replication, RODCs</a:t>
            </a:r>
          </a:p>
          <a:p>
            <a:r>
              <a:rPr lang="en-US" dirty="0"/>
              <a:t>single master operations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2960"/>
            <a:ext cx="16245840" cy="4160520"/>
          </a:xfrm>
        </p:spPr>
        <p:txBody>
          <a:bodyPr>
            <a:noAutofit/>
          </a:bodyPr>
          <a:lstStyle/>
          <a:p>
            <a:pPr algn="l"/>
            <a:r>
              <a:rPr lang="en-US" sz="25000" dirty="0">
                <a:solidFill>
                  <a:srgbClr val="FF0D0D"/>
                </a:solidFill>
                <a:latin typeface="Segoe UI Light" pitchFamily="34" charset="0"/>
              </a:rPr>
              <a:t>AD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Lightweight Directory Service</a:t>
            </a:r>
          </a:p>
          <a:p>
            <a:r>
              <a:rPr lang="en-US" dirty="0">
                <a:solidFill>
                  <a:schemeClr val="bg1"/>
                </a:solidFill>
              </a:rPr>
              <a:t>Rights Management Service</a:t>
            </a:r>
          </a:p>
          <a:p>
            <a:r>
              <a:rPr lang="en-US" dirty="0">
                <a:solidFill>
                  <a:schemeClr val="bg1"/>
                </a:solidFill>
              </a:rPr>
              <a:t>Federation Services</a:t>
            </a:r>
          </a:p>
          <a:p>
            <a:r>
              <a:rPr lang="en-US" dirty="0">
                <a:solidFill>
                  <a:schemeClr val="bg1"/>
                </a:solidFill>
              </a:rPr>
              <a:t>Certificate Services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5021708"/>
          </a:xfrm>
        </p:spPr>
        <p:txBody>
          <a:bodyPr>
            <a:noAutofit/>
          </a:bodyPr>
          <a:lstStyle/>
          <a:p>
            <a:r>
              <a:rPr lang="en-US" sz="19900" dirty="0">
                <a:latin typeface="Segoe UI Light" pitchFamily="34" charset="0"/>
              </a:rPr>
              <a:t>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736" y="422108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create groups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create users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secure logon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apply policies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control permissions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grant access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036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197</Words>
  <Application>Microsoft Office PowerPoint</Application>
  <PresentationFormat>Widescreen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1_Office Theme</vt:lpstr>
      <vt:lpstr>Welcome!</vt:lpstr>
      <vt:lpstr>Michael Whitehouse</vt:lpstr>
      <vt:lpstr>PowerPoint Presentation</vt:lpstr>
      <vt:lpstr>Agenda</vt:lpstr>
      <vt:lpstr>Networking</vt:lpstr>
      <vt:lpstr>DNS</vt:lpstr>
      <vt:lpstr>Active Directory</vt:lpstr>
      <vt:lpstr>AD roles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Paul</dc:creator>
  <cp:lastModifiedBy>Michael Whitehouse</cp:lastModifiedBy>
  <cp:revision>23</cp:revision>
  <dcterms:created xsi:type="dcterms:W3CDTF">2019-08-05T23:12:27Z</dcterms:created>
  <dcterms:modified xsi:type="dcterms:W3CDTF">2022-07-12T14:23:00Z</dcterms:modified>
</cp:coreProperties>
</file>