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315" r:id="rId2"/>
    <p:sldId id="257" r:id="rId3"/>
    <p:sldId id="261" r:id="rId4"/>
    <p:sldId id="263" r:id="rId5"/>
    <p:sldId id="264" r:id="rId6"/>
    <p:sldId id="266" r:id="rId7"/>
    <p:sldId id="267" r:id="rId8"/>
    <p:sldId id="316" r:id="rId9"/>
    <p:sldId id="260" r:id="rId10"/>
    <p:sldId id="268" r:id="rId11"/>
    <p:sldId id="276" r:id="rId12"/>
    <p:sldId id="269" r:id="rId13"/>
    <p:sldId id="290" r:id="rId14"/>
    <p:sldId id="296" r:id="rId15"/>
    <p:sldId id="304" r:id="rId16"/>
    <p:sldId id="299" r:id="rId17"/>
    <p:sldId id="278" r:id="rId18"/>
    <p:sldId id="311" r:id="rId19"/>
    <p:sldId id="312" r:id="rId20"/>
    <p:sldId id="291" r:id="rId21"/>
    <p:sldId id="297" r:id="rId22"/>
    <p:sldId id="301" r:id="rId23"/>
    <p:sldId id="303" r:id="rId24"/>
    <p:sldId id="306" r:id="rId25"/>
    <p:sldId id="302" r:id="rId26"/>
  </p:sldIdLst>
  <p:sldSz cx="9144000" cy="6858000" type="screen4x3"/>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6F6F"/>
    <a:srgbClr val="CCCCCC"/>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5" autoAdjust="0"/>
    <p:restoredTop sz="65543" autoAdjust="0"/>
  </p:normalViewPr>
  <p:slideViewPr>
    <p:cSldViewPr snapToGrid="0">
      <p:cViewPr varScale="1">
        <p:scale>
          <a:sx n="53" d="100"/>
          <a:sy n="53" d="100"/>
        </p:scale>
        <p:origin x="2232" y="53"/>
      </p:cViewPr>
      <p:guideLst/>
    </p:cSldViewPr>
  </p:slideViewPr>
  <p:notesTextViewPr>
    <p:cViewPr>
      <p:scale>
        <a:sx n="1" d="1"/>
        <a:sy n="1" d="1"/>
      </p:scale>
      <p:origin x="0" y="0"/>
    </p:cViewPr>
  </p:notesTextViewPr>
  <p:sorterViewPr>
    <p:cViewPr varScale="1">
      <p:scale>
        <a:sx n="1" d="1"/>
        <a:sy n="1" d="1"/>
      </p:scale>
      <p:origin x="0" y="-77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 userId="164152051f9a9d63" providerId="LiveId" clId="{4DF54102-844E-42B3-B01F-3379811BD415}"/>
    <pc:docChg chg="undo custSel addSld delSld modSld">
      <pc:chgData name="Paul ​" userId="164152051f9a9d63" providerId="LiveId" clId="{4DF54102-844E-42B3-B01F-3379811BD415}" dt="2020-08-13T14:50:02.395" v="501" actId="47"/>
      <pc:docMkLst>
        <pc:docMk/>
      </pc:docMkLst>
      <pc:sldChg chg="del">
        <pc:chgData name="Paul ​" userId="164152051f9a9d63" providerId="LiveId" clId="{4DF54102-844E-42B3-B01F-3379811BD415}" dt="2020-08-11T21:13:24.349" v="0" actId="47"/>
        <pc:sldMkLst>
          <pc:docMk/>
          <pc:sldMk cId="3129926440" sldId="256"/>
        </pc:sldMkLst>
      </pc:sldChg>
      <pc:sldChg chg="modSp mod">
        <pc:chgData name="Paul ​" userId="164152051f9a9d63" providerId="LiveId" clId="{4DF54102-844E-42B3-B01F-3379811BD415}" dt="2020-08-11T21:15:09.224" v="28" actId="27636"/>
        <pc:sldMkLst>
          <pc:docMk/>
          <pc:sldMk cId="340081658" sldId="257"/>
        </pc:sldMkLst>
        <pc:spChg chg="mod">
          <ac:chgData name="Paul ​" userId="164152051f9a9d63" providerId="LiveId" clId="{4DF54102-844E-42B3-B01F-3379811BD415}" dt="2020-08-11T21:15:00.395" v="26" actId="20577"/>
          <ac:spMkLst>
            <pc:docMk/>
            <pc:sldMk cId="340081658" sldId="257"/>
            <ac:spMk id="2" creationId="{00000000-0000-0000-0000-000000000000}"/>
          </ac:spMkLst>
        </pc:spChg>
        <pc:spChg chg="mod">
          <ac:chgData name="Paul ​" userId="164152051f9a9d63" providerId="LiveId" clId="{4DF54102-844E-42B3-B01F-3379811BD415}" dt="2020-08-11T21:15:09.224" v="28" actId="27636"/>
          <ac:spMkLst>
            <pc:docMk/>
            <pc:sldMk cId="340081658" sldId="257"/>
            <ac:spMk id="3" creationId="{00000000-0000-0000-0000-000000000000}"/>
          </ac:spMkLst>
        </pc:spChg>
      </pc:sldChg>
      <pc:sldChg chg="del">
        <pc:chgData name="Paul ​" userId="164152051f9a9d63" providerId="LiveId" clId="{4DF54102-844E-42B3-B01F-3379811BD415}" dt="2020-08-11T21:13:35.348" v="2" actId="47"/>
        <pc:sldMkLst>
          <pc:docMk/>
          <pc:sldMk cId="2396952091" sldId="258"/>
        </pc:sldMkLst>
      </pc:sldChg>
      <pc:sldChg chg="del">
        <pc:chgData name="Paul ​" userId="164152051f9a9d63" providerId="LiveId" clId="{4DF54102-844E-42B3-B01F-3379811BD415}" dt="2020-08-11T21:14:38.381" v="3" actId="47"/>
        <pc:sldMkLst>
          <pc:docMk/>
          <pc:sldMk cId="3589471975" sldId="259"/>
        </pc:sldMkLst>
      </pc:sldChg>
      <pc:sldChg chg="modSp modAnim">
        <pc:chgData name="Paul ​" userId="164152051f9a9d63" providerId="LiveId" clId="{4DF54102-844E-42B3-B01F-3379811BD415}" dt="2020-08-11T21:36:35.383" v="59" actId="20577"/>
        <pc:sldMkLst>
          <pc:docMk/>
          <pc:sldMk cId="2562128259" sldId="264"/>
        </pc:sldMkLst>
        <pc:spChg chg="mod">
          <ac:chgData name="Paul ​" userId="164152051f9a9d63" providerId="LiveId" clId="{4DF54102-844E-42B3-B01F-3379811BD415}" dt="2020-08-11T21:36:35.383" v="59" actId="20577"/>
          <ac:spMkLst>
            <pc:docMk/>
            <pc:sldMk cId="2562128259" sldId="264"/>
            <ac:spMk id="4099" creationId="{00000000-0000-0000-0000-000000000000}"/>
          </ac:spMkLst>
        </pc:spChg>
      </pc:sldChg>
      <pc:sldChg chg="modSp del mod">
        <pc:chgData name="Paul ​" userId="164152051f9a9d63" providerId="LiveId" clId="{4DF54102-844E-42B3-B01F-3379811BD415}" dt="2020-08-13T14:47:06.583" v="486" actId="47"/>
        <pc:sldMkLst>
          <pc:docMk/>
          <pc:sldMk cId="3967288018" sldId="265"/>
        </pc:sldMkLst>
        <pc:spChg chg="mod">
          <ac:chgData name="Paul ​" userId="164152051f9a9d63" providerId="LiveId" clId="{4DF54102-844E-42B3-B01F-3379811BD415}" dt="2020-08-12T08:23:51.193" v="485" actId="20577"/>
          <ac:spMkLst>
            <pc:docMk/>
            <pc:sldMk cId="3967288018" sldId="265"/>
            <ac:spMk id="5123" creationId="{00000000-0000-0000-0000-000000000000}"/>
          </ac:spMkLst>
        </pc:spChg>
      </pc:sldChg>
      <pc:sldChg chg="modAnim">
        <pc:chgData name="Paul ​" userId="164152051f9a9d63" providerId="LiveId" clId="{4DF54102-844E-42B3-B01F-3379811BD415}" dt="2020-08-11T21:56:35.516" v="404"/>
        <pc:sldMkLst>
          <pc:docMk/>
          <pc:sldMk cId="3463997779" sldId="267"/>
        </pc:sldMkLst>
      </pc:sldChg>
      <pc:sldChg chg="del">
        <pc:chgData name="Paul ​" userId="164152051f9a9d63" providerId="LiveId" clId="{4DF54102-844E-42B3-B01F-3379811BD415}" dt="2020-08-13T14:48:40.114" v="492" actId="47"/>
        <pc:sldMkLst>
          <pc:docMk/>
          <pc:sldMk cId="3881607034" sldId="270"/>
        </pc:sldMkLst>
      </pc:sldChg>
      <pc:sldChg chg="del mod modShow">
        <pc:chgData name="Paul ​" userId="164152051f9a9d63" providerId="LiveId" clId="{4DF54102-844E-42B3-B01F-3379811BD415}" dt="2020-08-13T14:48:32.765" v="490" actId="47"/>
        <pc:sldMkLst>
          <pc:docMk/>
          <pc:sldMk cId="2236860566" sldId="274"/>
        </pc:sldMkLst>
      </pc:sldChg>
      <pc:sldChg chg="del mod modShow">
        <pc:chgData name="Paul ​" userId="164152051f9a9d63" providerId="LiveId" clId="{4DF54102-844E-42B3-B01F-3379811BD415}" dt="2020-08-13T14:48:34.868" v="491" actId="47"/>
        <pc:sldMkLst>
          <pc:docMk/>
          <pc:sldMk cId="3826179386" sldId="275"/>
        </pc:sldMkLst>
      </pc:sldChg>
      <pc:sldChg chg="del">
        <pc:chgData name="Paul ​" userId="164152051f9a9d63" providerId="LiveId" clId="{4DF54102-844E-42B3-B01F-3379811BD415}" dt="2020-08-13T14:48:22.277" v="489" actId="47"/>
        <pc:sldMkLst>
          <pc:docMk/>
          <pc:sldMk cId="3259698083" sldId="277"/>
        </pc:sldMkLst>
      </pc:sldChg>
      <pc:sldChg chg="modNotesTx">
        <pc:chgData name="Paul ​" userId="164152051f9a9d63" providerId="LiveId" clId="{4DF54102-844E-42B3-B01F-3379811BD415}" dt="2020-08-12T01:21:04.719" v="473" actId="20577"/>
        <pc:sldMkLst>
          <pc:docMk/>
          <pc:sldMk cId="2259511228" sldId="278"/>
        </pc:sldMkLst>
      </pc:sldChg>
      <pc:sldChg chg="del">
        <pc:chgData name="Paul ​" userId="164152051f9a9d63" providerId="LiveId" clId="{4DF54102-844E-42B3-B01F-3379811BD415}" dt="2020-08-13T14:49:53.846" v="495" actId="47"/>
        <pc:sldMkLst>
          <pc:docMk/>
          <pc:sldMk cId="3527097096" sldId="279"/>
        </pc:sldMkLst>
      </pc:sldChg>
      <pc:sldChg chg="del">
        <pc:chgData name="Paul ​" userId="164152051f9a9d63" providerId="LiveId" clId="{4DF54102-844E-42B3-B01F-3379811BD415}" dt="2020-08-13T14:49:59.775" v="499" actId="47"/>
        <pc:sldMkLst>
          <pc:docMk/>
          <pc:sldMk cId="1406967809" sldId="280"/>
        </pc:sldMkLst>
      </pc:sldChg>
      <pc:sldChg chg="del">
        <pc:chgData name="Paul ​" userId="164152051f9a9d63" providerId="LiveId" clId="{4DF54102-844E-42B3-B01F-3379811BD415}" dt="2020-08-13T14:49:50.693" v="494" actId="47"/>
        <pc:sldMkLst>
          <pc:docMk/>
          <pc:sldMk cId="4169507702" sldId="281"/>
        </pc:sldMkLst>
      </pc:sldChg>
      <pc:sldChg chg="del mod modShow">
        <pc:chgData name="Paul ​" userId="164152051f9a9d63" providerId="LiveId" clId="{4DF54102-844E-42B3-B01F-3379811BD415}" dt="2020-08-13T14:49:56.692" v="497" actId="47"/>
        <pc:sldMkLst>
          <pc:docMk/>
          <pc:sldMk cId="2364769535" sldId="285"/>
        </pc:sldMkLst>
      </pc:sldChg>
      <pc:sldChg chg="modSp del mod">
        <pc:chgData name="Paul ​" userId="164152051f9a9d63" providerId="LiveId" clId="{4DF54102-844E-42B3-B01F-3379811BD415}" dt="2020-08-13T14:48:40.114" v="492" actId="47"/>
        <pc:sldMkLst>
          <pc:docMk/>
          <pc:sldMk cId="4010393652" sldId="292"/>
        </pc:sldMkLst>
        <pc:spChg chg="mod">
          <ac:chgData name="Paul ​" userId="164152051f9a9d63" providerId="LiveId" clId="{4DF54102-844E-42B3-B01F-3379811BD415}" dt="2020-08-12T01:14:37.305" v="458" actId="6549"/>
          <ac:spMkLst>
            <pc:docMk/>
            <pc:sldMk cId="4010393652" sldId="292"/>
            <ac:spMk id="5" creationId="{00000000-0000-0000-0000-000000000000}"/>
          </ac:spMkLst>
        </pc:spChg>
      </pc:sldChg>
      <pc:sldChg chg="del">
        <pc:chgData name="Paul ​" userId="164152051f9a9d63" providerId="LiveId" clId="{4DF54102-844E-42B3-B01F-3379811BD415}" dt="2020-08-13T14:48:40.114" v="492" actId="47"/>
        <pc:sldMkLst>
          <pc:docMk/>
          <pc:sldMk cId="2694246842" sldId="293"/>
        </pc:sldMkLst>
      </pc:sldChg>
      <pc:sldChg chg="del">
        <pc:chgData name="Paul ​" userId="164152051f9a9d63" providerId="LiveId" clId="{4DF54102-844E-42B3-B01F-3379811BD415}" dt="2020-08-13T14:48:40.114" v="492" actId="47"/>
        <pc:sldMkLst>
          <pc:docMk/>
          <pc:sldMk cId="1330401153" sldId="295"/>
        </pc:sldMkLst>
      </pc:sldChg>
      <pc:sldChg chg="del">
        <pc:chgData name="Paul ​" userId="164152051f9a9d63" providerId="LiveId" clId="{4DF54102-844E-42B3-B01F-3379811BD415}" dt="2020-08-13T14:48:08.049" v="488" actId="47"/>
        <pc:sldMkLst>
          <pc:docMk/>
          <pc:sldMk cId="3754813232" sldId="298"/>
        </pc:sldMkLst>
      </pc:sldChg>
      <pc:sldChg chg="del">
        <pc:chgData name="Paul ​" userId="164152051f9a9d63" providerId="LiveId" clId="{4DF54102-844E-42B3-B01F-3379811BD415}" dt="2020-08-13T14:49:55.284" v="496" actId="47"/>
        <pc:sldMkLst>
          <pc:docMk/>
          <pc:sldMk cId="2339832361" sldId="305"/>
        </pc:sldMkLst>
      </pc:sldChg>
      <pc:sldChg chg="del">
        <pc:chgData name="Paul ​" userId="164152051f9a9d63" providerId="LiveId" clId="{4DF54102-844E-42B3-B01F-3379811BD415}" dt="2020-08-13T14:50:00.589" v="500" actId="47"/>
        <pc:sldMkLst>
          <pc:docMk/>
          <pc:sldMk cId="3076182623" sldId="307"/>
        </pc:sldMkLst>
      </pc:sldChg>
      <pc:sldChg chg="del">
        <pc:chgData name="Paul ​" userId="164152051f9a9d63" providerId="LiveId" clId="{4DF54102-844E-42B3-B01F-3379811BD415}" dt="2020-08-13T14:49:16.121" v="493" actId="47"/>
        <pc:sldMkLst>
          <pc:docMk/>
          <pc:sldMk cId="3243803504" sldId="310"/>
        </pc:sldMkLst>
      </pc:sldChg>
      <pc:sldChg chg="del">
        <pc:chgData name="Paul ​" userId="164152051f9a9d63" providerId="LiveId" clId="{4DF54102-844E-42B3-B01F-3379811BD415}" dt="2020-08-13T14:50:02.395" v="501" actId="47"/>
        <pc:sldMkLst>
          <pc:docMk/>
          <pc:sldMk cId="260733854" sldId="313"/>
        </pc:sldMkLst>
      </pc:sldChg>
      <pc:sldChg chg="del mod modShow">
        <pc:chgData name="Paul ​" userId="164152051f9a9d63" providerId="LiveId" clId="{4DF54102-844E-42B3-B01F-3379811BD415}" dt="2020-08-13T14:49:58.564" v="498" actId="47"/>
        <pc:sldMkLst>
          <pc:docMk/>
          <pc:sldMk cId="3624444047" sldId="314"/>
        </pc:sldMkLst>
      </pc:sldChg>
      <pc:sldChg chg="add">
        <pc:chgData name="Paul ​" userId="164152051f9a9d63" providerId="LiveId" clId="{4DF54102-844E-42B3-B01F-3379811BD415}" dt="2020-08-11T21:13:25.414" v="1"/>
        <pc:sldMkLst>
          <pc:docMk/>
          <pc:sldMk cId="390850892" sldId="315"/>
        </pc:sldMkLst>
      </pc:sldChg>
      <pc:sldChg chg="addSp delSp modSp new del mod modAnim">
        <pc:chgData name="Paul ​" userId="164152051f9a9d63" providerId="LiveId" clId="{4DF54102-844E-42B3-B01F-3379811BD415}" dt="2020-08-11T21:49:15.076" v="125" actId="47"/>
        <pc:sldMkLst>
          <pc:docMk/>
          <pc:sldMk cId="3086616124" sldId="316"/>
        </pc:sldMkLst>
        <pc:spChg chg="del">
          <ac:chgData name="Paul ​" userId="164152051f9a9d63" providerId="LiveId" clId="{4DF54102-844E-42B3-B01F-3379811BD415}" dt="2020-08-11T21:47:51.026" v="89" actId="478"/>
          <ac:spMkLst>
            <pc:docMk/>
            <pc:sldMk cId="3086616124" sldId="316"/>
            <ac:spMk id="2" creationId="{6F174A72-1EE5-4331-B74D-B25E6E73F132}"/>
          </ac:spMkLst>
        </pc:spChg>
        <pc:spChg chg="mod">
          <ac:chgData name="Paul ​" userId="164152051f9a9d63" providerId="LiveId" clId="{4DF54102-844E-42B3-B01F-3379811BD415}" dt="2020-08-11T21:47:47.262" v="88" actId="20577"/>
          <ac:spMkLst>
            <pc:docMk/>
            <pc:sldMk cId="3086616124" sldId="316"/>
            <ac:spMk id="3" creationId="{36A05994-7DB0-428C-9CC8-394E81C74C03}"/>
          </ac:spMkLst>
        </pc:spChg>
        <pc:spChg chg="mod">
          <ac:chgData name="Paul ​" userId="164152051f9a9d63" providerId="LiveId" clId="{4DF54102-844E-42B3-B01F-3379811BD415}" dt="2020-08-11T21:47:51.660" v="90"/>
          <ac:spMkLst>
            <pc:docMk/>
            <pc:sldMk cId="3086616124" sldId="316"/>
            <ac:spMk id="5" creationId="{495D2AFE-7813-45BA-8FF8-4C370E55FA25}"/>
          </ac:spMkLst>
        </pc:spChg>
        <pc:spChg chg="mod">
          <ac:chgData name="Paul ​" userId="164152051f9a9d63" providerId="LiveId" clId="{4DF54102-844E-42B3-B01F-3379811BD415}" dt="2020-08-11T21:47:51.660" v="90"/>
          <ac:spMkLst>
            <pc:docMk/>
            <pc:sldMk cId="3086616124" sldId="316"/>
            <ac:spMk id="6" creationId="{5E6F0144-A8E2-44A3-873E-EEE23D456051}"/>
          </ac:spMkLst>
        </pc:spChg>
        <pc:spChg chg="mod">
          <ac:chgData name="Paul ​" userId="164152051f9a9d63" providerId="LiveId" clId="{4DF54102-844E-42B3-B01F-3379811BD415}" dt="2020-08-11T21:47:51.660" v="90"/>
          <ac:spMkLst>
            <pc:docMk/>
            <pc:sldMk cId="3086616124" sldId="316"/>
            <ac:spMk id="7" creationId="{CEFCD28F-32C7-4AE5-8EEC-C755A1B33F3F}"/>
          </ac:spMkLst>
        </pc:spChg>
        <pc:spChg chg="mod">
          <ac:chgData name="Paul ​" userId="164152051f9a9d63" providerId="LiveId" clId="{4DF54102-844E-42B3-B01F-3379811BD415}" dt="2020-08-11T21:47:51.660" v="90"/>
          <ac:spMkLst>
            <pc:docMk/>
            <pc:sldMk cId="3086616124" sldId="316"/>
            <ac:spMk id="8" creationId="{867B8418-393D-4655-97B2-381B3F3BBF4C}"/>
          </ac:spMkLst>
        </pc:spChg>
        <pc:spChg chg="mod">
          <ac:chgData name="Paul ​" userId="164152051f9a9d63" providerId="LiveId" clId="{4DF54102-844E-42B3-B01F-3379811BD415}" dt="2020-08-11T21:47:51.660" v="90"/>
          <ac:spMkLst>
            <pc:docMk/>
            <pc:sldMk cId="3086616124" sldId="316"/>
            <ac:spMk id="9" creationId="{78AAD26C-1D9D-4C40-9D3D-9A3A024DA582}"/>
          </ac:spMkLst>
        </pc:spChg>
        <pc:spChg chg="add mod">
          <ac:chgData name="Paul ​" userId="164152051f9a9d63" providerId="LiveId" clId="{4DF54102-844E-42B3-B01F-3379811BD415}" dt="2020-08-11T21:47:51.660" v="90"/>
          <ac:spMkLst>
            <pc:docMk/>
            <pc:sldMk cId="3086616124" sldId="316"/>
            <ac:spMk id="10" creationId="{18F09BD4-B5A2-4335-9A09-02AE11BF3758}"/>
          </ac:spMkLst>
        </pc:spChg>
        <pc:spChg chg="mod">
          <ac:chgData name="Paul ​" userId="164152051f9a9d63" providerId="LiveId" clId="{4DF54102-844E-42B3-B01F-3379811BD415}" dt="2020-08-11T21:47:55.259" v="91"/>
          <ac:spMkLst>
            <pc:docMk/>
            <pc:sldMk cId="3086616124" sldId="316"/>
            <ac:spMk id="12" creationId="{1C986E1B-7600-43C5-AEBC-0A1D127576C2}"/>
          </ac:spMkLst>
        </pc:spChg>
        <pc:spChg chg="mod">
          <ac:chgData name="Paul ​" userId="164152051f9a9d63" providerId="LiveId" clId="{4DF54102-844E-42B3-B01F-3379811BD415}" dt="2020-08-11T21:47:55.259" v="91"/>
          <ac:spMkLst>
            <pc:docMk/>
            <pc:sldMk cId="3086616124" sldId="316"/>
            <ac:spMk id="13" creationId="{A1307AF5-A551-4654-9618-EAFD3832088D}"/>
          </ac:spMkLst>
        </pc:spChg>
        <pc:spChg chg="mod">
          <ac:chgData name="Paul ​" userId="164152051f9a9d63" providerId="LiveId" clId="{4DF54102-844E-42B3-B01F-3379811BD415}" dt="2020-08-11T21:47:55.259" v="91"/>
          <ac:spMkLst>
            <pc:docMk/>
            <pc:sldMk cId="3086616124" sldId="316"/>
            <ac:spMk id="14" creationId="{7F8390A3-BF69-404E-ABD5-0E30ED68A809}"/>
          </ac:spMkLst>
        </pc:spChg>
        <pc:spChg chg="mod">
          <ac:chgData name="Paul ​" userId="164152051f9a9d63" providerId="LiveId" clId="{4DF54102-844E-42B3-B01F-3379811BD415}" dt="2020-08-11T21:47:55.259" v="91"/>
          <ac:spMkLst>
            <pc:docMk/>
            <pc:sldMk cId="3086616124" sldId="316"/>
            <ac:spMk id="15" creationId="{ECD3B963-322F-46DE-8F6A-F854EC051145}"/>
          </ac:spMkLst>
        </pc:spChg>
        <pc:spChg chg="mod">
          <ac:chgData name="Paul ​" userId="164152051f9a9d63" providerId="LiveId" clId="{4DF54102-844E-42B3-B01F-3379811BD415}" dt="2020-08-11T21:47:55.259" v="91"/>
          <ac:spMkLst>
            <pc:docMk/>
            <pc:sldMk cId="3086616124" sldId="316"/>
            <ac:spMk id="16" creationId="{3087AB7E-B70F-42EA-934A-831D17E8B06A}"/>
          </ac:spMkLst>
        </pc:spChg>
        <pc:spChg chg="add mod">
          <ac:chgData name="Paul ​" userId="164152051f9a9d63" providerId="LiveId" clId="{4DF54102-844E-42B3-B01F-3379811BD415}" dt="2020-08-11T21:48:48.850" v="124" actId="20577"/>
          <ac:spMkLst>
            <pc:docMk/>
            <pc:sldMk cId="3086616124" sldId="316"/>
            <ac:spMk id="17" creationId="{E2A43654-4D01-44E8-9892-36F6A7A4720D}"/>
          </ac:spMkLst>
        </pc:spChg>
        <pc:grpChg chg="add mod">
          <ac:chgData name="Paul ​" userId="164152051f9a9d63" providerId="LiveId" clId="{4DF54102-844E-42B3-B01F-3379811BD415}" dt="2020-08-11T21:47:51.660" v="90"/>
          <ac:grpSpMkLst>
            <pc:docMk/>
            <pc:sldMk cId="3086616124" sldId="316"/>
            <ac:grpSpMk id="4" creationId="{80C1F36C-F4D9-4A76-8402-7F6C9809795A}"/>
          </ac:grpSpMkLst>
        </pc:grpChg>
        <pc:grpChg chg="add mod">
          <ac:chgData name="Paul ​" userId="164152051f9a9d63" providerId="LiveId" clId="{4DF54102-844E-42B3-B01F-3379811BD415}" dt="2020-08-11T21:48:03.189" v="92" actId="1076"/>
          <ac:grpSpMkLst>
            <pc:docMk/>
            <pc:sldMk cId="3086616124" sldId="316"/>
            <ac:grpSpMk id="11" creationId="{CE47CFAF-356F-4FF1-8D61-766B17CF19C9}"/>
          </ac:grpSpMkLst>
        </pc:grpChg>
      </pc:sldChg>
      <pc:sldChg chg="addSp delSp modSp add mod modAnim modNotesTx">
        <pc:chgData name="Paul ​" userId="164152051f9a9d63" providerId="LiveId" clId="{4DF54102-844E-42B3-B01F-3379811BD415}" dt="2020-08-13T14:47:48.100" v="487" actId="6549"/>
        <pc:sldMkLst>
          <pc:docMk/>
          <pc:sldMk cId="4072825058" sldId="316"/>
        </pc:sldMkLst>
        <pc:spChg chg="mod">
          <ac:chgData name="Paul ​" userId="164152051f9a9d63" providerId="LiveId" clId="{4DF54102-844E-42B3-B01F-3379811BD415}" dt="2020-08-11T21:49:31.887" v="156" actId="6549"/>
          <ac:spMkLst>
            <pc:docMk/>
            <pc:sldMk cId="4072825058" sldId="316"/>
            <ac:spMk id="2" creationId="{00000000-0000-0000-0000-000000000000}"/>
          </ac:spMkLst>
        </pc:spChg>
        <pc:spChg chg="add del">
          <ac:chgData name="Paul ​" userId="164152051f9a9d63" providerId="LiveId" clId="{4DF54102-844E-42B3-B01F-3379811BD415}" dt="2020-08-11T21:51:51.103" v="231" actId="22"/>
          <ac:spMkLst>
            <pc:docMk/>
            <pc:sldMk cId="4072825058" sldId="316"/>
            <ac:spMk id="3" creationId="{1EF71B3C-0935-4681-8768-1C3967ACE440}"/>
          </ac:spMkLst>
        </pc:spChg>
        <pc:spChg chg="add mod">
          <ac:chgData name="Paul ​" userId="164152051f9a9d63" providerId="LiveId" clId="{4DF54102-844E-42B3-B01F-3379811BD415}" dt="2020-08-11T21:55:51.557" v="402" actId="164"/>
          <ac:spMkLst>
            <pc:docMk/>
            <pc:sldMk cId="4072825058" sldId="316"/>
            <ac:spMk id="4" creationId="{6C41F319-AFA1-40BB-A182-A6D210C529A9}"/>
          </ac:spMkLst>
        </pc:spChg>
        <pc:spChg chg="add mod">
          <ac:chgData name="Paul ​" userId="164152051f9a9d63" providerId="LiveId" clId="{4DF54102-844E-42B3-B01F-3379811BD415}" dt="2020-08-11T21:54:02.093" v="341" actId="1076"/>
          <ac:spMkLst>
            <pc:docMk/>
            <pc:sldMk cId="4072825058" sldId="316"/>
            <ac:spMk id="5" creationId="{4027E94C-7BEB-493E-91A6-2F9E87457C1B}"/>
          </ac:spMkLst>
        </pc:spChg>
        <pc:spChg chg="add del mod">
          <ac:chgData name="Paul ​" userId="164152051f9a9d63" providerId="LiveId" clId="{4DF54102-844E-42B3-B01F-3379811BD415}" dt="2020-08-11T21:53:17.453" v="268" actId="478"/>
          <ac:spMkLst>
            <pc:docMk/>
            <pc:sldMk cId="4072825058" sldId="316"/>
            <ac:spMk id="6" creationId="{6924633A-B8EB-45B8-9507-833D4408359F}"/>
          </ac:spMkLst>
        </pc:spChg>
        <pc:spChg chg="add mod">
          <ac:chgData name="Paul ​" userId="164152051f9a9d63" providerId="LiveId" clId="{4DF54102-844E-42B3-B01F-3379811BD415}" dt="2020-08-11T21:53:55.233" v="340" actId="1076"/>
          <ac:spMkLst>
            <pc:docMk/>
            <pc:sldMk cId="4072825058" sldId="316"/>
            <ac:spMk id="7" creationId="{AFD86006-4C10-422E-BD78-52830815294C}"/>
          </ac:spMkLst>
        </pc:spChg>
        <pc:spChg chg="mod">
          <ac:chgData name="Paul ​" userId="164152051f9a9d63" providerId="LiveId" clId="{4DF54102-844E-42B3-B01F-3379811BD415}" dt="2020-08-11T21:55:18.593" v="401" actId="1035"/>
          <ac:spMkLst>
            <pc:docMk/>
            <pc:sldMk cId="4072825058" sldId="316"/>
            <ac:spMk id="26" creationId="{00000000-0000-0000-0000-000000000000}"/>
          </ac:spMkLst>
        </pc:spChg>
        <pc:spChg chg="mod">
          <ac:chgData name="Paul ​" userId="164152051f9a9d63" providerId="LiveId" clId="{4DF54102-844E-42B3-B01F-3379811BD415}" dt="2020-08-11T21:55:18.593" v="401" actId="1035"/>
          <ac:spMkLst>
            <pc:docMk/>
            <pc:sldMk cId="4072825058" sldId="316"/>
            <ac:spMk id="27" creationId="{00000000-0000-0000-0000-000000000000}"/>
          </ac:spMkLst>
        </pc:spChg>
        <pc:spChg chg="mod">
          <ac:chgData name="Paul ​" userId="164152051f9a9d63" providerId="LiveId" clId="{4DF54102-844E-42B3-B01F-3379811BD415}" dt="2020-08-11T21:54:38.746" v="366" actId="14100"/>
          <ac:spMkLst>
            <pc:docMk/>
            <pc:sldMk cId="4072825058" sldId="316"/>
            <ac:spMk id="28" creationId="{00000000-0000-0000-0000-000000000000}"/>
          </ac:spMkLst>
        </pc:spChg>
        <pc:spChg chg="mod">
          <ac:chgData name="Paul ​" userId="164152051f9a9d63" providerId="LiveId" clId="{4DF54102-844E-42B3-B01F-3379811BD415}" dt="2020-08-11T21:55:18.593" v="401" actId="1035"/>
          <ac:spMkLst>
            <pc:docMk/>
            <pc:sldMk cId="4072825058" sldId="316"/>
            <ac:spMk id="29" creationId="{00000000-0000-0000-0000-000000000000}"/>
          </ac:spMkLst>
        </pc:spChg>
        <pc:spChg chg="del mod">
          <ac:chgData name="Paul ​" userId="164152051f9a9d63" providerId="LiveId" clId="{4DF54102-844E-42B3-B01F-3379811BD415}" dt="2020-08-11T21:50:51.945" v="209" actId="478"/>
          <ac:spMkLst>
            <pc:docMk/>
            <pc:sldMk cId="4072825058" sldId="316"/>
            <ac:spMk id="32" creationId="{00000000-0000-0000-0000-000000000000}"/>
          </ac:spMkLst>
        </pc:spChg>
        <pc:spChg chg="mod">
          <ac:chgData name="Paul ​" userId="164152051f9a9d63" providerId="LiveId" clId="{4DF54102-844E-42B3-B01F-3379811BD415}" dt="2020-08-11T21:50:02.197" v="172" actId="20577"/>
          <ac:spMkLst>
            <pc:docMk/>
            <pc:sldMk cId="4072825058" sldId="316"/>
            <ac:spMk id="48" creationId="{00000000-0000-0000-0000-000000000000}"/>
          </ac:spMkLst>
        </pc:spChg>
        <pc:grpChg chg="add mod">
          <ac:chgData name="Paul ​" userId="164152051f9a9d63" providerId="LiveId" clId="{4DF54102-844E-42B3-B01F-3379811BD415}" dt="2020-08-11T21:55:51.557" v="402" actId="164"/>
          <ac:grpSpMkLst>
            <pc:docMk/>
            <pc:sldMk cId="4072825058" sldId="316"/>
            <ac:grpSpMk id="8" creationId="{A440C978-FF90-4E30-B968-BF23C4049E11}"/>
          </ac:grpSpMkLst>
        </pc:grpChg>
        <pc:grpChg chg="mod">
          <ac:chgData name="Paul ​" userId="164152051f9a9d63" providerId="LiveId" clId="{4DF54102-844E-42B3-B01F-3379811BD415}" dt="2020-08-11T21:55:51.557" v="402" actId="164"/>
          <ac:grpSpMkLst>
            <pc:docMk/>
            <pc:sldMk cId="4072825058" sldId="316"/>
            <ac:grpSpMk id="47" creationId="{00000000-0000-0000-0000-000000000000}"/>
          </ac:grpSpMkLst>
        </pc:gr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11B1C-C415-4723-90A8-25FAD9602504}"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32401935-4D6C-4476-8BF3-B22F1AB23912}">
      <dgm:prSet/>
      <dgm:spPr/>
      <dgm:t>
        <a:bodyPr/>
        <a:lstStyle/>
        <a:p>
          <a:pPr rtl="0"/>
          <a:r>
            <a:rPr lang="en-US" dirty="0">
              <a:latin typeface="Segoe UI Light" panose="020B0502040204020203" pitchFamily="34" charset="0"/>
              <a:cs typeface="Segoe UI Light" panose="020B0502040204020203" pitchFamily="34" charset="0"/>
            </a:rPr>
            <a:t>Performance</a:t>
          </a:r>
        </a:p>
      </dgm:t>
    </dgm:pt>
    <dgm:pt modelId="{D6DB6545-270E-4744-BE26-7FB482B334DC}" type="parTrans" cxnId="{224521C0-188B-4F23-9A37-5C0C1D2F2BF5}">
      <dgm:prSet/>
      <dgm:spPr/>
      <dgm:t>
        <a:bodyPr/>
        <a:lstStyle/>
        <a:p>
          <a:endParaRPr lang="en-US">
            <a:latin typeface="Segoe UI Light" panose="020B0502040204020203" pitchFamily="34" charset="0"/>
            <a:cs typeface="Segoe UI Light" panose="020B0502040204020203" pitchFamily="34" charset="0"/>
          </a:endParaRPr>
        </a:p>
      </dgm:t>
    </dgm:pt>
    <dgm:pt modelId="{EF67D3A8-9167-46EC-A01A-4E5EE95E0B03}" type="sibTrans" cxnId="{224521C0-188B-4F23-9A37-5C0C1D2F2BF5}">
      <dgm:prSet/>
      <dgm:spPr/>
      <dgm:t>
        <a:bodyPr/>
        <a:lstStyle/>
        <a:p>
          <a:endParaRPr lang="en-US">
            <a:latin typeface="Segoe UI Light" panose="020B0502040204020203" pitchFamily="34" charset="0"/>
            <a:cs typeface="Segoe UI Light" panose="020B0502040204020203" pitchFamily="34" charset="0"/>
          </a:endParaRPr>
        </a:p>
      </dgm:t>
    </dgm:pt>
    <dgm:pt modelId="{E5F0A9D0-DEA4-494A-B5C1-59D81757726F}">
      <dgm:prSet/>
      <dgm:spPr/>
      <dgm:t>
        <a:bodyPr/>
        <a:lstStyle/>
        <a:p>
          <a:pPr rtl="0"/>
          <a:r>
            <a:rPr lang="en-US" dirty="0">
              <a:latin typeface="Segoe UI Light" panose="020B0502040204020203" pitchFamily="34" charset="0"/>
              <a:cs typeface="Segoe UI Light" panose="020B0502040204020203" pitchFamily="34" charset="0"/>
            </a:rPr>
            <a:t>Workload compatibility</a:t>
          </a:r>
        </a:p>
      </dgm:t>
    </dgm:pt>
    <dgm:pt modelId="{AD67458D-FB00-4599-B0C7-35C2CAF07B93}" type="parTrans" cxnId="{0CF50051-3816-4A4D-AB02-6109AD77C8F7}">
      <dgm:prSet/>
      <dgm:spPr/>
      <dgm:t>
        <a:bodyPr/>
        <a:lstStyle/>
        <a:p>
          <a:endParaRPr lang="en-US">
            <a:latin typeface="Segoe UI Light" panose="020B0502040204020203" pitchFamily="34" charset="0"/>
            <a:cs typeface="Segoe UI Light" panose="020B0502040204020203" pitchFamily="34" charset="0"/>
          </a:endParaRPr>
        </a:p>
      </dgm:t>
    </dgm:pt>
    <dgm:pt modelId="{ABA873BB-76EE-43F2-9664-8FBA0B62F5D8}" type="sibTrans" cxnId="{0CF50051-3816-4A4D-AB02-6109AD77C8F7}">
      <dgm:prSet/>
      <dgm:spPr/>
      <dgm:t>
        <a:bodyPr/>
        <a:lstStyle/>
        <a:p>
          <a:endParaRPr lang="en-US">
            <a:latin typeface="Segoe UI Light" panose="020B0502040204020203" pitchFamily="34" charset="0"/>
            <a:cs typeface="Segoe UI Light" panose="020B0502040204020203" pitchFamily="34" charset="0"/>
          </a:endParaRPr>
        </a:p>
      </dgm:t>
    </dgm:pt>
    <dgm:pt modelId="{BE3520D7-783D-456B-BEE1-BA6BC9ECFDAF}">
      <dgm:prSet/>
      <dgm:spPr/>
      <dgm:t>
        <a:bodyPr/>
        <a:lstStyle/>
        <a:p>
          <a:pPr rtl="0"/>
          <a:r>
            <a:rPr lang="en-US">
              <a:latin typeface="Segoe UI Light" panose="020B0502040204020203" pitchFamily="34" charset="0"/>
              <a:cs typeface="Segoe UI Light" panose="020B0502040204020203" pitchFamily="34" charset="0"/>
            </a:rPr>
            <a:t>Licensing</a:t>
          </a:r>
        </a:p>
      </dgm:t>
    </dgm:pt>
    <dgm:pt modelId="{820EDF81-8724-4A97-9077-128F90ACE74C}" type="parTrans" cxnId="{561E90DB-6E34-499B-AC66-C9829A42B056}">
      <dgm:prSet/>
      <dgm:spPr/>
      <dgm:t>
        <a:bodyPr/>
        <a:lstStyle/>
        <a:p>
          <a:endParaRPr lang="en-US">
            <a:latin typeface="Segoe UI Light" panose="020B0502040204020203" pitchFamily="34" charset="0"/>
            <a:cs typeface="Segoe UI Light" panose="020B0502040204020203" pitchFamily="34" charset="0"/>
          </a:endParaRPr>
        </a:p>
      </dgm:t>
    </dgm:pt>
    <dgm:pt modelId="{CC30674F-8776-4D69-B404-C32FF198B804}" type="sibTrans" cxnId="{561E90DB-6E34-499B-AC66-C9829A42B056}">
      <dgm:prSet/>
      <dgm:spPr/>
      <dgm:t>
        <a:bodyPr/>
        <a:lstStyle/>
        <a:p>
          <a:endParaRPr lang="en-US">
            <a:latin typeface="Segoe UI Light" panose="020B0502040204020203" pitchFamily="34" charset="0"/>
            <a:cs typeface="Segoe UI Light" panose="020B0502040204020203" pitchFamily="34" charset="0"/>
          </a:endParaRPr>
        </a:p>
      </dgm:t>
    </dgm:pt>
    <dgm:pt modelId="{8F8EEC73-A566-4F91-B858-D16010E12A44}">
      <dgm:prSet/>
      <dgm:spPr/>
      <dgm:t>
        <a:bodyPr/>
        <a:lstStyle/>
        <a:p>
          <a:pPr rtl="0"/>
          <a:r>
            <a:rPr lang="en-US">
              <a:latin typeface="Segoe UI Light" panose="020B0502040204020203" pitchFamily="34" charset="0"/>
              <a:cs typeface="Segoe UI Light" panose="020B0502040204020203" pitchFamily="34" charset="0"/>
            </a:rPr>
            <a:t>Business Continuity</a:t>
          </a:r>
        </a:p>
      </dgm:t>
    </dgm:pt>
    <dgm:pt modelId="{C11DB7D6-4476-406E-9F49-D3A4A7DAA3A0}" type="parTrans" cxnId="{12A7F657-E8F5-4670-9E0B-8E3FBD75D419}">
      <dgm:prSet/>
      <dgm:spPr/>
      <dgm:t>
        <a:bodyPr/>
        <a:lstStyle/>
        <a:p>
          <a:endParaRPr lang="en-US">
            <a:latin typeface="Segoe UI Light" panose="020B0502040204020203" pitchFamily="34" charset="0"/>
            <a:cs typeface="Segoe UI Light" panose="020B0502040204020203" pitchFamily="34" charset="0"/>
          </a:endParaRPr>
        </a:p>
      </dgm:t>
    </dgm:pt>
    <dgm:pt modelId="{16CAB824-9CF9-45F4-8973-4203A7611B55}" type="sibTrans" cxnId="{12A7F657-E8F5-4670-9E0B-8E3FBD75D419}">
      <dgm:prSet/>
      <dgm:spPr/>
      <dgm:t>
        <a:bodyPr/>
        <a:lstStyle/>
        <a:p>
          <a:endParaRPr lang="en-US">
            <a:latin typeface="Segoe UI Light" panose="020B0502040204020203" pitchFamily="34" charset="0"/>
            <a:cs typeface="Segoe UI Light" panose="020B0502040204020203" pitchFamily="34" charset="0"/>
          </a:endParaRPr>
        </a:p>
      </dgm:t>
    </dgm:pt>
    <dgm:pt modelId="{BB1673A0-CEEF-4DC0-BD56-6662AAD4BBD3}">
      <dgm:prSet/>
      <dgm:spPr/>
      <dgm:t>
        <a:bodyPr/>
        <a:lstStyle/>
        <a:p>
          <a:pPr rtl="0"/>
          <a:r>
            <a:rPr lang="en-US" dirty="0">
              <a:latin typeface="Segoe UI Light" panose="020B0502040204020203" pitchFamily="34" charset="0"/>
              <a:cs typeface="Segoe UI Light" panose="020B0502040204020203" pitchFamily="34" charset="0"/>
            </a:rPr>
            <a:t>Hardware needs</a:t>
          </a:r>
        </a:p>
      </dgm:t>
    </dgm:pt>
    <dgm:pt modelId="{A9D76154-B944-4DAD-893E-A26F52DB47F1}" type="parTrans" cxnId="{0544C35C-7FB9-4477-97CA-1D839F142BF3}">
      <dgm:prSet/>
      <dgm:spPr/>
      <dgm:t>
        <a:bodyPr/>
        <a:lstStyle/>
        <a:p>
          <a:endParaRPr lang="en-US">
            <a:latin typeface="Segoe UI Light" panose="020B0502040204020203" pitchFamily="34" charset="0"/>
            <a:cs typeface="Segoe UI Light" panose="020B0502040204020203" pitchFamily="34" charset="0"/>
          </a:endParaRPr>
        </a:p>
      </dgm:t>
    </dgm:pt>
    <dgm:pt modelId="{771EBF06-9668-402B-B0DF-DC245177E262}" type="sibTrans" cxnId="{0544C35C-7FB9-4477-97CA-1D839F142BF3}">
      <dgm:prSet/>
      <dgm:spPr/>
      <dgm:t>
        <a:bodyPr/>
        <a:lstStyle/>
        <a:p>
          <a:endParaRPr lang="en-US">
            <a:latin typeface="Segoe UI Light" panose="020B0502040204020203" pitchFamily="34" charset="0"/>
            <a:cs typeface="Segoe UI Light" panose="020B0502040204020203" pitchFamily="34" charset="0"/>
          </a:endParaRPr>
        </a:p>
      </dgm:t>
    </dgm:pt>
    <dgm:pt modelId="{8B3DE03D-FAE4-48DC-8FC8-2B76C4F3FB21}">
      <dgm:prSet/>
      <dgm:spPr/>
      <dgm:t>
        <a:bodyPr/>
        <a:lstStyle/>
        <a:p>
          <a:pPr rtl="0"/>
          <a:r>
            <a:rPr lang="en-US" dirty="0">
              <a:latin typeface="Segoe UI Light" panose="020B0502040204020203" pitchFamily="34" charset="0"/>
              <a:cs typeface="Segoe UI Light" panose="020B0502040204020203" pitchFamily="34" charset="0"/>
            </a:rPr>
            <a:t>Security</a:t>
          </a:r>
        </a:p>
      </dgm:t>
    </dgm:pt>
    <dgm:pt modelId="{AA2F3FCF-5DB4-4CF0-BB61-215A9CB84732}" type="parTrans" cxnId="{77379FE9-6203-461D-83D7-78AA1580EFF3}">
      <dgm:prSet/>
      <dgm:spPr/>
      <dgm:t>
        <a:bodyPr/>
        <a:lstStyle/>
        <a:p>
          <a:endParaRPr lang="en-US">
            <a:latin typeface="Segoe UI Light" panose="020B0502040204020203" pitchFamily="34" charset="0"/>
            <a:cs typeface="Segoe UI Light" panose="020B0502040204020203" pitchFamily="34" charset="0"/>
          </a:endParaRPr>
        </a:p>
      </dgm:t>
    </dgm:pt>
    <dgm:pt modelId="{09C28AD7-9983-46B7-8558-DB5004887070}" type="sibTrans" cxnId="{77379FE9-6203-461D-83D7-78AA1580EFF3}">
      <dgm:prSet/>
      <dgm:spPr/>
      <dgm:t>
        <a:bodyPr/>
        <a:lstStyle/>
        <a:p>
          <a:endParaRPr lang="en-US">
            <a:latin typeface="Segoe UI Light" panose="020B0502040204020203" pitchFamily="34" charset="0"/>
            <a:cs typeface="Segoe UI Light" panose="020B0502040204020203" pitchFamily="34" charset="0"/>
          </a:endParaRPr>
        </a:p>
      </dgm:t>
    </dgm:pt>
    <dgm:pt modelId="{ACC5987F-A63F-4372-A486-B44BB66EF8A6}">
      <dgm:prSet/>
      <dgm:spPr/>
      <dgm:t>
        <a:bodyPr/>
        <a:lstStyle/>
        <a:p>
          <a:pPr rtl="0"/>
          <a:r>
            <a:rPr lang="en-US" dirty="0">
              <a:latin typeface="Segoe UI Light" panose="020B0502040204020203" pitchFamily="34" charset="0"/>
              <a:cs typeface="Segoe UI Light" panose="020B0502040204020203" pitchFamily="34" charset="0"/>
            </a:rPr>
            <a:t>Management and procedures</a:t>
          </a:r>
        </a:p>
      </dgm:t>
    </dgm:pt>
    <dgm:pt modelId="{BF1E9798-B8BA-4F0C-8FFC-B758F32E716C}" type="parTrans" cxnId="{E779D7EE-EED5-4363-8101-9B3D94EBCBB8}">
      <dgm:prSet/>
      <dgm:spPr/>
      <dgm:t>
        <a:bodyPr/>
        <a:lstStyle/>
        <a:p>
          <a:endParaRPr lang="en-US">
            <a:latin typeface="Segoe UI Light" panose="020B0502040204020203" pitchFamily="34" charset="0"/>
            <a:cs typeface="Segoe UI Light" panose="020B0502040204020203" pitchFamily="34" charset="0"/>
          </a:endParaRPr>
        </a:p>
      </dgm:t>
    </dgm:pt>
    <dgm:pt modelId="{1C723EB6-D3E7-48FC-8D8E-B02FAD6F992D}" type="sibTrans" cxnId="{E779D7EE-EED5-4363-8101-9B3D94EBCBB8}">
      <dgm:prSet/>
      <dgm:spPr/>
      <dgm:t>
        <a:bodyPr/>
        <a:lstStyle/>
        <a:p>
          <a:endParaRPr lang="en-US">
            <a:latin typeface="Segoe UI Light" panose="020B0502040204020203" pitchFamily="34" charset="0"/>
            <a:cs typeface="Segoe UI Light" panose="020B0502040204020203" pitchFamily="34" charset="0"/>
          </a:endParaRPr>
        </a:p>
      </dgm:t>
    </dgm:pt>
    <dgm:pt modelId="{A6F8F664-88E8-4892-A9AB-9D913EA7681B}" type="pres">
      <dgm:prSet presAssocID="{82A11B1C-C415-4723-90A8-25FAD9602504}" presName="linear" presStyleCnt="0">
        <dgm:presLayoutVars>
          <dgm:animLvl val="lvl"/>
          <dgm:resizeHandles val="exact"/>
        </dgm:presLayoutVars>
      </dgm:prSet>
      <dgm:spPr/>
    </dgm:pt>
    <dgm:pt modelId="{68E04D6A-3FDD-4EB3-8500-486A9866A9B4}" type="pres">
      <dgm:prSet presAssocID="{32401935-4D6C-4476-8BF3-B22F1AB23912}" presName="parentText" presStyleLbl="node1" presStyleIdx="0" presStyleCnt="7">
        <dgm:presLayoutVars>
          <dgm:chMax val="0"/>
          <dgm:bulletEnabled val="1"/>
        </dgm:presLayoutVars>
      </dgm:prSet>
      <dgm:spPr/>
    </dgm:pt>
    <dgm:pt modelId="{463BFD8C-55B4-4C28-86FE-AC4CB7FBFF0F}" type="pres">
      <dgm:prSet presAssocID="{EF67D3A8-9167-46EC-A01A-4E5EE95E0B03}" presName="spacer" presStyleCnt="0"/>
      <dgm:spPr/>
    </dgm:pt>
    <dgm:pt modelId="{19588F21-A7DD-4DDB-A1BC-86B2CCCCE852}" type="pres">
      <dgm:prSet presAssocID="{BB1673A0-CEEF-4DC0-BD56-6662AAD4BBD3}" presName="parentText" presStyleLbl="node1" presStyleIdx="1" presStyleCnt="7">
        <dgm:presLayoutVars>
          <dgm:chMax val="0"/>
          <dgm:bulletEnabled val="1"/>
        </dgm:presLayoutVars>
      </dgm:prSet>
      <dgm:spPr/>
    </dgm:pt>
    <dgm:pt modelId="{C334A134-41C6-4EA5-A7D8-D9ADA93F7303}" type="pres">
      <dgm:prSet presAssocID="{771EBF06-9668-402B-B0DF-DC245177E262}" presName="spacer" presStyleCnt="0"/>
      <dgm:spPr/>
    </dgm:pt>
    <dgm:pt modelId="{DC075D45-6348-4931-9DCE-E648D4B33405}" type="pres">
      <dgm:prSet presAssocID="{E5F0A9D0-DEA4-494A-B5C1-59D81757726F}" presName="parentText" presStyleLbl="node1" presStyleIdx="2" presStyleCnt="7">
        <dgm:presLayoutVars>
          <dgm:chMax val="0"/>
          <dgm:bulletEnabled val="1"/>
        </dgm:presLayoutVars>
      </dgm:prSet>
      <dgm:spPr/>
    </dgm:pt>
    <dgm:pt modelId="{E66E71BF-5F7C-4E3A-BFB9-E38EC1CC33E1}" type="pres">
      <dgm:prSet presAssocID="{ABA873BB-76EE-43F2-9664-8FBA0B62F5D8}" presName="spacer" presStyleCnt="0"/>
      <dgm:spPr/>
    </dgm:pt>
    <dgm:pt modelId="{DD97F426-12B2-49B2-A2A4-0F16271E5CC9}" type="pres">
      <dgm:prSet presAssocID="{ACC5987F-A63F-4372-A486-B44BB66EF8A6}" presName="parentText" presStyleLbl="node1" presStyleIdx="3" presStyleCnt="7">
        <dgm:presLayoutVars>
          <dgm:chMax val="0"/>
          <dgm:bulletEnabled val="1"/>
        </dgm:presLayoutVars>
      </dgm:prSet>
      <dgm:spPr/>
    </dgm:pt>
    <dgm:pt modelId="{F5B901B6-6FD8-4FCF-810B-B7264A278823}" type="pres">
      <dgm:prSet presAssocID="{1C723EB6-D3E7-48FC-8D8E-B02FAD6F992D}" presName="spacer" presStyleCnt="0"/>
      <dgm:spPr/>
    </dgm:pt>
    <dgm:pt modelId="{D5591B3B-7877-49C1-AC59-13AF18844B4B}" type="pres">
      <dgm:prSet presAssocID="{8B3DE03D-FAE4-48DC-8FC8-2B76C4F3FB21}" presName="parentText" presStyleLbl="node1" presStyleIdx="4" presStyleCnt="7">
        <dgm:presLayoutVars>
          <dgm:chMax val="0"/>
          <dgm:bulletEnabled val="1"/>
        </dgm:presLayoutVars>
      </dgm:prSet>
      <dgm:spPr/>
    </dgm:pt>
    <dgm:pt modelId="{CC89940A-1589-4D10-BA94-F940A551375E}" type="pres">
      <dgm:prSet presAssocID="{09C28AD7-9983-46B7-8558-DB5004887070}" presName="spacer" presStyleCnt="0"/>
      <dgm:spPr/>
    </dgm:pt>
    <dgm:pt modelId="{71CA7D1D-2960-4326-89DD-FB1A79478923}" type="pres">
      <dgm:prSet presAssocID="{BE3520D7-783D-456B-BEE1-BA6BC9ECFDAF}" presName="parentText" presStyleLbl="node1" presStyleIdx="5" presStyleCnt="7">
        <dgm:presLayoutVars>
          <dgm:chMax val="0"/>
          <dgm:bulletEnabled val="1"/>
        </dgm:presLayoutVars>
      </dgm:prSet>
      <dgm:spPr/>
    </dgm:pt>
    <dgm:pt modelId="{B96DDEBD-C250-4F0B-A3DD-86C7A05A2485}" type="pres">
      <dgm:prSet presAssocID="{CC30674F-8776-4D69-B404-C32FF198B804}" presName="spacer" presStyleCnt="0"/>
      <dgm:spPr/>
    </dgm:pt>
    <dgm:pt modelId="{D816C488-514C-4A76-81A2-EEFFDF42EA71}" type="pres">
      <dgm:prSet presAssocID="{8F8EEC73-A566-4F91-B858-D16010E12A44}" presName="parentText" presStyleLbl="node1" presStyleIdx="6" presStyleCnt="7">
        <dgm:presLayoutVars>
          <dgm:chMax val="0"/>
          <dgm:bulletEnabled val="1"/>
        </dgm:presLayoutVars>
      </dgm:prSet>
      <dgm:spPr/>
    </dgm:pt>
  </dgm:ptLst>
  <dgm:cxnLst>
    <dgm:cxn modelId="{1CEE102D-F36E-41C7-9E8D-9F8EACA613BC}" type="presOf" srcId="{BE3520D7-783D-456B-BEE1-BA6BC9ECFDAF}" destId="{71CA7D1D-2960-4326-89DD-FB1A79478923}" srcOrd="0" destOrd="0" presId="urn:microsoft.com/office/officeart/2005/8/layout/vList2"/>
    <dgm:cxn modelId="{0544C35C-7FB9-4477-97CA-1D839F142BF3}" srcId="{82A11B1C-C415-4723-90A8-25FAD9602504}" destId="{BB1673A0-CEEF-4DC0-BD56-6662AAD4BBD3}" srcOrd="1" destOrd="0" parTransId="{A9D76154-B944-4DAD-893E-A26F52DB47F1}" sibTransId="{771EBF06-9668-402B-B0DF-DC245177E262}"/>
    <dgm:cxn modelId="{4F59B645-A5F0-45AC-83DD-7742E042A42F}" type="presOf" srcId="{BB1673A0-CEEF-4DC0-BD56-6662AAD4BBD3}" destId="{19588F21-A7DD-4DDB-A1BC-86B2CCCCE852}" srcOrd="0" destOrd="0" presId="urn:microsoft.com/office/officeart/2005/8/layout/vList2"/>
    <dgm:cxn modelId="{0CF50051-3816-4A4D-AB02-6109AD77C8F7}" srcId="{82A11B1C-C415-4723-90A8-25FAD9602504}" destId="{E5F0A9D0-DEA4-494A-B5C1-59D81757726F}" srcOrd="2" destOrd="0" parTransId="{AD67458D-FB00-4599-B0C7-35C2CAF07B93}" sibTransId="{ABA873BB-76EE-43F2-9664-8FBA0B62F5D8}"/>
    <dgm:cxn modelId="{12A7F657-E8F5-4670-9E0B-8E3FBD75D419}" srcId="{82A11B1C-C415-4723-90A8-25FAD9602504}" destId="{8F8EEC73-A566-4F91-B858-D16010E12A44}" srcOrd="6" destOrd="0" parTransId="{C11DB7D6-4476-406E-9F49-D3A4A7DAA3A0}" sibTransId="{16CAB824-9CF9-45F4-8973-4203A7611B55}"/>
    <dgm:cxn modelId="{D2926483-CA3A-4E16-8795-2B69CE3FA297}" type="presOf" srcId="{82A11B1C-C415-4723-90A8-25FAD9602504}" destId="{A6F8F664-88E8-4892-A9AB-9D913EA7681B}" srcOrd="0" destOrd="0" presId="urn:microsoft.com/office/officeart/2005/8/layout/vList2"/>
    <dgm:cxn modelId="{3E67DCA0-A2CA-4B08-B20F-0A39B6C750A2}" type="presOf" srcId="{32401935-4D6C-4476-8BF3-B22F1AB23912}" destId="{68E04D6A-3FDD-4EB3-8500-486A9866A9B4}" srcOrd="0" destOrd="0" presId="urn:microsoft.com/office/officeart/2005/8/layout/vList2"/>
    <dgm:cxn modelId="{74FAA2A6-072F-4BB4-8880-1E8D63F61BA4}" type="presOf" srcId="{E5F0A9D0-DEA4-494A-B5C1-59D81757726F}" destId="{DC075D45-6348-4931-9DCE-E648D4B33405}" srcOrd="0" destOrd="0" presId="urn:microsoft.com/office/officeart/2005/8/layout/vList2"/>
    <dgm:cxn modelId="{E20417BA-90A5-4B73-8599-82ED69C59FED}" type="presOf" srcId="{ACC5987F-A63F-4372-A486-B44BB66EF8A6}" destId="{DD97F426-12B2-49B2-A2A4-0F16271E5CC9}" srcOrd="0" destOrd="0" presId="urn:microsoft.com/office/officeart/2005/8/layout/vList2"/>
    <dgm:cxn modelId="{224521C0-188B-4F23-9A37-5C0C1D2F2BF5}" srcId="{82A11B1C-C415-4723-90A8-25FAD9602504}" destId="{32401935-4D6C-4476-8BF3-B22F1AB23912}" srcOrd="0" destOrd="0" parTransId="{D6DB6545-270E-4744-BE26-7FB482B334DC}" sibTransId="{EF67D3A8-9167-46EC-A01A-4E5EE95E0B03}"/>
    <dgm:cxn modelId="{38FBCCC1-8218-401D-A096-D37533CAEB4B}" type="presOf" srcId="{8B3DE03D-FAE4-48DC-8FC8-2B76C4F3FB21}" destId="{D5591B3B-7877-49C1-AC59-13AF18844B4B}" srcOrd="0" destOrd="0" presId="urn:microsoft.com/office/officeart/2005/8/layout/vList2"/>
    <dgm:cxn modelId="{78D037C7-96C7-4DF1-9059-A31B80EE3AF4}" type="presOf" srcId="{8F8EEC73-A566-4F91-B858-D16010E12A44}" destId="{D816C488-514C-4A76-81A2-EEFFDF42EA71}" srcOrd="0" destOrd="0" presId="urn:microsoft.com/office/officeart/2005/8/layout/vList2"/>
    <dgm:cxn modelId="{561E90DB-6E34-499B-AC66-C9829A42B056}" srcId="{82A11B1C-C415-4723-90A8-25FAD9602504}" destId="{BE3520D7-783D-456B-BEE1-BA6BC9ECFDAF}" srcOrd="5" destOrd="0" parTransId="{820EDF81-8724-4A97-9077-128F90ACE74C}" sibTransId="{CC30674F-8776-4D69-B404-C32FF198B804}"/>
    <dgm:cxn modelId="{77379FE9-6203-461D-83D7-78AA1580EFF3}" srcId="{82A11B1C-C415-4723-90A8-25FAD9602504}" destId="{8B3DE03D-FAE4-48DC-8FC8-2B76C4F3FB21}" srcOrd="4" destOrd="0" parTransId="{AA2F3FCF-5DB4-4CF0-BB61-215A9CB84732}" sibTransId="{09C28AD7-9983-46B7-8558-DB5004887070}"/>
    <dgm:cxn modelId="{E779D7EE-EED5-4363-8101-9B3D94EBCBB8}" srcId="{82A11B1C-C415-4723-90A8-25FAD9602504}" destId="{ACC5987F-A63F-4372-A486-B44BB66EF8A6}" srcOrd="3" destOrd="0" parTransId="{BF1E9798-B8BA-4F0C-8FFC-B758F32E716C}" sibTransId="{1C723EB6-D3E7-48FC-8D8E-B02FAD6F992D}"/>
    <dgm:cxn modelId="{7DF20312-3819-4948-A0B1-FC4658ABEB67}" type="presParOf" srcId="{A6F8F664-88E8-4892-A9AB-9D913EA7681B}" destId="{68E04D6A-3FDD-4EB3-8500-486A9866A9B4}" srcOrd="0" destOrd="0" presId="urn:microsoft.com/office/officeart/2005/8/layout/vList2"/>
    <dgm:cxn modelId="{85FCB844-4E35-458B-9CE4-D1D51E0A232D}" type="presParOf" srcId="{A6F8F664-88E8-4892-A9AB-9D913EA7681B}" destId="{463BFD8C-55B4-4C28-86FE-AC4CB7FBFF0F}" srcOrd="1" destOrd="0" presId="urn:microsoft.com/office/officeart/2005/8/layout/vList2"/>
    <dgm:cxn modelId="{0FB1708C-A028-4B91-90A9-4CE1EA2E61D2}" type="presParOf" srcId="{A6F8F664-88E8-4892-A9AB-9D913EA7681B}" destId="{19588F21-A7DD-4DDB-A1BC-86B2CCCCE852}" srcOrd="2" destOrd="0" presId="urn:microsoft.com/office/officeart/2005/8/layout/vList2"/>
    <dgm:cxn modelId="{129849B0-DF4B-4A81-AECE-A9BBB8AD0EF5}" type="presParOf" srcId="{A6F8F664-88E8-4892-A9AB-9D913EA7681B}" destId="{C334A134-41C6-4EA5-A7D8-D9ADA93F7303}" srcOrd="3" destOrd="0" presId="urn:microsoft.com/office/officeart/2005/8/layout/vList2"/>
    <dgm:cxn modelId="{CC86733A-600E-4AE1-860A-16CEDE0CABDE}" type="presParOf" srcId="{A6F8F664-88E8-4892-A9AB-9D913EA7681B}" destId="{DC075D45-6348-4931-9DCE-E648D4B33405}" srcOrd="4" destOrd="0" presId="urn:microsoft.com/office/officeart/2005/8/layout/vList2"/>
    <dgm:cxn modelId="{8F88C5F0-8415-464C-BF80-1DFCE1BE5BF3}" type="presParOf" srcId="{A6F8F664-88E8-4892-A9AB-9D913EA7681B}" destId="{E66E71BF-5F7C-4E3A-BFB9-E38EC1CC33E1}" srcOrd="5" destOrd="0" presId="urn:microsoft.com/office/officeart/2005/8/layout/vList2"/>
    <dgm:cxn modelId="{07F87233-9E6F-4B44-A653-BE7D4280DBF8}" type="presParOf" srcId="{A6F8F664-88E8-4892-A9AB-9D913EA7681B}" destId="{DD97F426-12B2-49B2-A2A4-0F16271E5CC9}" srcOrd="6" destOrd="0" presId="urn:microsoft.com/office/officeart/2005/8/layout/vList2"/>
    <dgm:cxn modelId="{B1CB16D2-5998-4BF3-825D-EA4F8C34AC37}" type="presParOf" srcId="{A6F8F664-88E8-4892-A9AB-9D913EA7681B}" destId="{F5B901B6-6FD8-4FCF-810B-B7264A278823}" srcOrd="7" destOrd="0" presId="urn:microsoft.com/office/officeart/2005/8/layout/vList2"/>
    <dgm:cxn modelId="{106FD77F-6686-4B6C-8932-528F6D4D19EA}" type="presParOf" srcId="{A6F8F664-88E8-4892-A9AB-9D913EA7681B}" destId="{D5591B3B-7877-49C1-AC59-13AF18844B4B}" srcOrd="8" destOrd="0" presId="urn:microsoft.com/office/officeart/2005/8/layout/vList2"/>
    <dgm:cxn modelId="{5640ADF3-7211-4DCD-B1E6-7FF3C5BD2531}" type="presParOf" srcId="{A6F8F664-88E8-4892-A9AB-9D913EA7681B}" destId="{CC89940A-1589-4D10-BA94-F940A551375E}" srcOrd="9" destOrd="0" presId="urn:microsoft.com/office/officeart/2005/8/layout/vList2"/>
    <dgm:cxn modelId="{80385682-4C6A-41A2-9986-3AE0B2272997}" type="presParOf" srcId="{A6F8F664-88E8-4892-A9AB-9D913EA7681B}" destId="{71CA7D1D-2960-4326-89DD-FB1A79478923}" srcOrd="10" destOrd="0" presId="urn:microsoft.com/office/officeart/2005/8/layout/vList2"/>
    <dgm:cxn modelId="{814B70AA-2E5D-4CF2-98E1-19C6CB95238C}" type="presParOf" srcId="{A6F8F664-88E8-4892-A9AB-9D913EA7681B}" destId="{B96DDEBD-C250-4F0B-A3DD-86C7A05A2485}" srcOrd="11" destOrd="0" presId="urn:microsoft.com/office/officeart/2005/8/layout/vList2"/>
    <dgm:cxn modelId="{303F2C8D-8D36-4D83-B78E-70DCBA18DA13}" type="presParOf" srcId="{A6F8F664-88E8-4892-A9AB-9D913EA7681B}" destId="{D816C488-514C-4A76-81A2-EEFFDF42EA71}"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04D6A-3FDD-4EB3-8500-486A9866A9B4}">
      <dsp:nvSpPr>
        <dsp:cNvPr id="0" name=""/>
        <dsp:cNvSpPr/>
      </dsp:nvSpPr>
      <dsp:spPr>
        <a:xfrm>
          <a:off x="0" y="59399"/>
          <a:ext cx="5868538" cy="6435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a:latin typeface="Segoe UI Light" panose="020B0502040204020203" pitchFamily="34" charset="0"/>
              <a:cs typeface="Segoe UI Light" panose="020B0502040204020203" pitchFamily="34" charset="0"/>
            </a:rPr>
            <a:t>Performance</a:t>
          </a:r>
        </a:p>
      </dsp:txBody>
      <dsp:txXfrm>
        <a:off x="31413" y="90812"/>
        <a:ext cx="5805712" cy="580674"/>
      </dsp:txXfrm>
    </dsp:sp>
    <dsp:sp modelId="{19588F21-A7DD-4DDB-A1BC-86B2CCCCE852}">
      <dsp:nvSpPr>
        <dsp:cNvPr id="0" name=""/>
        <dsp:cNvSpPr/>
      </dsp:nvSpPr>
      <dsp:spPr>
        <a:xfrm>
          <a:off x="0" y="774899"/>
          <a:ext cx="5868538" cy="643500"/>
        </a:xfrm>
        <a:prstGeom prst="roundRect">
          <a:avLst/>
        </a:prstGeom>
        <a:solidFill>
          <a:schemeClr val="accent1">
            <a:shade val="80000"/>
            <a:hueOff val="0"/>
            <a:satOff val="0"/>
            <a:lumOff val="41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a:latin typeface="Segoe UI Light" panose="020B0502040204020203" pitchFamily="34" charset="0"/>
              <a:cs typeface="Segoe UI Light" panose="020B0502040204020203" pitchFamily="34" charset="0"/>
            </a:rPr>
            <a:t>Hardware needs</a:t>
          </a:r>
        </a:p>
      </dsp:txBody>
      <dsp:txXfrm>
        <a:off x="31413" y="806312"/>
        <a:ext cx="5805712" cy="580674"/>
      </dsp:txXfrm>
    </dsp:sp>
    <dsp:sp modelId="{DC075D45-6348-4931-9DCE-E648D4B33405}">
      <dsp:nvSpPr>
        <dsp:cNvPr id="0" name=""/>
        <dsp:cNvSpPr/>
      </dsp:nvSpPr>
      <dsp:spPr>
        <a:xfrm>
          <a:off x="0" y="1490399"/>
          <a:ext cx="5868538" cy="643500"/>
        </a:xfrm>
        <a:prstGeom prst="roundRect">
          <a:avLst/>
        </a:prstGeom>
        <a:solidFill>
          <a:schemeClr val="accent1">
            <a:shade val="80000"/>
            <a:hueOff val="0"/>
            <a:satOff val="0"/>
            <a:lumOff val="83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a:latin typeface="Segoe UI Light" panose="020B0502040204020203" pitchFamily="34" charset="0"/>
              <a:cs typeface="Segoe UI Light" panose="020B0502040204020203" pitchFamily="34" charset="0"/>
            </a:rPr>
            <a:t>Workload compatibility</a:t>
          </a:r>
        </a:p>
      </dsp:txBody>
      <dsp:txXfrm>
        <a:off x="31413" y="1521812"/>
        <a:ext cx="5805712" cy="580674"/>
      </dsp:txXfrm>
    </dsp:sp>
    <dsp:sp modelId="{DD97F426-12B2-49B2-A2A4-0F16271E5CC9}">
      <dsp:nvSpPr>
        <dsp:cNvPr id="0" name=""/>
        <dsp:cNvSpPr/>
      </dsp:nvSpPr>
      <dsp:spPr>
        <a:xfrm>
          <a:off x="0" y="2205899"/>
          <a:ext cx="5868538" cy="643500"/>
        </a:xfrm>
        <a:prstGeom prst="roundRect">
          <a:avLst/>
        </a:prstGeom>
        <a:solidFill>
          <a:schemeClr val="accent1">
            <a:shade val="80000"/>
            <a:hueOff val="0"/>
            <a:satOff val="0"/>
            <a:lumOff val="125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a:latin typeface="Segoe UI Light" panose="020B0502040204020203" pitchFamily="34" charset="0"/>
              <a:cs typeface="Segoe UI Light" panose="020B0502040204020203" pitchFamily="34" charset="0"/>
            </a:rPr>
            <a:t>Management and procedures</a:t>
          </a:r>
        </a:p>
      </dsp:txBody>
      <dsp:txXfrm>
        <a:off x="31413" y="2237312"/>
        <a:ext cx="5805712" cy="580674"/>
      </dsp:txXfrm>
    </dsp:sp>
    <dsp:sp modelId="{D5591B3B-7877-49C1-AC59-13AF18844B4B}">
      <dsp:nvSpPr>
        <dsp:cNvPr id="0" name=""/>
        <dsp:cNvSpPr/>
      </dsp:nvSpPr>
      <dsp:spPr>
        <a:xfrm>
          <a:off x="0" y="2921399"/>
          <a:ext cx="5868538" cy="643500"/>
        </a:xfrm>
        <a:prstGeom prst="roundRect">
          <a:avLst/>
        </a:prstGeom>
        <a:solidFill>
          <a:schemeClr val="accent1">
            <a:shade val="80000"/>
            <a:hueOff val="0"/>
            <a:satOff val="0"/>
            <a:lumOff val="16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a:latin typeface="Segoe UI Light" panose="020B0502040204020203" pitchFamily="34" charset="0"/>
              <a:cs typeface="Segoe UI Light" panose="020B0502040204020203" pitchFamily="34" charset="0"/>
            </a:rPr>
            <a:t>Security</a:t>
          </a:r>
        </a:p>
      </dsp:txBody>
      <dsp:txXfrm>
        <a:off x="31413" y="2952812"/>
        <a:ext cx="5805712" cy="580674"/>
      </dsp:txXfrm>
    </dsp:sp>
    <dsp:sp modelId="{71CA7D1D-2960-4326-89DD-FB1A79478923}">
      <dsp:nvSpPr>
        <dsp:cNvPr id="0" name=""/>
        <dsp:cNvSpPr/>
      </dsp:nvSpPr>
      <dsp:spPr>
        <a:xfrm>
          <a:off x="0" y="3636899"/>
          <a:ext cx="5868538" cy="643500"/>
        </a:xfrm>
        <a:prstGeom prst="roundRect">
          <a:avLst/>
        </a:prstGeom>
        <a:solidFill>
          <a:schemeClr val="accent1">
            <a:shade val="80000"/>
            <a:hueOff val="0"/>
            <a:satOff val="0"/>
            <a:lumOff val="209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a:latin typeface="Segoe UI Light" panose="020B0502040204020203" pitchFamily="34" charset="0"/>
              <a:cs typeface="Segoe UI Light" panose="020B0502040204020203" pitchFamily="34" charset="0"/>
            </a:rPr>
            <a:t>Licensing</a:t>
          </a:r>
        </a:p>
      </dsp:txBody>
      <dsp:txXfrm>
        <a:off x="31413" y="3668312"/>
        <a:ext cx="5805712" cy="580674"/>
      </dsp:txXfrm>
    </dsp:sp>
    <dsp:sp modelId="{D816C488-514C-4A76-81A2-EEFFDF42EA71}">
      <dsp:nvSpPr>
        <dsp:cNvPr id="0" name=""/>
        <dsp:cNvSpPr/>
      </dsp:nvSpPr>
      <dsp:spPr>
        <a:xfrm>
          <a:off x="0" y="4352399"/>
          <a:ext cx="5868538" cy="643500"/>
        </a:xfrm>
        <a:prstGeom prst="roundRect">
          <a:avLst/>
        </a:prstGeom>
        <a:solidFill>
          <a:schemeClr val="accent1">
            <a:shade val="80000"/>
            <a:hueOff val="0"/>
            <a:satOff val="0"/>
            <a:lumOff val="25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a:latin typeface="Segoe UI Light" panose="020B0502040204020203" pitchFamily="34" charset="0"/>
              <a:cs typeface="Segoe UI Light" panose="020B0502040204020203" pitchFamily="34" charset="0"/>
            </a:rPr>
            <a:t>Business Continuity</a:t>
          </a:r>
        </a:p>
      </dsp:txBody>
      <dsp:txXfrm>
        <a:off x="31413" y="4383812"/>
        <a:ext cx="5805712" cy="5806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99012"/>
          </a:xfrm>
          <a:prstGeom prst="rect">
            <a:avLst/>
          </a:prstGeom>
        </p:spPr>
        <p:txBody>
          <a:bodyPr vert="horz" lIns="91440" tIns="45720" rIns="91440" bIns="45720" rtlCol="0"/>
          <a:lstStyle>
            <a:lvl1pPr algn="l">
              <a:defRPr sz="1200"/>
            </a:lvl1pPr>
          </a:lstStyle>
          <a:p>
            <a:r>
              <a:rPr lang="en-US"/>
              <a:t>Hyper-V Masterclass</a:t>
            </a:r>
          </a:p>
        </p:txBody>
      </p:sp>
      <p:sp>
        <p:nvSpPr>
          <p:cNvPr id="3" name="Date Placeholder 2"/>
          <p:cNvSpPr>
            <a:spLocks noGrp="1"/>
          </p:cNvSpPr>
          <p:nvPr>
            <p:ph type="dt" sz="quarter" idx="1"/>
          </p:nvPr>
        </p:nvSpPr>
        <p:spPr>
          <a:xfrm>
            <a:off x="3884613" y="1"/>
            <a:ext cx="2971800" cy="499012"/>
          </a:xfrm>
          <a:prstGeom prst="rect">
            <a:avLst/>
          </a:prstGeom>
        </p:spPr>
        <p:txBody>
          <a:bodyPr vert="horz" lIns="91440" tIns="45720" rIns="91440" bIns="45720" rtlCol="0"/>
          <a:lstStyle>
            <a:lvl1pPr algn="r">
              <a:defRPr sz="1200"/>
            </a:lvl1pPr>
          </a:lstStyle>
          <a:p>
            <a:fld id="{BB5A37F5-EF87-48B5-8342-5E0AC111D093}" type="datetimeFigureOut">
              <a:rPr lang="en-US" smtClean="0"/>
              <a:t>2020-08-13</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F2A6BA82-A2FE-4DBA-A53E-8437CB3C1004}" type="slidenum">
              <a:rPr lang="en-US" smtClean="0"/>
              <a:t>‹#›</a:t>
            </a:fld>
            <a:endParaRPr lang="en-US"/>
          </a:p>
        </p:txBody>
      </p:sp>
    </p:spTree>
    <p:extLst>
      <p:ext uri="{BB962C8B-B14F-4D97-AF65-F5344CB8AC3E}">
        <p14:creationId xmlns:p14="http://schemas.microsoft.com/office/powerpoint/2010/main" val="130143344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99012"/>
          </a:xfrm>
          <a:prstGeom prst="rect">
            <a:avLst/>
          </a:prstGeom>
        </p:spPr>
        <p:txBody>
          <a:bodyPr vert="horz" lIns="91440" tIns="45720" rIns="91440" bIns="45720" rtlCol="0"/>
          <a:lstStyle>
            <a:lvl1pPr algn="l">
              <a:defRPr sz="1200"/>
            </a:lvl1pPr>
          </a:lstStyle>
          <a:p>
            <a:r>
              <a:rPr lang="en-US"/>
              <a:t>Hyper-V Masterclass</a:t>
            </a:r>
            <a:endParaRPr lang="en-US" dirty="0"/>
          </a:p>
        </p:txBody>
      </p:sp>
      <p:sp>
        <p:nvSpPr>
          <p:cNvPr id="3" name="Date Placeholder 2"/>
          <p:cNvSpPr>
            <a:spLocks noGrp="1"/>
          </p:cNvSpPr>
          <p:nvPr>
            <p:ph type="dt" idx="1"/>
          </p:nvPr>
        </p:nvSpPr>
        <p:spPr>
          <a:xfrm>
            <a:off x="3884613" y="1"/>
            <a:ext cx="2971800" cy="499012"/>
          </a:xfrm>
          <a:prstGeom prst="rect">
            <a:avLst/>
          </a:prstGeom>
        </p:spPr>
        <p:txBody>
          <a:bodyPr vert="horz" lIns="91440" tIns="45720" rIns="91440" bIns="45720" rtlCol="0"/>
          <a:lstStyle>
            <a:lvl1pPr algn="r">
              <a:defRPr sz="1200"/>
            </a:lvl1pPr>
          </a:lstStyle>
          <a:p>
            <a:fld id="{4CB7FDDD-3D11-4D16-8C7C-E797D49188EF}" type="datetimeFigureOut">
              <a:rPr lang="en-US" smtClean="0"/>
              <a:t>2020-08-13</a:t>
            </a:fld>
            <a:endParaRPr lang="en-US" dirty="0"/>
          </a:p>
        </p:txBody>
      </p:sp>
      <p:sp>
        <p:nvSpPr>
          <p:cNvPr id="4" name="Slide Image Placeholder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786362"/>
            <a:ext cx="5486400" cy="391611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A68DA28D-B023-4717-97F6-3C6B036E61DF}" type="slidenum">
              <a:rPr lang="en-US" smtClean="0"/>
              <a:t>‹#›</a:t>
            </a:fld>
            <a:endParaRPr lang="en-US" dirty="0"/>
          </a:p>
        </p:txBody>
      </p:sp>
    </p:spTree>
    <p:extLst>
      <p:ext uri="{BB962C8B-B14F-4D97-AF65-F5344CB8AC3E}">
        <p14:creationId xmlns:p14="http://schemas.microsoft.com/office/powerpoint/2010/main" val="148517265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Course agenda. For</a:t>
            </a:r>
            <a:r>
              <a:rPr lang="en-US" baseline="0" dirty="0"/>
              <a:t> a 3-day event, the first 4 topics are covered on the first day, then Business Continuity, then Cloud.</a:t>
            </a:r>
            <a:endParaRPr lang="en-US" dirty="0"/>
          </a:p>
        </p:txBody>
      </p:sp>
      <p:sp>
        <p:nvSpPr>
          <p:cNvPr id="4" name="Header Placeholder 3"/>
          <p:cNvSpPr>
            <a:spLocks noGrp="1"/>
          </p:cNvSpPr>
          <p:nvPr>
            <p:ph type="hdr" sz="quarter" idx="10"/>
          </p:nvPr>
        </p:nvSpPr>
        <p:spPr/>
        <p:txBody>
          <a:bodyPr/>
          <a:lstStyle/>
          <a:p>
            <a:r>
              <a:rPr lang="en-US"/>
              <a:t>Hyper-V Masterclass</a:t>
            </a:r>
            <a:endParaRPr lang="en-US" dirty="0"/>
          </a:p>
        </p:txBody>
      </p:sp>
      <p:sp>
        <p:nvSpPr>
          <p:cNvPr id="5" name="Slide Number Placeholder 4"/>
          <p:cNvSpPr>
            <a:spLocks noGrp="1"/>
          </p:cNvSpPr>
          <p:nvPr>
            <p:ph type="sldNum" sz="quarter" idx="11"/>
          </p:nvPr>
        </p:nvSpPr>
        <p:spPr/>
        <p:txBody>
          <a:bodyPr/>
          <a:lstStyle/>
          <a:p>
            <a:fld id="{A68DA28D-B023-4717-97F6-3C6B036E61DF}" type="slidenum">
              <a:rPr lang="en-US" smtClean="0"/>
              <a:t>2</a:t>
            </a:fld>
            <a:endParaRPr lang="en-US" dirty="0"/>
          </a:p>
        </p:txBody>
      </p:sp>
    </p:spTree>
    <p:extLst>
      <p:ext uri="{BB962C8B-B14F-4D97-AF65-F5344CB8AC3E}">
        <p14:creationId xmlns:p14="http://schemas.microsoft.com/office/powerpoint/2010/main" val="2616722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APIC – Advanced Programmable Interrupt Controller. A device which allows priority levels to be assigned to its interrupt outputs.</a:t>
            </a:r>
          </a:p>
          <a:p>
            <a:endParaRPr lang="en-US" dirty="0"/>
          </a:p>
          <a:p>
            <a:r>
              <a:rPr lang="en-US" dirty="0"/>
              <a:t>Hypercall – Interface for communication with the hypervisor.</a:t>
            </a:r>
          </a:p>
          <a:p>
            <a:endParaRPr lang="en-US" dirty="0"/>
          </a:p>
          <a:p>
            <a:r>
              <a:rPr lang="en-US" dirty="0"/>
              <a:t>IC – Integration component. Component that allows child partitions to communication with other partitions and the hypervisor.</a:t>
            </a:r>
          </a:p>
          <a:p>
            <a:endParaRPr lang="en-US" dirty="0"/>
          </a:p>
          <a:p>
            <a:r>
              <a:rPr lang="en-US" dirty="0" err="1"/>
              <a:t>MSR</a:t>
            </a:r>
            <a:r>
              <a:rPr lang="en-US" dirty="0"/>
              <a:t> – Memory Service Routine.</a:t>
            </a:r>
          </a:p>
          <a:p>
            <a:endParaRPr lang="en-US" dirty="0"/>
          </a:p>
          <a:p>
            <a:r>
              <a:rPr lang="en-US" dirty="0"/>
              <a:t>Root Partition – Manages machine-level functions such as device drivers, power management, and device hot addition/removal. The root (or parent) partition is the only partition that has direct access to physical memory and devices.</a:t>
            </a:r>
          </a:p>
          <a:p>
            <a:endParaRPr lang="en-US" dirty="0"/>
          </a:p>
          <a:p>
            <a:r>
              <a:rPr lang="en-US" dirty="0"/>
              <a:t>VID – Virtualization Infrastructure Driver. Provides partition management services, virtual processor management services, and memory management services for partitions.</a:t>
            </a:r>
          </a:p>
          <a:p>
            <a:endParaRPr lang="en-US" dirty="0"/>
          </a:p>
          <a:p>
            <a:r>
              <a:rPr lang="en-US" dirty="0" err="1"/>
              <a:t>VMBus</a:t>
            </a:r>
            <a:r>
              <a:rPr lang="en-US" dirty="0"/>
              <a:t> – Channel-based communication mechanism used for inter-partition communication and device enumeration on systems with multiple active virtualized partitions.</a:t>
            </a:r>
          </a:p>
          <a:p>
            <a:endParaRPr lang="en-US" dirty="0"/>
          </a:p>
          <a:p>
            <a:r>
              <a:rPr lang="en-US" dirty="0" err="1"/>
              <a:t>VMMS</a:t>
            </a:r>
            <a:r>
              <a:rPr lang="en-US" dirty="0"/>
              <a:t> – Virtual Machine Management Service. Responsible for managing the state of all virtual machines in child partitions.</a:t>
            </a:r>
          </a:p>
          <a:p>
            <a:endParaRPr lang="en-US" dirty="0"/>
          </a:p>
          <a:p>
            <a:r>
              <a:rPr lang="en-US" dirty="0"/>
              <a:t>VMWP – Virtual Machine Worker Process. A user mode component of the virtualization stack. The worker process provides virtual machine management services from the Windows instance in the parent partition. The Virtual Machine Management Service spawns a separate worker process for each running virtual machine.</a:t>
            </a:r>
          </a:p>
          <a:p>
            <a:endParaRPr lang="en-US" dirty="0"/>
          </a:p>
          <a:p>
            <a:r>
              <a:rPr lang="en-US" dirty="0"/>
              <a:t>VSC – Virtualization Service Client. A synthetic device instance that resides in a child partition. VSCs utilize hardware resources that are provided by Virtualization Service Providers (VSPs) in the parent partition. They communicate with the corresponding VSPs in the parent partition over the </a:t>
            </a:r>
            <a:r>
              <a:rPr lang="en-US" dirty="0" err="1"/>
              <a:t>VMBus</a:t>
            </a:r>
            <a:r>
              <a:rPr lang="en-US" dirty="0"/>
              <a:t>.</a:t>
            </a:r>
          </a:p>
          <a:p>
            <a:endParaRPr lang="en-US" dirty="0"/>
          </a:p>
          <a:p>
            <a:r>
              <a:rPr lang="en-US" dirty="0" err="1"/>
              <a:t>VSP</a:t>
            </a:r>
            <a:r>
              <a:rPr lang="en-US" dirty="0"/>
              <a:t> – Virtualization Service Provider. Resides in the root partition and provide synthetic device support to child partitions over the Virtual Machine Bus (</a:t>
            </a:r>
            <a:r>
              <a:rPr lang="en-US" dirty="0" err="1"/>
              <a:t>VMBus</a:t>
            </a:r>
            <a:r>
              <a:rPr lang="en-US" dirty="0"/>
              <a:t>).</a:t>
            </a:r>
          </a:p>
          <a:p>
            <a:endParaRPr lang="en-US" dirty="0"/>
          </a:p>
          <a:p>
            <a:r>
              <a:rPr lang="en-US" dirty="0" err="1"/>
              <a:t>WinHv</a:t>
            </a:r>
            <a:r>
              <a:rPr lang="en-US" dirty="0"/>
              <a:t> – Windows Hypervisor Interface Library. </a:t>
            </a:r>
            <a:r>
              <a:rPr lang="en-US" dirty="0" err="1"/>
              <a:t>WinHv</a:t>
            </a:r>
            <a:r>
              <a:rPr lang="en-US" dirty="0"/>
              <a:t> is a bridge between a partitioned operating system’s drivers and the hypervisor, which allows drivers to call the hypervisor using standard Windows calling conventions</a:t>
            </a:r>
          </a:p>
          <a:p>
            <a:endParaRPr lang="en-US" dirty="0"/>
          </a:p>
          <a:p>
            <a:r>
              <a:rPr lang="en-US" dirty="0"/>
              <a:t>WMI – The Virtual Machine Management Service exposes a set of Windows Management Instrumentation (WMI)-based APIs for managing and controlling virtual machines.</a:t>
            </a:r>
          </a:p>
        </p:txBody>
      </p:sp>
      <p:sp>
        <p:nvSpPr>
          <p:cNvPr id="4" name="Slide Number Placeholder 3"/>
          <p:cNvSpPr>
            <a:spLocks noGrp="1"/>
          </p:cNvSpPr>
          <p:nvPr>
            <p:ph type="sldNum" sz="quarter" idx="10"/>
          </p:nvPr>
        </p:nvSpPr>
        <p:spPr/>
        <p:txBody>
          <a:bodyPr/>
          <a:lstStyle/>
          <a:p>
            <a:fld id="{A68DA28D-B023-4717-97F6-3C6B036E61DF}" type="slidenum">
              <a:rPr lang="en-US" smtClean="0"/>
              <a:t>11</a:t>
            </a:fld>
            <a:endParaRPr lang="en-US" dirty="0"/>
          </a:p>
        </p:txBody>
      </p:sp>
      <p:sp>
        <p:nvSpPr>
          <p:cNvPr id="5" name="Header Placeholder 4"/>
          <p:cNvSpPr>
            <a:spLocks noGrp="1"/>
          </p:cNvSpPr>
          <p:nvPr>
            <p:ph type="hdr" sz="quarter" idx="11"/>
          </p:nvPr>
        </p:nvSpPr>
        <p:spPr/>
        <p:txBody>
          <a:bodyPr/>
          <a:lstStyle/>
          <a:p>
            <a:r>
              <a:rPr lang="en-US"/>
              <a:t>Hyper-V Masterclass</a:t>
            </a:r>
            <a:endParaRPr lang="en-US" dirty="0"/>
          </a:p>
        </p:txBody>
      </p:sp>
    </p:spTree>
    <p:extLst>
      <p:ext uri="{BB962C8B-B14F-4D97-AF65-F5344CB8AC3E}">
        <p14:creationId xmlns:p14="http://schemas.microsoft.com/office/powerpoint/2010/main" val="823580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Hierarchy of virtual devices in Hyper-V.</a:t>
            </a:r>
          </a:p>
        </p:txBody>
      </p:sp>
      <p:sp>
        <p:nvSpPr>
          <p:cNvPr id="4" name="Header Placeholder 3"/>
          <p:cNvSpPr>
            <a:spLocks noGrp="1"/>
          </p:cNvSpPr>
          <p:nvPr>
            <p:ph type="hdr" sz="quarter" idx="10"/>
          </p:nvPr>
        </p:nvSpPr>
        <p:spPr/>
        <p:txBody>
          <a:bodyPr/>
          <a:lstStyle/>
          <a:p>
            <a:r>
              <a:rPr lang="en-US"/>
              <a:t>Hyper-V Masterclass</a:t>
            </a:r>
            <a:endParaRPr lang="en-US" dirty="0"/>
          </a:p>
        </p:txBody>
      </p:sp>
      <p:sp>
        <p:nvSpPr>
          <p:cNvPr id="5" name="Slide Number Placeholder 4"/>
          <p:cNvSpPr>
            <a:spLocks noGrp="1"/>
          </p:cNvSpPr>
          <p:nvPr>
            <p:ph type="sldNum" sz="quarter" idx="11"/>
          </p:nvPr>
        </p:nvSpPr>
        <p:spPr/>
        <p:txBody>
          <a:bodyPr/>
          <a:lstStyle/>
          <a:p>
            <a:fld id="{A68DA28D-B023-4717-97F6-3C6B036E61DF}" type="slidenum">
              <a:rPr lang="en-US" smtClean="0"/>
              <a:t>12</a:t>
            </a:fld>
            <a:endParaRPr lang="en-US" dirty="0"/>
          </a:p>
        </p:txBody>
      </p:sp>
    </p:spTree>
    <p:extLst>
      <p:ext uri="{BB962C8B-B14F-4D97-AF65-F5344CB8AC3E}">
        <p14:creationId xmlns:p14="http://schemas.microsoft.com/office/powerpoint/2010/main" val="3488062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Hyper-V Masterclass</a:t>
            </a:r>
            <a:endParaRPr lang="en-US" dirty="0"/>
          </a:p>
        </p:txBody>
      </p:sp>
      <p:sp>
        <p:nvSpPr>
          <p:cNvPr id="5" name="Slide Number Placeholder 4"/>
          <p:cNvSpPr>
            <a:spLocks noGrp="1"/>
          </p:cNvSpPr>
          <p:nvPr>
            <p:ph type="sldNum" sz="quarter" idx="11"/>
          </p:nvPr>
        </p:nvSpPr>
        <p:spPr/>
        <p:txBody>
          <a:bodyPr/>
          <a:lstStyle/>
          <a:p>
            <a:fld id="{A68DA28D-B023-4717-97F6-3C6B036E61DF}" type="slidenum">
              <a:rPr lang="en-US" smtClean="0"/>
              <a:t>13</a:t>
            </a:fld>
            <a:endParaRPr lang="en-US" dirty="0"/>
          </a:p>
        </p:txBody>
      </p:sp>
    </p:spTree>
    <p:extLst>
      <p:ext uri="{BB962C8B-B14F-4D97-AF65-F5344CB8AC3E}">
        <p14:creationId xmlns:p14="http://schemas.microsoft.com/office/powerpoint/2010/main" val="3117023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Hyper-V Masterclass</a:t>
            </a:r>
            <a:endParaRPr lang="en-US" dirty="0"/>
          </a:p>
        </p:txBody>
      </p:sp>
      <p:sp>
        <p:nvSpPr>
          <p:cNvPr id="5" name="Slide Number Placeholder 4"/>
          <p:cNvSpPr>
            <a:spLocks noGrp="1"/>
          </p:cNvSpPr>
          <p:nvPr>
            <p:ph type="sldNum" sz="quarter" idx="11"/>
          </p:nvPr>
        </p:nvSpPr>
        <p:spPr/>
        <p:txBody>
          <a:bodyPr/>
          <a:lstStyle/>
          <a:p>
            <a:fld id="{A68DA28D-B023-4717-97F6-3C6B036E61DF}" type="slidenum">
              <a:rPr lang="en-US" smtClean="0"/>
              <a:t>14</a:t>
            </a:fld>
            <a:endParaRPr lang="en-US" dirty="0"/>
          </a:p>
        </p:txBody>
      </p:sp>
    </p:spTree>
    <p:extLst>
      <p:ext uri="{BB962C8B-B14F-4D97-AF65-F5344CB8AC3E}">
        <p14:creationId xmlns:p14="http://schemas.microsoft.com/office/powerpoint/2010/main" val="3290431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a:t>
            </a:r>
            <a:r>
              <a:rPr lang="en-US" baseline="0" dirty="0"/>
              <a:t> Analysis of Logs tool:</a:t>
            </a:r>
          </a:p>
          <a:p>
            <a:r>
              <a:rPr lang="en-US" dirty="0"/>
              <a:t>http://pal.codeplex.com/</a:t>
            </a:r>
          </a:p>
          <a:p>
            <a:endParaRPr lang="en-US" dirty="0"/>
          </a:p>
        </p:txBody>
      </p:sp>
      <p:sp>
        <p:nvSpPr>
          <p:cNvPr id="4" name="Header Placeholder 3"/>
          <p:cNvSpPr>
            <a:spLocks noGrp="1"/>
          </p:cNvSpPr>
          <p:nvPr>
            <p:ph type="hdr" sz="quarter" idx="10"/>
          </p:nvPr>
        </p:nvSpPr>
        <p:spPr/>
        <p:txBody>
          <a:bodyPr/>
          <a:lstStyle/>
          <a:p>
            <a:r>
              <a:rPr lang="en-US"/>
              <a:t>Hyper-V Masterclass</a:t>
            </a:r>
            <a:endParaRPr lang="en-US" dirty="0"/>
          </a:p>
        </p:txBody>
      </p:sp>
      <p:sp>
        <p:nvSpPr>
          <p:cNvPr id="5" name="Slide Number Placeholder 4"/>
          <p:cNvSpPr>
            <a:spLocks noGrp="1"/>
          </p:cNvSpPr>
          <p:nvPr>
            <p:ph type="sldNum" sz="quarter" idx="11"/>
          </p:nvPr>
        </p:nvSpPr>
        <p:spPr/>
        <p:txBody>
          <a:bodyPr/>
          <a:lstStyle/>
          <a:p>
            <a:fld id="{A68DA28D-B023-4717-97F6-3C6B036E61DF}" type="slidenum">
              <a:rPr lang="en-US" smtClean="0"/>
              <a:t>15</a:t>
            </a:fld>
            <a:endParaRPr lang="en-US" dirty="0"/>
          </a:p>
        </p:txBody>
      </p:sp>
    </p:spTree>
    <p:extLst>
      <p:ext uri="{BB962C8B-B14F-4D97-AF65-F5344CB8AC3E}">
        <p14:creationId xmlns:p14="http://schemas.microsoft.com/office/powerpoint/2010/main" val="153103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Hyper-V Masterclass</a:t>
            </a:r>
            <a:endParaRPr lang="en-US" dirty="0"/>
          </a:p>
        </p:txBody>
      </p:sp>
      <p:sp>
        <p:nvSpPr>
          <p:cNvPr id="5" name="Slide Number Placeholder 4"/>
          <p:cNvSpPr>
            <a:spLocks noGrp="1"/>
          </p:cNvSpPr>
          <p:nvPr>
            <p:ph type="sldNum" sz="quarter" idx="11"/>
          </p:nvPr>
        </p:nvSpPr>
        <p:spPr/>
        <p:txBody>
          <a:bodyPr/>
          <a:lstStyle/>
          <a:p>
            <a:fld id="{A68DA28D-B023-4717-97F6-3C6B036E61DF}" type="slidenum">
              <a:rPr lang="en-US" smtClean="0"/>
              <a:t>16</a:t>
            </a:fld>
            <a:endParaRPr lang="en-US" dirty="0"/>
          </a:p>
        </p:txBody>
      </p:sp>
    </p:spTree>
    <p:extLst>
      <p:ext uri="{BB962C8B-B14F-4D97-AF65-F5344CB8AC3E}">
        <p14:creationId xmlns:p14="http://schemas.microsoft.com/office/powerpoint/2010/main" val="2247459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err="1"/>
              <a:t>systeminfo</a:t>
            </a:r>
            <a:endParaRPr lang="en-US" b="0" dirty="0"/>
          </a:p>
          <a:p>
            <a:endParaRPr lang="en-US" b="1" dirty="0"/>
          </a:p>
          <a:p>
            <a:r>
              <a:rPr lang="en-US" b="1" dirty="0"/>
              <a:t>SLAT</a:t>
            </a:r>
          </a:p>
          <a:p>
            <a:r>
              <a:rPr lang="en-US" dirty="0"/>
              <a:t>Intel Extended Page</a:t>
            </a:r>
            <a:r>
              <a:rPr lang="en-US" baseline="0" dirty="0"/>
              <a:t> Tables</a:t>
            </a:r>
          </a:p>
          <a:p>
            <a:r>
              <a:rPr lang="en-US" baseline="0" dirty="0"/>
              <a:t>AMD Nested Page Tables or Rapid Virtualization Indexing</a:t>
            </a:r>
            <a:endParaRPr lang="en-US" dirty="0"/>
          </a:p>
        </p:txBody>
      </p:sp>
      <p:sp>
        <p:nvSpPr>
          <p:cNvPr id="4" name="Slide Number Placeholder 3"/>
          <p:cNvSpPr>
            <a:spLocks noGrp="1"/>
          </p:cNvSpPr>
          <p:nvPr>
            <p:ph type="sldNum" sz="quarter" idx="10"/>
          </p:nvPr>
        </p:nvSpPr>
        <p:spPr/>
        <p:txBody>
          <a:bodyPr/>
          <a:lstStyle/>
          <a:p>
            <a:fld id="{A68DA28D-B023-4717-97F6-3C6B036E61DF}" type="slidenum">
              <a:rPr lang="en-US" smtClean="0"/>
              <a:t>17</a:t>
            </a:fld>
            <a:endParaRPr lang="en-US" dirty="0"/>
          </a:p>
        </p:txBody>
      </p:sp>
      <p:sp>
        <p:nvSpPr>
          <p:cNvPr id="5" name="Header Placeholder 4"/>
          <p:cNvSpPr>
            <a:spLocks noGrp="1"/>
          </p:cNvSpPr>
          <p:nvPr>
            <p:ph type="hdr" sz="quarter" idx="11"/>
          </p:nvPr>
        </p:nvSpPr>
        <p:spPr/>
        <p:txBody>
          <a:bodyPr/>
          <a:lstStyle/>
          <a:p>
            <a:r>
              <a:rPr lang="en-US"/>
              <a:t>Hyper-V Masterclass</a:t>
            </a:r>
            <a:endParaRPr lang="en-US" dirty="0"/>
          </a:p>
        </p:txBody>
      </p:sp>
    </p:spTree>
    <p:extLst>
      <p:ext uri="{BB962C8B-B14F-4D97-AF65-F5344CB8AC3E}">
        <p14:creationId xmlns:p14="http://schemas.microsoft.com/office/powerpoint/2010/main" val="3582734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when workload is similar in size to available host resources? What if you just create one</a:t>
            </a:r>
            <a:r>
              <a:rPr lang="en-US" baseline="0" dirty="0"/>
              <a:t> </a:t>
            </a:r>
            <a:r>
              <a:rPr lang="en-US" baseline="0" dirty="0" err="1"/>
              <a:t>VM</a:t>
            </a:r>
            <a:r>
              <a:rPr lang="en-US" baseline="0" dirty="0"/>
              <a:t>? How about for high availability?</a:t>
            </a:r>
            <a:endParaRPr lang="en-US" dirty="0"/>
          </a:p>
        </p:txBody>
      </p:sp>
      <p:sp>
        <p:nvSpPr>
          <p:cNvPr id="4" name="Header Placeholder 3"/>
          <p:cNvSpPr>
            <a:spLocks noGrp="1"/>
          </p:cNvSpPr>
          <p:nvPr>
            <p:ph type="hdr" sz="quarter" idx="10"/>
          </p:nvPr>
        </p:nvSpPr>
        <p:spPr/>
        <p:txBody>
          <a:bodyPr/>
          <a:lstStyle/>
          <a:p>
            <a:r>
              <a:rPr lang="en-US"/>
              <a:t>Hyper-V Masterclass</a:t>
            </a:r>
            <a:endParaRPr lang="en-US" dirty="0"/>
          </a:p>
        </p:txBody>
      </p:sp>
      <p:sp>
        <p:nvSpPr>
          <p:cNvPr id="5" name="Slide Number Placeholder 4"/>
          <p:cNvSpPr>
            <a:spLocks noGrp="1"/>
          </p:cNvSpPr>
          <p:nvPr>
            <p:ph type="sldNum" sz="quarter" idx="11"/>
          </p:nvPr>
        </p:nvSpPr>
        <p:spPr/>
        <p:txBody>
          <a:bodyPr/>
          <a:lstStyle/>
          <a:p>
            <a:fld id="{A68DA28D-B023-4717-97F6-3C6B036E61DF}" type="slidenum">
              <a:rPr lang="en-US" smtClean="0"/>
              <a:t>20</a:t>
            </a:fld>
            <a:endParaRPr lang="en-US" dirty="0"/>
          </a:p>
        </p:txBody>
      </p:sp>
    </p:spTree>
    <p:extLst>
      <p:ext uri="{BB962C8B-B14F-4D97-AF65-F5344CB8AC3E}">
        <p14:creationId xmlns:p14="http://schemas.microsoft.com/office/powerpoint/2010/main" val="3604301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Hyper-V Masterclass</a:t>
            </a:r>
            <a:endParaRPr lang="en-US" dirty="0"/>
          </a:p>
        </p:txBody>
      </p:sp>
      <p:sp>
        <p:nvSpPr>
          <p:cNvPr id="5" name="Slide Number Placeholder 4"/>
          <p:cNvSpPr>
            <a:spLocks noGrp="1"/>
          </p:cNvSpPr>
          <p:nvPr>
            <p:ph type="sldNum" sz="quarter" idx="11"/>
          </p:nvPr>
        </p:nvSpPr>
        <p:spPr/>
        <p:txBody>
          <a:bodyPr/>
          <a:lstStyle/>
          <a:p>
            <a:fld id="{A68DA28D-B023-4717-97F6-3C6B036E61DF}" type="slidenum">
              <a:rPr lang="en-US" smtClean="0"/>
              <a:t>21</a:t>
            </a:fld>
            <a:endParaRPr lang="en-US" dirty="0"/>
          </a:p>
        </p:txBody>
      </p:sp>
    </p:spTree>
    <p:extLst>
      <p:ext uri="{BB962C8B-B14F-4D97-AF65-F5344CB8AC3E}">
        <p14:creationId xmlns:p14="http://schemas.microsoft.com/office/powerpoint/2010/main" val="552930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Hyper-V Masterclass</a:t>
            </a:r>
            <a:endParaRPr lang="en-US" dirty="0"/>
          </a:p>
        </p:txBody>
      </p:sp>
      <p:sp>
        <p:nvSpPr>
          <p:cNvPr id="5" name="Slide Number Placeholder 4"/>
          <p:cNvSpPr>
            <a:spLocks noGrp="1"/>
          </p:cNvSpPr>
          <p:nvPr>
            <p:ph type="sldNum" sz="quarter" idx="11"/>
          </p:nvPr>
        </p:nvSpPr>
        <p:spPr/>
        <p:txBody>
          <a:bodyPr/>
          <a:lstStyle/>
          <a:p>
            <a:fld id="{A68DA28D-B023-4717-97F6-3C6B036E61DF}" type="slidenum">
              <a:rPr lang="en-US" smtClean="0"/>
              <a:t>22</a:t>
            </a:fld>
            <a:endParaRPr lang="en-US" dirty="0"/>
          </a:p>
        </p:txBody>
      </p:sp>
    </p:spTree>
    <p:extLst>
      <p:ext uri="{BB962C8B-B14F-4D97-AF65-F5344CB8AC3E}">
        <p14:creationId xmlns:p14="http://schemas.microsoft.com/office/powerpoint/2010/main" val="3451819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Listed</a:t>
            </a:r>
            <a:r>
              <a:rPr lang="en-US" baseline="0" dirty="0"/>
              <a:t> are various benefits of virtualization.</a:t>
            </a:r>
            <a:endParaRPr lang="en-US" dirty="0"/>
          </a:p>
        </p:txBody>
      </p:sp>
      <p:sp>
        <p:nvSpPr>
          <p:cNvPr id="4" name="Header Placeholder 3"/>
          <p:cNvSpPr>
            <a:spLocks noGrp="1"/>
          </p:cNvSpPr>
          <p:nvPr>
            <p:ph type="hdr" sz="quarter" idx="10"/>
          </p:nvPr>
        </p:nvSpPr>
        <p:spPr/>
        <p:txBody>
          <a:bodyPr/>
          <a:lstStyle/>
          <a:p>
            <a:r>
              <a:rPr lang="en-US"/>
              <a:t>Hyper-V Masterclass</a:t>
            </a:r>
            <a:endParaRPr lang="en-US" dirty="0"/>
          </a:p>
        </p:txBody>
      </p:sp>
      <p:sp>
        <p:nvSpPr>
          <p:cNvPr id="5" name="Slide Number Placeholder 4"/>
          <p:cNvSpPr>
            <a:spLocks noGrp="1"/>
          </p:cNvSpPr>
          <p:nvPr>
            <p:ph type="sldNum" sz="quarter" idx="11"/>
          </p:nvPr>
        </p:nvSpPr>
        <p:spPr/>
        <p:txBody>
          <a:bodyPr/>
          <a:lstStyle/>
          <a:p>
            <a:fld id="{A68DA28D-B023-4717-97F6-3C6B036E61DF}" type="slidenum">
              <a:rPr lang="en-US" smtClean="0"/>
              <a:t>3</a:t>
            </a:fld>
            <a:endParaRPr lang="en-US" dirty="0"/>
          </a:p>
        </p:txBody>
      </p:sp>
    </p:spTree>
    <p:extLst>
      <p:ext uri="{BB962C8B-B14F-4D97-AF65-F5344CB8AC3E}">
        <p14:creationId xmlns:p14="http://schemas.microsoft.com/office/powerpoint/2010/main" val="1163306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http://code.msdn.microsoft.com/Hyper-V-Remote-Management-26d127c6</a:t>
            </a:r>
          </a:p>
          <a:p>
            <a:endParaRPr lang="en-US" dirty="0"/>
          </a:p>
          <a:p>
            <a:r>
              <a:rPr lang="en-US" dirty="0"/>
              <a:t>See Hyper-V Security Guide: http://technet.microsoft.com/en-us/solutionaccelerators/cc197910</a:t>
            </a:r>
          </a:p>
          <a:p>
            <a:endParaRPr lang="en-US" dirty="0"/>
          </a:p>
          <a:p>
            <a:r>
              <a:rPr lang="en-US" dirty="0"/>
              <a:t>Anti-virus exclusions for Hyper-V Hosts:</a:t>
            </a:r>
          </a:p>
          <a:p>
            <a:r>
              <a:rPr lang="en-US" dirty="0"/>
              <a:t>http://social.technet.microsoft.com/wiki/contents/articles/2179.hyper-v-anti-virus-exclusions-for-hyper-v-hosts.aspx</a:t>
            </a:r>
          </a:p>
          <a:p>
            <a:endParaRPr lang="en-US" dirty="0"/>
          </a:p>
        </p:txBody>
      </p:sp>
      <p:sp>
        <p:nvSpPr>
          <p:cNvPr id="4" name="Header Placeholder 3"/>
          <p:cNvSpPr>
            <a:spLocks noGrp="1"/>
          </p:cNvSpPr>
          <p:nvPr>
            <p:ph type="hdr" sz="quarter" idx="10"/>
          </p:nvPr>
        </p:nvSpPr>
        <p:spPr/>
        <p:txBody>
          <a:bodyPr/>
          <a:lstStyle/>
          <a:p>
            <a:r>
              <a:rPr lang="en-US"/>
              <a:t>Hyper-V Masterclass</a:t>
            </a:r>
            <a:endParaRPr lang="en-US" dirty="0"/>
          </a:p>
        </p:txBody>
      </p:sp>
      <p:sp>
        <p:nvSpPr>
          <p:cNvPr id="5" name="Slide Number Placeholder 4"/>
          <p:cNvSpPr>
            <a:spLocks noGrp="1"/>
          </p:cNvSpPr>
          <p:nvPr>
            <p:ph type="sldNum" sz="quarter" idx="11"/>
          </p:nvPr>
        </p:nvSpPr>
        <p:spPr/>
        <p:txBody>
          <a:bodyPr/>
          <a:lstStyle/>
          <a:p>
            <a:fld id="{A68DA28D-B023-4717-97F6-3C6B036E61DF}" type="slidenum">
              <a:rPr lang="en-US" smtClean="0"/>
              <a:t>23</a:t>
            </a:fld>
            <a:endParaRPr lang="en-US" dirty="0"/>
          </a:p>
        </p:txBody>
      </p:sp>
    </p:spTree>
    <p:extLst>
      <p:ext uri="{BB962C8B-B14F-4D97-AF65-F5344CB8AC3E}">
        <p14:creationId xmlns:p14="http://schemas.microsoft.com/office/powerpoint/2010/main" val="3478409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Hyper-V Masterclass</a:t>
            </a:r>
            <a:endParaRPr lang="en-US" dirty="0"/>
          </a:p>
        </p:txBody>
      </p:sp>
      <p:sp>
        <p:nvSpPr>
          <p:cNvPr id="5" name="Slide Number Placeholder 4"/>
          <p:cNvSpPr>
            <a:spLocks noGrp="1"/>
          </p:cNvSpPr>
          <p:nvPr>
            <p:ph type="sldNum" sz="quarter" idx="11"/>
          </p:nvPr>
        </p:nvSpPr>
        <p:spPr/>
        <p:txBody>
          <a:bodyPr/>
          <a:lstStyle/>
          <a:p>
            <a:fld id="{A68DA28D-B023-4717-97F6-3C6B036E61DF}" type="slidenum">
              <a:rPr lang="en-US" smtClean="0"/>
              <a:t>24</a:t>
            </a:fld>
            <a:endParaRPr lang="en-US" dirty="0"/>
          </a:p>
        </p:txBody>
      </p:sp>
    </p:spTree>
    <p:extLst>
      <p:ext uri="{BB962C8B-B14F-4D97-AF65-F5344CB8AC3E}">
        <p14:creationId xmlns:p14="http://schemas.microsoft.com/office/powerpoint/2010/main" val="814364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Hyper-V Masterclass</a:t>
            </a:r>
            <a:endParaRPr lang="en-US" dirty="0"/>
          </a:p>
        </p:txBody>
      </p:sp>
      <p:sp>
        <p:nvSpPr>
          <p:cNvPr id="5" name="Slide Number Placeholder 4"/>
          <p:cNvSpPr>
            <a:spLocks noGrp="1"/>
          </p:cNvSpPr>
          <p:nvPr>
            <p:ph type="sldNum" sz="quarter" idx="11"/>
          </p:nvPr>
        </p:nvSpPr>
        <p:spPr/>
        <p:txBody>
          <a:bodyPr/>
          <a:lstStyle/>
          <a:p>
            <a:fld id="{A68DA28D-B023-4717-97F6-3C6B036E61DF}" type="slidenum">
              <a:rPr lang="en-US" smtClean="0"/>
              <a:t>25</a:t>
            </a:fld>
            <a:endParaRPr lang="en-US" dirty="0"/>
          </a:p>
        </p:txBody>
      </p:sp>
    </p:spTree>
    <p:extLst>
      <p:ext uri="{BB962C8B-B14F-4D97-AF65-F5344CB8AC3E}">
        <p14:creationId xmlns:p14="http://schemas.microsoft.com/office/powerpoint/2010/main" val="3506862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Virtualization itself can be defined as abstraction</a:t>
            </a:r>
            <a:r>
              <a:rPr lang="en-US" baseline="0" dirty="0"/>
              <a:t> of layers of a computer system.</a:t>
            </a:r>
            <a:endParaRPr lang="en-US" dirty="0"/>
          </a:p>
        </p:txBody>
      </p:sp>
      <p:sp>
        <p:nvSpPr>
          <p:cNvPr id="4" name="Header Placeholder 3"/>
          <p:cNvSpPr>
            <a:spLocks noGrp="1"/>
          </p:cNvSpPr>
          <p:nvPr>
            <p:ph type="hdr" sz="quarter" idx="10"/>
          </p:nvPr>
        </p:nvSpPr>
        <p:spPr/>
        <p:txBody>
          <a:bodyPr/>
          <a:lstStyle/>
          <a:p>
            <a:r>
              <a:rPr lang="en-US"/>
              <a:t>Hyper-V Masterclass</a:t>
            </a:r>
            <a:endParaRPr lang="en-US" dirty="0"/>
          </a:p>
        </p:txBody>
      </p:sp>
      <p:sp>
        <p:nvSpPr>
          <p:cNvPr id="5" name="Slide Number Placeholder 4"/>
          <p:cNvSpPr>
            <a:spLocks noGrp="1"/>
          </p:cNvSpPr>
          <p:nvPr>
            <p:ph type="sldNum" sz="quarter" idx="11"/>
          </p:nvPr>
        </p:nvSpPr>
        <p:spPr/>
        <p:txBody>
          <a:bodyPr/>
          <a:lstStyle/>
          <a:p>
            <a:fld id="{A68DA28D-B023-4717-97F6-3C6B036E61DF}" type="slidenum">
              <a:rPr lang="en-US" smtClean="0"/>
              <a:t>4</a:t>
            </a:fld>
            <a:endParaRPr lang="en-US" dirty="0"/>
          </a:p>
        </p:txBody>
      </p:sp>
    </p:spTree>
    <p:extLst>
      <p:ext uri="{BB962C8B-B14F-4D97-AF65-F5344CB8AC3E}">
        <p14:creationId xmlns:p14="http://schemas.microsoft.com/office/powerpoint/2010/main" val="2870784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Hyper-V Masterclass</a:t>
            </a:r>
            <a:endParaRPr lang="en-US" dirty="0"/>
          </a:p>
        </p:txBody>
      </p:sp>
      <p:sp>
        <p:nvSpPr>
          <p:cNvPr id="36868" name="Rectangle 7"/>
          <p:cNvSpPr>
            <a:spLocks noGrp="1" noChangeArrowheads="1"/>
          </p:cNvSpPr>
          <p:nvPr>
            <p:ph type="sldNum" sz="quarter" idx="5"/>
          </p:nvPr>
        </p:nvSpPr>
        <p:spPr>
          <a:noFill/>
        </p:spPr>
        <p:txBody>
          <a:bodyPr/>
          <a:lstStyle/>
          <a:p>
            <a:fld id="{BC7C9642-41E0-4462-BD7D-BDB8834CD684}" type="slidenum">
              <a:rPr lang="en-US"/>
              <a:pPr/>
              <a:t>5</a:t>
            </a:fld>
            <a:endParaRPr lang="en-US" dirty="0"/>
          </a:p>
        </p:txBody>
      </p:sp>
      <p:sp>
        <p:nvSpPr>
          <p:cNvPr id="36869" name="Rectangle 2"/>
          <p:cNvSpPr>
            <a:spLocks noGrp="1" noRot="1" noChangeAspect="1" noChangeArrowheads="1" noTextEdit="1"/>
          </p:cNvSpPr>
          <p:nvPr>
            <p:ph type="sldImg"/>
          </p:nvPr>
        </p:nvSpPr>
        <p:spPr>
          <a:ln/>
        </p:spPr>
      </p:sp>
      <p:sp>
        <p:nvSpPr>
          <p:cNvPr id="36870" name="Rectangle 6"/>
          <p:cNvSpPr>
            <a:spLocks noGrp="1" noChangeArrowheads="1"/>
          </p:cNvSpPr>
          <p:nvPr>
            <p:ph type="body" idx="1"/>
          </p:nvPr>
        </p:nvSpPr>
        <p:spPr>
          <a:xfrm>
            <a:off x="314325" y="2453617"/>
            <a:ext cx="6286500" cy="7366025"/>
          </a:xfrm>
          <a:noFill/>
          <a:ln/>
        </p:spPr>
        <p:txBody>
          <a:bodyPr/>
          <a:lstStyle/>
          <a:p>
            <a:pPr eaLnBrk="1" hangingPunct="1"/>
            <a:r>
              <a:rPr lang="en-US" dirty="0"/>
              <a:t>There are many types of virtualization in use in IT.</a:t>
            </a:r>
          </a:p>
        </p:txBody>
      </p:sp>
    </p:spTree>
    <p:extLst>
      <p:ext uri="{BB962C8B-B14F-4D97-AF65-F5344CB8AC3E}">
        <p14:creationId xmlns:p14="http://schemas.microsoft.com/office/powerpoint/2010/main" val="847814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Hosted</a:t>
            </a:r>
            <a:r>
              <a:rPr lang="en-US" baseline="0" dirty="0"/>
              <a:t> versus native hypervisor architecture. A h</a:t>
            </a:r>
            <a:r>
              <a:rPr lang="en-US" dirty="0"/>
              <a:t>ypervisor is a layer of software that sits below one or more operating systems. Its primary job is to provide isolated execution environments called partitions. The hypervisor controls and arbitrates access to the underlying hardware.</a:t>
            </a:r>
          </a:p>
        </p:txBody>
      </p:sp>
      <p:sp>
        <p:nvSpPr>
          <p:cNvPr id="4" name="Header Placeholder 3"/>
          <p:cNvSpPr>
            <a:spLocks noGrp="1"/>
          </p:cNvSpPr>
          <p:nvPr>
            <p:ph type="hdr" sz="quarter" idx="10"/>
          </p:nvPr>
        </p:nvSpPr>
        <p:spPr/>
        <p:txBody>
          <a:bodyPr/>
          <a:lstStyle/>
          <a:p>
            <a:r>
              <a:rPr lang="en-US"/>
              <a:t>Hyper-V Masterclass</a:t>
            </a:r>
            <a:endParaRPr lang="en-US" dirty="0"/>
          </a:p>
        </p:txBody>
      </p:sp>
      <p:sp>
        <p:nvSpPr>
          <p:cNvPr id="5" name="Slide Number Placeholder 4"/>
          <p:cNvSpPr>
            <a:spLocks noGrp="1"/>
          </p:cNvSpPr>
          <p:nvPr>
            <p:ph type="sldNum" sz="quarter" idx="11"/>
          </p:nvPr>
        </p:nvSpPr>
        <p:spPr/>
        <p:txBody>
          <a:bodyPr/>
          <a:lstStyle/>
          <a:p>
            <a:fld id="{A68DA28D-B023-4717-97F6-3C6B036E61DF}" type="slidenum">
              <a:rPr lang="en-US" smtClean="0"/>
              <a:t>6</a:t>
            </a:fld>
            <a:endParaRPr lang="en-US" dirty="0"/>
          </a:p>
        </p:txBody>
      </p:sp>
    </p:spTree>
    <p:extLst>
      <p:ext uri="{BB962C8B-B14F-4D97-AF65-F5344CB8AC3E}">
        <p14:creationId xmlns:p14="http://schemas.microsoft.com/office/powerpoint/2010/main" val="42008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000" dirty="0"/>
              <a:t>Different implementations of native hypervisors.</a:t>
            </a:r>
          </a:p>
        </p:txBody>
      </p:sp>
      <p:sp>
        <p:nvSpPr>
          <p:cNvPr id="4" name="Header Placeholder 3"/>
          <p:cNvSpPr>
            <a:spLocks noGrp="1"/>
          </p:cNvSpPr>
          <p:nvPr>
            <p:ph type="hdr" sz="quarter" idx="10"/>
          </p:nvPr>
        </p:nvSpPr>
        <p:spPr/>
        <p:txBody>
          <a:bodyPr/>
          <a:lstStyle/>
          <a:p>
            <a:r>
              <a:rPr lang="en-US"/>
              <a:t>Hyper-V Masterclass</a:t>
            </a:r>
            <a:endParaRPr lang="en-US" dirty="0"/>
          </a:p>
        </p:txBody>
      </p:sp>
      <p:sp>
        <p:nvSpPr>
          <p:cNvPr id="6" name="Slide Number Placeholder 5"/>
          <p:cNvSpPr>
            <a:spLocks noGrp="1"/>
          </p:cNvSpPr>
          <p:nvPr>
            <p:ph type="sldNum" sz="quarter" idx="12"/>
          </p:nvPr>
        </p:nvSpPr>
        <p:spPr/>
        <p:txBody>
          <a:bodyPr/>
          <a:lstStyle/>
          <a:p>
            <a:pPr>
              <a:defRPr/>
            </a:pPr>
            <a:fld id="{D1D3FECF-E488-43F4-936F-FA63C21B7D11}" type="slidenum">
              <a:rPr lang="en-US" smtClean="0"/>
              <a:pPr>
                <a:defRPr/>
              </a:pPr>
              <a:t>7</a:t>
            </a:fld>
            <a:endParaRPr lang="en-US" dirty="0"/>
          </a:p>
        </p:txBody>
      </p:sp>
    </p:spTree>
    <p:extLst>
      <p:ext uri="{BB962C8B-B14F-4D97-AF65-F5344CB8AC3E}">
        <p14:creationId xmlns:p14="http://schemas.microsoft.com/office/powerpoint/2010/main" val="2951432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000" dirty="0"/>
              <a:t>https://docs.microsoft.com/en-us/virtualization/windowscontainers/manage-containers/hyperv-container</a:t>
            </a:r>
          </a:p>
          <a:p>
            <a:pPr>
              <a:buNone/>
            </a:pPr>
            <a:r>
              <a:rPr lang="en-US" sz="1000" dirty="0"/>
              <a:t>https://www.docker.com/docker-desktop/getting-started-for-windows</a:t>
            </a:r>
          </a:p>
          <a:p>
            <a:pPr>
              <a:buNone/>
            </a:pPr>
            <a:endParaRPr lang="en-US" sz="1000" dirty="0"/>
          </a:p>
        </p:txBody>
      </p:sp>
      <p:sp>
        <p:nvSpPr>
          <p:cNvPr id="4" name="Header Placeholder 3"/>
          <p:cNvSpPr>
            <a:spLocks noGrp="1"/>
          </p:cNvSpPr>
          <p:nvPr>
            <p:ph type="hdr" sz="quarter" idx="10"/>
          </p:nvPr>
        </p:nvSpPr>
        <p:spPr/>
        <p:txBody>
          <a:bodyPr/>
          <a:lstStyle/>
          <a:p>
            <a:r>
              <a:rPr lang="en-US"/>
              <a:t>Hyper-V Masterclass</a:t>
            </a:r>
            <a:endParaRPr lang="en-US" dirty="0"/>
          </a:p>
        </p:txBody>
      </p:sp>
      <p:sp>
        <p:nvSpPr>
          <p:cNvPr id="6" name="Slide Number Placeholder 5"/>
          <p:cNvSpPr>
            <a:spLocks noGrp="1"/>
          </p:cNvSpPr>
          <p:nvPr>
            <p:ph type="sldNum" sz="quarter" idx="12"/>
          </p:nvPr>
        </p:nvSpPr>
        <p:spPr/>
        <p:txBody>
          <a:bodyPr/>
          <a:lstStyle/>
          <a:p>
            <a:pPr>
              <a:defRPr/>
            </a:pPr>
            <a:fld id="{D1D3FECF-E488-43F4-936F-FA63C21B7D11}" type="slidenum">
              <a:rPr lang="en-US" smtClean="0"/>
              <a:pPr>
                <a:defRPr/>
              </a:pPr>
              <a:t>8</a:t>
            </a:fld>
            <a:endParaRPr lang="en-US" dirty="0"/>
          </a:p>
        </p:txBody>
      </p:sp>
    </p:spTree>
    <p:extLst>
      <p:ext uri="{BB962C8B-B14F-4D97-AF65-F5344CB8AC3E}">
        <p14:creationId xmlns:p14="http://schemas.microsoft.com/office/powerpoint/2010/main" val="2821111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Hyper-V Masterclass</a:t>
            </a:r>
            <a:endParaRPr lang="en-US" dirty="0"/>
          </a:p>
        </p:txBody>
      </p:sp>
      <p:sp>
        <p:nvSpPr>
          <p:cNvPr id="5" name="Slide Number Placeholder 4"/>
          <p:cNvSpPr>
            <a:spLocks noGrp="1"/>
          </p:cNvSpPr>
          <p:nvPr>
            <p:ph type="sldNum" sz="quarter" idx="11"/>
          </p:nvPr>
        </p:nvSpPr>
        <p:spPr/>
        <p:txBody>
          <a:bodyPr/>
          <a:lstStyle/>
          <a:p>
            <a:fld id="{A68DA28D-B023-4717-97F6-3C6B036E61DF}" type="slidenum">
              <a:rPr lang="en-US" smtClean="0"/>
              <a:t>9</a:t>
            </a:fld>
            <a:endParaRPr lang="en-US" dirty="0"/>
          </a:p>
        </p:txBody>
      </p:sp>
    </p:spTree>
    <p:extLst>
      <p:ext uri="{BB962C8B-B14F-4D97-AF65-F5344CB8AC3E}">
        <p14:creationId xmlns:p14="http://schemas.microsoft.com/office/powerpoint/2010/main" val="1794145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in the parent partition, the host operating system contains a virtualization stack, which includes</a:t>
            </a:r>
            <a:r>
              <a:rPr lang="en-US" baseline="0" dirty="0"/>
              <a:t> the Virtual Machine Management Service and worker processes for each running </a:t>
            </a:r>
            <a:r>
              <a:rPr lang="en-US" baseline="0" dirty="0" err="1"/>
              <a:t>VM</a:t>
            </a:r>
            <a:r>
              <a:rPr lang="en-US" baseline="0" dirty="0"/>
              <a:t>. There provide functionality for management and for calls made from enlightened guest operating systems. Guest OSes that do not have the Integration Services installed make calls straight to the layer below, where they are handled by the hypervisor.</a:t>
            </a:r>
            <a:endParaRPr lang="en-US" dirty="0"/>
          </a:p>
        </p:txBody>
      </p:sp>
      <p:sp>
        <p:nvSpPr>
          <p:cNvPr id="4" name="Slide Number Placeholder 3"/>
          <p:cNvSpPr>
            <a:spLocks noGrp="1"/>
          </p:cNvSpPr>
          <p:nvPr>
            <p:ph type="sldNum" sz="quarter" idx="10"/>
          </p:nvPr>
        </p:nvSpPr>
        <p:spPr/>
        <p:txBody>
          <a:bodyPr/>
          <a:lstStyle/>
          <a:p>
            <a:fld id="{A68DA28D-B023-4717-97F6-3C6B036E61DF}" type="slidenum">
              <a:rPr lang="en-US" smtClean="0"/>
              <a:t>10</a:t>
            </a:fld>
            <a:endParaRPr lang="en-US" dirty="0"/>
          </a:p>
        </p:txBody>
      </p:sp>
      <p:sp>
        <p:nvSpPr>
          <p:cNvPr id="5" name="Header Placeholder 4"/>
          <p:cNvSpPr>
            <a:spLocks noGrp="1"/>
          </p:cNvSpPr>
          <p:nvPr>
            <p:ph type="hdr" sz="quarter" idx="11"/>
          </p:nvPr>
        </p:nvSpPr>
        <p:spPr/>
        <p:txBody>
          <a:bodyPr/>
          <a:lstStyle/>
          <a:p>
            <a:r>
              <a:rPr lang="en-US"/>
              <a:t>Hyper-V Masterclass</a:t>
            </a:r>
            <a:endParaRPr lang="en-US" dirty="0"/>
          </a:p>
        </p:txBody>
      </p:sp>
    </p:spTree>
    <p:extLst>
      <p:ext uri="{BB962C8B-B14F-4D97-AF65-F5344CB8AC3E}">
        <p14:creationId xmlns:p14="http://schemas.microsoft.com/office/powerpoint/2010/main" val="2340179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1B4A1F-EF7E-4581-B162-1F26A69038CB}" type="datetimeFigureOut">
              <a:rPr lang="en-US" smtClean="0"/>
              <a:t>2020-08-13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8FB248-D60A-4157-AA3B-E79FB466917C}" type="slidenum">
              <a:rPr lang="en-US" smtClean="0"/>
              <a:t>‹#›</a:t>
            </a:fld>
            <a:endParaRPr lang="en-US" dirty="0"/>
          </a:p>
        </p:txBody>
      </p:sp>
    </p:spTree>
    <p:extLst>
      <p:ext uri="{BB962C8B-B14F-4D97-AF65-F5344CB8AC3E}">
        <p14:creationId xmlns:p14="http://schemas.microsoft.com/office/powerpoint/2010/main" val="1570792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1B4A1F-EF7E-4581-B162-1F26A69038CB}" type="datetimeFigureOut">
              <a:rPr lang="en-US" smtClean="0"/>
              <a:t>2020-08-13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8FB248-D60A-4157-AA3B-E79FB466917C}" type="slidenum">
              <a:rPr lang="en-US" smtClean="0"/>
              <a:t>‹#›</a:t>
            </a:fld>
            <a:endParaRPr lang="en-US" dirty="0"/>
          </a:p>
        </p:txBody>
      </p:sp>
    </p:spTree>
    <p:extLst>
      <p:ext uri="{BB962C8B-B14F-4D97-AF65-F5344CB8AC3E}">
        <p14:creationId xmlns:p14="http://schemas.microsoft.com/office/powerpoint/2010/main" val="4616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1B4A1F-EF7E-4581-B162-1F26A69038CB}" type="datetimeFigureOut">
              <a:rPr lang="en-US" smtClean="0"/>
              <a:t>2020-08-13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8FB248-D60A-4157-AA3B-E79FB466917C}" type="slidenum">
              <a:rPr lang="en-US" smtClean="0"/>
              <a:t>‹#›</a:t>
            </a:fld>
            <a:endParaRPr lang="en-US" dirty="0"/>
          </a:p>
        </p:txBody>
      </p:sp>
    </p:spTree>
    <p:extLst>
      <p:ext uri="{BB962C8B-B14F-4D97-AF65-F5344CB8AC3E}">
        <p14:creationId xmlns:p14="http://schemas.microsoft.com/office/powerpoint/2010/main" val="3946758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1B4A1F-EF7E-4581-B162-1F26A69038CB}" type="datetimeFigureOut">
              <a:rPr lang="en-US" smtClean="0"/>
              <a:t>2020-08-13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8FB248-D60A-4157-AA3B-E79FB466917C}" type="slidenum">
              <a:rPr lang="en-US" smtClean="0"/>
              <a:t>‹#›</a:t>
            </a:fld>
            <a:endParaRPr lang="en-US" dirty="0"/>
          </a:p>
        </p:txBody>
      </p:sp>
      <p:sp>
        <p:nvSpPr>
          <p:cNvPr id="8" name="Text Placeholder 2"/>
          <p:cNvSpPr>
            <a:spLocks noGrp="1"/>
          </p:cNvSpPr>
          <p:nvPr>
            <p:ph idx="1"/>
          </p:nvPr>
        </p:nvSpPr>
        <p:spPr>
          <a:xfrm>
            <a:off x="628650" y="1121664"/>
            <a:ext cx="7886700" cy="50552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096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1B4A1F-EF7E-4581-B162-1F26A69038CB}" type="datetimeFigureOut">
              <a:rPr lang="en-US" smtClean="0"/>
              <a:t>2020-08-13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8FB248-D60A-4157-AA3B-E79FB466917C}" type="slidenum">
              <a:rPr lang="en-US" smtClean="0"/>
              <a:t>‹#›</a:t>
            </a:fld>
            <a:endParaRPr lang="en-US" dirty="0"/>
          </a:p>
        </p:txBody>
      </p:sp>
    </p:spTree>
    <p:extLst>
      <p:ext uri="{BB962C8B-B14F-4D97-AF65-F5344CB8AC3E}">
        <p14:creationId xmlns:p14="http://schemas.microsoft.com/office/powerpoint/2010/main" val="131888110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1B4A1F-EF7E-4581-B162-1F26A69038CB}" type="datetimeFigureOut">
              <a:rPr lang="en-US" smtClean="0"/>
              <a:t>2020-08-13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8FB248-D60A-4157-AA3B-E79FB466917C}" type="slidenum">
              <a:rPr lang="en-US" smtClean="0"/>
              <a:t>‹#›</a:t>
            </a:fld>
            <a:endParaRPr lang="en-US" dirty="0"/>
          </a:p>
        </p:txBody>
      </p:sp>
    </p:spTree>
    <p:extLst>
      <p:ext uri="{BB962C8B-B14F-4D97-AF65-F5344CB8AC3E}">
        <p14:creationId xmlns:p14="http://schemas.microsoft.com/office/powerpoint/2010/main" val="4123929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1B4A1F-EF7E-4581-B162-1F26A69038CB}" type="datetimeFigureOut">
              <a:rPr lang="en-US" smtClean="0"/>
              <a:t>2020-08-13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88FB248-D60A-4157-AA3B-E79FB466917C}" type="slidenum">
              <a:rPr lang="en-US" smtClean="0"/>
              <a:t>‹#›</a:t>
            </a:fld>
            <a:endParaRPr lang="en-US" dirty="0"/>
          </a:p>
        </p:txBody>
      </p:sp>
      <p:sp>
        <p:nvSpPr>
          <p:cNvPr id="10" name="Title 1"/>
          <p:cNvSpPr>
            <a:spLocks noGrp="1"/>
          </p:cNvSpPr>
          <p:nvPr>
            <p:ph type="title"/>
          </p:nvPr>
        </p:nvSpPr>
        <p:spPr>
          <a:xfrm>
            <a:off x="0" y="0"/>
            <a:ext cx="7886700" cy="877824"/>
          </a:xfrm>
        </p:spPr>
        <p:txBody>
          <a:bodyPr/>
          <a:lstStyle/>
          <a:p>
            <a:r>
              <a:rPr lang="en-US" dirty="0"/>
              <a:t>Click to edit Master title style</a:t>
            </a:r>
          </a:p>
        </p:txBody>
      </p:sp>
    </p:spTree>
    <p:extLst>
      <p:ext uri="{BB962C8B-B14F-4D97-AF65-F5344CB8AC3E}">
        <p14:creationId xmlns:p14="http://schemas.microsoft.com/office/powerpoint/2010/main" val="287397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B1B4A1F-EF7E-4581-B162-1F26A69038CB}" type="datetimeFigureOut">
              <a:rPr lang="en-US" smtClean="0"/>
              <a:t>2020-08-13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88FB248-D60A-4157-AA3B-E79FB466917C}" type="slidenum">
              <a:rPr lang="en-US" smtClean="0"/>
              <a:t>‹#›</a:t>
            </a:fld>
            <a:endParaRPr lang="en-US" dirty="0"/>
          </a:p>
        </p:txBody>
      </p:sp>
    </p:spTree>
    <p:extLst>
      <p:ext uri="{BB962C8B-B14F-4D97-AF65-F5344CB8AC3E}">
        <p14:creationId xmlns:p14="http://schemas.microsoft.com/office/powerpoint/2010/main" val="3053285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1B4A1F-EF7E-4581-B162-1F26A69038CB}" type="datetimeFigureOut">
              <a:rPr lang="en-US" smtClean="0"/>
              <a:t>2020-08-13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88FB248-D60A-4157-AA3B-E79FB466917C}" type="slidenum">
              <a:rPr lang="en-US" smtClean="0"/>
              <a:t>‹#›</a:t>
            </a:fld>
            <a:endParaRPr lang="en-US" dirty="0"/>
          </a:p>
        </p:txBody>
      </p:sp>
    </p:spTree>
    <p:extLst>
      <p:ext uri="{BB962C8B-B14F-4D97-AF65-F5344CB8AC3E}">
        <p14:creationId xmlns:p14="http://schemas.microsoft.com/office/powerpoint/2010/main" val="902450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1B4A1F-EF7E-4581-B162-1F26A69038CB}" type="datetimeFigureOut">
              <a:rPr lang="en-US" smtClean="0"/>
              <a:t>2020-08-13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8FB248-D60A-4157-AA3B-E79FB466917C}" type="slidenum">
              <a:rPr lang="en-US" smtClean="0"/>
              <a:t>‹#›</a:t>
            </a:fld>
            <a:endParaRPr lang="en-US" dirty="0"/>
          </a:p>
        </p:txBody>
      </p:sp>
    </p:spTree>
    <p:extLst>
      <p:ext uri="{BB962C8B-B14F-4D97-AF65-F5344CB8AC3E}">
        <p14:creationId xmlns:p14="http://schemas.microsoft.com/office/powerpoint/2010/main" val="426052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1B4A1F-EF7E-4581-B162-1F26A69038CB}" type="datetimeFigureOut">
              <a:rPr lang="en-US" smtClean="0"/>
              <a:t>2020-08-13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8FB248-D60A-4157-AA3B-E79FB466917C}" type="slidenum">
              <a:rPr lang="en-US" smtClean="0"/>
              <a:t>‹#›</a:t>
            </a:fld>
            <a:endParaRPr lang="en-US" dirty="0"/>
          </a:p>
        </p:txBody>
      </p:sp>
    </p:spTree>
    <p:extLst>
      <p:ext uri="{BB962C8B-B14F-4D97-AF65-F5344CB8AC3E}">
        <p14:creationId xmlns:p14="http://schemas.microsoft.com/office/powerpoint/2010/main" val="2466398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877824"/>
          </a:xfrm>
          <a:prstGeom prst="rect">
            <a:avLst/>
          </a:prstGeom>
        </p:spPr>
        <p:txBody>
          <a:bodyPr vert="horz" wrap="none" lIns="0" tIns="0" rIns="0" bIns="45720" rtlCol="0" anchor="ctr">
            <a:noAutofit/>
          </a:bodyPr>
          <a:lstStyle/>
          <a:p>
            <a:r>
              <a:rPr lang="en-US" dirty="0"/>
              <a:t>Click to edit Master title style</a:t>
            </a:r>
          </a:p>
        </p:txBody>
      </p:sp>
      <p:sp>
        <p:nvSpPr>
          <p:cNvPr id="3" name="Text Placeholder 2"/>
          <p:cNvSpPr>
            <a:spLocks noGrp="1"/>
          </p:cNvSpPr>
          <p:nvPr>
            <p:ph type="body" idx="1"/>
          </p:nvPr>
        </p:nvSpPr>
        <p:spPr>
          <a:xfrm>
            <a:off x="295918" y="1089438"/>
            <a:ext cx="8552164" cy="50552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1B4A1F-EF7E-4581-B162-1F26A69038CB}" type="datetimeFigureOut">
              <a:rPr lang="en-US" smtClean="0"/>
              <a:t>2020-08-13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FB248-D60A-4157-AA3B-E79FB466917C}" type="slidenum">
              <a:rPr lang="en-US" smtClean="0"/>
              <a:t>‹#›</a:t>
            </a:fld>
            <a:endParaRPr lang="en-US" dirty="0"/>
          </a:p>
        </p:txBody>
      </p:sp>
    </p:spTree>
    <p:extLst>
      <p:ext uri="{BB962C8B-B14F-4D97-AF65-F5344CB8AC3E}">
        <p14:creationId xmlns:p14="http://schemas.microsoft.com/office/powerpoint/2010/main" val="835204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7200" kern="1200">
          <a:solidFill>
            <a:schemeClr val="accent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120000"/>
        </a:lnSpc>
        <a:spcBef>
          <a:spcPts val="12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code.msdn.microsoft.com/Hyper-V-Remote-Management-26d127c6"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16469"/>
            <a:ext cx="9065173" cy="3343973"/>
          </a:xfrm>
        </p:spPr>
        <p:txBody>
          <a:bodyPr anchor="t">
            <a:noAutofit/>
          </a:bodyPr>
          <a:lstStyle/>
          <a:p>
            <a:r>
              <a:rPr lang="en-US" sz="14475" spc="-450" dirty="0">
                <a:solidFill>
                  <a:schemeClr val="bg1">
                    <a:lumMod val="85000"/>
                  </a:schemeClr>
                </a:solidFill>
                <a:latin typeface="Segoe UI" panose="020B0502040204020203" pitchFamily="34" charset="0"/>
                <a:cs typeface="Segoe UI" panose="020B0502040204020203" pitchFamily="34" charset="0"/>
              </a:rPr>
              <a:t>Welcome!</a:t>
            </a:r>
          </a:p>
        </p:txBody>
      </p:sp>
      <p:sp>
        <p:nvSpPr>
          <p:cNvPr id="3" name="Subtitle 2"/>
          <p:cNvSpPr>
            <a:spLocks noGrp="1"/>
          </p:cNvSpPr>
          <p:nvPr>
            <p:ph type="subTitle" idx="1"/>
          </p:nvPr>
        </p:nvSpPr>
        <p:spPr>
          <a:xfrm>
            <a:off x="867102" y="3474101"/>
            <a:ext cx="7330968" cy="1241822"/>
          </a:xfrm>
        </p:spPr>
        <p:txBody>
          <a:bodyPr>
            <a:normAutofit/>
          </a:bodyPr>
          <a:lstStyle/>
          <a:p>
            <a:r>
              <a:rPr lang="en-US" dirty="0"/>
              <a:t>to </a:t>
            </a:r>
            <a:r>
              <a:rPr lang="en-US" b="1" dirty="0"/>
              <a:t>Microsoft</a:t>
            </a:r>
            <a:r>
              <a:rPr lang="en-US" dirty="0"/>
              <a:t> University on </a:t>
            </a:r>
            <a:br>
              <a:rPr lang="en-US" dirty="0"/>
            </a:br>
            <a:r>
              <a:rPr lang="en-US" dirty="0"/>
              <a:t>Azure Cloud Platform</a:t>
            </a:r>
          </a:p>
        </p:txBody>
      </p:sp>
      <p:pic>
        <p:nvPicPr>
          <p:cNvPr id="4" name="Picture 2">
            <a:extLst>
              <a:ext uri="{FF2B5EF4-FFF2-40B4-BE49-F238E27FC236}">
                <a16:creationId xmlns:a16="http://schemas.microsoft.com/office/drawing/2014/main" id="{545EB89D-1D6D-4EED-8EAB-2E94169BB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636" y="5141531"/>
            <a:ext cx="2518729" cy="457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50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a:t>
            </a:r>
          </a:p>
        </p:txBody>
      </p:sp>
      <p:sp>
        <p:nvSpPr>
          <p:cNvPr id="21" name="Rectangle 10"/>
          <p:cNvSpPr>
            <a:spLocks noChangeArrowheads="1"/>
          </p:cNvSpPr>
          <p:nvPr/>
        </p:nvSpPr>
        <p:spPr bwMode="auto">
          <a:xfrm>
            <a:off x="2764658" y="5363307"/>
            <a:ext cx="5704731" cy="518877"/>
          </a:xfrm>
          <a:prstGeom prst="rect">
            <a:avLst/>
          </a:prstGeom>
          <a:solidFill>
            <a:schemeClr val="bg1">
              <a:lumMod val="50000"/>
            </a:schemeClr>
          </a:solidFill>
          <a:ln>
            <a:headEnd/>
            <a:tailEnd/>
          </a:ln>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ctr" anchorCtr="0" compatLnSpc="1">
            <a:prstTxWarp prst="textNoShape">
              <a:avLst/>
            </a:prstTxWarp>
          </a:bodyPr>
          <a:lstStyle/>
          <a:p>
            <a:pPr algn="ctr"/>
            <a:r>
              <a:rPr lang="en-US" sz="1200" dirty="0">
                <a:solidFill>
                  <a:schemeClr val="bg1"/>
                </a:solidFill>
                <a:latin typeface="Segoe UI" panose="020B0502040204020203" pitchFamily="34" charset="0"/>
                <a:cs typeface="Segoe UI" panose="020B0502040204020203" pitchFamily="34" charset="0"/>
              </a:rPr>
              <a:t>Hardware</a:t>
            </a:r>
          </a:p>
        </p:txBody>
      </p:sp>
      <p:sp>
        <p:nvSpPr>
          <p:cNvPr id="22" name="Rectangle 11"/>
          <p:cNvSpPr>
            <a:spLocks noChangeArrowheads="1"/>
          </p:cNvSpPr>
          <p:nvPr/>
        </p:nvSpPr>
        <p:spPr bwMode="auto">
          <a:xfrm>
            <a:off x="2764658" y="4638619"/>
            <a:ext cx="5704731" cy="518877"/>
          </a:xfrm>
          <a:prstGeom prst="rect">
            <a:avLst/>
          </a:prstGeom>
          <a:solidFill>
            <a:schemeClr val="tx1">
              <a:lumMod val="60000"/>
              <a:lumOff val="40000"/>
            </a:schemeClr>
          </a:solidFill>
          <a:ln>
            <a:headEnd/>
            <a:tailEnd/>
          </a:ln>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anchor="ctr" anchorCtr="0" compatLnSpc="1">
            <a:prstTxWarp prst="textNoShape">
              <a:avLst/>
            </a:prstTxWarp>
          </a:bodyPr>
          <a:lstStyle/>
          <a:p>
            <a:pPr algn="ctr"/>
            <a:r>
              <a:rPr lang="en-US" sz="1200" dirty="0">
                <a:solidFill>
                  <a:schemeClr val="bg1"/>
                </a:solidFill>
                <a:latin typeface="Segoe UI" panose="020B0502040204020203" pitchFamily="34" charset="0"/>
                <a:cs typeface="Segoe UI" panose="020B0502040204020203" pitchFamily="34" charset="0"/>
              </a:rPr>
              <a:t>Hypervisor</a:t>
            </a:r>
          </a:p>
        </p:txBody>
      </p:sp>
      <p:sp>
        <p:nvSpPr>
          <p:cNvPr id="23" name="Rectangle 12"/>
          <p:cNvSpPr>
            <a:spLocks noChangeArrowheads="1"/>
          </p:cNvSpPr>
          <p:nvPr/>
        </p:nvSpPr>
        <p:spPr bwMode="auto">
          <a:xfrm>
            <a:off x="2764658" y="1592031"/>
            <a:ext cx="1762437" cy="2837878"/>
          </a:xfrm>
          <a:prstGeom prst="rect">
            <a:avLst/>
          </a:prstGeom>
          <a:solidFill>
            <a:schemeClr val="tx1">
              <a:lumMod val="20000"/>
              <a:lumOff val="80000"/>
            </a:schemeClr>
          </a:solidFill>
          <a:ln>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vert="horz" wrap="none" lIns="91440" tIns="45720" rIns="91440" bIns="45720" numCol="1" anchor="t" anchorCtr="0" compatLnSpc="1">
            <a:prstTxWarp prst="textNoShape">
              <a:avLst/>
            </a:prstTxWarp>
          </a:bodyPr>
          <a:lstStyle/>
          <a:p>
            <a:pPr algn="ctr"/>
            <a:r>
              <a:rPr lang="en-US" sz="1600" dirty="0">
                <a:solidFill>
                  <a:schemeClr val="tx1"/>
                </a:solidFill>
                <a:latin typeface="Segoe UI" panose="020B0502040204020203" pitchFamily="34" charset="0"/>
                <a:cs typeface="Segoe UI" panose="020B0502040204020203" pitchFamily="34" charset="0"/>
              </a:rPr>
              <a:t>Parent Partition</a:t>
            </a:r>
            <a:br>
              <a:rPr lang="en-US" sz="1600" dirty="0">
                <a:solidFill>
                  <a:schemeClr val="tx1"/>
                </a:solidFill>
                <a:latin typeface="Segoe UI" panose="020B0502040204020203" pitchFamily="34" charset="0"/>
                <a:cs typeface="Segoe UI" panose="020B0502040204020203" pitchFamily="34" charset="0"/>
              </a:rPr>
            </a:br>
            <a:r>
              <a:rPr lang="en-US" sz="1600" dirty="0">
                <a:solidFill>
                  <a:schemeClr val="tx1"/>
                </a:solidFill>
                <a:latin typeface="Segoe UI" panose="020B0502040204020203" pitchFamily="34" charset="0"/>
                <a:cs typeface="Segoe UI" panose="020B0502040204020203" pitchFamily="34" charset="0"/>
              </a:rPr>
              <a:t>with Host OS</a:t>
            </a:r>
          </a:p>
          <a:p>
            <a:pPr algn="ctr"/>
            <a:endParaRPr lang="en-US" sz="1600" dirty="0">
              <a:solidFill>
                <a:srgbClr val="000000"/>
              </a:solidFill>
            </a:endParaRPr>
          </a:p>
        </p:txBody>
      </p:sp>
      <p:sp>
        <p:nvSpPr>
          <p:cNvPr id="24" name="Rectangle 13"/>
          <p:cNvSpPr>
            <a:spLocks noChangeArrowheads="1"/>
          </p:cNvSpPr>
          <p:nvPr/>
        </p:nvSpPr>
        <p:spPr bwMode="auto">
          <a:xfrm>
            <a:off x="4735805" y="1592031"/>
            <a:ext cx="1762437" cy="2837878"/>
          </a:xfrm>
          <a:prstGeom prst="rect">
            <a:avLst/>
          </a:prstGeom>
          <a:solidFill>
            <a:schemeClr val="tx1">
              <a:lumMod val="20000"/>
              <a:lumOff val="80000"/>
            </a:schemeClr>
          </a:solidFill>
          <a:ln>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anchor="t" anchorCtr="0" compatLnSpc="1">
            <a:prstTxWarp prst="textNoShape">
              <a:avLst/>
            </a:prstTxWarp>
          </a:bodyPr>
          <a:lstStyle/>
          <a:p>
            <a:pPr algn="ctr"/>
            <a:r>
              <a:rPr lang="en-US" sz="1600" dirty="0">
                <a:solidFill>
                  <a:schemeClr val="tx1"/>
                </a:solidFill>
                <a:latin typeface="Segoe UI" panose="020B0502040204020203" pitchFamily="34" charset="0"/>
                <a:cs typeface="Segoe UI" panose="020B0502040204020203" pitchFamily="34" charset="0"/>
              </a:rPr>
              <a:t>Child Partition</a:t>
            </a:r>
            <a:br>
              <a:rPr lang="en-US" sz="1600" dirty="0">
                <a:solidFill>
                  <a:schemeClr val="tx1"/>
                </a:solidFill>
                <a:latin typeface="Segoe UI" panose="020B0502040204020203" pitchFamily="34" charset="0"/>
                <a:cs typeface="Segoe UI" panose="020B0502040204020203" pitchFamily="34" charset="0"/>
              </a:rPr>
            </a:br>
            <a:r>
              <a:rPr lang="en-US" sz="1600" dirty="0">
                <a:solidFill>
                  <a:schemeClr val="tx1"/>
                </a:solidFill>
                <a:latin typeface="Segoe UI" panose="020B0502040204020203" pitchFamily="34" charset="0"/>
                <a:cs typeface="Segoe UI" panose="020B0502040204020203" pitchFamily="34" charset="0"/>
              </a:rPr>
              <a:t>w/ Enlightened</a:t>
            </a:r>
            <a:br>
              <a:rPr lang="en-US" sz="1600" dirty="0">
                <a:solidFill>
                  <a:schemeClr val="tx1"/>
                </a:solidFill>
                <a:latin typeface="Segoe UI" panose="020B0502040204020203" pitchFamily="34" charset="0"/>
                <a:cs typeface="Segoe UI" panose="020B0502040204020203" pitchFamily="34" charset="0"/>
              </a:rPr>
            </a:br>
            <a:r>
              <a:rPr lang="en-US" sz="1600" dirty="0">
                <a:solidFill>
                  <a:schemeClr val="tx1"/>
                </a:solidFill>
                <a:latin typeface="Segoe UI" panose="020B0502040204020203" pitchFamily="34" charset="0"/>
                <a:cs typeface="Segoe UI" panose="020B0502040204020203" pitchFamily="34" charset="0"/>
              </a:rPr>
              <a:t>Guest OS</a:t>
            </a:r>
          </a:p>
        </p:txBody>
      </p:sp>
      <p:sp>
        <p:nvSpPr>
          <p:cNvPr id="25" name="Rectangle 14"/>
          <p:cNvSpPr>
            <a:spLocks noChangeArrowheads="1"/>
          </p:cNvSpPr>
          <p:nvPr/>
        </p:nvSpPr>
        <p:spPr bwMode="auto">
          <a:xfrm>
            <a:off x="6706952" y="1592031"/>
            <a:ext cx="1762437" cy="2837878"/>
          </a:xfrm>
          <a:prstGeom prst="rect">
            <a:avLst/>
          </a:prstGeom>
          <a:solidFill>
            <a:schemeClr val="tx1">
              <a:lumMod val="20000"/>
              <a:lumOff val="80000"/>
            </a:schemeClr>
          </a:solidFill>
          <a:ln>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anchor="t" anchorCtr="0" compatLnSpc="1">
            <a:prstTxWarp prst="textNoShape">
              <a:avLst/>
            </a:prstTxWarp>
          </a:bodyPr>
          <a:lstStyle/>
          <a:p>
            <a:pPr algn="ctr"/>
            <a:r>
              <a:rPr lang="en-US" sz="1600" dirty="0">
                <a:solidFill>
                  <a:schemeClr val="tx1"/>
                </a:solidFill>
                <a:latin typeface="Segoe UI" panose="020B0502040204020203" pitchFamily="34" charset="0"/>
                <a:cs typeface="Segoe UI" panose="020B0502040204020203" pitchFamily="34" charset="0"/>
              </a:rPr>
              <a:t>Child Partition</a:t>
            </a:r>
            <a:br>
              <a:rPr lang="en-US" sz="1600" dirty="0">
                <a:solidFill>
                  <a:schemeClr val="tx1"/>
                </a:solidFill>
                <a:latin typeface="Segoe UI" panose="020B0502040204020203" pitchFamily="34" charset="0"/>
                <a:cs typeface="Segoe UI" panose="020B0502040204020203" pitchFamily="34" charset="0"/>
              </a:rPr>
            </a:br>
            <a:r>
              <a:rPr lang="en-US" sz="1600" dirty="0">
                <a:solidFill>
                  <a:schemeClr val="tx1"/>
                </a:solidFill>
                <a:latin typeface="Segoe UI" panose="020B0502040204020203" pitchFamily="34" charset="0"/>
                <a:cs typeface="Segoe UI" panose="020B0502040204020203" pitchFamily="34" charset="0"/>
              </a:rPr>
              <a:t>w/o Enlightments</a:t>
            </a:r>
          </a:p>
        </p:txBody>
      </p:sp>
      <p:sp>
        <p:nvSpPr>
          <p:cNvPr id="26" name="Rectangle 15"/>
          <p:cNvSpPr>
            <a:spLocks noChangeArrowheads="1"/>
          </p:cNvSpPr>
          <p:nvPr/>
        </p:nvSpPr>
        <p:spPr bwMode="auto">
          <a:xfrm>
            <a:off x="2945191" y="2502422"/>
            <a:ext cx="1401371" cy="1006667"/>
          </a:xfrm>
          <a:prstGeom prst="rect">
            <a:avLst/>
          </a:prstGeom>
          <a:solidFill>
            <a:schemeClr val="tx1">
              <a:lumMod val="60000"/>
              <a:lumOff val="40000"/>
            </a:schemeClr>
          </a:solidFill>
          <a:ln>
            <a:headEnd/>
            <a:tailEnd/>
          </a:ln>
          <a:scene3d>
            <a:camera prst="orthographicFront">
              <a:rot lat="0" lon="0" rev="0"/>
            </a:camera>
            <a:lightRig rig="threePt" dir="t">
              <a:rot lat="0" lon="0" rev="1200000"/>
            </a:lightRig>
          </a:scene3d>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anchor="ctr" anchorCtr="0" compatLnSpc="1">
            <a:prstTxWarp prst="textNoShape">
              <a:avLst/>
            </a:prstTxWarp>
          </a:bodyPr>
          <a:lstStyle/>
          <a:p>
            <a:pPr algn="ctr">
              <a:lnSpc>
                <a:spcPct val="90000"/>
              </a:lnSpc>
            </a:pPr>
            <a:r>
              <a:rPr lang="en-US" sz="1200" dirty="0">
                <a:solidFill>
                  <a:schemeClr val="bg1"/>
                </a:solidFill>
                <a:latin typeface="Segoe UI" panose="020B0502040204020203" pitchFamily="34" charset="0"/>
                <a:cs typeface="Segoe UI" panose="020B0502040204020203" pitchFamily="34" charset="0"/>
              </a:rPr>
              <a:t>Virtualization</a:t>
            </a:r>
          </a:p>
          <a:p>
            <a:pPr algn="ctr">
              <a:lnSpc>
                <a:spcPct val="90000"/>
              </a:lnSpc>
            </a:pPr>
            <a:r>
              <a:rPr lang="en-US" sz="1200" dirty="0">
                <a:solidFill>
                  <a:schemeClr val="bg1"/>
                </a:solidFill>
                <a:latin typeface="Segoe UI" panose="020B0502040204020203" pitchFamily="34" charset="0"/>
                <a:cs typeface="Segoe UI" panose="020B0502040204020203" pitchFamily="34" charset="0"/>
              </a:rPr>
              <a:t>Stack</a:t>
            </a:r>
          </a:p>
        </p:txBody>
      </p:sp>
      <p:sp>
        <p:nvSpPr>
          <p:cNvPr id="19" name="Rounded Rectangle 18"/>
          <p:cNvSpPr/>
          <p:nvPr/>
        </p:nvSpPr>
        <p:spPr>
          <a:xfrm>
            <a:off x="4912652" y="3021335"/>
            <a:ext cx="1434889" cy="281703"/>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Segoe UI" panose="020B0502040204020203" pitchFamily="34" charset="0"/>
                <a:cs typeface="Segoe UI" panose="020B0502040204020203" pitchFamily="34" charset="0"/>
              </a:rPr>
              <a:t>Drivers</a:t>
            </a:r>
          </a:p>
        </p:txBody>
      </p:sp>
      <p:sp>
        <p:nvSpPr>
          <p:cNvPr id="20" name="Rounded Rectangle 19"/>
          <p:cNvSpPr/>
          <p:nvPr/>
        </p:nvSpPr>
        <p:spPr>
          <a:xfrm>
            <a:off x="6869319" y="3021335"/>
            <a:ext cx="1434889" cy="281703"/>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Segoe UI" panose="020B0502040204020203" pitchFamily="34" charset="0"/>
                <a:cs typeface="Segoe UI" panose="020B0502040204020203" pitchFamily="34" charset="0"/>
              </a:rPr>
              <a:t>Drivers</a:t>
            </a:r>
          </a:p>
        </p:txBody>
      </p:sp>
      <p:sp>
        <p:nvSpPr>
          <p:cNvPr id="15" name="Rounded Rectangle 14"/>
          <p:cNvSpPr/>
          <p:nvPr/>
        </p:nvSpPr>
        <p:spPr>
          <a:xfrm>
            <a:off x="4906819" y="3717799"/>
            <a:ext cx="1434889" cy="55412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Segoe UI" panose="020B0502040204020203" pitchFamily="34" charset="0"/>
                <a:cs typeface="Segoe UI" panose="020B0502040204020203" pitchFamily="34" charset="0"/>
              </a:rPr>
              <a:t>Integration Services</a:t>
            </a:r>
          </a:p>
        </p:txBody>
      </p:sp>
      <p:cxnSp>
        <p:nvCxnSpPr>
          <p:cNvPr id="6" name="Straight Arrow Connector 5"/>
          <p:cNvCxnSpPr>
            <a:endCxn id="15" idx="0"/>
          </p:cNvCxnSpPr>
          <p:nvPr/>
        </p:nvCxnSpPr>
        <p:spPr>
          <a:xfrm>
            <a:off x="5624264" y="3303038"/>
            <a:ext cx="0" cy="414761"/>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586763" y="3303038"/>
            <a:ext cx="0" cy="1335581"/>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645876" y="4271926"/>
            <a:ext cx="0" cy="1091381"/>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6" idx="2"/>
            <a:endCxn id="37" idx="0"/>
          </p:cNvCxnSpPr>
          <p:nvPr/>
        </p:nvCxnSpPr>
        <p:spPr>
          <a:xfrm>
            <a:off x="3645877" y="3509089"/>
            <a:ext cx="0" cy="485962"/>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2928432" y="3995051"/>
            <a:ext cx="1434889" cy="281703"/>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Segoe UI" panose="020B0502040204020203" pitchFamily="34" charset="0"/>
                <a:cs typeface="Segoe UI" panose="020B0502040204020203" pitchFamily="34" charset="0"/>
              </a:rPr>
              <a:t>Drivers</a:t>
            </a:r>
          </a:p>
        </p:txBody>
      </p:sp>
      <p:cxnSp>
        <p:nvCxnSpPr>
          <p:cNvPr id="49" name="Elbow Connector 48"/>
          <p:cNvCxnSpPr>
            <a:stCxn id="15" idx="1"/>
            <a:endCxn id="26" idx="3"/>
          </p:cNvCxnSpPr>
          <p:nvPr/>
        </p:nvCxnSpPr>
        <p:spPr>
          <a:xfrm rot="10800000">
            <a:off x="4346563" y="3005757"/>
            <a:ext cx="560257" cy="989107"/>
          </a:xfrm>
          <a:prstGeom prst="bentConnector3">
            <a:avLst>
              <a:gd name="adj1" fmla="val 50000"/>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1756968" y="1436655"/>
            <a:ext cx="3777815" cy="2713772"/>
            <a:chOff x="-2875542" y="1845504"/>
            <a:chExt cx="3777815" cy="2713772"/>
          </a:xfrm>
        </p:grpSpPr>
        <p:sp>
          <p:nvSpPr>
            <p:cNvPr id="33" name="Rectangle 15"/>
            <p:cNvSpPr>
              <a:spLocks noChangeArrowheads="1"/>
            </p:cNvSpPr>
            <p:nvPr/>
          </p:nvSpPr>
          <p:spPr bwMode="auto">
            <a:xfrm>
              <a:off x="-2875542" y="1845504"/>
              <a:ext cx="3777815" cy="2713772"/>
            </a:xfrm>
            <a:prstGeom prst="rect">
              <a:avLst/>
            </a:prstGeom>
            <a:solidFill>
              <a:schemeClr val="tx1">
                <a:lumMod val="60000"/>
                <a:lumOff val="40000"/>
              </a:schemeClr>
            </a:solidFill>
            <a:ln>
              <a:headEnd/>
              <a:tailEnd/>
            </a:ln>
            <a:effectLst/>
            <a:scene3d>
              <a:camera prst="orthographicFront">
                <a:rot lat="0" lon="0" rev="0"/>
              </a:camera>
              <a:lightRig rig="threePt" dir="t">
                <a:rot lat="0" lon="0" rev="1200000"/>
              </a:lightRig>
            </a:scene3d>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anchor="t" anchorCtr="0" compatLnSpc="1">
              <a:prstTxWarp prst="textNoShape">
                <a:avLst/>
              </a:prstTxWarp>
            </a:bodyPr>
            <a:lstStyle/>
            <a:p>
              <a:pPr algn="ctr">
                <a:lnSpc>
                  <a:spcPct val="90000"/>
                </a:lnSpc>
              </a:pPr>
              <a:r>
                <a:rPr lang="en-US" sz="1600" dirty="0">
                  <a:solidFill>
                    <a:schemeClr val="bg1"/>
                  </a:solidFill>
                  <a:latin typeface="Segoe UI" panose="020B0502040204020203" pitchFamily="34" charset="0"/>
                  <a:cs typeface="Segoe UI" panose="020B0502040204020203" pitchFamily="34" charset="0"/>
                </a:rPr>
                <a:t>Virtualization Stack</a:t>
              </a:r>
            </a:p>
          </p:txBody>
        </p:sp>
        <p:sp>
          <p:nvSpPr>
            <p:cNvPr id="34" name="Rectangle 33"/>
            <p:cNvSpPr/>
            <p:nvPr/>
          </p:nvSpPr>
          <p:spPr>
            <a:xfrm>
              <a:off x="-2501568" y="2262777"/>
              <a:ext cx="3029865" cy="571859"/>
            </a:xfrm>
            <a:prstGeom prst="rect">
              <a:avLst/>
            </a:prstGeom>
            <a:noFill/>
            <a:ln w="28575">
              <a:solidFill>
                <a:schemeClr val="bg1"/>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err="1">
                  <a:solidFill>
                    <a:schemeClr val="bg1"/>
                  </a:solidFill>
                  <a:latin typeface="Segoe UI" panose="020B0502040204020203" pitchFamily="34" charset="0"/>
                  <a:cs typeface="Segoe UI" panose="020B0502040204020203" pitchFamily="34" charset="0"/>
                </a:rPr>
                <a:t>VMMS</a:t>
              </a:r>
              <a:endParaRPr lang="en-US" sz="1400" dirty="0">
                <a:solidFill>
                  <a:schemeClr val="bg1"/>
                </a:solidFill>
                <a:latin typeface="Segoe UI" panose="020B0502040204020203" pitchFamily="34" charset="0"/>
                <a:cs typeface="Segoe UI" panose="020B0502040204020203" pitchFamily="34" charset="0"/>
              </a:endParaRPr>
            </a:p>
          </p:txBody>
        </p:sp>
        <p:sp>
          <p:nvSpPr>
            <p:cNvPr id="53" name="Flowchart: Multidocument 52"/>
            <p:cNvSpPr/>
            <p:nvPr/>
          </p:nvSpPr>
          <p:spPr>
            <a:xfrm>
              <a:off x="-2501568" y="3119605"/>
              <a:ext cx="1467293" cy="1264930"/>
            </a:xfrm>
            <a:prstGeom prst="flowChartMultidocument">
              <a:avLst/>
            </a:prstGeom>
            <a:noFill/>
            <a:ln w="28575">
              <a:solidFill>
                <a:schemeClr val="bg1"/>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solidFill>
                    <a:schemeClr val="bg1"/>
                  </a:solidFill>
                  <a:latin typeface="Segoe UI" panose="020B0502040204020203" pitchFamily="34" charset="0"/>
                  <a:cs typeface="Segoe UI" panose="020B0502040204020203" pitchFamily="34" charset="0"/>
                </a:rPr>
                <a:t>Worker Process(</a:t>
              </a:r>
              <a:r>
                <a:rPr lang="en-US" sz="1400" dirty="0" err="1">
                  <a:solidFill>
                    <a:schemeClr val="bg1"/>
                  </a:solidFill>
                  <a:latin typeface="Segoe UI" panose="020B0502040204020203" pitchFamily="34" charset="0"/>
                  <a:cs typeface="Segoe UI" panose="020B0502040204020203" pitchFamily="34" charset="0"/>
                </a:rPr>
                <a:t>es</a:t>
              </a:r>
              <a:r>
                <a:rPr lang="en-US" sz="1400" dirty="0">
                  <a:solidFill>
                    <a:schemeClr val="bg1"/>
                  </a:solidFill>
                  <a:latin typeface="Segoe UI" panose="020B0502040204020203" pitchFamily="34" charset="0"/>
                  <a:cs typeface="Segoe UI" panose="020B0502040204020203" pitchFamily="34" charset="0"/>
                </a:rPr>
                <a:t>)</a:t>
              </a:r>
            </a:p>
            <a:p>
              <a:pPr algn="ctr"/>
              <a:endParaRPr lang="en-US" sz="1400" dirty="0">
                <a:solidFill>
                  <a:schemeClr val="bg1"/>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66424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ppt_w</p:attrName>
                                        </p:attrNameLst>
                                      </p:cBhvr>
                                      <p:tavLst>
                                        <p:tav tm="0">
                                          <p:val>
                                            <p:fltVal val="0"/>
                                          </p:val>
                                        </p:tav>
                                        <p:tav tm="100000">
                                          <p:val>
                                            <p:strVal val="#ppt_w"/>
                                          </p:val>
                                        </p:tav>
                                      </p:tavLst>
                                    </p:anim>
                                    <p:anim calcmode="lin" valueType="num">
                                      <p:cBhvr>
                                        <p:cTn id="8" dur="500" fill="hold"/>
                                        <p:tgtEl>
                                          <p:spTgt spid="54"/>
                                        </p:tgtEl>
                                        <p:attrNameLst>
                                          <p:attrName>ppt_h</p:attrName>
                                        </p:attrNameLst>
                                      </p:cBhvr>
                                      <p:tavLst>
                                        <p:tav tm="0">
                                          <p:val>
                                            <p:fltVal val="0"/>
                                          </p:val>
                                        </p:tav>
                                        <p:tav tm="100000">
                                          <p:val>
                                            <p:strVal val="#ppt_h"/>
                                          </p:val>
                                        </p:tav>
                                      </p:tavLst>
                                    </p:anim>
                                    <p:animEffect transition="in" filter="fade">
                                      <p:cBhvr>
                                        <p:cTn id="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Hyper-V</a:t>
            </a:r>
          </a:p>
        </p:txBody>
      </p:sp>
      <p:pic>
        <p:nvPicPr>
          <p:cNvPr id="1026" name="Picture 2" descr="Hyper-V architecture overview"/>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1788" y="945021"/>
            <a:ext cx="8560424" cy="54092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776716" y="6575528"/>
            <a:ext cx="4353636" cy="276999"/>
          </a:xfrm>
          <a:prstGeom prst="rect">
            <a:avLst/>
          </a:prstGeom>
          <a:noFill/>
        </p:spPr>
        <p:txBody>
          <a:bodyPr wrap="square" rtlCol="0">
            <a:spAutoFit/>
          </a:bodyPr>
          <a:lstStyle/>
          <a:p>
            <a:pPr algn="r"/>
            <a:r>
              <a:rPr lang="en-US" sz="1200" dirty="0">
                <a:latin typeface="Segoe UI" panose="020B0502040204020203" pitchFamily="34" charset="0"/>
                <a:cs typeface="Segoe UI" panose="020B0502040204020203" pitchFamily="34" charset="0"/>
              </a:rPr>
              <a:t>source: Microsoft </a:t>
            </a:r>
            <a:r>
              <a:rPr lang="en-US" sz="1200" dirty="0" err="1">
                <a:latin typeface="Segoe UI" panose="020B0502040204020203" pitchFamily="34" charset="0"/>
                <a:cs typeface="Segoe UI" panose="020B0502040204020203" pitchFamily="34" charset="0"/>
              </a:rPr>
              <a:t>Technet</a:t>
            </a:r>
            <a:r>
              <a:rPr lang="en-US" sz="1200" dirty="0">
                <a:latin typeface="Segoe UI" panose="020B0502040204020203" pitchFamily="34" charset="0"/>
                <a:cs typeface="Segoe UI" panose="020B0502040204020203" pitchFamily="34" charset="0"/>
              </a:rPr>
              <a:t>, BizTalk 2009 Hyper-V Guide</a:t>
            </a:r>
          </a:p>
        </p:txBody>
      </p:sp>
    </p:spTree>
    <p:extLst>
      <p:ext uri="{BB962C8B-B14F-4D97-AF65-F5344CB8AC3E}">
        <p14:creationId xmlns:p14="http://schemas.microsoft.com/office/powerpoint/2010/main" val="1009889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
            </a:pPr>
            <a:r>
              <a:rPr lang="en-US" sz="2000" b="1" dirty="0" err="1"/>
              <a:t>VMMS</a:t>
            </a:r>
            <a:r>
              <a:rPr lang="en-US" sz="2000" b="1" dirty="0"/>
              <a:t>: </a:t>
            </a:r>
            <a:r>
              <a:rPr lang="en-US" sz="2000" dirty="0"/>
              <a:t>Virtual Machine Management Service</a:t>
            </a:r>
            <a:endParaRPr lang="en-US" sz="2000" b="1" dirty="0"/>
          </a:p>
          <a:p>
            <a:pPr lvl="1">
              <a:spcBef>
                <a:spcPts val="1200"/>
              </a:spcBef>
              <a:buFont typeface="Wingdings" panose="05000000000000000000" pitchFamily="2" charset="2"/>
              <a:buChar char=""/>
            </a:pPr>
            <a:r>
              <a:rPr lang="en-US" dirty="0"/>
              <a:t>VM Worker Process(</a:t>
            </a:r>
            <a:r>
              <a:rPr lang="en-US" dirty="0" err="1"/>
              <a:t>es</a:t>
            </a:r>
            <a:r>
              <a:rPr lang="en-US" dirty="0"/>
              <a:t>)</a:t>
            </a:r>
          </a:p>
          <a:p>
            <a:pPr lvl="2">
              <a:spcBef>
                <a:spcPts val="1200"/>
              </a:spcBef>
              <a:buFont typeface="Wingdings" panose="05000000000000000000" pitchFamily="2" charset="2"/>
              <a:buChar char=""/>
            </a:pPr>
            <a:r>
              <a:rPr lang="en-US" sz="2000" dirty="0"/>
              <a:t>Virtual Motherboard</a:t>
            </a:r>
          </a:p>
          <a:p>
            <a:pPr lvl="3">
              <a:spcBef>
                <a:spcPts val="1200"/>
              </a:spcBef>
              <a:buFont typeface="Wingdings" panose="05000000000000000000" pitchFamily="2" charset="2"/>
              <a:buChar char=""/>
            </a:pPr>
            <a:r>
              <a:rPr lang="en-US" sz="2000" dirty="0"/>
              <a:t>Virtual Devices (</a:t>
            </a:r>
            <a:r>
              <a:rPr lang="en-US" sz="2000" dirty="0" err="1"/>
              <a:t>VDevs</a:t>
            </a:r>
            <a:r>
              <a:rPr lang="en-US" sz="2000" dirty="0"/>
              <a:t>)</a:t>
            </a:r>
          </a:p>
          <a:p>
            <a:pPr lvl="4">
              <a:spcBef>
                <a:spcPts val="1200"/>
              </a:spcBef>
              <a:buFont typeface="Wingdings" panose="05000000000000000000" pitchFamily="2" charset="2"/>
              <a:buChar char=""/>
            </a:pPr>
            <a:r>
              <a:rPr lang="en-US" sz="2000" dirty="0"/>
              <a:t>Core Virtual Devices</a:t>
            </a:r>
          </a:p>
          <a:p>
            <a:pPr lvl="5">
              <a:spcBef>
                <a:spcPts val="1200"/>
              </a:spcBef>
              <a:buFont typeface="Wingdings" panose="05000000000000000000" pitchFamily="2" charset="2"/>
              <a:buChar char=""/>
            </a:pPr>
            <a:r>
              <a:rPr lang="en-US" sz="2000" dirty="0">
                <a:latin typeface="Segoe UI" panose="020B0502040204020203" pitchFamily="34" charset="0"/>
                <a:cs typeface="Segoe UI" panose="020B0502040204020203" pitchFamily="34" charset="0"/>
              </a:rPr>
              <a:t>Emulated</a:t>
            </a:r>
          </a:p>
          <a:p>
            <a:pPr lvl="5">
              <a:spcBef>
                <a:spcPts val="1200"/>
              </a:spcBef>
              <a:buFont typeface="Wingdings" panose="05000000000000000000" pitchFamily="2" charset="2"/>
              <a:buChar char=""/>
            </a:pPr>
            <a:r>
              <a:rPr lang="en-US" sz="2000" dirty="0">
                <a:latin typeface="Segoe UI" panose="020B0502040204020203" pitchFamily="34" charset="0"/>
                <a:cs typeface="Segoe UI" panose="020B0502040204020203" pitchFamily="34" charset="0"/>
              </a:rPr>
              <a:t>Synthetic</a:t>
            </a:r>
          </a:p>
          <a:p>
            <a:pPr lvl="4">
              <a:spcBef>
                <a:spcPts val="1200"/>
              </a:spcBef>
              <a:buFont typeface="Wingdings" panose="05000000000000000000" pitchFamily="2" charset="2"/>
              <a:buChar char=""/>
            </a:pPr>
            <a:r>
              <a:rPr lang="en-US" sz="2000" dirty="0"/>
              <a:t>Plug-in Virtual Devices</a:t>
            </a:r>
          </a:p>
          <a:p>
            <a:pPr lvl="5">
              <a:spcBef>
                <a:spcPts val="1200"/>
              </a:spcBef>
              <a:buFont typeface="Wingdings" panose="05000000000000000000" pitchFamily="2" charset="2"/>
              <a:buChar char=""/>
            </a:pPr>
            <a:r>
              <a:rPr lang="en-US" sz="2000" dirty="0">
                <a:latin typeface="Segoe UI" panose="020B0502040204020203" pitchFamily="34" charset="0"/>
                <a:cs typeface="Segoe UI" panose="020B0502040204020203" pitchFamily="34" charset="0"/>
              </a:rPr>
              <a:t>Synthetic</a:t>
            </a:r>
          </a:p>
        </p:txBody>
      </p:sp>
      <p:sp>
        <p:nvSpPr>
          <p:cNvPr id="3" name="Title 2"/>
          <p:cNvSpPr>
            <a:spLocks noGrp="1"/>
          </p:cNvSpPr>
          <p:nvPr>
            <p:ph type="title"/>
          </p:nvPr>
        </p:nvSpPr>
        <p:spPr/>
        <p:txBody>
          <a:bodyPr/>
          <a:lstStyle/>
          <a:p>
            <a:r>
              <a:rPr lang="en-US" dirty="0"/>
              <a:t>Virtual devices</a:t>
            </a:r>
          </a:p>
        </p:txBody>
      </p:sp>
    </p:spTree>
    <p:extLst>
      <p:ext uri="{BB962C8B-B14F-4D97-AF65-F5344CB8AC3E}">
        <p14:creationId xmlns:p14="http://schemas.microsoft.com/office/powerpoint/2010/main" val="138898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5"/>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Virtualization</a:t>
            </a:r>
          </a:p>
        </p:txBody>
      </p:sp>
      <p:sp>
        <p:nvSpPr>
          <p:cNvPr id="3" name="Text Placeholder 2"/>
          <p:cNvSpPr>
            <a:spLocks noGrp="1"/>
          </p:cNvSpPr>
          <p:nvPr>
            <p:ph type="body" idx="1"/>
          </p:nvPr>
        </p:nvSpPr>
        <p:spPr/>
        <p:txBody>
          <a:bodyPr/>
          <a:lstStyle/>
          <a:p>
            <a:r>
              <a:rPr lang="en-US" dirty="0"/>
              <a:t>Hyper-V implementation considerations &amp; requirements</a:t>
            </a:r>
          </a:p>
        </p:txBody>
      </p:sp>
    </p:spTree>
    <p:extLst>
      <p:ext uri="{BB962C8B-B14F-4D97-AF65-F5344CB8AC3E}">
        <p14:creationId xmlns:p14="http://schemas.microsoft.com/office/powerpoint/2010/main" val="140021534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Microsoft Virtualization Solution Accelerators:</a:t>
            </a:r>
          </a:p>
          <a:p>
            <a:pPr lvl="1"/>
            <a:r>
              <a:rPr lang="en-US" dirty="0"/>
              <a:t>MAP Toolkit for Hyper-V</a:t>
            </a:r>
          </a:p>
          <a:p>
            <a:pPr lvl="1"/>
            <a:r>
              <a:rPr lang="en-US" dirty="0"/>
              <a:t>Infrastructure Planning and Design Guides</a:t>
            </a:r>
          </a:p>
          <a:p>
            <a:pPr lvl="1"/>
            <a:r>
              <a:rPr lang="en-US" dirty="0"/>
              <a:t>Hyper-V Security Guide</a:t>
            </a:r>
          </a:p>
          <a:p>
            <a:r>
              <a:rPr lang="en-US" dirty="0"/>
              <a:t>Private Cloud Fast Track</a:t>
            </a:r>
          </a:p>
        </p:txBody>
      </p:sp>
      <p:sp>
        <p:nvSpPr>
          <p:cNvPr id="4" name="Title 3"/>
          <p:cNvSpPr>
            <a:spLocks noGrp="1"/>
          </p:cNvSpPr>
          <p:nvPr>
            <p:ph type="title"/>
          </p:nvPr>
        </p:nvSpPr>
        <p:spPr/>
        <p:txBody>
          <a:bodyPr/>
          <a:lstStyle/>
          <a:p>
            <a:r>
              <a:rPr lang="en-US" dirty="0"/>
              <a:t>Analyzing</a:t>
            </a:r>
          </a:p>
        </p:txBody>
      </p:sp>
    </p:spTree>
    <p:extLst>
      <p:ext uri="{BB962C8B-B14F-4D97-AF65-F5344CB8AC3E}">
        <p14:creationId xmlns:p14="http://schemas.microsoft.com/office/powerpoint/2010/main" val="3245502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Size each </a:t>
            </a:r>
            <a:r>
              <a:rPr lang="en-US" dirty="0" err="1"/>
              <a:t>VM</a:t>
            </a:r>
            <a:r>
              <a:rPr lang="en-US" dirty="0"/>
              <a:t> as you would a physical server running that workload.</a:t>
            </a:r>
          </a:p>
          <a:p>
            <a:r>
              <a:rPr lang="en-US" dirty="0"/>
              <a:t>Leave 1GB – 2GB RAM for the host OS.</a:t>
            </a:r>
          </a:p>
          <a:p>
            <a:r>
              <a:rPr lang="en-US" dirty="0"/>
              <a:t>For critical workloads, don’t over-commit CPUs.</a:t>
            </a:r>
          </a:p>
          <a:p>
            <a:r>
              <a:rPr lang="en-US" dirty="0"/>
              <a:t>Disk throughput may be largest bottleneck.</a:t>
            </a:r>
          </a:p>
          <a:p>
            <a:pPr lvl="1"/>
            <a:r>
              <a:rPr lang="en-US" dirty="0"/>
              <a:t>Consider storage </a:t>
            </a:r>
            <a:r>
              <a:rPr lang="en-US" dirty="0" err="1"/>
              <a:t>teiring</a:t>
            </a:r>
            <a:r>
              <a:rPr lang="en-US" dirty="0"/>
              <a:t>.</a:t>
            </a:r>
          </a:p>
          <a:p>
            <a:pPr lvl="1"/>
            <a:r>
              <a:rPr lang="en-US" dirty="0"/>
              <a:t>Consider </a:t>
            </a:r>
            <a:r>
              <a:rPr lang="en-US" dirty="0" err="1"/>
              <a:t>SSDs</a:t>
            </a:r>
            <a:r>
              <a:rPr lang="en-US" dirty="0"/>
              <a:t> w/ differencing disks.</a:t>
            </a:r>
          </a:p>
          <a:p>
            <a:pPr lvl="1"/>
            <a:r>
              <a:rPr lang="en-US" sz="1400" dirty="0"/>
              <a:t>If workload uses multiple disks in physical server, do the same when virtualizing.</a:t>
            </a:r>
          </a:p>
          <a:p>
            <a:endParaRPr lang="en-US" sz="1800" dirty="0"/>
          </a:p>
          <a:p>
            <a:r>
              <a:rPr lang="en-US" dirty="0"/>
              <a:t>Create a baseline and monitor performance.</a:t>
            </a:r>
          </a:p>
          <a:p>
            <a:endParaRPr lang="en-US" dirty="0"/>
          </a:p>
        </p:txBody>
      </p:sp>
      <p:sp>
        <p:nvSpPr>
          <p:cNvPr id="3" name="Title 2"/>
          <p:cNvSpPr>
            <a:spLocks noGrp="1"/>
          </p:cNvSpPr>
          <p:nvPr>
            <p:ph type="title"/>
          </p:nvPr>
        </p:nvSpPr>
        <p:spPr/>
        <p:txBody>
          <a:bodyPr/>
          <a:lstStyle/>
          <a:p>
            <a:r>
              <a:rPr lang="en-US" dirty="0"/>
              <a:t>Sizing</a:t>
            </a:r>
          </a:p>
        </p:txBody>
      </p:sp>
    </p:spTree>
    <p:extLst>
      <p:ext uri="{BB962C8B-B14F-4D97-AF65-F5344CB8AC3E}">
        <p14:creationId xmlns:p14="http://schemas.microsoft.com/office/powerpoint/2010/main" val="3143082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9266399"/>
              </p:ext>
            </p:extLst>
          </p:nvPr>
        </p:nvGraphicFramePr>
        <p:xfrm>
          <a:off x="1637731" y="1121664"/>
          <a:ext cx="5868538" cy="50552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a:t>Considerations</a:t>
            </a:r>
          </a:p>
        </p:txBody>
      </p:sp>
    </p:spTree>
    <p:extLst>
      <p:ext uri="{BB962C8B-B14F-4D97-AF65-F5344CB8AC3E}">
        <p14:creationId xmlns:p14="http://schemas.microsoft.com/office/powerpoint/2010/main" val="1289832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x64 Processor with:</a:t>
            </a:r>
          </a:p>
          <a:p>
            <a:pPr lvl="1"/>
            <a:r>
              <a:rPr lang="en-US" dirty="0"/>
              <a:t>hardware assisted virtualization (Intel VT, AMD-V)</a:t>
            </a:r>
          </a:p>
          <a:p>
            <a:pPr lvl="1"/>
            <a:r>
              <a:rPr lang="en-US" dirty="0"/>
              <a:t>hardware Data Execution Prevention (Intel XD, AMD </a:t>
            </a:r>
            <a:r>
              <a:rPr lang="en-US" dirty="0" err="1"/>
              <a:t>NX</a:t>
            </a:r>
            <a:r>
              <a:rPr lang="en-US" dirty="0"/>
              <a:t>)</a:t>
            </a:r>
          </a:p>
          <a:p>
            <a:pPr lvl="1"/>
            <a:r>
              <a:rPr lang="en-US" dirty="0"/>
              <a:t>Second Level Address Translation (Intel </a:t>
            </a:r>
            <a:r>
              <a:rPr lang="en-US" dirty="0" err="1"/>
              <a:t>EPT</a:t>
            </a:r>
            <a:r>
              <a:rPr lang="en-US" dirty="0"/>
              <a:t>, AMD </a:t>
            </a:r>
            <a:r>
              <a:rPr lang="en-US" dirty="0" err="1"/>
              <a:t>NPT</a:t>
            </a:r>
            <a:r>
              <a:rPr lang="en-US" dirty="0"/>
              <a:t> or </a:t>
            </a:r>
            <a:r>
              <a:rPr lang="en-US" dirty="0" err="1"/>
              <a:t>RVI</a:t>
            </a:r>
            <a:r>
              <a:rPr lang="en-US" dirty="0"/>
              <a:t>)*</a:t>
            </a:r>
          </a:p>
          <a:p>
            <a:r>
              <a:rPr lang="en-US" dirty="0"/>
              <a:t>“sufficient” memory, networking, storage</a:t>
            </a:r>
          </a:p>
          <a:p>
            <a:r>
              <a:rPr lang="en-US" dirty="0"/>
              <a:t>no “special” hardware</a:t>
            </a:r>
          </a:p>
        </p:txBody>
      </p:sp>
      <p:sp>
        <p:nvSpPr>
          <p:cNvPr id="3" name="Title 2"/>
          <p:cNvSpPr>
            <a:spLocks noGrp="1"/>
          </p:cNvSpPr>
          <p:nvPr>
            <p:ph type="title"/>
          </p:nvPr>
        </p:nvSpPr>
        <p:spPr/>
        <p:txBody>
          <a:bodyPr/>
          <a:lstStyle/>
          <a:p>
            <a:r>
              <a:rPr lang="en-US" dirty="0"/>
              <a:t>Requirements</a:t>
            </a:r>
          </a:p>
        </p:txBody>
      </p:sp>
      <p:sp>
        <p:nvSpPr>
          <p:cNvPr id="4" name="TextBox 3"/>
          <p:cNvSpPr txBox="1"/>
          <p:nvPr/>
        </p:nvSpPr>
        <p:spPr>
          <a:xfrm>
            <a:off x="4776716" y="6575528"/>
            <a:ext cx="4353636" cy="276999"/>
          </a:xfrm>
          <a:prstGeom prst="rect">
            <a:avLst/>
          </a:prstGeom>
          <a:noFill/>
        </p:spPr>
        <p:txBody>
          <a:bodyPr wrap="square" rtlCol="0">
            <a:spAutoFit/>
          </a:bodyPr>
          <a:lstStyle/>
          <a:p>
            <a:pPr algn="r"/>
            <a:r>
              <a:rPr lang="en-US" sz="1200" dirty="0">
                <a:latin typeface="Segoe UI" panose="020B0502040204020203" pitchFamily="34" charset="0"/>
                <a:cs typeface="Segoe UI" panose="020B0502040204020203" pitchFamily="34" charset="0"/>
              </a:rPr>
              <a:t>* not required, but recommended</a:t>
            </a:r>
          </a:p>
        </p:txBody>
      </p:sp>
    </p:spTree>
    <p:extLst>
      <p:ext uri="{BB962C8B-B14F-4D97-AF65-F5344CB8AC3E}">
        <p14:creationId xmlns:p14="http://schemas.microsoft.com/office/powerpoint/2010/main" val="225951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Standard</a:t>
            </a:r>
          </a:p>
          <a:p>
            <a:r>
              <a:rPr lang="en-US" dirty="0"/>
              <a:t>Data Center</a:t>
            </a:r>
          </a:p>
          <a:p>
            <a:r>
              <a:rPr lang="en-US" dirty="0"/>
              <a:t>Hyper-V Server</a:t>
            </a:r>
          </a:p>
          <a:p>
            <a:pPr lvl="1"/>
            <a:r>
              <a:rPr lang="en-US" dirty="0"/>
              <a:t>Free download!</a:t>
            </a:r>
          </a:p>
          <a:p>
            <a:pPr lvl="1"/>
            <a:r>
              <a:rPr lang="en-US" dirty="0"/>
              <a:t>Usage scenarios:</a:t>
            </a:r>
          </a:p>
          <a:p>
            <a:pPr lvl="2"/>
            <a:r>
              <a:rPr lang="en-US" dirty="0"/>
              <a:t>already licensed Windows</a:t>
            </a:r>
          </a:p>
          <a:p>
            <a:pPr lvl="2"/>
            <a:r>
              <a:rPr lang="en-US" dirty="0"/>
              <a:t>VDI</a:t>
            </a:r>
          </a:p>
          <a:p>
            <a:pPr lvl="2"/>
            <a:r>
              <a:rPr lang="en-US" dirty="0"/>
              <a:t>solely other OSes</a:t>
            </a:r>
          </a:p>
          <a:p>
            <a:pPr lvl="2"/>
            <a:r>
              <a:rPr lang="en-US" dirty="0"/>
              <a:t>platform for Hosting providers</a:t>
            </a:r>
          </a:p>
        </p:txBody>
      </p:sp>
      <p:sp>
        <p:nvSpPr>
          <p:cNvPr id="3" name="Title 2"/>
          <p:cNvSpPr>
            <a:spLocks noGrp="1"/>
          </p:cNvSpPr>
          <p:nvPr>
            <p:ph type="title"/>
          </p:nvPr>
        </p:nvSpPr>
        <p:spPr/>
        <p:txBody>
          <a:bodyPr/>
          <a:lstStyle/>
          <a:p>
            <a:r>
              <a:rPr lang="en-US" dirty="0"/>
              <a:t>Licensing</a:t>
            </a:r>
          </a:p>
        </p:txBody>
      </p:sp>
    </p:spTree>
    <p:extLst>
      <p:ext uri="{BB962C8B-B14F-4D97-AF65-F5344CB8AC3E}">
        <p14:creationId xmlns:p14="http://schemas.microsoft.com/office/powerpoint/2010/main" val="159106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fade">
                                      <p:cBhvr>
                                        <p:cTn id="19" dur="500"/>
                                        <p:tgtEl>
                                          <p:spTgt spid="2">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fade">
                                      <p:cBhvr>
                                        <p:cTn id="2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P2V</a:t>
            </a:r>
          </a:p>
          <a:p>
            <a:pPr lvl="1"/>
            <a:r>
              <a:rPr lang="en-US" dirty="0"/>
              <a:t>tools</a:t>
            </a:r>
          </a:p>
          <a:p>
            <a:pPr lvl="2"/>
            <a:r>
              <a:rPr lang="en-US" dirty="0"/>
              <a:t>disk2VHD</a:t>
            </a:r>
          </a:p>
          <a:p>
            <a:pPr lvl="2"/>
            <a:r>
              <a:rPr lang="en-US" dirty="0"/>
              <a:t>backup </a:t>
            </a:r>
            <a:r>
              <a:rPr lang="en-US" dirty="0">
                <a:sym typeface="Wingdings" panose="05000000000000000000" pitchFamily="2" charset="2"/>
              </a:rPr>
              <a:t> restore</a:t>
            </a:r>
            <a:endParaRPr lang="en-US" dirty="0"/>
          </a:p>
          <a:p>
            <a:pPr lvl="1"/>
            <a:r>
              <a:rPr lang="en-US" dirty="0"/>
              <a:t>cleanup</a:t>
            </a:r>
          </a:p>
          <a:p>
            <a:pPr lvl="2"/>
            <a:r>
              <a:rPr lang="en-US" i="1" dirty="0"/>
              <a:t>set </a:t>
            </a:r>
            <a:r>
              <a:rPr lang="en-US" i="1" dirty="0" err="1"/>
              <a:t>devmgr_show_nonpresent_devices</a:t>
            </a:r>
            <a:r>
              <a:rPr lang="en-US" i="1" dirty="0"/>
              <a:t>=1</a:t>
            </a:r>
          </a:p>
          <a:p>
            <a:pPr lvl="2"/>
            <a:r>
              <a:rPr lang="en-US" dirty="0"/>
              <a:t>remove unused devices from Device Manager</a:t>
            </a:r>
          </a:p>
          <a:p>
            <a:r>
              <a:rPr lang="en-US" dirty="0"/>
              <a:t>V2V</a:t>
            </a:r>
          </a:p>
          <a:p>
            <a:pPr lvl="1"/>
            <a:r>
              <a:rPr lang="en-US" dirty="0"/>
              <a:t>Microsoft Virtual Machine Converter</a:t>
            </a:r>
          </a:p>
        </p:txBody>
      </p:sp>
      <p:sp>
        <p:nvSpPr>
          <p:cNvPr id="3" name="Title 2"/>
          <p:cNvSpPr>
            <a:spLocks noGrp="1"/>
          </p:cNvSpPr>
          <p:nvPr>
            <p:ph type="title"/>
          </p:nvPr>
        </p:nvSpPr>
        <p:spPr/>
        <p:txBody>
          <a:bodyPr/>
          <a:lstStyle/>
          <a:p>
            <a:r>
              <a:rPr lang="en-US" dirty="0"/>
              <a:t>Consider conversion</a:t>
            </a:r>
          </a:p>
        </p:txBody>
      </p:sp>
    </p:spTree>
    <p:extLst>
      <p:ext uri="{BB962C8B-B14F-4D97-AF65-F5344CB8AC3E}">
        <p14:creationId xmlns:p14="http://schemas.microsoft.com/office/powerpoint/2010/main" val="292860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Hyper-V Architecture</a:t>
            </a:r>
          </a:p>
          <a:p>
            <a:r>
              <a:rPr lang="en-US" dirty="0"/>
              <a:t>New and improved features… </a:t>
            </a:r>
            <a:r>
              <a:rPr lang="en-US" sz="1600" dirty="0"/>
              <a:t>and how they compare with others</a:t>
            </a:r>
            <a:endParaRPr lang="en-US" dirty="0"/>
          </a:p>
          <a:p>
            <a:r>
              <a:rPr lang="en-US" dirty="0"/>
              <a:t>Planning for virtualization</a:t>
            </a:r>
          </a:p>
          <a:p>
            <a:r>
              <a:rPr lang="en-US" dirty="0"/>
              <a:t>Configuring Hyper-V</a:t>
            </a:r>
          </a:p>
          <a:p>
            <a:r>
              <a:rPr lang="en-US" dirty="0">
                <a:solidFill>
                  <a:schemeClr val="tx1">
                    <a:lumMod val="65000"/>
                    <a:lumOff val="35000"/>
                  </a:schemeClr>
                </a:solidFill>
              </a:rPr>
              <a:t>Business Continuity</a:t>
            </a:r>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40081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“special” hardware requirements</a:t>
            </a:r>
          </a:p>
          <a:p>
            <a:r>
              <a:rPr lang="en-US" dirty="0"/>
              <a:t>lack of support from software vendor</a:t>
            </a:r>
            <a:br>
              <a:rPr lang="en-US" dirty="0"/>
            </a:br>
            <a:r>
              <a:rPr lang="en-US" dirty="0"/>
              <a:t>(previously Oracle)</a:t>
            </a:r>
          </a:p>
          <a:p>
            <a:r>
              <a:rPr lang="en-US" dirty="0"/>
              <a:t>Active Directory Domain Controller</a:t>
            </a:r>
            <a:br>
              <a:rPr lang="en-US" dirty="0"/>
            </a:br>
            <a:r>
              <a:rPr lang="en-US" dirty="0"/>
              <a:t>(really?)</a:t>
            </a:r>
          </a:p>
          <a:p>
            <a:endParaRPr lang="en-US" dirty="0"/>
          </a:p>
        </p:txBody>
      </p:sp>
      <p:sp>
        <p:nvSpPr>
          <p:cNvPr id="4" name="Title 3"/>
          <p:cNvSpPr>
            <a:spLocks noGrp="1"/>
          </p:cNvSpPr>
          <p:nvPr>
            <p:ph type="title"/>
          </p:nvPr>
        </p:nvSpPr>
        <p:spPr/>
        <p:txBody>
          <a:bodyPr/>
          <a:lstStyle/>
          <a:p>
            <a:r>
              <a:rPr lang="en-US" dirty="0"/>
              <a:t>Why not to virtualize?</a:t>
            </a:r>
          </a:p>
        </p:txBody>
      </p:sp>
    </p:spTree>
    <p:extLst>
      <p:ext uri="{BB962C8B-B14F-4D97-AF65-F5344CB8AC3E}">
        <p14:creationId xmlns:p14="http://schemas.microsoft.com/office/powerpoint/2010/main" val="56051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Hyper-V</a:t>
            </a:r>
          </a:p>
        </p:txBody>
      </p:sp>
      <p:sp>
        <p:nvSpPr>
          <p:cNvPr id="3" name="Text Placeholder 2"/>
          <p:cNvSpPr>
            <a:spLocks noGrp="1"/>
          </p:cNvSpPr>
          <p:nvPr>
            <p:ph type="body" idx="1"/>
          </p:nvPr>
        </p:nvSpPr>
        <p:spPr/>
        <p:txBody>
          <a:bodyPr/>
          <a:lstStyle/>
          <a:p>
            <a:r>
              <a:rPr lang="en-US" dirty="0"/>
              <a:t>How to configure and run a Hyper-V environment using the built-in tools.</a:t>
            </a:r>
          </a:p>
        </p:txBody>
      </p:sp>
    </p:spTree>
    <p:extLst>
      <p:ext uri="{BB962C8B-B14F-4D97-AF65-F5344CB8AC3E}">
        <p14:creationId xmlns:p14="http://schemas.microsoft.com/office/powerpoint/2010/main" val="257992192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8650" y="2993922"/>
            <a:ext cx="7886700" cy="3183041"/>
          </a:xfrm>
        </p:spPr>
        <p:txBody>
          <a:bodyPr>
            <a:normAutofit fontScale="85000" lnSpcReduction="20000"/>
          </a:bodyPr>
          <a:lstStyle/>
          <a:p>
            <a:r>
              <a:rPr lang="en-US" dirty="0"/>
              <a:t>Hyper-V Manager</a:t>
            </a:r>
          </a:p>
          <a:p>
            <a:pPr lvl="1"/>
            <a:r>
              <a:rPr lang="en-US" sz="1900" dirty="0" err="1"/>
              <a:t>RSAT</a:t>
            </a:r>
            <a:endParaRPr lang="en-US" sz="1900" dirty="0"/>
          </a:p>
          <a:p>
            <a:r>
              <a:rPr lang="en-US" dirty="0"/>
              <a:t>Failover Cluster Manager</a:t>
            </a:r>
          </a:p>
          <a:p>
            <a:pPr lvl="1"/>
            <a:r>
              <a:rPr lang="en-US" sz="1900" dirty="0" err="1"/>
              <a:t>RSAT</a:t>
            </a:r>
            <a:endParaRPr lang="en-US" sz="1900" dirty="0"/>
          </a:p>
          <a:p>
            <a:pPr lvl="1"/>
            <a:r>
              <a:rPr lang="en-US" sz="1900" dirty="0"/>
              <a:t>update from KB 2803748</a:t>
            </a:r>
          </a:p>
          <a:p>
            <a:r>
              <a:rPr lang="en-US" dirty="0"/>
              <a:t>PowerShell</a:t>
            </a:r>
          </a:p>
          <a:p>
            <a:r>
              <a:rPr lang="en-US" dirty="0"/>
              <a:t>System Center Virtual Machine Manager</a:t>
            </a:r>
          </a:p>
          <a:p>
            <a:r>
              <a:rPr lang="en-US" dirty="0"/>
              <a:t>Remote Desktop</a:t>
            </a:r>
          </a:p>
        </p:txBody>
      </p:sp>
      <p:sp>
        <p:nvSpPr>
          <p:cNvPr id="4" name="Title 3"/>
          <p:cNvSpPr>
            <a:spLocks noGrp="1"/>
          </p:cNvSpPr>
          <p:nvPr>
            <p:ph type="title"/>
          </p:nvPr>
        </p:nvSpPr>
        <p:spPr/>
        <p:txBody>
          <a:bodyPr/>
          <a:lstStyle/>
          <a:p>
            <a:r>
              <a:rPr lang="en-US" dirty="0"/>
              <a:t>Management</a:t>
            </a:r>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5080987" y="2788977"/>
            <a:ext cx="3434363" cy="1754946"/>
          </a:xfrm>
          <a:prstGeom prst="rect">
            <a:avLst/>
          </a:prstGeom>
        </p:spPr>
      </p:pic>
      <p:pic>
        <p:nvPicPr>
          <p:cNvPr id="6" name="Picture 5"/>
          <p:cNvPicPr>
            <a:picLocks noChangeAspect="1"/>
          </p:cNvPicPr>
          <p:nvPr/>
        </p:nvPicPr>
        <p:blipFill>
          <a:blip r:embed="rId5">
            <a:extLst>
              <a:ext uri="{BEBA8EAE-BF5A-486C-A8C5-ECC9F3942E4B}">
                <a14:imgProps xmlns:a14="http://schemas.microsoft.com/office/drawing/2010/main">
                  <a14:imgLayer r:embed="rId6">
                    <a14:imgEffect>
                      <a14:saturation sat="33000"/>
                    </a14:imgEffect>
                  </a14:imgLayer>
                </a14:imgProps>
              </a:ext>
            </a:extLst>
          </a:blip>
          <a:stretch>
            <a:fillRect/>
          </a:stretch>
        </p:blipFill>
        <p:spPr>
          <a:xfrm>
            <a:off x="3184091" y="1053425"/>
            <a:ext cx="3793793" cy="2369185"/>
          </a:xfrm>
          <a:prstGeom prst="rect">
            <a:avLst/>
          </a:prstGeom>
        </p:spPr>
      </p:pic>
    </p:spTree>
    <p:extLst>
      <p:ext uri="{BB962C8B-B14F-4D97-AF65-F5344CB8AC3E}">
        <p14:creationId xmlns:p14="http://schemas.microsoft.com/office/powerpoint/2010/main" val="417177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use Hypervisor </a:t>
            </a:r>
            <a:r>
              <a:rPr lang="en-US" sz="2000" dirty="0" err="1"/>
              <a:t>Teiring</a:t>
            </a:r>
            <a:endParaRPr lang="en-US" sz="2000" dirty="0"/>
          </a:p>
          <a:p>
            <a:r>
              <a:rPr lang="en-US" sz="2000" dirty="0"/>
              <a:t>separate management responsibility</a:t>
            </a:r>
          </a:p>
          <a:p>
            <a:r>
              <a:rPr lang="en-US" sz="2000" dirty="0"/>
              <a:t>separate VMs by security context</a:t>
            </a:r>
          </a:p>
          <a:p>
            <a:r>
              <a:rPr lang="en-US" sz="2000" dirty="0"/>
              <a:t>for sensitive VMs, encrypt using BitLocker</a:t>
            </a:r>
          </a:p>
          <a:p>
            <a:r>
              <a:rPr lang="en-US" sz="2000" dirty="0"/>
              <a:t>consider Server Core; don’t run other applications on host OS</a:t>
            </a:r>
          </a:p>
          <a:p>
            <a:r>
              <a:rPr lang="en-US" sz="2000" dirty="0"/>
              <a:t>use </a:t>
            </a:r>
            <a:r>
              <a:rPr lang="en-US" sz="2000" dirty="0" err="1"/>
              <a:t>VLANs</a:t>
            </a:r>
            <a:endParaRPr lang="en-US" sz="2000" dirty="0"/>
          </a:p>
          <a:p>
            <a:r>
              <a:rPr lang="en-US" sz="2000" dirty="0"/>
              <a:t>remember anti-virus and patch management</a:t>
            </a:r>
          </a:p>
          <a:p>
            <a:pPr lvl="1"/>
            <a:r>
              <a:rPr lang="en-US" sz="1600" dirty="0"/>
              <a:t>create anti-virus software exclusions for Hyper-V</a:t>
            </a:r>
          </a:p>
          <a:p>
            <a:r>
              <a:rPr lang="en-US" sz="2000" dirty="0"/>
              <a:t>implement IDS and </a:t>
            </a:r>
            <a:r>
              <a:rPr lang="en-US" sz="2000" dirty="0" err="1"/>
              <a:t>IPS</a:t>
            </a:r>
            <a:endParaRPr lang="en-US" sz="2000" dirty="0"/>
          </a:p>
          <a:p>
            <a:endParaRPr lang="en-US" sz="2000" dirty="0"/>
          </a:p>
          <a:p>
            <a:endParaRPr lang="en-US" sz="2000" dirty="0"/>
          </a:p>
          <a:p>
            <a:endParaRPr lang="en-US" sz="2000" dirty="0"/>
          </a:p>
          <a:p>
            <a:endParaRPr lang="en-US" sz="2000" dirty="0"/>
          </a:p>
        </p:txBody>
      </p:sp>
      <p:sp>
        <p:nvSpPr>
          <p:cNvPr id="3" name="Title 2"/>
          <p:cNvSpPr>
            <a:spLocks noGrp="1"/>
          </p:cNvSpPr>
          <p:nvPr>
            <p:ph type="title"/>
          </p:nvPr>
        </p:nvSpPr>
        <p:spPr/>
        <p:txBody>
          <a:bodyPr/>
          <a:lstStyle/>
          <a:p>
            <a:r>
              <a:rPr lang="en-US" dirty="0"/>
              <a:t>Security</a:t>
            </a:r>
          </a:p>
        </p:txBody>
      </p:sp>
    </p:spTree>
    <p:extLst>
      <p:ext uri="{BB962C8B-B14F-4D97-AF65-F5344CB8AC3E}">
        <p14:creationId xmlns:p14="http://schemas.microsoft.com/office/powerpoint/2010/main" val="3801007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Hyper-V Administrators group</a:t>
            </a:r>
          </a:p>
          <a:p>
            <a:r>
              <a:rPr lang="en-US" dirty="0"/>
              <a:t>Remote access requires permissions, </a:t>
            </a:r>
            <a:r>
              <a:rPr lang="en-US" dirty="0" err="1"/>
              <a:t>DCOM</a:t>
            </a:r>
            <a:r>
              <a:rPr lang="en-US" dirty="0"/>
              <a:t> / WMI settings, and firewall rules</a:t>
            </a:r>
          </a:p>
          <a:p>
            <a:r>
              <a:rPr lang="en-US" sz="1600" dirty="0"/>
              <a:t>Windows Authorization Manager (</a:t>
            </a:r>
            <a:r>
              <a:rPr lang="en-US" sz="1600" dirty="0" err="1"/>
              <a:t>AzMan</a:t>
            </a:r>
            <a:r>
              <a:rPr lang="en-US" sz="1600" dirty="0"/>
              <a:t>) is deprecated.</a:t>
            </a:r>
          </a:p>
          <a:p>
            <a:r>
              <a:rPr lang="en-US" sz="1600" dirty="0"/>
              <a:t>Hyper-V Remote Management Configuration Utility (</a:t>
            </a:r>
            <a:r>
              <a:rPr lang="en-US" sz="1600" dirty="0" err="1"/>
              <a:t>HVRemote</a:t>
            </a:r>
            <a:r>
              <a:rPr lang="en-US" sz="1600" dirty="0"/>
              <a:t>) </a:t>
            </a:r>
            <a:r>
              <a:rPr lang="en-US" sz="1600" dirty="0">
                <a:hlinkClick r:id="rId3"/>
              </a:rPr>
              <a:t>http://code.msdn.microsoft.com/Hyper-V-Remote-Management-26d127c6</a:t>
            </a:r>
            <a:endParaRPr lang="en-US" sz="1600" dirty="0"/>
          </a:p>
          <a:p>
            <a:endParaRPr lang="en-US" dirty="0"/>
          </a:p>
        </p:txBody>
      </p:sp>
      <p:sp>
        <p:nvSpPr>
          <p:cNvPr id="3" name="Title 2"/>
          <p:cNvSpPr>
            <a:spLocks noGrp="1"/>
          </p:cNvSpPr>
          <p:nvPr>
            <p:ph type="title"/>
          </p:nvPr>
        </p:nvSpPr>
        <p:spPr/>
        <p:txBody>
          <a:bodyPr/>
          <a:lstStyle/>
          <a:p>
            <a:r>
              <a:rPr lang="en-US" dirty="0"/>
              <a:t>Security </a:t>
            </a:r>
            <a:r>
              <a:rPr lang="en-US" sz="4800" dirty="0"/>
              <a:t>for management</a:t>
            </a:r>
            <a:endParaRPr lang="en-US" dirty="0"/>
          </a:p>
        </p:txBody>
      </p:sp>
    </p:spTree>
    <p:extLst>
      <p:ext uri="{BB962C8B-B14F-4D97-AF65-F5344CB8AC3E}">
        <p14:creationId xmlns:p14="http://schemas.microsoft.com/office/powerpoint/2010/main" val="1604008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13800" dirty="0"/>
              <a:t>review</a:t>
            </a:r>
          </a:p>
        </p:txBody>
      </p:sp>
      <p:sp>
        <p:nvSpPr>
          <p:cNvPr id="5" name="Subtitle 4"/>
          <p:cNvSpPr>
            <a:spLocks noGrp="1"/>
          </p:cNvSpPr>
          <p:nvPr>
            <p:ph type="subTitle" idx="1"/>
          </p:nvPr>
        </p:nvSpPr>
        <p:spPr/>
        <p:txBody>
          <a:bodyPr/>
          <a:lstStyle/>
          <a:p>
            <a:r>
              <a:rPr lang="en-US" dirty="0">
                <a:solidFill>
                  <a:schemeClr val="bg1">
                    <a:lumMod val="75000"/>
                  </a:schemeClr>
                </a:solidFill>
              </a:rPr>
              <a:t>next... Business Continuity with Hyper-V</a:t>
            </a:r>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3739486" y="6077022"/>
            <a:ext cx="1665028" cy="299706"/>
          </a:xfrm>
          <a:prstGeom prst="rect">
            <a:avLst/>
          </a:prstGeom>
        </p:spPr>
      </p:pic>
    </p:spTree>
    <p:extLst>
      <p:ext uri="{BB962C8B-B14F-4D97-AF65-F5344CB8AC3E}">
        <p14:creationId xmlns:p14="http://schemas.microsoft.com/office/powerpoint/2010/main" val="30865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0632" y="1213348"/>
            <a:ext cx="2128345" cy="1434662"/>
          </a:xfrm>
          <a:prstGeom prst="rect">
            <a:avLst/>
          </a:prstGeom>
          <a:solidFill>
            <a:schemeClr val="bg2"/>
          </a:solidFill>
        </p:spPr>
        <p:txBody>
          <a:bodyPr wrap="square" rtlCol="0" anchor="ctr">
            <a:noAutofit/>
          </a:bodyPr>
          <a:lstStyle/>
          <a:p>
            <a:pPr algn="ctr"/>
            <a:r>
              <a:rPr lang="en-US" dirty="0"/>
              <a:t>Easier management</a:t>
            </a:r>
          </a:p>
          <a:p>
            <a:pPr algn="ctr"/>
            <a:r>
              <a:rPr lang="en-US" sz="1200" dirty="0"/>
              <a:t>(and automation)</a:t>
            </a:r>
            <a:endParaRPr lang="en-US" dirty="0"/>
          </a:p>
        </p:txBody>
      </p:sp>
      <p:sp>
        <p:nvSpPr>
          <p:cNvPr id="6" name="TextBox 5"/>
          <p:cNvSpPr txBox="1"/>
          <p:nvPr/>
        </p:nvSpPr>
        <p:spPr>
          <a:xfrm>
            <a:off x="3463170" y="1213348"/>
            <a:ext cx="2128345" cy="1434662"/>
          </a:xfrm>
          <a:prstGeom prst="rect">
            <a:avLst/>
          </a:prstGeom>
          <a:solidFill>
            <a:schemeClr val="bg2"/>
          </a:solidFill>
        </p:spPr>
        <p:txBody>
          <a:bodyPr wrap="square" rtlCol="0" anchor="ctr">
            <a:noAutofit/>
          </a:bodyPr>
          <a:lstStyle/>
          <a:p>
            <a:pPr algn="ctr"/>
            <a:r>
              <a:rPr lang="en-US" dirty="0"/>
              <a:t>Faster provisioning</a:t>
            </a:r>
          </a:p>
        </p:txBody>
      </p:sp>
      <p:sp>
        <p:nvSpPr>
          <p:cNvPr id="7" name="TextBox 6"/>
          <p:cNvSpPr txBox="1"/>
          <p:nvPr/>
        </p:nvSpPr>
        <p:spPr>
          <a:xfrm>
            <a:off x="6364026" y="1213348"/>
            <a:ext cx="2128345" cy="1434662"/>
          </a:xfrm>
          <a:prstGeom prst="rect">
            <a:avLst/>
          </a:prstGeom>
          <a:solidFill>
            <a:schemeClr val="bg2"/>
          </a:solidFill>
        </p:spPr>
        <p:txBody>
          <a:bodyPr wrap="square" rtlCol="0" anchor="ctr">
            <a:noAutofit/>
          </a:bodyPr>
          <a:lstStyle/>
          <a:p>
            <a:pPr algn="ctr"/>
            <a:r>
              <a:rPr lang="en-US" dirty="0"/>
              <a:t>Resource consolidation </a:t>
            </a:r>
            <a:r>
              <a:rPr lang="en-US" sz="1200" dirty="0"/>
              <a:t>(energy , H/W, space efficiency)</a:t>
            </a:r>
            <a:endParaRPr lang="en-US" dirty="0"/>
          </a:p>
        </p:txBody>
      </p:sp>
      <p:sp>
        <p:nvSpPr>
          <p:cNvPr id="8" name="TextBox 7"/>
          <p:cNvSpPr txBox="1"/>
          <p:nvPr/>
        </p:nvSpPr>
        <p:spPr>
          <a:xfrm>
            <a:off x="630632" y="3029308"/>
            <a:ext cx="2128345" cy="1434662"/>
          </a:xfrm>
          <a:prstGeom prst="rect">
            <a:avLst/>
          </a:prstGeom>
          <a:solidFill>
            <a:schemeClr val="bg2"/>
          </a:solidFill>
        </p:spPr>
        <p:txBody>
          <a:bodyPr wrap="square" rtlCol="0" anchor="ctr">
            <a:noAutofit/>
          </a:bodyPr>
          <a:lstStyle/>
          <a:p>
            <a:pPr algn="ctr"/>
            <a:r>
              <a:rPr lang="en-US" dirty="0">
                <a:latin typeface="Segoe UI" panose="020B0502040204020203" pitchFamily="34" charset="0"/>
                <a:cs typeface="Segoe UI" panose="020B0502040204020203" pitchFamily="34" charset="0"/>
              </a:rPr>
              <a:t>Isolation</a:t>
            </a:r>
          </a:p>
        </p:txBody>
      </p:sp>
      <p:sp>
        <p:nvSpPr>
          <p:cNvPr id="9" name="TextBox 8"/>
          <p:cNvSpPr txBox="1"/>
          <p:nvPr/>
        </p:nvSpPr>
        <p:spPr>
          <a:xfrm>
            <a:off x="3463169" y="3029308"/>
            <a:ext cx="2128345" cy="1434662"/>
          </a:xfrm>
          <a:prstGeom prst="rect">
            <a:avLst/>
          </a:prstGeom>
          <a:solidFill>
            <a:schemeClr val="bg2"/>
          </a:solidFill>
        </p:spPr>
        <p:txBody>
          <a:bodyPr wrap="square" rtlCol="0" anchor="ctr">
            <a:noAutofit/>
          </a:bodyPr>
          <a:lstStyle/>
          <a:p>
            <a:pPr algn="ctr"/>
            <a:r>
              <a:rPr lang="en-US" dirty="0"/>
              <a:t>Business Continuity solutions</a:t>
            </a:r>
          </a:p>
        </p:txBody>
      </p:sp>
      <p:sp>
        <p:nvSpPr>
          <p:cNvPr id="10" name="TextBox 9"/>
          <p:cNvSpPr txBox="1"/>
          <p:nvPr/>
        </p:nvSpPr>
        <p:spPr>
          <a:xfrm>
            <a:off x="6364025" y="3029308"/>
            <a:ext cx="2128345" cy="1434662"/>
          </a:xfrm>
          <a:prstGeom prst="rect">
            <a:avLst/>
          </a:prstGeom>
          <a:solidFill>
            <a:schemeClr val="bg2"/>
          </a:solidFill>
        </p:spPr>
        <p:txBody>
          <a:bodyPr wrap="square" rtlCol="0" anchor="ctr">
            <a:noAutofit/>
          </a:bodyPr>
          <a:lstStyle/>
          <a:p>
            <a:pPr algn="ctr"/>
            <a:r>
              <a:rPr lang="en-US" dirty="0"/>
              <a:t>Scalability</a:t>
            </a:r>
          </a:p>
        </p:txBody>
      </p:sp>
      <p:sp>
        <p:nvSpPr>
          <p:cNvPr id="11" name="TextBox 10"/>
          <p:cNvSpPr txBox="1"/>
          <p:nvPr/>
        </p:nvSpPr>
        <p:spPr>
          <a:xfrm>
            <a:off x="630631" y="4866290"/>
            <a:ext cx="2128345" cy="1434662"/>
          </a:xfrm>
          <a:prstGeom prst="rect">
            <a:avLst/>
          </a:prstGeom>
          <a:solidFill>
            <a:schemeClr val="bg2"/>
          </a:solidFill>
        </p:spPr>
        <p:txBody>
          <a:bodyPr wrap="square" rtlCol="0" anchor="ctr">
            <a:noAutofit/>
          </a:bodyPr>
          <a:lstStyle/>
          <a:p>
            <a:pPr algn="ctr"/>
            <a:r>
              <a:rPr lang="en-US" dirty="0"/>
              <a:t>Improved performance</a:t>
            </a:r>
          </a:p>
        </p:txBody>
      </p:sp>
      <p:sp>
        <p:nvSpPr>
          <p:cNvPr id="12" name="TextBox 11"/>
          <p:cNvSpPr txBox="1"/>
          <p:nvPr/>
        </p:nvSpPr>
        <p:spPr>
          <a:xfrm>
            <a:off x="3463168" y="4866290"/>
            <a:ext cx="2128345" cy="1434662"/>
          </a:xfrm>
          <a:prstGeom prst="rect">
            <a:avLst/>
          </a:prstGeom>
          <a:solidFill>
            <a:schemeClr val="bg2"/>
          </a:solidFill>
        </p:spPr>
        <p:txBody>
          <a:bodyPr wrap="square" rtlCol="0" anchor="ctr">
            <a:noAutofit/>
          </a:bodyPr>
          <a:lstStyle/>
          <a:p>
            <a:pPr algn="ctr"/>
            <a:r>
              <a:rPr lang="en-US" dirty="0"/>
              <a:t>Compliance</a:t>
            </a:r>
          </a:p>
        </p:txBody>
      </p:sp>
      <p:sp>
        <p:nvSpPr>
          <p:cNvPr id="2" name="Title 1"/>
          <p:cNvSpPr>
            <a:spLocks noGrp="1"/>
          </p:cNvSpPr>
          <p:nvPr>
            <p:ph type="title"/>
          </p:nvPr>
        </p:nvSpPr>
        <p:spPr/>
        <p:txBody>
          <a:bodyPr/>
          <a:lstStyle/>
          <a:p>
            <a:r>
              <a:rPr lang="en-US" dirty="0"/>
              <a:t>What</a:t>
            </a:r>
            <a:r>
              <a:rPr lang="pl-PL" dirty="0"/>
              <a:t> </a:t>
            </a:r>
            <a:r>
              <a:rPr lang="en-US" dirty="0"/>
              <a:t>is</a:t>
            </a:r>
            <a:r>
              <a:rPr lang="pl-PL" dirty="0"/>
              <a:t> </a:t>
            </a:r>
            <a:r>
              <a:rPr lang="en-US" b="1" dirty="0"/>
              <a:t>virtualization</a:t>
            </a:r>
            <a:r>
              <a:rPr lang="pl-PL" dirty="0"/>
              <a:t>?</a:t>
            </a:r>
            <a:endParaRPr lang="en-US" dirty="0"/>
          </a:p>
        </p:txBody>
      </p:sp>
      <p:sp>
        <p:nvSpPr>
          <p:cNvPr id="13" name="TextBox 12"/>
          <p:cNvSpPr txBox="1"/>
          <p:nvPr/>
        </p:nvSpPr>
        <p:spPr>
          <a:xfrm>
            <a:off x="630631" y="1213348"/>
            <a:ext cx="2128345" cy="1434662"/>
          </a:xfrm>
          <a:prstGeom prst="rect">
            <a:avLst/>
          </a:prstGeom>
          <a:solidFill>
            <a:schemeClr val="bg2"/>
          </a:solidFill>
        </p:spPr>
        <p:txBody>
          <a:bodyPr wrap="square" rtlCol="0" anchor="ctr">
            <a:noAutofit/>
          </a:bodyPr>
          <a:lstStyle/>
          <a:p>
            <a:pPr algn="ctr"/>
            <a:r>
              <a:rPr lang="en-US" dirty="0">
                <a:latin typeface="Segoe UI" panose="020B0502040204020203" pitchFamily="34" charset="0"/>
                <a:cs typeface="Segoe UI" panose="020B0502040204020203" pitchFamily="34" charset="0"/>
              </a:rPr>
              <a:t>Easier management</a:t>
            </a:r>
          </a:p>
          <a:p>
            <a:pPr algn="ctr"/>
            <a:r>
              <a:rPr lang="en-US" sz="1200" dirty="0">
                <a:latin typeface="Segoe UI" panose="020B0502040204020203" pitchFamily="34" charset="0"/>
                <a:cs typeface="Segoe UI" panose="020B0502040204020203" pitchFamily="34" charset="0"/>
              </a:rPr>
              <a:t>(and automation)</a:t>
            </a:r>
            <a:endParaRPr lang="en-US" dirty="0">
              <a:latin typeface="Segoe UI" panose="020B0502040204020203" pitchFamily="34" charset="0"/>
              <a:cs typeface="Segoe UI" panose="020B0502040204020203" pitchFamily="34" charset="0"/>
            </a:endParaRPr>
          </a:p>
        </p:txBody>
      </p:sp>
      <p:sp>
        <p:nvSpPr>
          <p:cNvPr id="14" name="TextBox 13"/>
          <p:cNvSpPr txBox="1"/>
          <p:nvPr/>
        </p:nvSpPr>
        <p:spPr>
          <a:xfrm>
            <a:off x="3463169" y="1213348"/>
            <a:ext cx="2128345" cy="1434662"/>
          </a:xfrm>
          <a:prstGeom prst="rect">
            <a:avLst/>
          </a:prstGeom>
          <a:solidFill>
            <a:schemeClr val="bg2"/>
          </a:solidFill>
        </p:spPr>
        <p:txBody>
          <a:bodyPr wrap="square" rtlCol="0" anchor="ctr">
            <a:noAutofit/>
          </a:bodyPr>
          <a:lstStyle/>
          <a:p>
            <a:pPr algn="ctr"/>
            <a:r>
              <a:rPr lang="en-US" dirty="0">
                <a:latin typeface="Segoe UI" panose="020B0502040204020203" pitchFamily="34" charset="0"/>
                <a:cs typeface="Segoe UI" panose="020B0502040204020203" pitchFamily="34" charset="0"/>
              </a:rPr>
              <a:t>Faster provisioning</a:t>
            </a:r>
          </a:p>
        </p:txBody>
      </p:sp>
      <p:sp>
        <p:nvSpPr>
          <p:cNvPr id="15" name="TextBox 14"/>
          <p:cNvSpPr txBox="1"/>
          <p:nvPr/>
        </p:nvSpPr>
        <p:spPr>
          <a:xfrm>
            <a:off x="6364025" y="1213348"/>
            <a:ext cx="2128345" cy="1434662"/>
          </a:xfrm>
          <a:prstGeom prst="rect">
            <a:avLst/>
          </a:prstGeom>
          <a:solidFill>
            <a:schemeClr val="bg2"/>
          </a:solidFill>
        </p:spPr>
        <p:txBody>
          <a:bodyPr wrap="square" rtlCol="0" anchor="ctr">
            <a:noAutofit/>
          </a:bodyPr>
          <a:lstStyle/>
          <a:p>
            <a:pPr algn="ctr"/>
            <a:r>
              <a:rPr lang="en-US" dirty="0">
                <a:latin typeface="Segoe UI" panose="020B0502040204020203" pitchFamily="34" charset="0"/>
                <a:cs typeface="Segoe UI" panose="020B0502040204020203" pitchFamily="34" charset="0"/>
              </a:rPr>
              <a:t>Resource consolidation</a:t>
            </a:r>
            <a:br>
              <a:rPr lang="en-US" dirty="0">
                <a:latin typeface="Segoe UI" panose="020B0502040204020203" pitchFamily="34" charset="0"/>
                <a:cs typeface="Segoe UI" panose="020B0502040204020203" pitchFamily="34" charset="0"/>
              </a:rPr>
            </a:br>
            <a:r>
              <a:rPr lang="en-US" sz="1200" dirty="0">
                <a:latin typeface="Segoe UI" panose="020B0502040204020203" pitchFamily="34" charset="0"/>
                <a:cs typeface="Segoe UI" panose="020B0502040204020203" pitchFamily="34" charset="0"/>
              </a:rPr>
              <a:t>(energy , H/W, space)</a:t>
            </a:r>
            <a:endParaRPr lang="en-US" dirty="0">
              <a:latin typeface="Segoe UI" panose="020B0502040204020203" pitchFamily="34" charset="0"/>
              <a:cs typeface="Segoe UI" panose="020B0502040204020203" pitchFamily="34" charset="0"/>
            </a:endParaRPr>
          </a:p>
        </p:txBody>
      </p:sp>
      <p:sp>
        <p:nvSpPr>
          <p:cNvPr id="16" name="TextBox 15"/>
          <p:cNvSpPr txBox="1"/>
          <p:nvPr/>
        </p:nvSpPr>
        <p:spPr>
          <a:xfrm>
            <a:off x="3463168" y="3029308"/>
            <a:ext cx="2128345" cy="1434662"/>
          </a:xfrm>
          <a:prstGeom prst="rect">
            <a:avLst/>
          </a:prstGeom>
          <a:solidFill>
            <a:schemeClr val="bg2"/>
          </a:solidFill>
        </p:spPr>
        <p:txBody>
          <a:bodyPr wrap="square" rtlCol="0" anchor="ctr">
            <a:noAutofit/>
          </a:bodyPr>
          <a:lstStyle/>
          <a:p>
            <a:pPr algn="ctr"/>
            <a:r>
              <a:rPr lang="en-US" dirty="0">
                <a:latin typeface="Segoe UI" panose="020B0502040204020203" pitchFamily="34" charset="0"/>
                <a:cs typeface="Segoe UI" panose="020B0502040204020203" pitchFamily="34" charset="0"/>
              </a:rPr>
              <a:t>Business Continuity solutions</a:t>
            </a:r>
          </a:p>
        </p:txBody>
      </p:sp>
      <p:sp>
        <p:nvSpPr>
          <p:cNvPr id="17" name="TextBox 16"/>
          <p:cNvSpPr txBox="1"/>
          <p:nvPr/>
        </p:nvSpPr>
        <p:spPr>
          <a:xfrm>
            <a:off x="6364024" y="3029308"/>
            <a:ext cx="2128345" cy="1434662"/>
          </a:xfrm>
          <a:prstGeom prst="rect">
            <a:avLst/>
          </a:prstGeom>
          <a:solidFill>
            <a:schemeClr val="bg2"/>
          </a:solidFill>
        </p:spPr>
        <p:txBody>
          <a:bodyPr wrap="square" rtlCol="0" anchor="ctr">
            <a:noAutofit/>
          </a:bodyPr>
          <a:lstStyle/>
          <a:p>
            <a:pPr algn="ctr"/>
            <a:r>
              <a:rPr lang="en-US" dirty="0">
                <a:latin typeface="Segoe UI" panose="020B0502040204020203" pitchFamily="34" charset="0"/>
                <a:cs typeface="Segoe UI" panose="020B0502040204020203" pitchFamily="34" charset="0"/>
              </a:rPr>
              <a:t>Scalability</a:t>
            </a:r>
          </a:p>
        </p:txBody>
      </p:sp>
      <p:sp>
        <p:nvSpPr>
          <p:cNvPr id="18" name="TextBox 17"/>
          <p:cNvSpPr txBox="1"/>
          <p:nvPr/>
        </p:nvSpPr>
        <p:spPr>
          <a:xfrm>
            <a:off x="630630" y="4866290"/>
            <a:ext cx="2128345" cy="1434662"/>
          </a:xfrm>
          <a:prstGeom prst="rect">
            <a:avLst/>
          </a:prstGeom>
          <a:solidFill>
            <a:schemeClr val="bg2"/>
          </a:solidFill>
        </p:spPr>
        <p:txBody>
          <a:bodyPr wrap="square" rtlCol="0" anchor="ctr">
            <a:noAutofit/>
          </a:bodyPr>
          <a:lstStyle/>
          <a:p>
            <a:pPr algn="ctr"/>
            <a:r>
              <a:rPr lang="en-US" dirty="0">
                <a:latin typeface="Segoe UI" panose="020B0502040204020203" pitchFamily="34" charset="0"/>
                <a:cs typeface="Segoe UI" panose="020B0502040204020203" pitchFamily="34" charset="0"/>
              </a:rPr>
              <a:t>Improved performance</a:t>
            </a:r>
          </a:p>
        </p:txBody>
      </p:sp>
      <p:sp>
        <p:nvSpPr>
          <p:cNvPr id="19" name="TextBox 18"/>
          <p:cNvSpPr txBox="1"/>
          <p:nvPr/>
        </p:nvSpPr>
        <p:spPr>
          <a:xfrm>
            <a:off x="3463167" y="4866290"/>
            <a:ext cx="2128345" cy="1434662"/>
          </a:xfrm>
          <a:prstGeom prst="rect">
            <a:avLst/>
          </a:prstGeom>
          <a:solidFill>
            <a:schemeClr val="bg2"/>
          </a:solidFill>
        </p:spPr>
        <p:txBody>
          <a:bodyPr wrap="square" rtlCol="0" anchor="ctr">
            <a:noAutofit/>
          </a:bodyPr>
          <a:lstStyle/>
          <a:p>
            <a:pPr algn="ctr"/>
            <a:r>
              <a:rPr lang="en-US" dirty="0">
                <a:latin typeface="Segoe UI" panose="020B0502040204020203" pitchFamily="34" charset="0"/>
                <a:cs typeface="Segoe UI" panose="020B0502040204020203" pitchFamily="34" charset="0"/>
              </a:rPr>
              <a:t>Compliance</a:t>
            </a:r>
          </a:p>
        </p:txBody>
      </p:sp>
    </p:spTree>
    <p:extLst>
      <p:ext uri="{BB962C8B-B14F-4D97-AF65-F5344CB8AC3E}">
        <p14:creationId xmlns:p14="http://schemas.microsoft.com/office/powerpoint/2010/main" val="4403362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xEl>
                                              <p:charRg st="4294967295" end="4294967295"/>
                                            </p:txEl>
                                          </p:spTgt>
                                        </p:tgtEl>
                                        <p:attrNameLst>
                                          <p:attrName>style.visibility</p:attrName>
                                        </p:attrNameLst>
                                      </p:cBhvr>
                                      <p:to>
                                        <p:strVal val="visible"/>
                                      </p:to>
                                    </p:set>
                                    <p:animEffect transition="in" filter="fade">
                                      <p:cBhvr>
                                        <p:cTn id="7" dur="1000"/>
                                        <p:tgtEl>
                                          <p:spTgt spid="5">
                                            <p:txEl>
                                              <p:charRg st="4294967295" end="4294967295"/>
                                            </p:txEl>
                                          </p:spTgt>
                                        </p:tgtEl>
                                      </p:cBhvr>
                                    </p:animEffect>
                                    <p:anim calcmode="lin" valueType="num">
                                      <p:cBhvr>
                                        <p:cTn id="8" dur="1000" fill="hold"/>
                                        <p:tgtEl>
                                          <p:spTgt spid="5">
                                            <p:txEl>
                                              <p:charRg st="4294967295" end="4294967295"/>
                                            </p:txEl>
                                          </p:spTgt>
                                        </p:tgtEl>
                                        <p:attrNameLst>
                                          <p:attrName>ppt_w</p:attrName>
                                        </p:attrNameLst>
                                      </p:cBhvr>
                                      <p:tavLst>
                                        <p:tav tm="0" fmla="#ppt_w*sin(2.5*pi*$)">
                                          <p:val>
                                            <p:fltVal val="0"/>
                                          </p:val>
                                        </p:tav>
                                        <p:tav tm="100000">
                                          <p:val>
                                            <p:fltVal val="1"/>
                                          </p:val>
                                        </p:tav>
                                      </p:tavLst>
                                    </p:anim>
                                    <p:anim calcmode="lin" valueType="num">
                                      <p:cBhvr>
                                        <p:cTn id="9" dur="1000" fill="hold"/>
                                        <p:tgtEl>
                                          <p:spTgt spid="5">
                                            <p:txEl>
                                              <p:charRg st="4294967295" end="4294967295"/>
                                            </p:txEl>
                                          </p:spTgt>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5"/>
                  </p:tgtEl>
                </p:cond>
              </p:nextCondLst>
            </p:seq>
            <p:seq concurrent="1" nextAc="seek">
              <p:cTn id="10" restart="whenNotActive" fill="hold" evtFilter="cancelBubble" nodeType="interactiveSeq">
                <p:stCondLst>
                  <p:cond evt="onClick" delay="0">
                    <p:tgtEl>
                      <p:spTgt spid="6"/>
                    </p:tgtEl>
                  </p:cond>
                </p:stCondLst>
                <p:endSync evt="end" delay="0">
                  <p:rtn val="all"/>
                </p:endSync>
                <p:childTnLst>
                  <p:par>
                    <p:cTn id="11" fill="hold">
                      <p:stCondLst>
                        <p:cond delay="0"/>
                      </p:stCondLst>
                      <p:childTnLst>
                        <p:par>
                          <p:cTn id="12" fill="hold">
                            <p:stCondLst>
                              <p:cond delay="0"/>
                            </p:stCondLst>
                            <p:childTnLst>
                              <p:par>
                                <p:cTn id="13" presetID="45" presetClass="entr" presetSubtype="0" fill="hold" grpId="0" nodeType="clickEffect">
                                  <p:stCondLst>
                                    <p:cond delay="0"/>
                                  </p:stCondLst>
                                  <p:childTnLst>
                                    <p:set>
                                      <p:cBhvr>
                                        <p:cTn id="14" dur="1" fill="hold">
                                          <p:stCondLst>
                                            <p:cond delay="0"/>
                                          </p:stCondLst>
                                        </p:cTn>
                                        <p:tgtEl>
                                          <p:spTgt spid="6">
                                            <p:txEl>
                                              <p:charRg st="4294967295" end="4294967295"/>
                                            </p:txEl>
                                          </p:spTgt>
                                        </p:tgtEl>
                                        <p:attrNameLst>
                                          <p:attrName>style.visibility</p:attrName>
                                        </p:attrNameLst>
                                      </p:cBhvr>
                                      <p:to>
                                        <p:strVal val="visible"/>
                                      </p:to>
                                    </p:set>
                                    <p:animEffect transition="in" filter="fade">
                                      <p:cBhvr>
                                        <p:cTn id="15" dur="1000"/>
                                        <p:tgtEl>
                                          <p:spTgt spid="6">
                                            <p:txEl>
                                              <p:charRg st="4294967295" end="4294967295"/>
                                            </p:txEl>
                                          </p:spTgt>
                                        </p:tgtEl>
                                      </p:cBhvr>
                                    </p:animEffect>
                                    <p:anim calcmode="lin" valueType="num">
                                      <p:cBhvr>
                                        <p:cTn id="16" dur="1000" fill="hold"/>
                                        <p:tgtEl>
                                          <p:spTgt spid="6">
                                            <p:txEl>
                                              <p:charRg st="4294967295" end="4294967295"/>
                                            </p:txEl>
                                          </p:spTgt>
                                        </p:tgtEl>
                                        <p:attrNameLst>
                                          <p:attrName>ppt_w</p:attrName>
                                        </p:attrNameLst>
                                      </p:cBhvr>
                                      <p:tavLst>
                                        <p:tav tm="0" fmla="#ppt_w*sin(2.5*pi*$)">
                                          <p:val>
                                            <p:fltVal val="0"/>
                                          </p:val>
                                        </p:tav>
                                        <p:tav tm="100000">
                                          <p:val>
                                            <p:fltVal val="1"/>
                                          </p:val>
                                        </p:tav>
                                      </p:tavLst>
                                    </p:anim>
                                    <p:anim calcmode="lin" valueType="num">
                                      <p:cBhvr>
                                        <p:cTn id="17" dur="1000" fill="hold"/>
                                        <p:tgtEl>
                                          <p:spTgt spid="6">
                                            <p:txEl>
                                              <p:charRg st="4294967295" end="4294967295"/>
                                            </p:txEl>
                                          </p:spTgt>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6"/>
                  </p:tgtEl>
                </p:cond>
              </p:nextCondLst>
            </p:seq>
            <p:seq concurrent="1" nextAc="seek">
              <p:cTn id="18" restart="whenNotActive" fill="hold" evtFilter="cancelBubble" nodeType="interactiveSeq">
                <p:stCondLst>
                  <p:cond evt="onClick" delay="0">
                    <p:tgtEl>
                      <p:spTgt spid="7"/>
                    </p:tgtEl>
                  </p:cond>
                </p:stCondLst>
                <p:endSync evt="end" delay="0">
                  <p:rtn val="all"/>
                </p:endSync>
                <p:childTnLst>
                  <p:par>
                    <p:cTn id="19" fill="hold">
                      <p:stCondLst>
                        <p:cond delay="0"/>
                      </p:stCondLst>
                      <p:childTnLst>
                        <p:par>
                          <p:cTn id="20" fill="hold">
                            <p:stCondLst>
                              <p:cond delay="0"/>
                            </p:stCondLst>
                            <p:childTnLst>
                              <p:par>
                                <p:cTn id="21" presetID="45" presetClass="entr" presetSubtype="0" fill="hold" grpId="0" nodeType="clickEffect">
                                  <p:stCondLst>
                                    <p:cond delay="0"/>
                                  </p:stCondLst>
                                  <p:childTnLst>
                                    <p:set>
                                      <p:cBhvr>
                                        <p:cTn id="22" dur="1" fill="hold">
                                          <p:stCondLst>
                                            <p:cond delay="0"/>
                                          </p:stCondLst>
                                        </p:cTn>
                                        <p:tgtEl>
                                          <p:spTgt spid="7">
                                            <p:txEl>
                                              <p:charRg st="4294967295" end="4294967295"/>
                                            </p:txEl>
                                          </p:spTgt>
                                        </p:tgtEl>
                                        <p:attrNameLst>
                                          <p:attrName>style.visibility</p:attrName>
                                        </p:attrNameLst>
                                      </p:cBhvr>
                                      <p:to>
                                        <p:strVal val="visible"/>
                                      </p:to>
                                    </p:set>
                                    <p:animEffect transition="in" filter="fade">
                                      <p:cBhvr>
                                        <p:cTn id="23" dur="1000"/>
                                        <p:tgtEl>
                                          <p:spTgt spid="7">
                                            <p:txEl>
                                              <p:charRg st="4294967295" end="4294967295"/>
                                            </p:txEl>
                                          </p:spTgt>
                                        </p:tgtEl>
                                      </p:cBhvr>
                                    </p:animEffect>
                                    <p:anim calcmode="lin" valueType="num">
                                      <p:cBhvr>
                                        <p:cTn id="24" dur="1000" fill="hold"/>
                                        <p:tgtEl>
                                          <p:spTgt spid="7">
                                            <p:txEl>
                                              <p:charRg st="4294967295" end="4294967295"/>
                                            </p:txEl>
                                          </p:spTgt>
                                        </p:tgtEl>
                                        <p:attrNameLst>
                                          <p:attrName>ppt_w</p:attrName>
                                        </p:attrNameLst>
                                      </p:cBhvr>
                                      <p:tavLst>
                                        <p:tav tm="0" fmla="#ppt_w*sin(2.5*pi*$)">
                                          <p:val>
                                            <p:fltVal val="0"/>
                                          </p:val>
                                        </p:tav>
                                        <p:tav tm="100000">
                                          <p:val>
                                            <p:fltVal val="1"/>
                                          </p:val>
                                        </p:tav>
                                      </p:tavLst>
                                    </p:anim>
                                    <p:anim calcmode="lin" valueType="num">
                                      <p:cBhvr>
                                        <p:cTn id="25" dur="1000" fill="hold"/>
                                        <p:tgtEl>
                                          <p:spTgt spid="7">
                                            <p:txEl>
                                              <p:charRg st="4294967295" end="4294967295"/>
                                            </p:txEl>
                                          </p:spTgt>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7"/>
                  </p:tgtEl>
                </p:cond>
              </p:nextCondLst>
            </p:seq>
            <p:seq concurrent="1" nextAc="seek">
              <p:cTn id="26" restart="whenNotActive" fill="hold" evtFilter="cancelBubble" nodeType="interactiveSeq">
                <p:stCondLst>
                  <p:cond evt="onClick" delay="0">
                    <p:tgtEl>
                      <p:spTgt spid="8"/>
                    </p:tgtEl>
                  </p:cond>
                </p:stCondLst>
                <p:endSync evt="end" delay="0">
                  <p:rtn val="all"/>
                </p:endSync>
                <p:childTnLst>
                  <p:par>
                    <p:cTn id="27" fill="hold">
                      <p:stCondLst>
                        <p:cond delay="0"/>
                      </p:stCondLst>
                      <p:childTnLst>
                        <p:par>
                          <p:cTn id="28" fill="hold">
                            <p:stCondLst>
                              <p:cond delay="0"/>
                            </p:stCondLst>
                            <p:childTnLst>
                              <p:par>
                                <p:cTn id="29" presetID="45" presetClass="entr" presetSubtype="0" fill="hold" grpId="0" nodeType="clickEffect">
                                  <p:stCondLst>
                                    <p:cond delay="0"/>
                                  </p:stCondLst>
                                  <p:childTnLst>
                                    <p:set>
                                      <p:cBhvr>
                                        <p:cTn id="30" dur="1" fill="hold">
                                          <p:stCondLst>
                                            <p:cond delay="0"/>
                                          </p:stCondLst>
                                        </p:cTn>
                                        <p:tgtEl>
                                          <p:spTgt spid="8">
                                            <p:txEl>
                                              <p:charRg st="4294967295" end="4294967295"/>
                                            </p:txEl>
                                          </p:spTgt>
                                        </p:tgtEl>
                                        <p:attrNameLst>
                                          <p:attrName>style.visibility</p:attrName>
                                        </p:attrNameLst>
                                      </p:cBhvr>
                                      <p:to>
                                        <p:strVal val="visible"/>
                                      </p:to>
                                    </p:set>
                                    <p:animEffect transition="in" filter="fade">
                                      <p:cBhvr>
                                        <p:cTn id="31" dur="1000"/>
                                        <p:tgtEl>
                                          <p:spTgt spid="8">
                                            <p:txEl>
                                              <p:charRg st="4294967295" end="4294967295"/>
                                            </p:txEl>
                                          </p:spTgt>
                                        </p:tgtEl>
                                      </p:cBhvr>
                                    </p:animEffect>
                                    <p:anim calcmode="lin" valueType="num">
                                      <p:cBhvr>
                                        <p:cTn id="32" dur="1000" fill="hold"/>
                                        <p:tgtEl>
                                          <p:spTgt spid="8">
                                            <p:txEl>
                                              <p:charRg st="4294967295" end="4294967295"/>
                                            </p:txEl>
                                          </p:spTgt>
                                        </p:tgtEl>
                                        <p:attrNameLst>
                                          <p:attrName>ppt_w</p:attrName>
                                        </p:attrNameLst>
                                      </p:cBhvr>
                                      <p:tavLst>
                                        <p:tav tm="0" fmla="#ppt_w*sin(2.5*pi*$)">
                                          <p:val>
                                            <p:fltVal val="0"/>
                                          </p:val>
                                        </p:tav>
                                        <p:tav tm="100000">
                                          <p:val>
                                            <p:fltVal val="1"/>
                                          </p:val>
                                        </p:tav>
                                      </p:tavLst>
                                    </p:anim>
                                    <p:anim calcmode="lin" valueType="num">
                                      <p:cBhvr>
                                        <p:cTn id="33" dur="1000" fill="hold"/>
                                        <p:tgtEl>
                                          <p:spTgt spid="8">
                                            <p:txEl>
                                              <p:charRg st="4294967295" end="4294967295"/>
                                            </p:txEl>
                                          </p:spTgt>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8"/>
                  </p:tgtEl>
                </p:cond>
              </p:nextCondLst>
            </p:seq>
            <p:seq concurrent="1" nextAc="seek">
              <p:cTn id="34" restart="whenNotActive" fill="hold" evtFilter="cancelBubble" nodeType="interactiveSeq">
                <p:stCondLst>
                  <p:cond evt="onClick" delay="0">
                    <p:tgtEl>
                      <p:spTgt spid="9"/>
                    </p:tgtEl>
                  </p:cond>
                </p:stCondLst>
                <p:endSync evt="end" delay="0">
                  <p:rtn val="all"/>
                </p:endSync>
                <p:childTnLst>
                  <p:par>
                    <p:cTn id="35" fill="hold">
                      <p:stCondLst>
                        <p:cond delay="0"/>
                      </p:stCondLst>
                      <p:childTnLst>
                        <p:par>
                          <p:cTn id="36" fill="hold">
                            <p:stCondLst>
                              <p:cond delay="0"/>
                            </p:stCondLst>
                            <p:childTnLst>
                              <p:par>
                                <p:cTn id="37" presetID="45" presetClass="entr" presetSubtype="0" fill="hold" grpId="0" nodeType="clickEffect">
                                  <p:stCondLst>
                                    <p:cond delay="0"/>
                                  </p:stCondLst>
                                  <p:childTnLst>
                                    <p:set>
                                      <p:cBhvr>
                                        <p:cTn id="38" dur="1" fill="hold">
                                          <p:stCondLst>
                                            <p:cond delay="0"/>
                                          </p:stCondLst>
                                        </p:cTn>
                                        <p:tgtEl>
                                          <p:spTgt spid="9">
                                            <p:txEl>
                                              <p:charRg st="4294967295" end="4294967295"/>
                                            </p:txEl>
                                          </p:spTgt>
                                        </p:tgtEl>
                                        <p:attrNameLst>
                                          <p:attrName>style.visibility</p:attrName>
                                        </p:attrNameLst>
                                      </p:cBhvr>
                                      <p:to>
                                        <p:strVal val="visible"/>
                                      </p:to>
                                    </p:set>
                                    <p:animEffect transition="in" filter="fade">
                                      <p:cBhvr>
                                        <p:cTn id="39" dur="1000"/>
                                        <p:tgtEl>
                                          <p:spTgt spid="9">
                                            <p:txEl>
                                              <p:charRg st="4294967295" end="4294967295"/>
                                            </p:txEl>
                                          </p:spTgt>
                                        </p:tgtEl>
                                      </p:cBhvr>
                                    </p:animEffect>
                                    <p:anim calcmode="lin" valueType="num">
                                      <p:cBhvr>
                                        <p:cTn id="40" dur="1000" fill="hold"/>
                                        <p:tgtEl>
                                          <p:spTgt spid="9">
                                            <p:txEl>
                                              <p:charRg st="4294967295" end="4294967295"/>
                                            </p:txEl>
                                          </p:spTgt>
                                        </p:tgtEl>
                                        <p:attrNameLst>
                                          <p:attrName>ppt_w</p:attrName>
                                        </p:attrNameLst>
                                      </p:cBhvr>
                                      <p:tavLst>
                                        <p:tav tm="0" fmla="#ppt_w*sin(2.5*pi*$)">
                                          <p:val>
                                            <p:fltVal val="0"/>
                                          </p:val>
                                        </p:tav>
                                        <p:tav tm="100000">
                                          <p:val>
                                            <p:fltVal val="1"/>
                                          </p:val>
                                        </p:tav>
                                      </p:tavLst>
                                    </p:anim>
                                    <p:anim calcmode="lin" valueType="num">
                                      <p:cBhvr>
                                        <p:cTn id="41" dur="1000" fill="hold"/>
                                        <p:tgtEl>
                                          <p:spTgt spid="9">
                                            <p:txEl>
                                              <p:charRg st="4294967295" end="4294967295"/>
                                            </p:txEl>
                                          </p:spTgt>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9"/>
                  </p:tgtEl>
                </p:cond>
              </p:nextCondLst>
            </p:seq>
            <p:seq concurrent="1" nextAc="seek">
              <p:cTn id="42" restart="whenNotActive" fill="hold" evtFilter="cancelBubble" nodeType="interactiveSeq">
                <p:stCondLst>
                  <p:cond evt="onClick" delay="0">
                    <p:tgtEl>
                      <p:spTgt spid="10"/>
                    </p:tgtEl>
                  </p:cond>
                </p:stCondLst>
                <p:endSync evt="end" delay="0">
                  <p:rtn val="all"/>
                </p:endSync>
                <p:childTnLst>
                  <p:par>
                    <p:cTn id="43" fill="hold">
                      <p:stCondLst>
                        <p:cond delay="0"/>
                      </p:stCondLst>
                      <p:childTnLst>
                        <p:par>
                          <p:cTn id="44" fill="hold">
                            <p:stCondLst>
                              <p:cond delay="0"/>
                            </p:stCondLst>
                            <p:childTnLst>
                              <p:par>
                                <p:cTn id="45" presetID="45" presetClass="entr" presetSubtype="0" fill="hold" grpId="0" nodeType="clickEffect">
                                  <p:stCondLst>
                                    <p:cond delay="0"/>
                                  </p:stCondLst>
                                  <p:childTnLst>
                                    <p:set>
                                      <p:cBhvr>
                                        <p:cTn id="46" dur="1" fill="hold">
                                          <p:stCondLst>
                                            <p:cond delay="0"/>
                                          </p:stCondLst>
                                        </p:cTn>
                                        <p:tgtEl>
                                          <p:spTgt spid="10">
                                            <p:txEl>
                                              <p:charRg st="4294967295" end="4294967295"/>
                                            </p:txEl>
                                          </p:spTgt>
                                        </p:tgtEl>
                                        <p:attrNameLst>
                                          <p:attrName>style.visibility</p:attrName>
                                        </p:attrNameLst>
                                      </p:cBhvr>
                                      <p:to>
                                        <p:strVal val="visible"/>
                                      </p:to>
                                    </p:set>
                                    <p:animEffect transition="in" filter="fade">
                                      <p:cBhvr>
                                        <p:cTn id="47" dur="1000"/>
                                        <p:tgtEl>
                                          <p:spTgt spid="10">
                                            <p:txEl>
                                              <p:charRg st="4294967295" end="4294967295"/>
                                            </p:txEl>
                                          </p:spTgt>
                                        </p:tgtEl>
                                      </p:cBhvr>
                                    </p:animEffect>
                                    <p:anim calcmode="lin" valueType="num">
                                      <p:cBhvr>
                                        <p:cTn id="48" dur="1000" fill="hold"/>
                                        <p:tgtEl>
                                          <p:spTgt spid="10">
                                            <p:txEl>
                                              <p:charRg st="4294967295" end="4294967295"/>
                                            </p:txEl>
                                          </p:spTgt>
                                        </p:tgtEl>
                                        <p:attrNameLst>
                                          <p:attrName>ppt_w</p:attrName>
                                        </p:attrNameLst>
                                      </p:cBhvr>
                                      <p:tavLst>
                                        <p:tav tm="0" fmla="#ppt_w*sin(2.5*pi*$)">
                                          <p:val>
                                            <p:fltVal val="0"/>
                                          </p:val>
                                        </p:tav>
                                        <p:tav tm="100000">
                                          <p:val>
                                            <p:fltVal val="1"/>
                                          </p:val>
                                        </p:tav>
                                      </p:tavLst>
                                    </p:anim>
                                    <p:anim calcmode="lin" valueType="num">
                                      <p:cBhvr>
                                        <p:cTn id="49" dur="1000" fill="hold"/>
                                        <p:tgtEl>
                                          <p:spTgt spid="10">
                                            <p:txEl>
                                              <p:charRg st="4294967295" end="4294967295"/>
                                            </p:txEl>
                                          </p:spTgt>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10"/>
                  </p:tgtEl>
                </p:cond>
              </p:nextCondLst>
            </p:seq>
            <p:seq concurrent="1" nextAc="seek">
              <p:cTn id="50" restart="whenNotActive" fill="hold" evtFilter="cancelBubble" nodeType="interactiveSeq">
                <p:stCondLst>
                  <p:cond evt="onClick" delay="0">
                    <p:tgtEl>
                      <p:spTgt spid="11"/>
                    </p:tgtEl>
                  </p:cond>
                </p:stCondLst>
                <p:endSync evt="end" delay="0">
                  <p:rtn val="all"/>
                </p:endSync>
                <p:childTnLst>
                  <p:par>
                    <p:cTn id="51" fill="hold">
                      <p:stCondLst>
                        <p:cond delay="0"/>
                      </p:stCondLst>
                      <p:childTnLst>
                        <p:par>
                          <p:cTn id="52" fill="hold">
                            <p:stCondLst>
                              <p:cond delay="0"/>
                            </p:stCondLst>
                            <p:childTnLst>
                              <p:par>
                                <p:cTn id="53" presetID="45" presetClass="entr" presetSubtype="0" fill="hold" grpId="0" nodeType="clickEffect">
                                  <p:stCondLst>
                                    <p:cond delay="0"/>
                                  </p:stCondLst>
                                  <p:childTnLst>
                                    <p:set>
                                      <p:cBhvr>
                                        <p:cTn id="54" dur="1" fill="hold">
                                          <p:stCondLst>
                                            <p:cond delay="0"/>
                                          </p:stCondLst>
                                        </p:cTn>
                                        <p:tgtEl>
                                          <p:spTgt spid="11">
                                            <p:txEl>
                                              <p:charRg st="4294967295" end="4294967295"/>
                                            </p:txEl>
                                          </p:spTgt>
                                        </p:tgtEl>
                                        <p:attrNameLst>
                                          <p:attrName>style.visibility</p:attrName>
                                        </p:attrNameLst>
                                      </p:cBhvr>
                                      <p:to>
                                        <p:strVal val="visible"/>
                                      </p:to>
                                    </p:set>
                                    <p:animEffect transition="in" filter="fade">
                                      <p:cBhvr>
                                        <p:cTn id="55" dur="1000"/>
                                        <p:tgtEl>
                                          <p:spTgt spid="11">
                                            <p:txEl>
                                              <p:charRg st="4294967295" end="4294967295"/>
                                            </p:txEl>
                                          </p:spTgt>
                                        </p:tgtEl>
                                      </p:cBhvr>
                                    </p:animEffect>
                                    <p:anim calcmode="lin" valueType="num">
                                      <p:cBhvr>
                                        <p:cTn id="56" dur="1000" fill="hold"/>
                                        <p:tgtEl>
                                          <p:spTgt spid="11">
                                            <p:txEl>
                                              <p:charRg st="4294967295" end="4294967295"/>
                                            </p:txEl>
                                          </p:spTgt>
                                        </p:tgtEl>
                                        <p:attrNameLst>
                                          <p:attrName>ppt_w</p:attrName>
                                        </p:attrNameLst>
                                      </p:cBhvr>
                                      <p:tavLst>
                                        <p:tav tm="0" fmla="#ppt_w*sin(2.5*pi*$)">
                                          <p:val>
                                            <p:fltVal val="0"/>
                                          </p:val>
                                        </p:tav>
                                        <p:tav tm="100000">
                                          <p:val>
                                            <p:fltVal val="1"/>
                                          </p:val>
                                        </p:tav>
                                      </p:tavLst>
                                    </p:anim>
                                    <p:anim calcmode="lin" valueType="num">
                                      <p:cBhvr>
                                        <p:cTn id="57" dur="1000" fill="hold"/>
                                        <p:tgtEl>
                                          <p:spTgt spid="11">
                                            <p:txEl>
                                              <p:charRg st="4294967295" end="4294967295"/>
                                            </p:txEl>
                                          </p:spTgt>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11"/>
                  </p:tgtEl>
                </p:cond>
              </p:nextCondLst>
            </p:seq>
            <p:seq concurrent="1" nextAc="seek">
              <p:cTn id="58" restart="whenNotActive" fill="hold" evtFilter="cancelBubble" nodeType="interactiveSeq">
                <p:stCondLst>
                  <p:cond evt="onClick" delay="0">
                    <p:tgtEl>
                      <p:spTgt spid="12"/>
                    </p:tgtEl>
                  </p:cond>
                </p:stCondLst>
                <p:endSync evt="end" delay="0">
                  <p:rtn val="all"/>
                </p:endSync>
                <p:childTnLst>
                  <p:par>
                    <p:cTn id="59" fill="hold">
                      <p:stCondLst>
                        <p:cond delay="0"/>
                      </p:stCondLst>
                      <p:childTnLst>
                        <p:par>
                          <p:cTn id="60" fill="hold">
                            <p:stCondLst>
                              <p:cond delay="0"/>
                            </p:stCondLst>
                            <p:childTnLst>
                              <p:par>
                                <p:cTn id="61" presetID="45" presetClass="entr" presetSubtype="0" fill="hold" grpId="0" nodeType="clickEffect">
                                  <p:stCondLst>
                                    <p:cond delay="0"/>
                                  </p:stCondLst>
                                  <p:childTnLst>
                                    <p:set>
                                      <p:cBhvr>
                                        <p:cTn id="62" dur="1" fill="hold">
                                          <p:stCondLst>
                                            <p:cond delay="0"/>
                                          </p:stCondLst>
                                        </p:cTn>
                                        <p:tgtEl>
                                          <p:spTgt spid="12">
                                            <p:txEl>
                                              <p:charRg st="4294967295" end="4294967295"/>
                                            </p:txEl>
                                          </p:spTgt>
                                        </p:tgtEl>
                                        <p:attrNameLst>
                                          <p:attrName>style.visibility</p:attrName>
                                        </p:attrNameLst>
                                      </p:cBhvr>
                                      <p:to>
                                        <p:strVal val="visible"/>
                                      </p:to>
                                    </p:set>
                                    <p:animEffect transition="in" filter="fade">
                                      <p:cBhvr>
                                        <p:cTn id="63" dur="1000"/>
                                        <p:tgtEl>
                                          <p:spTgt spid="12">
                                            <p:txEl>
                                              <p:charRg st="4294967295" end="4294967295"/>
                                            </p:txEl>
                                          </p:spTgt>
                                        </p:tgtEl>
                                      </p:cBhvr>
                                    </p:animEffect>
                                    <p:anim calcmode="lin" valueType="num">
                                      <p:cBhvr>
                                        <p:cTn id="64" dur="1000" fill="hold"/>
                                        <p:tgtEl>
                                          <p:spTgt spid="12">
                                            <p:txEl>
                                              <p:charRg st="4294967295" end="4294967295"/>
                                            </p:txEl>
                                          </p:spTgt>
                                        </p:tgtEl>
                                        <p:attrNameLst>
                                          <p:attrName>ppt_w</p:attrName>
                                        </p:attrNameLst>
                                      </p:cBhvr>
                                      <p:tavLst>
                                        <p:tav tm="0" fmla="#ppt_w*sin(2.5*pi*$)">
                                          <p:val>
                                            <p:fltVal val="0"/>
                                          </p:val>
                                        </p:tav>
                                        <p:tav tm="100000">
                                          <p:val>
                                            <p:fltVal val="1"/>
                                          </p:val>
                                        </p:tav>
                                      </p:tavLst>
                                    </p:anim>
                                    <p:anim calcmode="lin" valueType="num">
                                      <p:cBhvr>
                                        <p:cTn id="65" dur="1000" fill="hold"/>
                                        <p:tgtEl>
                                          <p:spTgt spid="12">
                                            <p:txEl>
                                              <p:charRg st="4294967295" end="4294967295"/>
                                            </p:txEl>
                                          </p:spTgt>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12"/>
                  </p:tgtEl>
                </p:cond>
              </p:nextCondLst>
            </p:seq>
            <p:seq concurrent="1" nextAc="seek">
              <p:cTn id="66" restart="whenNotActive" fill="hold" evtFilter="cancelBubble" nodeType="interactiveSeq">
                <p:stCondLst>
                  <p:cond evt="onClick" delay="0">
                    <p:tgtEl>
                      <p:spTgt spid="13"/>
                    </p:tgtEl>
                  </p:cond>
                </p:stCondLst>
                <p:endSync evt="end" delay="0">
                  <p:rtn val="all"/>
                </p:endSync>
                <p:childTnLst>
                  <p:par>
                    <p:cTn id="67" fill="hold">
                      <p:stCondLst>
                        <p:cond delay="0"/>
                      </p:stCondLst>
                      <p:childTnLst>
                        <p:par>
                          <p:cTn id="68" fill="hold">
                            <p:stCondLst>
                              <p:cond delay="0"/>
                            </p:stCondLst>
                            <p:childTnLst>
                              <p:par>
                                <p:cTn id="69" presetID="45" presetClass="entr" presetSubtype="0" fill="hold" grpId="0" nodeType="clickEffect">
                                  <p:stCondLst>
                                    <p:cond delay="0"/>
                                  </p:stCondLst>
                                  <p:childTnLst>
                                    <p:set>
                                      <p:cBhvr>
                                        <p:cTn id="70" dur="1" fill="hold">
                                          <p:stCondLst>
                                            <p:cond delay="0"/>
                                          </p:stCondLst>
                                        </p:cTn>
                                        <p:tgtEl>
                                          <p:spTgt spid="13">
                                            <p:txEl>
                                              <p:charRg st="4294967295" end="4294967295"/>
                                            </p:txEl>
                                          </p:spTgt>
                                        </p:tgtEl>
                                        <p:attrNameLst>
                                          <p:attrName>style.visibility</p:attrName>
                                        </p:attrNameLst>
                                      </p:cBhvr>
                                      <p:to>
                                        <p:strVal val="visible"/>
                                      </p:to>
                                    </p:set>
                                    <p:animEffect transition="in" filter="fade">
                                      <p:cBhvr>
                                        <p:cTn id="71" dur="1000"/>
                                        <p:tgtEl>
                                          <p:spTgt spid="13">
                                            <p:txEl>
                                              <p:charRg st="4294967295" end="4294967295"/>
                                            </p:txEl>
                                          </p:spTgt>
                                        </p:tgtEl>
                                      </p:cBhvr>
                                    </p:animEffect>
                                    <p:anim calcmode="lin" valueType="num">
                                      <p:cBhvr>
                                        <p:cTn id="72" dur="1000" fill="hold"/>
                                        <p:tgtEl>
                                          <p:spTgt spid="13">
                                            <p:txEl>
                                              <p:charRg st="4294967295" end="4294967295"/>
                                            </p:txEl>
                                          </p:spTgt>
                                        </p:tgtEl>
                                        <p:attrNameLst>
                                          <p:attrName>ppt_w</p:attrName>
                                        </p:attrNameLst>
                                      </p:cBhvr>
                                      <p:tavLst>
                                        <p:tav tm="0" fmla="#ppt_w*sin(2.5*pi*$)">
                                          <p:val>
                                            <p:fltVal val="0"/>
                                          </p:val>
                                        </p:tav>
                                        <p:tav tm="100000">
                                          <p:val>
                                            <p:fltVal val="1"/>
                                          </p:val>
                                        </p:tav>
                                      </p:tavLst>
                                    </p:anim>
                                    <p:anim calcmode="lin" valueType="num">
                                      <p:cBhvr>
                                        <p:cTn id="73" dur="1000" fill="hold"/>
                                        <p:tgtEl>
                                          <p:spTgt spid="13">
                                            <p:txEl>
                                              <p:charRg st="4294967295" end="4294967295"/>
                                            </p:txEl>
                                          </p:spTgt>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13"/>
                  </p:tgtEl>
                </p:cond>
              </p:nextCondLst>
            </p:seq>
            <p:seq concurrent="1" nextAc="seek">
              <p:cTn id="74" restart="whenNotActive" fill="hold" evtFilter="cancelBubble" nodeType="interactiveSeq">
                <p:stCondLst>
                  <p:cond evt="onClick" delay="0">
                    <p:tgtEl>
                      <p:spTgt spid="14"/>
                    </p:tgtEl>
                  </p:cond>
                </p:stCondLst>
                <p:endSync evt="end" delay="0">
                  <p:rtn val="all"/>
                </p:endSync>
                <p:childTnLst>
                  <p:par>
                    <p:cTn id="75" fill="hold">
                      <p:stCondLst>
                        <p:cond delay="0"/>
                      </p:stCondLst>
                      <p:childTnLst>
                        <p:par>
                          <p:cTn id="76" fill="hold">
                            <p:stCondLst>
                              <p:cond delay="0"/>
                            </p:stCondLst>
                            <p:childTnLst>
                              <p:par>
                                <p:cTn id="77" presetID="45" presetClass="entr" presetSubtype="0" fill="hold" grpId="0" nodeType="clickEffect">
                                  <p:stCondLst>
                                    <p:cond delay="0"/>
                                  </p:stCondLst>
                                  <p:childTnLst>
                                    <p:set>
                                      <p:cBhvr>
                                        <p:cTn id="78" dur="1" fill="hold">
                                          <p:stCondLst>
                                            <p:cond delay="0"/>
                                          </p:stCondLst>
                                        </p:cTn>
                                        <p:tgtEl>
                                          <p:spTgt spid="14">
                                            <p:txEl>
                                              <p:charRg st="4294967295" end="4294967295"/>
                                            </p:txEl>
                                          </p:spTgt>
                                        </p:tgtEl>
                                        <p:attrNameLst>
                                          <p:attrName>style.visibility</p:attrName>
                                        </p:attrNameLst>
                                      </p:cBhvr>
                                      <p:to>
                                        <p:strVal val="visible"/>
                                      </p:to>
                                    </p:set>
                                    <p:animEffect transition="in" filter="fade">
                                      <p:cBhvr>
                                        <p:cTn id="79" dur="1000"/>
                                        <p:tgtEl>
                                          <p:spTgt spid="14">
                                            <p:txEl>
                                              <p:charRg st="4294967295" end="4294967295"/>
                                            </p:txEl>
                                          </p:spTgt>
                                        </p:tgtEl>
                                      </p:cBhvr>
                                    </p:animEffect>
                                    <p:anim calcmode="lin" valueType="num">
                                      <p:cBhvr>
                                        <p:cTn id="80" dur="1000" fill="hold"/>
                                        <p:tgtEl>
                                          <p:spTgt spid="14">
                                            <p:txEl>
                                              <p:charRg st="4294967295" end="4294967295"/>
                                            </p:txEl>
                                          </p:spTgt>
                                        </p:tgtEl>
                                        <p:attrNameLst>
                                          <p:attrName>ppt_w</p:attrName>
                                        </p:attrNameLst>
                                      </p:cBhvr>
                                      <p:tavLst>
                                        <p:tav tm="0" fmla="#ppt_w*sin(2.5*pi*$)">
                                          <p:val>
                                            <p:fltVal val="0"/>
                                          </p:val>
                                        </p:tav>
                                        <p:tav tm="100000">
                                          <p:val>
                                            <p:fltVal val="1"/>
                                          </p:val>
                                        </p:tav>
                                      </p:tavLst>
                                    </p:anim>
                                    <p:anim calcmode="lin" valueType="num">
                                      <p:cBhvr>
                                        <p:cTn id="81" dur="1000" fill="hold"/>
                                        <p:tgtEl>
                                          <p:spTgt spid="14">
                                            <p:txEl>
                                              <p:charRg st="4294967295" end="4294967295"/>
                                            </p:txEl>
                                          </p:spTgt>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14"/>
                  </p:tgtEl>
                </p:cond>
              </p:nextCondLst>
            </p:seq>
            <p:seq concurrent="1" nextAc="seek">
              <p:cTn id="82" restart="whenNotActive" fill="hold" evtFilter="cancelBubble" nodeType="interactiveSeq">
                <p:stCondLst>
                  <p:cond evt="onClick" delay="0">
                    <p:tgtEl>
                      <p:spTgt spid="15"/>
                    </p:tgtEl>
                  </p:cond>
                </p:stCondLst>
                <p:endSync evt="end" delay="0">
                  <p:rtn val="all"/>
                </p:endSync>
                <p:childTnLst>
                  <p:par>
                    <p:cTn id="83" fill="hold">
                      <p:stCondLst>
                        <p:cond delay="0"/>
                      </p:stCondLst>
                      <p:childTnLst>
                        <p:par>
                          <p:cTn id="84" fill="hold">
                            <p:stCondLst>
                              <p:cond delay="0"/>
                            </p:stCondLst>
                            <p:childTnLst>
                              <p:par>
                                <p:cTn id="85" presetID="45" presetClass="entr" presetSubtype="0" fill="hold" grpId="0" nodeType="clickEffect">
                                  <p:stCondLst>
                                    <p:cond delay="0"/>
                                  </p:stCondLst>
                                  <p:childTnLst>
                                    <p:set>
                                      <p:cBhvr>
                                        <p:cTn id="86" dur="1" fill="hold">
                                          <p:stCondLst>
                                            <p:cond delay="0"/>
                                          </p:stCondLst>
                                        </p:cTn>
                                        <p:tgtEl>
                                          <p:spTgt spid="15">
                                            <p:txEl>
                                              <p:charRg st="4294967295" end="4294967295"/>
                                            </p:txEl>
                                          </p:spTgt>
                                        </p:tgtEl>
                                        <p:attrNameLst>
                                          <p:attrName>style.visibility</p:attrName>
                                        </p:attrNameLst>
                                      </p:cBhvr>
                                      <p:to>
                                        <p:strVal val="visible"/>
                                      </p:to>
                                    </p:set>
                                    <p:animEffect transition="in" filter="fade">
                                      <p:cBhvr>
                                        <p:cTn id="87" dur="1000"/>
                                        <p:tgtEl>
                                          <p:spTgt spid="15">
                                            <p:txEl>
                                              <p:charRg st="4294967295" end="4294967295"/>
                                            </p:txEl>
                                          </p:spTgt>
                                        </p:tgtEl>
                                      </p:cBhvr>
                                    </p:animEffect>
                                    <p:anim calcmode="lin" valueType="num">
                                      <p:cBhvr>
                                        <p:cTn id="88" dur="1000" fill="hold"/>
                                        <p:tgtEl>
                                          <p:spTgt spid="15">
                                            <p:txEl>
                                              <p:charRg st="4294967295" end="4294967295"/>
                                            </p:txEl>
                                          </p:spTgt>
                                        </p:tgtEl>
                                        <p:attrNameLst>
                                          <p:attrName>ppt_w</p:attrName>
                                        </p:attrNameLst>
                                      </p:cBhvr>
                                      <p:tavLst>
                                        <p:tav tm="0" fmla="#ppt_w*sin(2.5*pi*$)">
                                          <p:val>
                                            <p:fltVal val="0"/>
                                          </p:val>
                                        </p:tav>
                                        <p:tav tm="100000">
                                          <p:val>
                                            <p:fltVal val="1"/>
                                          </p:val>
                                        </p:tav>
                                      </p:tavLst>
                                    </p:anim>
                                    <p:anim calcmode="lin" valueType="num">
                                      <p:cBhvr>
                                        <p:cTn id="89" dur="1000" fill="hold"/>
                                        <p:tgtEl>
                                          <p:spTgt spid="15">
                                            <p:txEl>
                                              <p:charRg st="4294967295" end="4294967295"/>
                                            </p:txEl>
                                          </p:spTgt>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15"/>
                  </p:tgtEl>
                </p:cond>
              </p:nextCondLst>
            </p:seq>
            <p:seq concurrent="1" nextAc="seek">
              <p:cTn id="90" restart="whenNotActive" fill="hold" evtFilter="cancelBubble" nodeType="interactiveSeq">
                <p:stCondLst>
                  <p:cond evt="onClick" delay="0">
                    <p:tgtEl>
                      <p:spTgt spid="16"/>
                    </p:tgtEl>
                  </p:cond>
                </p:stCondLst>
                <p:endSync evt="end" delay="0">
                  <p:rtn val="all"/>
                </p:endSync>
                <p:childTnLst>
                  <p:par>
                    <p:cTn id="91" fill="hold">
                      <p:stCondLst>
                        <p:cond delay="0"/>
                      </p:stCondLst>
                      <p:childTnLst>
                        <p:par>
                          <p:cTn id="92" fill="hold">
                            <p:stCondLst>
                              <p:cond delay="0"/>
                            </p:stCondLst>
                            <p:childTnLst>
                              <p:par>
                                <p:cTn id="93" presetID="45" presetClass="entr" presetSubtype="0" fill="hold" grpId="0" nodeType="clickEffect">
                                  <p:stCondLst>
                                    <p:cond delay="0"/>
                                  </p:stCondLst>
                                  <p:childTnLst>
                                    <p:set>
                                      <p:cBhvr>
                                        <p:cTn id="94" dur="1" fill="hold">
                                          <p:stCondLst>
                                            <p:cond delay="0"/>
                                          </p:stCondLst>
                                        </p:cTn>
                                        <p:tgtEl>
                                          <p:spTgt spid="16">
                                            <p:txEl>
                                              <p:charRg st="4294967295" end="4294967295"/>
                                            </p:txEl>
                                          </p:spTgt>
                                        </p:tgtEl>
                                        <p:attrNameLst>
                                          <p:attrName>style.visibility</p:attrName>
                                        </p:attrNameLst>
                                      </p:cBhvr>
                                      <p:to>
                                        <p:strVal val="visible"/>
                                      </p:to>
                                    </p:set>
                                    <p:animEffect transition="in" filter="fade">
                                      <p:cBhvr>
                                        <p:cTn id="95" dur="1000"/>
                                        <p:tgtEl>
                                          <p:spTgt spid="16">
                                            <p:txEl>
                                              <p:charRg st="4294967295" end="4294967295"/>
                                            </p:txEl>
                                          </p:spTgt>
                                        </p:tgtEl>
                                      </p:cBhvr>
                                    </p:animEffect>
                                    <p:anim calcmode="lin" valueType="num">
                                      <p:cBhvr>
                                        <p:cTn id="96" dur="1000" fill="hold"/>
                                        <p:tgtEl>
                                          <p:spTgt spid="16">
                                            <p:txEl>
                                              <p:charRg st="4294967295" end="4294967295"/>
                                            </p:txEl>
                                          </p:spTgt>
                                        </p:tgtEl>
                                        <p:attrNameLst>
                                          <p:attrName>ppt_w</p:attrName>
                                        </p:attrNameLst>
                                      </p:cBhvr>
                                      <p:tavLst>
                                        <p:tav tm="0" fmla="#ppt_w*sin(2.5*pi*$)">
                                          <p:val>
                                            <p:fltVal val="0"/>
                                          </p:val>
                                        </p:tav>
                                        <p:tav tm="100000">
                                          <p:val>
                                            <p:fltVal val="1"/>
                                          </p:val>
                                        </p:tav>
                                      </p:tavLst>
                                    </p:anim>
                                    <p:anim calcmode="lin" valueType="num">
                                      <p:cBhvr>
                                        <p:cTn id="97" dur="1000" fill="hold"/>
                                        <p:tgtEl>
                                          <p:spTgt spid="16">
                                            <p:txEl>
                                              <p:charRg st="4294967295" end="4294967295"/>
                                            </p:txEl>
                                          </p:spTgt>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16"/>
                  </p:tgtEl>
                </p:cond>
              </p:nextCondLst>
            </p:seq>
            <p:seq concurrent="1" nextAc="seek">
              <p:cTn id="98" restart="whenNotActive" fill="hold" evtFilter="cancelBubble" nodeType="interactiveSeq">
                <p:stCondLst>
                  <p:cond evt="onClick" delay="0">
                    <p:tgtEl>
                      <p:spTgt spid="17"/>
                    </p:tgtEl>
                  </p:cond>
                </p:stCondLst>
                <p:endSync evt="end" delay="0">
                  <p:rtn val="all"/>
                </p:endSync>
                <p:childTnLst>
                  <p:par>
                    <p:cTn id="99" fill="hold">
                      <p:stCondLst>
                        <p:cond delay="0"/>
                      </p:stCondLst>
                      <p:childTnLst>
                        <p:par>
                          <p:cTn id="100" fill="hold">
                            <p:stCondLst>
                              <p:cond delay="0"/>
                            </p:stCondLst>
                            <p:childTnLst>
                              <p:par>
                                <p:cTn id="101" presetID="45" presetClass="entr" presetSubtype="0" fill="hold" grpId="0" nodeType="clickEffect">
                                  <p:stCondLst>
                                    <p:cond delay="0"/>
                                  </p:stCondLst>
                                  <p:childTnLst>
                                    <p:set>
                                      <p:cBhvr>
                                        <p:cTn id="102" dur="1" fill="hold">
                                          <p:stCondLst>
                                            <p:cond delay="0"/>
                                          </p:stCondLst>
                                        </p:cTn>
                                        <p:tgtEl>
                                          <p:spTgt spid="17">
                                            <p:txEl>
                                              <p:charRg st="4294967295" end="4294967295"/>
                                            </p:txEl>
                                          </p:spTgt>
                                        </p:tgtEl>
                                        <p:attrNameLst>
                                          <p:attrName>style.visibility</p:attrName>
                                        </p:attrNameLst>
                                      </p:cBhvr>
                                      <p:to>
                                        <p:strVal val="visible"/>
                                      </p:to>
                                    </p:set>
                                    <p:animEffect transition="in" filter="fade">
                                      <p:cBhvr>
                                        <p:cTn id="103" dur="1000"/>
                                        <p:tgtEl>
                                          <p:spTgt spid="17">
                                            <p:txEl>
                                              <p:charRg st="4294967295" end="4294967295"/>
                                            </p:txEl>
                                          </p:spTgt>
                                        </p:tgtEl>
                                      </p:cBhvr>
                                    </p:animEffect>
                                    <p:anim calcmode="lin" valueType="num">
                                      <p:cBhvr>
                                        <p:cTn id="104" dur="1000" fill="hold"/>
                                        <p:tgtEl>
                                          <p:spTgt spid="17">
                                            <p:txEl>
                                              <p:charRg st="4294967295" end="4294967295"/>
                                            </p:txEl>
                                          </p:spTgt>
                                        </p:tgtEl>
                                        <p:attrNameLst>
                                          <p:attrName>ppt_w</p:attrName>
                                        </p:attrNameLst>
                                      </p:cBhvr>
                                      <p:tavLst>
                                        <p:tav tm="0" fmla="#ppt_w*sin(2.5*pi*$)">
                                          <p:val>
                                            <p:fltVal val="0"/>
                                          </p:val>
                                        </p:tav>
                                        <p:tav tm="100000">
                                          <p:val>
                                            <p:fltVal val="1"/>
                                          </p:val>
                                        </p:tav>
                                      </p:tavLst>
                                    </p:anim>
                                    <p:anim calcmode="lin" valueType="num">
                                      <p:cBhvr>
                                        <p:cTn id="105" dur="1000" fill="hold"/>
                                        <p:tgtEl>
                                          <p:spTgt spid="17">
                                            <p:txEl>
                                              <p:charRg st="4294967295" end="4294967295"/>
                                            </p:txEl>
                                          </p:spTgt>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17"/>
                  </p:tgtEl>
                </p:cond>
              </p:nextCondLst>
            </p:seq>
            <p:seq concurrent="1" nextAc="seek">
              <p:cTn id="106" restart="whenNotActive" fill="hold" evtFilter="cancelBubble" nodeType="interactiveSeq">
                <p:stCondLst>
                  <p:cond evt="onClick" delay="0">
                    <p:tgtEl>
                      <p:spTgt spid="18"/>
                    </p:tgtEl>
                  </p:cond>
                </p:stCondLst>
                <p:endSync evt="end" delay="0">
                  <p:rtn val="all"/>
                </p:endSync>
                <p:childTnLst>
                  <p:par>
                    <p:cTn id="107" fill="hold">
                      <p:stCondLst>
                        <p:cond delay="0"/>
                      </p:stCondLst>
                      <p:childTnLst>
                        <p:par>
                          <p:cTn id="108" fill="hold">
                            <p:stCondLst>
                              <p:cond delay="0"/>
                            </p:stCondLst>
                            <p:childTnLst>
                              <p:par>
                                <p:cTn id="109" presetID="45" presetClass="entr" presetSubtype="0" fill="hold" grpId="0" nodeType="clickEffect">
                                  <p:stCondLst>
                                    <p:cond delay="0"/>
                                  </p:stCondLst>
                                  <p:childTnLst>
                                    <p:set>
                                      <p:cBhvr>
                                        <p:cTn id="110" dur="1" fill="hold">
                                          <p:stCondLst>
                                            <p:cond delay="0"/>
                                          </p:stCondLst>
                                        </p:cTn>
                                        <p:tgtEl>
                                          <p:spTgt spid="18">
                                            <p:txEl>
                                              <p:charRg st="4294967295" end="4294967295"/>
                                            </p:txEl>
                                          </p:spTgt>
                                        </p:tgtEl>
                                        <p:attrNameLst>
                                          <p:attrName>style.visibility</p:attrName>
                                        </p:attrNameLst>
                                      </p:cBhvr>
                                      <p:to>
                                        <p:strVal val="visible"/>
                                      </p:to>
                                    </p:set>
                                    <p:animEffect transition="in" filter="fade">
                                      <p:cBhvr>
                                        <p:cTn id="111" dur="1000"/>
                                        <p:tgtEl>
                                          <p:spTgt spid="18">
                                            <p:txEl>
                                              <p:charRg st="4294967295" end="4294967295"/>
                                            </p:txEl>
                                          </p:spTgt>
                                        </p:tgtEl>
                                      </p:cBhvr>
                                    </p:animEffect>
                                    <p:anim calcmode="lin" valueType="num">
                                      <p:cBhvr>
                                        <p:cTn id="112" dur="1000" fill="hold"/>
                                        <p:tgtEl>
                                          <p:spTgt spid="18">
                                            <p:txEl>
                                              <p:charRg st="4294967295" end="4294967295"/>
                                            </p:txEl>
                                          </p:spTgt>
                                        </p:tgtEl>
                                        <p:attrNameLst>
                                          <p:attrName>ppt_w</p:attrName>
                                        </p:attrNameLst>
                                      </p:cBhvr>
                                      <p:tavLst>
                                        <p:tav tm="0" fmla="#ppt_w*sin(2.5*pi*$)">
                                          <p:val>
                                            <p:fltVal val="0"/>
                                          </p:val>
                                        </p:tav>
                                        <p:tav tm="100000">
                                          <p:val>
                                            <p:fltVal val="1"/>
                                          </p:val>
                                        </p:tav>
                                      </p:tavLst>
                                    </p:anim>
                                    <p:anim calcmode="lin" valueType="num">
                                      <p:cBhvr>
                                        <p:cTn id="113" dur="1000" fill="hold"/>
                                        <p:tgtEl>
                                          <p:spTgt spid="18">
                                            <p:txEl>
                                              <p:charRg st="4294967295" end="4294967295"/>
                                            </p:txEl>
                                          </p:spTgt>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18"/>
                  </p:tgtEl>
                </p:cond>
              </p:nextCondLst>
            </p:seq>
            <p:seq concurrent="1" nextAc="seek">
              <p:cTn id="114" restart="whenNotActive" fill="hold" evtFilter="cancelBubble" nodeType="interactiveSeq">
                <p:stCondLst>
                  <p:cond evt="onClick" delay="0">
                    <p:tgtEl>
                      <p:spTgt spid="19"/>
                    </p:tgtEl>
                  </p:cond>
                </p:stCondLst>
                <p:endSync evt="end" delay="0">
                  <p:rtn val="all"/>
                </p:endSync>
                <p:childTnLst>
                  <p:par>
                    <p:cTn id="115" fill="hold">
                      <p:stCondLst>
                        <p:cond delay="0"/>
                      </p:stCondLst>
                      <p:childTnLst>
                        <p:par>
                          <p:cTn id="116" fill="hold">
                            <p:stCondLst>
                              <p:cond delay="0"/>
                            </p:stCondLst>
                            <p:childTnLst>
                              <p:par>
                                <p:cTn id="117" presetID="45" presetClass="entr" presetSubtype="0" fill="hold" grpId="0" nodeType="clickEffect">
                                  <p:stCondLst>
                                    <p:cond delay="0"/>
                                  </p:stCondLst>
                                  <p:childTnLst>
                                    <p:set>
                                      <p:cBhvr>
                                        <p:cTn id="118" dur="1" fill="hold">
                                          <p:stCondLst>
                                            <p:cond delay="0"/>
                                          </p:stCondLst>
                                        </p:cTn>
                                        <p:tgtEl>
                                          <p:spTgt spid="19">
                                            <p:txEl>
                                              <p:charRg st="4294967295" end="4294967295"/>
                                            </p:txEl>
                                          </p:spTgt>
                                        </p:tgtEl>
                                        <p:attrNameLst>
                                          <p:attrName>style.visibility</p:attrName>
                                        </p:attrNameLst>
                                      </p:cBhvr>
                                      <p:to>
                                        <p:strVal val="visible"/>
                                      </p:to>
                                    </p:set>
                                    <p:animEffect transition="in" filter="fade">
                                      <p:cBhvr>
                                        <p:cTn id="119" dur="1000"/>
                                        <p:tgtEl>
                                          <p:spTgt spid="19">
                                            <p:txEl>
                                              <p:charRg st="4294967295" end="4294967295"/>
                                            </p:txEl>
                                          </p:spTgt>
                                        </p:tgtEl>
                                      </p:cBhvr>
                                    </p:animEffect>
                                    <p:anim calcmode="lin" valueType="num">
                                      <p:cBhvr>
                                        <p:cTn id="120" dur="1000" fill="hold"/>
                                        <p:tgtEl>
                                          <p:spTgt spid="19">
                                            <p:txEl>
                                              <p:charRg st="4294967295" end="4294967295"/>
                                            </p:txEl>
                                          </p:spTgt>
                                        </p:tgtEl>
                                        <p:attrNameLst>
                                          <p:attrName>ppt_w</p:attrName>
                                        </p:attrNameLst>
                                      </p:cBhvr>
                                      <p:tavLst>
                                        <p:tav tm="0" fmla="#ppt_w*sin(2.5*pi*$)">
                                          <p:val>
                                            <p:fltVal val="0"/>
                                          </p:val>
                                        </p:tav>
                                        <p:tav tm="100000">
                                          <p:val>
                                            <p:fltVal val="1"/>
                                          </p:val>
                                        </p:tav>
                                      </p:tavLst>
                                    </p:anim>
                                    <p:anim calcmode="lin" valueType="num">
                                      <p:cBhvr>
                                        <p:cTn id="121" dur="1000" fill="hold"/>
                                        <p:tgtEl>
                                          <p:spTgt spid="19">
                                            <p:txEl>
                                              <p:charRg st="4294967295" end="4294967295"/>
                                            </p:txEl>
                                          </p:spTgt>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19"/>
                  </p:tgtEl>
                </p:cond>
              </p:nextCondLst>
            </p:seq>
          </p:childTnLst>
        </p:cTn>
      </p:par>
    </p:tnLst>
    <p:bldLst>
      <p:bldP spid="5" grpId="0" autoUpdateAnimBg="0"/>
      <p:bldP spid="6" grpId="0"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utoUpdateAnimBg="0"/>
      <p:bldP spid="18" grpId="0" autoUpdateAnimBg="0"/>
      <p:bldP spid="1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30">
          <a:fgClr>
            <a:schemeClr val="bg1">
              <a:lumMod val="50000"/>
            </a:schemeClr>
          </a:fgClr>
          <a:bgClr>
            <a:schemeClr val="bg1">
              <a:lumMod val="75000"/>
            </a:schemeClr>
          </a:bgClr>
        </a:patt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pl-PL" b="1" dirty="0">
              <a:solidFill>
                <a:schemeClr val="bg1"/>
              </a:solidFill>
            </a:endParaRPr>
          </a:p>
          <a:p>
            <a:pPr algn="ctr">
              <a:buNone/>
            </a:pPr>
            <a:endParaRPr lang="pl-PL" b="1" dirty="0">
              <a:solidFill>
                <a:schemeClr val="bg1"/>
              </a:solidFill>
            </a:endParaRPr>
          </a:p>
          <a:p>
            <a:pPr algn="ctr">
              <a:buNone/>
            </a:pPr>
            <a:r>
              <a:rPr lang="en-US" sz="3600" b="1" dirty="0">
                <a:solidFill>
                  <a:schemeClr val="bg1"/>
                </a:solidFill>
              </a:rPr>
              <a:t>ABSTRACTION</a:t>
            </a:r>
            <a:r>
              <a:rPr lang="en-US" sz="3600" dirty="0">
                <a:solidFill>
                  <a:schemeClr val="bg1"/>
                </a:solidFill>
              </a:rPr>
              <a:t>, or decoupling, </a:t>
            </a:r>
            <a:br>
              <a:rPr lang="pl-PL" sz="3600" dirty="0">
                <a:solidFill>
                  <a:schemeClr val="bg1"/>
                </a:solidFill>
              </a:rPr>
            </a:br>
            <a:r>
              <a:rPr lang="en-US" sz="3600" dirty="0">
                <a:solidFill>
                  <a:schemeClr val="bg1"/>
                </a:solidFill>
              </a:rPr>
              <a:t>of layers of a computer system.</a:t>
            </a:r>
          </a:p>
          <a:p>
            <a:pPr algn="ctr">
              <a:buNone/>
            </a:pPr>
            <a:r>
              <a:rPr lang="en-US" dirty="0">
                <a:solidFill>
                  <a:schemeClr val="bg1">
                    <a:lumMod val="85000"/>
                  </a:schemeClr>
                </a:solidFill>
              </a:rPr>
              <a:t>In computing, is the creation of a virtual</a:t>
            </a:r>
            <a:br>
              <a:rPr lang="pl-PL" dirty="0">
                <a:solidFill>
                  <a:schemeClr val="bg1">
                    <a:lumMod val="85000"/>
                  </a:schemeClr>
                </a:solidFill>
              </a:rPr>
            </a:br>
            <a:r>
              <a:rPr lang="en-US" dirty="0">
                <a:solidFill>
                  <a:schemeClr val="bg1">
                    <a:lumMod val="85000"/>
                  </a:schemeClr>
                </a:solidFill>
              </a:rPr>
              <a:t> (rather than actual) version of something such as…</a:t>
            </a:r>
          </a:p>
        </p:txBody>
      </p:sp>
      <p:sp>
        <p:nvSpPr>
          <p:cNvPr id="2" name="Title 1"/>
          <p:cNvSpPr>
            <a:spLocks noGrp="1"/>
          </p:cNvSpPr>
          <p:nvPr>
            <p:ph type="title"/>
          </p:nvPr>
        </p:nvSpPr>
        <p:spPr>
          <a:xfrm>
            <a:off x="47625" y="0"/>
            <a:ext cx="9144000" cy="877824"/>
          </a:xfrm>
        </p:spPr>
        <p:txBody>
          <a:bodyPr/>
          <a:lstStyle/>
          <a:p>
            <a:pPr algn="r"/>
            <a:r>
              <a:rPr lang="en-US" b="1" dirty="0"/>
              <a:t>virtualization</a:t>
            </a:r>
            <a:r>
              <a:rPr lang="en-US" dirty="0"/>
              <a:t> is: </a:t>
            </a:r>
          </a:p>
        </p:txBody>
      </p:sp>
    </p:spTree>
    <p:extLst>
      <p:ext uri="{BB962C8B-B14F-4D97-AF65-F5344CB8AC3E}">
        <p14:creationId xmlns:p14="http://schemas.microsoft.com/office/powerpoint/2010/main" val="4274172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pPr eaLnBrk="1" hangingPunct="1"/>
            <a:r>
              <a:rPr lang="en-US" dirty="0"/>
              <a:t>Application</a:t>
            </a:r>
          </a:p>
          <a:p>
            <a:pPr eaLnBrk="1" hangingPunct="1"/>
            <a:r>
              <a:rPr lang="en-US" dirty="0"/>
              <a:t>Presentation</a:t>
            </a:r>
          </a:p>
          <a:p>
            <a:pPr eaLnBrk="1" hangingPunct="1"/>
            <a:r>
              <a:rPr lang="en-US" dirty="0"/>
              <a:t>Resource</a:t>
            </a:r>
          </a:p>
          <a:p>
            <a:pPr lvl="1" eaLnBrk="1" hangingPunct="1"/>
            <a:r>
              <a:rPr lang="en-US" dirty="0"/>
              <a:t>Memory</a:t>
            </a:r>
          </a:p>
          <a:p>
            <a:pPr lvl="1" eaLnBrk="1" hangingPunct="1"/>
            <a:r>
              <a:rPr lang="en-US" dirty="0"/>
              <a:t>Storage</a:t>
            </a:r>
          </a:p>
          <a:p>
            <a:pPr lvl="1" eaLnBrk="1" hangingPunct="1"/>
            <a:r>
              <a:rPr lang="en-US" dirty="0"/>
              <a:t>Network</a:t>
            </a:r>
          </a:p>
          <a:p>
            <a:pPr eaLnBrk="1" hangingPunct="1"/>
            <a:r>
              <a:rPr lang="en-US" dirty="0"/>
              <a:t>OS (Platform)</a:t>
            </a:r>
          </a:p>
          <a:p>
            <a:pPr lvl="1"/>
            <a:r>
              <a:rPr lang="en-US" dirty="0"/>
              <a:t>Desktop</a:t>
            </a:r>
          </a:p>
          <a:p>
            <a:pPr lvl="1"/>
            <a:r>
              <a:rPr lang="en-US" dirty="0"/>
              <a:t>Server</a:t>
            </a:r>
            <a:endParaRPr lang="en-US" b="1" dirty="0"/>
          </a:p>
        </p:txBody>
      </p:sp>
      <p:sp>
        <p:nvSpPr>
          <p:cNvPr id="4098" name="Rectangle 2"/>
          <p:cNvSpPr>
            <a:spLocks noGrp="1" noChangeArrowheads="1"/>
          </p:cNvSpPr>
          <p:nvPr>
            <p:ph type="title"/>
          </p:nvPr>
        </p:nvSpPr>
        <p:spPr/>
        <p:txBody>
          <a:bodyPr/>
          <a:lstStyle/>
          <a:p>
            <a:pPr eaLnBrk="1" hangingPunct="1"/>
            <a:r>
              <a:rPr lang="en-US" dirty="0"/>
              <a:t>Types of Virtualization</a:t>
            </a:r>
          </a:p>
        </p:txBody>
      </p:sp>
    </p:spTree>
    <p:extLst>
      <p:ext uri="{BB962C8B-B14F-4D97-AF65-F5344CB8AC3E}">
        <p14:creationId xmlns:p14="http://schemas.microsoft.com/office/powerpoint/2010/main" val="2562128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Virtualization</a:t>
            </a:r>
          </a:p>
        </p:txBody>
      </p:sp>
      <p:grpSp>
        <p:nvGrpSpPr>
          <p:cNvPr id="4" name="Group 3"/>
          <p:cNvGrpSpPr/>
          <p:nvPr/>
        </p:nvGrpSpPr>
        <p:grpSpPr>
          <a:xfrm>
            <a:off x="551825" y="2137942"/>
            <a:ext cx="3097370" cy="2833200"/>
            <a:chOff x="551825" y="2037443"/>
            <a:chExt cx="3097370" cy="2833200"/>
          </a:xfrm>
        </p:grpSpPr>
        <p:sp>
          <p:nvSpPr>
            <p:cNvPr id="7" name="Rectangle 5"/>
            <p:cNvSpPr>
              <a:spLocks noChangeArrowheads="1"/>
            </p:cNvSpPr>
            <p:nvPr/>
          </p:nvSpPr>
          <p:spPr bwMode="auto">
            <a:xfrm>
              <a:off x="551825" y="2037443"/>
              <a:ext cx="3097370" cy="2335477"/>
            </a:xfrm>
            <a:prstGeom prst="rect">
              <a:avLst/>
            </a:prstGeom>
            <a:solidFill>
              <a:schemeClr val="tx1">
                <a:lumMod val="20000"/>
                <a:lumOff val="80000"/>
              </a:schemeClr>
            </a:solidFill>
            <a:ln>
              <a:headEnd/>
              <a:tailEnd/>
            </a:ln>
          </p:spPr>
          <p:style>
            <a:lnRef idx="0">
              <a:schemeClr val="accent2"/>
            </a:lnRef>
            <a:fillRef idx="3">
              <a:schemeClr val="accent2"/>
            </a:fillRef>
            <a:effectRef idx="3">
              <a:schemeClr val="accent2"/>
            </a:effectRef>
            <a:fontRef idx="minor">
              <a:schemeClr val="lt1"/>
            </a:fontRef>
          </p:style>
          <p:txBody>
            <a:bodyPr vert="horz" wrap="none" lIns="360000" tIns="45718" rIns="91436" bIns="45718" numCol="1" anchor="ctr" anchorCtr="0" compatLnSpc="1">
              <a:prstTxWarp prst="textNoShape">
                <a:avLst/>
              </a:prstTxWarp>
            </a:bodyPr>
            <a:lstStyle/>
            <a:p>
              <a:pPr algn="l"/>
              <a:r>
                <a:rPr lang="en-US" sz="1200" dirty="0">
                  <a:solidFill>
                    <a:schemeClr val="tx1"/>
                  </a:solidFill>
                  <a:latin typeface="Segoe UI" panose="020B0502040204020203" pitchFamily="34" charset="0"/>
                  <a:cs typeface="Segoe UI" panose="020B0502040204020203" pitchFamily="34" charset="0"/>
                </a:rPr>
                <a:t>Host OS</a:t>
              </a:r>
            </a:p>
          </p:txBody>
        </p:sp>
        <p:sp>
          <p:nvSpPr>
            <p:cNvPr id="9" name="Rectangle 9"/>
            <p:cNvSpPr>
              <a:spLocks noChangeArrowheads="1"/>
            </p:cNvSpPr>
            <p:nvPr/>
          </p:nvSpPr>
          <p:spPr bwMode="auto">
            <a:xfrm>
              <a:off x="551825" y="4514579"/>
              <a:ext cx="3097370" cy="356064"/>
            </a:xfrm>
            <a:prstGeom prst="rect">
              <a:avLst/>
            </a:prstGeom>
            <a:solidFill>
              <a:schemeClr val="bg1">
                <a:lumMod val="50000"/>
              </a:schemeClr>
            </a:solidFill>
            <a:ln>
              <a:headEnd/>
              <a:tailEn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anchor="ctr" anchorCtr="0" compatLnSpc="1">
              <a:prstTxWarp prst="textNoShape">
                <a:avLst/>
              </a:prstTxWarp>
            </a:bodyPr>
            <a:lstStyle/>
            <a:p>
              <a:pPr algn="ctr"/>
              <a:r>
                <a:rPr lang="en-US" sz="1200" dirty="0">
                  <a:solidFill>
                    <a:schemeClr val="bg1"/>
                  </a:solidFill>
                  <a:latin typeface="Segoe UI" panose="020B0502040204020203" pitchFamily="34" charset="0"/>
                  <a:cs typeface="Segoe UI" panose="020B0502040204020203" pitchFamily="34" charset="0"/>
                </a:rPr>
                <a:t>Hardware</a:t>
              </a:r>
            </a:p>
          </p:txBody>
        </p:sp>
        <p:sp>
          <p:nvSpPr>
            <p:cNvPr id="10" name="Rounded Rectangle 9"/>
            <p:cNvSpPr/>
            <p:nvPr/>
          </p:nvSpPr>
          <p:spPr>
            <a:xfrm>
              <a:off x="1797269" y="2122433"/>
              <a:ext cx="1756739" cy="1733944"/>
            </a:xfrm>
            <a:prstGeom prst="round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1200" dirty="0">
                  <a:latin typeface="Segoe UI" panose="020B0502040204020203" pitchFamily="34" charset="0"/>
                  <a:cs typeface="Segoe UI" panose="020B0502040204020203" pitchFamily="34" charset="0"/>
                </a:rPr>
                <a:t>Hypervisor</a:t>
              </a:r>
            </a:p>
          </p:txBody>
        </p:sp>
        <p:sp>
          <p:nvSpPr>
            <p:cNvPr id="5" name="Rectangle 6"/>
            <p:cNvSpPr>
              <a:spLocks noChangeArrowheads="1"/>
            </p:cNvSpPr>
            <p:nvPr/>
          </p:nvSpPr>
          <p:spPr bwMode="auto">
            <a:xfrm>
              <a:off x="1662204" y="2262636"/>
              <a:ext cx="602958" cy="779375"/>
            </a:xfrm>
            <a:prstGeom prst="rect">
              <a:avLst/>
            </a:prstGeom>
            <a:solidFill>
              <a:schemeClr val="tx1">
                <a:lumMod val="20000"/>
                <a:lumOff val="80000"/>
              </a:schemeClr>
            </a:solidFill>
            <a:ln>
              <a:headEnd/>
              <a:tailEnd/>
            </a:ln>
          </p:spPr>
          <p:style>
            <a:lnRef idx="0">
              <a:schemeClr val="accent6"/>
            </a:lnRef>
            <a:fillRef idx="3">
              <a:schemeClr val="accent6"/>
            </a:fillRef>
            <a:effectRef idx="3">
              <a:schemeClr val="accent6"/>
            </a:effectRef>
            <a:fontRef idx="minor">
              <a:schemeClr val="lt1"/>
            </a:fontRef>
          </p:style>
          <p:txBody>
            <a:bodyPr vert="horz" wrap="none" lIns="91436" tIns="45718" rIns="91436" bIns="45718" numCol="1" anchor="ctr" anchorCtr="0" compatLnSpc="1">
              <a:prstTxWarp prst="textNoShape">
                <a:avLst/>
              </a:prstTxWarp>
            </a:bodyPr>
            <a:lstStyle/>
            <a:p>
              <a:pPr algn="ctr"/>
              <a:r>
                <a:rPr lang="en-US" sz="1200" dirty="0">
                  <a:solidFill>
                    <a:schemeClr val="tx1"/>
                  </a:solidFill>
                  <a:latin typeface="Segoe UI" panose="020B0502040204020203" pitchFamily="34" charset="0"/>
                  <a:cs typeface="Segoe UI" panose="020B0502040204020203" pitchFamily="34" charset="0"/>
                </a:rPr>
                <a:t>VM 1</a:t>
              </a:r>
            </a:p>
          </p:txBody>
        </p:sp>
        <p:sp>
          <p:nvSpPr>
            <p:cNvPr id="6" name="Rectangle 8"/>
            <p:cNvSpPr>
              <a:spLocks noChangeArrowheads="1"/>
            </p:cNvSpPr>
            <p:nvPr/>
          </p:nvSpPr>
          <p:spPr bwMode="auto">
            <a:xfrm>
              <a:off x="3029880" y="2262636"/>
              <a:ext cx="602958" cy="779375"/>
            </a:xfrm>
            <a:prstGeom prst="rect">
              <a:avLst/>
            </a:prstGeom>
            <a:solidFill>
              <a:schemeClr val="tx1">
                <a:lumMod val="20000"/>
                <a:lumOff val="80000"/>
              </a:schemeClr>
            </a:solidFill>
            <a:ln>
              <a:headEnd/>
              <a:tailEnd/>
            </a:ln>
          </p:spPr>
          <p:style>
            <a:lnRef idx="0">
              <a:schemeClr val="accent6"/>
            </a:lnRef>
            <a:fillRef idx="3">
              <a:schemeClr val="accent6"/>
            </a:fillRef>
            <a:effectRef idx="3">
              <a:schemeClr val="accent6"/>
            </a:effectRef>
            <a:fontRef idx="minor">
              <a:schemeClr val="lt1"/>
            </a:fontRef>
          </p:style>
          <p:txBody>
            <a:bodyPr vert="horz" wrap="none" lIns="91436" tIns="45718" rIns="91436" bIns="45718" numCol="1" anchor="ctr" anchorCtr="0" compatLnSpc="1">
              <a:prstTxWarp prst="textNoShape">
                <a:avLst/>
              </a:prstTxWarp>
            </a:bodyPr>
            <a:lstStyle/>
            <a:p>
              <a:pPr algn="ctr"/>
              <a:r>
                <a:rPr lang="en-US" sz="1200" dirty="0">
                  <a:solidFill>
                    <a:schemeClr val="tx1"/>
                  </a:solidFill>
                  <a:latin typeface="Segoe UI" panose="020B0502040204020203" pitchFamily="34" charset="0"/>
                  <a:cs typeface="Segoe UI" panose="020B0502040204020203" pitchFamily="34" charset="0"/>
                </a:rPr>
                <a:t>VM 3</a:t>
              </a:r>
            </a:p>
          </p:txBody>
        </p:sp>
        <p:sp>
          <p:nvSpPr>
            <p:cNvPr id="8" name="Rectangle 7"/>
            <p:cNvSpPr>
              <a:spLocks noChangeArrowheads="1"/>
            </p:cNvSpPr>
            <p:nvPr/>
          </p:nvSpPr>
          <p:spPr bwMode="auto">
            <a:xfrm>
              <a:off x="2346042" y="2270293"/>
              <a:ext cx="602958" cy="779375"/>
            </a:xfrm>
            <a:prstGeom prst="rect">
              <a:avLst/>
            </a:prstGeom>
            <a:solidFill>
              <a:schemeClr val="tx1">
                <a:lumMod val="20000"/>
                <a:lumOff val="80000"/>
              </a:schemeClr>
            </a:solidFill>
            <a:ln>
              <a:headEnd/>
              <a:tailEnd/>
            </a:ln>
          </p:spPr>
          <p:style>
            <a:lnRef idx="0">
              <a:schemeClr val="accent6"/>
            </a:lnRef>
            <a:fillRef idx="3">
              <a:schemeClr val="accent6"/>
            </a:fillRef>
            <a:effectRef idx="3">
              <a:schemeClr val="accent6"/>
            </a:effectRef>
            <a:fontRef idx="minor">
              <a:schemeClr val="lt1"/>
            </a:fontRef>
          </p:style>
          <p:txBody>
            <a:bodyPr vert="horz" wrap="none" lIns="91436" tIns="45718" rIns="91436" bIns="45718" numCol="1" anchor="ctr" anchorCtr="0" compatLnSpc="1">
              <a:prstTxWarp prst="textNoShape">
                <a:avLst/>
              </a:prstTxWarp>
            </a:bodyPr>
            <a:lstStyle/>
            <a:p>
              <a:pPr algn="ctr"/>
              <a:r>
                <a:rPr lang="en-US" sz="1200" dirty="0">
                  <a:solidFill>
                    <a:schemeClr val="tx1"/>
                  </a:solidFill>
                  <a:latin typeface="Segoe UI" panose="020B0502040204020203" pitchFamily="34" charset="0"/>
                  <a:cs typeface="Segoe UI" panose="020B0502040204020203" pitchFamily="34" charset="0"/>
                </a:rPr>
                <a:t>VM 2</a:t>
              </a:r>
            </a:p>
          </p:txBody>
        </p:sp>
      </p:grpSp>
      <p:grpSp>
        <p:nvGrpSpPr>
          <p:cNvPr id="12" name="Group 35"/>
          <p:cNvGrpSpPr>
            <a:grpSpLocks/>
          </p:cNvGrpSpPr>
          <p:nvPr/>
        </p:nvGrpSpPr>
        <p:grpSpPr bwMode="auto">
          <a:xfrm>
            <a:off x="4794998" y="2137942"/>
            <a:ext cx="3767382" cy="2833200"/>
            <a:chOff x="3306" y="2394"/>
            <a:chExt cx="1968" cy="1480"/>
          </a:xfrm>
          <a:solidFill>
            <a:schemeClr val="bg2"/>
          </a:solidFill>
        </p:grpSpPr>
        <p:sp>
          <p:nvSpPr>
            <p:cNvPr id="16" name="Rectangle 10"/>
            <p:cNvSpPr>
              <a:spLocks noChangeArrowheads="1"/>
            </p:cNvSpPr>
            <p:nvPr/>
          </p:nvSpPr>
          <p:spPr bwMode="auto">
            <a:xfrm>
              <a:off x="3306" y="3695"/>
              <a:ext cx="1968" cy="179"/>
            </a:xfrm>
            <a:prstGeom prst="rect">
              <a:avLst/>
            </a:prstGeom>
            <a:solidFill>
              <a:schemeClr val="bg1">
                <a:lumMod val="50000"/>
              </a:schemeClr>
            </a:solidFill>
            <a:ln>
              <a:headEnd/>
              <a:tailEnd/>
            </a:ln>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ctr" anchorCtr="0" compatLnSpc="1">
              <a:prstTxWarp prst="textNoShape">
                <a:avLst/>
              </a:prstTxWarp>
            </a:bodyPr>
            <a:lstStyle/>
            <a:p>
              <a:pPr algn="ctr"/>
              <a:r>
                <a:rPr lang="en-US" sz="1200" dirty="0">
                  <a:solidFill>
                    <a:schemeClr val="bg1"/>
                  </a:solidFill>
                  <a:latin typeface="Segoe UI" panose="020B0502040204020203" pitchFamily="34" charset="0"/>
                  <a:cs typeface="Segoe UI" panose="020B0502040204020203" pitchFamily="34" charset="0"/>
                </a:rPr>
                <a:t>Hardware</a:t>
              </a:r>
            </a:p>
          </p:txBody>
        </p:sp>
        <p:sp>
          <p:nvSpPr>
            <p:cNvPr id="17" name="Rectangle 11"/>
            <p:cNvSpPr>
              <a:spLocks noChangeArrowheads="1"/>
            </p:cNvSpPr>
            <p:nvPr/>
          </p:nvSpPr>
          <p:spPr bwMode="auto">
            <a:xfrm>
              <a:off x="3306" y="3262"/>
              <a:ext cx="1968" cy="362"/>
            </a:xfrm>
            <a:prstGeom prst="rect">
              <a:avLst/>
            </a:prstGeom>
            <a:solidFill>
              <a:schemeClr val="tx1">
                <a:lumMod val="60000"/>
                <a:lumOff val="40000"/>
              </a:schemeClr>
            </a:solidFill>
            <a:ln>
              <a:headEnd/>
              <a:tailEnd/>
            </a:ln>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anchor="ctr" anchorCtr="0" compatLnSpc="1">
              <a:prstTxWarp prst="textNoShape">
                <a:avLst/>
              </a:prstTxWarp>
            </a:bodyPr>
            <a:lstStyle/>
            <a:p>
              <a:pPr algn="ctr"/>
              <a:r>
                <a:rPr lang="en-US" sz="1200" dirty="0">
                  <a:solidFill>
                    <a:schemeClr val="bg1"/>
                  </a:solidFill>
                  <a:latin typeface="Segoe UI" panose="020B0502040204020203" pitchFamily="34" charset="0"/>
                  <a:cs typeface="Segoe UI" panose="020B0502040204020203" pitchFamily="34" charset="0"/>
                </a:rPr>
                <a:t>Hypervisor</a:t>
              </a:r>
            </a:p>
          </p:txBody>
        </p:sp>
        <p:sp>
          <p:nvSpPr>
            <p:cNvPr id="18" name="Rectangle 12"/>
            <p:cNvSpPr>
              <a:spLocks noChangeArrowheads="1"/>
            </p:cNvSpPr>
            <p:nvPr/>
          </p:nvSpPr>
          <p:spPr bwMode="auto">
            <a:xfrm>
              <a:off x="3306" y="2394"/>
              <a:ext cx="608" cy="786"/>
            </a:xfrm>
            <a:prstGeom prst="rect">
              <a:avLst/>
            </a:prstGeom>
            <a:solidFill>
              <a:schemeClr val="tx1">
                <a:lumMod val="20000"/>
                <a:lumOff val="80000"/>
              </a:schemeClr>
            </a:solidFill>
            <a:ln>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vert="horz" wrap="none" lIns="91440" tIns="45720" rIns="91440" bIns="45720" numCol="1" anchor="ctr" anchorCtr="0" compatLnSpc="1">
              <a:prstTxWarp prst="textNoShape">
                <a:avLst/>
              </a:prstTxWarp>
            </a:bodyPr>
            <a:lstStyle/>
            <a:p>
              <a:pPr algn="ctr"/>
              <a:r>
                <a:rPr lang="en-US" sz="1200" dirty="0">
                  <a:solidFill>
                    <a:schemeClr val="tx1"/>
                  </a:solidFill>
                  <a:latin typeface="Segoe UI" panose="020B0502040204020203" pitchFamily="34" charset="0"/>
                  <a:cs typeface="Segoe UI" panose="020B0502040204020203" pitchFamily="34" charset="0"/>
                </a:rPr>
                <a:t>VM 1</a:t>
              </a:r>
            </a:p>
          </p:txBody>
        </p:sp>
        <p:sp>
          <p:nvSpPr>
            <p:cNvPr id="19" name="Rectangle 13"/>
            <p:cNvSpPr>
              <a:spLocks noChangeArrowheads="1"/>
            </p:cNvSpPr>
            <p:nvPr/>
          </p:nvSpPr>
          <p:spPr bwMode="auto">
            <a:xfrm>
              <a:off x="3986" y="2394"/>
              <a:ext cx="608" cy="786"/>
            </a:xfrm>
            <a:prstGeom prst="rect">
              <a:avLst/>
            </a:prstGeom>
            <a:solidFill>
              <a:schemeClr val="tx1">
                <a:lumMod val="20000"/>
                <a:lumOff val="80000"/>
              </a:schemeClr>
            </a:solidFill>
            <a:ln>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anchor="ctr" anchorCtr="0" compatLnSpc="1">
              <a:prstTxWarp prst="textNoShape">
                <a:avLst/>
              </a:prstTxWarp>
            </a:bodyPr>
            <a:lstStyle/>
            <a:p>
              <a:pPr algn="ctr"/>
              <a:r>
                <a:rPr lang="en-US" sz="1200" dirty="0">
                  <a:solidFill>
                    <a:schemeClr val="tx1"/>
                  </a:solidFill>
                  <a:latin typeface="Segoe UI" panose="020B0502040204020203" pitchFamily="34" charset="0"/>
                  <a:cs typeface="Segoe UI" panose="020B0502040204020203" pitchFamily="34" charset="0"/>
                </a:rPr>
                <a:t>VM 2</a:t>
              </a:r>
            </a:p>
          </p:txBody>
        </p:sp>
        <p:sp>
          <p:nvSpPr>
            <p:cNvPr id="20" name="Rectangle 14"/>
            <p:cNvSpPr>
              <a:spLocks noChangeArrowheads="1"/>
            </p:cNvSpPr>
            <p:nvPr/>
          </p:nvSpPr>
          <p:spPr bwMode="auto">
            <a:xfrm>
              <a:off x="4666" y="2394"/>
              <a:ext cx="608" cy="786"/>
            </a:xfrm>
            <a:prstGeom prst="rect">
              <a:avLst/>
            </a:prstGeom>
            <a:solidFill>
              <a:schemeClr val="tx1">
                <a:lumMod val="20000"/>
                <a:lumOff val="80000"/>
              </a:schemeClr>
            </a:solidFill>
            <a:ln>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anchor="ctr" anchorCtr="0" compatLnSpc="1">
              <a:prstTxWarp prst="textNoShape">
                <a:avLst/>
              </a:prstTxWarp>
            </a:bodyPr>
            <a:lstStyle/>
            <a:p>
              <a:pPr algn="ctr"/>
              <a:r>
                <a:rPr lang="en-US" sz="1200" dirty="0">
                  <a:solidFill>
                    <a:schemeClr val="tx1"/>
                  </a:solidFill>
                  <a:latin typeface="Segoe UI" panose="020B0502040204020203" pitchFamily="34" charset="0"/>
                  <a:cs typeface="Segoe UI" panose="020B0502040204020203" pitchFamily="34" charset="0"/>
                </a:rPr>
                <a:t>VM 3</a:t>
              </a:r>
            </a:p>
          </p:txBody>
        </p:sp>
      </p:grpSp>
      <p:sp>
        <p:nvSpPr>
          <p:cNvPr id="23" name="TextBox 22"/>
          <p:cNvSpPr txBox="1"/>
          <p:nvPr/>
        </p:nvSpPr>
        <p:spPr>
          <a:xfrm>
            <a:off x="628650" y="5520045"/>
            <a:ext cx="2906996" cy="646331"/>
          </a:xfrm>
          <a:prstGeom prst="rect">
            <a:avLst/>
          </a:prstGeom>
          <a:noFill/>
        </p:spPr>
        <p:txBody>
          <a:bodyPr wrap="square" rtlCol="0">
            <a:spAutoFit/>
          </a:bodyPr>
          <a:lstStyle/>
          <a:p>
            <a:pPr algn="ctr"/>
            <a:r>
              <a:rPr lang="en-US" dirty="0"/>
              <a:t>Type 2</a:t>
            </a:r>
            <a:br>
              <a:rPr lang="en-US" dirty="0"/>
            </a:br>
            <a:r>
              <a:rPr lang="en-US" dirty="0"/>
              <a:t>Hosted hypervisor</a:t>
            </a:r>
          </a:p>
        </p:txBody>
      </p:sp>
      <p:sp>
        <p:nvSpPr>
          <p:cNvPr id="24" name="TextBox 23"/>
          <p:cNvSpPr txBox="1"/>
          <p:nvPr/>
        </p:nvSpPr>
        <p:spPr>
          <a:xfrm>
            <a:off x="5358589" y="5520044"/>
            <a:ext cx="2745178" cy="646331"/>
          </a:xfrm>
          <a:prstGeom prst="rect">
            <a:avLst/>
          </a:prstGeom>
          <a:noFill/>
        </p:spPr>
        <p:txBody>
          <a:bodyPr wrap="square" rtlCol="0">
            <a:spAutoFit/>
          </a:bodyPr>
          <a:lstStyle/>
          <a:p>
            <a:pPr algn="ctr"/>
            <a:r>
              <a:rPr lang="en-US" dirty="0"/>
              <a:t>Type 1</a:t>
            </a:r>
            <a:br>
              <a:rPr lang="en-US" dirty="0"/>
            </a:br>
            <a:r>
              <a:rPr lang="en-US" dirty="0"/>
              <a:t>Native hypervisor</a:t>
            </a:r>
          </a:p>
        </p:txBody>
      </p:sp>
    </p:spTree>
    <p:extLst>
      <p:ext uri="{BB962C8B-B14F-4D97-AF65-F5344CB8AC3E}">
        <p14:creationId xmlns:p14="http://schemas.microsoft.com/office/powerpoint/2010/main" val="57750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4"/>
                                        </p:tgtEl>
                                        <p:attrNameLst>
                                          <p:attrName>style.opacity</p:attrName>
                                        </p:attrNameLst>
                                      </p:cBhvr>
                                      <p:to>
                                        <p:strVal val="0.25"/>
                                      </p:to>
                                    </p:set>
                                    <p:animEffect filter="image" prLst="opacity: 0.25">
                                      <p:cBhvr rctx="IE">
                                        <p:cTn id="7" dur="indefinite"/>
                                        <p:tgtEl>
                                          <p:spTgt spid="4"/>
                                        </p:tgtEl>
                                      </p:cBhvr>
                                    </p:animEffect>
                                  </p:childTnLst>
                                </p:cTn>
                              </p:par>
                              <p:par>
                                <p:cTn id="8" presetID="26" presetClass="emph" presetSubtype="0" fill="hold" nodeType="withEffect">
                                  <p:stCondLst>
                                    <p:cond delay="0"/>
                                  </p:stCondLst>
                                  <p:childTnLst>
                                    <p:animEffect transition="out" filter="fade">
                                      <p:cBhvr>
                                        <p:cTn id="9" dur="500" tmFilter="0, 0; .2, .5; .8, .5; 1, 0"/>
                                        <p:tgtEl>
                                          <p:spTgt spid="12"/>
                                        </p:tgtEl>
                                      </p:cBhvr>
                                    </p:animEffect>
                                    <p:animScale>
                                      <p:cBhvr>
                                        <p:cTn id="10"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Hypervisors</a:t>
            </a:r>
          </a:p>
        </p:txBody>
      </p:sp>
      <p:grpSp>
        <p:nvGrpSpPr>
          <p:cNvPr id="47" name="Group 46"/>
          <p:cNvGrpSpPr/>
          <p:nvPr/>
        </p:nvGrpSpPr>
        <p:grpSpPr>
          <a:xfrm>
            <a:off x="551825" y="2051804"/>
            <a:ext cx="3097370" cy="2919338"/>
            <a:chOff x="551825" y="1951305"/>
            <a:chExt cx="3097370" cy="2919338"/>
          </a:xfrm>
        </p:grpSpPr>
        <p:sp>
          <p:nvSpPr>
            <p:cNvPr id="26" name="Rectangle 6"/>
            <p:cNvSpPr>
              <a:spLocks noChangeArrowheads="1"/>
            </p:cNvSpPr>
            <p:nvPr/>
          </p:nvSpPr>
          <p:spPr bwMode="auto">
            <a:xfrm>
              <a:off x="551825" y="1951305"/>
              <a:ext cx="957160" cy="922702"/>
            </a:xfrm>
            <a:prstGeom prst="rect">
              <a:avLst/>
            </a:prstGeom>
            <a:solidFill>
              <a:schemeClr val="tx1">
                <a:lumMod val="20000"/>
                <a:lumOff val="80000"/>
              </a:schemeClr>
            </a:solidFill>
            <a:ln>
              <a:headEnd/>
              <a:tailEnd/>
            </a:ln>
          </p:spPr>
          <p:style>
            <a:lnRef idx="0">
              <a:schemeClr val="accent6"/>
            </a:lnRef>
            <a:fillRef idx="3">
              <a:schemeClr val="accent6"/>
            </a:fillRef>
            <a:effectRef idx="3">
              <a:schemeClr val="accent6"/>
            </a:effectRef>
            <a:fontRef idx="minor">
              <a:schemeClr val="lt1"/>
            </a:fontRef>
          </p:style>
          <p:txBody>
            <a:bodyPr vert="horz" wrap="none" lIns="91436" tIns="45718" rIns="91436" bIns="45718" numCol="1" anchor="ctr" anchorCtr="0" compatLnSpc="1">
              <a:prstTxWarp prst="textNoShape">
                <a:avLst/>
              </a:prstTxWarp>
            </a:bodyPr>
            <a:lstStyle/>
            <a:p>
              <a:pPr algn="ctr"/>
              <a:r>
                <a:rPr lang="en-US" sz="1200" dirty="0">
                  <a:solidFill>
                    <a:schemeClr val="tx1"/>
                  </a:solidFill>
                  <a:latin typeface="Segoe UI" panose="020B0502040204020203" pitchFamily="34" charset="0"/>
                  <a:cs typeface="Segoe UI" panose="020B0502040204020203" pitchFamily="34" charset="0"/>
                </a:rPr>
                <a:t>VM 1</a:t>
              </a:r>
            </a:p>
            <a:p>
              <a:pPr algn="ctr"/>
              <a:r>
                <a:rPr lang="en-US" sz="1200" dirty="0">
                  <a:solidFill>
                    <a:schemeClr val="tx1"/>
                  </a:solidFill>
                  <a:latin typeface="Segoe UI" panose="020B0502040204020203" pitchFamily="34" charset="0"/>
                  <a:cs typeface="Segoe UI" panose="020B0502040204020203" pitchFamily="34" charset="0"/>
                </a:rPr>
                <a:t>(“Admin”)</a:t>
              </a:r>
            </a:p>
          </p:txBody>
        </p:sp>
        <p:sp>
          <p:nvSpPr>
            <p:cNvPr id="27" name="Rectangle 8"/>
            <p:cNvSpPr>
              <a:spLocks noChangeArrowheads="1"/>
            </p:cNvSpPr>
            <p:nvPr/>
          </p:nvSpPr>
          <p:spPr bwMode="auto">
            <a:xfrm>
              <a:off x="2692035" y="1951305"/>
              <a:ext cx="957160" cy="922702"/>
            </a:xfrm>
            <a:prstGeom prst="rect">
              <a:avLst/>
            </a:prstGeom>
            <a:solidFill>
              <a:schemeClr val="tx1">
                <a:lumMod val="20000"/>
                <a:lumOff val="80000"/>
              </a:schemeClr>
            </a:solidFill>
            <a:ln>
              <a:headEnd/>
              <a:tailEnd/>
            </a:ln>
          </p:spPr>
          <p:style>
            <a:lnRef idx="0">
              <a:schemeClr val="accent6"/>
            </a:lnRef>
            <a:fillRef idx="3">
              <a:schemeClr val="accent6"/>
            </a:fillRef>
            <a:effectRef idx="3">
              <a:schemeClr val="accent6"/>
            </a:effectRef>
            <a:fontRef idx="minor">
              <a:schemeClr val="lt1"/>
            </a:fontRef>
          </p:style>
          <p:txBody>
            <a:bodyPr vert="horz" wrap="none" lIns="91436" tIns="45718" rIns="91436" bIns="45718" numCol="1" anchor="ctr" anchorCtr="0" compatLnSpc="1">
              <a:prstTxWarp prst="textNoShape">
                <a:avLst/>
              </a:prstTxWarp>
            </a:bodyPr>
            <a:lstStyle/>
            <a:p>
              <a:pPr algn="ctr"/>
              <a:r>
                <a:rPr lang="en-US" sz="1200" dirty="0">
                  <a:solidFill>
                    <a:schemeClr val="tx1"/>
                  </a:solidFill>
                  <a:latin typeface="Segoe UI" panose="020B0502040204020203" pitchFamily="34" charset="0"/>
                  <a:cs typeface="Segoe UI" panose="020B0502040204020203" pitchFamily="34" charset="0"/>
                </a:rPr>
                <a:t>VM 3</a:t>
              </a:r>
            </a:p>
          </p:txBody>
        </p:sp>
        <p:sp>
          <p:nvSpPr>
            <p:cNvPr id="28" name="Rectangle 5"/>
            <p:cNvSpPr>
              <a:spLocks noChangeArrowheads="1"/>
            </p:cNvSpPr>
            <p:nvPr/>
          </p:nvSpPr>
          <p:spPr bwMode="auto">
            <a:xfrm>
              <a:off x="551825" y="3025238"/>
              <a:ext cx="3097370" cy="1347681"/>
            </a:xfrm>
            <a:prstGeom prst="rect">
              <a:avLst/>
            </a:prstGeom>
            <a:solidFill>
              <a:schemeClr val="tx1">
                <a:lumMod val="60000"/>
                <a:lumOff val="40000"/>
              </a:schemeClr>
            </a:solidFill>
            <a:ln>
              <a:headEnd/>
              <a:tailEnd/>
            </a:ln>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anchor="ctr" anchorCtr="0" compatLnSpc="1">
              <a:prstTxWarp prst="textNoShape">
                <a:avLst/>
              </a:prstTxWarp>
            </a:bodyPr>
            <a:lstStyle/>
            <a:p>
              <a:pPr algn="ctr"/>
              <a:r>
                <a:rPr lang="en-US" sz="1200" dirty="0">
                  <a:solidFill>
                    <a:schemeClr val="bg1"/>
                  </a:solidFill>
                  <a:latin typeface="Segoe UI" panose="020B0502040204020203" pitchFamily="34" charset="0"/>
                  <a:cs typeface="Segoe UI" panose="020B0502040204020203" pitchFamily="34" charset="0"/>
                </a:rPr>
                <a:t>Hypervisor</a:t>
              </a:r>
            </a:p>
          </p:txBody>
        </p:sp>
        <p:sp>
          <p:nvSpPr>
            <p:cNvPr id="29" name="Rectangle 7"/>
            <p:cNvSpPr>
              <a:spLocks noChangeArrowheads="1"/>
            </p:cNvSpPr>
            <p:nvPr/>
          </p:nvSpPr>
          <p:spPr bwMode="auto">
            <a:xfrm>
              <a:off x="1621929" y="1958962"/>
              <a:ext cx="957160" cy="922702"/>
            </a:xfrm>
            <a:prstGeom prst="rect">
              <a:avLst/>
            </a:prstGeom>
            <a:solidFill>
              <a:schemeClr val="tx1">
                <a:lumMod val="20000"/>
                <a:lumOff val="80000"/>
              </a:schemeClr>
            </a:solidFill>
            <a:ln>
              <a:headEnd/>
              <a:tailEnd/>
            </a:ln>
          </p:spPr>
          <p:style>
            <a:lnRef idx="0">
              <a:schemeClr val="accent6"/>
            </a:lnRef>
            <a:fillRef idx="3">
              <a:schemeClr val="accent6"/>
            </a:fillRef>
            <a:effectRef idx="3">
              <a:schemeClr val="accent6"/>
            </a:effectRef>
            <a:fontRef idx="minor">
              <a:schemeClr val="lt1"/>
            </a:fontRef>
          </p:style>
          <p:txBody>
            <a:bodyPr vert="horz" wrap="none" lIns="91436" tIns="45718" rIns="91436" bIns="45718" numCol="1" anchor="ctr" anchorCtr="0" compatLnSpc="1">
              <a:prstTxWarp prst="textNoShape">
                <a:avLst/>
              </a:prstTxWarp>
            </a:bodyPr>
            <a:lstStyle/>
            <a:p>
              <a:pPr algn="ctr"/>
              <a:r>
                <a:rPr lang="en-US" sz="1200" dirty="0">
                  <a:solidFill>
                    <a:schemeClr val="tx1"/>
                  </a:solidFill>
                  <a:latin typeface="Segoe UI" panose="020B0502040204020203" pitchFamily="34" charset="0"/>
                  <a:cs typeface="Segoe UI" panose="020B0502040204020203" pitchFamily="34" charset="0"/>
                </a:rPr>
                <a:t>VM 2</a:t>
              </a:r>
            </a:p>
          </p:txBody>
        </p:sp>
        <p:sp>
          <p:nvSpPr>
            <p:cNvPr id="30" name="Rectangle 9"/>
            <p:cNvSpPr>
              <a:spLocks noChangeArrowheads="1"/>
            </p:cNvSpPr>
            <p:nvPr/>
          </p:nvSpPr>
          <p:spPr bwMode="auto">
            <a:xfrm>
              <a:off x="551825" y="4514579"/>
              <a:ext cx="3097370" cy="356064"/>
            </a:xfrm>
            <a:prstGeom prst="rect">
              <a:avLst/>
            </a:prstGeom>
            <a:solidFill>
              <a:schemeClr val="bg1">
                <a:lumMod val="50000"/>
              </a:schemeClr>
            </a:solidFill>
            <a:ln>
              <a:headEnd/>
              <a:tailEn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anchor="ctr" anchorCtr="0" compatLnSpc="1">
              <a:prstTxWarp prst="textNoShape">
                <a:avLst/>
              </a:prstTxWarp>
            </a:bodyPr>
            <a:lstStyle/>
            <a:p>
              <a:pPr algn="ctr"/>
              <a:r>
                <a:rPr lang="en-US" sz="1200" dirty="0">
                  <a:solidFill>
                    <a:schemeClr val="bg1"/>
                  </a:solidFill>
                  <a:latin typeface="Segoe UI" panose="020B0502040204020203" pitchFamily="34" charset="0"/>
                  <a:cs typeface="Segoe UI" panose="020B0502040204020203" pitchFamily="34" charset="0"/>
                </a:rPr>
                <a:t>Hardware</a:t>
              </a:r>
            </a:p>
          </p:txBody>
        </p:sp>
        <p:sp>
          <p:nvSpPr>
            <p:cNvPr id="32" name="Rounded Rectangle 31"/>
            <p:cNvSpPr/>
            <p:nvPr/>
          </p:nvSpPr>
          <p:spPr>
            <a:xfrm>
              <a:off x="1602765" y="3916524"/>
              <a:ext cx="947595" cy="3445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Segoe UI" panose="020B0502040204020203" pitchFamily="34" charset="0"/>
                  <a:cs typeface="Segoe UI" panose="020B0502040204020203" pitchFamily="34" charset="0"/>
                </a:rPr>
                <a:t>Drivers</a:t>
              </a:r>
            </a:p>
          </p:txBody>
        </p:sp>
      </p:grpSp>
      <p:grpSp>
        <p:nvGrpSpPr>
          <p:cNvPr id="46" name="Group 45"/>
          <p:cNvGrpSpPr/>
          <p:nvPr/>
        </p:nvGrpSpPr>
        <p:grpSpPr>
          <a:xfrm>
            <a:off x="4794998" y="2137942"/>
            <a:ext cx="3767382" cy="2833200"/>
            <a:chOff x="4794998" y="2137942"/>
            <a:chExt cx="3767382" cy="2833200"/>
          </a:xfrm>
        </p:grpSpPr>
        <p:grpSp>
          <p:nvGrpSpPr>
            <p:cNvPr id="34" name="Group 35"/>
            <p:cNvGrpSpPr>
              <a:grpSpLocks/>
            </p:cNvGrpSpPr>
            <p:nvPr/>
          </p:nvGrpSpPr>
          <p:grpSpPr bwMode="auto">
            <a:xfrm>
              <a:off x="4794998" y="2137942"/>
              <a:ext cx="3767382" cy="2833200"/>
              <a:chOff x="3306" y="2394"/>
              <a:chExt cx="1968" cy="1480"/>
            </a:xfrm>
            <a:solidFill>
              <a:schemeClr val="bg2"/>
            </a:solidFill>
          </p:grpSpPr>
          <p:sp>
            <p:nvSpPr>
              <p:cNvPr id="39" name="Rectangle 10"/>
              <p:cNvSpPr>
                <a:spLocks noChangeArrowheads="1"/>
              </p:cNvSpPr>
              <p:nvPr/>
            </p:nvSpPr>
            <p:spPr bwMode="auto">
              <a:xfrm>
                <a:off x="3306" y="3695"/>
                <a:ext cx="1968" cy="179"/>
              </a:xfrm>
              <a:prstGeom prst="rect">
                <a:avLst/>
              </a:prstGeom>
              <a:solidFill>
                <a:schemeClr val="bg1">
                  <a:lumMod val="50000"/>
                </a:schemeClr>
              </a:solidFill>
              <a:ln>
                <a:headEnd/>
                <a:tailEnd/>
              </a:ln>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ctr" anchorCtr="0" compatLnSpc="1">
                <a:prstTxWarp prst="textNoShape">
                  <a:avLst/>
                </a:prstTxWarp>
              </a:bodyPr>
              <a:lstStyle/>
              <a:p>
                <a:pPr algn="ctr"/>
                <a:r>
                  <a:rPr lang="en-US" sz="1200" dirty="0">
                    <a:solidFill>
                      <a:schemeClr val="bg1"/>
                    </a:solidFill>
                    <a:latin typeface="Segoe UI" panose="020B0502040204020203" pitchFamily="34" charset="0"/>
                    <a:cs typeface="Segoe UI" panose="020B0502040204020203" pitchFamily="34" charset="0"/>
                  </a:rPr>
                  <a:t>Hardware</a:t>
                </a:r>
              </a:p>
            </p:txBody>
          </p:sp>
          <p:sp>
            <p:nvSpPr>
              <p:cNvPr id="40" name="Rectangle 11"/>
              <p:cNvSpPr>
                <a:spLocks noChangeArrowheads="1"/>
              </p:cNvSpPr>
              <p:nvPr/>
            </p:nvSpPr>
            <p:spPr bwMode="auto">
              <a:xfrm>
                <a:off x="3306" y="3445"/>
                <a:ext cx="1968" cy="179"/>
              </a:xfrm>
              <a:prstGeom prst="rect">
                <a:avLst/>
              </a:prstGeom>
              <a:solidFill>
                <a:schemeClr val="tx1">
                  <a:lumMod val="60000"/>
                  <a:lumOff val="40000"/>
                </a:schemeClr>
              </a:solidFill>
              <a:ln>
                <a:headEnd/>
                <a:tailEnd/>
              </a:ln>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anchor="ctr" anchorCtr="0" compatLnSpc="1">
                <a:prstTxWarp prst="textNoShape">
                  <a:avLst/>
                </a:prstTxWarp>
              </a:bodyPr>
              <a:lstStyle/>
              <a:p>
                <a:pPr algn="ctr"/>
                <a:r>
                  <a:rPr lang="en-US" sz="1200" dirty="0">
                    <a:solidFill>
                      <a:schemeClr val="bg1"/>
                    </a:solidFill>
                    <a:latin typeface="Segoe UI" panose="020B0502040204020203" pitchFamily="34" charset="0"/>
                    <a:cs typeface="Segoe UI" panose="020B0502040204020203" pitchFamily="34" charset="0"/>
                  </a:rPr>
                  <a:t>Hypervisor</a:t>
                </a:r>
              </a:p>
            </p:txBody>
          </p:sp>
          <p:sp>
            <p:nvSpPr>
              <p:cNvPr id="41" name="Rectangle 12"/>
              <p:cNvSpPr>
                <a:spLocks noChangeArrowheads="1"/>
              </p:cNvSpPr>
              <p:nvPr/>
            </p:nvSpPr>
            <p:spPr bwMode="auto">
              <a:xfrm>
                <a:off x="3306" y="2394"/>
                <a:ext cx="608" cy="979"/>
              </a:xfrm>
              <a:prstGeom prst="rect">
                <a:avLst/>
              </a:prstGeom>
              <a:solidFill>
                <a:schemeClr val="tx1">
                  <a:lumMod val="20000"/>
                  <a:lumOff val="80000"/>
                </a:schemeClr>
              </a:solidFill>
              <a:ln>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vert="horz" wrap="none" lIns="91440" tIns="45720" rIns="91440" bIns="45720" numCol="1" anchor="ctr" anchorCtr="0" compatLnSpc="1">
                <a:prstTxWarp prst="textNoShape">
                  <a:avLst/>
                </a:prstTxWarp>
              </a:bodyPr>
              <a:lstStyle/>
              <a:p>
                <a:pPr algn="ctr"/>
                <a:endParaRPr lang="en-US" sz="1200" dirty="0">
                  <a:solidFill>
                    <a:srgbClr val="000000"/>
                  </a:solidFill>
                  <a:latin typeface="Segoe UI" panose="020B0502040204020203" pitchFamily="34" charset="0"/>
                  <a:cs typeface="Segoe UI" panose="020B0502040204020203" pitchFamily="34" charset="0"/>
                </a:endParaRPr>
              </a:p>
            </p:txBody>
          </p:sp>
          <p:sp>
            <p:nvSpPr>
              <p:cNvPr id="42" name="Rectangle 13"/>
              <p:cNvSpPr>
                <a:spLocks noChangeArrowheads="1"/>
              </p:cNvSpPr>
              <p:nvPr/>
            </p:nvSpPr>
            <p:spPr bwMode="auto">
              <a:xfrm>
                <a:off x="3986" y="2394"/>
                <a:ext cx="608" cy="979"/>
              </a:xfrm>
              <a:prstGeom prst="rect">
                <a:avLst/>
              </a:prstGeom>
              <a:solidFill>
                <a:schemeClr val="tx1">
                  <a:lumMod val="20000"/>
                  <a:lumOff val="80000"/>
                </a:schemeClr>
              </a:solidFill>
              <a:ln>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anchor="ctr" anchorCtr="0" compatLnSpc="1">
                <a:prstTxWarp prst="textNoShape">
                  <a:avLst/>
                </a:prstTxWarp>
              </a:bodyPr>
              <a:lstStyle/>
              <a:p>
                <a:pPr algn="ctr"/>
                <a:r>
                  <a:rPr lang="en-US" sz="1200" dirty="0">
                    <a:solidFill>
                      <a:schemeClr val="tx1"/>
                    </a:solidFill>
                    <a:latin typeface="Segoe UI" panose="020B0502040204020203" pitchFamily="34" charset="0"/>
                    <a:cs typeface="Segoe UI" panose="020B0502040204020203" pitchFamily="34" charset="0"/>
                  </a:rPr>
                  <a:t>VM 2</a:t>
                </a:r>
              </a:p>
              <a:p>
                <a:pPr algn="ctr"/>
                <a:r>
                  <a:rPr lang="en-US" sz="1200" dirty="0">
                    <a:solidFill>
                      <a:schemeClr val="tx1"/>
                    </a:solidFill>
                    <a:latin typeface="Segoe UI" panose="020B0502040204020203" pitchFamily="34" charset="0"/>
                    <a:cs typeface="Segoe UI" panose="020B0502040204020203" pitchFamily="34" charset="0"/>
                  </a:rPr>
                  <a:t>(“Child”)</a:t>
                </a:r>
              </a:p>
            </p:txBody>
          </p:sp>
          <p:sp>
            <p:nvSpPr>
              <p:cNvPr id="43" name="Rectangle 14"/>
              <p:cNvSpPr>
                <a:spLocks noChangeArrowheads="1"/>
              </p:cNvSpPr>
              <p:nvPr/>
            </p:nvSpPr>
            <p:spPr bwMode="auto">
              <a:xfrm>
                <a:off x="4666" y="2394"/>
                <a:ext cx="608" cy="979"/>
              </a:xfrm>
              <a:prstGeom prst="rect">
                <a:avLst/>
              </a:prstGeom>
              <a:solidFill>
                <a:schemeClr val="tx1">
                  <a:lumMod val="20000"/>
                  <a:lumOff val="80000"/>
                </a:schemeClr>
              </a:solidFill>
              <a:ln>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anchor="ctr" anchorCtr="0" compatLnSpc="1">
                <a:prstTxWarp prst="textNoShape">
                  <a:avLst/>
                </a:prstTxWarp>
              </a:bodyPr>
              <a:lstStyle/>
              <a:p>
                <a:pPr algn="ctr"/>
                <a:r>
                  <a:rPr lang="en-US" sz="1200" dirty="0">
                    <a:solidFill>
                      <a:schemeClr val="tx1"/>
                    </a:solidFill>
                    <a:latin typeface="Segoe UI" panose="020B0502040204020203" pitchFamily="34" charset="0"/>
                    <a:cs typeface="Segoe UI" panose="020B0502040204020203" pitchFamily="34" charset="0"/>
                  </a:rPr>
                  <a:t>VM 3</a:t>
                </a:r>
              </a:p>
              <a:p>
                <a:pPr algn="ctr"/>
                <a:r>
                  <a:rPr lang="en-US" sz="1200" dirty="0">
                    <a:solidFill>
                      <a:schemeClr val="tx1"/>
                    </a:solidFill>
                    <a:latin typeface="Segoe UI" panose="020B0502040204020203" pitchFamily="34" charset="0"/>
                    <a:cs typeface="Segoe UI" panose="020B0502040204020203" pitchFamily="34" charset="0"/>
                  </a:rPr>
                  <a:t>(“Child”)</a:t>
                </a:r>
              </a:p>
            </p:txBody>
          </p:sp>
          <p:sp>
            <p:nvSpPr>
              <p:cNvPr id="44" name="Rectangle 15"/>
              <p:cNvSpPr>
                <a:spLocks noChangeArrowheads="1"/>
              </p:cNvSpPr>
              <p:nvPr/>
            </p:nvSpPr>
            <p:spPr bwMode="auto">
              <a:xfrm>
                <a:off x="3366" y="2724"/>
                <a:ext cx="501" cy="387"/>
              </a:xfrm>
              <a:prstGeom prst="rect">
                <a:avLst/>
              </a:prstGeom>
              <a:solidFill>
                <a:schemeClr val="tx1">
                  <a:lumMod val="60000"/>
                  <a:lumOff val="40000"/>
                </a:schemeClr>
              </a:solidFill>
              <a:ln>
                <a:headEnd/>
                <a:tailEnd/>
              </a:ln>
              <a:scene3d>
                <a:camera prst="orthographicFront">
                  <a:rot lat="0" lon="0" rev="0"/>
                </a:camera>
                <a:lightRig rig="threePt" dir="t">
                  <a:rot lat="0" lon="0" rev="1200000"/>
                </a:lightRig>
              </a:scene3d>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anchor="ctr" anchorCtr="0" compatLnSpc="1">
                <a:prstTxWarp prst="textNoShape">
                  <a:avLst/>
                </a:prstTxWarp>
              </a:bodyPr>
              <a:lstStyle/>
              <a:p>
                <a:pPr algn="ctr">
                  <a:lnSpc>
                    <a:spcPct val="90000"/>
                  </a:lnSpc>
                </a:pPr>
                <a:r>
                  <a:rPr lang="en-US" sz="1200" dirty="0">
                    <a:solidFill>
                      <a:schemeClr val="bg1"/>
                    </a:solidFill>
                    <a:latin typeface="Segoe UI" panose="020B0502040204020203" pitchFamily="34" charset="0"/>
                    <a:cs typeface="Segoe UI" panose="020B0502040204020203" pitchFamily="34" charset="0"/>
                  </a:rPr>
                  <a:t>Virt.</a:t>
                </a:r>
              </a:p>
              <a:p>
                <a:pPr algn="ctr">
                  <a:lnSpc>
                    <a:spcPct val="90000"/>
                  </a:lnSpc>
                </a:pPr>
                <a:r>
                  <a:rPr lang="en-US" sz="1200" dirty="0">
                    <a:solidFill>
                      <a:schemeClr val="bg1"/>
                    </a:solidFill>
                    <a:latin typeface="Segoe UI" panose="020B0502040204020203" pitchFamily="34" charset="0"/>
                    <a:cs typeface="Segoe UI" panose="020B0502040204020203" pitchFamily="34" charset="0"/>
                  </a:rPr>
                  <a:t>Stack</a:t>
                </a:r>
              </a:p>
            </p:txBody>
          </p:sp>
          <p:sp>
            <p:nvSpPr>
              <p:cNvPr id="45" name="Text Box 16"/>
              <p:cNvSpPr txBox="1">
                <a:spLocks noChangeArrowheads="1"/>
              </p:cNvSpPr>
              <p:nvPr/>
            </p:nvSpPr>
            <p:spPr bwMode="auto">
              <a:xfrm>
                <a:off x="3342" y="2442"/>
                <a:ext cx="537" cy="250"/>
              </a:xfrm>
              <a:prstGeom prst="rect">
                <a:avLst/>
              </a:prstGeom>
              <a:solidFill>
                <a:schemeClr val="tx1">
                  <a:lumMod val="20000"/>
                  <a:lumOff val="80000"/>
                </a:schemeClr>
              </a:solidFill>
              <a:ln>
                <a:headEnd/>
                <a:tailEnd/>
              </a:ln>
              <a:effectLst/>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vert="horz" wrap="none" lIns="91440" tIns="45720" rIns="91440" bIns="45720" numCol="1" anchor="ctr" anchorCtr="0" compatLnSpc="1">
                <a:prstTxWarp prst="textNoShape">
                  <a:avLst/>
                </a:prstTxWarp>
              </a:bodyPr>
              <a:lstStyle/>
              <a:p>
                <a:pPr algn="ctr"/>
                <a:r>
                  <a:rPr lang="en-US" sz="1200" dirty="0">
                    <a:solidFill>
                      <a:schemeClr val="tx1"/>
                    </a:solidFill>
                    <a:latin typeface="Segoe UI" panose="020B0502040204020203" pitchFamily="34" charset="0"/>
                    <a:cs typeface="Segoe UI" panose="020B0502040204020203" pitchFamily="34" charset="0"/>
                  </a:rPr>
                  <a:t>VM 1</a:t>
                </a:r>
                <a:br>
                  <a:rPr lang="en-US" sz="1200" dirty="0">
                    <a:solidFill>
                      <a:schemeClr val="tx1"/>
                    </a:solidFill>
                    <a:latin typeface="Segoe UI" panose="020B0502040204020203" pitchFamily="34" charset="0"/>
                    <a:cs typeface="Segoe UI" panose="020B0502040204020203" pitchFamily="34" charset="0"/>
                  </a:rPr>
                </a:br>
                <a:r>
                  <a:rPr lang="en-US" sz="1200" dirty="0">
                    <a:solidFill>
                      <a:schemeClr val="tx1"/>
                    </a:solidFill>
                    <a:latin typeface="Segoe UI" panose="020B0502040204020203" pitchFamily="34" charset="0"/>
                    <a:cs typeface="Segoe UI" panose="020B0502040204020203" pitchFamily="34" charset="0"/>
                  </a:rPr>
                  <a:t>(“Parent”)</a:t>
                </a:r>
              </a:p>
            </p:txBody>
          </p:sp>
        </p:grpSp>
        <p:sp>
          <p:nvSpPr>
            <p:cNvPr id="36" name="Rounded Rectangle 35"/>
            <p:cNvSpPr/>
            <p:nvPr/>
          </p:nvSpPr>
          <p:spPr>
            <a:xfrm>
              <a:off x="4921349" y="3574795"/>
              <a:ext cx="947595" cy="3445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Segoe UI" panose="020B0502040204020203" pitchFamily="34" charset="0"/>
                  <a:cs typeface="Segoe UI" panose="020B0502040204020203" pitchFamily="34" charset="0"/>
                </a:rPr>
                <a:t>Drivers</a:t>
              </a:r>
            </a:p>
          </p:txBody>
        </p:sp>
        <p:sp>
          <p:nvSpPr>
            <p:cNvPr id="37" name="Rounded Rectangle 36"/>
            <p:cNvSpPr/>
            <p:nvPr/>
          </p:nvSpPr>
          <p:spPr>
            <a:xfrm>
              <a:off x="6213524" y="3574795"/>
              <a:ext cx="947595" cy="3445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Segoe UI" panose="020B0502040204020203" pitchFamily="34" charset="0"/>
                  <a:cs typeface="Segoe UI" panose="020B0502040204020203" pitchFamily="34" charset="0"/>
                </a:rPr>
                <a:t>Drivers</a:t>
              </a:r>
            </a:p>
          </p:txBody>
        </p:sp>
        <p:sp>
          <p:nvSpPr>
            <p:cNvPr id="38" name="Rounded Rectangle 37"/>
            <p:cNvSpPr/>
            <p:nvPr/>
          </p:nvSpPr>
          <p:spPr>
            <a:xfrm>
              <a:off x="7505699" y="3574795"/>
              <a:ext cx="947595" cy="3445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Segoe UI" panose="020B0502040204020203" pitchFamily="34" charset="0"/>
                  <a:cs typeface="Segoe UI" panose="020B0502040204020203" pitchFamily="34" charset="0"/>
                </a:rPr>
                <a:t>Drivers</a:t>
              </a:r>
            </a:p>
          </p:txBody>
        </p:sp>
      </p:grpSp>
      <p:sp>
        <p:nvSpPr>
          <p:cNvPr id="48" name="TextBox 47"/>
          <p:cNvSpPr txBox="1"/>
          <p:nvPr/>
        </p:nvSpPr>
        <p:spPr>
          <a:xfrm>
            <a:off x="1092531" y="5520046"/>
            <a:ext cx="1876301" cy="646331"/>
          </a:xfrm>
          <a:prstGeom prst="rect">
            <a:avLst/>
          </a:prstGeom>
          <a:noFill/>
        </p:spPr>
        <p:txBody>
          <a:bodyPr wrap="square" rtlCol="0">
            <a:spAutoFit/>
          </a:bodyPr>
          <a:lstStyle/>
          <a:p>
            <a:pPr algn="ctr"/>
            <a:r>
              <a:rPr lang="en-US" dirty="0"/>
              <a:t>Monolithic Hypervisor</a:t>
            </a:r>
          </a:p>
        </p:txBody>
      </p:sp>
      <p:sp>
        <p:nvSpPr>
          <p:cNvPr id="49" name="TextBox 48"/>
          <p:cNvSpPr txBox="1"/>
          <p:nvPr/>
        </p:nvSpPr>
        <p:spPr>
          <a:xfrm>
            <a:off x="5377543" y="5520046"/>
            <a:ext cx="2745178" cy="646331"/>
          </a:xfrm>
          <a:prstGeom prst="rect">
            <a:avLst/>
          </a:prstGeom>
          <a:noFill/>
        </p:spPr>
        <p:txBody>
          <a:bodyPr wrap="square" rtlCol="0">
            <a:spAutoFit/>
          </a:bodyPr>
          <a:lstStyle/>
          <a:p>
            <a:pPr algn="ctr"/>
            <a:r>
              <a:rPr lang="en-US" dirty="0"/>
              <a:t>Micro-kernelized Hypervisor</a:t>
            </a:r>
          </a:p>
        </p:txBody>
      </p:sp>
    </p:spTree>
    <p:extLst>
      <p:ext uri="{BB962C8B-B14F-4D97-AF65-F5344CB8AC3E}">
        <p14:creationId xmlns:p14="http://schemas.microsoft.com/office/powerpoint/2010/main" val="346399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47"/>
                                        </p:tgtEl>
                                        <p:attrNameLst>
                                          <p:attrName>style.opacity</p:attrName>
                                        </p:attrNameLst>
                                      </p:cBhvr>
                                      <p:to>
                                        <p:strVal val="0.25"/>
                                      </p:to>
                                    </p:set>
                                    <p:animEffect filter="image" prLst="opacity: 0.25">
                                      <p:cBhvr rctx="IE">
                                        <p:cTn id="7" dur="indefinite"/>
                                        <p:tgtEl>
                                          <p:spTgt spid="47"/>
                                        </p:tgtEl>
                                      </p:cBhvr>
                                    </p:animEffect>
                                  </p:childTnLst>
                                </p:cTn>
                              </p:par>
                              <p:par>
                                <p:cTn id="8" presetID="26" presetClass="emph" presetSubtype="0" fill="hold" nodeType="withEffect">
                                  <p:stCondLst>
                                    <p:cond delay="0"/>
                                  </p:stCondLst>
                                  <p:childTnLst>
                                    <p:animEffect transition="out" filter="fade">
                                      <p:cBhvr>
                                        <p:cTn id="9" dur="500" tmFilter="0, 0; .2, .5; .8, .5; 1, 0"/>
                                        <p:tgtEl>
                                          <p:spTgt spid="46"/>
                                        </p:tgtEl>
                                      </p:cBhvr>
                                    </p:animEffect>
                                    <p:animScale>
                                      <p:cBhvr>
                                        <p:cTn id="10" dur="250" autoRev="1" fill="hold"/>
                                        <p:tgtEl>
                                          <p:spTgt spid="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…also, Containers</a:t>
            </a:r>
          </a:p>
        </p:txBody>
      </p:sp>
      <p:grpSp>
        <p:nvGrpSpPr>
          <p:cNvPr id="46" name="Group 45"/>
          <p:cNvGrpSpPr/>
          <p:nvPr/>
        </p:nvGrpSpPr>
        <p:grpSpPr>
          <a:xfrm>
            <a:off x="4794998" y="2137942"/>
            <a:ext cx="3767382" cy="2833200"/>
            <a:chOff x="4794998" y="2137942"/>
            <a:chExt cx="3767382" cy="2833200"/>
          </a:xfrm>
        </p:grpSpPr>
        <p:grpSp>
          <p:nvGrpSpPr>
            <p:cNvPr id="34" name="Group 35"/>
            <p:cNvGrpSpPr>
              <a:grpSpLocks/>
            </p:cNvGrpSpPr>
            <p:nvPr/>
          </p:nvGrpSpPr>
          <p:grpSpPr bwMode="auto">
            <a:xfrm>
              <a:off x="4794998" y="2137942"/>
              <a:ext cx="3767382" cy="2833200"/>
              <a:chOff x="3306" y="2394"/>
              <a:chExt cx="1968" cy="1480"/>
            </a:xfrm>
            <a:solidFill>
              <a:schemeClr val="bg2"/>
            </a:solidFill>
          </p:grpSpPr>
          <p:sp>
            <p:nvSpPr>
              <p:cNvPr id="39" name="Rectangle 10"/>
              <p:cNvSpPr>
                <a:spLocks noChangeArrowheads="1"/>
              </p:cNvSpPr>
              <p:nvPr/>
            </p:nvSpPr>
            <p:spPr bwMode="auto">
              <a:xfrm>
                <a:off x="3306" y="3695"/>
                <a:ext cx="1968" cy="179"/>
              </a:xfrm>
              <a:prstGeom prst="rect">
                <a:avLst/>
              </a:prstGeom>
              <a:solidFill>
                <a:schemeClr val="bg1">
                  <a:lumMod val="50000"/>
                </a:schemeClr>
              </a:solidFill>
              <a:ln>
                <a:headEnd/>
                <a:tailEnd/>
              </a:ln>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ctr" anchorCtr="0" compatLnSpc="1">
                <a:prstTxWarp prst="textNoShape">
                  <a:avLst/>
                </a:prstTxWarp>
              </a:bodyPr>
              <a:lstStyle/>
              <a:p>
                <a:pPr algn="ctr"/>
                <a:r>
                  <a:rPr lang="en-US" sz="1200" dirty="0">
                    <a:solidFill>
                      <a:schemeClr val="bg1"/>
                    </a:solidFill>
                    <a:latin typeface="Segoe UI" panose="020B0502040204020203" pitchFamily="34" charset="0"/>
                    <a:cs typeface="Segoe UI" panose="020B0502040204020203" pitchFamily="34" charset="0"/>
                  </a:rPr>
                  <a:t>Hardware</a:t>
                </a:r>
              </a:p>
            </p:txBody>
          </p:sp>
          <p:sp>
            <p:nvSpPr>
              <p:cNvPr id="40" name="Rectangle 11"/>
              <p:cNvSpPr>
                <a:spLocks noChangeArrowheads="1"/>
              </p:cNvSpPr>
              <p:nvPr/>
            </p:nvSpPr>
            <p:spPr bwMode="auto">
              <a:xfrm>
                <a:off x="3306" y="3445"/>
                <a:ext cx="1968" cy="179"/>
              </a:xfrm>
              <a:prstGeom prst="rect">
                <a:avLst/>
              </a:prstGeom>
              <a:solidFill>
                <a:schemeClr val="tx1">
                  <a:lumMod val="60000"/>
                  <a:lumOff val="40000"/>
                </a:schemeClr>
              </a:solidFill>
              <a:ln>
                <a:headEnd/>
                <a:tailEnd/>
              </a:ln>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anchor="ctr" anchorCtr="0" compatLnSpc="1">
                <a:prstTxWarp prst="textNoShape">
                  <a:avLst/>
                </a:prstTxWarp>
              </a:bodyPr>
              <a:lstStyle/>
              <a:p>
                <a:pPr algn="ctr"/>
                <a:r>
                  <a:rPr lang="en-US" sz="1200" dirty="0">
                    <a:solidFill>
                      <a:schemeClr val="bg1"/>
                    </a:solidFill>
                    <a:latin typeface="Segoe UI" panose="020B0502040204020203" pitchFamily="34" charset="0"/>
                    <a:cs typeface="Segoe UI" panose="020B0502040204020203" pitchFamily="34" charset="0"/>
                  </a:rPr>
                  <a:t>Hypervisor</a:t>
                </a:r>
              </a:p>
            </p:txBody>
          </p:sp>
          <p:sp>
            <p:nvSpPr>
              <p:cNvPr id="41" name="Rectangle 12"/>
              <p:cNvSpPr>
                <a:spLocks noChangeArrowheads="1"/>
              </p:cNvSpPr>
              <p:nvPr/>
            </p:nvSpPr>
            <p:spPr bwMode="auto">
              <a:xfrm>
                <a:off x="3306" y="2394"/>
                <a:ext cx="608" cy="979"/>
              </a:xfrm>
              <a:prstGeom prst="rect">
                <a:avLst/>
              </a:prstGeom>
              <a:solidFill>
                <a:schemeClr val="tx1">
                  <a:lumMod val="20000"/>
                  <a:lumOff val="80000"/>
                </a:schemeClr>
              </a:solidFill>
              <a:ln>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vert="horz" wrap="none" lIns="91440" tIns="45720" rIns="91440" bIns="45720" numCol="1" anchor="ctr" anchorCtr="0" compatLnSpc="1">
                <a:prstTxWarp prst="textNoShape">
                  <a:avLst/>
                </a:prstTxWarp>
              </a:bodyPr>
              <a:lstStyle/>
              <a:p>
                <a:pPr algn="ctr"/>
                <a:endParaRPr lang="en-US" sz="1200" dirty="0">
                  <a:solidFill>
                    <a:srgbClr val="000000"/>
                  </a:solidFill>
                  <a:latin typeface="Segoe UI" panose="020B0502040204020203" pitchFamily="34" charset="0"/>
                  <a:cs typeface="Segoe UI" panose="020B0502040204020203" pitchFamily="34" charset="0"/>
                </a:endParaRPr>
              </a:p>
            </p:txBody>
          </p:sp>
          <p:sp>
            <p:nvSpPr>
              <p:cNvPr id="42" name="Rectangle 13"/>
              <p:cNvSpPr>
                <a:spLocks noChangeArrowheads="1"/>
              </p:cNvSpPr>
              <p:nvPr/>
            </p:nvSpPr>
            <p:spPr bwMode="auto">
              <a:xfrm>
                <a:off x="3986" y="2394"/>
                <a:ext cx="608" cy="979"/>
              </a:xfrm>
              <a:prstGeom prst="rect">
                <a:avLst/>
              </a:prstGeom>
              <a:solidFill>
                <a:schemeClr val="tx1">
                  <a:lumMod val="20000"/>
                  <a:lumOff val="80000"/>
                </a:schemeClr>
              </a:solidFill>
              <a:ln>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anchor="ctr" anchorCtr="0" compatLnSpc="1">
                <a:prstTxWarp prst="textNoShape">
                  <a:avLst/>
                </a:prstTxWarp>
              </a:bodyPr>
              <a:lstStyle/>
              <a:p>
                <a:pPr algn="ctr"/>
                <a:r>
                  <a:rPr lang="en-US" sz="1200" dirty="0">
                    <a:solidFill>
                      <a:schemeClr val="tx1"/>
                    </a:solidFill>
                    <a:latin typeface="Segoe UI" panose="020B0502040204020203" pitchFamily="34" charset="0"/>
                    <a:cs typeface="Segoe UI" panose="020B0502040204020203" pitchFamily="34" charset="0"/>
                  </a:rPr>
                  <a:t>VM 2</a:t>
                </a:r>
              </a:p>
              <a:p>
                <a:pPr algn="ctr"/>
                <a:r>
                  <a:rPr lang="en-US" sz="1200" dirty="0">
                    <a:solidFill>
                      <a:schemeClr val="tx1"/>
                    </a:solidFill>
                    <a:latin typeface="Segoe UI" panose="020B0502040204020203" pitchFamily="34" charset="0"/>
                    <a:cs typeface="Segoe UI" panose="020B0502040204020203" pitchFamily="34" charset="0"/>
                  </a:rPr>
                  <a:t>(“Child”)</a:t>
                </a:r>
              </a:p>
            </p:txBody>
          </p:sp>
          <p:sp>
            <p:nvSpPr>
              <p:cNvPr id="43" name="Rectangle 14"/>
              <p:cNvSpPr>
                <a:spLocks noChangeArrowheads="1"/>
              </p:cNvSpPr>
              <p:nvPr/>
            </p:nvSpPr>
            <p:spPr bwMode="auto">
              <a:xfrm>
                <a:off x="4666" y="2394"/>
                <a:ext cx="608" cy="979"/>
              </a:xfrm>
              <a:prstGeom prst="rect">
                <a:avLst/>
              </a:prstGeom>
              <a:solidFill>
                <a:schemeClr val="tx1">
                  <a:lumMod val="20000"/>
                  <a:lumOff val="80000"/>
                </a:schemeClr>
              </a:solidFill>
              <a:ln>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anchor="ctr" anchorCtr="0" compatLnSpc="1">
                <a:prstTxWarp prst="textNoShape">
                  <a:avLst/>
                </a:prstTxWarp>
              </a:bodyPr>
              <a:lstStyle/>
              <a:p>
                <a:pPr algn="ctr"/>
                <a:r>
                  <a:rPr lang="en-US" sz="1200" dirty="0">
                    <a:solidFill>
                      <a:schemeClr val="tx1"/>
                    </a:solidFill>
                    <a:latin typeface="Segoe UI" panose="020B0502040204020203" pitchFamily="34" charset="0"/>
                    <a:cs typeface="Segoe UI" panose="020B0502040204020203" pitchFamily="34" charset="0"/>
                  </a:rPr>
                  <a:t>VM 3</a:t>
                </a:r>
              </a:p>
              <a:p>
                <a:pPr algn="ctr"/>
                <a:r>
                  <a:rPr lang="en-US" sz="1200" dirty="0">
                    <a:solidFill>
                      <a:schemeClr val="tx1"/>
                    </a:solidFill>
                    <a:latin typeface="Segoe UI" panose="020B0502040204020203" pitchFamily="34" charset="0"/>
                    <a:cs typeface="Segoe UI" panose="020B0502040204020203" pitchFamily="34" charset="0"/>
                  </a:rPr>
                  <a:t>(“Child”)</a:t>
                </a:r>
              </a:p>
            </p:txBody>
          </p:sp>
          <p:sp>
            <p:nvSpPr>
              <p:cNvPr id="44" name="Rectangle 15"/>
              <p:cNvSpPr>
                <a:spLocks noChangeArrowheads="1"/>
              </p:cNvSpPr>
              <p:nvPr/>
            </p:nvSpPr>
            <p:spPr bwMode="auto">
              <a:xfrm>
                <a:off x="3366" y="2724"/>
                <a:ext cx="501" cy="387"/>
              </a:xfrm>
              <a:prstGeom prst="rect">
                <a:avLst/>
              </a:prstGeom>
              <a:solidFill>
                <a:schemeClr val="tx1">
                  <a:lumMod val="60000"/>
                  <a:lumOff val="40000"/>
                </a:schemeClr>
              </a:solidFill>
              <a:ln>
                <a:headEnd/>
                <a:tailEnd/>
              </a:ln>
              <a:scene3d>
                <a:camera prst="orthographicFront">
                  <a:rot lat="0" lon="0" rev="0"/>
                </a:camera>
                <a:lightRig rig="threePt" dir="t">
                  <a:rot lat="0" lon="0" rev="1200000"/>
                </a:lightRig>
              </a:scene3d>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anchor="ctr" anchorCtr="0" compatLnSpc="1">
                <a:prstTxWarp prst="textNoShape">
                  <a:avLst/>
                </a:prstTxWarp>
              </a:bodyPr>
              <a:lstStyle/>
              <a:p>
                <a:pPr algn="ctr">
                  <a:lnSpc>
                    <a:spcPct val="90000"/>
                  </a:lnSpc>
                </a:pPr>
                <a:r>
                  <a:rPr lang="en-US" sz="1200" dirty="0">
                    <a:solidFill>
                      <a:schemeClr val="bg1"/>
                    </a:solidFill>
                    <a:latin typeface="Segoe UI" panose="020B0502040204020203" pitchFamily="34" charset="0"/>
                    <a:cs typeface="Segoe UI" panose="020B0502040204020203" pitchFamily="34" charset="0"/>
                  </a:rPr>
                  <a:t>Virt.</a:t>
                </a:r>
              </a:p>
              <a:p>
                <a:pPr algn="ctr">
                  <a:lnSpc>
                    <a:spcPct val="90000"/>
                  </a:lnSpc>
                </a:pPr>
                <a:r>
                  <a:rPr lang="en-US" sz="1200" dirty="0">
                    <a:solidFill>
                      <a:schemeClr val="bg1"/>
                    </a:solidFill>
                    <a:latin typeface="Segoe UI" panose="020B0502040204020203" pitchFamily="34" charset="0"/>
                    <a:cs typeface="Segoe UI" panose="020B0502040204020203" pitchFamily="34" charset="0"/>
                  </a:rPr>
                  <a:t>Stack</a:t>
                </a:r>
              </a:p>
            </p:txBody>
          </p:sp>
          <p:sp>
            <p:nvSpPr>
              <p:cNvPr id="45" name="Text Box 16"/>
              <p:cNvSpPr txBox="1">
                <a:spLocks noChangeArrowheads="1"/>
              </p:cNvSpPr>
              <p:nvPr/>
            </p:nvSpPr>
            <p:spPr bwMode="auto">
              <a:xfrm>
                <a:off x="3342" y="2442"/>
                <a:ext cx="537" cy="250"/>
              </a:xfrm>
              <a:prstGeom prst="rect">
                <a:avLst/>
              </a:prstGeom>
              <a:solidFill>
                <a:schemeClr val="tx1">
                  <a:lumMod val="20000"/>
                  <a:lumOff val="80000"/>
                </a:schemeClr>
              </a:solidFill>
              <a:ln>
                <a:headEnd/>
                <a:tailEnd/>
              </a:ln>
              <a:effectLst/>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vert="horz" wrap="none" lIns="91440" tIns="45720" rIns="91440" bIns="45720" numCol="1" anchor="ctr" anchorCtr="0" compatLnSpc="1">
                <a:prstTxWarp prst="textNoShape">
                  <a:avLst/>
                </a:prstTxWarp>
              </a:bodyPr>
              <a:lstStyle/>
              <a:p>
                <a:pPr algn="ctr"/>
                <a:r>
                  <a:rPr lang="en-US" sz="1200" dirty="0">
                    <a:solidFill>
                      <a:schemeClr val="tx1"/>
                    </a:solidFill>
                    <a:latin typeface="Segoe UI" panose="020B0502040204020203" pitchFamily="34" charset="0"/>
                    <a:cs typeface="Segoe UI" panose="020B0502040204020203" pitchFamily="34" charset="0"/>
                  </a:rPr>
                  <a:t>VM 1</a:t>
                </a:r>
                <a:br>
                  <a:rPr lang="en-US" sz="1200" dirty="0">
                    <a:solidFill>
                      <a:schemeClr val="tx1"/>
                    </a:solidFill>
                    <a:latin typeface="Segoe UI" panose="020B0502040204020203" pitchFamily="34" charset="0"/>
                    <a:cs typeface="Segoe UI" panose="020B0502040204020203" pitchFamily="34" charset="0"/>
                  </a:rPr>
                </a:br>
                <a:r>
                  <a:rPr lang="en-US" sz="1200" dirty="0">
                    <a:solidFill>
                      <a:schemeClr val="tx1"/>
                    </a:solidFill>
                    <a:latin typeface="Segoe UI" panose="020B0502040204020203" pitchFamily="34" charset="0"/>
                    <a:cs typeface="Segoe UI" panose="020B0502040204020203" pitchFamily="34" charset="0"/>
                  </a:rPr>
                  <a:t>(“Parent”)</a:t>
                </a:r>
              </a:p>
            </p:txBody>
          </p:sp>
        </p:grpSp>
        <p:sp>
          <p:nvSpPr>
            <p:cNvPr id="36" name="Rounded Rectangle 35"/>
            <p:cNvSpPr/>
            <p:nvPr/>
          </p:nvSpPr>
          <p:spPr>
            <a:xfrm>
              <a:off x="4921349" y="3574795"/>
              <a:ext cx="947595" cy="3445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Segoe UI" panose="020B0502040204020203" pitchFamily="34" charset="0"/>
                  <a:cs typeface="Segoe UI" panose="020B0502040204020203" pitchFamily="34" charset="0"/>
                </a:rPr>
                <a:t>Drivers</a:t>
              </a:r>
            </a:p>
          </p:txBody>
        </p:sp>
        <p:sp>
          <p:nvSpPr>
            <p:cNvPr id="37" name="Rounded Rectangle 36"/>
            <p:cNvSpPr/>
            <p:nvPr/>
          </p:nvSpPr>
          <p:spPr>
            <a:xfrm>
              <a:off x="6213524" y="3574795"/>
              <a:ext cx="947595" cy="3445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Segoe UI" panose="020B0502040204020203" pitchFamily="34" charset="0"/>
                  <a:cs typeface="Segoe UI" panose="020B0502040204020203" pitchFamily="34" charset="0"/>
                </a:rPr>
                <a:t>Drivers</a:t>
              </a:r>
            </a:p>
          </p:txBody>
        </p:sp>
        <p:sp>
          <p:nvSpPr>
            <p:cNvPr id="38" name="Rounded Rectangle 37"/>
            <p:cNvSpPr/>
            <p:nvPr/>
          </p:nvSpPr>
          <p:spPr>
            <a:xfrm>
              <a:off x="7505699" y="3574795"/>
              <a:ext cx="947595" cy="3445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Segoe UI" panose="020B0502040204020203" pitchFamily="34" charset="0"/>
                  <a:cs typeface="Segoe UI" panose="020B0502040204020203" pitchFamily="34" charset="0"/>
                </a:rPr>
                <a:t>Drivers</a:t>
              </a:r>
            </a:p>
          </p:txBody>
        </p:sp>
      </p:grpSp>
      <p:sp>
        <p:nvSpPr>
          <p:cNvPr id="48" name="TextBox 47"/>
          <p:cNvSpPr txBox="1"/>
          <p:nvPr/>
        </p:nvSpPr>
        <p:spPr>
          <a:xfrm>
            <a:off x="1092531" y="5520046"/>
            <a:ext cx="1876301" cy="369332"/>
          </a:xfrm>
          <a:prstGeom prst="rect">
            <a:avLst/>
          </a:prstGeom>
          <a:noFill/>
        </p:spPr>
        <p:txBody>
          <a:bodyPr wrap="square" rtlCol="0">
            <a:spAutoFit/>
          </a:bodyPr>
          <a:lstStyle/>
          <a:p>
            <a:pPr algn="ctr"/>
            <a:r>
              <a:rPr lang="en-US" dirty="0"/>
              <a:t>Container System</a:t>
            </a:r>
          </a:p>
        </p:txBody>
      </p:sp>
      <p:sp>
        <p:nvSpPr>
          <p:cNvPr id="49" name="TextBox 48"/>
          <p:cNvSpPr txBox="1"/>
          <p:nvPr/>
        </p:nvSpPr>
        <p:spPr>
          <a:xfrm>
            <a:off x="5377543" y="5520046"/>
            <a:ext cx="2745178" cy="646331"/>
          </a:xfrm>
          <a:prstGeom prst="rect">
            <a:avLst/>
          </a:prstGeom>
          <a:noFill/>
        </p:spPr>
        <p:txBody>
          <a:bodyPr wrap="square" rtlCol="0">
            <a:spAutoFit/>
          </a:bodyPr>
          <a:lstStyle/>
          <a:p>
            <a:pPr algn="ctr"/>
            <a:r>
              <a:rPr lang="en-US" dirty="0"/>
              <a:t>Micro-kernelized Hypervisor</a:t>
            </a:r>
          </a:p>
        </p:txBody>
      </p:sp>
      <p:grpSp>
        <p:nvGrpSpPr>
          <p:cNvPr id="8" name="Group 7">
            <a:extLst>
              <a:ext uri="{FF2B5EF4-FFF2-40B4-BE49-F238E27FC236}">
                <a16:creationId xmlns:a16="http://schemas.microsoft.com/office/drawing/2014/main" id="{A440C978-FF90-4E30-B968-BF23C4049E11}"/>
              </a:ext>
            </a:extLst>
          </p:cNvPr>
          <p:cNvGrpSpPr/>
          <p:nvPr/>
        </p:nvGrpSpPr>
        <p:grpSpPr>
          <a:xfrm>
            <a:off x="551824" y="2306447"/>
            <a:ext cx="3097371" cy="2664695"/>
            <a:chOff x="551824" y="2306447"/>
            <a:chExt cx="3097371" cy="2664695"/>
          </a:xfrm>
        </p:grpSpPr>
        <p:grpSp>
          <p:nvGrpSpPr>
            <p:cNvPr id="47" name="Group 46"/>
            <p:cNvGrpSpPr/>
            <p:nvPr/>
          </p:nvGrpSpPr>
          <p:grpSpPr>
            <a:xfrm>
              <a:off x="551825" y="2306447"/>
              <a:ext cx="3097370" cy="2664695"/>
              <a:chOff x="551825" y="2205948"/>
              <a:chExt cx="3097370" cy="2664695"/>
            </a:xfrm>
          </p:grpSpPr>
          <p:sp>
            <p:nvSpPr>
              <p:cNvPr id="26" name="Rectangle 6"/>
              <p:cNvSpPr>
                <a:spLocks noChangeArrowheads="1"/>
              </p:cNvSpPr>
              <p:nvPr/>
            </p:nvSpPr>
            <p:spPr bwMode="auto">
              <a:xfrm>
                <a:off x="551825" y="2205948"/>
                <a:ext cx="957160" cy="922702"/>
              </a:xfrm>
              <a:prstGeom prst="rect">
                <a:avLst/>
              </a:prstGeom>
              <a:solidFill>
                <a:schemeClr val="bg2">
                  <a:lumMod val="25000"/>
                </a:schemeClr>
              </a:solidFill>
              <a:ln>
                <a:headEnd/>
                <a:tailEnd/>
              </a:ln>
            </p:spPr>
            <p:style>
              <a:lnRef idx="0">
                <a:schemeClr val="accent6"/>
              </a:lnRef>
              <a:fillRef idx="3">
                <a:schemeClr val="accent6"/>
              </a:fillRef>
              <a:effectRef idx="3">
                <a:schemeClr val="accent6"/>
              </a:effectRef>
              <a:fontRef idx="minor">
                <a:schemeClr val="lt1"/>
              </a:fontRef>
            </p:style>
            <p:txBody>
              <a:bodyPr vert="horz" wrap="none" lIns="91436" tIns="45718" rIns="91436" bIns="45718" numCol="1" anchor="ctr" anchorCtr="0" compatLnSpc="1">
                <a:prstTxWarp prst="textNoShape">
                  <a:avLst/>
                </a:prstTxWarp>
              </a:bodyPr>
              <a:lstStyle/>
              <a:p>
                <a:pPr algn="ctr"/>
                <a:r>
                  <a:rPr lang="en-US" sz="1200" dirty="0">
                    <a:solidFill>
                      <a:schemeClr val="bg1"/>
                    </a:solidFill>
                    <a:latin typeface="Segoe UI" panose="020B0502040204020203" pitchFamily="34" charset="0"/>
                    <a:cs typeface="Segoe UI" panose="020B0502040204020203" pitchFamily="34" charset="0"/>
                  </a:rPr>
                  <a:t>App 1</a:t>
                </a:r>
              </a:p>
            </p:txBody>
          </p:sp>
          <p:sp>
            <p:nvSpPr>
              <p:cNvPr id="27" name="Rectangle 8"/>
              <p:cNvSpPr>
                <a:spLocks noChangeArrowheads="1"/>
              </p:cNvSpPr>
              <p:nvPr/>
            </p:nvSpPr>
            <p:spPr bwMode="auto">
              <a:xfrm>
                <a:off x="2692035" y="2205948"/>
                <a:ext cx="957160" cy="922702"/>
              </a:xfrm>
              <a:prstGeom prst="rect">
                <a:avLst/>
              </a:prstGeom>
              <a:solidFill>
                <a:schemeClr val="bg2">
                  <a:lumMod val="25000"/>
                </a:schemeClr>
              </a:solidFill>
              <a:ln>
                <a:headEnd/>
                <a:tailEnd/>
              </a:ln>
            </p:spPr>
            <p:style>
              <a:lnRef idx="0">
                <a:schemeClr val="accent6"/>
              </a:lnRef>
              <a:fillRef idx="3">
                <a:schemeClr val="accent6"/>
              </a:fillRef>
              <a:effectRef idx="3">
                <a:schemeClr val="accent6"/>
              </a:effectRef>
              <a:fontRef idx="minor">
                <a:schemeClr val="lt1"/>
              </a:fontRef>
            </p:style>
            <p:txBody>
              <a:bodyPr vert="horz" wrap="none" lIns="91436" tIns="45718" rIns="91436" bIns="45718" numCol="1" anchor="ctr" anchorCtr="0" compatLnSpc="1">
                <a:prstTxWarp prst="textNoShape">
                  <a:avLst/>
                </a:prstTxWarp>
              </a:bodyPr>
              <a:lstStyle/>
              <a:p>
                <a:pPr algn="ctr"/>
                <a:r>
                  <a:rPr lang="en-US" sz="1200" dirty="0">
                    <a:solidFill>
                      <a:schemeClr val="bg1"/>
                    </a:solidFill>
                    <a:latin typeface="Segoe UI" panose="020B0502040204020203" pitchFamily="34" charset="0"/>
                    <a:cs typeface="Segoe UI" panose="020B0502040204020203" pitchFamily="34" charset="0"/>
                  </a:rPr>
                  <a:t>App 3</a:t>
                </a:r>
              </a:p>
            </p:txBody>
          </p:sp>
          <p:sp>
            <p:nvSpPr>
              <p:cNvPr id="28" name="Rectangle 5"/>
              <p:cNvSpPr>
                <a:spLocks noChangeArrowheads="1"/>
              </p:cNvSpPr>
              <p:nvPr/>
            </p:nvSpPr>
            <p:spPr bwMode="auto">
              <a:xfrm>
                <a:off x="551825" y="3672848"/>
                <a:ext cx="3097370" cy="719213"/>
              </a:xfrm>
              <a:prstGeom prst="rect">
                <a:avLst/>
              </a:prstGeom>
              <a:solidFill>
                <a:srgbClr val="CCCCCC"/>
              </a:solidFill>
              <a:ln>
                <a:headEnd/>
                <a:tailEnd/>
              </a:ln>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anchor="ctr" anchorCtr="0" compatLnSpc="1">
                <a:prstTxWarp prst="textNoShape">
                  <a:avLst/>
                </a:prstTxWarp>
              </a:bodyPr>
              <a:lstStyle/>
              <a:p>
                <a:pPr algn="ctr"/>
                <a:r>
                  <a:rPr lang="en-US" sz="1200" dirty="0">
                    <a:solidFill>
                      <a:schemeClr val="tx1"/>
                    </a:solidFill>
                    <a:latin typeface="Segoe UI" panose="020B0502040204020203" pitchFamily="34" charset="0"/>
                    <a:cs typeface="Segoe UI" panose="020B0502040204020203" pitchFamily="34" charset="0"/>
                  </a:rPr>
                  <a:t>Operating System</a:t>
                </a:r>
              </a:p>
            </p:txBody>
          </p:sp>
          <p:sp>
            <p:nvSpPr>
              <p:cNvPr id="29" name="Rectangle 7"/>
              <p:cNvSpPr>
                <a:spLocks noChangeArrowheads="1"/>
              </p:cNvSpPr>
              <p:nvPr/>
            </p:nvSpPr>
            <p:spPr bwMode="auto">
              <a:xfrm>
                <a:off x="1621929" y="2213605"/>
                <a:ext cx="957160" cy="922702"/>
              </a:xfrm>
              <a:prstGeom prst="rect">
                <a:avLst/>
              </a:prstGeom>
              <a:solidFill>
                <a:schemeClr val="bg2">
                  <a:lumMod val="25000"/>
                </a:schemeClr>
              </a:solidFill>
              <a:ln>
                <a:headEnd/>
                <a:tailEnd/>
              </a:ln>
            </p:spPr>
            <p:style>
              <a:lnRef idx="0">
                <a:schemeClr val="accent6"/>
              </a:lnRef>
              <a:fillRef idx="3">
                <a:schemeClr val="accent6"/>
              </a:fillRef>
              <a:effectRef idx="3">
                <a:schemeClr val="accent6"/>
              </a:effectRef>
              <a:fontRef idx="minor">
                <a:schemeClr val="lt1"/>
              </a:fontRef>
            </p:style>
            <p:txBody>
              <a:bodyPr vert="horz" wrap="none" lIns="91436" tIns="45718" rIns="91436" bIns="45718" numCol="1" anchor="ctr" anchorCtr="0" compatLnSpc="1">
                <a:prstTxWarp prst="textNoShape">
                  <a:avLst/>
                </a:prstTxWarp>
              </a:bodyPr>
              <a:lstStyle/>
              <a:p>
                <a:pPr algn="ctr"/>
                <a:r>
                  <a:rPr lang="en-US" sz="1200" dirty="0">
                    <a:solidFill>
                      <a:schemeClr val="bg1"/>
                    </a:solidFill>
                    <a:latin typeface="Segoe UI" panose="020B0502040204020203" pitchFamily="34" charset="0"/>
                    <a:cs typeface="Segoe UI" panose="020B0502040204020203" pitchFamily="34" charset="0"/>
                  </a:rPr>
                  <a:t>App 2</a:t>
                </a:r>
              </a:p>
            </p:txBody>
          </p:sp>
          <p:sp>
            <p:nvSpPr>
              <p:cNvPr id="30" name="Rectangle 9"/>
              <p:cNvSpPr>
                <a:spLocks noChangeArrowheads="1"/>
              </p:cNvSpPr>
              <p:nvPr/>
            </p:nvSpPr>
            <p:spPr bwMode="auto">
              <a:xfrm>
                <a:off x="551825" y="4514579"/>
                <a:ext cx="3097370" cy="356064"/>
              </a:xfrm>
              <a:prstGeom prst="rect">
                <a:avLst/>
              </a:prstGeom>
              <a:solidFill>
                <a:schemeClr val="bg1">
                  <a:lumMod val="50000"/>
                </a:schemeClr>
              </a:solidFill>
              <a:ln>
                <a:headEnd/>
                <a:tailEn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anchor="ctr" anchorCtr="0" compatLnSpc="1">
                <a:prstTxWarp prst="textNoShape">
                  <a:avLst/>
                </a:prstTxWarp>
              </a:bodyPr>
              <a:lstStyle/>
              <a:p>
                <a:pPr algn="ctr"/>
                <a:r>
                  <a:rPr lang="en-US" sz="1200" dirty="0">
                    <a:solidFill>
                      <a:schemeClr val="bg1"/>
                    </a:solidFill>
                    <a:latin typeface="Segoe UI" panose="020B0502040204020203" pitchFamily="34" charset="0"/>
                    <a:cs typeface="Segoe UI" panose="020B0502040204020203" pitchFamily="34" charset="0"/>
                  </a:rPr>
                  <a:t>Hardware</a:t>
                </a:r>
              </a:p>
            </p:txBody>
          </p:sp>
        </p:grpSp>
        <p:sp>
          <p:nvSpPr>
            <p:cNvPr id="4" name="Rectangle 5">
              <a:extLst>
                <a:ext uri="{FF2B5EF4-FFF2-40B4-BE49-F238E27FC236}">
                  <a16:creationId xmlns:a16="http://schemas.microsoft.com/office/drawing/2014/main" id="{6C41F319-AFA1-40BB-A182-A6D210C529A9}"/>
                </a:ext>
              </a:extLst>
            </p:cNvPr>
            <p:cNvSpPr>
              <a:spLocks noChangeArrowheads="1"/>
            </p:cNvSpPr>
            <p:nvPr/>
          </p:nvSpPr>
          <p:spPr bwMode="auto">
            <a:xfrm>
              <a:off x="551824" y="3311062"/>
              <a:ext cx="3097370" cy="356065"/>
            </a:xfrm>
            <a:prstGeom prst="rect">
              <a:avLst/>
            </a:prstGeom>
            <a:solidFill>
              <a:schemeClr val="tx1">
                <a:lumMod val="65000"/>
                <a:lumOff val="35000"/>
              </a:schemeClr>
            </a:solidFill>
            <a:ln>
              <a:headEnd/>
              <a:tailEnd/>
            </a:ln>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anchor="ctr" anchorCtr="0" compatLnSpc="1">
              <a:prstTxWarp prst="textNoShape">
                <a:avLst/>
              </a:prstTxWarp>
            </a:bodyPr>
            <a:lstStyle/>
            <a:p>
              <a:pPr algn="ctr"/>
              <a:r>
                <a:rPr lang="en-US" sz="1200" dirty="0">
                  <a:solidFill>
                    <a:schemeClr val="bg1"/>
                  </a:solidFill>
                  <a:latin typeface="Segoe UI" panose="020B0502040204020203" pitchFamily="34" charset="0"/>
                  <a:cs typeface="Segoe UI" panose="020B0502040204020203" pitchFamily="34" charset="0"/>
                </a:rPr>
                <a:t>Container Manager</a:t>
              </a:r>
            </a:p>
          </p:txBody>
        </p:sp>
      </p:grpSp>
      <p:sp>
        <p:nvSpPr>
          <p:cNvPr id="5" name="Rectangle 6">
            <a:extLst>
              <a:ext uri="{FF2B5EF4-FFF2-40B4-BE49-F238E27FC236}">
                <a16:creationId xmlns:a16="http://schemas.microsoft.com/office/drawing/2014/main" id="{4027E94C-7BEB-493E-91A6-2F9E87457C1B}"/>
              </a:ext>
            </a:extLst>
          </p:cNvPr>
          <p:cNvSpPr>
            <a:spLocks noChangeArrowheads="1"/>
          </p:cNvSpPr>
          <p:nvPr/>
        </p:nvSpPr>
        <p:spPr bwMode="auto">
          <a:xfrm>
            <a:off x="6200109" y="2178148"/>
            <a:ext cx="957160" cy="342664"/>
          </a:xfrm>
          <a:prstGeom prst="rect">
            <a:avLst/>
          </a:prstGeom>
          <a:solidFill>
            <a:schemeClr val="bg2">
              <a:lumMod val="25000"/>
            </a:schemeClr>
          </a:solidFill>
          <a:ln>
            <a:headEnd/>
            <a:tailEnd/>
          </a:ln>
        </p:spPr>
        <p:style>
          <a:lnRef idx="0">
            <a:schemeClr val="accent6"/>
          </a:lnRef>
          <a:fillRef idx="3">
            <a:schemeClr val="accent6"/>
          </a:fillRef>
          <a:effectRef idx="3">
            <a:schemeClr val="accent6"/>
          </a:effectRef>
          <a:fontRef idx="minor">
            <a:schemeClr val="lt1"/>
          </a:fontRef>
        </p:style>
        <p:txBody>
          <a:bodyPr vert="horz" wrap="none" lIns="91436" tIns="45718" rIns="91436" bIns="45718" numCol="1" anchor="ctr" anchorCtr="0" compatLnSpc="1">
            <a:prstTxWarp prst="textNoShape">
              <a:avLst/>
            </a:prstTxWarp>
          </a:bodyPr>
          <a:lstStyle/>
          <a:p>
            <a:pPr algn="ctr"/>
            <a:r>
              <a:rPr lang="en-US" sz="1200" dirty="0">
                <a:solidFill>
                  <a:schemeClr val="bg1"/>
                </a:solidFill>
                <a:latin typeface="Segoe UI" panose="020B0502040204020203" pitchFamily="34" charset="0"/>
                <a:cs typeface="Segoe UI" panose="020B0502040204020203" pitchFamily="34" charset="0"/>
              </a:rPr>
              <a:t>App 1</a:t>
            </a:r>
          </a:p>
        </p:txBody>
      </p:sp>
      <p:sp>
        <p:nvSpPr>
          <p:cNvPr id="7" name="Rectangle 7">
            <a:extLst>
              <a:ext uri="{FF2B5EF4-FFF2-40B4-BE49-F238E27FC236}">
                <a16:creationId xmlns:a16="http://schemas.microsoft.com/office/drawing/2014/main" id="{AFD86006-4C10-422E-BD78-52830815294C}"/>
              </a:ext>
            </a:extLst>
          </p:cNvPr>
          <p:cNvSpPr>
            <a:spLocks noChangeArrowheads="1"/>
          </p:cNvSpPr>
          <p:nvPr/>
        </p:nvSpPr>
        <p:spPr bwMode="auto">
          <a:xfrm>
            <a:off x="7496134" y="2178148"/>
            <a:ext cx="957160" cy="342664"/>
          </a:xfrm>
          <a:prstGeom prst="rect">
            <a:avLst/>
          </a:prstGeom>
          <a:solidFill>
            <a:schemeClr val="bg2">
              <a:lumMod val="25000"/>
            </a:schemeClr>
          </a:solidFill>
          <a:ln>
            <a:headEnd/>
            <a:tailEnd/>
          </a:ln>
        </p:spPr>
        <p:style>
          <a:lnRef idx="0">
            <a:schemeClr val="accent6"/>
          </a:lnRef>
          <a:fillRef idx="3">
            <a:schemeClr val="accent6"/>
          </a:fillRef>
          <a:effectRef idx="3">
            <a:schemeClr val="accent6"/>
          </a:effectRef>
          <a:fontRef idx="minor">
            <a:schemeClr val="lt1"/>
          </a:fontRef>
        </p:style>
        <p:txBody>
          <a:bodyPr vert="horz" wrap="none" lIns="91436" tIns="45718" rIns="91436" bIns="45718" numCol="1" anchor="ctr" anchorCtr="0" compatLnSpc="1">
            <a:prstTxWarp prst="textNoShape">
              <a:avLst/>
            </a:prstTxWarp>
          </a:bodyPr>
          <a:lstStyle/>
          <a:p>
            <a:pPr algn="ctr"/>
            <a:r>
              <a:rPr lang="en-US" sz="1200" dirty="0">
                <a:solidFill>
                  <a:schemeClr val="bg1"/>
                </a:solidFill>
                <a:latin typeface="Segoe UI" panose="020B0502040204020203" pitchFamily="34" charset="0"/>
                <a:cs typeface="Segoe UI" panose="020B0502040204020203" pitchFamily="34" charset="0"/>
              </a:rPr>
              <a:t>App 2</a:t>
            </a:r>
          </a:p>
        </p:txBody>
      </p:sp>
    </p:spTree>
    <p:extLst>
      <p:ext uri="{BB962C8B-B14F-4D97-AF65-F5344CB8AC3E}">
        <p14:creationId xmlns:p14="http://schemas.microsoft.com/office/powerpoint/2010/main" val="407282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8"/>
                                        </p:tgtEl>
                                        <p:attrNameLst>
                                          <p:attrName>style.opacity</p:attrName>
                                        </p:attrNameLst>
                                      </p:cBhvr>
                                      <p:to>
                                        <p:strVal val="0.5"/>
                                      </p:to>
                                    </p:set>
                                    <p:animEffect filter="image" prLst="opacity: 0.5">
                                      <p:cBhvr rctx="IE">
                                        <p:cTn id="7" dur="indefinite"/>
                                        <p:tgtEl>
                                          <p:spTgt spid="8"/>
                                        </p:tgtEl>
                                      </p:cBhvr>
                                    </p:animEffect>
                                  </p:childTnLst>
                                </p:cTn>
                              </p:par>
                              <p:par>
                                <p:cTn id="8" presetID="26" presetClass="emph" presetSubtype="0" fill="hold" nodeType="withEffect">
                                  <p:stCondLst>
                                    <p:cond delay="0"/>
                                  </p:stCondLst>
                                  <p:childTnLst>
                                    <p:animEffect transition="out" filter="fade">
                                      <p:cBhvr>
                                        <p:cTn id="9" dur="500" tmFilter="0, 0; .2, .5; .8, .5; 1, 0"/>
                                        <p:tgtEl>
                                          <p:spTgt spid="46"/>
                                        </p:tgtEl>
                                      </p:cBhvr>
                                    </p:animEffect>
                                    <p:animScale>
                                      <p:cBhvr>
                                        <p:cTn id="10" dur="250" autoRev="1" fill="hold"/>
                                        <p:tgtEl>
                                          <p:spTgt spid="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Hyper-V Architecture</a:t>
            </a:r>
          </a:p>
        </p:txBody>
      </p:sp>
      <p:sp>
        <p:nvSpPr>
          <p:cNvPr id="5" name="Text Placeholder 4"/>
          <p:cNvSpPr>
            <a:spLocks noGrp="1"/>
          </p:cNvSpPr>
          <p:nvPr>
            <p:ph type="body" idx="1"/>
          </p:nvPr>
        </p:nvSpPr>
        <p:spPr/>
        <p:txBody>
          <a:bodyPr/>
          <a:lstStyle/>
          <a:p>
            <a:r>
              <a:rPr lang="en-US" dirty="0"/>
              <a:t>The details you need to know prior to design, installation, and troubleshooting </a:t>
            </a:r>
          </a:p>
        </p:txBody>
      </p:sp>
    </p:spTree>
    <p:extLst>
      <p:ext uri="{BB962C8B-B14F-4D97-AF65-F5344CB8AC3E}">
        <p14:creationId xmlns:p14="http://schemas.microsoft.com/office/powerpoint/2010/main" val="24432925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B&amp;W Simple Theme">
  <a:themeElements>
    <a:clrScheme name="Gray-Blue">
      <a:dk1>
        <a:sysClr val="windowText" lastClr="000000"/>
      </a:dk1>
      <a:lt1>
        <a:sysClr val="window" lastClr="FFFFFF"/>
      </a:lt1>
      <a:dk2>
        <a:srgbClr val="44546A"/>
      </a:dk2>
      <a:lt2>
        <a:srgbClr val="E7E6E6"/>
      </a:lt2>
      <a:accent1>
        <a:srgbClr val="7F7F7F"/>
      </a:accent1>
      <a:accent2>
        <a:srgbClr val="2E75B5"/>
      </a:accent2>
      <a:accent3>
        <a:srgbClr val="A5A5A5"/>
      </a:accent3>
      <a:accent4>
        <a:srgbClr val="9CC3E5"/>
      </a:accent4>
      <a:accent5>
        <a:srgbClr val="BFBFBF"/>
      </a:accent5>
      <a:accent6>
        <a:srgbClr val="BDD7E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1424</TotalTime>
  <Words>1485</Words>
  <Application>Microsoft Office PowerPoint</Application>
  <PresentationFormat>On-screen Show (4:3)</PresentationFormat>
  <Paragraphs>310</Paragraphs>
  <Slides>25</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Segoe UI</vt:lpstr>
      <vt:lpstr>Segoe UI Light</vt:lpstr>
      <vt:lpstr>Wingdings</vt:lpstr>
      <vt:lpstr>B&amp;W Simple Theme</vt:lpstr>
      <vt:lpstr>Welcome!</vt:lpstr>
      <vt:lpstr>Agenda:</vt:lpstr>
      <vt:lpstr>What is virtualization?</vt:lpstr>
      <vt:lpstr>virtualization is: </vt:lpstr>
      <vt:lpstr>Types of Virtualization</vt:lpstr>
      <vt:lpstr>Platform Virtualization</vt:lpstr>
      <vt:lpstr>Native Hypervisors</vt:lpstr>
      <vt:lpstr>…also, Containers</vt:lpstr>
      <vt:lpstr>Hyper-V Architecture</vt:lpstr>
      <vt:lpstr>Hyper-V</vt:lpstr>
      <vt:lpstr>Hyper-V</vt:lpstr>
      <vt:lpstr>Virtual devices</vt:lpstr>
      <vt:lpstr>Planning Virtualization</vt:lpstr>
      <vt:lpstr>Analyzing</vt:lpstr>
      <vt:lpstr>Sizing</vt:lpstr>
      <vt:lpstr>Considerations</vt:lpstr>
      <vt:lpstr>Requirements</vt:lpstr>
      <vt:lpstr>Licensing</vt:lpstr>
      <vt:lpstr>Consider conversion</vt:lpstr>
      <vt:lpstr>Why not to virtualize?</vt:lpstr>
      <vt:lpstr>Configuring Hyper-V</vt:lpstr>
      <vt:lpstr>Management</vt:lpstr>
      <vt:lpstr>Security</vt:lpstr>
      <vt:lpstr>Security for management</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Hyper-V MasterClass</dc:title>
  <dc:creator>pavo@kki.pl</dc:creator>
  <cp:keywords>Hyper-V, virtualization, clustering</cp:keywords>
  <cp:lastModifiedBy>Paul ​</cp:lastModifiedBy>
  <cp:revision>120</cp:revision>
  <cp:lastPrinted>2013-05-12T02:17:58Z</cp:lastPrinted>
  <dcterms:created xsi:type="dcterms:W3CDTF">2013-03-08T01:19:59Z</dcterms:created>
  <dcterms:modified xsi:type="dcterms:W3CDTF">2020-08-13T14:50:12Z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vt:lpwstr>
  </property>
</Properties>
</file>