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9"/>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004" r:id="rId25"/>
    <p:sldId id="2395" r:id="rId26"/>
    <p:sldId id="2535" r:id="rId27"/>
    <p:sldId id="2536" r:id="rId28"/>
    <p:sldId id="2370" r:id="rId29"/>
    <p:sldId id="2375" r:id="rId30"/>
    <p:sldId id="2405" r:id="rId31"/>
    <p:sldId id="2406" r:id="rId32"/>
    <p:sldId id="2378" r:id="rId33"/>
    <p:sldId id="2407" r:id="rId34"/>
    <p:sldId id="2007" r:id="rId35"/>
    <p:sldId id="1907" r:id="rId36"/>
    <p:sldId id="2543" r:id="rId37"/>
    <p:sldId id="2241" r:id="rId38"/>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8/13/2020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8/13/2020 8:43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https://docs.microsoft.com/en-us/azure/virtual-network/virtual-network-public-ip-address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ASG</a:t>
            </a:r>
            <a:r>
              <a:rPr lang="en-IE" sz="900" b="0" i="0" u="none" strike="noStrike" kern="1200" dirty="0">
                <a:solidFill>
                  <a:schemeClr val="tx1"/>
                </a:solidFill>
                <a:effectLst/>
                <a:latin typeface="Segoe UI Light" pitchFamily="34" charset="0"/>
                <a:ea typeface="+mn-ea"/>
                <a:cs typeface="+mn-cs"/>
              </a:rPr>
              <a:t>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8/13/2020 8:43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8/13/2020 8:43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a:latin typeface="Segoe UI Semilight"/>
                <a:cs typeface="Segoe UI Semilight"/>
              </a:rPr>
              <a:t>Lesson 04: Azure Firewall</a:t>
            </a:r>
            <a:endParaRPr lang="en-US" dirty="0">
              <a:solidFill>
                <a:schemeClr val="tx1"/>
              </a:solidFill>
              <a:latin typeface="Segoe UI Semilight"/>
              <a:cs typeface="Segoe UI Semilight"/>
            </a:endParaRPr>
          </a:p>
          <a:p>
            <a:r>
              <a:rPr lang="en-US" dirty="0">
                <a:solidFill>
                  <a:schemeClr val="tx1"/>
                </a:solidFill>
                <a:latin typeface="Segoe UI Semilight"/>
                <a:cs typeface="Segoe UI Semilight"/>
              </a:rPr>
              <a:t>Lesson 05: Azure </a:t>
            </a:r>
            <a:r>
              <a:rPr lang="en-US" dirty="0">
                <a:latin typeface="Segoe UI Semilight"/>
                <a:cs typeface="Segoe UI Semilight"/>
              </a:rPr>
              <a:t>DNS</a:t>
            </a:r>
            <a:endParaRPr lang="en-US" dirty="0"/>
          </a:p>
          <a:p>
            <a:r>
              <a:rPr lang="en-US" dirty="0"/>
              <a:t>Lesson 06: 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2" name="Picture 2" descr="Screenshot of the Add an Inbound security rule page.">
            <a:extLst>
              <a:ext uri="{FF2B5EF4-FFF2-40B4-BE49-F238E27FC236}">
                <a16:creationId xmlns:a16="http://schemas.microsoft.com/office/drawing/2014/main" id="{621FFFAB-6B90-4754-BA17-8B5892B2570B}"/>
              </a:ext>
            </a:extLst>
          </p:cNvPr>
          <p:cNvPicPr>
            <a:picLocks noChangeAspect="1"/>
          </p:cNvPicPr>
          <p:nvPr/>
        </p:nvPicPr>
        <p:blipFill>
          <a:blip r:embed="rId3"/>
          <a:stretch>
            <a:fillRect/>
          </a:stretch>
        </p:blipFill>
        <p:spPr>
          <a:xfrm>
            <a:off x="7206673" y="1012634"/>
            <a:ext cx="4272972" cy="5184867"/>
          </a:xfrm>
          <a:prstGeom prst="rect">
            <a:avLst/>
          </a:prstGeom>
          <a:ln>
            <a:solidFill>
              <a:schemeClr val="tx1"/>
            </a:solidFill>
          </a:ln>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05: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a16="http://schemas.microsoft.com/office/drawing/2014/main" id="{86E31A40-8568-42C3-9BCF-4A471BA1FA0B}"/>
              </a:ext>
            </a:extLst>
          </p:cNvPr>
          <p:cNvPicPr>
            <a:picLocks noChangeAspect="1"/>
          </p:cNvPicPr>
          <p:nvPr/>
        </p:nvPicPr>
        <p:blipFill>
          <a:blip r:embed="rId2"/>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a16="http://schemas.microsoft.com/office/drawing/2014/main" id="{12C2456B-60BD-4735-9C16-311FF09B1B35}"/>
              </a:ext>
            </a:extLst>
          </p:cNvPr>
          <p:cNvPicPr>
            <a:picLocks noChangeAspect="1"/>
          </p:cNvPicPr>
          <p:nvPr/>
        </p:nvPicPr>
        <p:blipFill>
          <a:blip r:embed="rId3"/>
          <a:stretch>
            <a:fillRect/>
          </a:stretch>
        </p:blipFill>
        <p:spPr>
          <a:xfrm>
            <a:off x="7742770" y="4505325"/>
            <a:ext cx="2905125" cy="1895475"/>
          </a:xfrm>
          <a:prstGeom prst="rect">
            <a:avLst/>
          </a:prstGeom>
        </p:spPr>
      </p:pic>
      <p:sp>
        <p:nvSpPr>
          <p:cNvPr id="7" name="Arrow: Down 6">
            <a:extLst>
              <a:ext uri="{FF2B5EF4-FFF2-40B4-BE49-F238E27FC236}">
                <a16:creationId xmlns:a16="http://schemas.microsoft.com/office/drawing/2014/main" id="{E446F3D1-E10E-4757-9849-93073EC277D3}"/>
              </a:ext>
              <a:ext uri="{C183D7F6-B498-43B3-948B-1728B52AA6E4}">
                <adec:decorative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a16="http://schemas.microsoft.com/office/drawing/2014/main" id="{AE6D26F6-81F5-4319-8D58-8494DD096643}"/>
              </a:ext>
            </a:extLst>
          </p:cNvPr>
          <p:cNvPicPr>
            <a:picLocks noChangeAspect="1"/>
          </p:cNvPicPr>
          <p:nvPr/>
        </p:nvPicPr>
        <p:blipFill>
          <a:blip r:embed="rId2"/>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a16="http://schemas.microsoft.com/office/drawing/2014/main" id="{443599F9-64A8-408B-B810-5A47BB1815FB}"/>
              </a:ext>
            </a:extLst>
          </p:cNvPr>
          <p:cNvPicPr>
            <a:picLocks noChangeAspect="1"/>
          </p:cNvPicPr>
          <p:nvPr/>
        </p:nvPicPr>
        <p:blipFill>
          <a:blip r:embed="rId2"/>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06: 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a16="http://schemas.microsoft.com/office/drawing/2014/main" id="{40AA0DF7-843F-4CF1-994A-E870DCF34836}"/>
              </a:ext>
              <a:ext uri="{C183D7F6-B498-43B3-948B-1728B52AA6E4}">
                <adec:decorative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2289</Words>
  <Application>Microsoft Office PowerPoint</Application>
  <PresentationFormat>Widescreen</PresentationFormat>
  <Paragraphs>284</Paragraphs>
  <Slides>37</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2020-08-13T08:37:58Z</dcterms:modified>
</cp:coreProperties>
</file>