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229" r:id="rId1"/>
  </p:sldMasterIdLst>
  <p:notesMasterIdLst>
    <p:notesMasterId r:id="rId5"/>
  </p:notesMasterIdLst>
  <p:handoutMasterIdLst>
    <p:handoutMasterId r:id="rId6"/>
  </p:handoutMasterIdLst>
  <p:sldIdLst>
    <p:sldId id="2147479705" r:id="rId2"/>
    <p:sldId id="2147479654" r:id="rId3"/>
    <p:sldId id="2147479706" r:id="rId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clusion section" id="{2C0AA42D-E78E-478E-ACFA-B03EAC236D8E}">
          <p14:sldIdLst>
            <p14:sldId id="2147479705"/>
            <p14:sldId id="2147479654"/>
            <p14:sldId id="2147479706"/>
          </p14:sldIdLst>
        </p14:section>
      </p14:sectionLst>
    </p:ext>
    <p:ext uri="{EFAFB233-063F-42B5-8137-9DF3F51BA10A}">
      <p15:sldGuideLst xmlns:p15="http://schemas.microsoft.com/office/powerpoint/2012/main">
        <p15:guide id="1" pos="4200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8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8E8E8"/>
    <a:srgbClr val="D4D4D4"/>
    <a:srgbClr val="E8E6DF"/>
    <a:srgbClr val="FB5A65"/>
    <a:srgbClr val="CD9BCF"/>
    <a:srgbClr val="FFA38B"/>
    <a:srgbClr val="D59ED7"/>
    <a:srgbClr val="8DC8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8427F-A972-4187-97AA-529D6EDB2288}" v="6" dt="2023-09-24T14:53:29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0788" autoAdjust="0"/>
  </p:normalViewPr>
  <p:slideViewPr>
    <p:cSldViewPr snapToGrid="0" showGuides="1">
      <p:cViewPr varScale="1">
        <p:scale>
          <a:sx n="97" d="100"/>
          <a:sy n="97" d="100"/>
        </p:scale>
        <p:origin x="1026" y="72"/>
      </p:cViewPr>
      <p:guideLst>
        <p:guide pos="4200"/>
        <p:guide orient="horz" pos="2160"/>
        <p:guide pos="5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66B00-6144-45ED-BFDB-3936850BDA03}" type="datetime8">
              <a:rPr lang="en-US" smtClean="0">
                <a:latin typeface="Segoe UI" pitchFamily="34" charset="0"/>
              </a:rPr>
              <a:t>9/24/2023 7:53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1486BA7-839C-4D2B-BD52-EF0BBA8433FD}" type="datetime8">
              <a:rPr lang="en-US" smtClean="0"/>
              <a:t>9/24/2023 7:53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34D90-2717-2269-E486-F1900244A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2" y="3429000"/>
            <a:ext cx="5686955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3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827846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39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_Learn-with Head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14D4A-3D84-63D4-621C-F0146E953C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9BD062-242B-7C76-C2DD-D8D8F7B4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6596763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BF645-8BE6-5B03-B961-A0DA9DC3CD0C}"/>
              </a:ext>
            </a:extLst>
          </p:cNvPr>
          <p:cNvSpPr txBox="1"/>
          <p:nvPr userDrawn="1"/>
        </p:nvSpPr>
        <p:spPr>
          <a:xfrm>
            <a:off x="727969" y="6272784"/>
            <a:ext cx="34256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7714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6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0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85216"/>
            <a:ext cx="10430257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591056"/>
            <a:ext cx="1042670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AEF13-2FB1-7DD0-C9DA-9C476A630412}"/>
              </a:ext>
            </a:extLst>
          </p:cNvPr>
          <p:cNvSpPr txBox="1"/>
          <p:nvPr userDrawn="1"/>
        </p:nvSpPr>
        <p:spPr>
          <a:xfrm>
            <a:off x="727969" y="6272784"/>
            <a:ext cx="34256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903" r:id="rId2"/>
    <p:sldLayoutId id="2147484918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000" b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37160" marR="0" indent="-13716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265176" marR="0" indent="-109728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marR="0" indent="-118872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A5A5A5"/>
          </p15:clr>
        </p15:guide>
        <p15:guide id="2" pos="7680" userDrawn="1">
          <p15:clr>
            <a:srgbClr val="A5A5A5"/>
          </p15:clr>
        </p15:guide>
        <p15:guide id="3" pos="186" userDrawn="1">
          <p15:clr>
            <a:srgbClr val="A5A5A5"/>
          </p15:clr>
        </p15:guide>
        <p15:guide id="26" pos="7496" userDrawn="1">
          <p15:clr>
            <a:srgbClr val="A5A5A5"/>
          </p15:clr>
        </p15:guide>
        <p15:guide id="27" orient="horz" userDrawn="1">
          <p15:clr>
            <a:srgbClr val="A5A5A5"/>
          </p15:clr>
        </p15:guide>
        <p15:guide id="28" orient="horz" pos="4320" userDrawn="1">
          <p15:clr>
            <a:srgbClr val="A5A5A5"/>
          </p15:clr>
        </p15:guide>
        <p15:guide id="29" orient="horz" pos="184" userDrawn="1">
          <p15:clr>
            <a:srgbClr val="A5A5A5"/>
          </p15:clr>
        </p15:guide>
        <p15:guide id="40" orient="horz" pos="4134" userDrawn="1">
          <p15:clr>
            <a:srgbClr val="A5A5A5"/>
          </p15:clr>
        </p15:guide>
        <p15:guide id="42" pos="365" userDrawn="1">
          <p15:clr>
            <a:srgbClr val="C35EA4"/>
          </p15:clr>
        </p15:guide>
        <p15:guide id="43" orient="horz" pos="367" userDrawn="1">
          <p15:clr>
            <a:srgbClr val="C35EA4"/>
          </p15:clr>
        </p15:guide>
        <p15:guide id="44" orient="horz" pos="3953" userDrawn="1">
          <p15:clr>
            <a:srgbClr val="C35EA4"/>
          </p15:clr>
        </p15:guide>
        <p15:guide id="45" pos="7307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learn.microsoft.com/training/courses/brow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08FA2-C73F-A01D-C334-4FAC0DB0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2" y="3429000"/>
            <a:ext cx="5686955" cy="1231106"/>
          </a:xfrm>
        </p:spPr>
        <p:txBody>
          <a:bodyPr/>
          <a:lstStyle/>
          <a:p>
            <a:r>
              <a:rPr lang="fr-FR" dirty="0"/>
              <a:t>AZ-305T00A</a:t>
            </a:r>
            <a:br>
              <a:rPr lang="fr-FR" dirty="0"/>
            </a:br>
            <a:r>
              <a:rPr lang="en-US" dirty="0"/>
              <a:t>Designing</a:t>
            </a:r>
            <a:r>
              <a:rPr lang="fr-FR" dirty="0"/>
              <a:t> Microsoft Azure Infrastructure Solutions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A2BF8BC-EDED-61C2-562F-15FB955AD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</p:spPr>
        <p:txBody>
          <a:bodyPr/>
          <a:lstStyle/>
          <a:p>
            <a:r>
              <a:rPr lang="en-US"/>
              <a:t>© Copyright Microsoft Corporation.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58F5-C35D-A291-068D-13C0D658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216"/>
            <a:ext cx="10430257" cy="430887"/>
          </a:xfrm>
        </p:spPr>
        <p:txBody>
          <a:bodyPr/>
          <a:lstStyle/>
          <a:p>
            <a:r>
              <a:rPr lang="en-US" sz="2800" dirty="0"/>
              <a:t>Thank you for attending this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74742-B51A-7AB0-5C2C-8C2CFAC7FA4A}"/>
              </a:ext>
            </a:extLst>
          </p:cNvPr>
          <p:cNvSpPr txBox="1"/>
          <p:nvPr/>
        </p:nvSpPr>
        <p:spPr>
          <a:xfrm>
            <a:off x="585217" y="1073388"/>
            <a:ext cx="11031840" cy="400110"/>
          </a:xfrm>
          <a:prstGeom prst="rect">
            <a:avLst/>
          </a:prstGeom>
          <a:noFill/>
        </p:spPr>
        <p:txBody>
          <a:bodyPr wrap="square" lIns="0" tIns="45720" rIns="91440" bIns="45720" anchor="t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Here are some reminders</a:t>
            </a:r>
          </a:p>
        </p:txBody>
      </p:sp>
      <p:sp>
        <p:nvSpPr>
          <p:cNvPr id="6" name="Rounded Rectangle 3_1">
            <a:extLst>
              <a:ext uri="{FF2B5EF4-FFF2-40B4-BE49-F238E27FC236}">
                <a16:creationId xmlns:a16="http://schemas.microsoft.com/office/drawing/2014/main" id="{BB8CD774-E161-61A8-A522-D1535573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217" y="2121365"/>
            <a:ext cx="3369852" cy="2912532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742">
              <a:spcBef>
                <a:spcPct val="20000"/>
              </a:spcBef>
              <a:buSzPct val="90000"/>
            </a:pPr>
            <a:endParaRPr lang="en-IN" sz="1400">
              <a:solidFill>
                <a:srgbClr val="000000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7" name="Rounded Rectangle 3_1">
            <a:extLst>
              <a:ext uri="{FF2B5EF4-FFF2-40B4-BE49-F238E27FC236}">
                <a16:creationId xmlns:a16="http://schemas.microsoft.com/office/drawing/2014/main" id="{6EF7A416-217B-B74D-2A37-73B81E90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4692" y="2121365"/>
            <a:ext cx="3349242" cy="2912532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742">
              <a:spcBef>
                <a:spcPct val="20000"/>
              </a:spcBef>
              <a:buSzPct val="90000"/>
            </a:pPr>
            <a:endParaRPr lang="en-IN" sz="1400">
              <a:solidFill>
                <a:srgbClr val="000000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8" name="Rounded Rectangle 3_1">
            <a:extLst>
              <a:ext uri="{FF2B5EF4-FFF2-40B4-BE49-F238E27FC236}">
                <a16:creationId xmlns:a16="http://schemas.microsoft.com/office/drawing/2014/main" id="{AB37A0EA-578B-84A5-AE07-644384EA1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8435" y="2121365"/>
            <a:ext cx="3331428" cy="2912532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742">
              <a:spcBef>
                <a:spcPct val="20000"/>
              </a:spcBef>
              <a:buSzPct val="90000"/>
            </a:pPr>
            <a:endParaRPr lang="en-IN" sz="1400">
              <a:solidFill>
                <a:srgbClr val="000000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A316BF9-C4B9-DD49-36CE-1D11F0D1172A}"/>
              </a:ext>
            </a:extLst>
          </p:cNvPr>
          <p:cNvSpPr txBox="1">
            <a:spLocks/>
          </p:cNvSpPr>
          <p:nvPr/>
        </p:nvSpPr>
        <p:spPr bwMode="auto">
          <a:xfrm>
            <a:off x="592138" y="3006858"/>
            <a:ext cx="3350360" cy="61555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Celebrate your </a:t>
            </a:r>
            <a:b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</a:br>
            <a: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new skills</a:t>
            </a:r>
            <a:endParaRPr kumimoji="0" lang="en-US" sz="2000" b="0" i="0" u="none" strike="noStrike" kern="1200" cap="none" spc="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BCA26C15-2479-3215-DA45-30CA95A86BF1}"/>
              </a:ext>
            </a:extLst>
          </p:cNvPr>
          <p:cNvSpPr txBox="1">
            <a:spLocks/>
          </p:cNvSpPr>
          <p:nvPr/>
        </p:nvSpPr>
        <p:spPr bwMode="auto">
          <a:xfrm>
            <a:off x="4404664" y="3006858"/>
            <a:ext cx="3350360" cy="61555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Let us know </a:t>
            </a:r>
            <a:b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</a:br>
            <a: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how we did</a:t>
            </a:r>
            <a:endParaRPr kumimoji="0" lang="en-US" sz="2000" b="0" i="0" u="none" strike="noStrike" kern="1200" cap="none" spc="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115584E-5D15-89B4-1E8A-3A2B2C2A948E}"/>
              </a:ext>
            </a:extLst>
          </p:cNvPr>
          <p:cNvSpPr txBox="1">
            <a:spLocks/>
          </p:cNvSpPr>
          <p:nvPr/>
        </p:nvSpPr>
        <p:spPr bwMode="auto">
          <a:xfrm>
            <a:off x="8289746" y="3006859"/>
            <a:ext cx="3310116" cy="61555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Become </a:t>
            </a:r>
            <a:b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</a:br>
            <a:r>
              <a: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Microsoft Certified</a:t>
            </a:r>
            <a:endParaRPr kumimoji="0" lang="en-US" sz="2000" b="0" i="0" u="none" strike="noStrike" kern="1200" cap="none" spc="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FDB18E57-06A5-07C5-77E6-7A3931D0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83155" y="3952886"/>
            <a:ext cx="2415900" cy="1105248"/>
          </a:xfrm>
          <a:prstGeom prst="rect">
            <a:avLst/>
          </a:prstGeom>
        </p:spPr>
        <p:txBody>
          <a:bodyPr lIns="0" tIns="0" rIns="0" bIns="0"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Redeem your achievement</a:t>
            </a:r>
          </a:p>
          <a:p>
            <a:r>
              <a:rPr lang="en-US" sz="1400" dirty="0"/>
              <a:t>Share with us and your network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87BEECF-9AA7-29D4-B995-C86E4E84D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888050" y="3952886"/>
            <a:ext cx="2415900" cy="1105248"/>
          </a:xfrm>
          <a:prstGeom prst="rect">
            <a:avLst/>
          </a:prstGeom>
        </p:spPr>
        <p:txBody>
          <a:bodyPr lIns="0" tIns="0" rIns="0" bIns="0"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Give us your feedback</a:t>
            </a:r>
          </a:p>
          <a:p>
            <a:r>
              <a:rPr lang="en-US" sz="1400" dirty="0"/>
              <a:t>Survey will be sent via email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66F9F362-4F2E-D227-CD26-237B46E6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753090" y="3952886"/>
            <a:ext cx="2415900" cy="1105248"/>
          </a:xfrm>
          <a:prstGeom prst="rect">
            <a:avLst/>
          </a:prstGeom>
        </p:spPr>
        <p:txBody>
          <a:bodyPr lIns="0" tIns="0" rIns="0" bIns="0"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Explore additional resources to help prepare</a:t>
            </a:r>
          </a:p>
          <a:p>
            <a:r>
              <a:rPr lang="en-US" sz="1400" dirty="0"/>
              <a:t>Schedule your exam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0CB41-0E46-734C-4922-03B79C43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34013" y="1570664"/>
            <a:ext cx="1110600" cy="111060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FEEDCE-1714-0823-ABDF-9A463BF4414A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612A22-D03D-EB09-D2F9-46DCD2A71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3E7F02-D409-47E7-2524-7C278F717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78849" y="1570664"/>
            <a:ext cx="1110600" cy="1110600"/>
            <a:chOff x="9378893" y="2116300"/>
            <a:chExt cx="1110600" cy="11106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F2EB2C-F39B-78A2-5F62-B5420D61E6B0}"/>
                </a:ext>
              </a:extLst>
            </p:cNvPr>
            <p:cNvSpPr/>
            <p:nvPr/>
          </p:nvSpPr>
          <p:spPr>
            <a:xfrm>
              <a:off x="9378893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EEABFC34-76B9-583D-E57A-80FBE646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795" y="2325202"/>
              <a:ext cx="692796" cy="692796"/>
            </a:xfrm>
            <a:prstGeom prst="rect">
              <a:avLst/>
            </a:prstGeom>
            <a:noFill/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9A420F-4813-DE87-923E-2BAD0B326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14843" y="1570664"/>
            <a:ext cx="1110600" cy="1110600"/>
            <a:chOff x="1742946" y="2116300"/>
            <a:chExt cx="1110600" cy="11106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5204F6C-AFC4-B17E-9CBF-22DC543234BF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DB37397-7AB9-34FE-DA9D-61EDF50E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97FC6E-23C6-9140-6152-48A2508B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53" y="5398285"/>
            <a:ext cx="258084" cy="2840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1846" dirty="0">
                <a:solidFill>
                  <a:srgbClr val="2A446F"/>
                </a:solidFill>
                <a:latin typeface="Segoe UI Symbol"/>
                <a:ea typeface="Segoe UI Symbol"/>
                <a:sym typeface="Segoe UI Symbol"/>
                <a:rtl val="0"/>
              </a:rPr>
              <a:t>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91B82-FBFF-2306-8695-498B4BE67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6894" y="5273703"/>
            <a:ext cx="5816349" cy="510909"/>
          </a:xfrm>
          <a:prstGeom prst="rect">
            <a:avLst/>
          </a:prstGeom>
          <a:noFill/>
        </p:spPr>
        <p:txBody>
          <a:bodyPr wrap="square" lIns="0" tIns="146304" rIns="182880" bIns="146304" rtlCol="0">
            <a:spAutoFit/>
          </a:bodyPr>
          <a:lstStyle/>
          <a:p>
            <a:pPr defTabSz="914400">
              <a:spcAft>
                <a:spcPts val="800"/>
              </a:spcAft>
              <a:defRPr/>
            </a:pPr>
            <a:r>
              <a:rPr lang="en-US" sz="1400" dirty="0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Tag us social: </a:t>
            </a:r>
            <a:r>
              <a:rPr lang="en-US" sz="1400" b="1" dirty="0">
                <a:solidFill>
                  <a:schemeClr val="accent1"/>
                </a:solidFill>
                <a:latin typeface="Segoe UI Semibold"/>
                <a:ea typeface="Calibri" panose="020F0502020204030204" pitchFamily="34" charset="0"/>
                <a:cs typeface="Arial" panose="020B0604020202020204" pitchFamily="34" charset="0"/>
              </a:rPr>
              <a:t>#AlwaysLearning</a:t>
            </a:r>
            <a:endParaRPr lang="en-US" sz="1400" dirty="0">
              <a:solidFill>
                <a:schemeClr val="accent1"/>
              </a:solidFill>
              <a:latin typeface="Segoe UI Semibold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20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58F5-C35D-A291-068D-13C0D658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next in your learning journey?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74742-B51A-7AB0-5C2C-8C2CFAC7FA4A}"/>
              </a:ext>
            </a:extLst>
          </p:cNvPr>
          <p:cNvSpPr txBox="1"/>
          <p:nvPr/>
        </p:nvSpPr>
        <p:spPr>
          <a:xfrm>
            <a:off x="588262" y="905015"/>
            <a:ext cx="11031840" cy="369332"/>
          </a:xfrm>
          <a:prstGeom prst="rect">
            <a:avLst/>
          </a:prstGeom>
          <a:noFill/>
        </p:spPr>
        <p:txBody>
          <a:bodyPr wrap="square" lIns="0" tIns="45720" rIns="91440" bIns="45720" anchor="t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Consider specializing in an area of interest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5365F-14B3-664D-3D84-5D8D2D0B5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6106" y="5350940"/>
            <a:ext cx="258084" cy="2840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1846" dirty="0">
                <a:solidFill>
                  <a:srgbClr val="2A446F"/>
                </a:solidFill>
                <a:latin typeface="Segoe UI Symbol"/>
                <a:ea typeface="Segoe UI Symbol"/>
                <a:sym typeface="Segoe UI Symbol"/>
                <a:rtl val="0"/>
              </a:rPr>
              <a:t>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A446F-AFEF-F2EB-A32B-CA61EE7C8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90025" y="5226695"/>
            <a:ext cx="9681980" cy="510909"/>
          </a:xfrm>
          <a:prstGeom prst="rect">
            <a:avLst/>
          </a:prstGeom>
          <a:noFill/>
        </p:spPr>
        <p:txBody>
          <a:bodyPr wrap="square" lIns="0" tIns="146304" rIns="182880" bIns="146304" rtlCol="0">
            <a:spAutoFit/>
          </a:bodyPr>
          <a:lstStyle/>
          <a:p>
            <a:pPr defTabSz="914400">
              <a:spcAft>
                <a:spcPts val="800"/>
              </a:spcAft>
              <a:defRPr/>
            </a:pPr>
            <a:r>
              <a:rPr lang="en-US" sz="1400" dirty="0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Find more information about this course at: </a:t>
            </a:r>
            <a:r>
              <a:rPr lang="en-US" sz="1400" b="1" u="sng" dirty="0">
                <a:solidFill>
                  <a:srgbClr val="2A446F"/>
                </a:solidFill>
                <a:latin typeface="Segoe UI Semibold"/>
                <a:ea typeface="Calibri" panose="020F0502020204030204" pitchFamily="34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learn.microsoft.com/training/courses/browse</a:t>
            </a:r>
            <a:endParaRPr lang="en-US" sz="1400" u="sng" dirty="0">
              <a:solidFill>
                <a:srgbClr val="2A446F"/>
              </a:solidFill>
              <a:latin typeface="Segoe UI Semibold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Screenshot exam AZ-800.">
            <a:extLst>
              <a:ext uri="{FF2B5EF4-FFF2-40B4-BE49-F238E27FC236}">
                <a16:creationId xmlns:a16="http://schemas.microsoft.com/office/drawing/2014/main" id="{3346B686-B537-4595-D0EB-5D8F7CC4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411265"/>
            <a:ext cx="3153215" cy="1905266"/>
          </a:xfrm>
          <a:prstGeom prst="rect">
            <a:avLst/>
          </a:prstGeom>
        </p:spPr>
      </p:pic>
      <p:pic>
        <p:nvPicPr>
          <p:cNvPr id="23" name="Picture 22" descr="Screenshot exam AZ-204.">
            <a:extLst>
              <a:ext uri="{FF2B5EF4-FFF2-40B4-BE49-F238E27FC236}">
                <a16:creationId xmlns:a16="http://schemas.microsoft.com/office/drawing/2014/main" id="{1C550615-FD96-8392-19FD-0DE1D35CB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2" y="3439966"/>
            <a:ext cx="3162741" cy="1781424"/>
          </a:xfrm>
          <a:prstGeom prst="rect">
            <a:avLst/>
          </a:prstGeom>
        </p:spPr>
      </p:pic>
      <p:pic>
        <p:nvPicPr>
          <p:cNvPr id="32" name="Picture 31" descr="Screenshot exam AZ-700.">
            <a:extLst>
              <a:ext uri="{FF2B5EF4-FFF2-40B4-BE49-F238E27FC236}">
                <a16:creationId xmlns:a16="http://schemas.microsoft.com/office/drawing/2014/main" id="{6C8C7371-B12E-1E0F-1538-F137FEE8F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343" y="1411910"/>
            <a:ext cx="3153215" cy="1905000"/>
          </a:xfrm>
          <a:prstGeom prst="rect">
            <a:avLst/>
          </a:prstGeom>
        </p:spPr>
      </p:pic>
      <p:pic>
        <p:nvPicPr>
          <p:cNvPr id="25" name="Picture 24" descr="Screenshot exam AZ-400.">
            <a:extLst>
              <a:ext uri="{FF2B5EF4-FFF2-40B4-BE49-F238E27FC236}">
                <a16:creationId xmlns:a16="http://schemas.microsoft.com/office/drawing/2014/main" id="{2BB59480-99A6-A23A-F0C6-6793861F6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885" y="3473127"/>
            <a:ext cx="3148673" cy="1748264"/>
          </a:xfrm>
          <a:prstGeom prst="rect">
            <a:avLst/>
          </a:prstGeom>
        </p:spPr>
      </p:pic>
      <p:pic>
        <p:nvPicPr>
          <p:cNvPr id="42" name="Picture 41" descr="Screenshot exam AZ-500.">
            <a:extLst>
              <a:ext uri="{FF2B5EF4-FFF2-40B4-BE49-F238E27FC236}">
                <a16:creationId xmlns:a16="http://schemas.microsoft.com/office/drawing/2014/main" id="{B9BE57FE-28A1-503C-C7A8-83F5CDB92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470" y="1411264"/>
            <a:ext cx="3153215" cy="1890997"/>
          </a:xfrm>
          <a:prstGeom prst="rect">
            <a:avLst/>
          </a:prstGeom>
        </p:spPr>
      </p:pic>
      <p:pic>
        <p:nvPicPr>
          <p:cNvPr id="44" name="Picture 43" descr="Screenshot exam AI-102.">
            <a:extLst>
              <a:ext uri="{FF2B5EF4-FFF2-40B4-BE49-F238E27FC236}">
                <a16:creationId xmlns:a16="http://schemas.microsoft.com/office/drawing/2014/main" id="{FC932F1A-3CF1-3E97-BD29-A42B7B598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569" y="3473127"/>
            <a:ext cx="3134116" cy="17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54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IGHT MODE">
  <a:themeElements>
    <a:clrScheme name="BAR Light">
      <a:dk1>
        <a:srgbClr val="000000"/>
      </a:dk1>
      <a:lt1>
        <a:srgbClr val="FFFFFF"/>
      </a:lt1>
      <a:dk2>
        <a:srgbClr val="091F2E"/>
      </a:dk2>
      <a:lt2>
        <a:srgbClr val="FFF8F3"/>
      </a:lt2>
      <a:accent1>
        <a:srgbClr val="702573"/>
      </a:accent1>
      <a:accent2>
        <a:srgbClr val="BF3AC4"/>
      </a:accent2>
      <a:accent3>
        <a:srgbClr val="FE5B38"/>
      </a:accent3>
      <a:accent4>
        <a:srgbClr val="D59DD7"/>
      </a:accent4>
      <a:accent5>
        <a:srgbClr val="FEE298"/>
      </a:accent5>
      <a:accent6>
        <a:srgbClr val="D7D2CA"/>
      </a:accent6>
      <a:hlink>
        <a:srgbClr val="0077D3"/>
      </a:hlink>
      <a:folHlink>
        <a:srgbClr val="0077D3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custClrLst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Light Brown">
      <a:srgbClr val="E1D3C7"/>
    </a:custClr>
    <a:custClr name="Brown">
      <a:srgbClr val="BF9474"/>
    </a:custClr>
    <a:custClr name="Dark Brown">
      <a:srgbClr val="5C4738"/>
    </a:custClr>
    <a:custClr name="Light Yellow">
      <a:srgbClr val="FFE399"/>
    </a:custClr>
    <a:custClr name="Yellow">
      <a:srgbClr val="FFB900"/>
    </a:custClr>
    <a:custClr name="Dark Yellow">
      <a:srgbClr val="7F5A1A"/>
    </a:custClr>
    <a:custClr name="Light Orange">
      <a:srgbClr val="FFA38B"/>
    </a:custClr>
    <a:custClr name="Orange">
      <a:srgbClr val="FF5C39"/>
    </a:custClr>
    <a:custClr name="Dark Orange">
      <a:srgbClr val="73391D"/>
    </a:custClr>
    <a:custClr name="Light Red">
      <a:srgbClr val="FFB3BB"/>
    </a:custClr>
    <a:custClr name="Red">
      <a:srgbClr val="F4364C"/>
    </a:custClr>
    <a:custClr name="Dark Red">
      <a:srgbClr val="73262F"/>
    </a:custClr>
    <a:custClr name="Light Magenta">
      <a:srgbClr val="D59ED7"/>
    </a:custClr>
    <a:custClr name="Magenta">
      <a:srgbClr val="C03BC4"/>
    </a:custClr>
    <a:custClr name="Dark Magenta">
      <a:srgbClr val="702573"/>
    </a:custClr>
    <a:custClr name="Light Purple">
      <a:srgbClr val="C5B4E3"/>
    </a:custClr>
    <a:custClr name="Purple">
      <a:srgbClr val="8661C5"/>
    </a:custClr>
    <a:custClr name="Dark Purple">
      <a:srgbClr val="463668"/>
    </a:custClr>
    <a:custClr name="Light Blue">
      <a:srgbClr val="8DC8E8"/>
    </a:custClr>
    <a:custClr name="Blue">
      <a:srgbClr val="0078D4"/>
    </a:custClr>
    <a:custClr name="Dark Blue">
      <a:srgbClr val="2A446F"/>
    </a:custClr>
    <a:custClr name="Light Teal">
      <a:srgbClr val="B9DCD2"/>
    </a:custClr>
    <a:custClr name="Teal">
      <a:srgbClr val="49C5B1"/>
    </a:custClr>
    <a:custClr name="Dark Teal">
      <a:srgbClr val="225B62"/>
    </a:custClr>
    <a:custClr name="Light Green">
      <a:srgbClr val="D4EC8E"/>
    </a:custClr>
    <a:custClr name="Green">
      <a:srgbClr val="8DE971"/>
    </a:custClr>
    <a:custClr name="Dark Green">
      <a:srgbClr val="07641D"/>
    </a:custClr>
    <a:custClr name="Blue Black">
      <a:srgbClr val="091F2C"/>
    </a:custClr>
    <a:custClr name="Pure Black">
      <a:srgbClr val="000000"/>
    </a:custClr>
    <a:custClr name="Brown Black">
      <a:srgbClr val="291817"/>
    </a:custClr>
  </a:custClrLst>
  <a:extLst>
    <a:ext uri="{05A4C25C-085E-4340-85A3-A5531E510DB2}">
      <thm15:themeFamily xmlns:thm15="http://schemas.microsoft.com/office/thememl/2012/main" name="ILT_Course_Trainer-Template_063023_Final" id="{53CE3B9D-47D1-490F-99CD-422B5AEB3016}" vid="{B2DBE1BE-CBAC-4342-9A93-0CBD83F75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9163849240324E9E04492C11FECC70" ma:contentTypeVersion="22" ma:contentTypeDescription="Create a new document." ma:contentTypeScope="" ma:versionID="1e27dd95346f5a887c6ca177b90812a7">
  <xsd:schema xmlns:xsd="http://www.w3.org/2001/XMLSchema" xmlns:xs="http://www.w3.org/2001/XMLSchema" xmlns:p="http://schemas.microsoft.com/office/2006/metadata/properties" xmlns:ns1="http://schemas.microsoft.com/sharepoint/v3" xmlns:ns2="e8bab37c-6053-4066-b569-fd9fbae908bd" xmlns:ns3="1d16016b-1e11-4dbd-8bd0-b44cb6539c58" xmlns:ns4="230e9df3-be65-4c73-a93b-d1236ebd677e" targetNamespace="http://schemas.microsoft.com/office/2006/metadata/properties" ma:root="true" ma:fieldsID="82f4b3b6bb8071e8bac45169630d6eb4" ns1:_="" ns2:_="" ns3:_="" ns4:_="">
    <xsd:import namespace="http://schemas.microsoft.com/sharepoint/v3"/>
    <xsd:import namespace="e8bab37c-6053-4066-b569-fd9fbae908bd"/>
    <xsd:import namespace="1d16016b-1e11-4dbd-8bd0-b44cb6539c58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GenerationTime" minOccurs="0"/>
                <xsd:element ref="ns2:MediaServiceEventHashCode" minOccurs="0"/>
                <xsd:element ref="ns2:Descrip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ab37c-6053-4066-b569-fd9fbae90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5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7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6016b-1e11-4dbd-8bd0-b44cb6539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4c30d077-ef4f-4e82-b228-e78667907e38}" ma:internalName="TaxCatchAll" ma:showField="CatchAllData" ma:web="1d16016b-1e11-4dbd-8bd0-b44cb6539c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neNoteFluid_FileOrder xmlns="e8bab37c-6053-4066-b569-fd9fbae908bd" xsi:nil="true"/>
    <_ip_UnifiedCompliancePolicyUIAction xmlns="http://schemas.microsoft.com/sharepoint/v3" xsi:nil="true"/>
    <_ip_UnifiedCompliancePolicyProperties xmlns="http://schemas.microsoft.com/sharepoint/v3" xsi:nil="true"/>
    <Description xmlns="e8bab37c-6053-4066-b569-fd9fbae908bd" xsi:nil="true"/>
    <lcf76f155ced4ddcb4097134ff3c332f xmlns="e8bab37c-6053-4066-b569-fd9fbae908bd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58C88CBA-549F-44DB-B89D-A1A6FB3E4F55}"/>
</file>

<file path=customXml/itemProps2.xml><?xml version="1.0" encoding="utf-8"?>
<ds:datastoreItem xmlns:ds="http://schemas.openxmlformats.org/officeDocument/2006/customXml" ds:itemID="{41C2E366-15A3-4486-854F-074DB0DBB2C1}"/>
</file>

<file path=customXml/itemProps3.xml><?xml version="1.0" encoding="utf-8"?>
<ds:datastoreItem xmlns:ds="http://schemas.openxmlformats.org/officeDocument/2006/customXml" ds:itemID="{BE30E04A-E6C3-4CE7-805F-EC95DADBF6F3}"/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Segoe UI</vt:lpstr>
      <vt:lpstr>Segoe UI Light</vt:lpstr>
      <vt:lpstr>Segoe UI Semibold</vt:lpstr>
      <vt:lpstr>Segoe UI Symbol</vt:lpstr>
      <vt:lpstr>Wingdings</vt:lpstr>
      <vt:lpstr>LIGHT MODE</vt:lpstr>
      <vt:lpstr>AZ-305T00A Designing Microsoft Azure Infrastructure Solutions</vt:lpstr>
      <vt:lpstr>Thank you for attending this course</vt:lpstr>
      <vt:lpstr>What could be next in your learning journey?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2023-09-24T14:53:29Z</dcterms:created>
  <dcterms:modified xsi:type="dcterms:W3CDTF">2023-09-24T14:53:30Z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0x010100329163849240324E9E04492C11FECC70</vt:lpwstr>
  </property>
</Properties>
</file>