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77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6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9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515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17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33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7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5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8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2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39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5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31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6FFB-D4EB-43D4-9656-44D2B1528AF7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D975-AD00-4C91-9BC4-8EB6FF720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2389415"/>
            <a:ext cx="12192000" cy="207917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</a:rPr>
              <a:t>СОЗДАНИЕ АВТОМАТИЗИРОВАННОГО 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4000" dirty="0" smtClean="0">
                <a:solidFill>
                  <a:schemeClr val="tx1"/>
                </a:solidFill>
              </a:rPr>
              <a:t>РАБОЧЕГО </a:t>
            </a:r>
            <a:r>
              <a:rPr lang="ru-RU" sz="4000" dirty="0">
                <a:solidFill>
                  <a:schemeClr val="tx1"/>
                </a:solidFill>
              </a:rPr>
              <a:t>МЕСТА АДМИНИСТРАТОРА 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4000" dirty="0" smtClean="0">
                <a:solidFill>
                  <a:schemeClr val="tx1"/>
                </a:solidFill>
              </a:rPr>
              <a:t>САЛОНА </a:t>
            </a:r>
            <a:r>
              <a:rPr lang="ru-RU" sz="4000" dirty="0">
                <a:solidFill>
                  <a:schemeClr val="tx1"/>
                </a:solidFill>
              </a:rPr>
              <a:t>КРАСОТЫ «ПРОЦВЕТОК</a:t>
            </a:r>
            <a:r>
              <a:rPr lang="ru-RU" sz="4000" dirty="0" smtClean="0">
                <a:solidFill>
                  <a:schemeClr val="tx1"/>
                </a:solidFill>
              </a:rPr>
              <a:t>»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Тема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286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2005693"/>
            <a:ext cx="10695214" cy="4721678"/>
          </a:xfrm>
        </p:spPr>
        <p:txBody>
          <a:bodyPr>
            <a:normAutofit/>
          </a:bodyPr>
          <a:lstStyle/>
          <a:p>
            <a:pPr lvl="0" fontAlgn="base"/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/>
            </a:r>
            <a:br>
              <a:rPr lang="ru-RU" sz="3300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dirty="0" smtClean="0"/>
              <a:t>ERD-</a:t>
            </a:r>
            <a:r>
              <a:rPr lang="ru-RU" sz="4000" dirty="0" smtClean="0"/>
              <a:t>модель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77" y="2092781"/>
            <a:ext cx="9918246" cy="46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2005693"/>
            <a:ext cx="10695214" cy="4721678"/>
          </a:xfrm>
        </p:spPr>
        <p:txBody>
          <a:bodyPr>
            <a:normAutofit/>
          </a:bodyPr>
          <a:lstStyle/>
          <a:p>
            <a:pPr lvl="0" fontAlgn="base"/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/>
            </a:r>
            <a:br>
              <a:rPr lang="ru-RU" sz="3300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Диаграмма базы данных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43" y="2045796"/>
            <a:ext cx="8013114" cy="47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2005693"/>
            <a:ext cx="10695214" cy="4721678"/>
          </a:xfrm>
        </p:spPr>
        <p:txBody>
          <a:bodyPr>
            <a:normAutofit/>
          </a:bodyPr>
          <a:lstStyle/>
          <a:p>
            <a:pPr lvl="0" fontAlgn="base"/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/>
            </a:r>
            <a:br>
              <a:rPr lang="ru-RU" sz="3300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Диаграмма вариантов использования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45" y="2073924"/>
            <a:ext cx="5750511" cy="465344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15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2005693"/>
            <a:ext cx="10695214" cy="4721678"/>
          </a:xfrm>
        </p:spPr>
        <p:txBody>
          <a:bodyPr>
            <a:normAutofit/>
          </a:bodyPr>
          <a:lstStyle/>
          <a:p>
            <a:pPr lvl="0" fontAlgn="base"/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/>
            </a:r>
            <a:br>
              <a:rPr lang="ru-RU" sz="3300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Диаграмма классов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50" y="2144487"/>
            <a:ext cx="8453101" cy="45828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950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2005693"/>
            <a:ext cx="10695214" cy="4721678"/>
          </a:xfrm>
        </p:spPr>
        <p:txBody>
          <a:bodyPr>
            <a:normAutofit/>
          </a:bodyPr>
          <a:lstStyle/>
          <a:p>
            <a:pPr lvl="0" fontAlgn="base"/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/>
            </a:r>
            <a:br>
              <a:rPr lang="ru-RU" sz="3300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Диаграмма деятельности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28" y="2081895"/>
            <a:ext cx="8893344" cy="472167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923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2005693"/>
            <a:ext cx="10695214" cy="4721678"/>
          </a:xfrm>
        </p:spPr>
        <p:txBody>
          <a:bodyPr>
            <a:normAutofit/>
          </a:bodyPr>
          <a:lstStyle/>
          <a:p>
            <a:pPr lvl="0" fontAlgn="base"/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/>
            </a:r>
            <a:br>
              <a:rPr lang="ru-RU" sz="3300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Диаграмма последовательностей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51" y="2087205"/>
            <a:ext cx="7923891" cy="464302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023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2005693"/>
            <a:ext cx="10695214" cy="4721678"/>
          </a:xfrm>
        </p:spPr>
        <p:txBody>
          <a:bodyPr>
            <a:normAutofit/>
          </a:bodyPr>
          <a:lstStyle/>
          <a:p>
            <a:pPr lvl="0" fontAlgn="base"/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/>
            </a:r>
            <a:br>
              <a:rPr lang="ru-RU" sz="3300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Диаграмма компонентов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88" y="2038610"/>
            <a:ext cx="5638825" cy="476198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3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2389415"/>
            <a:ext cx="12192000" cy="2079171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Обеспечение микроклиматических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условий </a:t>
            </a:r>
            <a:r>
              <a:rPr lang="ru-RU" sz="4000" dirty="0" smtClean="0"/>
              <a:t>труда</a:t>
            </a:r>
            <a:r>
              <a:rPr lang="en-GB" sz="4000" dirty="0"/>
              <a:t>.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Тема ИДЗ по охране труда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022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2389415"/>
            <a:ext cx="12192000" cy="2079171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Стоимость разработки программного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средства </a:t>
            </a:r>
            <a:r>
              <a:rPr lang="ru-RU" sz="4000" dirty="0"/>
              <a:t>составила 991,69 рублей.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Стоимость разработанного проекта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605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2389415"/>
            <a:ext cx="12192000" cy="2079171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Основной целью программного </a:t>
            </a:r>
            <a:r>
              <a:rPr lang="ru-RU" sz="4000" dirty="0" smtClean="0"/>
              <a:t>средства </a:t>
            </a:r>
            <a:br>
              <a:rPr lang="ru-RU" sz="4000" dirty="0" smtClean="0"/>
            </a:br>
            <a:r>
              <a:rPr lang="ru-RU" sz="4000" dirty="0" smtClean="0"/>
              <a:t>является повышение производительности </a:t>
            </a:r>
            <a:br>
              <a:rPr lang="ru-RU" sz="4000" dirty="0" smtClean="0"/>
            </a:br>
            <a:r>
              <a:rPr lang="ru-RU" sz="4000" dirty="0" smtClean="0"/>
              <a:t>работы </a:t>
            </a:r>
            <a:r>
              <a:rPr lang="ru-RU" sz="4000" dirty="0"/>
              <a:t>салона красоты. </a:t>
            </a:r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4000" dirty="0" smtClean="0"/>
          </a:p>
          <a:p>
            <a:pPr algn="ctr"/>
            <a:r>
              <a:rPr lang="ru-RU" sz="4000" dirty="0" smtClean="0"/>
              <a:t>Цель</a:t>
            </a:r>
            <a:br>
              <a:rPr lang="ru-RU" sz="4000" dirty="0" smtClean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936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1994808"/>
            <a:ext cx="10695214" cy="2868384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/>
              <a:t>— </a:t>
            </a:r>
            <a:r>
              <a:rPr lang="ru-RU" sz="4000" dirty="0" smtClean="0"/>
              <a:t>операции с записями</a:t>
            </a:r>
            <a:r>
              <a:rPr lang="en-GB" sz="4000" dirty="0" smtClean="0"/>
              <a:t>;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/>
              <a:t>— о</a:t>
            </a:r>
            <a:r>
              <a:rPr lang="ru-RU" sz="4000" dirty="0" smtClean="0"/>
              <a:t>перации с услугами</a:t>
            </a:r>
            <a:r>
              <a:rPr lang="en-GB" sz="4000" dirty="0" smtClean="0"/>
              <a:t>;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/>
              <a:t>— о</a:t>
            </a:r>
            <a:r>
              <a:rPr lang="ru-RU" sz="4000" dirty="0" smtClean="0"/>
              <a:t>перации с мастерами</a:t>
            </a:r>
            <a:r>
              <a:rPr lang="en-GB" sz="4000" dirty="0" smtClean="0"/>
              <a:t>;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/>
              <a:t>— о</a:t>
            </a:r>
            <a:r>
              <a:rPr lang="ru-RU" sz="4000" dirty="0" smtClean="0"/>
              <a:t>перации с графиком работы мастеров</a:t>
            </a:r>
            <a:r>
              <a:rPr lang="en-GB" sz="4000" dirty="0" smtClean="0"/>
              <a:t>;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/>
              <a:t>— о</a:t>
            </a:r>
            <a:r>
              <a:rPr lang="ru-RU" sz="4000" dirty="0" smtClean="0"/>
              <a:t>перации с клиентами.</a:t>
            </a:r>
            <a:br>
              <a:rPr lang="ru-RU" sz="4000" dirty="0" smtClean="0"/>
            </a:br>
            <a:endParaRPr lang="ru-RU" sz="4000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4000" dirty="0" smtClean="0"/>
          </a:p>
          <a:p>
            <a:pPr algn="ctr"/>
            <a:r>
              <a:rPr lang="ru-RU" sz="4000" dirty="0" smtClean="0"/>
              <a:t>Функции</a:t>
            </a:r>
            <a:br>
              <a:rPr lang="ru-RU" sz="4000" dirty="0" smtClean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178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1994807"/>
            <a:ext cx="10695214" cy="385082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— добавление</a:t>
            </a:r>
            <a:r>
              <a:rPr lang="en-GB" sz="4000" dirty="0"/>
              <a:t>;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— </a:t>
            </a:r>
            <a:r>
              <a:rPr lang="ru-RU" sz="4000" dirty="0" smtClean="0"/>
              <a:t>изменение</a:t>
            </a:r>
            <a:r>
              <a:rPr lang="en-GB" sz="4000" dirty="0"/>
              <a:t>;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— </a:t>
            </a:r>
            <a:r>
              <a:rPr lang="ru-RU" sz="4000" dirty="0" smtClean="0"/>
              <a:t>удаление</a:t>
            </a:r>
            <a:r>
              <a:rPr lang="en-GB" sz="4000" dirty="0"/>
              <a:t>;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— </a:t>
            </a:r>
            <a:r>
              <a:rPr lang="ru-RU" sz="4000" dirty="0" smtClean="0"/>
              <a:t>фильтрация</a:t>
            </a:r>
            <a:r>
              <a:rPr lang="en-GB" sz="4000" dirty="0"/>
              <a:t>;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— </a:t>
            </a:r>
            <a:r>
              <a:rPr lang="ru-RU" sz="4000" dirty="0" smtClean="0"/>
              <a:t>формирование </a:t>
            </a:r>
            <a:r>
              <a:rPr lang="ru-RU" sz="4000" dirty="0"/>
              <a:t>квитанции на основе </a:t>
            </a:r>
            <a:r>
              <a:rPr lang="ru-RU" sz="4000" dirty="0" smtClean="0"/>
              <a:t>всех       </a:t>
            </a:r>
            <a:r>
              <a:rPr lang="ru-RU" sz="4000" dirty="0" smtClean="0"/>
              <a:t>процедур</a:t>
            </a:r>
            <a:r>
              <a:rPr lang="ru-RU" sz="4000" dirty="0"/>
              <a:t>, что были оказаны клиенту в</a:t>
            </a:r>
            <a:r>
              <a:rPr lang="en-GB" sz="4000" dirty="0"/>
              <a:t> </a:t>
            </a:r>
            <a:r>
              <a:rPr lang="ru-RU" sz="4000" dirty="0"/>
              <a:t>определенный день</a:t>
            </a:r>
            <a:r>
              <a:rPr lang="en-GB" sz="4000" dirty="0"/>
              <a:t>;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— п</a:t>
            </a:r>
            <a:r>
              <a:rPr lang="ru-RU" sz="4000" dirty="0" smtClean="0"/>
              <a:t>росмотр </a:t>
            </a:r>
            <a:r>
              <a:rPr lang="ru-RU" sz="4000" dirty="0"/>
              <a:t>деталей той или иной записи. </a:t>
            </a:r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4000" dirty="0" smtClean="0"/>
          </a:p>
          <a:p>
            <a:pPr algn="ctr"/>
            <a:r>
              <a:rPr lang="ru-RU" sz="4000" dirty="0" smtClean="0"/>
              <a:t>Операции с записями</a:t>
            </a:r>
            <a:br>
              <a:rPr lang="ru-RU" sz="4000" dirty="0" smtClean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373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1994807"/>
            <a:ext cx="10695214" cy="2359479"/>
          </a:xfrm>
        </p:spPr>
        <p:txBody>
          <a:bodyPr>
            <a:normAutofit/>
          </a:bodyPr>
          <a:lstStyle/>
          <a:p>
            <a:r>
              <a:rPr lang="ru-RU" dirty="0" smtClean="0"/>
              <a:t>— </a:t>
            </a:r>
            <a:r>
              <a:rPr lang="ru-RU" dirty="0"/>
              <a:t>добавление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изменение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удаление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фильтрация</a:t>
            </a:r>
            <a:r>
              <a:rPr lang="ru-RU" dirty="0"/>
              <a:t>.</a:t>
            </a:r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Операции услугами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792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1994807"/>
            <a:ext cx="10695214" cy="2359479"/>
          </a:xfrm>
        </p:spPr>
        <p:txBody>
          <a:bodyPr>
            <a:normAutofit/>
          </a:bodyPr>
          <a:lstStyle/>
          <a:p>
            <a:r>
              <a:rPr lang="ru-RU" dirty="0" smtClean="0"/>
              <a:t>— </a:t>
            </a:r>
            <a:r>
              <a:rPr lang="ru-RU" dirty="0"/>
              <a:t>добавление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изменение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удаление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фильтрация</a:t>
            </a:r>
            <a:r>
              <a:rPr lang="ru-RU" dirty="0"/>
              <a:t>.</a:t>
            </a:r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Операции мастерами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485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1994807"/>
            <a:ext cx="10695214" cy="2359479"/>
          </a:xfrm>
        </p:spPr>
        <p:txBody>
          <a:bodyPr>
            <a:normAutofit/>
          </a:bodyPr>
          <a:lstStyle/>
          <a:p>
            <a:r>
              <a:rPr lang="ru-RU" dirty="0" smtClean="0"/>
              <a:t>— </a:t>
            </a:r>
            <a:r>
              <a:rPr lang="ru-RU" dirty="0"/>
              <a:t>добавление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изменение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удаление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фильтрация</a:t>
            </a:r>
            <a:r>
              <a:rPr lang="ru-RU" dirty="0"/>
              <a:t>.</a:t>
            </a:r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Операции </a:t>
            </a:r>
            <a:r>
              <a:rPr lang="ru-RU" sz="4000" dirty="0"/>
              <a:t>с графиком работы мастеров</a:t>
            </a:r>
          </a:p>
        </p:txBody>
      </p:sp>
    </p:spTree>
    <p:extLst>
      <p:ext uri="{BB962C8B-B14F-4D97-AF65-F5344CB8AC3E}">
        <p14:creationId xmlns:p14="http://schemas.microsoft.com/office/powerpoint/2010/main" val="34907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1994807"/>
            <a:ext cx="10695214" cy="2359479"/>
          </a:xfrm>
        </p:spPr>
        <p:txBody>
          <a:bodyPr>
            <a:normAutofit/>
          </a:bodyPr>
          <a:lstStyle/>
          <a:p>
            <a:r>
              <a:rPr lang="ru-RU" dirty="0" smtClean="0"/>
              <a:t>— </a:t>
            </a:r>
            <a:r>
              <a:rPr lang="ru-RU" dirty="0"/>
              <a:t>добавление</a:t>
            </a:r>
            <a:r>
              <a:rPr lang="en-GB" dirty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изменение</a:t>
            </a:r>
            <a:r>
              <a:rPr lang="en-GB" dirty="0" smtClean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 smtClean="0"/>
              <a:t>фильтрация.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 smtClean="0"/>
              <a:t>Операции </a:t>
            </a:r>
            <a:r>
              <a:rPr lang="ru-RU" sz="4000" dirty="0"/>
              <a:t>с </a:t>
            </a:r>
            <a:r>
              <a:rPr lang="ru-RU" sz="4000" dirty="0" smtClean="0"/>
              <a:t>клиентами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996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48393" y="2092780"/>
            <a:ext cx="10695214" cy="4699907"/>
          </a:xfrm>
        </p:spPr>
        <p:txBody>
          <a:bodyPr>
            <a:normAutofit fontScale="90000"/>
          </a:bodyPr>
          <a:lstStyle/>
          <a:p>
            <a:pPr lvl="0" fontAlgn="base"/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/>
              <a:t/>
            </a:r>
            <a:br>
              <a:rPr lang="ru-RU" sz="3300" dirty="0"/>
            </a:br>
            <a:r>
              <a:rPr lang="ru-RU" sz="3300" dirty="0" smtClean="0"/>
              <a:t>— операционная </a:t>
            </a:r>
            <a:r>
              <a:rPr lang="ru-RU" sz="3300" dirty="0"/>
              <a:t>система Wi</a:t>
            </a:r>
            <a:r>
              <a:rPr lang="en-US" sz="3300" dirty="0"/>
              <a:t>n</a:t>
            </a:r>
            <a:r>
              <a:rPr lang="ru-RU" sz="3300" dirty="0"/>
              <a:t>dows 10;</a:t>
            </a:r>
            <a:br>
              <a:rPr lang="ru-RU" sz="3300" dirty="0"/>
            </a:br>
            <a:r>
              <a:rPr lang="ru-RU" sz="3300" dirty="0"/>
              <a:t>— </a:t>
            </a:r>
            <a:r>
              <a:rPr lang="ru-RU" sz="3300" dirty="0" smtClean="0"/>
              <a:t>программная </a:t>
            </a:r>
            <a:r>
              <a:rPr lang="ru-RU" sz="3300" dirty="0"/>
              <a:t>среда разработки Microsoft Visual Studio </a:t>
            </a:r>
            <a:r>
              <a:rPr lang="ru-RU" sz="3300" dirty="0" smtClean="0"/>
              <a:t>2019;</a:t>
            </a:r>
            <a:r>
              <a:rPr lang="ru-RU" sz="3300" dirty="0"/>
              <a:t/>
            </a:r>
            <a:br>
              <a:rPr lang="ru-RU" sz="3300" dirty="0"/>
            </a:br>
            <a:r>
              <a:rPr lang="ru-RU" sz="3300" dirty="0"/>
              <a:t>— </a:t>
            </a:r>
            <a:r>
              <a:rPr lang="ru-RU" sz="3300" dirty="0" smtClean="0"/>
              <a:t>язык </a:t>
            </a:r>
            <a:r>
              <a:rPr lang="ru-RU" sz="3300" dirty="0"/>
              <a:t>программирования </a:t>
            </a:r>
            <a:r>
              <a:rPr lang="en-US" sz="3300" dirty="0"/>
              <a:t>C</a:t>
            </a:r>
            <a:r>
              <a:rPr lang="ru-RU" sz="3300" dirty="0"/>
              <a:t>#.</a:t>
            </a:r>
            <a:r>
              <a:rPr lang="en-US" sz="3300" dirty="0"/>
              <a:t>N</a:t>
            </a:r>
            <a:r>
              <a:rPr lang="ru-RU" sz="3300" dirty="0"/>
              <a:t>ET;</a:t>
            </a:r>
            <a:br>
              <a:rPr lang="ru-RU" sz="3300" dirty="0"/>
            </a:br>
            <a:r>
              <a:rPr lang="ru-RU" sz="3300" dirty="0"/>
              <a:t>— </a:t>
            </a:r>
            <a:r>
              <a:rPr lang="ru-RU" sz="3300" dirty="0" smtClean="0"/>
              <a:t>система </a:t>
            </a:r>
            <a:r>
              <a:rPr lang="ru-RU" sz="3300" dirty="0"/>
              <a:t>управления реляционными базами данных (СУБД) Microsoft SQL Server;</a:t>
            </a:r>
            <a:br>
              <a:rPr lang="ru-RU" sz="3300" dirty="0"/>
            </a:br>
            <a:r>
              <a:rPr lang="ru-RU" sz="3300" dirty="0"/>
              <a:t>— </a:t>
            </a:r>
            <a:r>
              <a:rPr lang="ru-RU" sz="3300" dirty="0" smtClean="0"/>
              <a:t>пакет </a:t>
            </a:r>
            <a:r>
              <a:rPr lang="ru-RU" sz="3300" dirty="0"/>
              <a:t>Umlet для моделирования функциональной модели;</a:t>
            </a:r>
            <a:br>
              <a:rPr lang="ru-RU" sz="3300" dirty="0"/>
            </a:br>
            <a:r>
              <a:rPr lang="ru-RU" sz="3300" dirty="0"/>
              <a:t>— программа </a:t>
            </a:r>
            <a:r>
              <a:rPr lang="ru-RU" sz="3300" dirty="0"/>
              <a:t>для создания справочной системы Dr.Explain;</a:t>
            </a:r>
            <a:br>
              <a:rPr lang="ru-RU" sz="3300" dirty="0"/>
            </a:br>
            <a:r>
              <a:rPr lang="ru-RU" sz="3300" dirty="0"/>
              <a:t>— </a:t>
            </a:r>
            <a:r>
              <a:rPr lang="ru-RU" sz="3300" dirty="0" smtClean="0"/>
              <a:t>офисный </a:t>
            </a:r>
            <a:r>
              <a:rPr lang="ru-RU" sz="3300" dirty="0"/>
              <a:t>пакет приложений Microsoft Office.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" y="870857"/>
            <a:ext cx="10439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/>
              <a:t>Инструменты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8092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2155</TotalTime>
  <Words>67</Words>
  <Application>Microsoft Office PowerPoint</Application>
  <PresentationFormat>Широкоэкранный</PresentationFormat>
  <Paragraphs>39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Берлин</vt:lpstr>
      <vt:lpstr>СОЗДАНИЕ АВТОМАТИЗИРОВАННОГО  РАБОЧЕГО МЕСТА АДМИНИСТРАТОРА  САЛОНА КРАСОТЫ «ПРОЦВЕТОК»</vt:lpstr>
      <vt:lpstr>Основной целью программного средства  является повышение производительности  работы салона красоты. </vt:lpstr>
      <vt:lpstr> — операции с записями; — операции с услугами; — операции с мастерами; — операции с графиком работы мастеров; — операции с клиентами. </vt:lpstr>
      <vt:lpstr> — добавление; — изменение; — удаление; — фильтрация; — формирование квитанции на основе всех       процедур, что были оказаны клиенту в определенный день; — просмотр деталей той или иной записи. </vt:lpstr>
      <vt:lpstr>— добавление; — изменение; — удаление; — фильтрация.</vt:lpstr>
      <vt:lpstr>— добавление; — изменение; — удаление; — фильтрация.</vt:lpstr>
      <vt:lpstr>— добавление; — изменение; — удаление; — фильтрация.</vt:lpstr>
      <vt:lpstr>— добавление; — изменение; — фильтрация. </vt:lpstr>
      <vt:lpstr>  — операционная система Windows 10; — программная среда разработки Microsoft Visual Studio 2019; — язык программирования C#.NET; — система управления реляционными базами данных (СУБД) Microsoft SQL Server; — пакет Umlet для моделирования функциональной модели; — программа для создания справочной системы Dr.Explain; — офисный пакет приложений Microsoft Office.  </vt:lpstr>
      <vt:lpstr>   </vt:lpstr>
      <vt:lpstr>   </vt:lpstr>
      <vt:lpstr>   </vt:lpstr>
      <vt:lpstr>   </vt:lpstr>
      <vt:lpstr>   </vt:lpstr>
      <vt:lpstr>   </vt:lpstr>
      <vt:lpstr>   </vt:lpstr>
      <vt:lpstr>Обеспечение микроклиматических  условий труда.</vt:lpstr>
      <vt:lpstr>Стоимость разработки программного  средства составила 991,69 рублей.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</dc:creator>
  <cp:lastModifiedBy>Ольга</cp:lastModifiedBy>
  <cp:revision>18</cp:revision>
  <dcterms:created xsi:type="dcterms:W3CDTF">2021-06-20T11:54:42Z</dcterms:created>
  <dcterms:modified xsi:type="dcterms:W3CDTF">2021-06-23T09:08:26Z</dcterms:modified>
</cp:coreProperties>
</file>