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4E19D-B2C8-500E-3A64-0F41CFF9EF93}" v="43" dt="2019-05-09T02:20:45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Kevin Ramos, Stanley Ren, Jason </a:t>
            </a:r>
            <a:r>
              <a:rPr lang="en-US" b="1" err="1">
                <a:solidFill>
                  <a:srgbClr val="002060"/>
                </a:solidFill>
              </a:rPr>
              <a:t>Lyan</a:t>
            </a: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7D6ABC5-F8D9-489B-A1B0-C101F95C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79" y="37736"/>
            <a:ext cx="8839198" cy="67557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744AC8-A19C-49B5-9E80-7C772A0C26A9}"/>
              </a:ext>
            </a:extLst>
          </p:cNvPr>
          <p:cNvSpPr txBox="1"/>
          <p:nvPr/>
        </p:nvSpPr>
        <p:spPr>
          <a:xfrm>
            <a:off x="-328863" y="2598821"/>
            <a:ext cx="383941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/>
              <a:t>ER</a:t>
            </a:r>
          </a:p>
          <a:p>
            <a:pPr algn="ctr"/>
            <a:r>
              <a:rPr lang="en-US" sz="5000" b="1" dirty="0"/>
              <a:t>Diagram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41182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9D1A7-7FDA-4F98-AD81-934CC82FAFDB}"/>
              </a:ext>
            </a:extLst>
          </p:cNvPr>
          <p:cNvSpPr txBox="1"/>
          <p:nvPr/>
        </p:nvSpPr>
        <p:spPr>
          <a:xfrm>
            <a:off x="5347" y="2304715"/>
            <a:ext cx="418698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/>
              <a:t>ER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64A93-53D5-49D8-9A7F-CA8E142B4831}"/>
              </a:ext>
            </a:extLst>
          </p:cNvPr>
          <p:cNvSpPr txBox="1"/>
          <p:nvPr/>
        </p:nvSpPr>
        <p:spPr>
          <a:xfrm>
            <a:off x="192505" y="3748505"/>
            <a:ext cx="33447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Tables </a:t>
            </a:r>
            <a:r>
              <a:rPr lang="en-US" b="1" dirty="0">
                <a:solidFill>
                  <a:srgbClr val="002060"/>
                </a:solidFill>
              </a:rPr>
              <a:t>customer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b="1" dirty="0">
                <a:solidFill>
                  <a:srgbClr val="002060"/>
                </a:solidFill>
              </a:rPr>
              <a:t>seller</a:t>
            </a:r>
            <a:r>
              <a:rPr lang="en-US" dirty="0">
                <a:solidFill>
                  <a:srgbClr val="002060"/>
                </a:solidFill>
              </a:rPr>
              <a:t>, and </a:t>
            </a:r>
            <a:r>
              <a:rPr lang="en-US" b="1" dirty="0">
                <a:solidFill>
                  <a:srgbClr val="002060"/>
                </a:solidFill>
              </a:rPr>
              <a:t>item</a:t>
            </a:r>
            <a:r>
              <a:rPr lang="en-US" dirty="0">
                <a:solidFill>
                  <a:srgbClr val="002060"/>
                </a:solidFill>
              </a:rPr>
              <a:t> mapped in relation to the ER diagram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Primary Key</a:t>
            </a:r>
            <a:r>
              <a:rPr lang="en-US" dirty="0">
                <a:solidFill>
                  <a:srgbClr val="002060"/>
                </a:solidFill>
              </a:rPr>
              <a:t> constraint given for each table (IDs are necessary to uniquely identify these entities)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77DC90-7146-4582-8A2C-19DF3578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50" y="48883"/>
            <a:ext cx="4840109" cy="67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9D1A7-7FDA-4F98-AD81-934CC82FAFDB}"/>
              </a:ext>
            </a:extLst>
          </p:cNvPr>
          <p:cNvSpPr txBox="1"/>
          <p:nvPr/>
        </p:nvSpPr>
        <p:spPr>
          <a:xfrm>
            <a:off x="5347" y="2304715"/>
            <a:ext cx="418698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/>
              <a:t>ER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64A93-53D5-49D8-9A7F-CA8E142B4831}"/>
              </a:ext>
            </a:extLst>
          </p:cNvPr>
          <p:cNvSpPr txBox="1"/>
          <p:nvPr/>
        </p:nvSpPr>
        <p:spPr>
          <a:xfrm>
            <a:off x="192505" y="3748505"/>
            <a:ext cx="3505199" cy="31125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Tables </a:t>
            </a:r>
            <a:r>
              <a:rPr lang="en-US" b="1" dirty="0">
                <a:solidFill>
                  <a:srgbClr val="002060"/>
                </a:solidFill>
              </a:rPr>
              <a:t>inventory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b="1" dirty="0">
                <a:solidFill>
                  <a:srgbClr val="002060"/>
                </a:solidFill>
              </a:rPr>
              <a:t>review</a:t>
            </a:r>
            <a:r>
              <a:rPr lang="en-US" dirty="0">
                <a:solidFill>
                  <a:srgbClr val="002060"/>
                </a:solidFill>
              </a:rPr>
              <a:t>, and </a:t>
            </a:r>
            <a:r>
              <a:rPr lang="en-US" b="1" dirty="0">
                <a:solidFill>
                  <a:srgbClr val="002060"/>
                </a:solidFill>
              </a:rPr>
              <a:t>transaction </a:t>
            </a:r>
            <a:r>
              <a:rPr lang="en-US" dirty="0">
                <a:solidFill>
                  <a:srgbClr val="002060"/>
                </a:solidFill>
              </a:rPr>
              <a:t>mapped in relation to the ER diagram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transaction </a:t>
            </a:r>
            <a:r>
              <a:rPr lang="en-US" dirty="0">
                <a:solidFill>
                  <a:srgbClr val="002060"/>
                </a:solidFill>
              </a:rPr>
              <a:t>table is important because it details every purchase made in the e-commerce, linking the </a:t>
            </a:r>
            <a:r>
              <a:rPr lang="en-US" b="1" dirty="0" err="1">
                <a:solidFill>
                  <a:srgbClr val="002060"/>
                </a:solidFill>
              </a:rPr>
              <a:t>customerid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b="1" dirty="0" err="1">
                <a:solidFill>
                  <a:srgbClr val="002060"/>
                </a:solidFill>
              </a:rPr>
              <a:t>idtransaction</a:t>
            </a:r>
            <a:r>
              <a:rPr lang="en-US" dirty="0">
                <a:solidFill>
                  <a:srgbClr val="002060"/>
                </a:solidFill>
              </a:rPr>
              <a:t> together for reference to the transaction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B36597-0061-4A76-96F3-59ABAB61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73" y="48127"/>
            <a:ext cx="4437476" cy="67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9D1A7-7FDA-4F98-AD81-934CC82FAFDB}"/>
              </a:ext>
            </a:extLst>
          </p:cNvPr>
          <p:cNvSpPr txBox="1"/>
          <p:nvPr/>
        </p:nvSpPr>
        <p:spPr>
          <a:xfrm>
            <a:off x="5347" y="2304715"/>
            <a:ext cx="418698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/>
              <a:t>ER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64A93-53D5-49D8-9A7F-CA8E142B4831}"/>
              </a:ext>
            </a:extLst>
          </p:cNvPr>
          <p:cNvSpPr txBox="1"/>
          <p:nvPr/>
        </p:nvSpPr>
        <p:spPr>
          <a:xfrm>
            <a:off x="192505" y="3748505"/>
            <a:ext cx="371909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Tables </a:t>
            </a:r>
            <a:r>
              <a:rPr lang="en-US" b="1" dirty="0" err="1">
                <a:solidFill>
                  <a:srgbClr val="002060"/>
                </a:solidFill>
              </a:rPr>
              <a:t>shoppingcart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b="1" dirty="0" err="1">
                <a:solidFill>
                  <a:srgbClr val="002060"/>
                </a:solidFill>
              </a:rPr>
              <a:t>transactionitem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mapped in relation to the ER diagram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 err="1">
                <a:solidFill>
                  <a:srgbClr val="002060"/>
                </a:solidFill>
              </a:rPr>
              <a:t>transactionitem</a:t>
            </a:r>
            <a:r>
              <a:rPr lang="en-US" dirty="0">
                <a:solidFill>
                  <a:srgbClr val="002060"/>
                </a:solidFill>
              </a:rPr>
              <a:t> table is important because this is what will reference the list of items purchased in the transaction (referenced by ID)</a:t>
            </a:r>
          </a:p>
        </p:txBody>
      </p:sp>
      <p:pic>
        <p:nvPicPr>
          <p:cNvPr id="2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C60610-1095-454F-9C4D-A8D11CA8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69548"/>
            <a:ext cx="6071936" cy="66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9D1A7-7FDA-4F98-AD81-934CC82FAFDB}"/>
              </a:ext>
            </a:extLst>
          </p:cNvPr>
          <p:cNvSpPr txBox="1"/>
          <p:nvPr/>
        </p:nvSpPr>
        <p:spPr>
          <a:xfrm>
            <a:off x="-275389" y="2291347"/>
            <a:ext cx="540351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/>
              <a:t>ER Mapping...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64A93-53D5-49D8-9A7F-CA8E142B4831}"/>
              </a:ext>
            </a:extLst>
          </p:cNvPr>
          <p:cNvSpPr txBox="1"/>
          <p:nvPr/>
        </p:nvSpPr>
        <p:spPr>
          <a:xfrm>
            <a:off x="245978" y="3534610"/>
            <a:ext cx="580456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rest of the tables are done in accordance to the design of the ER diagram, and their constraints are detailed in the documentation.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The demonstration will show the mapping in action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230EED7-7897-4C4B-9FAE-0A706848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43" y="965331"/>
            <a:ext cx="5911515" cy="49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1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02FFC-0E61-4F7B-B4C7-54FD95588549}"/>
              </a:ext>
            </a:extLst>
          </p:cNvPr>
          <p:cNvSpPr txBox="1"/>
          <p:nvPr/>
        </p:nvSpPr>
        <p:spPr>
          <a:xfrm>
            <a:off x="585651" y="649797"/>
            <a:ext cx="100526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dirty="0"/>
              <a:t>Contributions</a:t>
            </a:r>
            <a:endParaRPr lang="en-US" sz="7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F0A4-ECC3-4BD0-B39D-9D1E7277511F}"/>
              </a:ext>
            </a:extLst>
          </p:cNvPr>
          <p:cNvSpPr txBox="1"/>
          <p:nvPr/>
        </p:nvSpPr>
        <p:spPr>
          <a:xfrm>
            <a:off x="583720" y="2120586"/>
            <a:ext cx="718580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Kevin Ramos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 Laid the foundations for each part of the project, created tables and SQL statements, essentially the </a:t>
            </a:r>
          </a:p>
          <a:p>
            <a:r>
              <a:rPr lang="en-US" dirty="0">
                <a:solidFill>
                  <a:srgbClr val="002060"/>
                </a:solidFill>
              </a:rPr>
              <a:t>fire-starter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/>
              <a:t>Stanley Ren </a:t>
            </a:r>
            <a:r>
              <a:rPr lang="en-US" dirty="0">
                <a:solidFill>
                  <a:srgbClr val="002060"/>
                </a:solidFill>
              </a:rPr>
              <a:t>– Implemented the crux of the source code for Java(FX) and linked SQL together for the functionality of the transactions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/>
              <a:t>Jason Lyan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– Created presentation and criticized all major or minor flaws in the making, tweaking constraints and design flaws for improvement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*</a:t>
            </a:r>
            <a:r>
              <a:rPr lang="en-US" dirty="0">
                <a:solidFill>
                  <a:srgbClr val="002060"/>
                </a:solidFill>
              </a:rPr>
              <a:t>All other aspects of the project were done as a collaborative effort, each member pitching in their effort for its completion</a:t>
            </a:r>
          </a:p>
        </p:txBody>
      </p:sp>
    </p:spTree>
    <p:extLst>
      <p:ext uri="{BB962C8B-B14F-4D97-AF65-F5344CB8AC3E}">
        <p14:creationId xmlns:p14="http://schemas.microsoft.com/office/powerpoint/2010/main" val="33780927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379</cp:revision>
  <dcterms:created xsi:type="dcterms:W3CDTF">2014-09-12T02:12:56Z</dcterms:created>
  <dcterms:modified xsi:type="dcterms:W3CDTF">2019-05-09T02:59:26Z</dcterms:modified>
</cp:coreProperties>
</file>