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slideLayouts/slideLayout97.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s/slide24.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embedTrueTypeFonts="1">
  <p:sldMasterIdLst>
    <p:sldMasterId id="2147483649" r:id="rId4"/>
    <p:sldMasterId id="2147483651" r:id="rId5"/>
    <p:sldMasterId id="2147483653" r:id="rId6"/>
    <p:sldMasterId id="2147484513" r:id="rId7"/>
    <p:sldMasterId id="2147484585" r:id="rId8"/>
    <p:sldMasterId id="2147484597" r:id="rId9"/>
    <p:sldMasterId id="2147484783" r:id="rId10"/>
    <p:sldMasterId id="2147484801" r:id="rId11"/>
    <p:sldMasterId id="2147485287" r:id="rId12"/>
  </p:sldMasterIdLst>
  <p:notesMasterIdLst>
    <p:notesMasterId r:id="rId39"/>
  </p:notesMasterIdLst>
  <p:handoutMasterIdLst>
    <p:handoutMasterId r:id="rId40"/>
  </p:handoutMasterIdLst>
  <p:sldIdLst>
    <p:sldId id="268" r:id="rId13"/>
    <p:sldId id="420" r:id="rId14"/>
    <p:sldId id="444" r:id="rId15"/>
    <p:sldId id="425" r:id="rId16"/>
    <p:sldId id="428" r:id="rId17"/>
    <p:sldId id="443" r:id="rId18"/>
    <p:sldId id="430" r:id="rId19"/>
    <p:sldId id="429" r:id="rId20"/>
    <p:sldId id="445" r:id="rId21"/>
    <p:sldId id="431" r:id="rId22"/>
    <p:sldId id="446" r:id="rId23"/>
    <p:sldId id="432" r:id="rId24"/>
    <p:sldId id="447" r:id="rId25"/>
    <p:sldId id="433" r:id="rId26"/>
    <p:sldId id="448" r:id="rId27"/>
    <p:sldId id="434" r:id="rId28"/>
    <p:sldId id="449" r:id="rId29"/>
    <p:sldId id="435" r:id="rId30"/>
    <p:sldId id="442" r:id="rId31"/>
    <p:sldId id="450" r:id="rId32"/>
    <p:sldId id="441" r:id="rId33"/>
    <p:sldId id="451" r:id="rId34"/>
    <p:sldId id="436" r:id="rId35"/>
    <p:sldId id="452" r:id="rId36"/>
    <p:sldId id="438" r:id="rId37"/>
    <p:sldId id="440" r:id="rId38"/>
  </p:sldIdLst>
  <p:sldSz cx="9144000" cy="6858000" type="screen4x3"/>
  <p:notesSz cx="6781800" cy="9918700"/>
  <p:embeddedFontLst>
    <p:embeddedFont>
      <p:font typeface="Calibri" pitchFamily="34" charset="0"/>
      <p:regular r:id="rId41"/>
      <p:bold r:id="rId42"/>
      <p:italic r:id="rId43"/>
      <p:boldItalic r:id="rId44"/>
    </p:embeddedFont>
  </p:embeddedFontLst>
  <p:defaultTextStyle>
    <a:defPPr>
      <a:defRPr lang="fr-FR"/>
    </a:defPPr>
    <a:lvl1pPr algn="l" rtl="0" fontAlgn="base">
      <a:spcBef>
        <a:spcPct val="0"/>
      </a:spcBef>
      <a:spcAft>
        <a:spcPct val="0"/>
      </a:spcAft>
      <a:defRPr kern="1200">
        <a:solidFill>
          <a:schemeClr val="tx1"/>
        </a:solidFill>
        <a:latin typeface="Myriad Pro"/>
        <a:ea typeface="+mn-ea"/>
        <a:cs typeface="Arial" pitchFamily="34" charset="0"/>
      </a:defRPr>
    </a:lvl1pPr>
    <a:lvl2pPr marL="457200" algn="l" rtl="0" fontAlgn="base">
      <a:spcBef>
        <a:spcPct val="0"/>
      </a:spcBef>
      <a:spcAft>
        <a:spcPct val="0"/>
      </a:spcAft>
      <a:defRPr kern="1200">
        <a:solidFill>
          <a:schemeClr val="tx1"/>
        </a:solidFill>
        <a:latin typeface="Myriad Pro"/>
        <a:ea typeface="+mn-ea"/>
        <a:cs typeface="Arial" pitchFamily="34" charset="0"/>
      </a:defRPr>
    </a:lvl2pPr>
    <a:lvl3pPr marL="914400" algn="l" rtl="0" fontAlgn="base">
      <a:spcBef>
        <a:spcPct val="0"/>
      </a:spcBef>
      <a:spcAft>
        <a:spcPct val="0"/>
      </a:spcAft>
      <a:defRPr kern="1200">
        <a:solidFill>
          <a:schemeClr val="tx1"/>
        </a:solidFill>
        <a:latin typeface="Myriad Pro"/>
        <a:ea typeface="+mn-ea"/>
        <a:cs typeface="Arial" pitchFamily="34" charset="0"/>
      </a:defRPr>
    </a:lvl3pPr>
    <a:lvl4pPr marL="1371600" algn="l" rtl="0" fontAlgn="base">
      <a:spcBef>
        <a:spcPct val="0"/>
      </a:spcBef>
      <a:spcAft>
        <a:spcPct val="0"/>
      </a:spcAft>
      <a:defRPr kern="1200">
        <a:solidFill>
          <a:schemeClr val="tx1"/>
        </a:solidFill>
        <a:latin typeface="Myriad Pro"/>
        <a:ea typeface="+mn-ea"/>
        <a:cs typeface="Arial" pitchFamily="34" charset="0"/>
      </a:defRPr>
    </a:lvl4pPr>
    <a:lvl5pPr marL="1828800" algn="l" rtl="0" fontAlgn="base">
      <a:spcBef>
        <a:spcPct val="0"/>
      </a:spcBef>
      <a:spcAft>
        <a:spcPct val="0"/>
      </a:spcAft>
      <a:defRPr kern="1200">
        <a:solidFill>
          <a:schemeClr val="tx1"/>
        </a:solidFill>
        <a:latin typeface="Myriad Pro"/>
        <a:ea typeface="+mn-ea"/>
        <a:cs typeface="Arial" pitchFamily="34" charset="0"/>
      </a:defRPr>
    </a:lvl5pPr>
    <a:lvl6pPr marL="2286000" algn="l" defTabSz="914400" rtl="0" eaLnBrk="1" latinLnBrk="0" hangingPunct="1">
      <a:defRPr kern="1200">
        <a:solidFill>
          <a:schemeClr val="tx1"/>
        </a:solidFill>
        <a:latin typeface="Myriad Pro"/>
        <a:ea typeface="+mn-ea"/>
        <a:cs typeface="Arial" pitchFamily="34" charset="0"/>
      </a:defRPr>
    </a:lvl6pPr>
    <a:lvl7pPr marL="2743200" algn="l" defTabSz="914400" rtl="0" eaLnBrk="1" latinLnBrk="0" hangingPunct="1">
      <a:defRPr kern="1200">
        <a:solidFill>
          <a:schemeClr val="tx1"/>
        </a:solidFill>
        <a:latin typeface="Myriad Pro"/>
        <a:ea typeface="+mn-ea"/>
        <a:cs typeface="Arial" pitchFamily="34" charset="0"/>
      </a:defRPr>
    </a:lvl7pPr>
    <a:lvl8pPr marL="3200400" algn="l" defTabSz="914400" rtl="0" eaLnBrk="1" latinLnBrk="0" hangingPunct="1">
      <a:defRPr kern="1200">
        <a:solidFill>
          <a:schemeClr val="tx1"/>
        </a:solidFill>
        <a:latin typeface="Myriad Pro"/>
        <a:ea typeface="+mn-ea"/>
        <a:cs typeface="Arial" pitchFamily="34" charset="0"/>
      </a:defRPr>
    </a:lvl8pPr>
    <a:lvl9pPr marL="3657600" algn="l" defTabSz="914400" rtl="0" eaLnBrk="1" latinLnBrk="0" hangingPunct="1">
      <a:defRPr kern="1200">
        <a:solidFill>
          <a:schemeClr val="tx1"/>
        </a:solidFill>
        <a:latin typeface="Myriad Pro"/>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00AEEF"/>
    <a:srgbClr val="B4DADE"/>
    <a:srgbClr val="00FF00"/>
    <a:srgbClr val="E6E6E6"/>
    <a:srgbClr val="00CC00"/>
    <a:srgbClr val="404040"/>
    <a:srgbClr val="80808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3" autoAdjust="0"/>
    <p:restoredTop sz="93684" autoAdjust="0"/>
  </p:normalViewPr>
  <p:slideViewPr>
    <p:cSldViewPr snapToGrid="0" snapToObjects="1">
      <p:cViewPr>
        <p:scale>
          <a:sx n="60" d="100"/>
          <a:sy n="60" d="100"/>
        </p:scale>
        <p:origin x="-1350" y="-55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font" Target="fonts/font2.fntdata"/><Relationship Id="rId47"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handoutMaster" Target="handoutMasters/handoutMaster1.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font" Target="fonts/font3.fntdata"/><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yriad Pro" pitchFamily="34" charset="0"/>
                <a:cs typeface="Arial" charset="0"/>
              </a:defRPr>
            </a:lvl1pPr>
          </a:lstStyle>
          <a:p>
            <a:pPr>
              <a:defRPr/>
            </a:pPr>
            <a:endParaRPr lang="fr-FR"/>
          </a:p>
        </p:txBody>
      </p:sp>
      <p:sp>
        <p:nvSpPr>
          <p:cNvPr id="5123" name="Rectangle 3"/>
          <p:cNvSpPr>
            <a:spLocks noGrp="1" noChangeArrowheads="1"/>
          </p:cNvSpPr>
          <p:nvPr>
            <p:ph type="dt" sz="quarter"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yriad Pro" pitchFamily="34" charset="0"/>
                <a:cs typeface="Arial" charset="0"/>
              </a:defRPr>
            </a:lvl1pPr>
          </a:lstStyle>
          <a:p>
            <a:pPr>
              <a:defRPr/>
            </a:pPr>
            <a:endParaRPr lang="fr-FR"/>
          </a:p>
        </p:txBody>
      </p:sp>
      <p:sp>
        <p:nvSpPr>
          <p:cNvPr id="5124" name="Rectangle 4"/>
          <p:cNvSpPr>
            <a:spLocks noGrp="1" noChangeArrowheads="1"/>
          </p:cNvSpPr>
          <p:nvPr>
            <p:ph type="ftr" sz="quarter" idx="2"/>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yriad Pro" pitchFamily="34" charset="0"/>
                <a:cs typeface="Arial" charset="0"/>
              </a:defRPr>
            </a:lvl1pPr>
          </a:lstStyle>
          <a:p>
            <a:pPr>
              <a:defRPr/>
            </a:pPr>
            <a:endParaRPr lang="fr-FR"/>
          </a:p>
        </p:txBody>
      </p:sp>
      <p:sp>
        <p:nvSpPr>
          <p:cNvPr id="5125" name="Rectangle 5"/>
          <p:cNvSpPr>
            <a:spLocks noGrp="1" noChangeArrowheads="1"/>
          </p:cNvSpPr>
          <p:nvPr>
            <p:ph type="sldNum" sz="quarter" idx="3"/>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yriad Pro" pitchFamily="34" charset="0"/>
                <a:cs typeface="Arial" charset="0"/>
              </a:defRPr>
            </a:lvl1pPr>
          </a:lstStyle>
          <a:p>
            <a:pPr>
              <a:defRPr/>
            </a:pPr>
            <a:fld id="{66CB8387-3375-41EB-8605-487F184FA98B}" type="slidenum">
              <a:rPr lang="fr-FR"/>
              <a:pPr>
                <a:defRPr/>
              </a:pPr>
              <a:t>‹#›</a:t>
            </a:fld>
            <a:endParaRPr lang="fr-FR"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yriad Pro" pitchFamily="34" charset="0"/>
                <a:cs typeface="Arial" charset="0"/>
              </a:defRPr>
            </a:lvl1pPr>
          </a:lstStyle>
          <a:p>
            <a:pPr>
              <a:defRPr/>
            </a:pPr>
            <a:endParaRPr lang="fr-FR"/>
          </a:p>
        </p:txBody>
      </p:sp>
      <p:sp>
        <p:nvSpPr>
          <p:cNvPr id="3075" name="Rectangle 3"/>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yriad Pro" pitchFamily="34" charset="0"/>
                <a:cs typeface="Arial" charset="0"/>
              </a:defRPr>
            </a:lvl1pPr>
          </a:lstStyle>
          <a:p>
            <a:pPr>
              <a:defRPr/>
            </a:pPr>
            <a:endParaRPr lang="fr-FR"/>
          </a:p>
        </p:txBody>
      </p:sp>
      <p:sp>
        <p:nvSpPr>
          <p:cNvPr id="31748" name="Rectangle 4"/>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Click to edit Master text styles</a:t>
            </a:r>
          </a:p>
          <a:p>
            <a:pPr lvl="1"/>
            <a:r>
              <a:rPr lang="fr-FR" noProof="0" smtClean="0"/>
              <a:t>Second level</a:t>
            </a:r>
          </a:p>
          <a:p>
            <a:pPr lvl="2"/>
            <a:r>
              <a:rPr lang="fr-FR" noProof="0" smtClean="0"/>
              <a:t>Third level</a:t>
            </a:r>
          </a:p>
          <a:p>
            <a:pPr lvl="3"/>
            <a:r>
              <a:rPr lang="fr-FR" noProof="0" smtClean="0"/>
              <a:t>Fourth level</a:t>
            </a:r>
          </a:p>
          <a:p>
            <a:pPr lvl="4"/>
            <a:r>
              <a:rPr lang="fr-FR" noProof="0" smtClean="0"/>
              <a:t>Fifth level</a:t>
            </a:r>
          </a:p>
        </p:txBody>
      </p:sp>
      <p:sp>
        <p:nvSpPr>
          <p:cNvPr id="3078" name="Rectangle 6"/>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yriad Pro" pitchFamily="34" charset="0"/>
                <a:cs typeface="Arial" charset="0"/>
              </a:defRPr>
            </a:lvl1pPr>
          </a:lstStyle>
          <a:p>
            <a:pPr>
              <a:defRPr/>
            </a:pPr>
            <a:endParaRPr lang="fr-FR"/>
          </a:p>
        </p:txBody>
      </p:sp>
      <p:sp>
        <p:nvSpPr>
          <p:cNvPr id="3079" name="Rectangle 7"/>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yriad Pro" pitchFamily="34" charset="0"/>
                <a:cs typeface="Arial" charset="0"/>
              </a:defRPr>
            </a:lvl1pPr>
          </a:lstStyle>
          <a:p>
            <a:pPr>
              <a:defRPr/>
            </a:pPr>
            <a:fld id="{63700A77-9905-4380-9C4A-225D23AE0FDB}" type="slidenum">
              <a:rPr lang="fr-FR"/>
              <a:pPr>
                <a:defRPr/>
              </a:pPr>
              <a:t>‹#›</a:t>
            </a:fld>
            <a:endParaRPr lang="fr-FR"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yriad Pro" pitchFamily="34" charset="0"/>
        <a:cs typeface="Myriad Pro" pitchFamily="34" charset="0"/>
      </a:defRPr>
    </a:lvl1pPr>
    <a:lvl2pPr marL="457200" algn="l" rtl="0" eaLnBrk="0" fontAlgn="base" hangingPunct="0">
      <a:spcBef>
        <a:spcPct val="30000"/>
      </a:spcBef>
      <a:spcAft>
        <a:spcPct val="0"/>
      </a:spcAft>
      <a:defRPr sz="1200" kern="1200">
        <a:solidFill>
          <a:schemeClr val="tx1"/>
        </a:solidFill>
        <a:latin typeface="Arial" charset="0"/>
        <a:ea typeface="Myriad Pro" pitchFamily="34" charset="0"/>
        <a:cs typeface="Myriad Pro" pitchFamily="34" charset="0"/>
      </a:defRPr>
    </a:lvl2pPr>
    <a:lvl3pPr marL="914400" algn="l" rtl="0" eaLnBrk="0" fontAlgn="base" hangingPunct="0">
      <a:spcBef>
        <a:spcPct val="30000"/>
      </a:spcBef>
      <a:spcAft>
        <a:spcPct val="0"/>
      </a:spcAft>
      <a:defRPr sz="1200" kern="1200">
        <a:solidFill>
          <a:schemeClr val="tx1"/>
        </a:solidFill>
        <a:latin typeface="Arial" charset="0"/>
        <a:ea typeface="Myriad Pro" pitchFamily="34" charset="0"/>
        <a:cs typeface="Myriad Pro" pitchFamily="34" charset="0"/>
      </a:defRPr>
    </a:lvl3pPr>
    <a:lvl4pPr marL="1371600" algn="l" rtl="0" eaLnBrk="0" fontAlgn="base" hangingPunct="0">
      <a:spcBef>
        <a:spcPct val="30000"/>
      </a:spcBef>
      <a:spcAft>
        <a:spcPct val="0"/>
      </a:spcAft>
      <a:defRPr sz="1200" kern="1200">
        <a:solidFill>
          <a:schemeClr val="tx1"/>
        </a:solidFill>
        <a:latin typeface="Arial" charset="0"/>
        <a:ea typeface="Myriad Pro" pitchFamily="34" charset="0"/>
        <a:cs typeface="Myriad Pro" pitchFamily="34" charset="0"/>
      </a:defRPr>
    </a:lvl4pPr>
    <a:lvl5pPr marL="1828800" algn="l" rtl="0" eaLnBrk="0" fontAlgn="base" hangingPunct="0">
      <a:spcBef>
        <a:spcPct val="30000"/>
      </a:spcBef>
      <a:spcAft>
        <a:spcPct val="0"/>
      </a:spcAft>
      <a:defRPr sz="1200" kern="1200">
        <a:solidFill>
          <a:schemeClr val="tx1"/>
        </a:solidFill>
        <a:latin typeface="Arial" charset="0"/>
        <a:ea typeface="Myriad Pro" pitchFamily="34" charset="0"/>
        <a:cs typeface="Myriad Pro"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B1F574A-AA49-4E9E-A8DE-7FE0E86F5948}" type="slidenum">
              <a:rPr lang="fr-FR" smtClean="0">
                <a:latin typeface="Myriad Pro"/>
                <a:cs typeface="Arial" pitchFamily="34" charset="0"/>
              </a:rPr>
              <a:pPr/>
              <a:t>0</a:t>
            </a:fld>
            <a:endParaRPr lang="fr-FR" dirty="0" smtClean="0">
              <a:latin typeface="Myriad Pro"/>
              <a:cs typeface="Arial"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dirty="0" smtClean="0">
              <a:latin typeface="Arial" pitchFamily="34" charset="0"/>
              <a:ea typeface="Myriad Pro"/>
              <a:cs typeface="Myriad Pr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b="1" dirty="0" smtClean="0"/>
              <a:t>#02 – AEC </a:t>
            </a:r>
            <a:r>
              <a:rPr lang="en-US" dirty="0" smtClean="0"/>
              <a:t>- </a:t>
            </a:r>
            <a:r>
              <a:rPr lang="en-GB" dirty="0" smtClean="0"/>
              <a:t>Web Application (Extranet) for uploading graphic assets, including cover art and photos for exchange between operating companies and external partners.</a:t>
            </a:r>
          </a:p>
          <a:p>
            <a:pPr>
              <a:defRPr/>
            </a:pPr>
            <a:r>
              <a:rPr lang="en-US" b="1" dirty="0" smtClean="0"/>
              <a:t>#03 – CPRS </a:t>
            </a:r>
            <a:r>
              <a:rPr lang="en-US" dirty="0" smtClean="0"/>
              <a:t> </a:t>
            </a:r>
            <a:r>
              <a:rPr lang="en-GB" dirty="0" smtClean="0"/>
              <a:t>(aka Central Production Release Schedule) - UMGI’s Global production planning and process management application (Scheduling). Supports both the physical and digital supply chains.</a:t>
            </a:r>
          </a:p>
          <a:p>
            <a:pPr>
              <a:defRPr/>
            </a:pPr>
            <a:r>
              <a:rPr lang="en-GB" b="1" dirty="0" smtClean="0"/>
              <a:t>#04 – AMPS </a:t>
            </a:r>
            <a:r>
              <a:rPr lang="en-GB" dirty="0" smtClean="0"/>
              <a:t>(aka Audio Management Preservation System) - System which UMGI uses for management of audio production asset inputs (DDP)</a:t>
            </a:r>
          </a:p>
          <a:p>
            <a:pPr>
              <a:defRPr/>
            </a:pPr>
            <a:r>
              <a:rPr lang="en-GB" b="1" dirty="0" smtClean="0"/>
              <a:t>#05 – PROXY - </a:t>
            </a:r>
            <a:r>
              <a:rPr lang="en-GB" dirty="0" smtClean="0"/>
              <a:t>System which manages the manufacture of Mobile Edits (Mobile Assets).</a:t>
            </a:r>
            <a:endParaRPr lang="en-US" dirty="0" smtClean="0"/>
          </a:p>
          <a:p>
            <a:pPr>
              <a:defRPr/>
            </a:pPr>
            <a:r>
              <a:rPr lang="en-US" b="1" dirty="0" smtClean="0"/>
              <a:t>#07 – MUVER - </a:t>
            </a:r>
            <a:r>
              <a:rPr lang="en-GB" dirty="0" smtClean="0"/>
              <a:t>UMGI system used to handle the video production and encoding of short-form (less 30m) video</a:t>
            </a:r>
          </a:p>
          <a:p>
            <a:pPr>
              <a:defRPr/>
            </a:pPr>
            <a:r>
              <a:rPr lang="en-GB" b="1" dirty="0" smtClean="0"/>
              <a:t>#08 – MAAS -</a:t>
            </a:r>
            <a:r>
              <a:rPr lang="en-GB" dirty="0" smtClean="0"/>
              <a:t> (aka Media Asset Archiving System) Central deep archive system for UMGI that stores several types of media assets which support the Physical and Digital Supply Chain, currently with a focus on CD Audio and DVD DDP </a:t>
            </a:r>
          </a:p>
          <a:p>
            <a:pPr>
              <a:defRPr/>
            </a:pPr>
            <a:r>
              <a:rPr lang="en-GB" b="1" dirty="0" smtClean="0"/>
              <a:t>#09 – Central Catalogue </a:t>
            </a:r>
            <a:r>
              <a:rPr lang="en-GB" dirty="0" smtClean="0"/>
              <a:t>- Central Catalogue is the foundation system which consolidates and aggregates content from a number of Universal Music’s Global Systems. Central Catalogue aggregated content will power external B2Bs and Data Feeds. </a:t>
            </a:r>
          </a:p>
          <a:p>
            <a:pPr>
              <a:defRPr/>
            </a:pPr>
            <a:r>
              <a:rPr lang="en-US" b="1" dirty="0" smtClean="0"/>
              <a:t>#10 – Digital Dashboard - </a:t>
            </a:r>
            <a:r>
              <a:rPr lang="en-GB" dirty="0" smtClean="0"/>
              <a:t>Web Application which provides a global overview of the Product in the different stages of the Digital Supply Chain.</a:t>
            </a:r>
          </a:p>
          <a:p>
            <a:pPr>
              <a:defRPr/>
            </a:pPr>
            <a:r>
              <a:rPr lang="en-GB" b="1" dirty="0" smtClean="0"/>
              <a:t>#11 – </a:t>
            </a:r>
            <a:r>
              <a:rPr lang="en-GB" b="1" dirty="0" err="1" smtClean="0"/>
              <a:t>Redbox</a:t>
            </a:r>
            <a:r>
              <a:rPr lang="en-GB" b="1" dirty="0" smtClean="0"/>
              <a:t> - </a:t>
            </a:r>
            <a:r>
              <a:rPr lang="en-GB" dirty="0" smtClean="0"/>
              <a:t>UMGI system used to process DSP sales reports. Loads and validates sales files, resulting in monthly invoices to DSPs and exports to global royalties, financial and sales reporting systems.</a:t>
            </a:r>
          </a:p>
          <a:p>
            <a:pPr>
              <a:defRPr/>
            </a:pPr>
            <a:r>
              <a:rPr lang="en-GB" b="1" dirty="0" smtClean="0"/>
              <a:t>#12 – LCS – </a:t>
            </a:r>
            <a:r>
              <a:rPr lang="en-GB" dirty="0" smtClean="0"/>
              <a:t>UMHK Label Copy System used for metadata translation into Chinese Character set </a:t>
            </a:r>
          </a:p>
          <a:p>
            <a:pPr>
              <a:defRPr/>
            </a:pPr>
            <a:r>
              <a:rPr lang="en-GB" b="1" dirty="0" smtClean="0"/>
              <a:t>#13 – LILAC – </a:t>
            </a:r>
            <a:r>
              <a:rPr lang="en-GB" dirty="0" smtClean="0"/>
              <a:t>UMLLC (Japan) Label Copy System used for metadata translation into Japanese Character set </a:t>
            </a:r>
          </a:p>
          <a:p>
            <a:pPr>
              <a:defRPr/>
            </a:pPr>
            <a:r>
              <a:rPr lang="en-GB" b="1" dirty="0" smtClean="0"/>
              <a:t>#15 – CONDOR - </a:t>
            </a:r>
            <a:r>
              <a:rPr lang="en-GB" dirty="0" smtClean="0"/>
              <a:t>"Creative" Management  System for Mobile products for UMGI. This system manages the ordering of the creation of Mobile Edits. Dependent of PROXY.</a:t>
            </a:r>
          </a:p>
          <a:p>
            <a:pPr>
              <a:defRPr/>
            </a:pPr>
            <a:r>
              <a:rPr lang="en-GB" b="1" dirty="0" smtClean="0"/>
              <a:t>#16 - R2 -</a:t>
            </a:r>
            <a:r>
              <a:rPr lang="en-GB" dirty="0" smtClean="0"/>
              <a:t>  Re-designed master system for metadata for owned repertoire which will substitute  both RMS (owned-repertoire) and P&amp;D RMS (for non-owned repertoire, which comes in from third party labels as a result of press/distribution deals)</a:t>
            </a:r>
          </a:p>
          <a:p>
            <a:pPr>
              <a:defRPr/>
            </a:pPr>
            <a:r>
              <a:rPr lang="en-GB" b="1" dirty="0" smtClean="0"/>
              <a:t>#18 – HAL - </a:t>
            </a:r>
            <a:r>
              <a:rPr lang="en-GB" dirty="0" smtClean="0"/>
              <a:t>(aka Huge Asset Library) Application which manages storage for digital resources (DDP,  WAV, Images, PDF, etc... Manages manufacturing of orders for encoding and fulfilment of digital audio.</a:t>
            </a:r>
          </a:p>
          <a:p>
            <a:pPr>
              <a:defRPr/>
            </a:pPr>
            <a:r>
              <a:rPr lang="en-GB" b="1" dirty="0" smtClean="0"/>
              <a:t>#19 – Streaming Server –</a:t>
            </a:r>
            <a:r>
              <a:rPr lang="en-GB" dirty="0" smtClean="0"/>
              <a:t> Digiplug System which provides UMGI with  Media Streaming Services for Audio</a:t>
            </a:r>
            <a:endParaRPr lang="en-US" dirty="0" smtClean="0"/>
          </a:p>
          <a:p>
            <a:pPr>
              <a:defRPr/>
            </a:pPr>
            <a:endParaRPr lang="en-US" dirty="0"/>
          </a:p>
        </p:txBody>
      </p:sp>
      <p:sp>
        <p:nvSpPr>
          <p:cNvPr id="57348" name="Slide Number Placeholder 3"/>
          <p:cNvSpPr>
            <a:spLocks noGrp="1"/>
          </p:cNvSpPr>
          <p:nvPr>
            <p:ph type="sldNum" sz="quarter" idx="5"/>
          </p:nvPr>
        </p:nvSpPr>
        <p:spPr>
          <a:noFill/>
        </p:spPr>
        <p:txBody>
          <a:bodyPr/>
          <a:lstStyle/>
          <a:p>
            <a:fld id="{E26811DB-FED7-440D-BEA5-8764C15BBD73}" type="slidenum">
              <a:rPr lang="fr-FR" smtClean="0">
                <a:latin typeface="Myriad Pro"/>
                <a:cs typeface="Arial" pitchFamily="34" charset="0"/>
              </a:rPr>
              <a:pPr/>
              <a:t>3</a:t>
            </a:fld>
            <a:endParaRPr lang="fr-FR" smtClean="0">
              <a:latin typeface="Myriad Pro"/>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lvl1pPr eaLnBrk="0" hangingPunct="0">
              <a:defRPr>
                <a:solidFill>
                  <a:schemeClr val="tx1"/>
                </a:solidFill>
                <a:latin typeface="Myriad Pro" pitchFamily="34" charset="0"/>
                <a:cs typeface="Arial" charset="0"/>
              </a:defRPr>
            </a:lvl1pPr>
            <a:lvl2pPr marL="742950" indent="-285750" eaLnBrk="0" hangingPunct="0">
              <a:defRPr>
                <a:solidFill>
                  <a:schemeClr val="tx1"/>
                </a:solidFill>
                <a:latin typeface="Myriad Pro" pitchFamily="34" charset="0"/>
                <a:cs typeface="Arial" charset="0"/>
              </a:defRPr>
            </a:lvl2pPr>
            <a:lvl3pPr marL="1143000" indent="-228600" eaLnBrk="0" hangingPunct="0">
              <a:defRPr>
                <a:solidFill>
                  <a:schemeClr val="tx1"/>
                </a:solidFill>
                <a:latin typeface="Myriad Pro" pitchFamily="34" charset="0"/>
                <a:cs typeface="Arial" charset="0"/>
              </a:defRPr>
            </a:lvl3pPr>
            <a:lvl4pPr marL="1600200" indent="-228600" eaLnBrk="0" hangingPunct="0">
              <a:defRPr>
                <a:solidFill>
                  <a:schemeClr val="tx1"/>
                </a:solidFill>
                <a:latin typeface="Myriad Pro" pitchFamily="34" charset="0"/>
                <a:cs typeface="Arial" charset="0"/>
              </a:defRPr>
            </a:lvl4pPr>
            <a:lvl5pPr marL="2057400" indent="-228600" eaLnBrk="0" hangingPunct="0">
              <a:defRPr>
                <a:solidFill>
                  <a:schemeClr val="tx1"/>
                </a:solidFill>
                <a:latin typeface="Myriad Pro" pitchFamily="34" charset="0"/>
                <a:cs typeface="Arial" charset="0"/>
              </a:defRPr>
            </a:lvl5pPr>
            <a:lvl6pPr marL="2514600" indent="-228600" eaLnBrk="0" fontAlgn="base" hangingPunct="0">
              <a:spcBef>
                <a:spcPct val="0"/>
              </a:spcBef>
              <a:spcAft>
                <a:spcPct val="0"/>
              </a:spcAft>
              <a:defRPr>
                <a:solidFill>
                  <a:schemeClr val="tx1"/>
                </a:solidFill>
                <a:latin typeface="Myriad Pro" pitchFamily="34" charset="0"/>
                <a:cs typeface="Arial" charset="0"/>
              </a:defRPr>
            </a:lvl6pPr>
            <a:lvl7pPr marL="2971800" indent="-228600" eaLnBrk="0" fontAlgn="base" hangingPunct="0">
              <a:spcBef>
                <a:spcPct val="0"/>
              </a:spcBef>
              <a:spcAft>
                <a:spcPct val="0"/>
              </a:spcAft>
              <a:defRPr>
                <a:solidFill>
                  <a:schemeClr val="tx1"/>
                </a:solidFill>
                <a:latin typeface="Myriad Pro" pitchFamily="34" charset="0"/>
                <a:cs typeface="Arial" charset="0"/>
              </a:defRPr>
            </a:lvl7pPr>
            <a:lvl8pPr marL="3429000" indent="-228600" eaLnBrk="0" fontAlgn="base" hangingPunct="0">
              <a:spcBef>
                <a:spcPct val="0"/>
              </a:spcBef>
              <a:spcAft>
                <a:spcPct val="0"/>
              </a:spcAft>
              <a:defRPr>
                <a:solidFill>
                  <a:schemeClr val="tx1"/>
                </a:solidFill>
                <a:latin typeface="Myriad Pro" pitchFamily="34" charset="0"/>
                <a:cs typeface="Arial" charset="0"/>
              </a:defRPr>
            </a:lvl8pPr>
            <a:lvl9pPr marL="3886200" indent="-228600" eaLnBrk="0" fontAlgn="base" hangingPunct="0">
              <a:spcBef>
                <a:spcPct val="0"/>
              </a:spcBef>
              <a:spcAft>
                <a:spcPct val="0"/>
              </a:spcAft>
              <a:defRPr>
                <a:solidFill>
                  <a:schemeClr val="tx1"/>
                </a:solidFill>
                <a:latin typeface="Myriad Pro" pitchFamily="34" charset="0"/>
                <a:cs typeface="Arial" charset="0"/>
              </a:defRPr>
            </a:lvl9pPr>
          </a:lstStyle>
          <a:p>
            <a:pPr eaLnBrk="1" hangingPunct="1"/>
            <a:fld id="{FCA748F5-C270-4A8C-9C41-8BF0C966C759}" type="slidenum">
              <a:rPr lang="fr-FR" smtClean="0"/>
              <a:pPr eaLnBrk="1" hangingPunct="1"/>
              <a:t>25</a:t>
            </a:fld>
            <a:endParaRPr lang="fr-FR"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xmlns:mc="http://schemas.openxmlformats.org/markup-compatibility/2006" val="FFFFFF" mc:Ignorable=""/>
                </a:solidFill>
              </a14:hiddenFill>
            </a:ext>
            <a:ext uri="{91240B29-F687-4F45-9708-019B960494DF}">
              <a14:hiddenLine xmlns="" xmlns:a14="http://schemas.microsoft.com/office/drawing/2010/main" w="9525">
                <a:solidFill>
                  <a:srgbClr xmlns:mc="http://schemas.openxmlformats.org/markup-compatibility/2006" val="000000" mc:Ignorable=""/>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Image1"/>
          <p:cNvPicPr>
            <a:picLocks noChangeAspect="1" noChangeArrowheads="1"/>
          </p:cNvPicPr>
          <p:nvPr/>
        </p:nvPicPr>
        <p:blipFill>
          <a:blip r:embed="rId2" cstate="print"/>
          <a:srcRect/>
          <a:stretch>
            <a:fillRect/>
          </a:stretch>
        </p:blipFill>
        <p:spPr bwMode="gray">
          <a:xfrm>
            <a:off x="0" y="0"/>
            <a:ext cx="9144000" cy="5145088"/>
          </a:xfrm>
          <a:prstGeom prst="rect">
            <a:avLst/>
          </a:prstGeom>
          <a:noFill/>
          <a:ln w="9525">
            <a:noFill/>
            <a:miter lim="800000"/>
            <a:headEnd/>
            <a:tailEnd/>
          </a:ln>
        </p:spPr>
      </p:pic>
      <p:sp>
        <p:nvSpPr>
          <p:cNvPr id="5" name="Rectangle 4"/>
          <p:cNvSpPr/>
          <p:nvPr/>
        </p:nvSpPr>
        <p:spPr bwMode="gray">
          <a:xfrm>
            <a:off x="3000375" y="3429000"/>
            <a:ext cx="6143625"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1200" dirty="0">
              <a:solidFill>
                <a:schemeClr val="bg1"/>
              </a:solidFill>
            </a:endParaRPr>
          </a:p>
        </p:txBody>
      </p:sp>
      <p:sp>
        <p:nvSpPr>
          <p:cNvPr id="6" name="Text Box 7"/>
          <p:cNvSpPr txBox="1">
            <a:spLocks noChangeArrowheads="1"/>
          </p:cNvSpPr>
          <p:nvPr/>
        </p:nvSpPr>
        <p:spPr bwMode="gray">
          <a:xfrm>
            <a:off x="87313" y="6527800"/>
            <a:ext cx="2995612" cy="215900"/>
          </a:xfrm>
          <a:prstGeom prst="rect">
            <a:avLst/>
          </a:prstGeom>
          <a:noFill/>
          <a:ln w="9525">
            <a:noFill/>
            <a:miter lim="800000"/>
            <a:headEnd/>
            <a:tailEnd/>
          </a:ln>
          <a:effectLst/>
        </p:spPr>
        <p:txBody>
          <a:bodyPr wrap="none">
            <a:spAutoFit/>
          </a:bodyPr>
          <a:lstStyle/>
          <a:p>
            <a:pPr>
              <a:defRPr/>
            </a:pPr>
            <a:r>
              <a:rPr lang="en-US" sz="800" dirty="0">
                <a:solidFill>
                  <a:schemeClr val="bg2"/>
                </a:solidFill>
                <a:latin typeface="Myriad Pro" pitchFamily="34" charset="0"/>
                <a:cs typeface="Arial" charset="0"/>
              </a:rPr>
              <a:t>© Copyright Digiplug 2010 – Digiplug Confidential Information</a:t>
            </a:r>
          </a:p>
        </p:txBody>
      </p:sp>
      <p:pic>
        <p:nvPicPr>
          <p:cNvPr id="7" name="Picture 8" descr="logo-nobaseline"/>
          <p:cNvPicPr>
            <a:picLocks noChangeAspect="1" noChangeArrowheads="1"/>
          </p:cNvPicPr>
          <p:nvPr/>
        </p:nvPicPr>
        <p:blipFill>
          <a:blip r:embed="rId3" cstate="print"/>
          <a:srcRect/>
          <a:stretch>
            <a:fillRect/>
          </a:stretch>
        </p:blipFill>
        <p:spPr bwMode="gray">
          <a:xfrm>
            <a:off x="7596188" y="6254750"/>
            <a:ext cx="1547812" cy="603250"/>
          </a:xfrm>
          <a:prstGeom prst="rect">
            <a:avLst/>
          </a:prstGeom>
          <a:noFill/>
          <a:ln w="9525">
            <a:noFill/>
            <a:miter lim="800000"/>
            <a:headEnd/>
            <a:tailEnd/>
          </a:ln>
        </p:spPr>
      </p:pic>
      <p:sp>
        <p:nvSpPr>
          <p:cNvPr id="23554" name="Rectangle 2"/>
          <p:cNvSpPr>
            <a:spLocks noGrp="1" noChangeArrowheads="1"/>
          </p:cNvSpPr>
          <p:nvPr>
            <p:ph type="ctrTitle"/>
          </p:nvPr>
        </p:nvSpPr>
        <p:spPr bwMode="gray">
          <a:xfrm>
            <a:off x="3132138" y="3644901"/>
            <a:ext cx="5903912" cy="387351"/>
          </a:xfrm>
        </p:spPr>
        <p:txBody>
          <a:bodyPr lIns="91440" tIns="45720" rIns="91440" bIns="45720" anchor="ctr"/>
          <a:lstStyle>
            <a:lvl1pPr>
              <a:defRPr sz="3200"/>
            </a:lvl1pPr>
          </a:lstStyle>
          <a:p>
            <a:r>
              <a:rPr lang="en-US" smtClean="0"/>
              <a:t>Click to edit Master title style</a:t>
            </a:r>
            <a:endParaRPr lang="fr-FR"/>
          </a:p>
        </p:txBody>
      </p:sp>
      <p:sp>
        <p:nvSpPr>
          <p:cNvPr id="23555" name="Rectangle 3"/>
          <p:cNvSpPr>
            <a:spLocks noGrp="1" noChangeArrowheads="1"/>
          </p:cNvSpPr>
          <p:nvPr>
            <p:ph type="subTitle" idx="1"/>
          </p:nvPr>
        </p:nvSpPr>
        <p:spPr bwMode="gray">
          <a:xfrm>
            <a:off x="3132138" y="4076701"/>
            <a:ext cx="5903912" cy="504825"/>
          </a:xfrm>
        </p:spPr>
        <p:txBody>
          <a:bodyPr lIns="91440" tIns="45720" rIns="91440" bIns="45720"/>
          <a:lstStyle>
            <a:lvl1pPr marL="0" indent="0">
              <a:buFontTx/>
              <a:buNone/>
              <a:defRPr sz="2000" b="0">
                <a:solidFill>
                  <a:srgbClr val="00AEEF"/>
                </a:solidFill>
              </a:defRPr>
            </a:lvl1pPr>
          </a:lstStyle>
          <a:p>
            <a:r>
              <a:rPr lang="en-US" smtClean="0"/>
              <a:t>Click to edit Master subtitle style</a:t>
            </a:r>
            <a:endParaRPr lang="fr-F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able Placeholder 2"/>
          <p:cNvSpPr>
            <a:spLocks noGrp="1"/>
          </p:cNvSpPr>
          <p:nvPr>
            <p:ph type="tbl" idx="1"/>
          </p:nvPr>
        </p:nvSpPr>
        <p:spPr>
          <a:xfrm>
            <a:off x="0" y="908050"/>
            <a:ext cx="9144000" cy="5473700"/>
          </a:xfrm>
        </p:spPr>
        <p:txBody>
          <a:bodyPr/>
          <a:lstStyle/>
          <a:p>
            <a:pPr lvl="0"/>
            <a:endParaRPr lang="fr-FR" noProof="0" dirty="0" smtClean="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AndObj">
  <p:cSld name="2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3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
            <a:ext cx="2286000" cy="638175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1"/>
            <a:ext cx="6705600" cy="63817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Image1"/>
          <p:cNvPicPr>
            <a:picLocks noChangeAspect="1" noChangeArrowheads="1"/>
          </p:cNvPicPr>
          <p:nvPr/>
        </p:nvPicPr>
        <p:blipFill>
          <a:blip r:embed="rId2" cstate="print"/>
          <a:srcRect/>
          <a:stretch>
            <a:fillRect/>
          </a:stretch>
        </p:blipFill>
        <p:spPr bwMode="gray">
          <a:xfrm>
            <a:off x="0" y="0"/>
            <a:ext cx="9144000" cy="5145088"/>
          </a:xfrm>
          <a:prstGeom prst="rect">
            <a:avLst/>
          </a:prstGeom>
          <a:noFill/>
          <a:ln w="9525">
            <a:noFill/>
            <a:miter lim="800000"/>
            <a:headEnd/>
            <a:tailEnd/>
          </a:ln>
        </p:spPr>
      </p:pic>
      <p:sp>
        <p:nvSpPr>
          <p:cNvPr id="5" name="Rectangle 4"/>
          <p:cNvSpPr/>
          <p:nvPr/>
        </p:nvSpPr>
        <p:spPr bwMode="gray">
          <a:xfrm>
            <a:off x="3000375" y="3429000"/>
            <a:ext cx="6143625"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1200" dirty="0">
              <a:solidFill>
                <a:srgbClr val="FFFFFF"/>
              </a:solidFill>
            </a:endParaRPr>
          </a:p>
        </p:txBody>
      </p:sp>
      <p:sp>
        <p:nvSpPr>
          <p:cNvPr id="6" name="Text Box 7"/>
          <p:cNvSpPr txBox="1">
            <a:spLocks noChangeArrowheads="1"/>
          </p:cNvSpPr>
          <p:nvPr/>
        </p:nvSpPr>
        <p:spPr bwMode="gray">
          <a:xfrm>
            <a:off x="87313" y="6527800"/>
            <a:ext cx="2854325" cy="215900"/>
          </a:xfrm>
          <a:prstGeom prst="rect">
            <a:avLst/>
          </a:prstGeom>
          <a:noFill/>
          <a:ln w="9525">
            <a:noFill/>
            <a:miter lim="800000"/>
            <a:headEnd/>
            <a:tailEnd/>
          </a:ln>
          <a:effectLst/>
        </p:spPr>
        <p:txBody>
          <a:bodyPr wrap="none">
            <a:spAutoFit/>
          </a:bodyPr>
          <a:lstStyle/>
          <a:p>
            <a:pPr>
              <a:defRPr/>
            </a:pPr>
            <a:r>
              <a:rPr lang="en-US" sz="800" dirty="0">
                <a:solidFill>
                  <a:srgbClr val="808080"/>
                </a:solidFill>
                <a:latin typeface="Myriad Pro" pitchFamily="34" charset="0"/>
                <a:cs typeface="Arial" charset="0"/>
              </a:rPr>
              <a:t>© Copyright Digiplug 2009 – Digiplug Confidential Information</a:t>
            </a:r>
          </a:p>
        </p:txBody>
      </p:sp>
      <p:pic>
        <p:nvPicPr>
          <p:cNvPr id="7" name="Picture 8" descr="logo-nobaseline"/>
          <p:cNvPicPr>
            <a:picLocks noChangeAspect="1" noChangeArrowheads="1"/>
          </p:cNvPicPr>
          <p:nvPr/>
        </p:nvPicPr>
        <p:blipFill>
          <a:blip r:embed="rId3" cstate="print"/>
          <a:srcRect/>
          <a:stretch>
            <a:fillRect/>
          </a:stretch>
        </p:blipFill>
        <p:spPr bwMode="gray">
          <a:xfrm>
            <a:off x="7596188" y="6254750"/>
            <a:ext cx="1547812" cy="603250"/>
          </a:xfrm>
          <a:prstGeom prst="rect">
            <a:avLst/>
          </a:prstGeom>
          <a:noFill/>
          <a:ln w="9525">
            <a:noFill/>
            <a:miter lim="800000"/>
            <a:headEnd/>
            <a:tailEnd/>
          </a:ln>
        </p:spPr>
      </p:pic>
      <p:sp>
        <p:nvSpPr>
          <p:cNvPr id="23554" name="Rectangle 2"/>
          <p:cNvSpPr>
            <a:spLocks noGrp="1" noChangeArrowheads="1"/>
          </p:cNvSpPr>
          <p:nvPr>
            <p:ph type="ctrTitle"/>
          </p:nvPr>
        </p:nvSpPr>
        <p:spPr bwMode="gray">
          <a:xfrm>
            <a:off x="3132138" y="3644901"/>
            <a:ext cx="5903912" cy="387351"/>
          </a:xfrm>
        </p:spPr>
        <p:txBody>
          <a:bodyPr lIns="91440" tIns="45720" rIns="91440" bIns="45720" anchor="ctr"/>
          <a:lstStyle>
            <a:lvl1pPr>
              <a:defRPr sz="3200"/>
            </a:lvl1pPr>
          </a:lstStyle>
          <a:p>
            <a:r>
              <a:rPr lang="en-US" smtClean="0"/>
              <a:t>Click to edit Master title style</a:t>
            </a:r>
            <a:endParaRPr lang="fr-FR"/>
          </a:p>
        </p:txBody>
      </p:sp>
      <p:sp>
        <p:nvSpPr>
          <p:cNvPr id="23555" name="Rectangle 3"/>
          <p:cNvSpPr>
            <a:spLocks noGrp="1" noChangeArrowheads="1"/>
          </p:cNvSpPr>
          <p:nvPr>
            <p:ph type="subTitle" idx="1"/>
          </p:nvPr>
        </p:nvSpPr>
        <p:spPr bwMode="gray">
          <a:xfrm>
            <a:off x="3132138" y="4076701"/>
            <a:ext cx="5903912" cy="504825"/>
          </a:xfrm>
        </p:spPr>
        <p:txBody>
          <a:bodyPr lIns="91440" tIns="45720" rIns="91440" bIns="45720"/>
          <a:lstStyle>
            <a:lvl1pPr marL="0" indent="0">
              <a:buFontTx/>
              <a:buNone/>
              <a:defRPr sz="2000" b="0">
                <a:solidFill>
                  <a:srgbClr val="00AEEF"/>
                </a:solidFill>
              </a:defRPr>
            </a:lvl1pPr>
          </a:lstStyle>
          <a:p>
            <a:r>
              <a:rPr lang="en-US" smtClean="0"/>
              <a:t>Click to edit Master subtitle style</a:t>
            </a:r>
            <a:endParaRPr lang="fr-FR"/>
          </a:p>
        </p:txBody>
      </p:sp>
    </p:spTree>
  </p:cSld>
  <p:clrMapOvr>
    <a:masterClrMapping/>
  </p:clrMapOvr>
  <p:transition>
    <p:fade thruBlk="1"/>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thruBlk="1"/>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0" y="908051"/>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908051"/>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fade thruBlk="1"/>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GB" noProof="0" dirty="0" smtClean="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3000375" y="3644900"/>
            <a:ext cx="6143625" cy="1152525"/>
          </a:xfrm>
          <a:prstGeom prst="rect">
            <a:avLst/>
          </a:prstGeom>
          <a:solidFill>
            <a:srgbClr val="404040"/>
          </a:solidFill>
          <a:ln w="25400" algn="ctr">
            <a:noFill/>
            <a:miter lim="800000"/>
            <a:headEnd/>
            <a:tailEnd/>
          </a:ln>
        </p:spPr>
        <p:txBody>
          <a:bodyPr lIns="180000" tIns="180000" rIns="180000" bIns="180000" anchor="ctr"/>
          <a:lstStyle/>
          <a:p>
            <a:pPr>
              <a:defRPr/>
            </a:pPr>
            <a:endParaRPr lang="en-US" sz="1200" dirty="0">
              <a:solidFill>
                <a:schemeClr val="bg1"/>
              </a:solidFill>
              <a:latin typeface="Myriad Pro" pitchFamily="34" charset="0"/>
              <a:cs typeface="Arial" charset="0"/>
            </a:endParaRPr>
          </a:p>
        </p:txBody>
      </p:sp>
      <p:sp>
        <p:nvSpPr>
          <p:cNvPr id="5" name="Text Box 6"/>
          <p:cNvSpPr txBox="1">
            <a:spLocks noChangeArrowheads="1"/>
          </p:cNvSpPr>
          <p:nvPr/>
        </p:nvSpPr>
        <p:spPr bwMode="gray">
          <a:xfrm>
            <a:off x="87313" y="6527800"/>
            <a:ext cx="3025775" cy="215900"/>
          </a:xfrm>
          <a:prstGeom prst="rect">
            <a:avLst/>
          </a:prstGeom>
          <a:noFill/>
          <a:ln w="9525">
            <a:noFill/>
            <a:miter lim="800000"/>
            <a:headEnd/>
            <a:tailEnd/>
          </a:ln>
          <a:effectLst/>
        </p:spPr>
        <p:txBody>
          <a:bodyPr wrap="none">
            <a:spAutoFit/>
          </a:bodyPr>
          <a:lstStyle/>
          <a:p>
            <a:pPr>
              <a:defRPr/>
            </a:pPr>
            <a:r>
              <a:rPr lang="en-US" sz="800" dirty="0">
                <a:solidFill>
                  <a:schemeClr val="bg2"/>
                </a:solidFill>
                <a:latin typeface="Myriad Pro" pitchFamily="34" charset="0"/>
                <a:cs typeface="Arial" charset="0"/>
              </a:rPr>
              <a:t>© Copyright Digiplug 20010– Digiplug Confidential Information</a:t>
            </a:r>
          </a:p>
        </p:txBody>
      </p:sp>
      <p:pic>
        <p:nvPicPr>
          <p:cNvPr id="6" name="Picture 7" descr="logo-nobaseline"/>
          <p:cNvPicPr>
            <a:picLocks noChangeAspect="1" noChangeArrowheads="1"/>
          </p:cNvPicPr>
          <p:nvPr/>
        </p:nvPicPr>
        <p:blipFill>
          <a:blip r:embed="rId2" cstate="print"/>
          <a:srcRect/>
          <a:stretch>
            <a:fillRect/>
          </a:stretch>
        </p:blipFill>
        <p:spPr bwMode="gray">
          <a:xfrm>
            <a:off x="7596188" y="6254750"/>
            <a:ext cx="1547812" cy="603250"/>
          </a:xfrm>
          <a:prstGeom prst="rect">
            <a:avLst/>
          </a:prstGeom>
          <a:noFill/>
          <a:ln w="9525">
            <a:noFill/>
            <a:miter lim="800000"/>
            <a:headEnd/>
            <a:tailEnd/>
          </a:ln>
        </p:spPr>
      </p:pic>
      <p:sp>
        <p:nvSpPr>
          <p:cNvPr id="102404" name="Rectangle 4"/>
          <p:cNvSpPr>
            <a:spLocks noGrp="1" noChangeArrowheads="1"/>
          </p:cNvSpPr>
          <p:nvPr>
            <p:ph type="ctrTitle"/>
          </p:nvPr>
        </p:nvSpPr>
        <p:spPr bwMode="gray">
          <a:xfrm>
            <a:off x="3132138" y="3762375"/>
            <a:ext cx="5903912" cy="387351"/>
          </a:xfrm>
        </p:spPr>
        <p:txBody>
          <a:bodyPr lIns="91440" tIns="45720" rIns="91440" bIns="45720" anchor="ctr"/>
          <a:lstStyle>
            <a:lvl1pPr>
              <a:defRPr sz="3200"/>
            </a:lvl1pPr>
          </a:lstStyle>
          <a:p>
            <a:r>
              <a:rPr lang="fr-FR"/>
              <a:t>Click to edit Master title style</a:t>
            </a:r>
          </a:p>
        </p:txBody>
      </p:sp>
      <p:sp>
        <p:nvSpPr>
          <p:cNvPr id="102405" name="Rectangle 5"/>
          <p:cNvSpPr>
            <a:spLocks noGrp="1" noChangeArrowheads="1"/>
          </p:cNvSpPr>
          <p:nvPr>
            <p:ph type="subTitle" idx="1"/>
          </p:nvPr>
        </p:nvSpPr>
        <p:spPr bwMode="gray">
          <a:xfrm>
            <a:off x="3132138" y="4221165"/>
            <a:ext cx="5903912" cy="504825"/>
          </a:xfrm>
        </p:spPr>
        <p:txBody>
          <a:bodyPr lIns="91440" tIns="45720" rIns="91440" bIns="45720"/>
          <a:lstStyle>
            <a:lvl1pPr marL="0" indent="0">
              <a:buFontTx/>
              <a:buNone/>
              <a:defRPr sz="2000" b="0"/>
            </a:lvl1pPr>
          </a:lstStyle>
          <a:p>
            <a:r>
              <a:rPr lang="fr-FR"/>
              <a:t>Click to edit Master subtitle style</a:t>
            </a:r>
          </a:p>
        </p:txBody>
      </p:sp>
    </p:spTree>
  </p:cSld>
  <p:clrMapOvr>
    <a:masterClrMapping/>
  </p:clrMapOvr>
  <p:transition>
    <p:fade thruBlk="1"/>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
            <a:ext cx="2286000" cy="638175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1"/>
            <a:ext cx="6705600" cy="63817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0" y="906463"/>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906463"/>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6988"/>
            <a:ext cx="2286000" cy="640715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6988"/>
            <a:ext cx="6705600" cy="64071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Image1"/>
          <p:cNvPicPr>
            <a:picLocks noChangeAspect="1" noChangeArrowheads="1"/>
          </p:cNvPicPr>
          <p:nvPr/>
        </p:nvPicPr>
        <p:blipFill>
          <a:blip r:embed="rId2" cstate="print"/>
          <a:srcRect/>
          <a:stretch>
            <a:fillRect/>
          </a:stretch>
        </p:blipFill>
        <p:spPr bwMode="auto">
          <a:xfrm>
            <a:off x="0" y="0"/>
            <a:ext cx="9144000" cy="5145088"/>
          </a:xfrm>
          <a:prstGeom prst="rect">
            <a:avLst/>
          </a:prstGeom>
          <a:noFill/>
          <a:ln w="9525">
            <a:noFill/>
            <a:miter lim="800000"/>
            <a:headEnd/>
            <a:tailEnd/>
          </a:ln>
        </p:spPr>
      </p:pic>
      <p:sp>
        <p:nvSpPr>
          <p:cNvPr id="5" name="Rectangle 4"/>
          <p:cNvSpPr/>
          <p:nvPr/>
        </p:nvSpPr>
        <p:spPr>
          <a:xfrm>
            <a:off x="3000375" y="3429000"/>
            <a:ext cx="6143625"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1200" dirty="0">
              <a:solidFill>
                <a:schemeClr val="bg1"/>
              </a:solidFill>
            </a:endParaRPr>
          </a:p>
        </p:txBody>
      </p:sp>
      <p:sp>
        <p:nvSpPr>
          <p:cNvPr id="6" name="Text Box 6"/>
          <p:cNvSpPr txBox="1">
            <a:spLocks noChangeArrowheads="1"/>
          </p:cNvSpPr>
          <p:nvPr/>
        </p:nvSpPr>
        <p:spPr bwMode="auto">
          <a:xfrm>
            <a:off x="87313" y="6527800"/>
            <a:ext cx="2995612" cy="215900"/>
          </a:xfrm>
          <a:prstGeom prst="rect">
            <a:avLst/>
          </a:prstGeom>
          <a:noFill/>
          <a:ln w="9525">
            <a:noFill/>
            <a:miter lim="800000"/>
            <a:headEnd/>
            <a:tailEnd/>
          </a:ln>
          <a:effectLst/>
        </p:spPr>
        <p:txBody>
          <a:bodyPr wrap="none">
            <a:spAutoFit/>
          </a:bodyPr>
          <a:lstStyle/>
          <a:p>
            <a:pPr>
              <a:defRPr/>
            </a:pPr>
            <a:r>
              <a:rPr lang="en-US" sz="800" dirty="0">
                <a:solidFill>
                  <a:schemeClr val="bg2"/>
                </a:solidFill>
                <a:latin typeface="Myriad Pro" pitchFamily="34" charset="0"/>
                <a:cs typeface="Arial" charset="0"/>
              </a:rPr>
              <a:t>© Copyright Digiplug 2008 – Digiplug Confidential Information</a:t>
            </a:r>
          </a:p>
        </p:txBody>
      </p:sp>
      <p:pic>
        <p:nvPicPr>
          <p:cNvPr id="7" name="Picture 7" descr="logo-nobaseline"/>
          <p:cNvPicPr>
            <a:picLocks noChangeAspect="1" noChangeArrowheads="1"/>
          </p:cNvPicPr>
          <p:nvPr/>
        </p:nvPicPr>
        <p:blipFill>
          <a:blip r:embed="rId3" cstate="print"/>
          <a:srcRect/>
          <a:stretch>
            <a:fillRect/>
          </a:stretch>
        </p:blipFill>
        <p:spPr bwMode="auto">
          <a:xfrm>
            <a:off x="7596188" y="6254750"/>
            <a:ext cx="1547812" cy="603250"/>
          </a:xfrm>
          <a:prstGeom prst="rect">
            <a:avLst/>
          </a:prstGeom>
          <a:noFill/>
          <a:ln w="9525">
            <a:noFill/>
            <a:miter lim="800000"/>
            <a:headEnd/>
            <a:tailEnd/>
          </a:ln>
        </p:spPr>
      </p:pic>
      <p:sp>
        <p:nvSpPr>
          <p:cNvPr id="124932" name="Rectangle 4"/>
          <p:cNvSpPr>
            <a:spLocks noGrp="1" noChangeArrowheads="1"/>
          </p:cNvSpPr>
          <p:nvPr>
            <p:ph type="ctrTitle"/>
          </p:nvPr>
        </p:nvSpPr>
        <p:spPr>
          <a:xfrm>
            <a:off x="3132138" y="3644901"/>
            <a:ext cx="5903912" cy="387351"/>
          </a:xfrm>
        </p:spPr>
        <p:txBody>
          <a:bodyPr lIns="91440" tIns="45720" rIns="91440" bIns="45720" anchor="ctr"/>
          <a:lstStyle>
            <a:lvl1pPr>
              <a:defRPr sz="3200"/>
            </a:lvl1pPr>
          </a:lstStyle>
          <a:p>
            <a:r>
              <a:rPr lang="fr-FR"/>
              <a:t>Title</a:t>
            </a:r>
          </a:p>
        </p:txBody>
      </p:sp>
      <p:sp>
        <p:nvSpPr>
          <p:cNvPr id="124933" name="Rectangle 5"/>
          <p:cNvSpPr>
            <a:spLocks noGrp="1" noChangeArrowheads="1"/>
          </p:cNvSpPr>
          <p:nvPr>
            <p:ph type="subTitle" idx="1"/>
          </p:nvPr>
        </p:nvSpPr>
        <p:spPr>
          <a:xfrm>
            <a:off x="0" y="5516563"/>
            <a:ext cx="9144000" cy="792163"/>
          </a:xfrm>
        </p:spPr>
        <p:txBody>
          <a:bodyPr lIns="108000" tIns="108000" rIns="108000" bIns="108000"/>
          <a:lstStyle>
            <a:lvl1pPr marL="0" indent="0">
              <a:buFontTx/>
              <a:buNone/>
              <a:defRPr sz="10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0" y="908051"/>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908051"/>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thruBlk="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
            <a:ext cx="2286000" cy="638175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1"/>
            <a:ext cx="6705600" cy="63817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cstate="print"/>
          <a:srcRect/>
          <a:stretch>
            <a:fillRect/>
          </a:stretch>
        </p:blipFill>
        <p:spPr bwMode="auto">
          <a:xfrm>
            <a:off x="0" y="0"/>
            <a:ext cx="9144000" cy="5145088"/>
          </a:xfrm>
          <a:prstGeom prst="rect">
            <a:avLst/>
          </a:prstGeom>
          <a:noFill/>
          <a:ln w="9525">
            <a:noFill/>
            <a:miter lim="800000"/>
            <a:headEnd/>
            <a:tailEnd/>
          </a:ln>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1200" dirty="0">
              <a:solidFill>
                <a:srgbClr val="FFFFFF"/>
              </a:solidFill>
            </a:endParaRPr>
          </a:p>
        </p:txBody>
      </p:sp>
      <p:sp>
        <p:nvSpPr>
          <p:cNvPr id="6" name="Text Box 6"/>
          <p:cNvSpPr txBox="1">
            <a:spLocks noChangeArrowheads="1"/>
          </p:cNvSpPr>
          <p:nvPr/>
        </p:nvSpPr>
        <p:spPr bwMode="auto">
          <a:xfrm>
            <a:off x="87313" y="6527800"/>
            <a:ext cx="2851150" cy="214313"/>
          </a:xfrm>
          <a:prstGeom prst="rect">
            <a:avLst/>
          </a:prstGeom>
          <a:noFill/>
          <a:ln w="9525">
            <a:noFill/>
            <a:miter lim="800000"/>
            <a:headEnd/>
            <a:tailEnd/>
          </a:ln>
          <a:effectLst/>
        </p:spPr>
        <p:txBody>
          <a:bodyPr wrap="none">
            <a:spAutoFit/>
          </a:bodyPr>
          <a:lstStyle/>
          <a:p>
            <a:pPr>
              <a:defRPr/>
            </a:pPr>
            <a:r>
              <a:rPr lang="en-US" sz="800" dirty="0">
                <a:solidFill>
                  <a:srgbClr val="808080"/>
                </a:solidFill>
                <a:latin typeface="Myriad Pro" pitchFamily="34" charset="0"/>
              </a:rPr>
              <a:t>© Copyright Digiplug 2008 – Digiplug Confidential Information</a:t>
            </a:r>
          </a:p>
        </p:txBody>
      </p:sp>
      <p:pic>
        <p:nvPicPr>
          <p:cNvPr id="7" name="Picture 7" descr="logo-nobaseline"/>
          <p:cNvPicPr>
            <a:picLocks noChangeAspect="1" noChangeArrowheads="1"/>
          </p:cNvPicPr>
          <p:nvPr/>
        </p:nvPicPr>
        <p:blipFill>
          <a:blip r:embed="rId3" cstate="print"/>
          <a:srcRect/>
          <a:stretch>
            <a:fillRect/>
          </a:stretch>
        </p:blipFill>
        <p:spPr bwMode="auto">
          <a:xfrm>
            <a:off x="7596188" y="6254750"/>
            <a:ext cx="1547812" cy="603250"/>
          </a:xfrm>
          <a:prstGeom prst="rect">
            <a:avLst/>
          </a:prstGeom>
          <a:noFill/>
          <a:ln w="9525">
            <a:noFill/>
            <a:miter lim="800000"/>
            <a:headEnd/>
            <a:tailEnd/>
          </a:ln>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lvl1pPr>
              <a:defRPr sz="22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0" y="908051"/>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908051"/>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able Placeholder 2"/>
          <p:cNvSpPr>
            <a:spLocks noGrp="1"/>
          </p:cNvSpPr>
          <p:nvPr>
            <p:ph type="tbl" idx="1"/>
          </p:nvPr>
        </p:nvSpPr>
        <p:spPr>
          <a:xfrm>
            <a:off x="0" y="908050"/>
            <a:ext cx="9144000" cy="5473700"/>
          </a:xfrm>
        </p:spPr>
        <p:txBody>
          <a:bodyPr/>
          <a:lstStyle/>
          <a:p>
            <a:pPr lvl="0"/>
            <a:endParaRPr lang="fr-FR" noProof="0" dirty="0" smtClean="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cSld name="2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Image1"/>
          <p:cNvPicPr>
            <a:picLocks noChangeAspect="1" noChangeArrowheads="1"/>
          </p:cNvPicPr>
          <p:nvPr/>
        </p:nvPicPr>
        <p:blipFill>
          <a:blip r:embed="rId2" cstate="print"/>
          <a:srcRect/>
          <a:stretch>
            <a:fillRect/>
          </a:stretch>
        </p:blipFill>
        <p:spPr bwMode="gray">
          <a:xfrm>
            <a:off x="0" y="0"/>
            <a:ext cx="9144000" cy="5145088"/>
          </a:xfrm>
          <a:prstGeom prst="rect">
            <a:avLst/>
          </a:prstGeom>
          <a:noFill/>
          <a:ln w="9525">
            <a:noFill/>
            <a:miter lim="800000"/>
            <a:headEnd/>
            <a:tailEnd/>
          </a:ln>
        </p:spPr>
      </p:pic>
      <p:sp>
        <p:nvSpPr>
          <p:cNvPr id="5" name="Rectangle 4"/>
          <p:cNvSpPr/>
          <p:nvPr/>
        </p:nvSpPr>
        <p:spPr bwMode="gray">
          <a:xfrm>
            <a:off x="3000375" y="3429000"/>
            <a:ext cx="6143625"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1200" dirty="0">
              <a:solidFill>
                <a:srgbClr val="FFFFFF"/>
              </a:solidFill>
            </a:endParaRPr>
          </a:p>
        </p:txBody>
      </p:sp>
      <p:sp>
        <p:nvSpPr>
          <p:cNvPr id="6" name="Text Box 6"/>
          <p:cNvSpPr txBox="1">
            <a:spLocks noChangeArrowheads="1"/>
          </p:cNvSpPr>
          <p:nvPr/>
        </p:nvSpPr>
        <p:spPr bwMode="gray">
          <a:xfrm>
            <a:off x="87313" y="6527800"/>
            <a:ext cx="2876550" cy="215900"/>
          </a:xfrm>
          <a:prstGeom prst="rect">
            <a:avLst/>
          </a:prstGeom>
          <a:noFill/>
          <a:ln w="9525">
            <a:noFill/>
            <a:miter lim="800000"/>
            <a:headEnd/>
            <a:tailEnd/>
          </a:ln>
          <a:effectLst/>
        </p:spPr>
        <p:txBody>
          <a:bodyPr wrap="none">
            <a:spAutoFit/>
          </a:bodyPr>
          <a:lstStyle/>
          <a:p>
            <a:pPr>
              <a:defRPr/>
            </a:pPr>
            <a:r>
              <a:rPr lang="en-US" sz="800" dirty="0">
                <a:solidFill>
                  <a:srgbClr val="808080"/>
                </a:solidFill>
                <a:latin typeface="Myriad Pro" pitchFamily="34" charset="0"/>
                <a:cs typeface="Arial" charset="0"/>
              </a:rPr>
              <a:t>© Copyright Digiplug 2008 – Digiplug Confidential Information</a:t>
            </a:r>
          </a:p>
        </p:txBody>
      </p:sp>
      <p:pic>
        <p:nvPicPr>
          <p:cNvPr id="7" name="Picture 7" descr="logo-nobaseline"/>
          <p:cNvPicPr>
            <a:picLocks noChangeAspect="1" noChangeArrowheads="1"/>
          </p:cNvPicPr>
          <p:nvPr/>
        </p:nvPicPr>
        <p:blipFill>
          <a:blip r:embed="rId3" cstate="print"/>
          <a:srcRect/>
          <a:stretch>
            <a:fillRect/>
          </a:stretch>
        </p:blipFill>
        <p:spPr bwMode="gray">
          <a:xfrm>
            <a:off x="7596188" y="6254750"/>
            <a:ext cx="1547812" cy="603250"/>
          </a:xfrm>
          <a:prstGeom prst="rect">
            <a:avLst/>
          </a:prstGeom>
          <a:noFill/>
          <a:ln w="9525">
            <a:noFill/>
            <a:miter lim="800000"/>
            <a:headEnd/>
            <a:tailEnd/>
          </a:ln>
        </p:spPr>
      </p:pic>
      <p:sp>
        <p:nvSpPr>
          <p:cNvPr id="124932" name="Rectangle 4"/>
          <p:cNvSpPr>
            <a:spLocks noGrp="1" noChangeArrowheads="1"/>
          </p:cNvSpPr>
          <p:nvPr>
            <p:ph type="ctrTitle"/>
          </p:nvPr>
        </p:nvSpPr>
        <p:spPr bwMode="gray">
          <a:xfrm>
            <a:off x="3132138" y="3644902"/>
            <a:ext cx="5903912" cy="387350"/>
          </a:xfrm>
        </p:spPr>
        <p:txBody>
          <a:bodyPr lIns="91440" tIns="45720" rIns="91440" bIns="45720" anchor="ctr"/>
          <a:lstStyle>
            <a:lvl1pPr>
              <a:defRPr sz="3200"/>
            </a:lvl1pPr>
          </a:lstStyle>
          <a:p>
            <a:r>
              <a:rPr lang="fr-FR"/>
              <a:t>Title</a:t>
            </a:r>
          </a:p>
        </p:txBody>
      </p:sp>
      <p:sp>
        <p:nvSpPr>
          <p:cNvPr id="124933" name="Rectangle 5"/>
          <p:cNvSpPr>
            <a:spLocks noGrp="1" noChangeArrowheads="1"/>
          </p:cNvSpPr>
          <p:nvPr>
            <p:ph type="subTitle" idx="1"/>
          </p:nvPr>
        </p:nvSpPr>
        <p:spPr bwMode="gray">
          <a:xfrm>
            <a:off x="0" y="5516563"/>
            <a:ext cx="9144000" cy="792163"/>
          </a:xfrm>
        </p:spPr>
        <p:txBody>
          <a:bodyPr lIns="108000" tIns="108000" rIns="108000" bIns="108000"/>
          <a:lstStyle>
            <a:lvl1pPr marL="0" indent="0">
              <a:buFontTx/>
              <a:buNone/>
              <a:defRPr sz="10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cSld>
  <p:clrMapOvr>
    <a:masterClrMapping/>
  </p:clrMapOvr>
  <p:transition>
    <p:fade thruBlk="1"/>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4"/>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thruBlk="1"/>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0" y="908052"/>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908052"/>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0"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fade thruBlk="1"/>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49"/>
            <a:ext cx="3008313" cy="1162051"/>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transition>
    <p:fade thruBlk="1"/>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
            <a:ext cx="2286000" cy="638175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1"/>
            <a:ext cx="6705600" cy="63817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ransition>
    <p:fade thruBlk="1"/>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cstate="print"/>
          <a:srcRect/>
          <a:stretch>
            <a:fillRect/>
          </a:stretch>
        </p:blipFill>
        <p:spPr bwMode="auto">
          <a:xfrm>
            <a:off x="0" y="0"/>
            <a:ext cx="9144000" cy="5145088"/>
          </a:xfrm>
          <a:prstGeom prst="rect">
            <a:avLst/>
          </a:prstGeom>
          <a:noFill/>
          <a:ln w="9525">
            <a:noFill/>
            <a:miter lim="800000"/>
            <a:headEnd/>
            <a:tailEnd/>
          </a:ln>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1200" dirty="0">
              <a:solidFill>
                <a:srgbClr val="FFFFFF"/>
              </a:solidFill>
            </a:endParaRPr>
          </a:p>
        </p:txBody>
      </p:sp>
      <p:sp>
        <p:nvSpPr>
          <p:cNvPr id="6" name="Text Box 6"/>
          <p:cNvSpPr txBox="1">
            <a:spLocks noChangeArrowheads="1"/>
          </p:cNvSpPr>
          <p:nvPr/>
        </p:nvSpPr>
        <p:spPr bwMode="auto">
          <a:xfrm>
            <a:off x="87313" y="6527800"/>
            <a:ext cx="2851150" cy="214313"/>
          </a:xfrm>
          <a:prstGeom prst="rect">
            <a:avLst/>
          </a:prstGeom>
          <a:noFill/>
          <a:ln w="9525">
            <a:noFill/>
            <a:miter lim="800000"/>
            <a:headEnd/>
            <a:tailEnd/>
          </a:ln>
          <a:effectLst/>
        </p:spPr>
        <p:txBody>
          <a:bodyPr wrap="none">
            <a:spAutoFit/>
          </a:bodyPr>
          <a:lstStyle/>
          <a:p>
            <a:pPr>
              <a:defRPr/>
            </a:pPr>
            <a:r>
              <a:rPr lang="en-US" sz="800" dirty="0">
                <a:solidFill>
                  <a:srgbClr val="808080"/>
                </a:solidFill>
                <a:latin typeface="Myriad Pro" pitchFamily="34" charset="0"/>
              </a:rPr>
              <a:t>© Copyright Digiplug 2008 – Digiplug Confidential Information</a:t>
            </a:r>
          </a:p>
        </p:txBody>
      </p:sp>
      <p:pic>
        <p:nvPicPr>
          <p:cNvPr id="7" name="Picture 7" descr="logo-nobaseline"/>
          <p:cNvPicPr>
            <a:picLocks noChangeAspect="1" noChangeArrowheads="1"/>
          </p:cNvPicPr>
          <p:nvPr/>
        </p:nvPicPr>
        <p:blipFill>
          <a:blip r:embed="rId3" cstate="print"/>
          <a:srcRect/>
          <a:stretch>
            <a:fillRect/>
          </a:stretch>
        </p:blipFill>
        <p:spPr bwMode="auto">
          <a:xfrm>
            <a:off x="7596188" y="6254750"/>
            <a:ext cx="1547812" cy="603250"/>
          </a:xfrm>
          <a:prstGeom prst="rect">
            <a:avLst/>
          </a:prstGeom>
          <a:noFill/>
          <a:ln w="9525">
            <a:noFill/>
            <a:miter lim="800000"/>
            <a:headEnd/>
            <a:tailEnd/>
          </a:ln>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lvl1pPr>
              <a:defRPr sz="22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able Placeholder 2"/>
          <p:cNvSpPr>
            <a:spLocks noGrp="1"/>
          </p:cNvSpPr>
          <p:nvPr>
            <p:ph type="tbl" idx="1"/>
          </p:nvPr>
        </p:nvSpPr>
        <p:spPr>
          <a:xfrm>
            <a:off x="0" y="908050"/>
            <a:ext cx="9144000" cy="5473700"/>
          </a:xfrm>
        </p:spPr>
        <p:txBody>
          <a:bodyPr/>
          <a:lstStyle/>
          <a:p>
            <a:pPr lvl="0"/>
            <a:endParaRPr lang="fr-FR" noProof="0" dirty="0" smtClean="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cstate="print"/>
          <a:srcRect/>
          <a:stretch>
            <a:fillRect/>
          </a:stretch>
        </p:blipFill>
        <p:spPr bwMode="auto">
          <a:xfrm>
            <a:off x="0" y="0"/>
            <a:ext cx="9144000" cy="5145088"/>
          </a:xfrm>
          <a:prstGeom prst="rect">
            <a:avLst/>
          </a:prstGeom>
          <a:noFill/>
          <a:ln w="9525">
            <a:noFill/>
            <a:miter lim="800000"/>
            <a:headEnd/>
            <a:tailEnd/>
          </a:ln>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1200" dirty="0">
              <a:solidFill>
                <a:srgbClr val="FFFFFF"/>
              </a:solidFill>
            </a:endParaRPr>
          </a:p>
        </p:txBody>
      </p:sp>
      <p:sp>
        <p:nvSpPr>
          <p:cNvPr id="6" name="Text Box 6"/>
          <p:cNvSpPr txBox="1">
            <a:spLocks noChangeArrowheads="1"/>
          </p:cNvSpPr>
          <p:nvPr/>
        </p:nvSpPr>
        <p:spPr bwMode="auto">
          <a:xfrm>
            <a:off x="87313" y="6527800"/>
            <a:ext cx="2851150" cy="214313"/>
          </a:xfrm>
          <a:prstGeom prst="rect">
            <a:avLst/>
          </a:prstGeom>
          <a:noFill/>
          <a:ln w="9525">
            <a:noFill/>
            <a:miter lim="800000"/>
            <a:headEnd/>
            <a:tailEnd/>
          </a:ln>
          <a:effectLst/>
        </p:spPr>
        <p:txBody>
          <a:bodyPr wrap="none">
            <a:spAutoFit/>
          </a:bodyPr>
          <a:lstStyle/>
          <a:p>
            <a:pPr>
              <a:defRPr/>
            </a:pPr>
            <a:r>
              <a:rPr lang="en-US" sz="800" dirty="0">
                <a:solidFill>
                  <a:srgbClr val="808080"/>
                </a:solidFill>
                <a:latin typeface="Myriad Pro" pitchFamily="34" charset="0"/>
              </a:rPr>
              <a:t>© Copyright Digiplug 2008 – Digiplug Confidential Information</a:t>
            </a:r>
          </a:p>
        </p:txBody>
      </p:sp>
      <p:pic>
        <p:nvPicPr>
          <p:cNvPr id="7" name="Picture 7" descr="logo-nobaseline"/>
          <p:cNvPicPr>
            <a:picLocks noChangeAspect="1" noChangeArrowheads="1"/>
          </p:cNvPicPr>
          <p:nvPr/>
        </p:nvPicPr>
        <p:blipFill>
          <a:blip r:embed="rId3" cstate="print"/>
          <a:srcRect/>
          <a:stretch>
            <a:fillRect/>
          </a:stretch>
        </p:blipFill>
        <p:spPr bwMode="auto">
          <a:xfrm>
            <a:off x="7596188" y="6254750"/>
            <a:ext cx="1547812" cy="603250"/>
          </a:xfrm>
          <a:prstGeom prst="rect">
            <a:avLst/>
          </a:prstGeom>
          <a:noFill/>
          <a:ln w="9525">
            <a:noFill/>
            <a:miter lim="800000"/>
            <a:headEnd/>
            <a:tailEnd/>
          </a:ln>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lvl1pPr>
              <a:defRPr sz="22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able Placeholder 2"/>
          <p:cNvSpPr>
            <a:spLocks noGrp="1"/>
          </p:cNvSpPr>
          <p:nvPr>
            <p:ph type="tbl" idx="1"/>
          </p:nvPr>
        </p:nvSpPr>
        <p:spPr>
          <a:xfrm>
            <a:off x="0" y="908050"/>
            <a:ext cx="9144000" cy="5473700"/>
          </a:xfrm>
        </p:spPr>
        <p:txBody>
          <a:bodyPr/>
          <a:lstStyle/>
          <a:p>
            <a:pPr lvl="0"/>
            <a:endParaRPr lang="fr-FR" noProof="0" dirty="0" smtClean="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GB" noProof="0" dirty="0" smtClean="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thruBlk="1"/>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cSld name="2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3_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cstate="print"/>
          <a:srcRect/>
          <a:stretch>
            <a:fillRect/>
          </a:stretch>
        </p:blipFill>
        <p:spPr bwMode="auto">
          <a:xfrm>
            <a:off x="0" y="0"/>
            <a:ext cx="9144000" cy="5145088"/>
          </a:xfrm>
          <a:prstGeom prst="rect">
            <a:avLst/>
          </a:prstGeom>
          <a:noFill/>
          <a:ln w="9525">
            <a:noFill/>
            <a:miter lim="800000"/>
            <a:headEnd/>
            <a:tailEnd/>
          </a:ln>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1200" dirty="0">
              <a:solidFill>
                <a:srgbClr val="FFFFFF"/>
              </a:solidFill>
            </a:endParaRPr>
          </a:p>
        </p:txBody>
      </p:sp>
      <p:sp>
        <p:nvSpPr>
          <p:cNvPr id="6" name="Text Box 6"/>
          <p:cNvSpPr txBox="1">
            <a:spLocks noChangeArrowheads="1"/>
          </p:cNvSpPr>
          <p:nvPr/>
        </p:nvSpPr>
        <p:spPr bwMode="auto">
          <a:xfrm>
            <a:off x="87313" y="6527800"/>
            <a:ext cx="2851150" cy="214313"/>
          </a:xfrm>
          <a:prstGeom prst="rect">
            <a:avLst/>
          </a:prstGeom>
          <a:noFill/>
          <a:ln w="9525">
            <a:noFill/>
            <a:miter lim="800000"/>
            <a:headEnd/>
            <a:tailEnd/>
          </a:ln>
          <a:effectLst/>
        </p:spPr>
        <p:txBody>
          <a:bodyPr wrap="none">
            <a:spAutoFit/>
          </a:bodyPr>
          <a:lstStyle/>
          <a:p>
            <a:pPr>
              <a:defRPr/>
            </a:pPr>
            <a:r>
              <a:rPr lang="en-US" sz="800" dirty="0">
                <a:solidFill>
                  <a:srgbClr val="808080"/>
                </a:solidFill>
                <a:latin typeface="Myriad Pro" pitchFamily="34" charset="0"/>
              </a:rPr>
              <a:t>© Copyright Digiplug 2008 – Digiplug Confidential Information</a:t>
            </a:r>
          </a:p>
        </p:txBody>
      </p:sp>
      <p:pic>
        <p:nvPicPr>
          <p:cNvPr id="7" name="Picture 7" descr="logo-nobaseline"/>
          <p:cNvPicPr>
            <a:picLocks noChangeAspect="1" noChangeArrowheads="1"/>
          </p:cNvPicPr>
          <p:nvPr/>
        </p:nvPicPr>
        <p:blipFill>
          <a:blip r:embed="rId3" cstate="print"/>
          <a:srcRect/>
          <a:stretch>
            <a:fillRect/>
          </a:stretch>
        </p:blipFill>
        <p:spPr bwMode="auto">
          <a:xfrm>
            <a:off x="7596188" y="6254750"/>
            <a:ext cx="1547812" cy="603250"/>
          </a:xfrm>
          <a:prstGeom prst="rect">
            <a:avLst/>
          </a:prstGeom>
          <a:noFill/>
          <a:ln w="9525">
            <a:noFill/>
            <a:miter lim="800000"/>
            <a:headEnd/>
            <a:tailEnd/>
          </a:ln>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lvl1pPr>
              <a:defRPr sz="22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5.png"/><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5.png"/><Relationship Id="rId2" Type="http://schemas.openxmlformats.org/officeDocument/2006/relationships/slideLayout" Target="../slideLayouts/slideLayout24.xml"/><Relationship Id="rId16"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21" Type="http://schemas.openxmlformats.org/officeDocument/2006/relationships/image" Target="../media/image3.pn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2.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image" Target="../media/image5.png"/><Relationship Id="rId10" Type="http://schemas.openxmlformats.org/officeDocument/2006/relationships/slideLayout" Target="../slideLayouts/slideLayout43.xml"/><Relationship Id="rId19" Type="http://schemas.openxmlformats.org/officeDocument/2006/relationships/image" Target="../media/image1.jpe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1.jpe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17" Type="http://schemas.openxmlformats.org/officeDocument/2006/relationships/image" Target="../media/image5.png"/><Relationship Id="rId2" Type="http://schemas.openxmlformats.org/officeDocument/2006/relationships/slideLayout" Target="../slideLayouts/slideLayout52.xml"/><Relationship Id="rId16" Type="http://schemas.openxmlformats.org/officeDocument/2006/relationships/image" Target="../media/image4.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image" Target="../media/image3.pn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image" Target="../media/image3.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image" Target="../media/image2.png"/><Relationship Id="rId2" Type="http://schemas.openxmlformats.org/officeDocument/2006/relationships/slideLayout" Target="../slideLayouts/slideLayout63.xml"/><Relationship Id="rId16" Type="http://schemas.openxmlformats.org/officeDocument/2006/relationships/image" Target="../media/image1.jpeg"/><Relationship Id="rId20" Type="http://schemas.openxmlformats.org/officeDocument/2006/relationships/image" Target="../media/image5.png"/><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theme" Target="../theme/theme6.xml"/><Relationship Id="rId10" Type="http://schemas.openxmlformats.org/officeDocument/2006/relationships/slideLayout" Target="../slideLayouts/slideLayout71.xml"/><Relationship Id="rId19" Type="http://schemas.openxmlformats.org/officeDocument/2006/relationships/image" Target="../media/image4.png"/><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theme" Target="../theme/theme7.xml"/><Relationship Id="rId3" Type="http://schemas.openxmlformats.org/officeDocument/2006/relationships/slideLayout" Target="../slideLayouts/slideLayout78.xml"/><Relationship Id="rId21" Type="http://schemas.openxmlformats.org/officeDocument/2006/relationships/image" Target="../media/image3.png"/><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image" Target="../media/image2.png"/><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image" Target="../media/image5.png"/><Relationship Id="rId10" Type="http://schemas.openxmlformats.org/officeDocument/2006/relationships/slideLayout" Target="../slideLayouts/slideLayout85.xml"/><Relationship Id="rId19" Type="http://schemas.openxmlformats.org/officeDocument/2006/relationships/image" Target="../media/image1.jpeg"/><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slideLayout" Target="../slideLayouts/slideLayout105.xml"/><Relationship Id="rId18" Type="http://schemas.openxmlformats.org/officeDocument/2006/relationships/theme" Target="../theme/theme8.xml"/><Relationship Id="rId3" Type="http://schemas.openxmlformats.org/officeDocument/2006/relationships/slideLayout" Target="../slideLayouts/slideLayout95.xml"/><Relationship Id="rId21" Type="http://schemas.openxmlformats.org/officeDocument/2006/relationships/image" Target="../media/image3.png"/><Relationship Id="rId7" Type="http://schemas.openxmlformats.org/officeDocument/2006/relationships/slideLayout" Target="../slideLayouts/slideLayout99.xml"/><Relationship Id="rId12" Type="http://schemas.openxmlformats.org/officeDocument/2006/relationships/slideLayout" Target="../slideLayouts/slideLayout104.xml"/><Relationship Id="rId17" Type="http://schemas.openxmlformats.org/officeDocument/2006/relationships/slideLayout" Target="../slideLayouts/slideLayout109.xml"/><Relationship Id="rId2" Type="http://schemas.openxmlformats.org/officeDocument/2006/relationships/slideLayout" Target="../slideLayouts/slideLayout94.xml"/><Relationship Id="rId16" Type="http://schemas.openxmlformats.org/officeDocument/2006/relationships/slideLayout" Target="../slideLayouts/slideLayout108.xml"/><Relationship Id="rId20" Type="http://schemas.openxmlformats.org/officeDocument/2006/relationships/image" Target="../media/image2.png"/><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5" Type="http://schemas.openxmlformats.org/officeDocument/2006/relationships/slideLayout" Target="../slideLayouts/slideLayout107.xml"/><Relationship Id="rId23" Type="http://schemas.openxmlformats.org/officeDocument/2006/relationships/image" Target="../media/image5.png"/><Relationship Id="rId10" Type="http://schemas.openxmlformats.org/officeDocument/2006/relationships/slideLayout" Target="../slideLayouts/slideLayout102.xml"/><Relationship Id="rId19" Type="http://schemas.openxmlformats.org/officeDocument/2006/relationships/image" Target="../media/image1.jpeg"/><Relationship Id="rId4" Type="http://schemas.openxmlformats.org/officeDocument/2006/relationships/slideLayout" Target="../slideLayouts/slideLayout96.xml"/><Relationship Id="rId9" Type="http://schemas.openxmlformats.org/officeDocument/2006/relationships/slideLayout" Target="../slideLayouts/slideLayout101.xml"/><Relationship Id="rId14" Type="http://schemas.openxmlformats.org/officeDocument/2006/relationships/slideLayout" Target="../slideLayouts/slideLayout106.xml"/><Relationship Id="rId22" Type="http://schemas.openxmlformats.org/officeDocument/2006/relationships/image" Target="../media/image4.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image" Target="../media/image1.jpeg"/><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9.xml"/><Relationship Id="rId17" Type="http://schemas.openxmlformats.org/officeDocument/2006/relationships/image" Target="../media/image5.png"/><Relationship Id="rId2" Type="http://schemas.openxmlformats.org/officeDocument/2006/relationships/slideLayout" Target="../slideLayouts/slideLayout111.xml"/><Relationship Id="rId16" Type="http://schemas.openxmlformats.org/officeDocument/2006/relationships/image" Target="../media/image4.png"/><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5" Type="http://schemas.openxmlformats.org/officeDocument/2006/relationships/image" Target="../media/image3.png"/><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7" descr="header3"/>
          <p:cNvPicPr>
            <a:picLocks noChangeAspect="1" noChangeArrowheads="1"/>
          </p:cNvPicPr>
          <p:nvPr/>
        </p:nvPicPr>
        <p:blipFill>
          <a:blip r:embed="rId13" cstate="print"/>
          <a:srcRect/>
          <a:stretch>
            <a:fillRect/>
          </a:stretch>
        </p:blipFill>
        <p:spPr bwMode="gray">
          <a:xfrm>
            <a:off x="0" y="0"/>
            <a:ext cx="9144000" cy="885825"/>
          </a:xfrm>
          <a:prstGeom prst="rect">
            <a:avLst/>
          </a:prstGeom>
          <a:noFill/>
          <a:ln w="9525">
            <a:noFill/>
            <a:miter lim="800000"/>
            <a:headEnd/>
            <a:tailEnd/>
          </a:ln>
        </p:spPr>
      </p:pic>
      <p:sp>
        <p:nvSpPr>
          <p:cNvPr id="1027" name="Rectangle 2"/>
          <p:cNvSpPr>
            <a:spLocks noGrp="1" noChangeArrowheads="1"/>
          </p:cNvSpPr>
          <p:nvPr>
            <p:ph type="title"/>
          </p:nvPr>
        </p:nvSpPr>
        <p:spPr bwMode="gray">
          <a:xfrm>
            <a:off x="0" y="0"/>
            <a:ext cx="9144000" cy="908050"/>
          </a:xfrm>
          <a:prstGeom prst="rect">
            <a:avLst/>
          </a:prstGeom>
          <a:noFill/>
          <a:ln w="9525">
            <a:noFill/>
            <a:miter lim="800000"/>
            <a:headEnd/>
            <a:tailEnd/>
          </a:ln>
        </p:spPr>
        <p:txBody>
          <a:bodyPr vert="horz" wrap="square" lIns="108000" tIns="108000" rIns="108000" bIns="108000" numCol="1" anchor="b" anchorCtr="0" compatLnSpc="1">
            <a:prstTxWarp prst="textNoShape">
              <a:avLst/>
            </a:prstTxWarp>
          </a:bodyPr>
          <a:lstStyle/>
          <a:p>
            <a:pPr lvl="0"/>
            <a:r>
              <a:rPr lang="fr-FR" smtClean="0"/>
              <a:t>Click to modify the title</a:t>
            </a:r>
          </a:p>
        </p:txBody>
      </p:sp>
      <p:sp>
        <p:nvSpPr>
          <p:cNvPr id="1028" name="Rectangle 3"/>
          <p:cNvSpPr>
            <a:spLocks noGrp="1" noChangeArrowheads="1"/>
          </p:cNvSpPr>
          <p:nvPr>
            <p:ph type="body" idx="1"/>
          </p:nvPr>
        </p:nvSpPr>
        <p:spPr bwMode="gray">
          <a:xfrm>
            <a:off x="0" y="908050"/>
            <a:ext cx="9144000" cy="5473700"/>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lvl="0"/>
            <a:r>
              <a:rPr lang="fr-FR" smtClean="0"/>
              <a:t>Level 1</a:t>
            </a:r>
          </a:p>
          <a:p>
            <a:pPr lvl="1"/>
            <a:r>
              <a:rPr lang="fr-FR" smtClean="0"/>
              <a:t>Level 2</a:t>
            </a:r>
          </a:p>
          <a:p>
            <a:pPr lvl="2"/>
            <a:r>
              <a:rPr lang="fr-FR" smtClean="0"/>
              <a:t>Level 3</a:t>
            </a:r>
          </a:p>
          <a:p>
            <a:pPr lvl="3"/>
            <a:r>
              <a:rPr lang="fr-FR" smtClean="0"/>
              <a:t>Level 4</a:t>
            </a:r>
          </a:p>
          <a:p>
            <a:pPr lvl="4"/>
            <a:r>
              <a:rPr lang="fr-FR" smtClean="0"/>
              <a:t>Level 5</a:t>
            </a:r>
          </a:p>
        </p:txBody>
      </p:sp>
      <p:sp>
        <p:nvSpPr>
          <p:cNvPr id="19464" name="Text Box 8"/>
          <p:cNvSpPr txBox="1">
            <a:spLocks noChangeArrowheads="1"/>
          </p:cNvSpPr>
          <p:nvPr/>
        </p:nvSpPr>
        <p:spPr bwMode="gray">
          <a:xfrm>
            <a:off x="87313" y="6527800"/>
            <a:ext cx="2995612" cy="215900"/>
          </a:xfrm>
          <a:prstGeom prst="rect">
            <a:avLst/>
          </a:prstGeom>
          <a:noFill/>
          <a:ln w="9525">
            <a:noFill/>
            <a:miter lim="800000"/>
            <a:headEnd/>
            <a:tailEnd/>
          </a:ln>
          <a:effectLst/>
        </p:spPr>
        <p:txBody>
          <a:bodyPr wrap="none">
            <a:spAutoFit/>
          </a:bodyPr>
          <a:lstStyle/>
          <a:p>
            <a:pPr>
              <a:defRPr/>
            </a:pPr>
            <a:r>
              <a:rPr lang="en-US" sz="800" dirty="0">
                <a:solidFill>
                  <a:schemeClr val="bg2"/>
                </a:solidFill>
                <a:latin typeface="Myriad Pro" pitchFamily="34" charset="0"/>
                <a:cs typeface="Arial" charset="0"/>
              </a:rPr>
              <a:t>© Copyright Digiplug 2010 – Digiplug Confidential Information</a:t>
            </a:r>
          </a:p>
        </p:txBody>
      </p:sp>
      <p:pic>
        <p:nvPicPr>
          <p:cNvPr id="1030" name="Picture 9" descr="logo-nobaseline"/>
          <p:cNvPicPr>
            <a:picLocks noChangeAspect="1" noChangeArrowheads="1"/>
          </p:cNvPicPr>
          <p:nvPr/>
        </p:nvPicPr>
        <p:blipFill>
          <a:blip r:embed="rId14" cstate="print"/>
          <a:srcRect/>
          <a:stretch>
            <a:fillRect/>
          </a:stretch>
        </p:blipFill>
        <p:spPr bwMode="gray">
          <a:xfrm>
            <a:off x="7596188" y="6254750"/>
            <a:ext cx="1547812" cy="603250"/>
          </a:xfrm>
          <a:prstGeom prst="rect">
            <a:avLst/>
          </a:prstGeom>
          <a:noFill/>
          <a:ln w="9525">
            <a:noFill/>
            <a:miter lim="800000"/>
            <a:headEnd/>
            <a:tailEnd/>
          </a:ln>
        </p:spPr>
      </p:pic>
      <p:sp>
        <p:nvSpPr>
          <p:cNvPr id="7" name="TextBox 6"/>
          <p:cNvSpPr txBox="1"/>
          <p:nvPr userDrawn="1"/>
        </p:nvSpPr>
        <p:spPr bwMode="gray">
          <a:xfrm>
            <a:off x="4478338" y="6557963"/>
            <a:ext cx="157162" cy="153987"/>
          </a:xfrm>
          <a:prstGeom prst="rect">
            <a:avLst/>
          </a:prstGeom>
          <a:noFill/>
        </p:spPr>
        <p:txBody>
          <a:bodyPr wrap="none" lIns="0" tIns="0" rIns="0" bIns="0" anchor="ctr">
            <a:spAutoFit/>
          </a:bodyPr>
          <a:lstStyle/>
          <a:p>
            <a:pPr algn="ctr">
              <a:defRPr/>
            </a:pPr>
            <a:fld id="{A2F02F59-1108-4044-993D-7DB4AF5E2EDF}" type="slidenum">
              <a:rPr lang="en-GB" sz="1000">
                <a:latin typeface="Myriad Pro" pitchFamily="34" charset="0"/>
                <a:cs typeface="Arial" charset="0"/>
              </a:rPr>
              <a:pPr algn="ctr">
                <a:defRPr/>
              </a:pPr>
              <a:t>‹#›</a:t>
            </a:fld>
            <a:endParaRPr lang="en-GB" sz="1000" dirty="0">
              <a:latin typeface="Myriad Pro" pitchFamily="34" charset="0"/>
              <a:cs typeface="Arial" charset="0"/>
            </a:endParaRPr>
          </a:p>
        </p:txBody>
      </p:sp>
    </p:spTree>
  </p:cSld>
  <p:clrMap bg1="lt1" tx1="dk1" bg2="lt2" tx2="dk2" accent1="accent1" accent2="accent2" accent3="accent3" accent4="accent4" accent5="accent5" accent6="accent6" hlink="hlink" folHlink="folHlink"/>
  <p:sldLayoutIdLst>
    <p:sldLayoutId id="2147486643" r:id="rId1"/>
    <p:sldLayoutId id="2147486532" r:id="rId2"/>
    <p:sldLayoutId id="2147486533" r:id="rId3"/>
    <p:sldLayoutId id="2147486534" r:id="rId4"/>
    <p:sldLayoutId id="2147486535" r:id="rId5"/>
    <p:sldLayoutId id="2147486536" r:id="rId6"/>
    <p:sldLayoutId id="2147486537" r:id="rId7"/>
    <p:sldLayoutId id="2147486538" r:id="rId8"/>
    <p:sldLayoutId id="2147486539" r:id="rId9"/>
    <p:sldLayoutId id="2147486540" r:id="rId10"/>
    <p:sldLayoutId id="2147486541" r:id="rId11"/>
  </p:sldLayoutIdLst>
  <p:transition>
    <p:fade thruBlk="1"/>
  </p:transition>
  <p:hf hdr="0" ftr="0" dt="0"/>
  <p:txStyles>
    <p:titleStyle>
      <a:lvl1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1pPr>
      <a:lvl2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2pPr>
      <a:lvl3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3pPr>
      <a:lvl4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4pPr>
      <a:lvl5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5pPr>
      <a:lvl6pPr marL="457200" algn="l" rtl="0" eaLnBrk="1" fontAlgn="base" hangingPunct="1">
        <a:spcBef>
          <a:spcPct val="0"/>
        </a:spcBef>
        <a:spcAft>
          <a:spcPct val="0"/>
        </a:spcAft>
        <a:defRPr sz="2400">
          <a:solidFill>
            <a:schemeClr val="bg1"/>
          </a:solidFill>
          <a:latin typeface="Myriad Pro" pitchFamily="34" charset="0"/>
          <a:cs typeface="Arial" charset="0"/>
        </a:defRPr>
      </a:lvl6pPr>
      <a:lvl7pPr marL="914400" algn="l" rtl="0" eaLnBrk="1" fontAlgn="base" hangingPunct="1">
        <a:spcBef>
          <a:spcPct val="0"/>
        </a:spcBef>
        <a:spcAft>
          <a:spcPct val="0"/>
        </a:spcAft>
        <a:defRPr sz="2400">
          <a:solidFill>
            <a:schemeClr val="bg1"/>
          </a:solidFill>
          <a:latin typeface="Myriad Pro" pitchFamily="34" charset="0"/>
          <a:cs typeface="Arial" charset="0"/>
        </a:defRPr>
      </a:lvl7pPr>
      <a:lvl8pPr marL="1371600" algn="l" rtl="0" eaLnBrk="1" fontAlgn="base" hangingPunct="1">
        <a:spcBef>
          <a:spcPct val="0"/>
        </a:spcBef>
        <a:spcAft>
          <a:spcPct val="0"/>
        </a:spcAft>
        <a:defRPr sz="2400">
          <a:solidFill>
            <a:schemeClr val="bg1"/>
          </a:solidFill>
          <a:latin typeface="Myriad Pro" pitchFamily="34" charset="0"/>
          <a:cs typeface="Arial" charset="0"/>
        </a:defRPr>
      </a:lvl8pPr>
      <a:lvl9pPr marL="1828800" algn="l" rtl="0" eaLnBrk="1" fontAlgn="base" hangingPunct="1">
        <a:spcBef>
          <a:spcPct val="0"/>
        </a:spcBef>
        <a:spcAft>
          <a:spcPct val="0"/>
        </a:spcAft>
        <a:defRPr sz="2400">
          <a:solidFill>
            <a:schemeClr val="bg1"/>
          </a:solidFill>
          <a:latin typeface="Myriad Pro" pitchFamily="34" charset="0"/>
          <a:cs typeface="Arial" charset="0"/>
        </a:defRPr>
      </a:lvl9pPr>
    </p:titleStyle>
    <p:bodyStyle>
      <a:lvl1pPr marL="342900" indent="-342900" algn="l" rtl="0" eaLnBrk="0" fontAlgn="base" hangingPunct="0">
        <a:spcBef>
          <a:spcPct val="20000"/>
        </a:spcBef>
        <a:spcAft>
          <a:spcPct val="0"/>
        </a:spcAft>
        <a:buBlip>
          <a:blip r:embed="rId15"/>
        </a:buBlip>
        <a:defRPr sz="2400" b="1">
          <a:solidFill>
            <a:schemeClr val="tx1"/>
          </a:solidFill>
          <a:latin typeface="Arial" charset="0"/>
          <a:ea typeface="Myriad Pro" pitchFamily="34" charset="0"/>
          <a:cs typeface="Myriad Pro" pitchFamily="34" charset="0"/>
        </a:defRPr>
      </a:lvl1pPr>
      <a:lvl2pPr marL="742950" indent="-285750" algn="l" rtl="0" eaLnBrk="0" fontAlgn="base" hangingPunct="0">
        <a:spcBef>
          <a:spcPct val="20000"/>
        </a:spcBef>
        <a:spcAft>
          <a:spcPct val="0"/>
        </a:spcAft>
        <a:buBlip>
          <a:blip r:embed="rId16"/>
        </a:buBlip>
        <a:defRPr sz="2000">
          <a:solidFill>
            <a:schemeClr val="tx1"/>
          </a:solidFill>
          <a:latin typeface="Arial" charset="0"/>
          <a:ea typeface="Myriad Pro" pitchFamily="34" charset="0"/>
          <a:cs typeface="Myriad Pro" pitchFamily="34" charset="0"/>
        </a:defRPr>
      </a:lvl2pPr>
      <a:lvl3pPr marL="1143000" indent="-228600" algn="l" rtl="0" eaLnBrk="0" fontAlgn="base" hangingPunct="0">
        <a:spcBef>
          <a:spcPct val="20000"/>
        </a:spcBef>
        <a:spcAft>
          <a:spcPct val="0"/>
        </a:spcAft>
        <a:buBlip>
          <a:blip r:embed="rId17"/>
        </a:buBlip>
        <a:defRPr sz="2000">
          <a:solidFill>
            <a:schemeClr val="tx1"/>
          </a:solidFill>
          <a:latin typeface="Arial" charset="0"/>
          <a:ea typeface="Myriad Pro" pitchFamily="34" charset="0"/>
          <a:cs typeface="Myriad Pro" pitchFamily="34" charset="0"/>
        </a:defRPr>
      </a:lvl3pPr>
      <a:lvl4pPr marL="1600200" indent="-228600" algn="l" rtl="0" eaLnBrk="0" fontAlgn="base" hangingPunct="0">
        <a:spcBef>
          <a:spcPct val="20000"/>
        </a:spcBef>
        <a:spcAft>
          <a:spcPct val="0"/>
        </a:spcAft>
        <a:buChar char="–"/>
        <a:defRPr sz="2000">
          <a:solidFill>
            <a:schemeClr val="tx1"/>
          </a:solidFill>
          <a:latin typeface="Arial" charset="0"/>
          <a:ea typeface="Myriad Pro" pitchFamily="34" charset="0"/>
          <a:cs typeface="Myriad Pro" pitchFamily="34" charset="0"/>
        </a:defRPr>
      </a:lvl4pPr>
      <a:lvl5pPr marL="2057400" indent="-228600" algn="l" rtl="0" eaLnBrk="0" fontAlgn="base" hangingPunct="0">
        <a:spcBef>
          <a:spcPct val="20000"/>
        </a:spcBef>
        <a:spcAft>
          <a:spcPct val="0"/>
        </a:spcAft>
        <a:buChar char="»"/>
        <a:defRPr sz="2000">
          <a:solidFill>
            <a:schemeClr val="tx1"/>
          </a:solidFill>
          <a:latin typeface="Arial" charset="0"/>
          <a:ea typeface="Myriad Pro" pitchFamily="34" charset="0"/>
          <a:cs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header3"/>
          <p:cNvPicPr>
            <a:picLocks noChangeAspect="1" noChangeArrowheads="1"/>
          </p:cNvPicPr>
          <p:nvPr/>
        </p:nvPicPr>
        <p:blipFill>
          <a:blip r:embed="rId13" cstate="print"/>
          <a:srcRect/>
          <a:stretch>
            <a:fillRect/>
          </a:stretch>
        </p:blipFill>
        <p:spPr bwMode="auto">
          <a:xfrm>
            <a:off x="0" y="0"/>
            <a:ext cx="9144000" cy="885825"/>
          </a:xfrm>
          <a:prstGeom prst="rect">
            <a:avLst/>
          </a:prstGeom>
          <a:noFill/>
          <a:ln w="9525">
            <a:noFill/>
            <a:miter lim="800000"/>
            <a:headEnd/>
            <a:tailEnd/>
          </a:ln>
        </p:spPr>
      </p:pic>
      <p:sp>
        <p:nvSpPr>
          <p:cNvPr id="2051" name="Rectangle 3"/>
          <p:cNvSpPr>
            <a:spLocks noGrp="1" noChangeArrowheads="1"/>
          </p:cNvSpPr>
          <p:nvPr>
            <p:ph type="title"/>
          </p:nvPr>
        </p:nvSpPr>
        <p:spPr bwMode="auto">
          <a:xfrm>
            <a:off x="0" y="-26988"/>
            <a:ext cx="9144000" cy="906463"/>
          </a:xfrm>
          <a:prstGeom prst="rect">
            <a:avLst/>
          </a:prstGeom>
          <a:noFill/>
          <a:ln w="9525">
            <a:noFill/>
            <a:miter lim="800000"/>
            <a:headEnd/>
            <a:tailEnd/>
          </a:ln>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2052" name="Rectangle 4"/>
          <p:cNvSpPr>
            <a:spLocks noGrp="1" noChangeArrowheads="1"/>
          </p:cNvSpPr>
          <p:nvPr>
            <p:ph type="body" idx="1"/>
          </p:nvPr>
        </p:nvSpPr>
        <p:spPr bwMode="auto">
          <a:xfrm>
            <a:off x="0" y="906463"/>
            <a:ext cx="9144000" cy="5473700"/>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101381" name="Text Box 5"/>
          <p:cNvSpPr txBox="1">
            <a:spLocks noChangeArrowheads="1"/>
          </p:cNvSpPr>
          <p:nvPr/>
        </p:nvSpPr>
        <p:spPr bwMode="auto">
          <a:xfrm>
            <a:off x="87313" y="6527800"/>
            <a:ext cx="2995612" cy="215900"/>
          </a:xfrm>
          <a:prstGeom prst="rect">
            <a:avLst/>
          </a:prstGeom>
          <a:noFill/>
          <a:ln w="9525">
            <a:noFill/>
            <a:miter lim="800000"/>
            <a:headEnd/>
            <a:tailEnd/>
          </a:ln>
          <a:effectLst/>
        </p:spPr>
        <p:txBody>
          <a:bodyPr wrap="none">
            <a:spAutoFit/>
          </a:bodyPr>
          <a:lstStyle/>
          <a:p>
            <a:pPr>
              <a:defRPr/>
            </a:pPr>
            <a:r>
              <a:rPr lang="en-US" sz="800" dirty="0">
                <a:solidFill>
                  <a:schemeClr val="bg2"/>
                </a:solidFill>
                <a:latin typeface="Myriad Pro" pitchFamily="34" charset="0"/>
                <a:cs typeface="Arial" charset="0"/>
              </a:rPr>
              <a:t>© Copyright Digiplug 2010 – Digiplug Confidential Information</a:t>
            </a:r>
          </a:p>
        </p:txBody>
      </p:sp>
      <p:pic>
        <p:nvPicPr>
          <p:cNvPr id="2054" name="Picture 6" descr="logo-nobaseline"/>
          <p:cNvPicPr>
            <a:picLocks noChangeAspect="1" noChangeArrowheads="1"/>
          </p:cNvPicPr>
          <p:nvPr/>
        </p:nvPicPr>
        <p:blipFill>
          <a:blip r:embed="rId14" cstate="print"/>
          <a:srcRect/>
          <a:stretch>
            <a:fillRect/>
          </a:stretch>
        </p:blipFill>
        <p:spPr bwMode="auto">
          <a:xfrm>
            <a:off x="7596188" y="6254750"/>
            <a:ext cx="1547812" cy="603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645" r:id="rId1"/>
    <p:sldLayoutId id="2147486542" r:id="rId2"/>
    <p:sldLayoutId id="2147486543" r:id="rId3"/>
    <p:sldLayoutId id="2147486544" r:id="rId4"/>
    <p:sldLayoutId id="2147486545" r:id="rId5"/>
    <p:sldLayoutId id="2147486546" r:id="rId6"/>
    <p:sldLayoutId id="2147486547" r:id="rId7"/>
    <p:sldLayoutId id="2147486548" r:id="rId8"/>
    <p:sldLayoutId id="2147486549" r:id="rId9"/>
    <p:sldLayoutId id="2147486550" r:id="rId10"/>
    <p:sldLayoutId id="2147486551" r:id="rId11"/>
  </p:sldLayoutIdLst>
  <p:transition>
    <p:fade thruBlk="1"/>
  </p:transition>
  <p:hf hdr="0" ftr="0" dt="0"/>
  <p:txStyles>
    <p:titleStyle>
      <a:lvl1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1pPr>
      <a:lvl2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2pPr>
      <a:lvl3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3pPr>
      <a:lvl4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4pPr>
      <a:lvl5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5pPr>
      <a:lvl6pPr marL="457200" algn="l" rtl="0" fontAlgn="base">
        <a:spcBef>
          <a:spcPct val="0"/>
        </a:spcBef>
        <a:spcAft>
          <a:spcPct val="0"/>
        </a:spcAft>
        <a:defRPr sz="2400">
          <a:solidFill>
            <a:schemeClr val="bg1"/>
          </a:solidFill>
          <a:latin typeface="Myriad Pro" pitchFamily="34" charset="0"/>
          <a:cs typeface="Arial" charset="0"/>
        </a:defRPr>
      </a:lvl6pPr>
      <a:lvl7pPr marL="914400" algn="l" rtl="0" fontAlgn="base">
        <a:spcBef>
          <a:spcPct val="0"/>
        </a:spcBef>
        <a:spcAft>
          <a:spcPct val="0"/>
        </a:spcAft>
        <a:defRPr sz="2400">
          <a:solidFill>
            <a:schemeClr val="bg1"/>
          </a:solidFill>
          <a:latin typeface="Myriad Pro" pitchFamily="34" charset="0"/>
          <a:cs typeface="Arial" charset="0"/>
        </a:defRPr>
      </a:lvl7pPr>
      <a:lvl8pPr marL="1371600" algn="l" rtl="0" fontAlgn="base">
        <a:spcBef>
          <a:spcPct val="0"/>
        </a:spcBef>
        <a:spcAft>
          <a:spcPct val="0"/>
        </a:spcAft>
        <a:defRPr sz="2400">
          <a:solidFill>
            <a:schemeClr val="bg1"/>
          </a:solidFill>
          <a:latin typeface="Myriad Pro" pitchFamily="34" charset="0"/>
          <a:cs typeface="Arial" charset="0"/>
        </a:defRPr>
      </a:lvl8pPr>
      <a:lvl9pPr marL="1828800" algn="l" rtl="0" fontAlgn="base">
        <a:spcBef>
          <a:spcPct val="0"/>
        </a:spcBef>
        <a:spcAft>
          <a:spcPct val="0"/>
        </a:spcAft>
        <a:defRPr sz="2400">
          <a:solidFill>
            <a:schemeClr val="bg1"/>
          </a:solidFill>
          <a:latin typeface="Myriad Pro" pitchFamily="34" charset="0"/>
          <a:cs typeface="Arial" charset="0"/>
        </a:defRPr>
      </a:lvl9pPr>
    </p:titleStyle>
    <p:bodyStyle>
      <a:lvl1pPr marL="342900" indent="-342900" algn="l" rtl="0" eaLnBrk="0" fontAlgn="base" hangingPunct="0">
        <a:spcBef>
          <a:spcPct val="20000"/>
        </a:spcBef>
        <a:spcAft>
          <a:spcPct val="0"/>
        </a:spcAft>
        <a:buBlip>
          <a:blip r:embed="rId15"/>
        </a:buBlip>
        <a:defRPr sz="2400" b="1">
          <a:solidFill>
            <a:srgbClr val="00AEEF"/>
          </a:solidFill>
          <a:latin typeface="Arial" charset="0"/>
          <a:ea typeface="Myriad Pro" pitchFamily="34" charset="0"/>
          <a:cs typeface="Myriad Pro" pitchFamily="34" charset="0"/>
        </a:defRPr>
      </a:lvl1pPr>
      <a:lvl2pPr marL="742950" indent="-285750" algn="l" rtl="0" eaLnBrk="0" fontAlgn="base" hangingPunct="0">
        <a:spcBef>
          <a:spcPct val="20000"/>
        </a:spcBef>
        <a:spcAft>
          <a:spcPct val="0"/>
        </a:spcAft>
        <a:buBlip>
          <a:blip r:embed="rId16"/>
        </a:buBlip>
        <a:defRPr sz="2000">
          <a:solidFill>
            <a:schemeClr val="tx1"/>
          </a:solidFill>
          <a:latin typeface="Arial" charset="0"/>
          <a:ea typeface="Myriad Pro" pitchFamily="34" charset="0"/>
          <a:cs typeface="Myriad Pro" pitchFamily="34" charset="0"/>
        </a:defRPr>
      </a:lvl2pPr>
      <a:lvl3pPr marL="1143000" indent="-228600" algn="l" rtl="0" eaLnBrk="0" fontAlgn="base" hangingPunct="0">
        <a:spcBef>
          <a:spcPct val="20000"/>
        </a:spcBef>
        <a:spcAft>
          <a:spcPct val="0"/>
        </a:spcAft>
        <a:buBlip>
          <a:blip r:embed="rId17"/>
        </a:buBlip>
        <a:defRPr sz="2000">
          <a:solidFill>
            <a:schemeClr val="tx1"/>
          </a:solidFill>
          <a:latin typeface="Arial" charset="0"/>
          <a:ea typeface="Myriad Pro" pitchFamily="34" charset="0"/>
          <a:cs typeface="Myriad Pro" pitchFamily="34" charset="0"/>
        </a:defRPr>
      </a:lvl3pPr>
      <a:lvl4pPr marL="1600200" indent="-228600" algn="l" rtl="0" eaLnBrk="0" fontAlgn="base" hangingPunct="0">
        <a:spcBef>
          <a:spcPct val="20000"/>
        </a:spcBef>
        <a:spcAft>
          <a:spcPct val="0"/>
        </a:spcAft>
        <a:buChar char="–"/>
        <a:defRPr sz="2000">
          <a:solidFill>
            <a:schemeClr val="tx1"/>
          </a:solidFill>
          <a:latin typeface="Arial" charset="0"/>
          <a:ea typeface="Myriad Pro" pitchFamily="34" charset="0"/>
          <a:cs typeface="Myriad Pro" pitchFamily="34" charset="0"/>
        </a:defRPr>
      </a:lvl4pPr>
      <a:lvl5pPr marL="2057400" indent="-228600" algn="l" rtl="0" eaLnBrk="0" fontAlgn="base" hangingPunct="0">
        <a:spcBef>
          <a:spcPct val="20000"/>
        </a:spcBef>
        <a:spcAft>
          <a:spcPct val="0"/>
        </a:spcAft>
        <a:buChar char="»"/>
        <a:defRPr sz="2000">
          <a:solidFill>
            <a:schemeClr val="tx1"/>
          </a:solidFill>
          <a:latin typeface="Arial" charset="0"/>
          <a:ea typeface="Myriad Pro" pitchFamily="34" charset="0"/>
          <a:cs typeface="Myriad Pro" pitchFamily="34" charset="0"/>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header3"/>
          <p:cNvPicPr>
            <a:picLocks noChangeAspect="1" noChangeArrowheads="1"/>
          </p:cNvPicPr>
          <p:nvPr/>
        </p:nvPicPr>
        <p:blipFill>
          <a:blip r:embed="rId13" cstate="print"/>
          <a:srcRect/>
          <a:stretch>
            <a:fillRect/>
          </a:stretch>
        </p:blipFill>
        <p:spPr bwMode="auto">
          <a:xfrm>
            <a:off x="0" y="0"/>
            <a:ext cx="9144000" cy="885825"/>
          </a:xfrm>
          <a:prstGeom prst="rect">
            <a:avLst/>
          </a:prstGeom>
          <a:noFill/>
          <a:ln w="9525">
            <a:noFill/>
            <a:miter lim="800000"/>
            <a:headEnd/>
            <a:tailEnd/>
          </a:ln>
        </p:spPr>
      </p:pic>
      <p:sp>
        <p:nvSpPr>
          <p:cNvPr id="3075" name="Rectangle 3"/>
          <p:cNvSpPr>
            <a:spLocks noGrp="1" noChangeArrowheads="1"/>
          </p:cNvSpPr>
          <p:nvPr>
            <p:ph type="title"/>
          </p:nvPr>
        </p:nvSpPr>
        <p:spPr bwMode="auto">
          <a:xfrm>
            <a:off x="0" y="0"/>
            <a:ext cx="9144000" cy="908050"/>
          </a:xfrm>
          <a:prstGeom prst="rect">
            <a:avLst/>
          </a:prstGeom>
          <a:noFill/>
          <a:ln w="9525">
            <a:noFill/>
            <a:miter lim="800000"/>
            <a:headEnd/>
            <a:tailEnd/>
          </a:ln>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3076" name="Rectangle 4"/>
          <p:cNvSpPr>
            <a:spLocks noGrp="1" noChangeArrowheads="1"/>
          </p:cNvSpPr>
          <p:nvPr>
            <p:ph type="body" idx="1"/>
          </p:nvPr>
        </p:nvSpPr>
        <p:spPr bwMode="auto">
          <a:xfrm>
            <a:off x="0" y="908050"/>
            <a:ext cx="9144000" cy="5473700"/>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123909" name="Text Box 5"/>
          <p:cNvSpPr txBox="1">
            <a:spLocks noChangeArrowheads="1"/>
          </p:cNvSpPr>
          <p:nvPr/>
        </p:nvSpPr>
        <p:spPr bwMode="auto">
          <a:xfrm>
            <a:off x="87313" y="6527800"/>
            <a:ext cx="2995612" cy="215900"/>
          </a:xfrm>
          <a:prstGeom prst="rect">
            <a:avLst/>
          </a:prstGeom>
          <a:noFill/>
          <a:ln w="9525">
            <a:noFill/>
            <a:miter lim="800000"/>
            <a:headEnd/>
            <a:tailEnd/>
          </a:ln>
          <a:effectLst/>
        </p:spPr>
        <p:txBody>
          <a:bodyPr wrap="none">
            <a:spAutoFit/>
          </a:bodyPr>
          <a:lstStyle/>
          <a:p>
            <a:pPr>
              <a:defRPr/>
            </a:pPr>
            <a:r>
              <a:rPr lang="en-US" sz="800" dirty="0">
                <a:solidFill>
                  <a:schemeClr val="bg2"/>
                </a:solidFill>
                <a:latin typeface="Myriad Pro" pitchFamily="34" charset="0"/>
                <a:cs typeface="Arial" charset="0"/>
              </a:rPr>
              <a:t>© Copyright Digiplug 2010 – Digiplug Confidential Information</a:t>
            </a:r>
          </a:p>
        </p:txBody>
      </p:sp>
      <p:pic>
        <p:nvPicPr>
          <p:cNvPr id="3078" name="Picture 6" descr="logo-nobaseline"/>
          <p:cNvPicPr>
            <a:picLocks noChangeAspect="1" noChangeArrowheads="1"/>
          </p:cNvPicPr>
          <p:nvPr/>
        </p:nvPicPr>
        <p:blipFill>
          <a:blip r:embed="rId14" cstate="print"/>
          <a:srcRect/>
          <a:stretch>
            <a:fillRect/>
          </a:stretch>
        </p:blipFill>
        <p:spPr bwMode="auto">
          <a:xfrm>
            <a:off x="7596188" y="6254750"/>
            <a:ext cx="1547812" cy="603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646" r:id="rId1"/>
    <p:sldLayoutId id="2147486552" r:id="rId2"/>
    <p:sldLayoutId id="2147486553" r:id="rId3"/>
    <p:sldLayoutId id="2147486554" r:id="rId4"/>
    <p:sldLayoutId id="2147486555" r:id="rId5"/>
    <p:sldLayoutId id="2147486556" r:id="rId6"/>
    <p:sldLayoutId id="2147486557" r:id="rId7"/>
    <p:sldLayoutId id="2147486558" r:id="rId8"/>
    <p:sldLayoutId id="2147486559" r:id="rId9"/>
    <p:sldLayoutId id="2147486560" r:id="rId10"/>
    <p:sldLayoutId id="2147486561" r:id="rId11"/>
  </p:sldLayoutIdLst>
  <p:transition>
    <p:fade thruBlk="1"/>
  </p:transition>
  <p:hf hdr="0" ftr="0" dt="0"/>
  <p:txStyles>
    <p:titleStyle>
      <a:lvl1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1pPr>
      <a:lvl2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2pPr>
      <a:lvl3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3pPr>
      <a:lvl4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4pPr>
      <a:lvl5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5pPr>
      <a:lvl6pPr marL="457200" algn="l" rtl="0" fontAlgn="base">
        <a:spcBef>
          <a:spcPct val="0"/>
        </a:spcBef>
        <a:spcAft>
          <a:spcPct val="0"/>
        </a:spcAft>
        <a:defRPr sz="2400">
          <a:solidFill>
            <a:schemeClr val="bg1"/>
          </a:solidFill>
          <a:latin typeface="Myriad Pro" pitchFamily="34" charset="0"/>
          <a:cs typeface="Arial" charset="0"/>
        </a:defRPr>
      </a:lvl6pPr>
      <a:lvl7pPr marL="914400" algn="l" rtl="0" fontAlgn="base">
        <a:spcBef>
          <a:spcPct val="0"/>
        </a:spcBef>
        <a:spcAft>
          <a:spcPct val="0"/>
        </a:spcAft>
        <a:defRPr sz="2400">
          <a:solidFill>
            <a:schemeClr val="bg1"/>
          </a:solidFill>
          <a:latin typeface="Myriad Pro" pitchFamily="34" charset="0"/>
          <a:cs typeface="Arial" charset="0"/>
        </a:defRPr>
      </a:lvl7pPr>
      <a:lvl8pPr marL="1371600" algn="l" rtl="0" fontAlgn="base">
        <a:spcBef>
          <a:spcPct val="0"/>
        </a:spcBef>
        <a:spcAft>
          <a:spcPct val="0"/>
        </a:spcAft>
        <a:defRPr sz="2400">
          <a:solidFill>
            <a:schemeClr val="bg1"/>
          </a:solidFill>
          <a:latin typeface="Myriad Pro" pitchFamily="34" charset="0"/>
          <a:cs typeface="Arial" charset="0"/>
        </a:defRPr>
      </a:lvl8pPr>
      <a:lvl9pPr marL="1828800" algn="l" rtl="0" fontAlgn="base">
        <a:spcBef>
          <a:spcPct val="0"/>
        </a:spcBef>
        <a:spcAft>
          <a:spcPct val="0"/>
        </a:spcAft>
        <a:defRPr sz="2400">
          <a:solidFill>
            <a:schemeClr val="bg1"/>
          </a:solidFill>
          <a:latin typeface="Myriad Pro" pitchFamily="34" charset="0"/>
          <a:cs typeface="Arial" charset="0"/>
        </a:defRPr>
      </a:lvl9pPr>
    </p:titleStyle>
    <p:bodyStyle>
      <a:lvl1pPr marL="342900" indent="-342900" algn="l" rtl="0" eaLnBrk="0" fontAlgn="base" hangingPunct="0">
        <a:spcBef>
          <a:spcPct val="20000"/>
        </a:spcBef>
        <a:spcAft>
          <a:spcPct val="0"/>
        </a:spcAft>
        <a:buBlip>
          <a:blip r:embed="rId15"/>
        </a:buBlip>
        <a:defRPr sz="2400" b="1">
          <a:solidFill>
            <a:schemeClr val="tx1"/>
          </a:solidFill>
          <a:latin typeface="Arial" charset="0"/>
          <a:ea typeface="Myriad Pro" pitchFamily="34" charset="0"/>
          <a:cs typeface="Myriad Pro" pitchFamily="34" charset="0"/>
        </a:defRPr>
      </a:lvl1pPr>
      <a:lvl2pPr marL="742950" indent="-285750" algn="l" rtl="0" eaLnBrk="0" fontAlgn="base" hangingPunct="0">
        <a:spcBef>
          <a:spcPct val="20000"/>
        </a:spcBef>
        <a:spcAft>
          <a:spcPct val="0"/>
        </a:spcAft>
        <a:buBlip>
          <a:blip r:embed="rId16"/>
        </a:buBlip>
        <a:defRPr sz="2000">
          <a:solidFill>
            <a:schemeClr val="tx1"/>
          </a:solidFill>
          <a:latin typeface="Arial" charset="0"/>
          <a:ea typeface="Myriad Pro" pitchFamily="34" charset="0"/>
          <a:cs typeface="Myriad Pro" pitchFamily="34" charset="0"/>
        </a:defRPr>
      </a:lvl2pPr>
      <a:lvl3pPr marL="1143000" indent="-228600" algn="l" rtl="0" eaLnBrk="0" fontAlgn="base" hangingPunct="0">
        <a:spcBef>
          <a:spcPct val="20000"/>
        </a:spcBef>
        <a:spcAft>
          <a:spcPct val="0"/>
        </a:spcAft>
        <a:buBlip>
          <a:blip r:embed="rId17"/>
        </a:buBlip>
        <a:defRPr sz="2000">
          <a:solidFill>
            <a:schemeClr val="tx1"/>
          </a:solidFill>
          <a:latin typeface="Arial" charset="0"/>
          <a:ea typeface="Myriad Pro" pitchFamily="34" charset="0"/>
          <a:cs typeface="Myriad Pro" pitchFamily="34" charset="0"/>
        </a:defRPr>
      </a:lvl3pPr>
      <a:lvl4pPr marL="1600200" indent="-228600" algn="l" rtl="0" eaLnBrk="0" fontAlgn="base" hangingPunct="0">
        <a:spcBef>
          <a:spcPct val="20000"/>
        </a:spcBef>
        <a:spcAft>
          <a:spcPct val="0"/>
        </a:spcAft>
        <a:buChar char="–"/>
        <a:defRPr sz="2000">
          <a:solidFill>
            <a:schemeClr val="tx1"/>
          </a:solidFill>
          <a:latin typeface="Arial" charset="0"/>
          <a:ea typeface="Myriad Pro" pitchFamily="34" charset="0"/>
          <a:cs typeface="Myriad Pro" pitchFamily="34" charset="0"/>
        </a:defRPr>
      </a:lvl4pPr>
      <a:lvl5pPr marL="2057400" indent="-228600" algn="l" rtl="0" eaLnBrk="0" fontAlgn="base" hangingPunct="0">
        <a:spcBef>
          <a:spcPct val="20000"/>
        </a:spcBef>
        <a:spcAft>
          <a:spcPct val="0"/>
        </a:spcAft>
        <a:buChar char="»"/>
        <a:defRPr sz="2000">
          <a:solidFill>
            <a:schemeClr val="tx1"/>
          </a:solidFill>
          <a:latin typeface="Arial" charset="0"/>
          <a:ea typeface="Myriad Pro" pitchFamily="34" charset="0"/>
          <a:cs typeface="Myriad Pro" pitchFamily="34" charset="0"/>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header3"/>
          <p:cNvPicPr>
            <a:picLocks noChangeAspect="1" noChangeArrowheads="1"/>
          </p:cNvPicPr>
          <p:nvPr/>
        </p:nvPicPr>
        <p:blipFill>
          <a:blip r:embed="rId19" cstate="print"/>
          <a:srcRect/>
          <a:stretch>
            <a:fillRect/>
          </a:stretch>
        </p:blipFill>
        <p:spPr bwMode="auto">
          <a:xfrm>
            <a:off x="0" y="0"/>
            <a:ext cx="9144000" cy="885825"/>
          </a:xfrm>
          <a:prstGeom prst="rect">
            <a:avLst/>
          </a:prstGeom>
          <a:noFill/>
          <a:ln w="9525">
            <a:noFill/>
            <a:miter lim="800000"/>
            <a:headEnd/>
            <a:tailEnd/>
          </a:ln>
        </p:spPr>
      </p:pic>
      <p:sp>
        <p:nvSpPr>
          <p:cNvPr id="4099" name="Rectangle 3"/>
          <p:cNvSpPr>
            <a:spLocks noGrp="1" noChangeArrowheads="1"/>
          </p:cNvSpPr>
          <p:nvPr>
            <p:ph type="title"/>
          </p:nvPr>
        </p:nvSpPr>
        <p:spPr bwMode="auto">
          <a:xfrm>
            <a:off x="0" y="0"/>
            <a:ext cx="9144000" cy="908050"/>
          </a:xfrm>
          <a:prstGeom prst="rect">
            <a:avLst/>
          </a:prstGeom>
          <a:noFill/>
          <a:ln w="9525">
            <a:noFill/>
            <a:miter lim="800000"/>
            <a:headEnd/>
            <a:tailEnd/>
          </a:ln>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4100" name="Rectangle 4"/>
          <p:cNvSpPr>
            <a:spLocks noGrp="1" noChangeArrowheads="1"/>
          </p:cNvSpPr>
          <p:nvPr>
            <p:ph type="body" idx="1"/>
          </p:nvPr>
        </p:nvSpPr>
        <p:spPr bwMode="auto">
          <a:xfrm>
            <a:off x="0" y="908050"/>
            <a:ext cx="9144000" cy="5473700"/>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8197" name="Text Box 5"/>
          <p:cNvSpPr txBox="1">
            <a:spLocks noChangeArrowheads="1"/>
          </p:cNvSpPr>
          <p:nvPr/>
        </p:nvSpPr>
        <p:spPr bwMode="auto">
          <a:xfrm>
            <a:off x="87313" y="6527800"/>
            <a:ext cx="3025775" cy="215900"/>
          </a:xfrm>
          <a:prstGeom prst="rect">
            <a:avLst/>
          </a:prstGeom>
          <a:noFill/>
          <a:ln w="9525">
            <a:noFill/>
            <a:miter lim="800000"/>
            <a:headEnd/>
            <a:tailEnd/>
          </a:ln>
          <a:effectLst/>
        </p:spPr>
        <p:txBody>
          <a:bodyPr wrap="none">
            <a:spAutoFit/>
          </a:bodyPr>
          <a:lstStyle/>
          <a:p>
            <a:pPr>
              <a:defRPr/>
            </a:pPr>
            <a:r>
              <a:rPr lang="en-US" sz="800" dirty="0">
                <a:solidFill>
                  <a:srgbClr val="808080"/>
                </a:solidFill>
                <a:latin typeface="Myriad Pro" pitchFamily="34" charset="0"/>
              </a:rPr>
              <a:t>© Copyright Digiplug 2010 – Digiplug Confidential Information</a:t>
            </a:r>
          </a:p>
        </p:txBody>
      </p:sp>
      <p:pic>
        <p:nvPicPr>
          <p:cNvPr id="4102" name="Picture 6" descr="logo-nobaseline"/>
          <p:cNvPicPr>
            <a:picLocks noChangeAspect="1" noChangeArrowheads="1"/>
          </p:cNvPicPr>
          <p:nvPr/>
        </p:nvPicPr>
        <p:blipFill>
          <a:blip r:embed="rId20" cstate="print"/>
          <a:srcRect/>
          <a:stretch>
            <a:fillRect/>
          </a:stretch>
        </p:blipFill>
        <p:spPr bwMode="auto">
          <a:xfrm>
            <a:off x="7596188" y="6254750"/>
            <a:ext cx="1547812" cy="603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647" r:id="rId1"/>
    <p:sldLayoutId id="2147486562" r:id="rId2"/>
    <p:sldLayoutId id="2147486563" r:id="rId3"/>
    <p:sldLayoutId id="2147486564" r:id="rId4"/>
    <p:sldLayoutId id="2147486565" r:id="rId5"/>
    <p:sldLayoutId id="2147486566" r:id="rId6"/>
    <p:sldLayoutId id="2147486567" r:id="rId7"/>
    <p:sldLayoutId id="2147486568" r:id="rId8"/>
    <p:sldLayoutId id="2147486569" r:id="rId9"/>
    <p:sldLayoutId id="2147486570" r:id="rId10"/>
    <p:sldLayoutId id="2147486571" r:id="rId11"/>
    <p:sldLayoutId id="2147486572" r:id="rId12"/>
    <p:sldLayoutId id="2147486573" r:id="rId13"/>
    <p:sldLayoutId id="2147486574" r:id="rId14"/>
    <p:sldLayoutId id="2147486575" r:id="rId15"/>
    <p:sldLayoutId id="2147486576" r:id="rId16"/>
    <p:sldLayoutId id="2147486577" r:id="rId17"/>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pitchFamily="34" charset="0"/>
        </a:defRPr>
      </a:lvl2pPr>
      <a:lvl3pPr algn="l" rtl="0" eaLnBrk="0" fontAlgn="base" hangingPunct="0">
        <a:spcBef>
          <a:spcPct val="0"/>
        </a:spcBef>
        <a:spcAft>
          <a:spcPct val="0"/>
        </a:spcAft>
        <a:defRPr sz="2400">
          <a:solidFill>
            <a:schemeClr val="bg1"/>
          </a:solidFill>
          <a:latin typeface="Myriad Pro" pitchFamily="34" charset="0"/>
          <a:cs typeface="Arial" pitchFamily="34" charset="0"/>
        </a:defRPr>
      </a:lvl3pPr>
      <a:lvl4pPr algn="l" rtl="0" eaLnBrk="0" fontAlgn="base" hangingPunct="0">
        <a:spcBef>
          <a:spcPct val="0"/>
        </a:spcBef>
        <a:spcAft>
          <a:spcPct val="0"/>
        </a:spcAft>
        <a:defRPr sz="2400">
          <a:solidFill>
            <a:schemeClr val="bg1"/>
          </a:solidFill>
          <a:latin typeface="Myriad Pro" pitchFamily="34" charset="0"/>
          <a:cs typeface="Arial" pitchFamily="34" charset="0"/>
        </a:defRPr>
      </a:lvl4pPr>
      <a:lvl5pPr algn="l" rtl="0" eaLnBrk="0" fontAlgn="base" hangingPunct="0">
        <a:spcBef>
          <a:spcPct val="0"/>
        </a:spcBef>
        <a:spcAft>
          <a:spcPct val="0"/>
        </a:spcAft>
        <a:defRPr sz="2400">
          <a:solidFill>
            <a:schemeClr val="bg1"/>
          </a:solidFill>
          <a:latin typeface="Myriad Pro" pitchFamily="34" charset="0"/>
          <a:cs typeface="Arial" pitchFamily="34" charset="0"/>
        </a:defRPr>
      </a:lvl5pPr>
      <a:lvl6pPr marL="457200" algn="l" rtl="0" fontAlgn="base">
        <a:spcBef>
          <a:spcPct val="0"/>
        </a:spcBef>
        <a:spcAft>
          <a:spcPct val="0"/>
        </a:spcAft>
        <a:defRPr sz="2400">
          <a:solidFill>
            <a:schemeClr val="bg1"/>
          </a:solidFill>
          <a:latin typeface="Myriad Pro" pitchFamily="34" charset="0"/>
          <a:cs typeface="Arial" pitchFamily="34" charset="0"/>
        </a:defRPr>
      </a:lvl6pPr>
      <a:lvl7pPr marL="914400" algn="l" rtl="0" fontAlgn="base">
        <a:spcBef>
          <a:spcPct val="0"/>
        </a:spcBef>
        <a:spcAft>
          <a:spcPct val="0"/>
        </a:spcAft>
        <a:defRPr sz="2400">
          <a:solidFill>
            <a:schemeClr val="bg1"/>
          </a:solidFill>
          <a:latin typeface="Myriad Pro" pitchFamily="34" charset="0"/>
          <a:cs typeface="Arial" pitchFamily="34" charset="0"/>
        </a:defRPr>
      </a:lvl7pPr>
      <a:lvl8pPr marL="1371600" algn="l" rtl="0" fontAlgn="base">
        <a:spcBef>
          <a:spcPct val="0"/>
        </a:spcBef>
        <a:spcAft>
          <a:spcPct val="0"/>
        </a:spcAft>
        <a:defRPr sz="2400">
          <a:solidFill>
            <a:schemeClr val="bg1"/>
          </a:solidFill>
          <a:latin typeface="Myriad Pro" pitchFamily="34" charset="0"/>
          <a:cs typeface="Arial" pitchFamily="34" charset="0"/>
        </a:defRPr>
      </a:lvl8pPr>
      <a:lvl9pPr marL="1828800" algn="l" rtl="0" fontAlgn="base">
        <a:spcBef>
          <a:spcPct val="0"/>
        </a:spcBef>
        <a:spcAft>
          <a:spcPct val="0"/>
        </a:spcAft>
        <a:defRPr sz="2400">
          <a:solidFill>
            <a:schemeClr val="bg1"/>
          </a:solidFill>
          <a:latin typeface="Myriad Pro" pitchFamily="34" charset="0"/>
          <a:cs typeface="Arial" pitchFamily="34" charset="0"/>
        </a:defRPr>
      </a:lvl9pPr>
    </p:titleStyle>
    <p:bodyStyle>
      <a:lvl1pPr marL="342900" indent="-342900" algn="l" rtl="0" eaLnBrk="0" fontAlgn="base" hangingPunct="0">
        <a:spcBef>
          <a:spcPct val="20000"/>
        </a:spcBef>
        <a:spcAft>
          <a:spcPct val="0"/>
        </a:spcAft>
        <a:buBlip>
          <a:blip r:embed="rId21"/>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22"/>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23"/>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header3"/>
          <p:cNvPicPr>
            <a:picLocks noChangeAspect="1" noChangeArrowheads="1"/>
          </p:cNvPicPr>
          <p:nvPr/>
        </p:nvPicPr>
        <p:blipFill>
          <a:blip r:embed="rId13" cstate="print"/>
          <a:srcRect/>
          <a:stretch>
            <a:fillRect/>
          </a:stretch>
        </p:blipFill>
        <p:spPr bwMode="gray">
          <a:xfrm>
            <a:off x="0" y="0"/>
            <a:ext cx="9144000" cy="885825"/>
          </a:xfrm>
          <a:prstGeom prst="rect">
            <a:avLst/>
          </a:prstGeom>
          <a:noFill/>
          <a:ln w="9525">
            <a:noFill/>
            <a:miter lim="800000"/>
            <a:headEnd/>
            <a:tailEnd/>
          </a:ln>
        </p:spPr>
      </p:pic>
      <p:sp>
        <p:nvSpPr>
          <p:cNvPr id="5123" name="Rectangle 3"/>
          <p:cNvSpPr>
            <a:spLocks noGrp="1" noChangeArrowheads="1"/>
          </p:cNvSpPr>
          <p:nvPr>
            <p:ph type="title"/>
          </p:nvPr>
        </p:nvSpPr>
        <p:spPr bwMode="gray">
          <a:xfrm>
            <a:off x="0" y="0"/>
            <a:ext cx="9144000" cy="908050"/>
          </a:xfrm>
          <a:prstGeom prst="rect">
            <a:avLst/>
          </a:prstGeom>
          <a:noFill/>
          <a:ln w="9525">
            <a:noFill/>
            <a:miter lim="800000"/>
            <a:headEnd/>
            <a:tailEnd/>
          </a:ln>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5124" name="Rectangle 4"/>
          <p:cNvSpPr>
            <a:spLocks noGrp="1" noChangeArrowheads="1"/>
          </p:cNvSpPr>
          <p:nvPr>
            <p:ph type="body" idx="1"/>
          </p:nvPr>
        </p:nvSpPr>
        <p:spPr bwMode="gray">
          <a:xfrm>
            <a:off x="0" y="908050"/>
            <a:ext cx="9144000" cy="5473700"/>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123909" name="Text Box 5"/>
          <p:cNvSpPr txBox="1">
            <a:spLocks noChangeArrowheads="1"/>
          </p:cNvSpPr>
          <p:nvPr/>
        </p:nvSpPr>
        <p:spPr bwMode="gray">
          <a:xfrm>
            <a:off x="87313" y="6527800"/>
            <a:ext cx="2876550" cy="215900"/>
          </a:xfrm>
          <a:prstGeom prst="rect">
            <a:avLst/>
          </a:prstGeom>
          <a:noFill/>
          <a:ln w="9525">
            <a:noFill/>
            <a:miter lim="800000"/>
            <a:headEnd/>
            <a:tailEnd/>
          </a:ln>
          <a:effectLst/>
        </p:spPr>
        <p:txBody>
          <a:bodyPr wrap="none">
            <a:spAutoFit/>
          </a:bodyPr>
          <a:lstStyle/>
          <a:p>
            <a:pPr>
              <a:defRPr/>
            </a:pPr>
            <a:r>
              <a:rPr lang="en-US" sz="800" dirty="0">
                <a:solidFill>
                  <a:srgbClr val="808080"/>
                </a:solidFill>
                <a:latin typeface="Myriad Pro" pitchFamily="34" charset="0"/>
                <a:cs typeface="Arial" charset="0"/>
              </a:rPr>
              <a:t>© Copyright Digiplug 2008 – Digiplug Confidential Information</a:t>
            </a:r>
          </a:p>
        </p:txBody>
      </p:sp>
      <p:pic>
        <p:nvPicPr>
          <p:cNvPr id="5126" name="Picture 6" descr="logo-nobaseline"/>
          <p:cNvPicPr>
            <a:picLocks noChangeAspect="1" noChangeArrowheads="1"/>
          </p:cNvPicPr>
          <p:nvPr/>
        </p:nvPicPr>
        <p:blipFill>
          <a:blip r:embed="rId14" cstate="print"/>
          <a:srcRect/>
          <a:stretch>
            <a:fillRect/>
          </a:stretch>
        </p:blipFill>
        <p:spPr bwMode="gray">
          <a:xfrm>
            <a:off x="7596188" y="6254750"/>
            <a:ext cx="1547812" cy="603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648" r:id="rId1"/>
    <p:sldLayoutId id="2147486578" r:id="rId2"/>
    <p:sldLayoutId id="2147486579" r:id="rId3"/>
    <p:sldLayoutId id="2147486580" r:id="rId4"/>
    <p:sldLayoutId id="2147486581" r:id="rId5"/>
    <p:sldLayoutId id="2147486582" r:id="rId6"/>
    <p:sldLayoutId id="2147486583" r:id="rId7"/>
    <p:sldLayoutId id="2147486584" r:id="rId8"/>
    <p:sldLayoutId id="2147486585" r:id="rId9"/>
    <p:sldLayoutId id="2147486586" r:id="rId10"/>
    <p:sldLayoutId id="2147486587" r:id="rId11"/>
  </p:sldLayoutIdLst>
  <p:transition>
    <p:fade thruBlk="1"/>
  </p:transition>
  <p:hf hdr="0" ftr="0" dt="0"/>
  <p:txStyles>
    <p:titleStyle>
      <a:lvl1pPr algn="l" rtl="0" eaLnBrk="0" fontAlgn="base" hangingPunct="0">
        <a:spcBef>
          <a:spcPct val="0"/>
        </a:spcBef>
        <a:spcAft>
          <a:spcPct val="0"/>
        </a:spcAft>
        <a:defRPr sz="2400">
          <a:solidFill>
            <a:schemeClr val="bg1"/>
          </a:solidFill>
          <a:latin typeface="+mj-lt"/>
          <a:ea typeface="Arial" pitchFamily="-108" charset="0"/>
          <a:cs typeface="+mj-cs"/>
        </a:defRPr>
      </a:lvl1pPr>
      <a:lvl2pPr algn="l" rtl="0" eaLnBrk="0" fontAlgn="base" hangingPunct="0">
        <a:spcBef>
          <a:spcPct val="0"/>
        </a:spcBef>
        <a:spcAft>
          <a:spcPct val="0"/>
        </a:spcAft>
        <a:defRPr sz="2400">
          <a:solidFill>
            <a:schemeClr val="bg1"/>
          </a:solidFill>
          <a:latin typeface="Myriad Pro" pitchFamily="34" charset="0"/>
          <a:ea typeface="Arial" pitchFamily="-108" charset="0"/>
          <a:cs typeface="Arial" charset="0"/>
        </a:defRPr>
      </a:lvl2pPr>
      <a:lvl3pPr algn="l" rtl="0" eaLnBrk="0" fontAlgn="base" hangingPunct="0">
        <a:spcBef>
          <a:spcPct val="0"/>
        </a:spcBef>
        <a:spcAft>
          <a:spcPct val="0"/>
        </a:spcAft>
        <a:defRPr sz="2400">
          <a:solidFill>
            <a:schemeClr val="bg1"/>
          </a:solidFill>
          <a:latin typeface="Myriad Pro" pitchFamily="34" charset="0"/>
          <a:ea typeface="Arial" pitchFamily="-108" charset="0"/>
          <a:cs typeface="Arial" charset="0"/>
        </a:defRPr>
      </a:lvl3pPr>
      <a:lvl4pPr algn="l" rtl="0" eaLnBrk="0" fontAlgn="base" hangingPunct="0">
        <a:spcBef>
          <a:spcPct val="0"/>
        </a:spcBef>
        <a:spcAft>
          <a:spcPct val="0"/>
        </a:spcAft>
        <a:defRPr sz="2400">
          <a:solidFill>
            <a:schemeClr val="bg1"/>
          </a:solidFill>
          <a:latin typeface="Myriad Pro" pitchFamily="34" charset="0"/>
          <a:ea typeface="Arial" pitchFamily="-108" charset="0"/>
          <a:cs typeface="Arial" charset="0"/>
        </a:defRPr>
      </a:lvl4pPr>
      <a:lvl5pPr algn="l" rtl="0" eaLnBrk="0" fontAlgn="base" hangingPunct="0">
        <a:spcBef>
          <a:spcPct val="0"/>
        </a:spcBef>
        <a:spcAft>
          <a:spcPct val="0"/>
        </a:spcAft>
        <a:defRPr sz="2400">
          <a:solidFill>
            <a:schemeClr val="bg1"/>
          </a:solidFill>
          <a:latin typeface="Myriad Pro" pitchFamily="34" charset="0"/>
          <a:ea typeface="Arial" pitchFamily="-108" charset="0"/>
          <a:cs typeface="Arial" charset="0"/>
        </a:defRPr>
      </a:lvl5pPr>
      <a:lvl6pPr marL="457200" algn="l" rtl="0" fontAlgn="base">
        <a:spcBef>
          <a:spcPct val="0"/>
        </a:spcBef>
        <a:spcAft>
          <a:spcPct val="0"/>
        </a:spcAft>
        <a:defRPr sz="2400">
          <a:solidFill>
            <a:schemeClr val="bg1"/>
          </a:solidFill>
          <a:latin typeface="Myriad Pro" pitchFamily="34" charset="0"/>
          <a:cs typeface="Arial" charset="0"/>
        </a:defRPr>
      </a:lvl6pPr>
      <a:lvl7pPr marL="914400" algn="l" rtl="0" fontAlgn="base">
        <a:spcBef>
          <a:spcPct val="0"/>
        </a:spcBef>
        <a:spcAft>
          <a:spcPct val="0"/>
        </a:spcAft>
        <a:defRPr sz="2400">
          <a:solidFill>
            <a:schemeClr val="bg1"/>
          </a:solidFill>
          <a:latin typeface="Myriad Pro" pitchFamily="34" charset="0"/>
          <a:cs typeface="Arial" charset="0"/>
        </a:defRPr>
      </a:lvl7pPr>
      <a:lvl8pPr marL="1371600" algn="l" rtl="0" fontAlgn="base">
        <a:spcBef>
          <a:spcPct val="0"/>
        </a:spcBef>
        <a:spcAft>
          <a:spcPct val="0"/>
        </a:spcAft>
        <a:defRPr sz="2400">
          <a:solidFill>
            <a:schemeClr val="bg1"/>
          </a:solidFill>
          <a:latin typeface="Myriad Pro" pitchFamily="34" charset="0"/>
          <a:cs typeface="Arial" charset="0"/>
        </a:defRPr>
      </a:lvl8pPr>
      <a:lvl9pPr marL="1828800" algn="l" rtl="0" fontAlgn="base">
        <a:spcBef>
          <a:spcPct val="0"/>
        </a:spcBef>
        <a:spcAft>
          <a:spcPct val="0"/>
        </a:spcAft>
        <a:defRPr sz="2400">
          <a:solidFill>
            <a:schemeClr val="bg1"/>
          </a:solidFill>
          <a:latin typeface="Myriad Pro" pitchFamily="34" charset="0"/>
          <a:cs typeface="Arial" charset="0"/>
        </a:defRPr>
      </a:lvl9pPr>
    </p:titleStyle>
    <p:bodyStyle>
      <a:lvl1pPr marL="342900" indent="-342900" algn="l" rtl="0" eaLnBrk="0" fontAlgn="base" hangingPunct="0">
        <a:spcBef>
          <a:spcPct val="20000"/>
        </a:spcBef>
        <a:spcAft>
          <a:spcPct val="0"/>
        </a:spcAft>
        <a:buBlip>
          <a:blip r:embed="rId15"/>
        </a:buBlip>
        <a:defRPr sz="2400" b="1">
          <a:solidFill>
            <a:schemeClr val="tx1"/>
          </a:solidFill>
          <a:latin typeface="+mn-lt"/>
          <a:ea typeface="Arial" pitchFamily="-108" charset="0"/>
          <a:cs typeface="+mn-cs"/>
        </a:defRPr>
      </a:lvl1pPr>
      <a:lvl2pPr marL="742950" indent="-285750" algn="l" rtl="0" eaLnBrk="0" fontAlgn="base" hangingPunct="0">
        <a:spcBef>
          <a:spcPct val="20000"/>
        </a:spcBef>
        <a:spcAft>
          <a:spcPct val="0"/>
        </a:spcAft>
        <a:buBlip>
          <a:blip r:embed="rId16"/>
        </a:buBlip>
        <a:defRPr sz="2000">
          <a:solidFill>
            <a:schemeClr val="tx1"/>
          </a:solidFill>
          <a:latin typeface="+mn-lt"/>
          <a:ea typeface="Arial" pitchFamily="-108" charset="0"/>
          <a:cs typeface="+mn-cs"/>
        </a:defRPr>
      </a:lvl2pPr>
      <a:lvl3pPr marL="1143000" indent="-228600" algn="l" rtl="0" eaLnBrk="0" fontAlgn="base" hangingPunct="0">
        <a:spcBef>
          <a:spcPct val="20000"/>
        </a:spcBef>
        <a:spcAft>
          <a:spcPct val="0"/>
        </a:spcAft>
        <a:buBlip>
          <a:blip r:embed="rId17"/>
        </a:buBlip>
        <a:defRPr sz="2000">
          <a:solidFill>
            <a:schemeClr val="tx1"/>
          </a:solidFill>
          <a:latin typeface="+mn-lt"/>
          <a:ea typeface="Arial" pitchFamily="-108"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pitchFamily="-108"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pitchFamily="-108"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header3"/>
          <p:cNvPicPr>
            <a:picLocks noChangeAspect="1" noChangeArrowheads="1"/>
          </p:cNvPicPr>
          <p:nvPr/>
        </p:nvPicPr>
        <p:blipFill>
          <a:blip r:embed="rId16" cstate="print"/>
          <a:srcRect/>
          <a:stretch>
            <a:fillRect/>
          </a:stretch>
        </p:blipFill>
        <p:spPr bwMode="auto">
          <a:xfrm>
            <a:off x="0" y="0"/>
            <a:ext cx="9144000" cy="885825"/>
          </a:xfrm>
          <a:prstGeom prst="rect">
            <a:avLst/>
          </a:prstGeom>
          <a:noFill/>
          <a:ln w="9525">
            <a:noFill/>
            <a:miter lim="800000"/>
            <a:headEnd/>
            <a:tailEnd/>
          </a:ln>
        </p:spPr>
      </p:pic>
      <p:sp>
        <p:nvSpPr>
          <p:cNvPr id="6147" name="Rectangle 3"/>
          <p:cNvSpPr>
            <a:spLocks noGrp="1" noChangeArrowheads="1"/>
          </p:cNvSpPr>
          <p:nvPr>
            <p:ph type="title"/>
          </p:nvPr>
        </p:nvSpPr>
        <p:spPr bwMode="auto">
          <a:xfrm>
            <a:off x="0" y="0"/>
            <a:ext cx="9144000" cy="908050"/>
          </a:xfrm>
          <a:prstGeom prst="rect">
            <a:avLst/>
          </a:prstGeom>
          <a:noFill/>
          <a:ln w="9525">
            <a:noFill/>
            <a:miter lim="800000"/>
            <a:headEnd/>
            <a:tailEnd/>
          </a:ln>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6148" name="Rectangle 4"/>
          <p:cNvSpPr>
            <a:spLocks noGrp="1" noChangeArrowheads="1"/>
          </p:cNvSpPr>
          <p:nvPr>
            <p:ph type="body" idx="1"/>
          </p:nvPr>
        </p:nvSpPr>
        <p:spPr bwMode="auto">
          <a:xfrm>
            <a:off x="0" y="908050"/>
            <a:ext cx="9144000" cy="5473700"/>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8197" name="Text Box 5"/>
          <p:cNvSpPr txBox="1">
            <a:spLocks noChangeArrowheads="1"/>
          </p:cNvSpPr>
          <p:nvPr/>
        </p:nvSpPr>
        <p:spPr bwMode="auto">
          <a:xfrm>
            <a:off x="87313" y="6527800"/>
            <a:ext cx="2851150" cy="214313"/>
          </a:xfrm>
          <a:prstGeom prst="rect">
            <a:avLst/>
          </a:prstGeom>
          <a:noFill/>
          <a:ln w="9525">
            <a:noFill/>
            <a:miter lim="800000"/>
            <a:headEnd/>
            <a:tailEnd/>
          </a:ln>
          <a:effectLst/>
        </p:spPr>
        <p:txBody>
          <a:bodyPr wrap="none">
            <a:spAutoFit/>
          </a:bodyPr>
          <a:lstStyle/>
          <a:p>
            <a:pPr>
              <a:defRPr/>
            </a:pPr>
            <a:r>
              <a:rPr lang="en-US" sz="800" dirty="0">
                <a:solidFill>
                  <a:srgbClr val="808080"/>
                </a:solidFill>
                <a:latin typeface="Myriad Pro" pitchFamily="34" charset="0"/>
              </a:rPr>
              <a:t>© Copyright Digiplug 2008 – Digiplug Confidential Information</a:t>
            </a:r>
          </a:p>
        </p:txBody>
      </p:sp>
      <p:pic>
        <p:nvPicPr>
          <p:cNvPr id="6150" name="Picture 6" descr="logo-nobaseline"/>
          <p:cNvPicPr>
            <a:picLocks noChangeAspect="1" noChangeArrowheads="1"/>
          </p:cNvPicPr>
          <p:nvPr/>
        </p:nvPicPr>
        <p:blipFill>
          <a:blip r:embed="rId17" cstate="print"/>
          <a:srcRect/>
          <a:stretch>
            <a:fillRect/>
          </a:stretch>
        </p:blipFill>
        <p:spPr bwMode="auto">
          <a:xfrm>
            <a:off x="7596188" y="6254750"/>
            <a:ext cx="1547812" cy="603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649" r:id="rId1"/>
    <p:sldLayoutId id="2147486588" r:id="rId2"/>
    <p:sldLayoutId id="2147486589" r:id="rId3"/>
    <p:sldLayoutId id="2147486590" r:id="rId4"/>
    <p:sldLayoutId id="2147486591" r:id="rId5"/>
    <p:sldLayoutId id="2147486592" r:id="rId6"/>
    <p:sldLayoutId id="2147486593" r:id="rId7"/>
    <p:sldLayoutId id="2147486594" r:id="rId8"/>
    <p:sldLayoutId id="2147486595" r:id="rId9"/>
    <p:sldLayoutId id="2147486596" r:id="rId10"/>
    <p:sldLayoutId id="2147486597" r:id="rId11"/>
    <p:sldLayoutId id="2147486598" r:id="rId12"/>
    <p:sldLayoutId id="2147486599" r:id="rId13"/>
    <p:sldLayoutId id="2147486600" r:id="rId14"/>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pitchFamily="34" charset="0"/>
        </a:defRPr>
      </a:lvl2pPr>
      <a:lvl3pPr algn="l" rtl="0" eaLnBrk="0" fontAlgn="base" hangingPunct="0">
        <a:spcBef>
          <a:spcPct val="0"/>
        </a:spcBef>
        <a:spcAft>
          <a:spcPct val="0"/>
        </a:spcAft>
        <a:defRPr sz="2400">
          <a:solidFill>
            <a:schemeClr val="bg1"/>
          </a:solidFill>
          <a:latin typeface="Myriad Pro" pitchFamily="34" charset="0"/>
          <a:cs typeface="Arial" pitchFamily="34" charset="0"/>
        </a:defRPr>
      </a:lvl3pPr>
      <a:lvl4pPr algn="l" rtl="0" eaLnBrk="0" fontAlgn="base" hangingPunct="0">
        <a:spcBef>
          <a:spcPct val="0"/>
        </a:spcBef>
        <a:spcAft>
          <a:spcPct val="0"/>
        </a:spcAft>
        <a:defRPr sz="2400">
          <a:solidFill>
            <a:schemeClr val="bg1"/>
          </a:solidFill>
          <a:latin typeface="Myriad Pro" pitchFamily="34" charset="0"/>
          <a:cs typeface="Arial" pitchFamily="34" charset="0"/>
        </a:defRPr>
      </a:lvl4pPr>
      <a:lvl5pPr algn="l" rtl="0" eaLnBrk="0" fontAlgn="base" hangingPunct="0">
        <a:spcBef>
          <a:spcPct val="0"/>
        </a:spcBef>
        <a:spcAft>
          <a:spcPct val="0"/>
        </a:spcAft>
        <a:defRPr sz="2400">
          <a:solidFill>
            <a:schemeClr val="bg1"/>
          </a:solidFill>
          <a:latin typeface="Myriad Pro" pitchFamily="34" charset="0"/>
          <a:cs typeface="Arial" pitchFamily="34" charset="0"/>
        </a:defRPr>
      </a:lvl5pPr>
      <a:lvl6pPr marL="457200" algn="l" rtl="0" fontAlgn="base">
        <a:spcBef>
          <a:spcPct val="0"/>
        </a:spcBef>
        <a:spcAft>
          <a:spcPct val="0"/>
        </a:spcAft>
        <a:defRPr sz="2400">
          <a:solidFill>
            <a:schemeClr val="bg1"/>
          </a:solidFill>
          <a:latin typeface="Myriad Pro" pitchFamily="34" charset="0"/>
          <a:cs typeface="Arial" pitchFamily="34" charset="0"/>
        </a:defRPr>
      </a:lvl6pPr>
      <a:lvl7pPr marL="914400" algn="l" rtl="0" fontAlgn="base">
        <a:spcBef>
          <a:spcPct val="0"/>
        </a:spcBef>
        <a:spcAft>
          <a:spcPct val="0"/>
        </a:spcAft>
        <a:defRPr sz="2400">
          <a:solidFill>
            <a:schemeClr val="bg1"/>
          </a:solidFill>
          <a:latin typeface="Myriad Pro" pitchFamily="34" charset="0"/>
          <a:cs typeface="Arial" pitchFamily="34" charset="0"/>
        </a:defRPr>
      </a:lvl7pPr>
      <a:lvl8pPr marL="1371600" algn="l" rtl="0" fontAlgn="base">
        <a:spcBef>
          <a:spcPct val="0"/>
        </a:spcBef>
        <a:spcAft>
          <a:spcPct val="0"/>
        </a:spcAft>
        <a:defRPr sz="2400">
          <a:solidFill>
            <a:schemeClr val="bg1"/>
          </a:solidFill>
          <a:latin typeface="Myriad Pro" pitchFamily="34" charset="0"/>
          <a:cs typeface="Arial" pitchFamily="34" charset="0"/>
        </a:defRPr>
      </a:lvl8pPr>
      <a:lvl9pPr marL="1828800" algn="l" rtl="0" fontAlgn="base">
        <a:spcBef>
          <a:spcPct val="0"/>
        </a:spcBef>
        <a:spcAft>
          <a:spcPct val="0"/>
        </a:spcAft>
        <a:defRPr sz="2400">
          <a:solidFill>
            <a:schemeClr val="bg1"/>
          </a:solidFill>
          <a:latin typeface="Myriad Pro" pitchFamily="34" charset="0"/>
          <a:cs typeface="Arial" pitchFamily="34" charset="0"/>
        </a:defRPr>
      </a:lvl9pPr>
    </p:titleStyle>
    <p:bodyStyle>
      <a:lvl1pPr marL="342900" indent="-342900" algn="l" rtl="0" eaLnBrk="0" fontAlgn="base" hangingPunct="0">
        <a:spcBef>
          <a:spcPct val="20000"/>
        </a:spcBef>
        <a:spcAft>
          <a:spcPct val="0"/>
        </a:spcAft>
        <a:buBlip>
          <a:blip r:embed="rId18"/>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19"/>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20"/>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header3"/>
          <p:cNvPicPr>
            <a:picLocks noChangeAspect="1" noChangeArrowheads="1"/>
          </p:cNvPicPr>
          <p:nvPr/>
        </p:nvPicPr>
        <p:blipFill>
          <a:blip r:embed="rId19" cstate="print"/>
          <a:srcRect/>
          <a:stretch>
            <a:fillRect/>
          </a:stretch>
        </p:blipFill>
        <p:spPr bwMode="auto">
          <a:xfrm>
            <a:off x="0" y="0"/>
            <a:ext cx="9144000" cy="885825"/>
          </a:xfrm>
          <a:prstGeom prst="rect">
            <a:avLst/>
          </a:prstGeom>
          <a:noFill/>
          <a:ln w="9525">
            <a:noFill/>
            <a:miter lim="800000"/>
            <a:headEnd/>
            <a:tailEnd/>
          </a:ln>
        </p:spPr>
      </p:pic>
      <p:sp>
        <p:nvSpPr>
          <p:cNvPr id="7171" name="Rectangle 3"/>
          <p:cNvSpPr>
            <a:spLocks noGrp="1" noChangeArrowheads="1"/>
          </p:cNvSpPr>
          <p:nvPr>
            <p:ph type="title"/>
          </p:nvPr>
        </p:nvSpPr>
        <p:spPr bwMode="auto">
          <a:xfrm>
            <a:off x="0" y="0"/>
            <a:ext cx="9144000" cy="908050"/>
          </a:xfrm>
          <a:prstGeom prst="rect">
            <a:avLst/>
          </a:prstGeom>
          <a:noFill/>
          <a:ln w="9525">
            <a:noFill/>
            <a:miter lim="800000"/>
            <a:headEnd/>
            <a:tailEnd/>
          </a:ln>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7172" name="Rectangle 4"/>
          <p:cNvSpPr>
            <a:spLocks noGrp="1" noChangeArrowheads="1"/>
          </p:cNvSpPr>
          <p:nvPr>
            <p:ph type="body" idx="1"/>
          </p:nvPr>
        </p:nvSpPr>
        <p:spPr bwMode="auto">
          <a:xfrm>
            <a:off x="0" y="908050"/>
            <a:ext cx="9144000" cy="5473700"/>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8197" name="Text Box 5"/>
          <p:cNvSpPr txBox="1">
            <a:spLocks noChangeArrowheads="1"/>
          </p:cNvSpPr>
          <p:nvPr/>
        </p:nvSpPr>
        <p:spPr bwMode="auto">
          <a:xfrm>
            <a:off x="87313" y="6527800"/>
            <a:ext cx="2851150" cy="214313"/>
          </a:xfrm>
          <a:prstGeom prst="rect">
            <a:avLst/>
          </a:prstGeom>
          <a:noFill/>
          <a:ln w="9525">
            <a:noFill/>
            <a:miter lim="800000"/>
            <a:headEnd/>
            <a:tailEnd/>
          </a:ln>
          <a:effectLst/>
        </p:spPr>
        <p:txBody>
          <a:bodyPr wrap="none">
            <a:spAutoFit/>
          </a:bodyPr>
          <a:lstStyle/>
          <a:p>
            <a:pPr>
              <a:defRPr/>
            </a:pPr>
            <a:r>
              <a:rPr lang="en-US" sz="800" dirty="0">
                <a:solidFill>
                  <a:srgbClr val="808080"/>
                </a:solidFill>
                <a:latin typeface="Myriad Pro" pitchFamily="34" charset="0"/>
              </a:rPr>
              <a:t>© Copyright Digiplug 2008 – Digiplug Confidential Information</a:t>
            </a:r>
          </a:p>
        </p:txBody>
      </p:sp>
      <p:pic>
        <p:nvPicPr>
          <p:cNvPr id="7174" name="Picture 6" descr="logo-nobaseline"/>
          <p:cNvPicPr>
            <a:picLocks noChangeAspect="1" noChangeArrowheads="1"/>
          </p:cNvPicPr>
          <p:nvPr/>
        </p:nvPicPr>
        <p:blipFill>
          <a:blip r:embed="rId20" cstate="print"/>
          <a:srcRect/>
          <a:stretch>
            <a:fillRect/>
          </a:stretch>
        </p:blipFill>
        <p:spPr bwMode="auto">
          <a:xfrm>
            <a:off x="7596188" y="6254750"/>
            <a:ext cx="1547812" cy="603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650" r:id="rId1"/>
    <p:sldLayoutId id="2147486601" r:id="rId2"/>
    <p:sldLayoutId id="2147486602" r:id="rId3"/>
    <p:sldLayoutId id="2147486603" r:id="rId4"/>
    <p:sldLayoutId id="2147486604" r:id="rId5"/>
    <p:sldLayoutId id="2147486605" r:id="rId6"/>
    <p:sldLayoutId id="2147486606" r:id="rId7"/>
    <p:sldLayoutId id="2147486607" r:id="rId8"/>
    <p:sldLayoutId id="2147486608" r:id="rId9"/>
    <p:sldLayoutId id="2147486609" r:id="rId10"/>
    <p:sldLayoutId id="2147486610" r:id="rId11"/>
    <p:sldLayoutId id="2147486611" r:id="rId12"/>
    <p:sldLayoutId id="2147486612" r:id="rId13"/>
    <p:sldLayoutId id="2147486613" r:id="rId14"/>
    <p:sldLayoutId id="2147486614" r:id="rId15"/>
    <p:sldLayoutId id="2147486615" r:id="rId16"/>
    <p:sldLayoutId id="2147486616" r:id="rId17"/>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pitchFamily="34" charset="0"/>
        </a:defRPr>
      </a:lvl2pPr>
      <a:lvl3pPr algn="l" rtl="0" eaLnBrk="0" fontAlgn="base" hangingPunct="0">
        <a:spcBef>
          <a:spcPct val="0"/>
        </a:spcBef>
        <a:spcAft>
          <a:spcPct val="0"/>
        </a:spcAft>
        <a:defRPr sz="2400">
          <a:solidFill>
            <a:schemeClr val="bg1"/>
          </a:solidFill>
          <a:latin typeface="Myriad Pro" pitchFamily="34" charset="0"/>
          <a:cs typeface="Arial" pitchFamily="34" charset="0"/>
        </a:defRPr>
      </a:lvl3pPr>
      <a:lvl4pPr algn="l" rtl="0" eaLnBrk="0" fontAlgn="base" hangingPunct="0">
        <a:spcBef>
          <a:spcPct val="0"/>
        </a:spcBef>
        <a:spcAft>
          <a:spcPct val="0"/>
        </a:spcAft>
        <a:defRPr sz="2400">
          <a:solidFill>
            <a:schemeClr val="bg1"/>
          </a:solidFill>
          <a:latin typeface="Myriad Pro" pitchFamily="34" charset="0"/>
          <a:cs typeface="Arial" pitchFamily="34" charset="0"/>
        </a:defRPr>
      </a:lvl4pPr>
      <a:lvl5pPr algn="l" rtl="0" eaLnBrk="0" fontAlgn="base" hangingPunct="0">
        <a:spcBef>
          <a:spcPct val="0"/>
        </a:spcBef>
        <a:spcAft>
          <a:spcPct val="0"/>
        </a:spcAft>
        <a:defRPr sz="2400">
          <a:solidFill>
            <a:schemeClr val="bg1"/>
          </a:solidFill>
          <a:latin typeface="Myriad Pro" pitchFamily="34" charset="0"/>
          <a:cs typeface="Arial" pitchFamily="34" charset="0"/>
        </a:defRPr>
      </a:lvl5pPr>
      <a:lvl6pPr marL="457200" algn="l" rtl="0" fontAlgn="base">
        <a:spcBef>
          <a:spcPct val="0"/>
        </a:spcBef>
        <a:spcAft>
          <a:spcPct val="0"/>
        </a:spcAft>
        <a:defRPr sz="2400">
          <a:solidFill>
            <a:schemeClr val="bg1"/>
          </a:solidFill>
          <a:latin typeface="Myriad Pro" pitchFamily="34" charset="0"/>
          <a:cs typeface="Arial" pitchFamily="34" charset="0"/>
        </a:defRPr>
      </a:lvl6pPr>
      <a:lvl7pPr marL="914400" algn="l" rtl="0" fontAlgn="base">
        <a:spcBef>
          <a:spcPct val="0"/>
        </a:spcBef>
        <a:spcAft>
          <a:spcPct val="0"/>
        </a:spcAft>
        <a:defRPr sz="2400">
          <a:solidFill>
            <a:schemeClr val="bg1"/>
          </a:solidFill>
          <a:latin typeface="Myriad Pro" pitchFamily="34" charset="0"/>
          <a:cs typeface="Arial" pitchFamily="34" charset="0"/>
        </a:defRPr>
      </a:lvl7pPr>
      <a:lvl8pPr marL="1371600" algn="l" rtl="0" fontAlgn="base">
        <a:spcBef>
          <a:spcPct val="0"/>
        </a:spcBef>
        <a:spcAft>
          <a:spcPct val="0"/>
        </a:spcAft>
        <a:defRPr sz="2400">
          <a:solidFill>
            <a:schemeClr val="bg1"/>
          </a:solidFill>
          <a:latin typeface="Myriad Pro" pitchFamily="34" charset="0"/>
          <a:cs typeface="Arial" pitchFamily="34" charset="0"/>
        </a:defRPr>
      </a:lvl8pPr>
      <a:lvl9pPr marL="1828800" algn="l" rtl="0" fontAlgn="base">
        <a:spcBef>
          <a:spcPct val="0"/>
        </a:spcBef>
        <a:spcAft>
          <a:spcPct val="0"/>
        </a:spcAft>
        <a:defRPr sz="2400">
          <a:solidFill>
            <a:schemeClr val="bg1"/>
          </a:solidFill>
          <a:latin typeface="Myriad Pro" pitchFamily="34" charset="0"/>
          <a:cs typeface="Arial" pitchFamily="34" charset="0"/>
        </a:defRPr>
      </a:lvl9pPr>
    </p:titleStyle>
    <p:bodyStyle>
      <a:lvl1pPr marL="342900" indent="-342900" algn="l" rtl="0" eaLnBrk="0" fontAlgn="base" hangingPunct="0">
        <a:spcBef>
          <a:spcPct val="20000"/>
        </a:spcBef>
        <a:spcAft>
          <a:spcPct val="0"/>
        </a:spcAft>
        <a:buBlip>
          <a:blip r:embed="rId21"/>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22"/>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23"/>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2" descr="header3"/>
          <p:cNvPicPr>
            <a:picLocks noChangeAspect="1" noChangeArrowheads="1"/>
          </p:cNvPicPr>
          <p:nvPr/>
        </p:nvPicPr>
        <p:blipFill>
          <a:blip r:embed="rId19" cstate="print"/>
          <a:srcRect/>
          <a:stretch>
            <a:fillRect/>
          </a:stretch>
        </p:blipFill>
        <p:spPr bwMode="auto">
          <a:xfrm>
            <a:off x="0" y="0"/>
            <a:ext cx="9144000" cy="885825"/>
          </a:xfrm>
          <a:prstGeom prst="rect">
            <a:avLst/>
          </a:prstGeom>
          <a:noFill/>
          <a:ln w="9525">
            <a:noFill/>
            <a:miter lim="800000"/>
            <a:headEnd/>
            <a:tailEnd/>
          </a:ln>
        </p:spPr>
      </p:pic>
      <p:sp>
        <p:nvSpPr>
          <p:cNvPr id="8195" name="Rectangle 3"/>
          <p:cNvSpPr>
            <a:spLocks noGrp="1" noChangeArrowheads="1"/>
          </p:cNvSpPr>
          <p:nvPr>
            <p:ph type="title"/>
          </p:nvPr>
        </p:nvSpPr>
        <p:spPr bwMode="auto">
          <a:xfrm>
            <a:off x="0" y="0"/>
            <a:ext cx="9144000" cy="908050"/>
          </a:xfrm>
          <a:prstGeom prst="rect">
            <a:avLst/>
          </a:prstGeom>
          <a:noFill/>
          <a:ln w="9525">
            <a:noFill/>
            <a:miter lim="800000"/>
            <a:headEnd/>
            <a:tailEnd/>
          </a:ln>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8196" name="Rectangle 4"/>
          <p:cNvSpPr>
            <a:spLocks noGrp="1" noChangeArrowheads="1"/>
          </p:cNvSpPr>
          <p:nvPr>
            <p:ph type="body" idx="1"/>
          </p:nvPr>
        </p:nvSpPr>
        <p:spPr bwMode="auto">
          <a:xfrm>
            <a:off x="0" y="908050"/>
            <a:ext cx="9144000" cy="5473700"/>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8197" name="Text Box 5"/>
          <p:cNvSpPr txBox="1">
            <a:spLocks noChangeArrowheads="1"/>
          </p:cNvSpPr>
          <p:nvPr/>
        </p:nvSpPr>
        <p:spPr bwMode="auto">
          <a:xfrm>
            <a:off x="87313" y="6527800"/>
            <a:ext cx="2851150" cy="214313"/>
          </a:xfrm>
          <a:prstGeom prst="rect">
            <a:avLst/>
          </a:prstGeom>
          <a:noFill/>
          <a:ln w="9525">
            <a:noFill/>
            <a:miter lim="800000"/>
            <a:headEnd/>
            <a:tailEnd/>
          </a:ln>
          <a:effectLst/>
        </p:spPr>
        <p:txBody>
          <a:bodyPr wrap="none">
            <a:spAutoFit/>
          </a:bodyPr>
          <a:lstStyle/>
          <a:p>
            <a:pPr>
              <a:defRPr/>
            </a:pPr>
            <a:r>
              <a:rPr lang="en-US" sz="800" dirty="0">
                <a:solidFill>
                  <a:srgbClr val="808080"/>
                </a:solidFill>
                <a:latin typeface="Myriad Pro" pitchFamily="34" charset="0"/>
              </a:rPr>
              <a:t>© Copyright Digiplug 2008 – Digiplug Confidential Information</a:t>
            </a:r>
          </a:p>
        </p:txBody>
      </p:sp>
      <p:pic>
        <p:nvPicPr>
          <p:cNvPr id="8198" name="Picture 6" descr="logo-nobaseline"/>
          <p:cNvPicPr>
            <a:picLocks noChangeAspect="1" noChangeArrowheads="1"/>
          </p:cNvPicPr>
          <p:nvPr/>
        </p:nvPicPr>
        <p:blipFill>
          <a:blip r:embed="rId20" cstate="print"/>
          <a:srcRect/>
          <a:stretch>
            <a:fillRect/>
          </a:stretch>
        </p:blipFill>
        <p:spPr bwMode="auto">
          <a:xfrm>
            <a:off x="7596188" y="6254750"/>
            <a:ext cx="1547812" cy="603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651" r:id="rId1"/>
    <p:sldLayoutId id="2147486617" r:id="rId2"/>
    <p:sldLayoutId id="2147486618" r:id="rId3"/>
    <p:sldLayoutId id="2147486619" r:id="rId4"/>
    <p:sldLayoutId id="2147486620" r:id="rId5"/>
    <p:sldLayoutId id="2147486621" r:id="rId6"/>
    <p:sldLayoutId id="2147486622" r:id="rId7"/>
    <p:sldLayoutId id="2147486623" r:id="rId8"/>
    <p:sldLayoutId id="2147486624" r:id="rId9"/>
    <p:sldLayoutId id="2147486625" r:id="rId10"/>
    <p:sldLayoutId id="2147486626" r:id="rId11"/>
    <p:sldLayoutId id="2147486627" r:id="rId12"/>
    <p:sldLayoutId id="2147486628" r:id="rId13"/>
    <p:sldLayoutId id="2147486629" r:id="rId14"/>
    <p:sldLayoutId id="2147486630" r:id="rId15"/>
    <p:sldLayoutId id="2147486631" r:id="rId16"/>
    <p:sldLayoutId id="2147486632" r:id="rId17"/>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pitchFamily="34" charset="0"/>
        </a:defRPr>
      </a:lvl2pPr>
      <a:lvl3pPr algn="l" rtl="0" eaLnBrk="0" fontAlgn="base" hangingPunct="0">
        <a:spcBef>
          <a:spcPct val="0"/>
        </a:spcBef>
        <a:spcAft>
          <a:spcPct val="0"/>
        </a:spcAft>
        <a:defRPr sz="2400">
          <a:solidFill>
            <a:schemeClr val="bg1"/>
          </a:solidFill>
          <a:latin typeface="Myriad Pro" pitchFamily="34" charset="0"/>
          <a:cs typeface="Arial" pitchFamily="34" charset="0"/>
        </a:defRPr>
      </a:lvl3pPr>
      <a:lvl4pPr algn="l" rtl="0" eaLnBrk="0" fontAlgn="base" hangingPunct="0">
        <a:spcBef>
          <a:spcPct val="0"/>
        </a:spcBef>
        <a:spcAft>
          <a:spcPct val="0"/>
        </a:spcAft>
        <a:defRPr sz="2400">
          <a:solidFill>
            <a:schemeClr val="bg1"/>
          </a:solidFill>
          <a:latin typeface="Myriad Pro" pitchFamily="34" charset="0"/>
          <a:cs typeface="Arial" pitchFamily="34" charset="0"/>
        </a:defRPr>
      </a:lvl4pPr>
      <a:lvl5pPr algn="l" rtl="0" eaLnBrk="0" fontAlgn="base" hangingPunct="0">
        <a:spcBef>
          <a:spcPct val="0"/>
        </a:spcBef>
        <a:spcAft>
          <a:spcPct val="0"/>
        </a:spcAft>
        <a:defRPr sz="2400">
          <a:solidFill>
            <a:schemeClr val="bg1"/>
          </a:solidFill>
          <a:latin typeface="Myriad Pro" pitchFamily="34" charset="0"/>
          <a:cs typeface="Arial" pitchFamily="34" charset="0"/>
        </a:defRPr>
      </a:lvl5pPr>
      <a:lvl6pPr marL="457200" algn="l" rtl="0" fontAlgn="base">
        <a:spcBef>
          <a:spcPct val="0"/>
        </a:spcBef>
        <a:spcAft>
          <a:spcPct val="0"/>
        </a:spcAft>
        <a:defRPr sz="2400">
          <a:solidFill>
            <a:schemeClr val="bg1"/>
          </a:solidFill>
          <a:latin typeface="Myriad Pro" pitchFamily="34" charset="0"/>
          <a:cs typeface="Arial" pitchFamily="34" charset="0"/>
        </a:defRPr>
      </a:lvl6pPr>
      <a:lvl7pPr marL="914400" algn="l" rtl="0" fontAlgn="base">
        <a:spcBef>
          <a:spcPct val="0"/>
        </a:spcBef>
        <a:spcAft>
          <a:spcPct val="0"/>
        </a:spcAft>
        <a:defRPr sz="2400">
          <a:solidFill>
            <a:schemeClr val="bg1"/>
          </a:solidFill>
          <a:latin typeface="Myriad Pro" pitchFamily="34" charset="0"/>
          <a:cs typeface="Arial" pitchFamily="34" charset="0"/>
        </a:defRPr>
      </a:lvl7pPr>
      <a:lvl8pPr marL="1371600" algn="l" rtl="0" fontAlgn="base">
        <a:spcBef>
          <a:spcPct val="0"/>
        </a:spcBef>
        <a:spcAft>
          <a:spcPct val="0"/>
        </a:spcAft>
        <a:defRPr sz="2400">
          <a:solidFill>
            <a:schemeClr val="bg1"/>
          </a:solidFill>
          <a:latin typeface="Myriad Pro" pitchFamily="34" charset="0"/>
          <a:cs typeface="Arial" pitchFamily="34" charset="0"/>
        </a:defRPr>
      </a:lvl8pPr>
      <a:lvl9pPr marL="1828800" algn="l" rtl="0" fontAlgn="base">
        <a:spcBef>
          <a:spcPct val="0"/>
        </a:spcBef>
        <a:spcAft>
          <a:spcPct val="0"/>
        </a:spcAft>
        <a:defRPr sz="2400">
          <a:solidFill>
            <a:schemeClr val="bg1"/>
          </a:solidFill>
          <a:latin typeface="Myriad Pro" pitchFamily="34" charset="0"/>
          <a:cs typeface="Arial" pitchFamily="34" charset="0"/>
        </a:defRPr>
      </a:lvl9pPr>
    </p:titleStyle>
    <p:bodyStyle>
      <a:lvl1pPr marL="342900" indent="-342900" algn="l" rtl="0" eaLnBrk="0" fontAlgn="base" hangingPunct="0">
        <a:spcBef>
          <a:spcPct val="20000"/>
        </a:spcBef>
        <a:spcAft>
          <a:spcPct val="0"/>
        </a:spcAft>
        <a:buBlip>
          <a:blip r:embed="rId21"/>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22"/>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23"/>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9218" name="Picture 7" descr="header3"/>
          <p:cNvPicPr>
            <a:picLocks noChangeAspect="1" noChangeArrowheads="1"/>
          </p:cNvPicPr>
          <p:nvPr/>
        </p:nvPicPr>
        <p:blipFill>
          <a:blip r:embed="rId13" cstate="print"/>
          <a:srcRect/>
          <a:stretch>
            <a:fillRect/>
          </a:stretch>
        </p:blipFill>
        <p:spPr bwMode="gray">
          <a:xfrm>
            <a:off x="0" y="0"/>
            <a:ext cx="9144000" cy="885825"/>
          </a:xfrm>
          <a:prstGeom prst="rect">
            <a:avLst/>
          </a:prstGeom>
          <a:noFill/>
          <a:ln w="9525">
            <a:noFill/>
            <a:miter lim="800000"/>
            <a:headEnd/>
            <a:tailEnd/>
          </a:ln>
        </p:spPr>
      </p:pic>
      <p:sp>
        <p:nvSpPr>
          <p:cNvPr id="9219" name="Rectangle 2"/>
          <p:cNvSpPr>
            <a:spLocks noGrp="1" noChangeArrowheads="1"/>
          </p:cNvSpPr>
          <p:nvPr>
            <p:ph type="title"/>
          </p:nvPr>
        </p:nvSpPr>
        <p:spPr bwMode="gray">
          <a:xfrm>
            <a:off x="0" y="0"/>
            <a:ext cx="9144000" cy="908050"/>
          </a:xfrm>
          <a:prstGeom prst="rect">
            <a:avLst/>
          </a:prstGeom>
          <a:noFill/>
          <a:ln w="9525">
            <a:noFill/>
            <a:miter lim="800000"/>
            <a:headEnd/>
            <a:tailEnd/>
          </a:ln>
        </p:spPr>
        <p:txBody>
          <a:bodyPr vert="horz" wrap="square" lIns="108000" tIns="108000" rIns="108000" bIns="108000" numCol="1" anchor="b" anchorCtr="0" compatLnSpc="1">
            <a:prstTxWarp prst="textNoShape">
              <a:avLst/>
            </a:prstTxWarp>
          </a:bodyPr>
          <a:lstStyle/>
          <a:p>
            <a:pPr lvl="0"/>
            <a:r>
              <a:rPr lang="fr-FR" smtClean="0"/>
              <a:t>Click to modify the title</a:t>
            </a:r>
          </a:p>
        </p:txBody>
      </p:sp>
      <p:sp>
        <p:nvSpPr>
          <p:cNvPr id="9220" name="Rectangle 3"/>
          <p:cNvSpPr>
            <a:spLocks noGrp="1" noChangeArrowheads="1"/>
          </p:cNvSpPr>
          <p:nvPr>
            <p:ph type="body" idx="1"/>
          </p:nvPr>
        </p:nvSpPr>
        <p:spPr bwMode="gray">
          <a:xfrm>
            <a:off x="0" y="908050"/>
            <a:ext cx="9144000" cy="5473700"/>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lvl="0"/>
            <a:r>
              <a:rPr lang="fr-FR" smtClean="0"/>
              <a:t>Level 1</a:t>
            </a:r>
          </a:p>
          <a:p>
            <a:pPr lvl="1"/>
            <a:r>
              <a:rPr lang="fr-FR" smtClean="0"/>
              <a:t>Level 2</a:t>
            </a:r>
          </a:p>
          <a:p>
            <a:pPr lvl="2"/>
            <a:r>
              <a:rPr lang="fr-FR" smtClean="0"/>
              <a:t>Level 3</a:t>
            </a:r>
          </a:p>
          <a:p>
            <a:pPr lvl="3"/>
            <a:r>
              <a:rPr lang="fr-FR" smtClean="0"/>
              <a:t>Level 4</a:t>
            </a:r>
          </a:p>
          <a:p>
            <a:pPr lvl="4"/>
            <a:r>
              <a:rPr lang="fr-FR" smtClean="0"/>
              <a:t>Level 5</a:t>
            </a:r>
          </a:p>
        </p:txBody>
      </p:sp>
      <p:sp>
        <p:nvSpPr>
          <p:cNvPr id="19464" name="Text Box 8"/>
          <p:cNvSpPr txBox="1">
            <a:spLocks noChangeArrowheads="1"/>
          </p:cNvSpPr>
          <p:nvPr/>
        </p:nvSpPr>
        <p:spPr bwMode="gray">
          <a:xfrm>
            <a:off x="87313" y="6527800"/>
            <a:ext cx="2854325" cy="215900"/>
          </a:xfrm>
          <a:prstGeom prst="rect">
            <a:avLst/>
          </a:prstGeom>
          <a:noFill/>
          <a:ln w="9525">
            <a:noFill/>
            <a:miter lim="800000"/>
            <a:headEnd/>
            <a:tailEnd/>
          </a:ln>
          <a:effectLst/>
        </p:spPr>
        <p:txBody>
          <a:bodyPr wrap="none">
            <a:spAutoFit/>
          </a:bodyPr>
          <a:lstStyle/>
          <a:p>
            <a:pPr>
              <a:defRPr/>
            </a:pPr>
            <a:r>
              <a:rPr lang="en-US" sz="800" dirty="0">
                <a:solidFill>
                  <a:srgbClr val="808080"/>
                </a:solidFill>
                <a:latin typeface="Myriad Pro" pitchFamily="34" charset="0"/>
                <a:cs typeface="Arial" charset="0"/>
              </a:rPr>
              <a:t>© Copyright Digiplug 2009 – Digiplug Confidential Information</a:t>
            </a:r>
          </a:p>
        </p:txBody>
      </p:sp>
      <p:pic>
        <p:nvPicPr>
          <p:cNvPr id="9222" name="Picture 9" descr="logo-nobaseline"/>
          <p:cNvPicPr>
            <a:picLocks noChangeAspect="1" noChangeArrowheads="1"/>
          </p:cNvPicPr>
          <p:nvPr/>
        </p:nvPicPr>
        <p:blipFill>
          <a:blip r:embed="rId14" cstate="print"/>
          <a:srcRect/>
          <a:stretch>
            <a:fillRect/>
          </a:stretch>
        </p:blipFill>
        <p:spPr bwMode="gray">
          <a:xfrm>
            <a:off x="7596188" y="6254750"/>
            <a:ext cx="1547812" cy="603250"/>
          </a:xfrm>
          <a:prstGeom prst="rect">
            <a:avLst/>
          </a:prstGeom>
          <a:noFill/>
          <a:ln w="9525">
            <a:noFill/>
            <a:miter lim="800000"/>
            <a:headEnd/>
            <a:tailEnd/>
          </a:ln>
        </p:spPr>
      </p:pic>
      <p:sp>
        <p:nvSpPr>
          <p:cNvPr id="7" name="TextBox 6"/>
          <p:cNvSpPr txBox="1"/>
          <p:nvPr userDrawn="1"/>
        </p:nvSpPr>
        <p:spPr bwMode="gray">
          <a:xfrm>
            <a:off x="4478338" y="6557963"/>
            <a:ext cx="157162" cy="153987"/>
          </a:xfrm>
          <a:prstGeom prst="rect">
            <a:avLst/>
          </a:prstGeom>
          <a:noFill/>
        </p:spPr>
        <p:txBody>
          <a:bodyPr wrap="none" lIns="0" tIns="0" rIns="0" bIns="0" anchor="ctr">
            <a:spAutoFit/>
          </a:bodyPr>
          <a:lstStyle/>
          <a:p>
            <a:pPr algn="ctr">
              <a:defRPr/>
            </a:pPr>
            <a:fld id="{217604EE-E152-41B2-A35C-52CBCD5784D5}" type="slidenum">
              <a:rPr lang="en-GB" sz="1000">
                <a:solidFill>
                  <a:srgbClr val="000000"/>
                </a:solidFill>
                <a:latin typeface="Myriad Pro" pitchFamily="34" charset="0"/>
                <a:cs typeface="Arial" charset="0"/>
              </a:rPr>
              <a:pPr algn="ctr">
                <a:defRPr/>
              </a:pPr>
              <a:t>‹#›</a:t>
            </a:fld>
            <a:endParaRPr lang="en-GB" sz="1000" dirty="0">
              <a:solidFill>
                <a:srgbClr val="000000"/>
              </a:solidFill>
              <a:latin typeface="Myriad Pro" pitchFamily="34" charset="0"/>
              <a:cs typeface="Arial" charset="0"/>
            </a:endParaRPr>
          </a:p>
        </p:txBody>
      </p:sp>
    </p:spTree>
  </p:cSld>
  <p:clrMap bg1="lt1" tx1="dk1" bg2="lt2" tx2="dk2" accent1="accent1" accent2="accent2" accent3="accent3" accent4="accent4" accent5="accent5" accent6="accent6" hlink="hlink" folHlink="folHlink"/>
  <p:sldLayoutIdLst>
    <p:sldLayoutId id="2147486652" r:id="rId1"/>
    <p:sldLayoutId id="2147486633" r:id="rId2"/>
    <p:sldLayoutId id="2147486634" r:id="rId3"/>
    <p:sldLayoutId id="2147486635" r:id="rId4"/>
    <p:sldLayoutId id="2147486636" r:id="rId5"/>
    <p:sldLayoutId id="2147486637" r:id="rId6"/>
    <p:sldLayoutId id="2147486638" r:id="rId7"/>
    <p:sldLayoutId id="2147486639" r:id="rId8"/>
    <p:sldLayoutId id="2147486640" r:id="rId9"/>
    <p:sldLayoutId id="2147486641" r:id="rId10"/>
    <p:sldLayoutId id="2147486642" r:id="rId11"/>
  </p:sldLayoutIdLst>
  <p:transition>
    <p:fade thruBlk="1"/>
  </p:transition>
  <p:hf hdr="0" ftr="0" dt="0"/>
  <p:txStyles>
    <p:titleStyle>
      <a:lvl1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1pPr>
      <a:lvl2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2pPr>
      <a:lvl3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3pPr>
      <a:lvl4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4pPr>
      <a:lvl5pPr algn="l" rtl="0" eaLnBrk="0" fontAlgn="base" hangingPunct="0">
        <a:spcBef>
          <a:spcPct val="0"/>
        </a:spcBef>
        <a:spcAft>
          <a:spcPct val="0"/>
        </a:spcAft>
        <a:defRPr sz="2400">
          <a:solidFill>
            <a:schemeClr val="bg1"/>
          </a:solidFill>
          <a:latin typeface="Arial" charset="0"/>
          <a:ea typeface="Myriad Pro" pitchFamily="34" charset="0"/>
          <a:cs typeface="Myriad Pro" pitchFamily="34" charset="0"/>
        </a:defRPr>
      </a:lvl5pPr>
      <a:lvl6pPr marL="457200" algn="l" rtl="0" eaLnBrk="1" fontAlgn="base" hangingPunct="1">
        <a:spcBef>
          <a:spcPct val="0"/>
        </a:spcBef>
        <a:spcAft>
          <a:spcPct val="0"/>
        </a:spcAft>
        <a:defRPr sz="2400">
          <a:solidFill>
            <a:schemeClr val="bg1"/>
          </a:solidFill>
          <a:latin typeface="Myriad Pro" pitchFamily="34" charset="0"/>
          <a:cs typeface="Arial" charset="0"/>
        </a:defRPr>
      </a:lvl6pPr>
      <a:lvl7pPr marL="914400" algn="l" rtl="0" eaLnBrk="1" fontAlgn="base" hangingPunct="1">
        <a:spcBef>
          <a:spcPct val="0"/>
        </a:spcBef>
        <a:spcAft>
          <a:spcPct val="0"/>
        </a:spcAft>
        <a:defRPr sz="2400">
          <a:solidFill>
            <a:schemeClr val="bg1"/>
          </a:solidFill>
          <a:latin typeface="Myriad Pro" pitchFamily="34" charset="0"/>
          <a:cs typeface="Arial" charset="0"/>
        </a:defRPr>
      </a:lvl7pPr>
      <a:lvl8pPr marL="1371600" algn="l" rtl="0" eaLnBrk="1" fontAlgn="base" hangingPunct="1">
        <a:spcBef>
          <a:spcPct val="0"/>
        </a:spcBef>
        <a:spcAft>
          <a:spcPct val="0"/>
        </a:spcAft>
        <a:defRPr sz="2400">
          <a:solidFill>
            <a:schemeClr val="bg1"/>
          </a:solidFill>
          <a:latin typeface="Myriad Pro" pitchFamily="34" charset="0"/>
          <a:cs typeface="Arial" charset="0"/>
        </a:defRPr>
      </a:lvl8pPr>
      <a:lvl9pPr marL="1828800" algn="l" rtl="0" eaLnBrk="1" fontAlgn="base" hangingPunct="1">
        <a:spcBef>
          <a:spcPct val="0"/>
        </a:spcBef>
        <a:spcAft>
          <a:spcPct val="0"/>
        </a:spcAft>
        <a:defRPr sz="2400">
          <a:solidFill>
            <a:schemeClr val="bg1"/>
          </a:solidFill>
          <a:latin typeface="Myriad Pro" pitchFamily="34" charset="0"/>
          <a:cs typeface="Arial" charset="0"/>
        </a:defRPr>
      </a:lvl9pPr>
    </p:titleStyle>
    <p:bodyStyle>
      <a:lvl1pPr marL="342900" indent="-342900" algn="l" rtl="0" eaLnBrk="0" fontAlgn="base" hangingPunct="0">
        <a:spcBef>
          <a:spcPct val="20000"/>
        </a:spcBef>
        <a:spcAft>
          <a:spcPct val="0"/>
        </a:spcAft>
        <a:buBlip>
          <a:blip r:embed="rId15"/>
        </a:buBlip>
        <a:defRPr sz="2400" b="1">
          <a:solidFill>
            <a:schemeClr val="tx1"/>
          </a:solidFill>
          <a:latin typeface="Arial" charset="0"/>
          <a:ea typeface="Myriad Pro" pitchFamily="34" charset="0"/>
          <a:cs typeface="Myriad Pro" pitchFamily="34" charset="0"/>
        </a:defRPr>
      </a:lvl1pPr>
      <a:lvl2pPr marL="742950" indent="-285750" algn="l" rtl="0" eaLnBrk="0" fontAlgn="base" hangingPunct="0">
        <a:spcBef>
          <a:spcPct val="20000"/>
        </a:spcBef>
        <a:spcAft>
          <a:spcPct val="0"/>
        </a:spcAft>
        <a:buBlip>
          <a:blip r:embed="rId16"/>
        </a:buBlip>
        <a:defRPr sz="2000">
          <a:solidFill>
            <a:schemeClr val="tx1"/>
          </a:solidFill>
          <a:latin typeface="Arial" charset="0"/>
          <a:ea typeface="Myriad Pro" pitchFamily="34" charset="0"/>
          <a:cs typeface="Myriad Pro" pitchFamily="34" charset="0"/>
        </a:defRPr>
      </a:lvl2pPr>
      <a:lvl3pPr marL="1143000" indent="-228600" algn="l" rtl="0" eaLnBrk="0" fontAlgn="base" hangingPunct="0">
        <a:spcBef>
          <a:spcPct val="20000"/>
        </a:spcBef>
        <a:spcAft>
          <a:spcPct val="0"/>
        </a:spcAft>
        <a:buBlip>
          <a:blip r:embed="rId17"/>
        </a:buBlip>
        <a:defRPr sz="2000">
          <a:solidFill>
            <a:schemeClr val="tx1"/>
          </a:solidFill>
          <a:latin typeface="Arial" charset="0"/>
          <a:ea typeface="Myriad Pro" pitchFamily="34" charset="0"/>
          <a:cs typeface="Myriad Pro" pitchFamily="34" charset="0"/>
        </a:defRPr>
      </a:lvl3pPr>
      <a:lvl4pPr marL="1600200" indent="-228600" algn="l" rtl="0" eaLnBrk="0" fontAlgn="base" hangingPunct="0">
        <a:spcBef>
          <a:spcPct val="20000"/>
        </a:spcBef>
        <a:spcAft>
          <a:spcPct val="0"/>
        </a:spcAft>
        <a:buChar char="–"/>
        <a:defRPr sz="2000">
          <a:solidFill>
            <a:schemeClr val="tx1"/>
          </a:solidFill>
          <a:latin typeface="Arial" charset="0"/>
          <a:ea typeface="Myriad Pro" pitchFamily="34" charset="0"/>
          <a:cs typeface="Myriad Pro" pitchFamily="34" charset="0"/>
        </a:defRPr>
      </a:lvl4pPr>
      <a:lvl5pPr marL="2057400" indent="-228600" algn="l" rtl="0" eaLnBrk="0" fontAlgn="base" hangingPunct="0">
        <a:spcBef>
          <a:spcPct val="20000"/>
        </a:spcBef>
        <a:spcAft>
          <a:spcPct val="0"/>
        </a:spcAft>
        <a:buChar char="»"/>
        <a:defRPr sz="2000">
          <a:solidFill>
            <a:schemeClr val="tx1"/>
          </a:solidFill>
          <a:latin typeface="Arial" charset="0"/>
          <a:ea typeface="Myriad Pro" pitchFamily="34" charset="0"/>
          <a:cs typeface="Myriad Pro" pitchFamily="34" charset="0"/>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3132138" y="3857625"/>
            <a:ext cx="5903912" cy="387350"/>
          </a:xfrm>
        </p:spPr>
        <p:txBody>
          <a:bodyPr/>
          <a:lstStyle/>
          <a:p>
            <a:pPr eaLnBrk="1" hangingPunct="1">
              <a:defRPr/>
            </a:pPr>
            <a:r>
              <a:rPr lang="en-GB" dirty="0" smtClean="0">
                <a:latin typeface="+mj-lt"/>
              </a:rPr>
              <a:t>Digital Supply Chain Platform for UMGI</a:t>
            </a:r>
          </a:p>
        </p:txBody>
      </p:sp>
      <p:sp>
        <p:nvSpPr>
          <p:cNvPr id="7171" name="Rectangle 3"/>
          <p:cNvSpPr>
            <a:spLocks noGrp="1" noChangeArrowheads="1"/>
          </p:cNvSpPr>
          <p:nvPr>
            <p:ph type="subTitle" idx="1"/>
          </p:nvPr>
        </p:nvSpPr>
        <p:spPr>
          <a:xfrm>
            <a:off x="3132138" y="4706938"/>
            <a:ext cx="5903912" cy="504825"/>
          </a:xfrm>
        </p:spPr>
        <p:txBody>
          <a:bodyPr anchor="ctr"/>
          <a:lstStyle/>
          <a:p>
            <a:pPr eaLnBrk="1" hangingPunct="1">
              <a:defRPr/>
            </a:pPr>
            <a:r>
              <a:rPr lang="en-GB" dirty="0" smtClean="0">
                <a:latin typeface="+mj-lt"/>
              </a:rPr>
              <a:t>R2 interface | 16</a:t>
            </a:r>
            <a:r>
              <a:rPr lang="en-GB" baseline="30000" dirty="0" smtClean="0">
                <a:latin typeface="+mj-lt"/>
              </a:rPr>
              <a:t>th</a:t>
            </a:r>
            <a:r>
              <a:rPr lang="en-GB" dirty="0" smtClean="0">
                <a:latin typeface="+mj-lt"/>
              </a:rPr>
              <a:t> September 2010</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R2 interface: Fileset validation</a:t>
            </a:r>
            <a:endParaRPr lang="en-US"/>
          </a:p>
        </p:txBody>
      </p:sp>
      <p:pic>
        <p:nvPicPr>
          <p:cNvPr id="6" name="Content Placeholder 5" descr="R2 - pre staging.jpg"/>
          <p:cNvPicPr>
            <a:picLocks noGrp="1" noChangeAspect="1"/>
          </p:cNvPicPr>
          <p:nvPr>
            <p:ph idx="1"/>
          </p:nvPr>
        </p:nvPicPr>
        <p:blipFill>
          <a:blip r:embed="rId2"/>
          <a:stretch>
            <a:fillRect/>
          </a:stretch>
        </p:blipFill>
        <p:spPr>
          <a:xfrm>
            <a:off x="2305005" y="955550"/>
            <a:ext cx="4723989" cy="5473700"/>
          </a:xfrm>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2248" y="2979707"/>
            <a:ext cx="8671035" cy="425669"/>
          </a:xfrm>
          <a:prstGeom prst="rect">
            <a:avLst/>
          </a:prstGeom>
          <a:solidFill>
            <a:srgbClr val="CCECFF"/>
          </a:solidFill>
          <a:ln w="9525" cap="flat" cmpd="sng" algn="ctr">
            <a:no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pPr>
              <a:buNone/>
            </a:pPr>
            <a:endParaRPr lang="en-US" smtClean="0"/>
          </a:p>
          <a:p>
            <a:r>
              <a:rPr lang="en-US" smtClean="0"/>
              <a:t>Introduction</a:t>
            </a:r>
          </a:p>
          <a:p>
            <a:r>
              <a:rPr lang="en-US" smtClean="0"/>
              <a:t>Process overview</a:t>
            </a:r>
          </a:p>
          <a:p>
            <a:r>
              <a:rPr lang="en-US" smtClean="0"/>
              <a:t>Fileset validation</a:t>
            </a:r>
          </a:p>
          <a:p>
            <a:r>
              <a:rPr lang="en-US" smtClean="0"/>
              <a:t>Staging 1: data load</a:t>
            </a:r>
          </a:p>
          <a:p>
            <a:r>
              <a:rPr lang="en-US" smtClean="0"/>
              <a:t>Staging 2: data transformation </a:t>
            </a:r>
          </a:p>
          <a:p>
            <a:r>
              <a:rPr lang="en-US" smtClean="0"/>
              <a:t>Post staging: Data cleaning and </a:t>
            </a:r>
            <a:r>
              <a:rPr lang="en-US" smtClean="0"/>
              <a:t>performance</a:t>
            </a:r>
          </a:p>
          <a:p>
            <a:r>
              <a:rPr lang="en-US" smtClean="0"/>
              <a:t>R2 interface: validation </a:t>
            </a:r>
            <a:r>
              <a:rPr lang="en-US" smtClean="0"/>
              <a:t>and </a:t>
            </a:r>
            <a:r>
              <a:rPr lang="en-US" smtClean="0"/>
              <a:t>mapping</a:t>
            </a:r>
            <a:endParaRPr lang="en-US" smtClean="0"/>
          </a:p>
          <a:p>
            <a:r>
              <a:rPr lang="en-US" smtClean="0"/>
              <a:t>Ingestion in Asset Management</a:t>
            </a:r>
          </a:p>
          <a:p>
            <a:r>
              <a:rPr lang="en-US" smtClean="0"/>
              <a:t>Error handling / Monitoring</a:t>
            </a:r>
          </a:p>
          <a:p>
            <a:r>
              <a:rPr lang="en-US" smtClean="0"/>
              <a:t>Questions and Answers</a:t>
            </a:r>
            <a:endParaRPr lang="en-US"/>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 </a:t>
            </a:r>
            <a:r>
              <a:rPr lang="en-US" dirty="0" smtClean="0"/>
              <a:t>1: data load</a:t>
            </a:r>
            <a:endParaRPr lang="en-US" dirty="0"/>
          </a:p>
        </p:txBody>
      </p:sp>
      <p:pic>
        <p:nvPicPr>
          <p:cNvPr id="4" name="Content Placeholder 3" descr="R2 - staging1.jpg"/>
          <p:cNvPicPr>
            <a:picLocks noGrp="1" noChangeAspect="1"/>
          </p:cNvPicPr>
          <p:nvPr>
            <p:ph idx="1"/>
          </p:nvPr>
        </p:nvPicPr>
        <p:blipFill>
          <a:blip r:embed="rId2"/>
          <a:stretch>
            <a:fillRect/>
          </a:stretch>
        </p:blipFill>
        <p:spPr>
          <a:xfrm>
            <a:off x="239716" y="1958166"/>
            <a:ext cx="4927594" cy="3636000"/>
          </a:xfrm>
        </p:spPr>
      </p:pic>
      <p:sp>
        <p:nvSpPr>
          <p:cNvPr id="5" name="TextBox 4"/>
          <p:cNvSpPr txBox="1"/>
          <p:nvPr/>
        </p:nvSpPr>
        <p:spPr>
          <a:xfrm>
            <a:off x="5374105" y="1491918"/>
            <a:ext cx="3497179" cy="4339650"/>
          </a:xfrm>
          <a:prstGeom prst="rect">
            <a:avLst/>
          </a:prstGeom>
          <a:noFill/>
        </p:spPr>
        <p:txBody>
          <a:bodyPr wrap="square" rtlCol="0">
            <a:spAutoFit/>
          </a:bodyPr>
          <a:lstStyle/>
          <a:p>
            <a:pPr algn="just"/>
            <a:r>
              <a:rPr lang="en-US" sz="1200" smtClean="0">
                <a:latin typeface="Calibri" pitchFamily="34" charset="0"/>
              </a:rPr>
              <a:t>The “R2” system provides flat files packaged in a “.tar.gz” compressed archived file. Before processing the content of the files to ingest the products in the Digiplug Platform, the files must be loaded in the database because it is easier to manipulate data with SQL.</a:t>
            </a:r>
          </a:p>
          <a:p>
            <a:pPr algn="just"/>
            <a:r>
              <a:rPr lang="en-US" sz="1200" smtClean="0">
                <a:latin typeface="Calibri" pitchFamily="34" charset="0"/>
              </a:rPr>
              <a:t>After validation of R2 files, all files are loaded in a database (staging 1). In case of errors, the batch must be halted.</a:t>
            </a:r>
          </a:p>
          <a:p>
            <a:pPr algn="just">
              <a:buFont typeface="Arial" pitchFamily="34" charset="0"/>
              <a:buChar char="•"/>
            </a:pPr>
            <a:endParaRPr lang="en-US" sz="1200" smtClean="0">
              <a:latin typeface="Calibri" pitchFamily="34" charset="0"/>
            </a:endParaRPr>
          </a:p>
          <a:p>
            <a:pPr algn="just">
              <a:buFont typeface="Arial" pitchFamily="34" charset="0"/>
              <a:buChar char="•"/>
            </a:pPr>
            <a:r>
              <a:rPr lang="en-US" sz="1200" smtClean="0">
                <a:latin typeface="Calibri" pitchFamily="34" charset="0"/>
              </a:rPr>
              <a:t>1 File = 1 table</a:t>
            </a:r>
          </a:p>
          <a:p>
            <a:pPr algn="just"/>
            <a:endParaRPr lang="en-US" sz="1200" smtClean="0">
              <a:latin typeface="Calibri" pitchFamily="34" charset="0"/>
            </a:endParaRPr>
          </a:p>
          <a:p>
            <a:pPr algn="just">
              <a:buFont typeface="Arial" pitchFamily="34" charset="0"/>
              <a:buChar char="•"/>
            </a:pPr>
            <a:r>
              <a:rPr lang="en-US" sz="1200" u="sng" smtClean="0">
                <a:latin typeface="Calibri" pitchFamily="34" charset="0"/>
              </a:rPr>
              <a:t> Ex:</a:t>
            </a:r>
          </a:p>
          <a:p>
            <a:pPr algn="just"/>
            <a:r>
              <a:rPr lang="en-US" sz="1200" smtClean="0">
                <a:latin typeface="Calibri" pitchFamily="34" charset="0"/>
              </a:rPr>
              <a:t>dgpr_release_xxx.txt load into LR2_RELEASE</a:t>
            </a:r>
          </a:p>
          <a:p>
            <a:pPr algn="just"/>
            <a:r>
              <a:rPr lang="en-US" sz="1200" smtClean="0">
                <a:latin typeface="Calibri" pitchFamily="34" charset="0"/>
              </a:rPr>
              <a:t>dgpr_resource_xxx.txt load into LR2_RESOURCE</a:t>
            </a:r>
          </a:p>
          <a:p>
            <a:pPr algn="just"/>
            <a:r>
              <a:rPr lang="en-US" sz="1200" smtClean="0">
                <a:latin typeface="Calibri" pitchFamily="34" charset="0"/>
              </a:rPr>
              <a:t>etc…</a:t>
            </a:r>
          </a:p>
          <a:p>
            <a:pPr algn="just"/>
            <a:endParaRPr lang="en-US" sz="1200" smtClean="0">
              <a:latin typeface="Calibri" pitchFamily="34" charset="0"/>
            </a:endParaRPr>
          </a:p>
          <a:p>
            <a:pPr algn="just">
              <a:buFont typeface="Arial" pitchFamily="34" charset="0"/>
              <a:buChar char="•"/>
            </a:pPr>
            <a:r>
              <a:rPr lang="en-US" sz="1200" smtClean="0">
                <a:latin typeface="Calibri" pitchFamily="34" charset="0"/>
              </a:rPr>
              <a:t> No data manipulation in this step of the process (i.e no data cleaning)</a:t>
            </a:r>
          </a:p>
          <a:p>
            <a:pPr algn="just">
              <a:buFont typeface="Arial" pitchFamily="34" charset="0"/>
              <a:buChar char="•"/>
            </a:pPr>
            <a:endParaRPr lang="en-US" sz="1200" smtClean="0">
              <a:latin typeface="Calibri" pitchFamily="34" charset="0"/>
            </a:endParaRPr>
          </a:p>
          <a:p>
            <a:pPr algn="just">
              <a:buFont typeface="Arial" pitchFamily="34" charset="0"/>
              <a:buChar char="•"/>
            </a:pPr>
            <a:r>
              <a:rPr lang="en-US" sz="1200" smtClean="0">
                <a:latin typeface="Calibri" pitchFamily="34" charset="0"/>
              </a:rPr>
              <a:t> If any errors occur, the R2 process is stopped. Only IT can restart the interface.</a:t>
            </a:r>
          </a:p>
          <a:p>
            <a:pPr algn="just"/>
            <a:endParaRPr lang="en-US" sz="1200">
              <a:latin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2248" y="3421155"/>
            <a:ext cx="8671035" cy="425669"/>
          </a:xfrm>
          <a:prstGeom prst="rect">
            <a:avLst/>
          </a:prstGeom>
          <a:solidFill>
            <a:srgbClr val="CCECFF"/>
          </a:solidFill>
          <a:ln w="9525" cap="flat" cmpd="sng" algn="ctr">
            <a:no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pPr>
              <a:buNone/>
            </a:pPr>
            <a:endParaRPr lang="en-US" smtClean="0"/>
          </a:p>
          <a:p>
            <a:r>
              <a:rPr lang="en-US" smtClean="0"/>
              <a:t>Introduction</a:t>
            </a:r>
          </a:p>
          <a:p>
            <a:r>
              <a:rPr lang="en-US" smtClean="0"/>
              <a:t>Process overview</a:t>
            </a:r>
          </a:p>
          <a:p>
            <a:r>
              <a:rPr lang="en-US" smtClean="0"/>
              <a:t>Fileset validation</a:t>
            </a:r>
          </a:p>
          <a:p>
            <a:r>
              <a:rPr lang="en-US" smtClean="0"/>
              <a:t>Staging 1: data load</a:t>
            </a:r>
          </a:p>
          <a:p>
            <a:r>
              <a:rPr lang="en-US" smtClean="0"/>
              <a:t>Staging 2: data transformation </a:t>
            </a:r>
          </a:p>
          <a:p>
            <a:r>
              <a:rPr lang="en-US" smtClean="0"/>
              <a:t>Post staging: Data cleaning and </a:t>
            </a:r>
            <a:r>
              <a:rPr lang="en-US" smtClean="0"/>
              <a:t>performance</a:t>
            </a:r>
          </a:p>
          <a:p>
            <a:r>
              <a:rPr lang="en-US" smtClean="0"/>
              <a:t>R2 interface: validation and mapping</a:t>
            </a:r>
            <a:endParaRPr lang="en-US" smtClean="0"/>
          </a:p>
          <a:p>
            <a:r>
              <a:rPr lang="en-US" smtClean="0"/>
              <a:t>Ingestion in Asset Management</a:t>
            </a:r>
          </a:p>
          <a:p>
            <a:r>
              <a:rPr lang="en-US" smtClean="0"/>
              <a:t>Error handling / Monitoring</a:t>
            </a:r>
          </a:p>
          <a:p>
            <a:r>
              <a:rPr lang="en-US" smtClean="0"/>
              <a:t>Questions and Answers</a:t>
            </a:r>
            <a:endParaRPr lang="en-US"/>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 </a:t>
            </a:r>
            <a:r>
              <a:rPr lang="en-US" dirty="0" smtClean="0"/>
              <a:t>2: data transformation</a:t>
            </a:r>
            <a:endParaRPr lang="en-US" dirty="0"/>
          </a:p>
        </p:txBody>
      </p:sp>
      <p:pic>
        <p:nvPicPr>
          <p:cNvPr id="4" name="Content Placeholder 3" descr="R2 - staging2.jpg"/>
          <p:cNvPicPr>
            <a:picLocks noGrp="1" noChangeAspect="1"/>
          </p:cNvPicPr>
          <p:nvPr>
            <p:ph idx="1"/>
          </p:nvPr>
        </p:nvPicPr>
        <p:blipFill>
          <a:blip r:embed="rId2"/>
          <a:stretch>
            <a:fillRect/>
          </a:stretch>
        </p:blipFill>
        <p:spPr>
          <a:xfrm>
            <a:off x="240598" y="1958436"/>
            <a:ext cx="4927594" cy="3636000"/>
          </a:xfrm>
        </p:spPr>
      </p:pic>
      <p:sp>
        <p:nvSpPr>
          <p:cNvPr id="5" name="TextBox 4"/>
          <p:cNvSpPr txBox="1"/>
          <p:nvPr/>
        </p:nvSpPr>
        <p:spPr>
          <a:xfrm>
            <a:off x="5374105" y="1491918"/>
            <a:ext cx="3497179" cy="4339650"/>
          </a:xfrm>
          <a:prstGeom prst="rect">
            <a:avLst/>
          </a:prstGeom>
          <a:noFill/>
        </p:spPr>
        <p:txBody>
          <a:bodyPr wrap="square" rtlCol="0">
            <a:spAutoFit/>
          </a:bodyPr>
          <a:lstStyle/>
          <a:p>
            <a:pPr lvl="0" algn="just"/>
            <a:r>
              <a:rPr lang="en-US" sz="1200" smtClean="0">
                <a:latin typeface="Calibri" pitchFamily="34" charset="0"/>
              </a:rPr>
              <a:t>This step transforms the data provided by the R2 system to a “simplified” R2 data model. Here, the main objective is to dispatch the R2 data into two types: the data used by the DSC Platform as entity data and the data stored by the DSC Platform in order to be able to provide it to the Business Partners (data known in the DSC Platform as Metadata).</a:t>
            </a:r>
          </a:p>
          <a:p>
            <a:pPr algn="just"/>
            <a:endParaRPr lang="en-US" sz="1200" smtClean="0">
              <a:latin typeface="Calibri" pitchFamily="34" charset="0"/>
            </a:endParaRPr>
          </a:p>
          <a:p>
            <a:pPr algn="just">
              <a:buFont typeface="Arial" pitchFamily="34" charset="0"/>
              <a:buChar char="•"/>
            </a:pPr>
            <a:r>
              <a:rPr lang="en-US" sz="1200" smtClean="0">
                <a:latin typeface="Calibri" pitchFamily="34" charset="0"/>
              </a:rPr>
              <a:t> Create a core and local view for each product/Release_id at release and resource level</a:t>
            </a:r>
          </a:p>
          <a:p>
            <a:pPr algn="just">
              <a:buFont typeface="Arial" pitchFamily="34" charset="0"/>
              <a:buChar char="•"/>
            </a:pPr>
            <a:endParaRPr lang="en-US" sz="1200" smtClean="0">
              <a:latin typeface="Calibri" pitchFamily="34" charset="0"/>
            </a:endParaRPr>
          </a:p>
          <a:p>
            <a:pPr algn="just">
              <a:buFont typeface="Arial" pitchFamily="34" charset="0"/>
              <a:buChar char="•"/>
            </a:pPr>
            <a:r>
              <a:rPr lang="en-US" sz="1200" smtClean="0">
                <a:latin typeface="Calibri" pitchFamily="34" charset="0"/>
              </a:rPr>
              <a:t> Keep only data required for DSC (~50% of metadata)</a:t>
            </a:r>
          </a:p>
          <a:p>
            <a:pPr algn="just">
              <a:buFont typeface="Arial" pitchFamily="34" charset="0"/>
              <a:buChar char="•"/>
            </a:pPr>
            <a:endParaRPr lang="en-US" sz="1200" smtClean="0">
              <a:latin typeface="Calibri" pitchFamily="34" charset="0"/>
            </a:endParaRPr>
          </a:p>
          <a:p>
            <a:pPr algn="just">
              <a:buFont typeface="Arial" pitchFamily="34" charset="0"/>
              <a:buChar char="•"/>
            </a:pPr>
            <a:r>
              <a:rPr lang="en-US" sz="1200" smtClean="0">
                <a:latin typeface="Calibri" pitchFamily="34" charset="0"/>
              </a:rPr>
              <a:t> Business rules implemented:</a:t>
            </a:r>
          </a:p>
          <a:p>
            <a:pPr lvl="1" algn="just">
              <a:buFont typeface="Courier New" pitchFamily="49" charset="0"/>
              <a:buChar char="o"/>
            </a:pPr>
            <a:r>
              <a:rPr lang="en-US" sz="1200" smtClean="0">
                <a:latin typeface="Calibri" pitchFamily="34" charset="0"/>
              </a:rPr>
              <a:t> Cleaning enhanced products</a:t>
            </a:r>
          </a:p>
          <a:p>
            <a:pPr lvl="1" algn="just">
              <a:buFont typeface="Courier New" pitchFamily="49" charset="0"/>
              <a:buChar char="o"/>
            </a:pPr>
            <a:r>
              <a:rPr lang="en-US" sz="1200" smtClean="0">
                <a:latin typeface="Calibri" pitchFamily="34" charset="0"/>
              </a:rPr>
              <a:t> Manage screengrab for esingleVideo</a:t>
            </a:r>
          </a:p>
          <a:p>
            <a:pPr lvl="1" algn="just">
              <a:buFont typeface="Courier New" pitchFamily="49" charset="0"/>
              <a:buChar char="o"/>
            </a:pPr>
            <a:r>
              <a:rPr lang="en-US" sz="1200" smtClean="0">
                <a:latin typeface="Calibri" pitchFamily="34" charset="0"/>
              </a:rPr>
              <a:t> Transpose metadata not accurate for DSC</a:t>
            </a:r>
          </a:p>
          <a:p>
            <a:pPr lvl="1" algn="just">
              <a:buFont typeface="Courier New" pitchFamily="49" charset="0"/>
              <a:buChar char="o"/>
            </a:pPr>
            <a:r>
              <a:rPr lang="en-US" sz="1200" smtClean="0">
                <a:latin typeface="Calibri" pitchFamily="34" charset="0"/>
              </a:rPr>
              <a:t> Manage contribution at work level (copy from resource level)</a:t>
            </a:r>
          </a:p>
          <a:p>
            <a:pPr lvl="1" algn="just">
              <a:buFont typeface="Courier New" pitchFamily="49" charset="0"/>
              <a:buChar char="o"/>
            </a:pPr>
            <a:r>
              <a:rPr lang="en-US" sz="1200" smtClean="0">
                <a:latin typeface="Calibri" pitchFamily="34" charset="0"/>
              </a:rPr>
              <a:t> Log the products blacklisted</a:t>
            </a:r>
          </a:p>
          <a:p>
            <a:pPr lvl="1" algn="just">
              <a:buFont typeface="Courier New" pitchFamily="49" charset="0"/>
              <a:buChar char="o"/>
            </a:pPr>
            <a:endParaRPr lang="en-US" sz="1200" smtClean="0">
              <a:latin typeface="Calibri" pitchFamily="34" charset="0"/>
            </a:endParaRPr>
          </a:p>
          <a:p>
            <a:pPr algn="just">
              <a:buFont typeface="Arial" pitchFamily="34" charset="0"/>
              <a:buChar char="•"/>
            </a:pPr>
            <a:r>
              <a:rPr lang="en-US" sz="1200" smtClean="0">
                <a:latin typeface="Calibri" pitchFamily="34" charset="0"/>
              </a:rPr>
              <a:t> Technologies used: OWB + procedure</a:t>
            </a:r>
          </a:p>
          <a:p>
            <a:pPr algn="just"/>
            <a:endParaRPr lang="en-US" sz="1200">
              <a:latin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2248" y="3878369"/>
            <a:ext cx="8671035" cy="425669"/>
          </a:xfrm>
          <a:prstGeom prst="rect">
            <a:avLst/>
          </a:prstGeom>
          <a:solidFill>
            <a:srgbClr val="CCECFF"/>
          </a:solidFill>
          <a:ln w="9525" cap="flat" cmpd="sng" algn="ctr">
            <a:no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pPr>
              <a:buNone/>
            </a:pPr>
            <a:endParaRPr lang="en-US" dirty="0" smtClean="0"/>
          </a:p>
          <a:p>
            <a:r>
              <a:rPr lang="en-US" dirty="0" smtClean="0"/>
              <a:t>Introduction</a:t>
            </a:r>
          </a:p>
          <a:p>
            <a:r>
              <a:rPr lang="en-US" dirty="0" smtClean="0"/>
              <a:t>Process overview</a:t>
            </a:r>
          </a:p>
          <a:p>
            <a:r>
              <a:rPr lang="en-US" dirty="0" err="1" smtClean="0"/>
              <a:t>Fileset</a:t>
            </a:r>
            <a:r>
              <a:rPr lang="en-US" dirty="0" smtClean="0"/>
              <a:t> validation</a:t>
            </a:r>
          </a:p>
          <a:p>
            <a:r>
              <a:rPr lang="en-US" dirty="0" smtClean="0"/>
              <a:t>Staging 1: data load</a:t>
            </a:r>
          </a:p>
          <a:p>
            <a:r>
              <a:rPr lang="en-US" dirty="0" smtClean="0"/>
              <a:t>Staging 2: data transformation </a:t>
            </a:r>
          </a:p>
          <a:p>
            <a:r>
              <a:rPr lang="en-US" dirty="0" smtClean="0"/>
              <a:t>Post staging: Data cleaning and </a:t>
            </a:r>
            <a:r>
              <a:rPr lang="en-US" dirty="0" smtClean="0"/>
              <a:t>performance</a:t>
            </a:r>
          </a:p>
          <a:p>
            <a:r>
              <a:rPr lang="en-US" dirty="0" smtClean="0"/>
              <a:t>R2 interface: validation and mapping</a:t>
            </a:r>
            <a:endParaRPr lang="en-US" dirty="0" smtClean="0"/>
          </a:p>
          <a:p>
            <a:r>
              <a:rPr lang="en-US" dirty="0" smtClean="0"/>
              <a:t>Ingestion in Asset Management</a:t>
            </a:r>
          </a:p>
          <a:p>
            <a:r>
              <a:rPr lang="en-US" dirty="0" smtClean="0"/>
              <a:t>Error handling / Monitoring</a:t>
            </a:r>
          </a:p>
          <a:p>
            <a:r>
              <a:rPr lang="en-US" dirty="0" smtClean="0"/>
              <a:t>Questions and Answers</a:t>
            </a:r>
            <a:endParaRPr lang="en-US"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staging: </a:t>
            </a:r>
            <a:r>
              <a:rPr lang="fr-FR" dirty="0" smtClean="0"/>
              <a:t>Data </a:t>
            </a:r>
            <a:r>
              <a:rPr lang="fr-FR" dirty="0" err="1" smtClean="0"/>
              <a:t>cleaning</a:t>
            </a:r>
            <a:r>
              <a:rPr lang="fr-FR" dirty="0" smtClean="0"/>
              <a:t> and performance</a:t>
            </a:r>
            <a:endParaRPr lang="en-US" dirty="0"/>
          </a:p>
        </p:txBody>
      </p:sp>
      <p:sp>
        <p:nvSpPr>
          <p:cNvPr id="3" name="Content Placeholder 2"/>
          <p:cNvSpPr>
            <a:spLocks noGrp="1"/>
          </p:cNvSpPr>
          <p:nvPr>
            <p:ph idx="1"/>
          </p:nvPr>
        </p:nvSpPr>
        <p:spPr/>
        <p:txBody>
          <a:bodyPr/>
          <a:lstStyle/>
          <a:p>
            <a:pPr algn="just"/>
            <a:r>
              <a:rPr lang="en-US" dirty="0" smtClean="0"/>
              <a:t>Washing machine (data cleaning)</a:t>
            </a:r>
          </a:p>
          <a:p>
            <a:pPr lvl="1" algn="just"/>
            <a:r>
              <a:rPr lang="en-US" dirty="0" smtClean="0"/>
              <a:t>Re-calculation based on track eligibility</a:t>
            </a:r>
          </a:p>
          <a:p>
            <a:pPr lvl="1" algn="just"/>
            <a:r>
              <a:rPr lang="en-US" dirty="0" smtClean="0"/>
              <a:t>Removed discarded resources</a:t>
            </a:r>
          </a:p>
          <a:p>
            <a:pPr lvl="1" algn="just"/>
            <a:r>
              <a:rPr lang="en-US" dirty="0" smtClean="0"/>
              <a:t>Calculation of new sequences, total tracks, total duration</a:t>
            </a:r>
          </a:p>
          <a:p>
            <a:pPr algn="just"/>
            <a:r>
              <a:rPr lang="en-US" dirty="0" smtClean="0"/>
              <a:t>Product weight calculation (performance)</a:t>
            </a:r>
          </a:p>
          <a:p>
            <a:pPr lvl="1" algn="just"/>
            <a:r>
              <a:rPr lang="en-US" dirty="0" smtClean="0"/>
              <a:t>Weight is based on number of local rows, tracks and contributions</a:t>
            </a:r>
          </a:p>
          <a:p>
            <a:pPr lvl="1" algn="just"/>
            <a:r>
              <a:rPr lang="en-US" dirty="0" smtClean="0"/>
              <a:t>Weight will be used to optimize ingestion (big vs. small products)</a:t>
            </a:r>
          </a:p>
          <a:p>
            <a:pPr algn="just"/>
            <a:r>
              <a:rPr lang="en-US" dirty="0" smtClean="0"/>
              <a:t>Manage dismissed releases (data cleaning)</a:t>
            </a:r>
          </a:p>
          <a:p>
            <a:pPr lvl="1" algn="just"/>
            <a:r>
              <a:rPr lang="en-US" dirty="0" smtClean="0"/>
              <a:t>Release type must be commercial, premium or third party</a:t>
            </a:r>
          </a:p>
          <a:p>
            <a:pPr lvl="1" algn="just"/>
            <a:r>
              <a:rPr lang="en-US" dirty="0" smtClean="0"/>
              <a:t>Release with </a:t>
            </a:r>
            <a:r>
              <a:rPr lang="en-US" b="1" dirty="0" smtClean="0">
                <a:solidFill>
                  <a:schemeClr val="accent2">
                    <a:lumMod val="60000"/>
                    <a:lumOff val="40000"/>
                  </a:schemeClr>
                </a:solidFill>
              </a:rPr>
              <a:t>account</a:t>
            </a:r>
            <a:r>
              <a:rPr lang="en-US" dirty="0" smtClean="0"/>
              <a:t> 2, 5 and 7 are dismissed</a:t>
            </a:r>
          </a:p>
          <a:p>
            <a:pPr lvl="1" algn="just"/>
            <a:r>
              <a:rPr lang="en-US" dirty="0" smtClean="0"/>
              <a:t>Product identify in the </a:t>
            </a:r>
            <a:r>
              <a:rPr lang="en-US" b="1" dirty="0" smtClean="0">
                <a:solidFill>
                  <a:schemeClr val="accent2">
                    <a:lumMod val="60000"/>
                    <a:lumOff val="40000"/>
                  </a:schemeClr>
                </a:solidFill>
              </a:rPr>
              <a:t>black list</a:t>
            </a:r>
            <a:r>
              <a:rPr lang="en-US" dirty="0" smtClean="0">
                <a:solidFill>
                  <a:schemeClr val="accent2">
                    <a:lumMod val="60000"/>
                    <a:lumOff val="40000"/>
                  </a:schemeClr>
                </a:solidFill>
              </a:rPr>
              <a:t> </a:t>
            </a:r>
            <a:r>
              <a:rPr lang="en-US" dirty="0" smtClean="0"/>
              <a:t>are dismissed</a:t>
            </a:r>
          </a:p>
          <a:p>
            <a:pPr lvl="1" algn="just"/>
            <a:r>
              <a:rPr lang="en-US" dirty="0" smtClean="0"/>
              <a:t>Physical part of a </a:t>
            </a:r>
            <a:r>
              <a:rPr lang="en-US" b="1" dirty="0" smtClean="0">
                <a:solidFill>
                  <a:schemeClr val="accent2">
                    <a:lumMod val="60000"/>
                    <a:lumOff val="40000"/>
                  </a:schemeClr>
                </a:solidFill>
              </a:rPr>
              <a:t>digital/physical equivalent</a:t>
            </a:r>
            <a:r>
              <a:rPr lang="en-US" dirty="0" smtClean="0">
                <a:solidFill>
                  <a:schemeClr val="accent2">
                    <a:lumMod val="60000"/>
                    <a:lumOff val="40000"/>
                  </a:schemeClr>
                </a:solidFill>
              </a:rPr>
              <a:t> </a:t>
            </a:r>
            <a:r>
              <a:rPr lang="en-US" dirty="0" smtClean="0"/>
              <a:t>is dismissed</a:t>
            </a:r>
          </a:p>
          <a:p>
            <a:pPr lvl="1" algn="just"/>
            <a:r>
              <a:rPr lang="en-US" dirty="0" smtClean="0"/>
              <a:t>Physical only products dismissed (information from CPRS)</a:t>
            </a:r>
          </a:p>
          <a:p>
            <a:pPr lvl="1" algn="just"/>
            <a:r>
              <a:rPr lang="en-US" dirty="0" smtClean="0"/>
              <a:t>Product with a configuration out of scope is dismissed</a:t>
            </a:r>
          </a:p>
          <a:p>
            <a:pPr algn="just"/>
            <a:endParaRPr lang="en-US" dirty="0" smtClean="0"/>
          </a:p>
          <a:p>
            <a:pPr algn="just">
              <a:buNone/>
            </a:pPr>
            <a:endParaRPr lang="en-US" dirty="0" smtClean="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2248" y="4319817"/>
            <a:ext cx="8671035" cy="425669"/>
          </a:xfrm>
          <a:prstGeom prst="rect">
            <a:avLst/>
          </a:prstGeom>
          <a:solidFill>
            <a:srgbClr val="CCECFF"/>
          </a:solidFill>
          <a:ln w="9525" cap="flat" cmpd="sng" algn="ctr">
            <a:no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pPr>
              <a:buNone/>
            </a:pPr>
            <a:endParaRPr lang="en-US" smtClean="0"/>
          </a:p>
          <a:p>
            <a:r>
              <a:rPr lang="en-US" smtClean="0"/>
              <a:t>Introduction</a:t>
            </a:r>
          </a:p>
          <a:p>
            <a:r>
              <a:rPr lang="en-US" smtClean="0"/>
              <a:t>Process overview</a:t>
            </a:r>
          </a:p>
          <a:p>
            <a:r>
              <a:rPr lang="en-US" smtClean="0"/>
              <a:t>Fileset validation</a:t>
            </a:r>
          </a:p>
          <a:p>
            <a:r>
              <a:rPr lang="en-US" smtClean="0"/>
              <a:t>Staging 1: data load</a:t>
            </a:r>
          </a:p>
          <a:p>
            <a:r>
              <a:rPr lang="en-US" smtClean="0"/>
              <a:t>Staging 2: data transformation </a:t>
            </a:r>
          </a:p>
          <a:p>
            <a:r>
              <a:rPr lang="en-US" smtClean="0"/>
              <a:t>Post staging: Data cleaning and </a:t>
            </a:r>
            <a:r>
              <a:rPr lang="en-US" smtClean="0"/>
              <a:t>performance</a:t>
            </a:r>
          </a:p>
          <a:p>
            <a:r>
              <a:rPr lang="en-US" smtClean="0"/>
              <a:t>R2 interface: validation </a:t>
            </a:r>
            <a:r>
              <a:rPr lang="en-US" smtClean="0"/>
              <a:t>and </a:t>
            </a:r>
            <a:r>
              <a:rPr lang="en-US" smtClean="0"/>
              <a:t>mapping</a:t>
            </a:r>
            <a:endParaRPr lang="en-US" smtClean="0"/>
          </a:p>
          <a:p>
            <a:r>
              <a:rPr lang="en-US" smtClean="0"/>
              <a:t>Ingestion in Asset Management</a:t>
            </a:r>
          </a:p>
          <a:p>
            <a:r>
              <a:rPr lang="en-US" smtClean="0"/>
              <a:t>Error handling / Monitoring</a:t>
            </a:r>
          </a:p>
          <a:p>
            <a:r>
              <a:rPr lang="en-US" smtClean="0"/>
              <a:t>Questions and Answers</a:t>
            </a:r>
            <a:endParaRPr lang="en-US"/>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R2 interface (1/2)</a:t>
            </a:r>
            <a:endParaRPr lang="en-US" dirty="0"/>
          </a:p>
        </p:txBody>
      </p:sp>
      <p:pic>
        <p:nvPicPr>
          <p:cNvPr id="4" name="Content Placeholder 3" descr="R2 - multithreading.jpg"/>
          <p:cNvPicPr>
            <a:picLocks noGrp="1" noChangeAspect="1"/>
          </p:cNvPicPr>
          <p:nvPr>
            <p:ph idx="1"/>
          </p:nvPr>
        </p:nvPicPr>
        <p:blipFill>
          <a:blip r:embed="rId2"/>
          <a:stretch>
            <a:fillRect/>
          </a:stretch>
        </p:blipFill>
        <p:spPr>
          <a:xfrm>
            <a:off x="912751" y="1029136"/>
            <a:ext cx="7404933" cy="2707290"/>
          </a:xfrm>
        </p:spPr>
      </p:pic>
      <p:sp>
        <p:nvSpPr>
          <p:cNvPr id="5" name="Content Placeholder 2"/>
          <p:cNvSpPr txBox="1">
            <a:spLocks/>
          </p:cNvSpPr>
          <p:nvPr/>
        </p:nvSpPr>
        <p:spPr bwMode="gray">
          <a:xfrm>
            <a:off x="0" y="3436870"/>
            <a:ext cx="9144000" cy="2519198"/>
          </a:xfrm>
          <a:prstGeom prst="rect">
            <a:avLst/>
          </a:prstGeom>
          <a:noFill/>
          <a:ln w="9525">
            <a:noFill/>
            <a:miter lim="800000"/>
            <a:headEnd/>
            <a:tailEnd/>
          </a:ln>
        </p:spPr>
        <p:txBody>
          <a:bodyPr vert="horz" wrap="square" lIns="360000" tIns="360000" rIns="360000" bIns="36000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Tx/>
              <a:buBlip>
                <a:blip r:embed="rId3"/>
              </a:buBlip>
              <a:tabLst/>
              <a:defRPr/>
            </a:pPr>
            <a:r>
              <a:rPr lang="en-US" sz="2400" b="1" kern="0" dirty="0" err="1" smtClean="0">
                <a:latin typeface="Arial" charset="0"/>
                <a:ea typeface="Myriad Pro" pitchFamily="34" charset="0"/>
                <a:cs typeface="Myriad Pro" pitchFamily="34" charset="0"/>
              </a:rPr>
              <a:t>Fileset</a:t>
            </a:r>
            <a:r>
              <a:rPr lang="en-US" sz="2400" b="1" kern="0" dirty="0" smtClean="0">
                <a:latin typeface="Arial" charset="0"/>
                <a:ea typeface="Myriad Pro" pitchFamily="34" charset="0"/>
                <a:cs typeface="Myriad Pro" pitchFamily="34" charset="0"/>
              </a:rPr>
              <a:t> ingestion</a:t>
            </a:r>
          </a:p>
          <a:p>
            <a:pPr marL="800100" lvl="1" indent="-342900" algn="just" eaLnBrk="0" hangingPunct="0">
              <a:spcBef>
                <a:spcPct val="20000"/>
              </a:spcBef>
              <a:buFont typeface="Wingdings" pitchFamily="2" charset="2"/>
              <a:buChar char="§"/>
            </a:pPr>
            <a:r>
              <a:rPr lang="en-US" sz="2000" kern="0" dirty="0" smtClean="0">
                <a:latin typeface="Arial" charset="0"/>
                <a:ea typeface="Myriad Pro" pitchFamily="34" charset="0"/>
                <a:cs typeface="Myriad Pro" pitchFamily="34" charset="0"/>
              </a:rPr>
              <a:t>File by file. </a:t>
            </a:r>
          </a:p>
          <a:p>
            <a:pPr marL="342900" marR="0" lvl="0" indent="-342900" algn="just" defTabSz="914400" rtl="0" eaLnBrk="0" fontAlgn="base" latinLnBrk="0" hangingPunct="0">
              <a:lnSpc>
                <a:spcPct val="100000"/>
              </a:lnSpc>
              <a:spcBef>
                <a:spcPct val="20000"/>
              </a:spcBef>
              <a:spcAft>
                <a:spcPct val="0"/>
              </a:spcAft>
              <a:buClrTx/>
              <a:buSzTx/>
              <a:buFontTx/>
              <a:buBlip>
                <a:blip r:embed="rId3"/>
              </a:buBlip>
              <a:tabLst/>
              <a:defRPr/>
            </a:pPr>
            <a:r>
              <a:rPr lang="en-US" sz="2400" b="1" kern="0" dirty="0" smtClean="0">
                <a:latin typeface="Arial" charset="0"/>
                <a:ea typeface="Myriad Pro" pitchFamily="34" charset="0"/>
                <a:cs typeface="Myriad Pro" pitchFamily="34" charset="0"/>
              </a:rPr>
              <a:t>Multi nodes available</a:t>
            </a:r>
          </a:p>
          <a:p>
            <a:pPr marL="800100" lvl="1" indent="-342900" algn="just" eaLnBrk="0" hangingPunct="0">
              <a:spcBef>
                <a:spcPct val="20000"/>
              </a:spcBef>
              <a:buFont typeface="Wingdings" pitchFamily="2" charset="2"/>
              <a:buChar char="§"/>
            </a:pPr>
            <a:r>
              <a:rPr lang="en-US" sz="2000" kern="0" dirty="0" smtClean="0">
                <a:latin typeface="Arial" charset="0"/>
                <a:ea typeface="Myriad Pro" pitchFamily="34" charset="0"/>
                <a:cs typeface="Myriad Pro" pitchFamily="34" charset="0"/>
              </a:rPr>
              <a:t>7 nodes in production</a:t>
            </a:r>
          </a:p>
          <a:p>
            <a:pPr marL="342900" marR="0" lvl="0" indent="-342900" algn="just" defTabSz="914400" rtl="0" eaLnBrk="0" fontAlgn="base" latinLnBrk="0" hangingPunct="0">
              <a:lnSpc>
                <a:spcPct val="100000"/>
              </a:lnSpc>
              <a:spcBef>
                <a:spcPct val="20000"/>
              </a:spcBef>
              <a:spcAft>
                <a:spcPct val="0"/>
              </a:spcAft>
              <a:buClrTx/>
              <a:buSzTx/>
              <a:buFontTx/>
              <a:buBlip>
                <a:blip r:embed="rId3"/>
              </a:buBlip>
              <a:tabLst/>
              <a:defRPr/>
            </a:pPr>
            <a:r>
              <a:rPr kumimoji="0" lang="en-US" sz="2400" b="1" i="0" u="none" strike="noStrike" kern="0" cap="none" spc="0" normalizeH="0" baseline="0" noProof="0" dirty="0" smtClean="0">
                <a:ln>
                  <a:noFill/>
                </a:ln>
                <a:solidFill>
                  <a:schemeClr val="tx1"/>
                </a:solidFill>
                <a:effectLst/>
                <a:uLnTx/>
                <a:uFillTx/>
                <a:latin typeface="Arial" charset="0"/>
                <a:ea typeface="Myriad Pro" pitchFamily="34" charset="0"/>
                <a:cs typeface="Myriad Pro" pitchFamily="34" charset="0"/>
              </a:rPr>
              <a:t>Multi threads available</a:t>
            </a:r>
          </a:p>
          <a:p>
            <a:pPr marL="800100" lvl="1" indent="-342900" algn="just" eaLnBrk="0" hangingPunct="0">
              <a:spcBef>
                <a:spcPct val="20000"/>
              </a:spcBef>
              <a:buFont typeface="Wingdings" pitchFamily="2" charset="2"/>
              <a:buChar char="§"/>
            </a:pPr>
            <a:r>
              <a:rPr lang="en-US" sz="2000" kern="0" dirty="0" smtClean="0">
                <a:latin typeface="Arial" charset="0"/>
                <a:ea typeface="Myriad Pro" pitchFamily="34" charset="0"/>
                <a:cs typeface="Myriad Pro" pitchFamily="34" charset="0"/>
              </a:rPr>
              <a:t>3 threads per node</a:t>
            </a:r>
            <a:endParaRPr kumimoji="0" lang="en-US" sz="2000" i="0" u="none" strike="noStrike" kern="0" cap="none" spc="0" normalizeH="0" baseline="0" noProof="0" dirty="0" smtClean="0">
              <a:ln>
                <a:noFill/>
              </a:ln>
              <a:solidFill>
                <a:schemeClr val="tx1"/>
              </a:solidFill>
              <a:effectLst/>
              <a:uLnTx/>
              <a:uFillTx/>
              <a:latin typeface="Arial" charset="0"/>
              <a:ea typeface="Myriad Pro" pitchFamily="34" charset="0"/>
              <a:cs typeface="Myriad Pro" pitchFamily="34" charset="0"/>
            </a:endParaRPr>
          </a:p>
          <a:p>
            <a:pPr marL="342900" marR="0" lvl="0" indent="-342900" algn="just" defTabSz="914400" rtl="0" eaLnBrk="0" fontAlgn="base" latinLnBrk="0" hangingPunct="0">
              <a:lnSpc>
                <a:spcPct val="100000"/>
              </a:lnSpc>
              <a:spcBef>
                <a:spcPct val="20000"/>
              </a:spcBef>
              <a:spcAft>
                <a:spcPct val="0"/>
              </a:spcAft>
              <a:buClrTx/>
              <a:buSzTx/>
              <a:buFontTx/>
              <a:buBlip>
                <a:blip r:embed="rId3"/>
              </a:buBlip>
              <a:tabLst/>
              <a:defRPr/>
            </a:pPr>
            <a:endParaRPr kumimoji="0" lang="en-US" sz="2400" b="1" i="0" u="none" strike="noStrike" kern="0" cap="none" spc="0" normalizeH="0" baseline="0" noProof="0" dirty="0" smtClean="0">
              <a:ln>
                <a:noFill/>
              </a:ln>
              <a:solidFill>
                <a:schemeClr val="tx1"/>
              </a:solidFill>
              <a:effectLst/>
              <a:uLnTx/>
              <a:uFillTx/>
              <a:latin typeface="Arial" charset="0"/>
              <a:ea typeface="Myriad Pro" pitchFamily="34" charset="0"/>
              <a:cs typeface="Myriad Pro" pitchFamily="34" charset="0"/>
            </a:endParaRPr>
          </a:p>
          <a:p>
            <a:pPr marL="742950" marR="0" lvl="1" indent="-285750" algn="just" defTabSz="914400" rtl="0" eaLnBrk="0" fontAlgn="base" latinLnBrk="0" hangingPunct="0">
              <a:lnSpc>
                <a:spcPct val="100000"/>
              </a:lnSpc>
              <a:spcBef>
                <a:spcPct val="20000"/>
              </a:spcBef>
              <a:spcAft>
                <a:spcPct val="0"/>
              </a:spcAft>
              <a:buClrTx/>
              <a:buSzTx/>
              <a:tabLst/>
              <a:defRPr/>
            </a:pPr>
            <a:endParaRPr kumimoji="0" lang="en-US" sz="2400" b="1" i="0" u="none" strike="noStrike" kern="0" cap="none" spc="0" normalizeH="0" baseline="0" noProof="0" dirty="0" smtClean="0">
              <a:ln>
                <a:noFill/>
              </a:ln>
              <a:solidFill>
                <a:schemeClr val="tx1"/>
              </a:solidFill>
              <a:effectLst/>
              <a:uLnTx/>
              <a:uFillTx/>
              <a:latin typeface="Arial" charset="0"/>
              <a:ea typeface="Myriad Pro" pitchFamily="34" charset="0"/>
              <a:cs typeface="Myriad Pro" pitchFamily="34" charset="0"/>
            </a:endParaRP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R2 </a:t>
            </a:r>
            <a:r>
              <a:rPr lang="en-US" dirty="0" smtClean="0"/>
              <a:t>interface (2/2)</a:t>
            </a:r>
            <a:endParaRPr lang="en-US" dirty="0"/>
          </a:p>
        </p:txBody>
      </p:sp>
      <p:sp>
        <p:nvSpPr>
          <p:cNvPr id="3" name="Content Placeholder 2"/>
          <p:cNvSpPr>
            <a:spLocks noGrp="1"/>
          </p:cNvSpPr>
          <p:nvPr>
            <p:ph idx="1"/>
          </p:nvPr>
        </p:nvSpPr>
        <p:spPr/>
        <p:txBody>
          <a:bodyPr/>
          <a:lstStyle/>
          <a:p>
            <a:r>
              <a:rPr lang="en-US" smtClean="0"/>
              <a:t>3 different type of product</a:t>
            </a:r>
          </a:p>
          <a:p>
            <a:pPr lvl="1"/>
            <a:r>
              <a:rPr lang="en-US" smtClean="0"/>
              <a:t>Mobile</a:t>
            </a:r>
          </a:p>
          <a:p>
            <a:pPr lvl="1"/>
            <a:r>
              <a:rPr lang="en-US" smtClean="0"/>
              <a:t>Package</a:t>
            </a:r>
          </a:p>
          <a:p>
            <a:pPr lvl="1"/>
            <a:r>
              <a:rPr lang="en-US" smtClean="0"/>
              <a:t>Other</a:t>
            </a:r>
          </a:p>
          <a:p>
            <a:r>
              <a:rPr lang="en-US" smtClean="0"/>
              <a:t>Validation and mapping</a:t>
            </a:r>
          </a:p>
          <a:p>
            <a:pPr lvl="1">
              <a:buNone/>
            </a:pPr>
            <a:endParaRPr lang="en-US" smtClean="0"/>
          </a:p>
          <a:p>
            <a:endParaRPr lang="en-US" smtClean="0"/>
          </a:p>
          <a:p>
            <a:endParaRPr lang="en-US"/>
          </a:p>
        </p:txBody>
      </p:sp>
      <p:pic>
        <p:nvPicPr>
          <p:cNvPr id="4" name="Content Placeholder 3" descr="R2 - release vs product.jpg"/>
          <p:cNvPicPr>
            <a:picLocks noChangeAspect="1"/>
          </p:cNvPicPr>
          <p:nvPr/>
        </p:nvPicPr>
        <p:blipFill>
          <a:blip r:embed="rId2"/>
          <a:stretch>
            <a:fillRect/>
          </a:stretch>
        </p:blipFill>
        <p:spPr bwMode="gray">
          <a:xfrm>
            <a:off x="755602" y="3321268"/>
            <a:ext cx="8105775" cy="288607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pPr>
              <a:buNone/>
            </a:pPr>
            <a:endParaRPr lang="en-US" smtClean="0"/>
          </a:p>
          <a:p>
            <a:r>
              <a:rPr lang="en-US" smtClean="0"/>
              <a:t>Introduction</a:t>
            </a:r>
          </a:p>
          <a:p>
            <a:r>
              <a:rPr lang="en-US" smtClean="0"/>
              <a:t>Process overview</a:t>
            </a:r>
          </a:p>
          <a:p>
            <a:r>
              <a:rPr lang="en-US" smtClean="0"/>
              <a:t>Fileset validation</a:t>
            </a:r>
          </a:p>
          <a:p>
            <a:r>
              <a:rPr lang="en-US" smtClean="0"/>
              <a:t>Staging 1: data load</a:t>
            </a:r>
          </a:p>
          <a:p>
            <a:r>
              <a:rPr lang="en-US" smtClean="0"/>
              <a:t>Staging 2: data transformation </a:t>
            </a:r>
          </a:p>
          <a:p>
            <a:r>
              <a:rPr lang="en-US" smtClean="0"/>
              <a:t>Post staging: Data cleaning and </a:t>
            </a:r>
            <a:r>
              <a:rPr lang="en-US" smtClean="0"/>
              <a:t>performance</a:t>
            </a:r>
          </a:p>
          <a:p>
            <a:r>
              <a:rPr lang="en-US" smtClean="0"/>
              <a:t>R2 interface: validation and mapping</a:t>
            </a:r>
            <a:endParaRPr lang="en-US" smtClean="0"/>
          </a:p>
          <a:p>
            <a:r>
              <a:rPr lang="en-US" smtClean="0"/>
              <a:t>Ingestion in Asset Management</a:t>
            </a:r>
          </a:p>
          <a:p>
            <a:r>
              <a:rPr lang="en-US" smtClean="0"/>
              <a:t>Error handling / Monitoring</a:t>
            </a:r>
          </a:p>
          <a:p>
            <a:r>
              <a:rPr lang="en-US" smtClean="0"/>
              <a:t>Questions and Answers</a:t>
            </a:r>
            <a:endParaRPr lang="en-US"/>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2248" y="4761265"/>
            <a:ext cx="8671035" cy="425669"/>
          </a:xfrm>
          <a:prstGeom prst="rect">
            <a:avLst/>
          </a:prstGeom>
          <a:solidFill>
            <a:srgbClr val="CCECFF"/>
          </a:solidFill>
          <a:ln w="9525" cap="flat" cmpd="sng" algn="ctr">
            <a:no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pPr>
              <a:buNone/>
            </a:pPr>
            <a:endParaRPr lang="en-US" smtClean="0"/>
          </a:p>
          <a:p>
            <a:r>
              <a:rPr lang="en-US" smtClean="0"/>
              <a:t>Introduction</a:t>
            </a:r>
          </a:p>
          <a:p>
            <a:r>
              <a:rPr lang="en-US" smtClean="0"/>
              <a:t>Process overview</a:t>
            </a:r>
          </a:p>
          <a:p>
            <a:r>
              <a:rPr lang="en-US" smtClean="0"/>
              <a:t>Fileset validation</a:t>
            </a:r>
          </a:p>
          <a:p>
            <a:r>
              <a:rPr lang="en-US" smtClean="0"/>
              <a:t>Staging 1: data load</a:t>
            </a:r>
          </a:p>
          <a:p>
            <a:r>
              <a:rPr lang="en-US" smtClean="0"/>
              <a:t>Staging 2: data transformation </a:t>
            </a:r>
          </a:p>
          <a:p>
            <a:r>
              <a:rPr lang="en-US" smtClean="0"/>
              <a:t>Post staging: Data cleaning and </a:t>
            </a:r>
            <a:r>
              <a:rPr lang="en-US" smtClean="0"/>
              <a:t>performance</a:t>
            </a:r>
          </a:p>
          <a:p>
            <a:r>
              <a:rPr lang="en-US" smtClean="0"/>
              <a:t>R2 interface: validation </a:t>
            </a:r>
            <a:r>
              <a:rPr lang="en-US" smtClean="0"/>
              <a:t>and </a:t>
            </a:r>
            <a:r>
              <a:rPr lang="en-US" smtClean="0"/>
              <a:t>mapping</a:t>
            </a:r>
            <a:endParaRPr lang="en-US" smtClean="0"/>
          </a:p>
          <a:p>
            <a:r>
              <a:rPr lang="en-US" smtClean="0"/>
              <a:t>Ingestion in Asset Management</a:t>
            </a:r>
          </a:p>
          <a:p>
            <a:r>
              <a:rPr lang="en-US" smtClean="0"/>
              <a:t>Error handling / Monitoring</a:t>
            </a:r>
          </a:p>
          <a:p>
            <a:r>
              <a:rPr lang="en-US" smtClean="0"/>
              <a:t>Questions and Answers</a:t>
            </a:r>
            <a:endParaRPr lang="en-US"/>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smtClean="0"/>
              <a:t>Management</a:t>
            </a:r>
            <a:endParaRPr lang="en-US" dirty="0"/>
          </a:p>
        </p:txBody>
      </p:sp>
      <p:sp>
        <p:nvSpPr>
          <p:cNvPr id="3" name="Content Placeholder 2"/>
          <p:cNvSpPr>
            <a:spLocks noGrp="1"/>
          </p:cNvSpPr>
          <p:nvPr>
            <p:ph idx="1"/>
          </p:nvPr>
        </p:nvSpPr>
        <p:spPr/>
        <p:txBody>
          <a:bodyPr/>
          <a:lstStyle/>
          <a:p>
            <a:r>
              <a:rPr lang="en-US" smtClean="0"/>
              <a:t>Pre ingestion</a:t>
            </a:r>
          </a:p>
          <a:p>
            <a:pPr lvl="1"/>
            <a:r>
              <a:rPr lang="en-US" smtClean="0"/>
              <a:t>Additional mapping rules</a:t>
            </a:r>
          </a:p>
          <a:p>
            <a:pPr lvl="1"/>
            <a:endParaRPr lang="en-US" smtClean="0"/>
          </a:p>
          <a:p>
            <a:r>
              <a:rPr lang="en-US" smtClean="0"/>
              <a:t>Validation</a:t>
            </a:r>
          </a:p>
          <a:p>
            <a:pPr lvl="1"/>
            <a:r>
              <a:rPr lang="en-US" smtClean="0"/>
              <a:t>Check if the product is compliant with DSC rules</a:t>
            </a:r>
          </a:p>
          <a:p>
            <a:pPr lvl="1"/>
            <a:endParaRPr lang="en-US" smtClean="0"/>
          </a:p>
          <a:p>
            <a:r>
              <a:rPr lang="en-US" smtClean="0"/>
              <a:t>Mapping</a:t>
            </a:r>
          </a:p>
          <a:p>
            <a:pPr lvl="1"/>
            <a:r>
              <a:rPr lang="en-US" smtClean="0"/>
              <a:t>Prepare the mapping with hibernate</a:t>
            </a:r>
          </a:p>
          <a:p>
            <a:pPr lvl="1">
              <a:buNone/>
            </a:pPr>
            <a:endParaRPr lang="en-US" smtClean="0"/>
          </a:p>
          <a:p>
            <a:r>
              <a:rPr lang="en-US" smtClean="0"/>
              <a:t>Creation or update</a:t>
            </a:r>
          </a:p>
          <a:p>
            <a:pPr lvl="1"/>
            <a:r>
              <a:rPr lang="en-US" smtClean="0"/>
              <a:t>Store product in database</a:t>
            </a: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2248" y="5186947"/>
            <a:ext cx="8671035" cy="425669"/>
          </a:xfrm>
          <a:prstGeom prst="rect">
            <a:avLst/>
          </a:prstGeom>
          <a:solidFill>
            <a:srgbClr val="CCECFF"/>
          </a:solidFill>
          <a:ln w="9525" cap="flat" cmpd="sng" algn="ctr">
            <a:no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pPr>
              <a:buNone/>
            </a:pPr>
            <a:endParaRPr lang="en-US" smtClean="0"/>
          </a:p>
          <a:p>
            <a:r>
              <a:rPr lang="en-US" smtClean="0"/>
              <a:t>Introduction</a:t>
            </a:r>
          </a:p>
          <a:p>
            <a:r>
              <a:rPr lang="en-US" smtClean="0"/>
              <a:t>Process overview</a:t>
            </a:r>
          </a:p>
          <a:p>
            <a:r>
              <a:rPr lang="en-US" smtClean="0"/>
              <a:t>Fileset validation</a:t>
            </a:r>
          </a:p>
          <a:p>
            <a:r>
              <a:rPr lang="en-US" smtClean="0"/>
              <a:t>Staging 1: data load</a:t>
            </a:r>
          </a:p>
          <a:p>
            <a:r>
              <a:rPr lang="en-US" smtClean="0"/>
              <a:t>Staging 2: data transformation </a:t>
            </a:r>
          </a:p>
          <a:p>
            <a:r>
              <a:rPr lang="en-US" smtClean="0"/>
              <a:t>Post staging: Data cleaning and </a:t>
            </a:r>
            <a:r>
              <a:rPr lang="en-US" smtClean="0"/>
              <a:t>performance</a:t>
            </a:r>
          </a:p>
          <a:p>
            <a:r>
              <a:rPr lang="en-US" smtClean="0"/>
              <a:t>R2 interface: validation </a:t>
            </a:r>
            <a:r>
              <a:rPr lang="en-US" smtClean="0"/>
              <a:t>and </a:t>
            </a:r>
            <a:r>
              <a:rPr lang="en-US" smtClean="0"/>
              <a:t>mapping</a:t>
            </a:r>
            <a:endParaRPr lang="en-US" smtClean="0"/>
          </a:p>
          <a:p>
            <a:r>
              <a:rPr lang="en-US" smtClean="0"/>
              <a:t>Ingestion in Asset Management</a:t>
            </a:r>
          </a:p>
          <a:p>
            <a:r>
              <a:rPr lang="en-US" smtClean="0"/>
              <a:t>Error handling / Monitoring</a:t>
            </a:r>
          </a:p>
          <a:p>
            <a:r>
              <a:rPr lang="en-US" smtClean="0"/>
              <a:t>Questions and Answers</a:t>
            </a:r>
            <a:endParaRPr lang="en-US"/>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 handling / Monitoring / Re-order</a:t>
            </a:r>
            <a:endParaRPr lang="en-US"/>
          </a:p>
        </p:txBody>
      </p:sp>
      <p:sp>
        <p:nvSpPr>
          <p:cNvPr id="3" name="Content Placeholder 2"/>
          <p:cNvSpPr>
            <a:spLocks noGrp="1"/>
          </p:cNvSpPr>
          <p:nvPr>
            <p:ph idx="1"/>
          </p:nvPr>
        </p:nvSpPr>
        <p:spPr/>
        <p:txBody>
          <a:bodyPr/>
          <a:lstStyle/>
          <a:p>
            <a:r>
              <a:rPr lang="en-US" smtClean="0"/>
              <a:t>R2_Monitoring</a:t>
            </a:r>
          </a:p>
          <a:p>
            <a:pPr lvl="1"/>
            <a:r>
              <a:rPr lang="en-US" smtClean="0"/>
              <a:t>Monitor the ingestion file by file</a:t>
            </a:r>
          </a:p>
          <a:p>
            <a:r>
              <a:rPr lang="en-US" smtClean="0"/>
              <a:t>R2_monitoring_UPC</a:t>
            </a:r>
          </a:p>
          <a:p>
            <a:pPr lvl="1"/>
            <a:r>
              <a:rPr lang="en-US" smtClean="0"/>
              <a:t>Monitor the ingestion by Release_id and file</a:t>
            </a:r>
          </a:p>
          <a:p>
            <a:r>
              <a:rPr lang="en-US" smtClean="0"/>
              <a:t>R2_monitoring_error</a:t>
            </a:r>
          </a:p>
          <a:p>
            <a:pPr lvl="1"/>
            <a:r>
              <a:rPr lang="en-US" smtClean="0"/>
              <a:t>Describe the errors raised for a product (by release_id)</a:t>
            </a:r>
          </a:p>
          <a:p>
            <a:r>
              <a:rPr lang="en-US" smtClean="0"/>
              <a:t>R2_monitoring_error_cause</a:t>
            </a:r>
          </a:p>
          <a:p>
            <a:pPr lvl="1"/>
            <a:r>
              <a:rPr lang="en-US" smtClean="0"/>
              <a:t>Keep the stack trace when a technical occurs for a release_id</a:t>
            </a:r>
          </a:p>
          <a:p>
            <a:r>
              <a:rPr lang="en-US" smtClean="0"/>
              <a:t>R2_monitoring_country</a:t>
            </a:r>
          </a:p>
          <a:p>
            <a:pPr lvl="1"/>
            <a:r>
              <a:rPr lang="en-US" smtClean="0"/>
              <a:t>Monitor the latest status of products by UPC/Country in DSC</a:t>
            </a:r>
          </a:p>
          <a:p>
            <a:r>
              <a:rPr lang="en-US" smtClean="0"/>
              <a:t>R2_release_order</a:t>
            </a:r>
          </a:p>
          <a:p>
            <a:pPr lvl="1"/>
            <a:r>
              <a:rPr lang="en-US" smtClean="0"/>
              <a:t>Queue of UPCs to re-order (capacity to re-order 100/hour).</a:t>
            </a:r>
            <a:endParaRPr lang="en-US"/>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2248" y="5628395"/>
            <a:ext cx="8671035" cy="425669"/>
          </a:xfrm>
          <a:prstGeom prst="rect">
            <a:avLst/>
          </a:prstGeom>
          <a:solidFill>
            <a:srgbClr val="CCECFF"/>
          </a:solidFill>
          <a:ln w="9525" cap="flat" cmpd="sng" algn="ctr">
            <a:no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pPr>
              <a:buNone/>
            </a:pPr>
            <a:endParaRPr lang="en-US" smtClean="0"/>
          </a:p>
          <a:p>
            <a:r>
              <a:rPr lang="en-US" smtClean="0"/>
              <a:t>Introduction</a:t>
            </a:r>
          </a:p>
          <a:p>
            <a:r>
              <a:rPr lang="en-US" smtClean="0"/>
              <a:t>Process overview</a:t>
            </a:r>
          </a:p>
          <a:p>
            <a:r>
              <a:rPr lang="en-US" smtClean="0"/>
              <a:t>Fileset validation</a:t>
            </a:r>
          </a:p>
          <a:p>
            <a:r>
              <a:rPr lang="en-US" smtClean="0"/>
              <a:t>Staging 1: data load</a:t>
            </a:r>
          </a:p>
          <a:p>
            <a:r>
              <a:rPr lang="en-US" smtClean="0"/>
              <a:t>Staging 2: data transformation </a:t>
            </a:r>
          </a:p>
          <a:p>
            <a:r>
              <a:rPr lang="en-US" smtClean="0"/>
              <a:t>Post staging: Data cleaning and </a:t>
            </a:r>
            <a:r>
              <a:rPr lang="en-US" smtClean="0"/>
              <a:t>performance</a:t>
            </a:r>
          </a:p>
          <a:p>
            <a:r>
              <a:rPr lang="en-US" smtClean="0"/>
              <a:t>R2 interface: validation </a:t>
            </a:r>
            <a:r>
              <a:rPr lang="en-US" smtClean="0"/>
              <a:t>and </a:t>
            </a:r>
            <a:r>
              <a:rPr lang="en-US" smtClean="0"/>
              <a:t>mapping</a:t>
            </a:r>
            <a:endParaRPr lang="en-US" smtClean="0"/>
          </a:p>
          <a:p>
            <a:r>
              <a:rPr lang="en-US" smtClean="0"/>
              <a:t>Ingestion in Asset Management</a:t>
            </a:r>
          </a:p>
          <a:p>
            <a:r>
              <a:rPr lang="en-US" smtClean="0"/>
              <a:t>Error handling / Monitoring</a:t>
            </a:r>
          </a:p>
          <a:p>
            <a:r>
              <a:rPr lang="en-US" smtClean="0"/>
              <a:t>Questions and Answers</a:t>
            </a:r>
            <a:endParaRPr lang="en-US"/>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Questions &amp; Answers</a:t>
            </a:r>
            <a:endParaRPr lang="en-US"/>
          </a:p>
        </p:txBody>
      </p:sp>
      <p:sp>
        <p:nvSpPr>
          <p:cNvPr id="3" name="Content Placeholder 2"/>
          <p:cNvSpPr>
            <a:spLocks noGrp="1"/>
          </p:cNvSpPr>
          <p:nvPr>
            <p:ph idx="1"/>
          </p:nvPr>
        </p:nvSpPr>
        <p:spPr/>
        <p:txBody>
          <a:bodyPr/>
          <a:lstStyle/>
          <a:p>
            <a:pPr>
              <a:buNone/>
            </a:pPr>
            <a:endParaRPr lang="en-US" smtClean="0"/>
          </a:p>
          <a:p>
            <a:pPr>
              <a:buNone/>
            </a:pPr>
            <a:endParaRPr lang="en-US" smtClean="0"/>
          </a:p>
          <a:p>
            <a:pPr>
              <a:buNone/>
            </a:pPr>
            <a:endParaRPr lang="en-US" smtClean="0"/>
          </a:p>
          <a:p>
            <a:pPr>
              <a:buNone/>
            </a:pPr>
            <a:endParaRPr lang="en-US" smtClean="0"/>
          </a:p>
          <a:p>
            <a:pPr algn="ctr">
              <a:buNone/>
            </a:pPr>
            <a:r>
              <a:rPr lang="en-US" smtClean="0"/>
              <a:t>Questions &amp; Answers</a:t>
            </a:r>
            <a:endParaRPr lang="en-US"/>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p:txBody>
          <a:bodyPr/>
          <a:lstStyle/>
          <a:p>
            <a:pPr eaLnBrk="1" hangingPunct="1"/>
            <a:r>
              <a:rPr lang="en-GB" sz="2800" dirty="0" smtClean="0"/>
              <a:t>Thanks for your attention</a:t>
            </a:r>
          </a:p>
        </p:txBody>
      </p:sp>
      <p:sp>
        <p:nvSpPr>
          <p:cNvPr id="5" name="Rectangle 5"/>
          <p:cNvSpPr txBox="1">
            <a:spLocks noChangeArrowheads="1"/>
          </p:cNvSpPr>
          <p:nvPr/>
        </p:nvSpPr>
        <p:spPr bwMode="auto">
          <a:xfrm>
            <a:off x="0" y="5516563"/>
            <a:ext cx="9144000" cy="792162"/>
          </a:xfrm>
          <a:prstGeom prst="rect">
            <a:avLst/>
          </a:prstGeom>
          <a:noFill/>
          <a:ln w="9525">
            <a:noFill/>
            <a:miter lim="800000"/>
            <a:headEnd/>
            <a:tailEnd/>
          </a:ln>
        </p:spPr>
        <p:txBody>
          <a:bodyPr/>
          <a:lstStyle/>
          <a:p>
            <a:pPr>
              <a:defRPr/>
            </a:pPr>
            <a:r>
              <a:rPr lang="en-GB" sz="1000" kern="0">
                <a:solidFill>
                  <a:srgbClr val="939598"/>
                </a:solidFill>
                <a:latin typeface="+mn-lt"/>
                <a:cs typeface="+mn-cs"/>
              </a:rPr>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p>
          <a:p>
            <a:pPr>
              <a:spcBef>
                <a:spcPct val="20000"/>
              </a:spcBef>
              <a:defRPr/>
            </a:pPr>
            <a:endParaRPr lang="en-GB" sz="1000" kern="0" dirty="0">
              <a:solidFill>
                <a:srgbClr val="00AEEF"/>
              </a:solidFill>
              <a:latin typeface="+mn-lt"/>
              <a:cs typeface="+mn-cs"/>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2248" y="1671129"/>
            <a:ext cx="8671035" cy="425669"/>
          </a:xfrm>
          <a:prstGeom prst="rect">
            <a:avLst/>
          </a:prstGeom>
          <a:solidFill>
            <a:srgbClr val="CCECFF"/>
          </a:solidFill>
          <a:ln w="9525" cap="flat" cmpd="sng" algn="ctr">
            <a:no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pPr>
              <a:buNone/>
            </a:pPr>
            <a:endParaRPr lang="en-US" smtClean="0"/>
          </a:p>
          <a:p>
            <a:r>
              <a:rPr lang="en-US" smtClean="0"/>
              <a:t>Introduction</a:t>
            </a:r>
          </a:p>
          <a:p>
            <a:r>
              <a:rPr lang="en-US" smtClean="0"/>
              <a:t>Process overview</a:t>
            </a:r>
          </a:p>
          <a:p>
            <a:r>
              <a:rPr lang="en-US" smtClean="0"/>
              <a:t>Fileset validation</a:t>
            </a:r>
          </a:p>
          <a:p>
            <a:r>
              <a:rPr lang="en-US" smtClean="0"/>
              <a:t>Staging 1: data load</a:t>
            </a:r>
          </a:p>
          <a:p>
            <a:r>
              <a:rPr lang="en-US" smtClean="0"/>
              <a:t>Staging 2: data transformation </a:t>
            </a:r>
          </a:p>
          <a:p>
            <a:r>
              <a:rPr lang="en-US" smtClean="0"/>
              <a:t>Post staging: Data cleaning and </a:t>
            </a:r>
            <a:r>
              <a:rPr lang="en-US" smtClean="0"/>
              <a:t>performance</a:t>
            </a:r>
          </a:p>
          <a:p>
            <a:r>
              <a:rPr lang="en-US" smtClean="0"/>
              <a:t>R2 interface: validation </a:t>
            </a:r>
            <a:r>
              <a:rPr lang="en-US" smtClean="0"/>
              <a:t>and </a:t>
            </a:r>
            <a:r>
              <a:rPr lang="en-US" smtClean="0"/>
              <a:t>mapping</a:t>
            </a:r>
            <a:endParaRPr lang="en-US" smtClean="0"/>
          </a:p>
          <a:p>
            <a:r>
              <a:rPr lang="en-US" smtClean="0"/>
              <a:t>Ingestion in Asset Management</a:t>
            </a:r>
          </a:p>
          <a:p>
            <a:r>
              <a:rPr lang="en-US" smtClean="0"/>
              <a:t>Error handling / Monitoring</a:t>
            </a:r>
          </a:p>
          <a:p>
            <a:r>
              <a:rPr lang="en-US" smtClean="0"/>
              <a:t>Questions and Answers</a:t>
            </a:r>
            <a:endParaRPr lang="en-US"/>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latin typeface="Arial" pitchFamily="34" charset="0"/>
                <a:ea typeface="Myriad Pro"/>
                <a:cs typeface="Myriad Pro"/>
              </a:rPr>
              <a:t>Introduction: Integration Architecture with UMGI</a:t>
            </a:r>
          </a:p>
        </p:txBody>
      </p:sp>
      <p:pic>
        <p:nvPicPr>
          <p:cNvPr id="35843" name="Picture 4"/>
          <p:cNvPicPr>
            <a:picLocks noChangeAspect="1" noChangeArrowheads="1"/>
          </p:cNvPicPr>
          <p:nvPr/>
        </p:nvPicPr>
        <p:blipFill>
          <a:blip r:embed="rId3" cstate="print"/>
          <a:srcRect/>
          <a:stretch>
            <a:fillRect/>
          </a:stretch>
        </p:blipFill>
        <p:spPr bwMode="auto">
          <a:xfrm>
            <a:off x="752475" y="989013"/>
            <a:ext cx="7396163" cy="5467350"/>
          </a:xfrm>
          <a:prstGeom prst="rect">
            <a:avLst/>
          </a:prstGeom>
          <a:noFill/>
          <a:ln w="9525">
            <a:noFill/>
            <a:miter lim="800000"/>
            <a:headEnd/>
            <a:tailEnd/>
          </a:ln>
        </p:spPr>
      </p:pic>
      <p:sp>
        <p:nvSpPr>
          <p:cNvPr id="4" name="Rectangle 3"/>
          <p:cNvSpPr/>
          <p:nvPr/>
        </p:nvSpPr>
        <p:spPr bwMode="auto">
          <a:xfrm>
            <a:off x="1460582" y="2159876"/>
            <a:ext cx="979688" cy="558000"/>
          </a:xfrm>
          <a:prstGeom prst="rect">
            <a:avLst/>
          </a:prstGeom>
          <a:solidFill>
            <a:srgbClr val="FFC000">
              <a:alpha val="30000"/>
            </a:srgbClr>
          </a:solidFill>
          <a:ln w="9525" cap="flat" cmpd="sng" algn="ctr">
            <a:solidFill>
              <a:srgbClr val="C00000"/>
            </a:solid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Repertoire Management System</a:t>
            </a:r>
            <a:endParaRPr lang="en-US"/>
          </a:p>
        </p:txBody>
      </p:sp>
      <p:sp>
        <p:nvSpPr>
          <p:cNvPr id="3" name="Content Placeholder 2"/>
          <p:cNvSpPr>
            <a:spLocks noGrp="1"/>
          </p:cNvSpPr>
          <p:nvPr>
            <p:ph idx="1"/>
          </p:nvPr>
        </p:nvSpPr>
        <p:spPr/>
        <p:txBody>
          <a:bodyPr/>
          <a:lstStyle/>
          <a:p>
            <a:pPr algn="just"/>
            <a:r>
              <a:rPr lang="en-GB" sz="1800" dirty="0" smtClean="0"/>
              <a:t>R2 (which stands for Repertoire Management System v2.0) is Universal Music’s central application that enables the input and management of repertoire information and to generate Label Copies. </a:t>
            </a:r>
            <a:endParaRPr lang="en-US" sz="1800" dirty="0" smtClean="0"/>
          </a:p>
          <a:p>
            <a:pPr algn="just">
              <a:buNone/>
            </a:pPr>
            <a:r>
              <a:rPr lang="en-GB" sz="1800" dirty="0" smtClean="0"/>
              <a:t> </a:t>
            </a:r>
            <a:endParaRPr lang="en-US" sz="1800" dirty="0" smtClean="0"/>
          </a:p>
          <a:p>
            <a:pPr algn="just"/>
            <a:r>
              <a:rPr lang="en-GB" sz="1800" dirty="0" smtClean="0"/>
              <a:t>This interface is used to retrieve metadata from R2 to define the products in the Platform. </a:t>
            </a:r>
          </a:p>
          <a:p>
            <a:pPr algn="just">
              <a:buNone/>
            </a:pPr>
            <a:endParaRPr lang="en-GB" sz="1800" dirty="0" smtClean="0"/>
          </a:p>
          <a:p>
            <a:pPr algn="just"/>
            <a:r>
              <a:rPr lang="en-GB" sz="1800" dirty="0" smtClean="0"/>
              <a:t>Label copies (or metadata) for all releases (products in DSC) are sent on a periodic basis (every 2 hours) to the DSC platform.</a:t>
            </a:r>
          </a:p>
          <a:p>
            <a:endParaRPr lang="en-GB" sz="14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2248" y="2112577"/>
            <a:ext cx="8671035" cy="425669"/>
          </a:xfrm>
          <a:prstGeom prst="rect">
            <a:avLst/>
          </a:prstGeom>
          <a:solidFill>
            <a:srgbClr val="CCECFF"/>
          </a:solidFill>
          <a:ln w="9525" cap="flat" cmpd="sng" algn="ctr">
            <a:no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pPr>
              <a:buNone/>
            </a:pPr>
            <a:endParaRPr lang="en-US" smtClean="0"/>
          </a:p>
          <a:p>
            <a:r>
              <a:rPr lang="en-US" smtClean="0"/>
              <a:t>Introduction</a:t>
            </a:r>
          </a:p>
          <a:p>
            <a:r>
              <a:rPr lang="en-US" smtClean="0"/>
              <a:t>Process overview</a:t>
            </a:r>
          </a:p>
          <a:p>
            <a:r>
              <a:rPr lang="en-US" smtClean="0"/>
              <a:t>Fileset validation</a:t>
            </a:r>
          </a:p>
          <a:p>
            <a:r>
              <a:rPr lang="en-US" smtClean="0"/>
              <a:t>Staging 1: data load</a:t>
            </a:r>
          </a:p>
          <a:p>
            <a:r>
              <a:rPr lang="en-US" smtClean="0"/>
              <a:t>Staging 2: data transformation </a:t>
            </a:r>
          </a:p>
          <a:p>
            <a:r>
              <a:rPr lang="en-US" smtClean="0"/>
              <a:t>Post staging: Data cleaning and </a:t>
            </a:r>
            <a:r>
              <a:rPr lang="en-US" smtClean="0"/>
              <a:t>performance</a:t>
            </a:r>
          </a:p>
          <a:p>
            <a:r>
              <a:rPr lang="en-US" smtClean="0"/>
              <a:t>R2 interface: validation </a:t>
            </a:r>
            <a:r>
              <a:rPr lang="en-US" smtClean="0"/>
              <a:t>and </a:t>
            </a:r>
            <a:r>
              <a:rPr lang="en-US" smtClean="0"/>
              <a:t>mapping</a:t>
            </a:r>
            <a:endParaRPr lang="en-US" smtClean="0"/>
          </a:p>
          <a:p>
            <a:r>
              <a:rPr lang="en-US" smtClean="0"/>
              <a:t>Ingestion in Asset Management</a:t>
            </a:r>
          </a:p>
          <a:p>
            <a:r>
              <a:rPr lang="en-US" smtClean="0"/>
              <a:t>Error handling / Monitoring</a:t>
            </a:r>
          </a:p>
          <a:p>
            <a:r>
              <a:rPr lang="en-US" smtClean="0"/>
              <a:t>Questions and Answers</a:t>
            </a:r>
            <a:endParaRPr lang="en-US"/>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overview</a:t>
            </a:r>
            <a:endParaRPr lang="en-US" dirty="0"/>
          </a:p>
        </p:txBody>
      </p:sp>
      <p:pic>
        <p:nvPicPr>
          <p:cNvPr id="8" name="Content Placeholder 7" descr="R2 - tech design.jpg"/>
          <p:cNvPicPr>
            <a:picLocks noGrp="1" noChangeAspect="1"/>
          </p:cNvPicPr>
          <p:nvPr>
            <p:ph idx="1"/>
          </p:nvPr>
        </p:nvPicPr>
        <p:blipFill>
          <a:blip r:embed="rId2"/>
          <a:stretch>
            <a:fillRect/>
          </a:stretch>
        </p:blipFill>
        <p:spPr>
          <a:xfrm>
            <a:off x="1600200" y="1035050"/>
            <a:ext cx="5943600" cy="5219700"/>
          </a:xfrm>
        </p:spPr>
      </p:pic>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overview (Sequence diagram)</a:t>
            </a:r>
            <a:endParaRPr lang="en-US" dirty="0"/>
          </a:p>
        </p:txBody>
      </p:sp>
      <p:pic>
        <p:nvPicPr>
          <p:cNvPr id="6" name="Content Placeholder 5" descr="R2 - process overview.jpg"/>
          <p:cNvPicPr>
            <a:picLocks noGrp="1" noChangeAspect="1"/>
          </p:cNvPicPr>
          <p:nvPr>
            <p:ph idx="1"/>
          </p:nvPr>
        </p:nvPicPr>
        <p:blipFill>
          <a:blip r:embed="rId2"/>
          <a:stretch>
            <a:fillRect/>
          </a:stretch>
        </p:blipFill>
        <p:spPr>
          <a:xfrm>
            <a:off x="519112" y="1211262"/>
            <a:ext cx="8105775" cy="4867275"/>
          </a:xfrm>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2248" y="2538259"/>
            <a:ext cx="8671035" cy="425669"/>
          </a:xfrm>
          <a:prstGeom prst="rect">
            <a:avLst/>
          </a:prstGeom>
          <a:solidFill>
            <a:srgbClr val="CCECFF"/>
          </a:solidFill>
          <a:ln w="9525" cap="flat" cmpd="sng" algn="ctr">
            <a:noFill/>
            <a:prstDash val="solid"/>
            <a:round/>
            <a:headEnd type="none" w="med" len="med"/>
            <a:tailEnd type="none" w="med" len="med"/>
          </a:ln>
          <a:effectLst/>
        </p:spPr>
        <p:txBody>
          <a:bodyPr vert="horz" wrap="square" lIns="360000" tIns="360000" rIns="360000" bIns="36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yriad Pro" pitchFamily="34" charset="0"/>
              <a:cs typeface="Arial" charset="0"/>
            </a:endParaRPr>
          </a:p>
        </p:txBody>
      </p:sp>
      <p:sp>
        <p:nvSpPr>
          <p:cNvPr id="2" name="Title 1"/>
          <p:cNvSpPr>
            <a:spLocks noGrp="1"/>
          </p:cNvSpPr>
          <p:nvPr>
            <p:ph type="title"/>
          </p:nvPr>
        </p:nvSpPr>
        <p:spPr/>
        <p:txBody>
          <a:bodyPr/>
          <a:lstStyle/>
          <a:p>
            <a:r>
              <a:rPr lang="en-US" smtClean="0"/>
              <a:t>Agenda</a:t>
            </a:r>
            <a:endParaRPr lang="en-US"/>
          </a:p>
        </p:txBody>
      </p:sp>
      <p:sp>
        <p:nvSpPr>
          <p:cNvPr id="3" name="Content Placeholder 2"/>
          <p:cNvSpPr>
            <a:spLocks noGrp="1"/>
          </p:cNvSpPr>
          <p:nvPr>
            <p:ph idx="1"/>
          </p:nvPr>
        </p:nvSpPr>
        <p:spPr/>
        <p:txBody>
          <a:bodyPr/>
          <a:lstStyle/>
          <a:p>
            <a:pPr>
              <a:buNone/>
            </a:pPr>
            <a:endParaRPr lang="en-US" smtClean="0"/>
          </a:p>
          <a:p>
            <a:r>
              <a:rPr lang="en-US" smtClean="0"/>
              <a:t>Introduction</a:t>
            </a:r>
          </a:p>
          <a:p>
            <a:r>
              <a:rPr lang="en-US" smtClean="0"/>
              <a:t>Process overview</a:t>
            </a:r>
          </a:p>
          <a:p>
            <a:r>
              <a:rPr lang="en-US" smtClean="0"/>
              <a:t>Fileset validation</a:t>
            </a:r>
          </a:p>
          <a:p>
            <a:r>
              <a:rPr lang="en-US" smtClean="0"/>
              <a:t>Staging 1: data load</a:t>
            </a:r>
          </a:p>
          <a:p>
            <a:r>
              <a:rPr lang="en-US" smtClean="0"/>
              <a:t>Staging 2: data transformation </a:t>
            </a:r>
          </a:p>
          <a:p>
            <a:r>
              <a:rPr lang="en-US" smtClean="0"/>
              <a:t>Post staging: Data cleaning and </a:t>
            </a:r>
            <a:r>
              <a:rPr lang="en-US" smtClean="0"/>
              <a:t>performance</a:t>
            </a:r>
          </a:p>
          <a:p>
            <a:r>
              <a:rPr lang="en-US" smtClean="0"/>
              <a:t>R2 interface: validation and mapping</a:t>
            </a:r>
            <a:endParaRPr lang="en-US" smtClean="0"/>
          </a:p>
          <a:p>
            <a:r>
              <a:rPr lang="en-US" smtClean="0"/>
              <a:t>Ingestion in Asset Management</a:t>
            </a:r>
          </a:p>
          <a:p>
            <a:r>
              <a:rPr lang="en-US" smtClean="0"/>
              <a:t>Error handling / Monitoring</a:t>
            </a:r>
          </a:p>
          <a:p>
            <a:r>
              <a:rPr lang="en-US" smtClean="0"/>
              <a:t>Questions and Answers</a:t>
            </a:r>
            <a:endParaRPr lang="en-US"/>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emplate ppt 2009">
  <a:themeElements>
    <a:clrScheme name="Modele final 15 Dec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 final 15 Dec 2008">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C00000"/>
          </a:solidFill>
          <a:prstDash val="solid"/>
          <a:round/>
          <a:headEnd type="none" w="med" len="med"/>
          <a:tailEnd type="none" w="med" len="med"/>
        </a:ln>
        <a:effectLst/>
      </a:spPr>
      <a:bodyPr vert="horz" wrap="square" lIns="360000" tIns="360000" rIns="360000" bIns="36000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Myriad Pro"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360000" rIns="360000" bIns="360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Myriad Pro" pitchFamily="34" charset="0"/>
            <a:cs typeface="Arial" charset="0"/>
          </a:defRPr>
        </a:defPPr>
      </a:lstStyle>
    </a:lnDef>
  </a:objectDefaults>
  <a:extraClrSchemeLst>
    <a:extraClrScheme>
      <a:clrScheme name="Modele final 15 Dec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 final 15 Dec 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 final 15 Dec 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 final 15 Dec 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 final 15 Dec 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 final 15 Dec 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 final 15 Dec 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 final 15 Dec 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 final 15 Dec 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 final 15 Dec 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 final 15 Dec 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 final 15 Dec 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giplug Chapitre">
  <a:themeElements>
    <a:clrScheme name="Digiplug Chapit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giplug Chapitre">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360000" rIns="360000" bIns="360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Myriad Pro"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360000" rIns="360000" bIns="360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Myriad Pro" pitchFamily="34" charset="0"/>
            <a:cs typeface="Arial" charset="0"/>
          </a:defRPr>
        </a:defPPr>
      </a:lstStyle>
    </a:lnDef>
  </a:objectDefaults>
  <a:extraClrSchemeLst>
    <a:extraClrScheme>
      <a:clrScheme name="Digiplug Chapit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giplug Chapitr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giplug Chapitr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giplug Chapitr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giplug Chapitr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giplug Chapitr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giplug Chapitr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plug Chapitr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giplug Chapitr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giplug Chapitr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giplug Chapitr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giplug Chapitr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igiplug Fin">
  <a:themeElements>
    <a:clrScheme name="Digiplug F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giplug Fin">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360000" rIns="360000" bIns="360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Myriad Pro"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360000" rIns="360000" bIns="360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Myriad Pro" pitchFamily="34" charset="0"/>
            <a:cs typeface="Arial" charset="0"/>
          </a:defRPr>
        </a:defPPr>
      </a:lstStyle>
    </a:lnDef>
  </a:objectDefaults>
  <a:extraClrSchemeLst>
    <a:extraClrScheme>
      <a:clrScheme name="Digiplug F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giplug Fi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giplug Fi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giplug Fi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giplug Fi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giplug Fi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giplug Fi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plug Fi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giplug Fi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giplug Fi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giplug Fi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giplug Fi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igiplug Fin">
  <a:themeElements>
    <a:clrScheme name="Digiplug F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giplug Fin">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360000" rIns="360000" bIns="360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Myriad Pro"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360000" rIns="360000" bIns="360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Myriad Pro" pitchFamily="34" charset="0"/>
            <a:cs typeface="Arial" charset="0"/>
          </a:defRPr>
        </a:defPPr>
      </a:lstStyle>
    </a:lnDef>
  </a:objectDefaults>
  <a:extraClrSchemeLst>
    <a:extraClrScheme>
      <a:clrScheme name="Digiplug F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giplug Fi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giplug Fi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giplug Fi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giplug Fi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giplug Fi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giplug Fi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plug Fi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giplug Fi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giplug Fi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giplug Fi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giplug Fi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Template ppt 2009">
  <a:themeElements>
    <a:clrScheme name="Modele final 15 Dec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 final 15 Dec 2008">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C00000"/>
          </a:solidFill>
          <a:prstDash val="solid"/>
          <a:round/>
          <a:headEnd type="none" w="med" len="med"/>
          <a:tailEnd type="none" w="med" len="med"/>
        </a:ln>
        <a:effectLst/>
      </a:spPr>
      <a:bodyPr vert="horz" wrap="square" lIns="360000" tIns="360000" rIns="360000" bIns="36000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Myriad Pro"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360000" rIns="360000" bIns="360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Myriad Pro" pitchFamily="34" charset="0"/>
            <a:cs typeface="Arial" charset="0"/>
          </a:defRPr>
        </a:defPPr>
      </a:lstStyle>
    </a:lnDef>
  </a:objectDefaults>
  <a:extraClrSchemeLst>
    <a:extraClrScheme>
      <a:clrScheme name="Modele final 15 Dec 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 final 15 Dec 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 final 15 Dec 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 final 15 Dec 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 final 15 Dec 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 final 15 Dec 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 final 15 Dec 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 final 15 Dec 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 final 15 Dec 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 final 15 Dec 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 final 15 Dec 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 final 15 Dec 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8D4786184D864198D7128F559D446E" ma:contentTypeVersion="0" ma:contentTypeDescription="Create a new document." ma:contentTypeScope="" ma:versionID="4beef3d70284d626b47f6d4c179c1b8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743376A-34CC-4447-B90C-0B88C1DBC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222543F-D4CA-4BF4-B6B8-939AAF6AA49C}">
  <ds:schemaRefs>
    <ds:schemaRef ds:uri="http://schemas.microsoft.com/sharepoint/v3/contenttype/forms"/>
  </ds:schemaRefs>
</ds:datastoreItem>
</file>

<file path=customXml/itemProps3.xml><?xml version="1.0" encoding="utf-8"?>
<ds:datastoreItem xmlns:ds="http://schemas.openxmlformats.org/officeDocument/2006/customXml" ds:itemID="{00AF6AEF-FB08-4E39-B3FF-5D715AEFE85F}">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Template ppt 2009</Template>
  <TotalTime>0</TotalTime>
  <Words>1584</Words>
  <Application>Microsoft Office PowerPoint</Application>
  <PresentationFormat>On-screen Show (4:3)</PresentationFormat>
  <Paragraphs>259</Paragraphs>
  <Slides>26</Slides>
  <Notes>3</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26</vt:i4>
      </vt:variant>
    </vt:vector>
  </HeadingPairs>
  <TitlesOfParts>
    <vt:vector size="40" baseType="lpstr">
      <vt:lpstr>Arial</vt:lpstr>
      <vt:lpstr>Myriad Pro</vt:lpstr>
      <vt:lpstr>Calibri</vt:lpstr>
      <vt:lpstr>Courier New</vt:lpstr>
      <vt:lpstr>Wingdings</vt:lpstr>
      <vt:lpstr>Template ppt 2009</vt:lpstr>
      <vt:lpstr>Digiplug Chapitre</vt:lpstr>
      <vt:lpstr>Digiplug Fin</vt:lpstr>
      <vt:lpstr>tempnow</vt:lpstr>
      <vt:lpstr>1_Digiplug Fin</vt:lpstr>
      <vt:lpstr>1_tempnow</vt:lpstr>
      <vt:lpstr>2_tempnow</vt:lpstr>
      <vt:lpstr>3_tempnow</vt:lpstr>
      <vt:lpstr>1_Template ppt 2009</vt:lpstr>
      <vt:lpstr>Digital Supply Chain Platform for UMGI</vt:lpstr>
      <vt:lpstr>Agenda</vt:lpstr>
      <vt:lpstr>Agenda</vt:lpstr>
      <vt:lpstr>Introduction: Integration Architecture with UMGI</vt:lpstr>
      <vt:lpstr>Introduction: Repertoire Management System</vt:lpstr>
      <vt:lpstr>Agenda</vt:lpstr>
      <vt:lpstr>Process overview</vt:lpstr>
      <vt:lpstr>Process overview (Sequence diagram)</vt:lpstr>
      <vt:lpstr>Agenda</vt:lpstr>
      <vt:lpstr>R2 interface: Fileset validation</vt:lpstr>
      <vt:lpstr>Agenda</vt:lpstr>
      <vt:lpstr>Staging 1: data load</vt:lpstr>
      <vt:lpstr>Agenda</vt:lpstr>
      <vt:lpstr>Staging 2: data transformation</vt:lpstr>
      <vt:lpstr>Agenda</vt:lpstr>
      <vt:lpstr>Post staging: Data cleaning and performance</vt:lpstr>
      <vt:lpstr>Agenda</vt:lpstr>
      <vt:lpstr>R2 interface (1/2)</vt:lpstr>
      <vt:lpstr>R2 interface (2/2)</vt:lpstr>
      <vt:lpstr>Agenda</vt:lpstr>
      <vt:lpstr>Asset Management</vt:lpstr>
      <vt:lpstr>Agenda</vt:lpstr>
      <vt:lpstr>Error handling / Monitoring / Re-order</vt:lpstr>
      <vt:lpstr>Agenda</vt:lpstr>
      <vt:lpstr>Questions &amp; Answers</vt:lpstr>
      <vt:lpstr>Thanks for your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Digiplug's New Digital Supply Chain Platform</dc:title>
  <dc:creator/>
  <cp:lastModifiedBy/>
  <cp:revision>268</cp:revision>
  <dcterms:created xsi:type="dcterms:W3CDTF">2008-12-22T18:08:12Z</dcterms:created>
  <dcterms:modified xsi:type="dcterms:W3CDTF">2010-09-16T08:23:53Z</dcterms:modified>
</cp:coreProperties>
</file>