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handoutMasterIdLst>
    <p:handoutMasterId r:id="rId50"/>
  </p:handoutMasterIdLst>
  <p:sldIdLst>
    <p:sldId id="272" r:id="rId2"/>
    <p:sldId id="333" r:id="rId3"/>
    <p:sldId id="293" r:id="rId4"/>
    <p:sldId id="334" r:id="rId5"/>
    <p:sldId id="299" r:id="rId6"/>
    <p:sldId id="304" r:id="rId7"/>
    <p:sldId id="325" r:id="rId8"/>
    <p:sldId id="300" r:id="rId9"/>
    <p:sldId id="335" r:id="rId10"/>
    <p:sldId id="301" r:id="rId11"/>
    <p:sldId id="336" r:id="rId12"/>
    <p:sldId id="303" r:id="rId13"/>
    <p:sldId id="337" r:id="rId14"/>
    <p:sldId id="326" r:id="rId15"/>
    <p:sldId id="318" r:id="rId16"/>
    <p:sldId id="305" r:id="rId17"/>
    <p:sldId id="338" r:id="rId18"/>
    <p:sldId id="307" r:id="rId19"/>
    <p:sldId id="339" r:id="rId20"/>
    <p:sldId id="308" r:id="rId21"/>
    <p:sldId id="309" r:id="rId22"/>
    <p:sldId id="340" r:id="rId23"/>
    <p:sldId id="310" r:id="rId24"/>
    <p:sldId id="341" r:id="rId25"/>
    <p:sldId id="348" r:id="rId26"/>
    <p:sldId id="347" r:id="rId27"/>
    <p:sldId id="327" r:id="rId28"/>
    <p:sldId id="312" r:id="rId29"/>
    <p:sldId id="328" r:id="rId30"/>
    <p:sldId id="316" r:id="rId31"/>
    <p:sldId id="315" r:id="rId32"/>
    <p:sldId id="342" r:id="rId33"/>
    <p:sldId id="323" r:id="rId34"/>
    <p:sldId id="346" r:id="rId35"/>
    <p:sldId id="343" r:id="rId36"/>
    <p:sldId id="322" r:id="rId37"/>
    <p:sldId id="324" r:id="rId38"/>
    <p:sldId id="329" r:id="rId39"/>
    <p:sldId id="317" r:id="rId40"/>
    <p:sldId id="344" r:id="rId41"/>
    <p:sldId id="331" r:id="rId42"/>
    <p:sldId id="330" r:id="rId43"/>
    <p:sldId id="319" r:id="rId44"/>
    <p:sldId id="345" r:id="rId45"/>
    <p:sldId id="332" r:id="rId46"/>
    <p:sldId id="349" r:id="rId47"/>
    <p:sldId id="269" r:id="rId48"/>
  </p:sldIdLst>
  <p:sldSz cx="9144000" cy="6858000" type="screen4x3"/>
  <p:notesSz cx="6858000" cy="9144000"/>
  <p:defaultTextStyle>
    <a:defPPr>
      <a:defRPr lang="fr-FR"/>
    </a:defPPr>
    <a:lvl1pPr algn="ctr" defTabSz="457200" rtl="0" fontAlgn="base">
      <a:spcBef>
        <a:spcPct val="0"/>
      </a:spcBef>
      <a:spcAft>
        <a:spcPct val="0"/>
      </a:spcAft>
      <a:defRPr kern="1200">
        <a:solidFill>
          <a:schemeClr val="tx1"/>
        </a:solidFill>
        <a:latin typeface="Arial" pitchFamily="34" charset="0"/>
        <a:ea typeface="ヒラギノ角ゴ Pro W3"/>
        <a:cs typeface="ヒラギノ角ゴ Pro W3"/>
      </a:defRPr>
    </a:lvl1pPr>
    <a:lvl2pPr marL="457200" algn="ctr" defTabSz="457200" rtl="0" fontAlgn="base">
      <a:spcBef>
        <a:spcPct val="0"/>
      </a:spcBef>
      <a:spcAft>
        <a:spcPct val="0"/>
      </a:spcAft>
      <a:defRPr kern="1200">
        <a:solidFill>
          <a:schemeClr val="tx1"/>
        </a:solidFill>
        <a:latin typeface="Arial" pitchFamily="34" charset="0"/>
        <a:ea typeface="ヒラギノ角ゴ Pro W3"/>
        <a:cs typeface="ヒラギノ角ゴ Pro W3"/>
      </a:defRPr>
    </a:lvl2pPr>
    <a:lvl3pPr marL="914400" algn="ctr" defTabSz="457200" rtl="0" fontAlgn="base">
      <a:spcBef>
        <a:spcPct val="0"/>
      </a:spcBef>
      <a:spcAft>
        <a:spcPct val="0"/>
      </a:spcAft>
      <a:defRPr kern="1200">
        <a:solidFill>
          <a:schemeClr val="tx1"/>
        </a:solidFill>
        <a:latin typeface="Arial" pitchFamily="34" charset="0"/>
        <a:ea typeface="ヒラギノ角ゴ Pro W3"/>
        <a:cs typeface="ヒラギノ角ゴ Pro W3"/>
      </a:defRPr>
    </a:lvl3pPr>
    <a:lvl4pPr marL="1371600" algn="ctr" defTabSz="457200" rtl="0" fontAlgn="base">
      <a:spcBef>
        <a:spcPct val="0"/>
      </a:spcBef>
      <a:spcAft>
        <a:spcPct val="0"/>
      </a:spcAft>
      <a:defRPr kern="1200">
        <a:solidFill>
          <a:schemeClr val="tx1"/>
        </a:solidFill>
        <a:latin typeface="Arial" pitchFamily="34" charset="0"/>
        <a:ea typeface="ヒラギノ角ゴ Pro W3"/>
        <a:cs typeface="ヒラギノ角ゴ Pro W3"/>
      </a:defRPr>
    </a:lvl4pPr>
    <a:lvl5pPr marL="1828800" algn="ctr" defTabSz="457200" rtl="0" fontAlgn="base">
      <a:spcBef>
        <a:spcPct val="0"/>
      </a:spcBef>
      <a:spcAft>
        <a:spcPct val="0"/>
      </a:spcAft>
      <a:defRPr kern="1200">
        <a:solidFill>
          <a:schemeClr val="tx1"/>
        </a:solidFill>
        <a:latin typeface="Arial" pitchFamily="34" charset="0"/>
        <a:ea typeface="ヒラギノ角ゴ Pro W3"/>
        <a:cs typeface="ヒラギノ角ゴ Pro W3"/>
      </a:defRPr>
    </a:lvl5pPr>
    <a:lvl6pPr marL="2286000" algn="l" defTabSz="914400" rtl="0" eaLnBrk="1" latinLnBrk="0" hangingPunct="1">
      <a:defRPr kern="1200">
        <a:solidFill>
          <a:schemeClr val="tx1"/>
        </a:solidFill>
        <a:latin typeface="Arial" pitchFamily="34" charset="0"/>
        <a:ea typeface="ヒラギノ角ゴ Pro W3"/>
        <a:cs typeface="ヒラギノ角ゴ Pro W3"/>
      </a:defRPr>
    </a:lvl6pPr>
    <a:lvl7pPr marL="2743200" algn="l" defTabSz="914400" rtl="0" eaLnBrk="1" latinLnBrk="0" hangingPunct="1">
      <a:defRPr kern="1200">
        <a:solidFill>
          <a:schemeClr val="tx1"/>
        </a:solidFill>
        <a:latin typeface="Arial" pitchFamily="34" charset="0"/>
        <a:ea typeface="ヒラギノ角ゴ Pro W3"/>
        <a:cs typeface="ヒラギノ角ゴ Pro W3"/>
      </a:defRPr>
    </a:lvl7pPr>
    <a:lvl8pPr marL="3200400" algn="l" defTabSz="914400" rtl="0" eaLnBrk="1" latinLnBrk="0" hangingPunct="1">
      <a:defRPr kern="1200">
        <a:solidFill>
          <a:schemeClr val="tx1"/>
        </a:solidFill>
        <a:latin typeface="Arial" pitchFamily="34" charset="0"/>
        <a:ea typeface="ヒラギノ角ゴ Pro W3"/>
        <a:cs typeface="ヒラギノ角ゴ Pro W3"/>
      </a:defRPr>
    </a:lvl8pPr>
    <a:lvl9pPr marL="3657600" algn="l" defTabSz="914400" rtl="0" eaLnBrk="1" latinLnBrk="0" hangingPunct="1">
      <a:defRPr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B2B2B2"/>
    <a:srgbClr val="DDDDDD"/>
    <a:srgbClr val="E7F2FC"/>
    <a:srgbClr val="CBE3F9"/>
    <a:srgbClr val="A7A7A7"/>
    <a:srgbClr val="ADADAD"/>
    <a:srgbClr val="9F9F9F"/>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73" autoAdjust="0"/>
    <p:restoredTop sz="94157" autoAdjust="0"/>
  </p:normalViewPr>
  <p:slideViewPr>
    <p:cSldViewPr snapToGrid="0">
      <p:cViewPr varScale="1">
        <p:scale>
          <a:sx n="74" d="100"/>
          <a:sy n="74" d="100"/>
        </p:scale>
        <p:origin x="-11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0" d="100"/>
          <a:sy n="60" d="100"/>
        </p:scale>
        <p:origin x="-2490"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7F942577-B07D-4341-A7C6-253BD99089B4}" type="presOf" srcId="{EC5EDD70-E280-4E71-95AF-A080A2576FE2}" destId="{4E7FAF0D-A0E4-4CD4-B7FB-732EE8EA25CD}" srcOrd="0" destOrd="0" presId="urn:microsoft.com/office/officeart/2005/8/layout/chevron1"/>
    <dgm:cxn modelId="{32008A93-6B45-4D54-8F00-0D7819FB58B2}" srcId="{F79EF25B-1469-4851-8A0B-23E06AD220E2}" destId="{EC5EDD70-E280-4E71-95AF-A080A2576FE2}" srcOrd="2" destOrd="0" parTransId="{C8A44C49-EFAB-4303-9049-36EB1294013F}" sibTransId="{FD062EF4-50D7-45F5-B5B3-3EB6BDDEFFE6}"/>
    <dgm:cxn modelId="{87EB8496-23EF-4FF9-8425-6DB93E9B143F}" type="presOf" srcId="{CAB4BC7C-907B-47E3-836B-51223A51F0B5}" destId="{030FF7A2-9663-47D6-A471-18C80ABAB865}" srcOrd="0" destOrd="0" presId="urn:microsoft.com/office/officeart/2005/8/layout/chevron1"/>
    <dgm:cxn modelId="{BA856DB0-D2DF-427B-B38C-05186B4AB563}" type="presOf" srcId="{F79EF25B-1469-4851-8A0B-23E06AD220E2}" destId="{674B77E7-8567-4F99-BB69-25DAB8C09BE2}"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0C65F0C5-207F-4F84-8A25-B45A361B2EC2}" srcId="{F79EF25B-1469-4851-8A0B-23E06AD220E2}" destId="{6489FA5E-9E65-487A-B22A-E89B2958A2D9}" srcOrd="0" destOrd="0" parTransId="{73017FC7-8D1C-424B-A6AD-3A0428AD2809}" sibTransId="{C7A2E2EB-0952-4999-B2EA-76B4A43DB232}"/>
    <dgm:cxn modelId="{5647AD7B-52E2-47E7-B20C-772C5A5AF8AF}" srcId="{F79EF25B-1469-4851-8A0B-23E06AD220E2}" destId="{F4FE02F9-F5AF-46C7-911C-F6C13C6081C8}" srcOrd="5" destOrd="0" parTransId="{24C9D4F9-DF96-4781-A844-A5B098798F5F}" sibTransId="{66B57BC3-1104-4C8B-888C-DBB94B057A28}"/>
    <dgm:cxn modelId="{49C2C439-851B-4A57-8CC4-58DC0FBAA17D}" type="presOf" srcId="{53F971B5-C5A3-474A-8279-A82D1FECCCF2}" destId="{D41FEBC7-7C04-408E-AF49-DDF0BB8F6C95}" srcOrd="0" destOrd="0" presId="urn:microsoft.com/office/officeart/2005/8/layout/chevron1"/>
    <dgm:cxn modelId="{28B072D0-39E2-4910-BD6B-CFFEDC13B9B9}" srcId="{F79EF25B-1469-4851-8A0B-23E06AD220E2}" destId="{53F971B5-C5A3-474A-8279-A82D1FECCCF2}" srcOrd="4" destOrd="0" parTransId="{E86A4378-AAB6-4F77-95C9-811C213C4EBD}" sibTransId="{DDF20204-7692-4CD7-AF8B-D1453C406EC9}"/>
    <dgm:cxn modelId="{96B932B3-A72A-4222-9253-D9BCD3E0CFC8}" type="presOf" srcId="{6489FA5E-9E65-487A-B22A-E89B2958A2D9}" destId="{ACC90FBE-2A39-408F-B82F-2FE069FF03AB}" srcOrd="0" destOrd="0" presId="urn:microsoft.com/office/officeart/2005/8/layout/chevron1"/>
    <dgm:cxn modelId="{DB04CFBB-6E7A-475D-8496-B610C10E2C28}" srcId="{F79EF25B-1469-4851-8A0B-23E06AD220E2}" destId="{90D041E1-75B9-4353-84AC-7915986A7FDC}" srcOrd="3" destOrd="0" parTransId="{FDCF019D-34FB-4D14-A218-9B8AD082218A}" sibTransId="{34830DBD-3ABF-40B7-A7F8-78ADEFABB0D5}"/>
    <dgm:cxn modelId="{66487371-2791-4A09-99BC-D69A13ADB43B}" type="presOf" srcId="{90D041E1-75B9-4353-84AC-7915986A7FDC}" destId="{7A79CA80-58C3-41CA-871D-EFCF44F557E6}" srcOrd="0" destOrd="0" presId="urn:microsoft.com/office/officeart/2005/8/layout/chevron1"/>
    <dgm:cxn modelId="{C15E7AF5-745A-46BC-A69F-0A11FAC407C1}" type="presOf" srcId="{F4FE02F9-F5AF-46C7-911C-F6C13C6081C8}" destId="{BC6ED496-446A-4583-85CB-2D492F4D7C3D}" srcOrd="0" destOrd="0" presId="urn:microsoft.com/office/officeart/2005/8/layout/chevron1"/>
    <dgm:cxn modelId="{212EBE60-C7AD-41DB-9E35-60C8999EB29A}" type="presParOf" srcId="{674B77E7-8567-4F99-BB69-25DAB8C09BE2}" destId="{ACC90FBE-2A39-408F-B82F-2FE069FF03AB}" srcOrd="0" destOrd="0" presId="urn:microsoft.com/office/officeart/2005/8/layout/chevron1"/>
    <dgm:cxn modelId="{F1674D3F-5B8C-457C-922D-1BD6DFA7A165}" type="presParOf" srcId="{674B77E7-8567-4F99-BB69-25DAB8C09BE2}" destId="{00704F05-0D7E-4C25-9F69-DF5C54762937}" srcOrd="1" destOrd="0" presId="urn:microsoft.com/office/officeart/2005/8/layout/chevron1"/>
    <dgm:cxn modelId="{1082A3F4-5703-44E3-877F-1CD1F9C7FCA8}" type="presParOf" srcId="{674B77E7-8567-4F99-BB69-25DAB8C09BE2}" destId="{030FF7A2-9663-47D6-A471-18C80ABAB865}" srcOrd="2" destOrd="0" presId="urn:microsoft.com/office/officeart/2005/8/layout/chevron1"/>
    <dgm:cxn modelId="{07DB12B3-D5C7-403A-9039-97E564B8291D}" type="presParOf" srcId="{674B77E7-8567-4F99-BB69-25DAB8C09BE2}" destId="{D8048CCF-C853-40B0-9ECF-398D258B79A6}" srcOrd="3" destOrd="0" presId="urn:microsoft.com/office/officeart/2005/8/layout/chevron1"/>
    <dgm:cxn modelId="{33D9CF60-7381-4B5B-9EF1-CA9854916671}" type="presParOf" srcId="{674B77E7-8567-4F99-BB69-25DAB8C09BE2}" destId="{4E7FAF0D-A0E4-4CD4-B7FB-732EE8EA25CD}" srcOrd="4" destOrd="0" presId="urn:microsoft.com/office/officeart/2005/8/layout/chevron1"/>
    <dgm:cxn modelId="{B1252F5A-A3D8-4DA7-9202-39B21AA30D2A}" type="presParOf" srcId="{674B77E7-8567-4F99-BB69-25DAB8C09BE2}" destId="{32B5C07F-83F3-4125-88B1-58E0FDC19C77}" srcOrd="5" destOrd="0" presId="urn:microsoft.com/office/officeart/2005/8/layout/chevron1"/>
    <dgm:cxn modelId="{3F227CDB-0C52-4679-BFFD-096FB4DC7552}" type="presParOf" srcId="{674B77E7-8567-4F99-BB69-25DAB8C09BE2}" destId="{7A79CA80-58C3-41CA-871D-EFCF44F557E6}" srcOrd="6" destOrd="0" presId="urn:microsoft.com/office/officeart/2005/8/layout/chevron1"/>
    <dgm:cxn modelId="{7BAEFBEF-4DE1-413F-AD5A-FDB55E4E3B64}" type="presParOf" srcId="{674B77E7-8567-4F99-BB69-25DAB8C09BE2}" destId="{4694A987-8743-4E8C-A88D-1C0E57BC6587}" srcOrd="7" destOrd="0" presId="urn:microsoft.com/office/officeart/2005/8/layout/chevron1"/>
    <dgm:cxn modelId="{16AED4B7-2EF6-4DCB-9FC7-91CE1B4A5717}" type="presParOf" srcId="{674B77E7-8567-4F99-BB69-25DAB8C09BE2}" destId="{D41FEBC7-7C04-408E-AF49-DDF0BB8F6C95}" srcOrd="8" destOrd="0" presId="urn:microsoft.com/office/officeart/2005/8/layout/chevron1"/>
    <dgm:cxn modelId="{0BFEBA80-805A-44F8-90AE-3663FCF28322}" type="presParOf" srcId="{674B77E7-8567-4F99-BB69-25DAB8C09BE2}" destId="{CF2200C9-B84D-4393-8FC0-29908F1C5C23}" srcOrd="9" destOrd="0" presId="urn:microsoft.com/office/officeart/2005/8/layout/chevron1"/>
    <dgm:cxn modelId="{08EECFFD-BB68-44D3-9B2F-6BC3B83286DC}"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a:solidFill>
          <a:srgbClr val="FF0000"/>
        </a:solidFill>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1F0B48E9-F201-48EC-ABDA-54B6F064AA9D}" type="presOf" srcId="{F4FE02F9-F5AF-46C7-911C-F6C13C6081C8}" destId="{BC6ED496-446A-4583-85CB-2D492F4D7C3D}"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DB04CFBB-6E7A-475D-8496-B610C10E2C28}" srcId="{F79EF25B-1469-4851-8A0B-23E06AD220E2}" destId="{90D041E1-75B9-4353-84AC-7915986A7FDC}" srcOrd="3" destOrd="0" parTransId="{FDCF019D-34FB-4D14-A218-9B8AD082218A}" sibTransId="{34830DBD-3ABF-40B7-A7F8-78ADEFABB0D5}"/>
    <dgm:cxn modelId="{0C65F0C5-207F-4F84-8A25-B45A361B2EC2}" srcId="{F79EF25B-1469-4851-8A0B-23E06AD220E2}" destId="{6489FA5E-9E65-487A-B22A-E89B2958A2D9}" srcOrd="0" destOrd="0" parTransId="{73017FC7-8D1C-424B-A6AD-3A0428AD2809}" sibTransId="{C7A2E2EB-0952-4999-B2EA-76B4A43DB232}"/>
    <dgm:cxn modelId="{7A67986B-4811-4045-97DB-3AF3D9CAED94}" type="presOf" srcId="{CAB4BC7C-907B-47E3-836B-51223A51F0B5}" destId="{030FF7A2-9663-47D6-A471-18C80ABAB865}" srcOrd="0" destOrd="0" presId="urn:microsoft.com/office/officeart/2005/8/layout/chevron1"/>
    <dgm:cxn modelId="{7CFF98FB-D596-458C-8005-A1183EF9BC23}" type="presOf" srcId="{EC5EDD70-E280-4E71-95AF-A080A2576FE2}" destId="{4E7FAF0D-A0E4-4CD4-B7FB-732EE8EA25CD}" srcOrd="0" destOrd="0" presId="urn:microsoft.com/office/officeart/2005/8/layout/chevron1"/>
    <dgm:cxn modelId="{47160A4A-6DFD-4ABC-BFDF-D38848514EA4}" type="presOf" srcId="{90D041E1-75B9-4353-84AC-7915986A7FDC}" destId="{7A79CA80-58C3-41CA-871D-EFCF44F557E6}" srcOrd="0" destOrd="0" presId="urn:microsoft.com/office/officeart/2005/8/layout/chevron1"/>
    <dgm:cxn modelId="{D7E31F17-B63E-4F81-BD95-8E63FFDFB30E}" type="presOf" srcId="{F79EF25B-1469-4851-8A0B-23E06AD220E2}" destId="{674B77E7-8567-4F99-BB69-25DAB8C09BE2}" srcOrd="0" destOrd="0" presId="urn:microsoft.com/office/officeart/2005/8/layout/chevron1"/>
    <dgm:cxn modelId="{6F36669B-237B-4ED2-871C-3BA58CD3CD84}" type="presOf" srcId="{6489FA5E-9E65-487A-B22A-E89B2958A2D9}" destId="{ACC90FBE-2A39-408F-B82F-2FE069FF03AB}" srcOrd="0" destOrd="0" presId="urn:microsoft.com/office/officeart/2005/8/layout/chevron1"/>
    <dgm:cxn modelId="{32008A93-6B45-4D54-8F00-0D7819FB58B2}" srcId="{F79EF25B-1469-4851-8A0B-23E06AD220E2}" destId="{EC5EDD70-E280-4E71-95AF-A080A2576FE2}" srcOrd="2" destOrd="0" parTransId="{C8A44C49-EFAB-4303-9049-36EB1294013F}" sibTransId="{FD062EF4-50D7-45F5-B5B3-3EB6BDDEFFE6}"/>
    <dgm:cxn modelId="{28B072D0-39E2-4910-BD6B-CFFEDC13B9B9}" srcId="{F79EF25B-1469-4851-8A0B-23E06AD220E2}" destId="{53F971B5-C5A3-474A-8279-A82D1FECCCF2}" srcOrd="4" destOrd="0" parTransId="{E86A4378-AAB6-4F77-95C9-811C213C4EBD}" sibTransId="{DDF20204-7692-4CD7-AF8B-D1453C406EC9}"/>
    <dgm:cxn modelId="{57504484-5F5D-40AC-9AC7-7B9960FCC6ED}" type="presOf" srcId="{53F971B5-C5A3-474A-8279-A82D1FECCCF2}" destId="{D41FEBC7-7C04-408E-AF49-DDF0BB8F6C95}" srcOrd="0" destOrd="0" presId="urn:microsoft.com/office/officeart/2005/8/layout/chevron1"/>
    <dgm:cxn modelId="{5647AD7B-52E2-47E7-B20C-772C5A5AF8AF}" srcId="{F79EF25B-1469-4851-8A0B-23E06AD220E2}" destId="{F4FE02F9-F5AF-46C7-911C-F6C13C6081C8}" srcOrd="5" destOrd="0" parTransId="{24C9D4F9-DF96-4781-A844-A5B098798F5F}" sibTransId="{66B57BC3-1104-4C8B-888C-DBB94B057A28}"/>
    <dgm:cxn modelId="{94088C8E-59B1-40B7-B3D0-F7270E14A9DA}" type="presParOf" srcId="{674B77E7-8567-4F99-BB69-25DAB8C09BE2}" destId="{ACC90FBE-2A39-408F-B82F-2FE069FF03AB}" srcOrd="0" destOrd="0" presId="urn:microsoft.com/office/officeart/2005/8/layout/chevron1"/>
    <dgm:cxn modelId="{C64BEE6E-0D2B-4A14-A7EA-D72C204B72D6}" type="presParOf" srcId="{674B77E7-8567-4F99-BB69-25DAB8C09BE2}" destId="{00704F05-0D7E-4C25-9F69-DF5C54762937}" srcOrd="1" destOrd="0" presId="urn:microsoft.com/office/officeart/2005/8/layout/chevron1"/>
    <dgm:cxn modelId="{3A83CA9F-4E36-4BBD-BA54-08E62B687472}" type="presParOf" srcId="{674B77E7-8567-4F99-BB69-25DAB8C09BE2}" destId="{030FF7A2-9663-47D6-A471-18C80ABAB865}" srcOrd="2" destOrd="0" presId="urn:microsoft.com/office/officeart/2005/8/layout/chevron1"/>
    <dgm:cxn modelId="{54240BAF-DAFC-4AAA-871F-524B3DC2AA1D}" type="presParOf" srcId="{674B77E7-8567-4F99-BB69-25DAB8C09BE2}" destId="{D8048CCF-C853-40B0-9ECF-398D258B79A6}" srcOrd="3" destOrd="0" presId="urn:microsoft.com/office/officeart/2005/8/layout/chevron1"/>
    <dgm:cxn modelId="{5BE1F350-8E73-4E3E-AD4D-A9B673EB63EF}" type="presParOf" srcId="{674B77E7-8567-4F99-BB69-25DAB8C09BE2}" destId="{4E7FAF0D-A0E4-4CD4-B7FB-732EE8EA25CD}" srcOrd="4" destOrd="0" presId="urn:microsoft.com/office/officeart/2005/8/layout/chevron1"/>
    <dgm:cxn modelId="{1349DE15-5A38-4540-A552-77825ACD8988}" type="presParOf" srcId="{674B77E7-8567-4F99-BB69-25DAB8C09BE2}" destId="{32B5C07F-83F3-4125-88B1-58E0FDC19C77}" srcOrd="5" destOrd="0" presId="urn:microsoft.com/office/officeart/2005/8/layout/chevron1"/>
    <dgm:cxn modelId="{FF3E8018-FDCE-4E54-B5A7-504F2502CCBD}" type="presParOf" srcId="{674B77E7-8567-4F99-BB69-25DAB8C09BE2}" destId="{7A79CA80-58C3-41CA-871D-EFCF44F557E6}" srcOrd="6" destOrd="0" presId="urn:microsoft.com/office/officeart/2005/8/layout/chevron1"/>
    <dgm:cxn modelId="{884427B8-D599-44E6-B957-8B83DE41DBFB}" type="presParOf" srcId="{674B77E7-8567-4F99-BB69-25DAB8C09BE2}" destId="{4694A987-8743-4E8C-A88D-1C0E57BC6587}" srcOrd="7" destOrd="0" presId="urn:microsoft.com/office/officeart/2005/8/layout/chevron1"/>
    <dgm:cxn modelId="{D4A15F4B-EED5-4E6B-BC6D-5F3F9680F3D6}" type="presParOf" srcId="{674B77E7-8567-4F99-BB69-25DAB8C09BE2}" destId="{D41FEBC7-7C04-408E-AF49-DDF0BB8F6C95}" srcOrd="8" destOrd="0" presId="urn:microsoft.com/office/officeart/2005/8/layout/chevron1"/>
    <dgm:cxn modelId="{72DA7883-0798-495E-8DBD-957BB50DBB0F}" type="presParOf" srcId="{674B77E7-8567-4F99-BB69-25DAB8C09BE2}" destId="{CF2200C9-B84D-4393-8FC0-29908F1C5C23}" srcOrd="9" destOrd="0" presId="urn:microsoft.com/office/officeart/2005/8/layout/chevron1"/>
    <dgm:cxn modelId="{1A8B4C30-90BC-4720-9E7A-827218298C2F}"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0E439-2535-4E58-B35C-2AB1D02D387C}" type="doc">
      <dgm:prSet loTypeId="urn:microsoft.com/office/officeart/2005/8/layout/funnel1" loCatId="process" qsTypeId="urn:microsoft.com/office/officeart/2005/8/quickstyle/3d1" qsCatId="3D" csTypeId="urn:microsoft.com/office/officeart/2005/8/colors/accent1_3" csCatId="accent1" phldr="1"/>
      <dgm:spPr/>
      <dgm:t>
        <a:bodyPr/>
        <a:lstStyle/>
        <a:p>
          <a:endParaRPr lang="fr-FR"/>
        </a:p>
      </dgm:t>
    </dgm:pt>
    <dgm:pt modelId="{0FFEA8ED-6B87-4FE2-ABF5-FA3AFF2427DE}">
      <dgm:prSet phldrT="[Text]"/>
      <dgm:spPr/>
      <dgm:t>
        <a:bodyPr/>
        <a:lstStyle/>
        <a:p>
          <a:r>
            <a:rPr lang="fr-FR" b="1" dirty="0" err="1" smtClean="0">
              <a:solidFill>
                <a:schemeClr val="tx1"/>
              </a:solidFill>
            </a:rPr>
            <a:t>Metadata</a:t>
          </a:r>
          <a:r>
            <a:rPr lang="fr-FR" b="1" dirty="0" smtClean="0">
              <a:solidFill>
                <a:schemeClr val="tx1"/>
              </a:solidFill>
            </a:rPr>
            <a:t> update V2</a:t>
          </a:r>
          <a:endParaRPr lang="fr-FR" b="1" dirty="0">
            <a:solidFill>
              <a:schemeClr val="tx1"/>
            </a:solidFill>
          </a:endParaRPr>
        </a:p>
      </dgm:t>
    </dgm:pt>
    <dgm:pt modelId="{037DE52C-D610-4C07-B30E-BA47484E0CDA}" type="parTrans" cxnId="{98BE9F34-4034-42B6-8EAB-FD50ABFFF28D}">
      <dgm:prSet/>
      <dgm:spPr/>
      <dgm:t>
        <a:bodyPr/>
        <a:lstStyle/>
        <a:p>
          <a:endParaRPr lang="fr-FR"/>
        </a:p>
      </dgm:t>
    </dgm:pt>
    <dgm:pt modelId="{97349B79-9238-4F22-AAE4-815ECA1DCBE8}" type="sibTrans" cxnId="{98BE9F34-4034-42B6-8EAB-FD50ABFFF28D}">
      <dgm:prSet/>
      <dgm:spPr/>
      <dgm:t>
        <a:bodyPr/>
        <a:lstStyle/>
        <a:p>
          <a:endParaRPr lang="fr-FR"/>
        </a:p>
      </dgm:t>
    </dgm:pt>
    <dgm:pt modelId="{FBF954E0-0151-4502-AC38-924AFCC8E5AC}">
      <dgm:prSet phldrT="[Text]" custT="1"/>
      <dgm:spPr/>
      <dgm:t>
        <a:bodyPr/>
        <a:lstStyle/>
        <a:p>
          <a:r>
            <a:rPr lang="fr-FR" sz="1300" b="1" dirty="0" err="1" smtClean="0">
              <a:solidFill>
                <a:schemeClr val="tx1"/>
              </a:solidFill>
            </a:rPr>
            <a:t>Metadata</a:t>
          </a:r>
          <a:r>
            <a:rPr lang="fr-FR" sz="1400" b="1" dirty="0" smtClean="0">
              <a:solidFill>
                <a:schemeClr val="tx1"/>
              </a:solidFill>
            </a:rPr>
            <a:t> </a:t>
          </a:r>
          <a:r>
            <a:rPr lang="fr-FR" sz="1300" b="1" dirty="0" smtClean="0">
              <a:solidFill>
                <a:schemeClr val="tx1"/>
              </a:solidFill>
            </a:rPr>
            <a:t>update</a:t>
          </a:r>
          <a:r>
            <a:rPr lang="fr-FR" sz="1400" b="1" dirty="0" smtClean="0">
              <a:solidFill>
                <a:schemeClr val="tx1"/>
              </a:solidFill>
            </a:rPr>
            <a:t> V1</a:t>
          </a:r>
        </a:p>
      </dgm:t>
    </dgm:pt>
    <dgm:pt modelId="{BD624B44-52C2-4B09-AAB2-E1CC3FD10441}" type="parTrans" cxnId="{3AD9E24E-6849-4104-8EAC-5720FF3A76FD}">
      <dgm:prSet/>
      <dgm:spPr/>
      <dgm:t>
        <a:bodyPr/>
        <a:lstStyle/>
        <a:p>
          <a:endParaRPr lang="fr-FR"/>
        </a:p>
      </dgm:t>
    </dgm:pt>
    <dgm:pt modelId="{D0DB3658-8ABD-4F86-974C-7D9AF8F1D560}" type="sibTrans" cxnId="{3AD9E24E-6849-4104-8EAC-5720FF3A76FD}">
      <dgm:prSet/>
      <dgm:spPr/>
      <dgm:t>
        <a:bodyPr/>
        <a:lstStyle/>
        <a:p>
          <a:endParaRPr lang="fr-FR"/>
        </a:p>
      </dgm:t>
    </dgm:pt>
    <dgm:pt modelId="{25D7C9D2-02E2-48E6-8C48-B6778B2294DA}">
      <dgm:prSet phldrT="[Text]"/>
      <dgm:spPr/>
      <dgm:t>
        <a:bodyPr/>
        <a:lstStyle/>
        <a:p>
          <a:r>
            <a:rPr lang="fr-FR" b="1" dirty="0" err="1" smtClean="0">
              <a:solidFill>
                <a:schemeClr val="tx1"/>
              </a:solidFill>
            </a:rPr>
            <a:t>Metadata</a:t>
          </a:r>
          <a:r>
            <a:rPr lang="fr-FR" b="1" dirty="0" smtClean="0">
              <a:solidFill>
                <a:schemeClr val="tx1"/>
              </a:solidFill>
            </a:rPr>
            <a:t> update V3</a:t>
          </a:r>
          <a:endParaRPr lang="fr-FR" b="1" dirty="0">
            <a:solidFill>
              <a:schemeClr val="tx1"/>
            </a:solidFill>
          </a:endParaRPr>
        </a:p>
      </dgm:t>
    </dgm:pt>
    <dgm:pt modelId="{3713D3DC-2BC0-481E-B32D-7A52E5ABFEEA}" type="parTrans" cxnId="{282583DF-D3B1-40A2-9E72-72B3D118E3EC}">
      <dgm:prSet/>
      <dgm:spPr/>
      <dgm:t>
        <a:bodyPr/>
        <a:lstStyle/>
        <a:p>
          <a:endParaRPr lang="fr-FR"/>
        </a:p>
      </dgm:t>
    </dgm:pt>
    <dgm:pt modelId="{01104088-CD31-4F75-AAF8-64C4D3B55B92}" type="sibTrans" cxnId="{282583DF-D3B1-40A2-9E72-72B3D118E3EC}">
      <dgm:prSet/>
      <dgm:spPr/>
      <dgm:t>
        <a:bodyPr/>
        <a:lstStyle/>
        <a:p>
          <a:endParaRPr lang="fr-FR"/>
        </a:p>
      </dgm:t>
    </dgm:pt>
    <dgm:pt modelId="{9908B993-732C-45EF-8927-AD259AC9910E}">
      <dgm:prSet phldrT="[Text]"/>
      <dgm:spPr/>
      <dgm:t>
        <a:bodyPr/>
        <a:lstStyle/>
        <a:p>
          <a:endParaRPr lang="fr-FR" b="1" dirty="0">
            <a:solidFill>
              <a:schemeClr val="accent1"/>
            </a:solidFill>
          </a:endParaRPr>
        </a:p>
      </dgm:t>
    </dgm:pt>
    <dgm:pt modelId="{6E97D16E-C20E-44F1-A4AF-ADD113DEF6B3}" type="parTrans" cxnId="{EF3690ED-071A-4FD6-B335-F3D2FDE28F84}">
      <dgm:prSet/>
      <dgm:spPr/>
      <dgm:t>
        <a:bodyPr/>
        <a:lstStyle/>
        <a:p>
          <a:endParaRPr lang="fr-FR"/>
        </a:p>
      </dgm:t>
    </dgm:pt>
    <dgm:pt modelId="{D1830F34-A7EF-4490-8955-02BEBEAE1AA9}" type="sibTrans" cxnId="{EF3690ED-071A-4FD6-B335-F3D2FDE28F84}">
      <dgm:prSet/>
      <dgm:spPr/>
      <dgm:t>
        <a:bodyPr/>
        <a:lstStyle/>
        <a:p>
          <a:endParaRPr lang="fr-FR"/>
        </a:p>
      </dgm:t>
    </dgm:pt>
    <dgm:pt modelId="{978919F2-876F-4007-BB5A-824D26255EFD}" type="pres">
      <dgm:prSet presAssocID="{3350E439-2535-4E58-B35C-2AB1D02D387C}" presName="Name0" presStyleCnt="0">
        <dgm:presLayoutVars>
          <dgm:chMax val="4"/>
          <dgm:resizeHandles val="exact"/>
        </dgm:presLayoutVars>
      </dgm:prSet>
      <dgm:spPr/>
      <dgm:t>
        <a:bodyPr/>
        <a:lstStyle/>
        <a:p>
          <a:endParaRPr lang="fr-FR"/>
        </a:p>
      </dgm:t>
    </dgm:pt>
    <dgm:pt modelId="{A58E3138-A318-4F20-AEB4-1C2480888E8B}" type="pres">
      <dgm:prSet presAssocID="{3350E439-2535-4E58-B35C-2AB1D02D387C}" presName="ellipse" presStyleLbl="trBgShp" presStyleIdx="0" presStyleCnt="1"/>
      <dgm:spPr/>
    </dgm:pt>
    <dgm:pt modelId="{3BD9821A-DC82-47AA-A815-0453BB292B6F}" type="pres">
      <dgm:prSet presAssocID="{3350E439-2535-4E58-B35C-2AB1D02D387C}" presName="arrow1" presStyleLbl="fgShp" presStyleIdx="0" presStyleCnt="1"/>
      <dgm:spPr/>
    </dgm:pt>
    <dgm:pt modelId="{009783FA-5514-46B1-92BC-78FA31227D10}" type="pres">
      <dgm:prSet presAssocID="{3350E439-2535-4E58-B35C-2AB1D02D387C}" presName="rectangle" presStyleLbl="revTx" presStyleIdx="0" presStyleCnt="1">
        <dgm:presLayoutVars>
          <dgm:bulletEnabled val="1"/>
        </dgm:presLayoutVars>
      </dgm:prSet>
      <dgm:spPr/>
      <dgm:t>
        <a:bodyPr/>
        <a:lstStyle/>
        <a:p>
          <a:endParaRPr lang="fr-FR"/>
        </a:p>
      </dgm:t>
    </dgm:pt>
    <dgm:pt modelId="{E1891CB9-42DD-4EAE-A9FC-A27E394DD6C3}" type="pres">
      <dgm:prSet presAssocID="{FBF954E0-0151-4502-AC38-924AFCC8E5AC}" presName="item1" presStyleLbl="node1" presStyleIdx="0" presStyleCnt="3">
        <dgm:presLayoutVars>
          <dgm:bulletEnabled val="1"/>
        </dgm:presLayoutVars>
      </dgm:prSet>
      <dgm:spPr/>
      <dgm:t>
        <a:bodyPr/>
        <a:lstStyle/>
        <a:p>
          <a:endParaRPr lang="fr-FR"/>
        </a:p>
      </dgm:t>
    </dgm:pt>
    <dgm:pt modelId="{A4622FBC-5E4C-4B3D-9663-0A95188CAD4A}" type="pres">
      <dgm:prSet presAssocID="{25D7C9D2-02E2-48E6-8C48-B6778B2294DA}" presName="item2" presStyleLbl="node1" presStyleIdx="1" presStyleCnt="3">
        <dgm:presLayoutVars>
          <dgm:bulletEnabled val="1"/>
        </dgm:presLayoutVars>
      </dgm:prSet>
      <dgm:spPr/>
      <dgm:t>
        <a:bodyPr/>
        <a:lstStyle/>
        <a:p>
          <a:endParaRPr lang="fr-FR"/>
        </a:p>
      </dgm:t>
    </dgm:pt>
    <dgm:pt modelId="{43EE0D86-4160-4393-8B71-31E0636426DD}" type="pres">
      <dgm:prSet presAssocID="{9908B993-732C-45EF-8927-AD259AC9910E}" presName="item3" presStyleLbl="node1" presStyleIdx="2" presStyleCnt="3">
        <dgm:presLayoutVars>
          <dgm:bulletEnabled val="1"/>
        </dgm:presLayoutVars>
      </dgm:prSet>
      <dgm:spPr/>
      <dgm:t>
        <a:bodyPr/>
        <a:lstStyle/>
        <a:p>
          <a:endParaRPr lang="fr-FR"/>
        </a:p>
      </dgm:t>
    </dgm:pt>
    <dgm:pt modelId="{3E403B98-9591-4138-BA98-3474C516AE9D}" type="pres">
      <dgm:prSet presAssocID="{3350E439-2535-4E58-B35C-2AB1D02D387C}" presName="funnel" presStyleLbl="trAlignAcc1" presStyleIdx="0" presStyleCnt="1" custLinFactNeighborX="-372" custLinFactNeighborY="-427"/>
      <dgm:spPr/>
    </dgm:pt>
  </dgm:ptLst>
  <dgm:cxnLst>
    <dgm:cxn modelId="{E8CC4F68-6FB2-4C9B-BA82-27BC5894D433}" type="presOf" srcId="{0FFEA8ED-6B87-4FE2-ABF5-FA3AFF2427DE}" destId="{43EE0D86-4160-4393-8B71-31E0636426DD}" srcOrd="0" destOrd="0" presId="urn:microsoft.com/office/officeart/2005/8/layout/funnel1"/>
    <dgm:cxn modelId="{78F339C9-9AE2-43D5-855A-F199290EDF2B}" type="presOf" srcId="{FBF954E0-0151-4502-AC38-924AFCC8E5AC}" destId="{A4622FBC-5E4C-4B3D-9663-0A95188CAD4A}" srcOrd="0" destOrd="0" presId="urn:microsoft.com/office/officeart/2005/8/layout/funnel1"/>
    <dgm:cxn modelId="{0D0C89EE-8121-4377-937D-DD6443F59ACD}" type="presOf" srcId="{3350E439-2535-4E58-B35C-2AB1D02D387C}" destId="{978919F2-876F-4007-BB5A-824D26255EFD}" srcOrd="0" destOrd="0" presId="urn:microsoft.com/office/officeart/2005/8/layout/funnel1"/>
    <dgm:cxn modelId="{282583DF-D3B1-40A2-9E72-72B3D118E3EC}" srcId="{3350E439-2535-4E58-B35C-2AB1D02D387C}" destId="{25D7C9D2-02E2-48E6-8C48-B6778B2294DA}" srcOrd="2" destOrd="0" parTransId="{3713D3DC-2BC0-481E-B32D-7A52E5ABFEEA}" sibTransId="{01104088-CD31-4F75-AAF8-64C4D3B55B92}"/>
    <dgm:cxn modelId="{4B2DA297-3C62-4175-B354-5F9614E553FF}" type="presOf" srcId="{9908B993-732C-45EF-8927-AD259AC9910E}" destId="{009783FA-5514-46B1-92BC-78FA31227D10}" srcOrd="0" destOrd="0" presId="urn:microsoft.com/office/officeart/2005/8/layout/funnel1"/>
    <dgm:cxn modelId="{98BE9F34-4034-42B6-8EAB-FD50ABFFF28D}" srcId="{3350E439-2535-4E58-B35C-2AB1D02D387C}" destId="{0FFEA8ED-6B87-4FE2-ABF5-FA3AFF2427DE}" srcOrd="0" destOrd="0" parTransId="{037DE52C-D610-4C07-B30E-BA47484E0CDA}" sibTransId="{97349B79-9238-4F22-AAE4-815ECA1DCBE8}"/>
    <dgm:cxn modelId="{EF3690ED-071A-4FD6-B335-F3D2FDE28F84}" srcId="{3350E439-2535-4E58-B35C-2AB1D02D387C}" destId="{9908B993-732C-45EF-8927-AD259AC9910E}" srcOrd="3" destOrd="0" parTransId="{6E97D16E-C20E-44F1-A4AF-ADD113DEF6B3}" sibTransId="{D1830F34-A7EF-4490-8955-02BEBEAE1AA9}"/>
    <dgm:cxn modelId="{E6D757EF-A9DF-4C11-BB55-1354676DC0A0}" type="presOf" srcId="{25D7C9D2-02E2-48E6-8C48-B6778B2294DA}" destId="{E1891CB9-42DD-4EAE-A9FC-A27E394DD6C3}" srcOrd="0" destOrd="0" presId="urn:microsoft.com/office/officeart/2005/8/layout/funnel1"/>
    <dgm:cxn modelId="{3AD9E24E-6849-4104-8EAC-5720FF3A76FD}" srcId="{3350E439-2535-4E58-B35C-2AB1D02D387C}" destId="{FBF954E0-0151-4502-AC38-924AFCC8E5AC}" srcOrd="1" destOrd="0" parTransId="{BD624B44-52C2-4B09-AAB2-E1CC3FD10441}" sibTransId="{D0DB3658-8ABD-4F86-974C-7D9AF8F1D560}"/>
    <dgm:cxn modelId="{A09F01DB-FBD3-42E3-A763-37987070AFCC}" type="presParOf" srcId="{978919F2-876F-4007-BB5A-824D26255EFD}" destId="{A58E3138-A318-4F20-AEB4-1C2480888E8B}" srcOrd="0" destOrd="0" presId="urn:microsoft.com/office/officeart/2005/8/layout/funnel1"/>
    <dgm:cxn modelId="{BA2895FF-A125-4E2C-A09A-B651552FF448}" type="presParOf" srcId="{978919F2-876F-4007-BB5A-824D26255EFD}" destId="{3BD9821A-DC82-47AA-A815-0453BB292B6F}" srcOrd="1" destOrd="0" presId="urn:microsoft.com/office/officeart/2005/8/layout/funnel1"/>
    <dgm:cxn modelId="{E6EBD00A-9D8C-441E-A1A5-9CC52E0A06A5}" type="presParOf" srcId="{978919F2-876F-4007-BB5A-824D26255EFD}" destId="{009783FA-5514-46B1-92BC-78FA31227D10}" srcOrd="2" destOrd="0" presId="urn:microsoft.com/office/officeart/2005/8/layout/funnel1"/>
    <dgm:cxn modelId="{85413993-A725-4FC3-B530-FE68693B6E31}" type="presParOf" srcId="{978919F2-876F-4007-BB5A-824D26255EFD}" destId="{E1891CB9-42DD-4EAE-A9FC-A27E394DD6C3}" srcOrd="3" destOrd="0" presId="urn:microsoft.com/office/officeart/2005/8/layout/funnel1"/>
    <dgm:cxn modelId="{F1EE8AF3-F8C4-448A-9043-C66488B877CD}" type="presParOf" srcId="{978919F2-876F-4007-BB5A-824D26255EFD}" destId="{A4622FBC-5E4C-4B3D-9663-0A95188CAD4A}" srcOrd="4" destOrd="0" presId="urn:microsoft.com/office/officeart/2005/8/layout/funnel1"/>
    <dgm:cxn modelId="{8A79BCE7-0981-4B08-AD14-C6EE2491D58F}" type="presParOf" srcId="{978919F2-876F-4007-BB5A-824D26255EFD}" destId="{43EE0D86-4160-4393-8B71-31E0636426DD}" srcOrd="5" destOrd="0" presId="urn:microsoft.com/office/officeart/2005/8/layout/funnel1"/>
    <dgm:cxn modelId="{FBFBD01E-E3A4-4AD4-BCE9-0BB35F256EE7}" type="presParOf" srcId="{978919F2-876F-4007-BB5A-824D26255EFD}" destId="{3E403B98-9591-4138-BA98-3474C516AE9D}" srcOrd="6" destOrd="0" presId="urn:microsoft.com/office/officeart/2005/8/layout/funnel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a:solidFill>
          <a:srgbClr val="FF0000"/>
        </a:solidFill>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32008A93-6B45-4D54-8F00-0D7819FB58B2}" srcId="{F79EF25B-1469-4851-8A0B-23E06AD220E2}" destId="{EC5EDD70-E280-4E71-95AF-A080A2576FE2}" srcOrd="2" destOrd="0" parTransId="{C8A44C49-EFAB-4303-9049-36EB1294013F}" sibTransId="{FD062EF4-50D7-45F5-B5B3-3EB6BDDEFFE6}"/>
    <dgm:cxn modelId="{F93D13C2-910E-464A-9B40-C894B7828DA8}" type="presOf" srcId="{90D041E1-75B9-4353-84AC-7915986A7FDC}" destId="{7A79CA80-58C3-41CA-871D-EFCF44F557E6}" srcOrd="0" destOrd="0" presId="urn:microsoft.com/office/officeart/2005/8/layout/chevron1"/>
    <dgm:cxn modelId="{85E21A60-C9BB-4910-B1B3-729645E8A387}" type="presOf" srcId="{CAB4BC7C-907B-47E3-836B-51223A51F0B5}" destId="{030FF7A2-9663-47D6-A471-18C80ABAB865}" srcOrd="0" destOrd="0" presId="urn:microsoft.com/office/officeart/2005/8/layout/chevron1"/>
    <dgm:cxn modelId="{8894BA95-AFE1-40B6-95B8-701AA5462D14}" type="presOf" srcId="{53F971B5-C5A3-474A-8279-A82D1FECCCF2}" destId="{D41FEBC7-7C04-408E-AF49-DDF0BB8F6C95}" srcOrd="0" destOrd="0" presId="urn:microsoft.com/office/officeart/2005/8/layout/chevron1"/>
    <dgm:cxn modelId="{D480BD3F-E3D3-471F-98A7-4560F471FCAF}" type="presOf" srcId="{F79EF25B-1469-4851-8A0B-23E06AD220E2}" destId="{674B77E7-8567-4F99-BB69-25DAB8C09BE2}" srcOrd="0" destOrd="0" presId="urn:microsoft.com/office/officeart/2005/8/layout/chevron1"/>
    <dgm:cxn modelId="{08DE6E29-6EFC-4C48-9C54-66CAD6753BA1}" type="presOf" srcId="{F4FE02F9-F5AF-46C7-911C-F6C13C6081C8}" destId="{BC6ED496-446A-4583-85CB-2D492F4D7C3D}" srcOrd="0" destOrd="0" presId="urn:microsoft.com/office/officeart/2005/8/layout/chevron1"/>
    <dgm:cxn modelId="{9C109130-590D-4904-9228-CB32BC5423F0}" type="presOf" srcId="{6489FA5E-9E65-487A-B22A-E89B2958A2D9}" destId="{ACC90FBE-2A39-408F-B82F-2FE069FF03AB}"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0C65F0C5-207F-4F84-8A25-B45A361B2EC2}" srcId="{F79EF25B-1469-4851-8A0B-23E06AD220E2}" destId="{6489FA5E-9E65-487A-B22A-E89B2958A2D9}" srcOrd="0" destOrd="0" parTransId="{73017FC7-8D1C-424B-A6AD-3A0428AD2809}" sibTransId="{C7A2E2EB-0952-4999-B2EA-76B4A43DB232}"/>
    <dgm:cxn modelId="{5647AD7B-52E2-47E7-B20C-772C5A5AF8AF}" srcId="{F79EF25B-1469-4851-8A0B-23E06AD220E2}" destId="{F4FE02F9-F5AF-46C7-911C-F6C13C6081C8}" srcOrd="5" destOrd="0" parTransId="{24C9D4F9-DF96-4781-A844-A5B098798F5F}" sibTransId="{66B57BC3-1104-4C8B-888C-DBB94B057A28}"/>
    <dgm:cxn modelId="{5A7ACD25-F684-4988-AAB7-657D080340A9}" type="presOf" srcId="{EC5EDD70-E280-4E71-95AF-A080A2576FE2}" destId="{4E7FAF0D-A0E4-4CD4-B7FB-732EE8EA25CD}" srcOrd="0" destOrd="0" presId="urn:microsoft.com/office/officeart/2005/8/layout/chevron1"/>
    <dgm:cxn modelId="{28B072D0-39E2-4910-BD6B-CFFEDC13B9B9}" srcId="{F79EF25B-1469-4851-8A0B-23E06AD220E2}" destId="{53F971B5-C5A3-474A-8279-A82D1FECCCF2}" srcOrd="4" destOrd="0" parTransId="{E86A4378-AAB6-4F77-95C9-811C213C4EBD}" sibTransId="{DDF20204-7692-4CD7-AF8B-D1453C406EC9}"/>
    <dgm:cxn modelId="{DB04CFBB-6E7A-475D-8496-B610C10E2C28}" srcId="{F79EF25B-1469-4851-8A0B-23E06AD220E2}" destId="{90D041E1-75B9-4353-84AC-7915986A7FDC}" srcOrd="3" destOrd="0" parTransId="{FDCF019D-34FB-4D14-A218-9B8AD082218A}" sibTransId="{34830DBD-3ABF-40B7-A7F8-78ADEFABB0D5}"/>
    <dgm:cxn modelId="{6F3C96EF-D064-4393-BB16-214D6929335D}" type="presParOf" srcId="{674B77E7-8567-4F99-BB69-25DAB8C09BE2}" destId="{ACC90FBE-2A39-408F-B82F-2FE069FF03AB}" srcOrd="0" destOrd="0" presId="urn:microsoft.com/office/officeart/2005/8/layout/chevron1"/>
    <dgm:cxn modelId="{CC1D0BCD-4604-4466-BB8F-EC06FE8747F4}" type="presParOf" srcId="{674B77E7-8567-4F99-BB69-25DAB8C09BE2}" destId="{00704F05-0D7E-4C25-9F69-DF5C54762937}" srcOrd="1" destOrd="0" presId="urn:microsoft.com/office/officeart/2005/8/layout/chevron1"/>
    <dgm:cxn modelId="{727AF758-B107-4195-856B-A9A097535674}" type="presParOf" srcId="{674B77E7-8567-4F99-BB69-25DAB8C09BE2}" destId="{030FF7A2-9663-47D6-A471-18C80ABAB865}" srcOrd="2" destOrd="0" presId="urn:microsoft.com/office/officeart/2005/8/layout/chevron1"/>
    <dgm:cxn modelId="{B4612FE0-6DDC-4845-B761-29FEE34F1B83}" type="presParOf" srcId="{674B77E7-8567-4F99-BB69-25DAB8C09BE2}" destId="{D8048CCF-C853-40B0-9ECF-398D258B79A6}" srcOrd="3" destOrd="0" presId="urn:microsoft.com/office/officeart/2005/8/layout/chevron1"/>
    <dgm:cxn modelId="{5A0388C0-9DC3-4ED3-A9A1-463679A520B8}" type="presParOf" srcId="{674B77E7-8567-4F99-BB69-25DAB8C09BE2}" destId="{4E7FAF0D-A0E4-4CD4-B7FB-732EE8EA25CD}" srcOrd="4" destOrd="0" presId="urn:microsoft.com/office/officeart/2005/8/layout/chevron1"/>
    <dgm:cxn modelId="{A5B5B6BC-BB0D-4217-9D40-09FCE13702FB}" type="presParOf" srcId="{674B77E7-8567-4F99-BB69-25DAB8C09BE2}" destId="{32B5C07F-83F3-4125-88B1-58E0FDC19C77}" srcOrd="5" destOrd="0" presId="urn:microsoft.com/office/officeart/2005/8/layout/chevron1"/>
    <dgm:cxn modelId="{C7A5E19C-4543-49FC-91E7-2E4939CF7976}" type="presParOf" srcId="{674B77E7-8567-4F99-BB69-25DAB8C09BE2}" destId="{7A79CA80-58C3-41CA-871D-EFCF44F557E6}" srcOrd="6" destOrd="0" presId="urn:microsoft.com/office/officeart/2005/8/layout/chevron1"/>
    <dgm:cxn modelId="{57D8F098-BA33-4C5A-97EF-11544B6EA8FA}" type="presParOf" srcId="{674B77E7-8567-4F99-BB69-25DAB8C09BE2}" destId="{4694A987-8743-4E8C-A88D-1C0E57BC6587}" srcOrd="7" destOrd="0" presId="urn:microsoft.com/office/officeart/2005/8/layout/chevron1"/>
    <dgm:cxn modelId="{8A7F7F3A-0BB0-40D8-A451-F70D0F38B69C}" type="presParOf" srcId="{674B77E7-8567-4F99-BB69-25DAB8C09BE2}" destId="{D41FEBC7-7C04-408E-AF49-DDF0BB8F6C95}" srcOrd="8" destOrd="0" presId="urn:microsoft.com/office/officeart/2005/8/layout/chevron1"/>
    <dgm:cxn modelId="{A6280E1C-957D-4616-8B9B-2F6811347786}" type="presParOf" srcId="{674B77E7-8567-4F99-BB69-25DAB8C09BE2}" destId="{CF2200C9-B84D-4393-8FC0-29908F1C5C23}" srcOrd="9" destOrd="0" presId="urn:microsoft.com/office/officeart/2005/8/layout/chevron1"/>
    <dgm:cxn modelId="{6FD6CEAE-A9A5-40DF-8F38-39020CA85B8C}"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a:solidFill>
          <a:srgbClr val="FF0000"/>
        </a:solidFill>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199FFABF-333F-44B4-954F-BFAC37928F60}" srcId="{F79EF25B-1469-4851-8A0B-23E06AD220E2}" destId="{CAB4BC7C-907B-47E3-836B-51223A51F0B5}" srcOrd="1" destOrd="0" parTransId="{62569776-685C-4623-9F74-22512B905632}" sibTransId="{043A3A99-B652-4569-8227-305F7FF270D8}"/>
    <dgm:cxn modelId="{B756221F-71D8-4D76-9C28-14B2086E9514}" type="presOf" srcId="{6489FA5E-9E65-487A-B22A-E89B2958A2D9}" destId="{ACC90FBE-2A39-408F-B82F-2FE069FF03AB}" srcOrd="0" destOrd="0" presId="urn:microsoft.com/office/officeart/2005/8/layout/chevron1"/>
    <dgm:cxn modelId="{161A04D7-226F-4729-BA0B-204C8191EA4F}" type="presOf" srcId="{F79EF25B-1469-4851-8A0B-23E06AD220E2}" destId="{674B77E7-8567-4F99-BB69-25DAB8C09BE2}" srcOrd="0" destOrd="0" presId="urn:microsoft.com/office/officeart/2005/8/layout/chevron1"/>
    <dgm:cxn modelId="{8909D94F-B026-4E99-BE62-70054B4F9544}" type="presOf" srcId="{90D041E1-75B9-4353-84AC-7915986A7FDC}" destId="{7A79CA80-58C3-41CA-871D-EFCF44F557E6}" srcOrd="0" destOrd="0" presId="urn:microsoft.com/office/officeart/2005/8/layout/chevron1"/>
    <dgm:cxn modelId="{DB04CFBB-6E7A-475D-8496-B610C10E2C28}" srcId="{F79EF25B-1469-4851-8A0B-23E06AD220E2}" destId="{90D041E1-75B9-4353-84AC-7915986A7FDC}" srcOrd="3" destOrd="0" parTransId="{FDCF019D-34FB-4D14-A218-9B8AD082218A}" sibTransId="{34830DBD-3ABF-40B7-A7F8-78ADEFABB0D5}"/>
    <dgm:cxn modelId="{8E2C908D-1FF8-4150-8139-A089295C586E}" type="presOf" srcId="{EC5EDD70-E280-4E71-95AF-A080A2576FE2}" destId="{4E7FAF0D-A0E4-4CD4-B7FB-732EE8EA25CD}" srcOrd="0" destOrd="0" presId="urn:microsoft.com/office/officeart/2005/8/layout/chevron1"/>
    <dgm:cxn modelId="{0C65F0C5-207F-4F84-8A25-B45A361B2EC2}" srcId="{F79EF25B-1469-4851-8A0B-23E06AD220E2}" destId="{6489FA5E-9E65-487A-B22A-E89B2958A2D9}" srcOrd="0" destOrd="0" parTransId="{73017FC7-8D1C-424B-A6AD-3A0428AD2809}" sibTransId="{C7A2E2EB-0952-4999-B2EA-76B4A43DB232}"/>
    <dgm:cxn modelId="{2A6BC863-2DE0-4B00-B703-49276D960045}" type="presOf" srcId="{CAB4BC7C-907B-47E3-836B-51223A51F0B5}" destId="{030FF7A2-9663-47D6-A471-18C80ABAB865}" srcOrd="0" destOrd="0" presId="urn:microsoft.com/office/officeart/2005/8/layout/chevron1"/>
    <dgm:cxn modelId="{32008A93-6B45-4D54-8F00-0D7819FB58B2}" srcId="{F79EF25B-1469-4851-8A0B-23E06AD220E2}" destId="{EC5EDD70-E280-4E71-95AF-A080A2576FE2}" srcOrd="2" destOrd="0" parTransId="{C8A44C49-EFAB-4303-9049-36EB1294013F}" sibTransId="{FD062EF4-50D7-45F5-B5B3-3EB6BDDEFFE6}"/>
    <dgm:cxn modelId="{28B072D0-39E2-4910-BD6B-CFFEDC13B9B9}" srcId="{F79EF25B-1469-4851-8A0B-23E06AD220E2}" destId="{53F971B5-C5A3-474A-8279-A82D1FECCCF2}" srcOrd="4" destOrd="0" parTransId="{E86A4378-AAB6-4F77-95C9-811C213C4EBD}" sibTransId="{DDF20204-7692-4CD7-AF8B-D1453C406EC9}"/>
    <dgm:cxn modelId="{EE60F743-5DD3-495E-A0F3-919D9F04AE3E}" type="presOf" srcId="{F4FE02F9-F5AF-46C7-911C-F6C13C6081C8}" destId="{BC6ED496-446A-4583-85CB-2D492F4D7C3D}" srcOrd="0" destOrd="0" presId="urn:microsoft.com/office/officeart/2005/8/layout/chevron1"/>
    <dgm:cxn modelId="{F7E0E1DA-B901-4845-A687-4D6130DC3BCE}" type="presOf" srcId="{53F971B5-C5A3-474A-8279-A82D1FECCCF2}" destId="{D41FEBC7-7C04-408E-AF49-DDF0BB8F6C95}" srcOrd="0" destOrd="0" presId="urn:microsoft.com/office/officeart/2005/8/layout/chevron1"/>
    <dgm:cxn modelId="{5647AD7B-52E2-47E7-B20C-772C5A5AF8AF}" srcId="{F79EF25B-1469-4851-8A0B-23E06AD220E2}" destId="{F4FE02F9-F5AF-46C7-911C-F6C13C6081C8}" srcOrd="5" destOrd="0" parTransId="{24C9D4F9-DF96-4781-A844-A5B098798F5F}" sibTransId="{66B57BC3-1104-4C8B-888C-DBB94B057A28}"/>
    <dgm:cxn modelId="{3E6B9E8F-87F8-4954-BE50-DC719A2693C4}" type="presParOf" srcId="{674B77E7-8567-4F99-BB69-25DAB8C09BE2}" destId="{ACC90FBE-2A39-408F-B82F-2FE069FF03AB}" srcOrd="0" destOrd="0" presId="urn:microsoft.com/office/officeart/2005/8/layout/chevron1"/>
    <dgm:cxn modelId="{426C530C-30FF-454D-8EB4-6DE72BC091E9}" type="presParOf" srcId="{674B77E7-8567-4F99-BB69-25DAB8C09BE2}" destId="{00704F05-0D7E-4C25-9F69-DF5C54762937}" srcOrd="1" destOrd="0" presId="urn:microsoft.com/office/officeart/2005/8/layout/chevron1"/>
    <dgm:cxn modelId="{81836B9D-1F40-45A8-9B1B-E5CA7CC76C8C}" type="presParOf" srcId="{674B77E7-8567-4F99-BB69-25DAB8C09BE2}" destId="{030FF7A2-9663-47D6-A471-18C80ABAB865}" srcOrd="2" destOrd="0" presId="urn:microsoft.com/office/officeart/2005/8/layout/chevron1"/>
    <dgm:cxn modelId="{F81E0725-6E05-489F-A85E-9A47C5D00259}" type="presParOf" srcId="{674B77E7-8567-4F99-BB69-25DAB8C09BE2}" destId="{D8048CCF-C853-40B0-9ECF-398D258B79A6}" srcOrd="3" destOrd="0" presId="urn:microsoft.com/office/officeart/2005/8/layout/chevron1"/>
    <dgm:cxn modelId="{CBF58879-4B8C-4BD0-A9DD-F4CFEA133D13}" type="presParOf" srcId="{674B77E7-8567-4F99-BB69-25DAB8C09BE2}" destId="{4E7FAF0D-A0E4-4CD4-B7FB-732EE8EA25CD}" srcOrd="4" destOrd="0" presId="urn:microsoft.com/office/officeart/2005/8/layout/chevron1"/>
    <dgm:cxn modelId="{9303732F-AC91-4D82-A096-E2915816FADA}" type="presParOf" srcId="{674B77E7-8567-4F99-BB69-25DAB8C09BE2}" destId="{32B5C07F-83F3-4125-88B1-58E0FDC19C77}" srcOrd="5" destOrd="0" presId="urn:microsoft.com/office/officeart/2005/8/layout/chevron1"/>
    <dgm:cxn modelId="{3FBB8502-E7FE-4699-A4EF-43E805E98390}" type="presParOf" srcId="{674B77E7-8567-4F99-BB69-25DAB8C09BE2}" destId="{7A79CA80-58C3-41CA-871D-EFCF44F557E6}" srcOrd="6" destOrd="0" presId="urn:microsoft.com/office/officeart/2005/8/layout/chevron1"/>
    <dgm:cxn modelId="{DECF4D93-9BD3-40CD-9719-7E6587BA25D7}" type="presParOf" srcId="{674B77E7-8567-4F99-BB69-25DAB8C09BE2}" destId="{4694A987-8743-4E8C-A88D-1C0E57BC6587}" srcOrd="7" destOrd="0" presId="urn:microsoft.com/office/officeart/2005/8/layout/chevron1"/>
    <dgm:cxn modelId="{B73370EF-C46A-41D2-BC71-76CE930E07A7}" type="presParOf" srcId="{674B77E7-8567-4F99-BB69-25DAB8C09BE2}" destId="{D41FEBC7-7C04-408E-AF49-DDF0BB8F6C95}" srcOrd="8" destOrd="0" presId="urn:microsoft.com/office/officeart/2005/8/layout/chevron1"/>
    <dgm:cxn modelId="{72060775-5894-4728-97FC-4A7611D242DB}" type="presParOf" srcId="{674B77E7-8567-4F99-BB69-25DAB8C09BE2}" destId="{CF2200C9-B84D-4393-8FC0-29908F1C5C23}" srcOrd="9" destOrd="0" presId="urn:microsoft.com/office/officeart/2005/8/layout/chevron1"/>
    <dgm:cxn modelId="{00A35D3C-2CE0-47CE-BB76-B1881676AA3F}"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a:solidFill>
          <a:srgbClr val="FF0000"/>
        </a:solidFill>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49D7DCC4-5F89-411F-B2F5-2E5E4561DACC}" type="presOf" srcId="{CAB4BC7C-907B-47E3-836B-51223A51F0B5}" destId="{030FF7A2-9663-47D6-A471-18C80ABAB865}" srcOrd="0" destOrd="0" presId="urn:microsoft.com/office/officeart/2005/8/layout/chevron1"/>
    <dgm:cxn modelId="{32008A93-6B45-4D54-8F00-0D7819FB58B2}" srcId="{F79EF25B-1469-4851-8A0B-23E06AD220E2}" destId="{EC5EDD70-E280-4E71-95AF-A080A2576FE2}" srcOrd="2" destOrd="0" parTransId="{C8A44C49-EFAB-4303-9049-36EB1294013F}" sibTransId="{FD062EF4-50D7-45F5-B5B3-3EB6BDDEFFE6}"/>
    <dgm:cxn modelId="{6591971B-DF4E-4C50-8876-73AABE890A67}" type="presOf" srcId="{F4FE02F9-F5AF-46C7-911C-F6C13C6081C8}" destId="{BC6ED496-446A-4583-85CB-2D492F4D7C3D}" srcOrd="0" destOrd="0" presId="urn:microsoft.com/office/officeart/2005/8/layout/chevron1"/>
    <dgm:cxn modelId="{4EB93216-8551-4FD2-A1DA-3CF691B304A1}" type="presOf" srcId="{F79EF25B-1469-4851-8A0B-23E06AD220E2}" destId="{674B77E7-8567-4F99-BB69-25DAB8C09BE2}"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0C65F0C5-207F-4F84-8A25-B45A361B2EC2}" srcId="{F79EF25B-1469-4851-8A0B-23E06AD220E2}" destId="{6489FA5E-9E65-487A-B22A-E89B2958A2D9}" srcOrd="0" destOrd="0" parTransId="{73017FC7-8D1C-424B-A6AD-3A0428AD2809}" sibTransId="{C7A2E2EB-0952-4999-B2EA-76B4A43DB232}"/>
    <dgm:cxn modelId="{AB619567-EF8D-44E6-A5B0-6202AC4D11AA}" type="presOf" srcId="{90D041E1-75B9-4353-84AC-7915986A7FDC}" destId="{7A79CA80-58C3-41CA-871D-EFCF44F557E6}" srcOrd="0" destOrd="0" presId="urn:microsoft.com/office/officeart/2005/8/layout/chevron1"/>
    <dgm:cxn modelId="{C13D0271-D491-4A1F-AF26-83C51A816A0C}" type="presOf" srcId="{6489FA5E-9E65-487A-B22A-E89B2958A2D9}" destId="{ACC90FBE-2A39-408F-B82F-2FE069FF03AB}" srcOrd="0" destOrd="0" presId="urn:microsoft.com/office/officeart/2005/8/layout/chevron1"/>
    <dgm:cxn modelId="{5647AD7B-52E2-47E7-B20C-772C5A5AF8AF}" srcId="{F79EF25B-1469-4851-8A0B-23E06AD220E2}" destId="{F4FE02F9-F5AF-46C7-911C-F6C13C6081C8}" srcOrd="5" destOrd="0" parTransId="{24C9D4F9-DF96-4781-A844-A5B098798F5F}" sibTransId="{66B57BC3-1104-4C8B-888C-DBB94B057A28}"/>
    <dgm:cxn modelId="{4F01A9F1-1053-4AA0-9151-EDC66E755FC0}" type="presOf" srcId="{EC5EDD70-E280-4E71-95AF-A080A2576FE2}" destId="{4E7FAF0D-A0E4-4CD4-B7FB-732EE8EA25CD}" srcOrd="0" destOrd="0" presId="urn:microsoft.com/office/officeart/2005/8/layout/chevron1"/>
    <dgm:cxn modelId="{84D1DFB5-BAFF-4E71-BFEA-C695A8E2E142}" type="presOf" srcId="{53F971B5-C5A3-474A-8279-A82D1FECCCF2}" destId="{D41FEBC7-7C04-408E-AF49-DDF0BB8F6C95}" srcOrd="0" destOrd="0" presId="urn:microsoft.com/office/officeart/2005/8/layout/chevron1"/>
    <dgm:cxn modelId="{28B072D0-39E2-4910-BD6B-CFFEDC13B9B9}" srcId="{F79EF25B-1469-4851-8A0B-23E06AD220E2}" destId="{53F971B5-C5A3-474A-8279-A82D1FECCCF2}" srcOrd="4" destOrd="0" parTransId="{E86A4378-AAB6-4F77-95C9-811C213C4EBD}" sibTransId="{DDF20204-7692-4CD7-AF8B-D1453C406EC9}"/>
    <dgm:cxn modelId="{DB04CFBB-6E7A-475D-8496-B610C10E2C28}" srcId="{F79EF25B-1469-4851-8A0B-23E06AD220E2}" destId="{90D041E1-75B9-4353-84AC-7915986A7FDC}" srcOrd="3" destOrd="0" parTransId="{FDCF019D-34FB-4D14-A218-9B8AD082218A}" sibTransId="{34830DBD-3ABF-40B7-A7F8-78ADEFABB0D5}"/>
    <dgm:cxn modelId="{5D09F38E-2595-46B7-B0AD-2FBDD2E3AF7C}" type="presParOf" srcId="{674B77E7-8567-4F99-BB69-25DAB8C09BE2}" destId="{ACC90FBE-2A39-408F-B82F-2FE069FF03AB}" srcOrd="0" destOrd="0" presId="urn:microsoft.com/office/officeart/2005/8/layout/chevron1"/>
    <dgm:cxn modelId="{367678CE-9E2C-4EC7-91CE-8616DC428719}" type="presParOf" srcId="{674B77E7-8567-4F99-BB69-25DAB8C09BE2}" destId="{00704F05-0D7E-4C25-9F69-DF5C54762937}" srcOrd="1" destOrd="0" presId="urn:microsoft.com/office/officeart/2005/8/layout/chevron1"/>
    <dgm:cxn modelId="{0A4B5F8E-5D80-45DE-8BD2-A0E62F0FEAE2}" type="presParOf" srcId="{674B77E7-8567-4F99-BB69-25DAB8C09BE2}" destId="{030FF7A2-9663-47D6-A471-18C80ABAB865}" srcOrd="2" destOrd="0" presId="urn:microsoft.com/office/officeart/2005/8/layout/chevron1"/>
    <dgm:cxn modelId="{570184F5-A316-4B12-93DE-E1123D13FF1F}" type="presParOf" srcId="{674B77E7-8567-4F99-BB69-25DAB8C09BE2}" destId="{D8048CCF-C853-40B0-9ECF-398D258B79A6}" srcOrd="3" destOrd="0" presId="urn:microsoft.com/office/officeart/2005/8/layout/chevron1"/>
    <dgm:cxn modelId="{951B2F9F-F961-4494-8530-4827590A464B}" type="presParOf" srcId="{674B77E7-8567-4F99-BB69-25DAB8C09BE2}" destId="{4E7FAF0D-A0E4-4CD4-B7FB-732EE8EA25CD}" srcOrd="4" destOrd="0" presId="urn:microsoft.com/office/officeart/2005/8/layout/chevron1"/>
    <dgm:cxn modelId="{DAA8D67E-E7C9-46E6-8A83-8AF9327505DD}" type="presParOf" srcId="{674B77E7-8567-4F99-BB69-25DAB8C09BE2}" destId="{32B5C07F-83F3-4125-88B1-58E0FDC19C77}" srcOrd="5" destOrd="0" presId="urn:microsoft.com/office/officeart/2005/8/layout/chevron1"/>
    <dgm:cxn modelId="{1AB01F52-8477-414A-ADC6-5B6935AB618A}" type="presParOf" srcId="{674B77E7-8567-4F99-BB69-25DAB8C09BE2}" destId="{7A79CA80-58C3-41CA-871D-EFCF44F557E6}" srcOrd="6" destOrd="0" presId="urn:microsoft.com/office/officeart/2005/8/layout/chevron1"/>
    <dgm:cxn modelId="{3262C365-B9C0-4348-8934-128B45A5FC06}" type="presParOf" srcId="{674B77E7-8567-4F99-BB69-25DAB8C09BE2}" destId="{4694A987-8743-4E8C-A88D-1C0E57BC6587}" srcOrd="7" destOrd="0" presId="urn:microsoft.com/office/officeart/2005/8/layout/chevron1"/>
    <dgm:cxn modelId="{43345D1E-872A-4E72-944B-25C266DCF99D}" type="presParOf" srcId="{674B77E7-8567-4F99-BB69-25DAB8C09BE2}" destId="{D41FEBC7-7C04-408E-AF49-DDF0BB8F6C95}" srcOrd="8" destOrd="0" presId="urn:microsoft.com/office/officeart/2005/8/layout/chevron1"/>
    <dgm:cxn modelId="{A057D5F4-AC03-4D35-9468-84BDBD7FDF8D}" type="presParOf" srcId="{674B77E7-8567-4F99-BB69-25DAB8C09BE2}" destId="{CF2200C9-B84D-4393-8FC0-29908F1C5C23}" srcOrd="9" destOrd="0" presId="urn:microsoft.com/office/officeart/2005/8/layout/chevron1"/>
    <dgm:cxn modelId="{E71E1DE3-CFE9-4A9D-93B1-1A82B3B45F85}"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a:solidFill>
          <a:srgbClr val="FF0000"/>
        </a:solidFill>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32008A93-6B45-4D54-8F00-0D7819FB58B2}" srcId="{F79EF25B-1469-4851-8A0B-23E06AD220E2}" destId="{EC5EDD70-E280-4E71-95AF-A080A2576FE2}" srcOrd="2" destOrd="0" parTransId="{C8A44C49-EFAB-4303-9049-36EB1294013F}" sibTransId="{FD062EF4-50D7-45F5-B5B3-3EB6BDDEFFE6}"/>
    <dgm:cxn modelId="{0BC3698E-CC21-40B7-AD8B-560CED4B8620}" type="presOf" srcId="{F4FE02F9-F5AF-46C7-911C-F6C13C6081C8}" destId="{BC6ED496-446A-4583-85CB-2D492F4D7C3D}" srcOrd="0" destOrd="0" presId="urn:microsoft.com/office/officeart/2005/8/layout/chevron1"/>
    <dgm:cxn modelId="{48B5F194-1A87-4970-AF15-00351D6AC6E4}" type="presOf" srcId="{EC5EDD70-E280-4E71-95AF-A080A2576FE2}" destId="{4E7FAF0D-A0E4-4CD4-B7FB-732EE8EA25CD}" srcOrd="0" destOrd="0" presId="urn:microsoft.com/office/officeart/2005/8/layout/chevron1"/>
    <dgm:cxn modelId="{316183E1-898D-4942-A492-FB2F0464D05A}" type="presOf" srcId="{90D041E1-75B9-4353-84AC-7915986A7FDC}" destId="{7A79CA80-58C3-41CA-871D-EFCF44F557E6}"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0C65F0C5-207F-4F84-8A25-B45A361B2EC2}" srcId="{F79EF25B-1469-4851-8A0B-23E06AD220E2}" destId="{6489FA5E-9E65-487A-B22A-E89B2958A2D9}" srcOrd="0" destOrd="0" parTransId="{73017FC7-8D1C-424B-A6AD-3A0428AD2809}" sibTransId="{C7A2E2EB-0952-4999-B2EA-76B4A43DB232}"/>
    <dgm:cxn modelId="{0D290BF9-A23A-47A1-8258-850FD146D1EE}" type="presOf" srcId="{CAB4BC7C-907B-47E3-836B-51223A51F0B5}" destId="{030FF7A2-9663-47D6-A471-18C80ABAB865}" srcOrd="0" destOrd="0" presId="urn:microsoft.com/office/officeart/2005/8/layout/chevron1"/>
    <dgm:cxn modelId="{DD4CAA62-6FE4-4BF2-8E1E-A7A185190F98}" type="presOf" srcId="{53F971B5-C5A3-474A-8279-A82D1FECCCF2}" destId="{D41FEBC7-7C04-408E-AF49-DDF0BB8F6C95}" srcOrd="0" destOrd="0" presId="urn:microsoft.com/office/officeart/2005/8/layout/chevron1"/>
    <dgm:cxn modelId="{5647AD7B-52E2-47E7-B20C-772C5A5AF8AF}" srcId="{F79EF25B-1469-4851-8A0B-23E06AD220E2}" destId="{F4FE02F9-F5AF-46C7-911C-F6C13C6081C8}" srcOrd="5" destOrd="0" parTransId="{24C9D4F9-DF96-4781-A844-A5B098798F5F}" sibTransId="{66B57BC3-1104-4C8B-888C-DBB94B057A28}"/>
    <dgm:cxn modelId="{28B072D0-39E2-4910-BD6B-CFFEDC13B9B9}" srcId="{F79EF25B-1469-4851-8A0B-23E06AD220E2}" destId="{53F971B5-C5A3-474A-8279-A82D1FECCCF2}" srcOrd="4" destOrd="0" parTransId="{E86A4378-AAB6-4F77-95C9-811C213C4EBD}" sibTransId="{DDF20204-7692-4CD7-AF8B-D1453C406EC9}"/>
    <dgm:cxn modelId="{DB04CFBB-6E7A-475D-8496-B610C10E2C28}" srcId="{F79EF25B-1469-4851-8A0B-23E06AD220E2}" destId="{90D041E1-75B9-4353-84AC-7915986A7FDC}" srcOrd="3" destOrd="0" parTransId="{FDCF019D-34FB-4D14-A218-9B8AD082218A}" sibTransId="{34830DBD-3ABF-40B7-A7F8-78ADEFABB0D5}"/>
    <dgm:cxn modelId="{6F190152-709E-4094-9D12-9A31C77DBD77}" type="presOf" srcId="{F79EF25B-1469-4851-8A0B-23E06AD220E2}" destId="{674B77E7-8567-4F99-BB69-25DAB8C09BE2}" srcOrd="0" destOrd="0" presId="urn:microsoft.com/office/officeart/2005/8/layout/chevron1"/>
    <dgm:cxn modelId="{456F1D82-5B4E-4980-A7CB-798545683170}" type="presOf" srcId="{6489FA5E-9E65-487A-B22A-E89B2958A2D9}" destId="{ACC90FBE-2A39-408F-B82F-2FE069FF03AB}" srcOrd="0" destOrd="0" presId="urn:microsoft.com/office/officeart/2005/8/layout/chevron1"/>
    <dgm:cxn modelId="{BDE3183E-8C39-4CDF-A982-403FB95A2D40}" type="presParOf" srcId="{674B77E7-8567-4F99-BB69-25DAB8C09BE2}" destId="{ACC90FBE-2A39-408F-B82F-2FE069FF03AB}" srcOrd="0" destOrd="0" presId="urn:microsoft.com/office/officeart/2005/8/layout/chevron1"/>
    <dgm:cxn modelId="{7746645B-0708-4A0E-897C-CF769518FCB6}" type="presParOf" srcId="{674B77E7-8567-4F99-BB69-25DAB8C09BE2}" destId="{00704F05-0D7E-4C25-9F69-DF5C54762937}" srcOrd="1" destOrd="0" presId="urn:microsoft.com/office/officeart/2005/8/layout/chevron1"/>
    <dgm:cxn modelId="{16AF380C-46A9-4844-9B99-06DE6385B402}" type="presParOf" srcId="{674B77E7-8567-4F99-BB69-25DAB8C09BE2}" destId="{030FF7A2-9663-47D6-A471-18C80ABAB865}" srcOrd="2" destOrd="0" presId="urn:microsoft.com/office/officeart/2005/8/layout/chevron1"/>
    <dgm:cxn modelId="{352B314D-86C3-46F9-9357-DAD72BE6C86D}" type="presParOf" srcId="{674B77E7-8567-4F99-BB69-25DAB8C09BE2}" destId="{D8048CCF-C853-40B0-9ECF-398D258B79A6}" srcOrd="3" destOrd="0" presId="urn:microsoft.com/office/officeart/2005/8/layout/chevron1"/>
    <dgm:cxn modelId="{9CF8FCAB-DC0B-42A2-80EA-3EB5C31BC993}" type="presParOf" srcId="{674B77E7-8567-4F99-BB69-25DAB8C09BE2}" destId="{4E7FAF0D-A0E4-4CD4-B7FB-732EE8EA25CD}" srcOrd="4" destOrd="0" presId="urn:microsoft.com/office/officeart/2005/8/layout/chevron1"/>
    <dgm:cxn modelId="{7B9F14E2-7D25-4CBA-8403-2D31E2285333}" type="presParOf" srcId="{674B77E7-8567-4F99-BB69-25DAB8C09BE2}" destId="{32B5C07F-83F3-4125-88B1-58E0FDC19C77}" srcOrd="5" destOrd="0" presId="urn:microsoft.com/office/officeart/2005/8/layout/chevron1"/>
    <dgm:cxn modelId="{27F0691B-8187-4CB9-93DC-8639FFF533E2}" type="presParOf" srcId="{674B77E7-8567-4F99-BB69-25DAB8C09BE2}" destId="{7A79CA80-58C3-41CA-871D-EFCF44F557E6}" srcOrd="6" destOrd="0" presId="urn:microsoft.com/office/officeart/2005/8/layout/chevron1"/>
    <dgm:cxn modelId="{B7BDFD09-6A90-466E-BADB-C3582EB32B51}" type="presParOf" srcId="{674B77E7-8567-4F99-BB69-25DAB8C09BE2}" destId="{4694A987-8743-4E8C-A88D-1C0E57BC6587}" srcOrd="7" destOrd="0" presId="urn:microsoft.com/office/officeart/2005/8/layout/chevron1"/>
    <dgm:cxn modelId="{F085A9EA-B7D1-4B8A-B77A-E14C05951FF6}" type="presParOf" srcId="{674B77E7-8567-4F99-BB69-25DAB8C09BE2}" destId="{D41FEBC7-7C04-408E-AF49-DDF0BB8F6C95}" srcOrd="8" destOrd="0" presId="urn:microsoft.com/office/officeart/2005/8/layout/chevron1"/>
    <dgm:cxn modelId="{A19A0D1E-8415-46DD-AE4A-74CBF6BEA3EA}" type="presParOf" srcId="{674B77E7-8567-4F99-BB69-25DAB8C09BE2}" destId="{CF2200C9-B84D-4393-8FC0-29908F1C5C23}" srcOrd="9" destOrd="0" presId="urn:microsoft.com/office/officeart/2005/8/layout/chevron1"/>
    <dgm:cxn modelId="{E88FEAB3-A09B-4A7F-A35C-1A5CE0B0087E}"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9EF25B-1469-4851-8A0B-23E06AD220E2}" type="doc">
      <dgm:prSet loTypeId="urn:microsoft.com/office/officeart/2005/8/layout/chevron1" loCatId="process" qsTypeId="urn:microsoft.com/office/officeart/2005/8/quickstyle/3d2" qsCatId="3D" csTypeId="urn:microsoft.com/office/officeart/2005/8/colors/accent1_4" csCatId="accent1" phldr="1"/>
      <dgm:spPr/>
    </dgm:pt>
    <dgm:pt modelId="{6489FA5E-9E65-487A-B22A-E89B2958A2D9}">
      <dgm:prSet phldrT="[Text]"/>
      <dgm:spPr/>
      <dgm:t>
        <a:bodyPr/>
        <a:lstStyle/>
        <a:p>
          <a:r>
            <a:rPr lang="fr-FR" baseline="0" dirty="0" err="1" smtClean="0">
              <a:solidFill>
                <a:schemeClr val="tx1"/>
              </a:solidFill>
            </a:rPr>
            <a:t>Order</a:t>
          </a:r>
          <a:r>
            <a:rPr lang="fr-FR" baseline="0" dirty="0" smtClean="0">
              <a:solidFill>
                <a:schemeClr val="tx1"/>
              </a:solidFill>
            </a:rPr>
            <a:t> messages </a:t>
          </a:r>
          <a:r>
            <a:rPr lang="fr-FR" baseline="0" dirty="0" err="1" smtClean="0">
              <a:solidFill>
                <a:schemeClr val="tx1"/>
              </a:solidFill>
            </a:rPr>
            <a:t>processing</a:t>
          </a:r>
          <a:endParaRPr lang="fr-FR" baseline="0" dirty="0">
            <a:solidFill>
              <a:schemeClr val="tx1"/>
            </a:solidFill>
          </a:endParaRPr>
        </a:p>
      </dgm:t>
    </dgm:pt>
    <dgm:pt modelId="{73017FC7-8D1C-424B-A6AD-3A0428AD2809}" type="parTrans" cxnId="{0C65F0C5-207F-4F84-8A25-B45A361B2EC2}">
      <dgm:prSet/>
      <dgm:spPr/>
      <dgm:t>
        <a:bodyPr/>
        <a:lstStyle/>
        <a:p>
          <a:endParaRPr lang="fr-FR"/>
        </a:p>
      </dgm:t>
    </dgm:pt>
    <dgm:pt modelId="{C7A2E2EB-0952-4999-B2EA-76B4A43DB232}" type="sibTrans" cxnId="{0C65F0C5-207F-4F84-8A25-B45A361B2EC2}">
      <dgm:prSet/>
      <dgm:spPr/>
      <dgm:t>
        <a:bodyPr/>
        <a:lstStyle/>
        <a:p>
          <a:endParaRPr lang="fr-FR"/>
        </a:p>
      </dgm:t>
    </dgm:pt>
    <dgm:pt modelId="{CAB4BC7C-907B-47E3-836B-51223A51F0B5}">
      <dgm:prSet phldrT="[Text]"/>
      <dgm:spPr/>
      <dgm:t>
        <a:bodyPr/>
        <a:lstStyle/>
        <a:p>
          <a:r>
            <a:rPr lang="fr-FR" baseline="0" dirty="0" err="1" smtClean="0">
              <a:solidFill>
                <a:schemeClr val="tx1"/>
              </a:solidFill>
            </a:rPr>
            <a:t>Ordering</a:t>
          </a:r>
          <a:endParaRPr lang="fr-FR" baseline="0" dirty="0">
            <a:solidFill>
              <a:schemeClr val="tx1"/>
            </a:solidFill>
          </a:endParaRPr>
        </a:p>
      </dgm:t>
    </dgm:pt>
    <dgm:pt modelId="{62569776-685C-4623-9F74-22512B905632}" type="parTrans" cxnId="{199FFABF-333F-44B4-954F-BFAC37928F60}">
      <dgm:prSet/>
      <dgm:spPr/>
      <dgm:t>
        <a:bodyPr/>
        <a:lstStyle/>
        <a:p>
          <a:endParaRPr lang="fr-FR"/>
        </a:p>
      </dgm:t>
    </dgm:pt>
    <dgm:pt modelId="{043A3A99-B652-4569-8227-305F7FF270D8}" type="sibTrans" cxnId="{199FFABF-333F-44B4-954F-BFAC37928F60}">
      <dgm:prSet/>
      <dgm:spPr/>
      <dgm:t>
        <a:bodyPr/>
        <a:lstStyle/>
        <a:p>
          <a:endParaRPr lang="fr-FR"/>
        </a:p>
      </dgm:t>
    </dgm:pt>
    <dgm:pt modelId="{EC5EDD70-E280-4E71-95AF-A080A2576FE2}">
      <dgm:prSet phldrT="[Text]"/>
      <dgm:spPr/>
      <dgm:t>
        <a:bodyPr/>
        <a:lstStyle/>
        <a:p>
          <a:r>
            <a:rPr lang="fr-FR" baseline="0" dirty="0" err="1" smtClean="0">
              <a:solidFill>
                <a:schemeClr val="tx1"/>
              </a:solidFill>
            </a:rPr>
            <a:t>Provisioning</a:t>
          </a:r>
          <a:endParaRPr lang="fr-FR" baseline="0" dirty="0">
            <a:solidFill>
              <a:schemeClr val="tx1"/>
            </a:solidFill>
          </a:endParaRPr>
        </a:p>
      </dgm:t>
    </dgm:pt>
    <dgm:pt modelId="{C8A44C49-EFAB-4303-9049-36EB1294013F}" type="parTrans" cxnId="{32008A93-6B45-4D54-8F00-0D7819FB58B2}">
      <dgm:prSet/>
      <dgm:spPr/>
      <dgm:t>
        <a:bodyPr/>
        <a:lstStyle/>
        <a:p>
          <a:endParaRPr lang="fr-FR"/>
        </a:p>
      </dgm:t>
    </dgm:pt>
    <dgm:pt modelId="{FD062EF4-50D7-45F5-B5B3-3EB6BDDEFFE6}" type="sibTrans" cxnId="{32008A93-6B45-4D54-8F00-0D7819FB58B2}">
      <dgm:prSet/>
      <dgm:spPr/>
      <dgm:t>
        <a:bodyPr/>
        <a:lstStyle/>
        <a:p>
          <a:endParaRPr lang="fr-FR"/>
        </a:p>
      </dgm:t>
    </dgm:pt>
    <dgm:pt modelId="{53F971B5-C5A3-474A-8279-A82D1FECCCF2}">
      <dgm:prSet phldrT="[Text]"/>
      <dgm:spPr/>
      <dgm:t>
        <a:bodyPr/>
        <a:lstStyle/>
        <a:p>
          <a:r>
            <a:rPr lang="fr-FR" baseline="0" dirty="0" err="1" smtClean="0">
              <a:solidFill>
                <a:schemeClr val="tx1"/>
              </a:solidFill>
            </a:rPr>
            <a:t>Delivery</a:t>
          </a:r>
          <a:endParaRPr lang="fr-FR" baseline="0" dirty="0">
            <a:solidFill>
              <a:schemeClr val="tx1"/>
            </a:solidFill>
          </a:endParaRPr>
        </a:p>
      </dgm:t>
    </dgm:pt>
    <dgm:pt modelId="{E86A4378-AAB6-4F77-95C9-811C213C4EBD}" type="parTrans" cxnId="{28B072D0-39E2-4910-BD6B-CFFEDC13B9B9}">
      <dgm:prSet/>
      <dgm:spPr/>
      <dgm:t>
        <a:bodyPr/>
        <a:lstStyle/>
        <a:p>
          <a:endParaRPr lang="fr-FR"/>
        </a:p>
      </dgm:t>
    </dgm:pt>
    <dgm:pt modelId="{DDF20204-7692-4CD7-AF8B-D1453C406EC9}" type="sibTrans" cxnId="{28B072D0-39E2-4910-BD6B-CFFEDC13B9B9}">
      <dgm:prSet/>
      <dgm:spPr/>
      <dgm:t>
        <a:bodyPr/>
        <a:lstStyle/>
        <a:p>
          <a:endParaRPr lang="fr-FR"/>
        </a:p>
      </dgm:t>
    </dgm:pt>
    <dgm:pt modelId="{90D041E1-75B9-4353-84AC-7915986A7FDC}">
      <dgm:prSet phldrT="[Text]"/>
      <dgm:spPr/>
      <dgm:t>
        <a:bodyPr/>
        <a:lstStyle/>
        <a:p>
          <a:r>
            <a:rPr lang="fr-FR" baseline="0" dirty="0" smtClean="0">
              <a:solidFill>
                <a:schemeClr val="tx1"/>
              </a:solidFill>
            </a:rPr>
            <a:t>Packaging</a:t>
          </a:r>
          <a:endParaRPr lang="fr-FR" baseline="0" dirty="0">
            <a:solidFill>
              <a:schemeClr val="tx1"/>
            </a:solidFill>
          </a:endParaRPr>
        </a:p>
      </dgm:t>
    </dgm:pt>
    <dgm:pt modelId="{FDCF019D-34FB-4D14-A218-9B8AD082218A}" type="parTrans" cxnId="{DB04CFBB-6E7A-475D-8496-B610C10E2C28}">
      <dgm:prSet/>
      <dgm:spPr/>
      <dgm:t>
        <a:bodyPr/>
        <a:lstStyle/>
        <a:p>
          <a:endParaRPr lang="fr-FR"/>
        </a:p>
      </dgm:t>
    </dgm:pt>
    <dgm:pt modelId="{34830DBD-3ABF-40B7-A7F8-78ADEFABB0D5}" type="sibTrans" cxnId="{DB04CFBB-6E7A-475D-8496-B610C10E2C28}">
      <dgm:prSet/>
      <dgm:spPr/>
      <dgm:t>
        <a:bodyPr/>
        <a:lstStyle/>
        <a:p>
          <a:endParaRPr lang="fr-FR"/>
        </a:p>
      </dgm:t>
    </dgm:pt>
    <dgm:pt modelId="{F4FE02F9-F5AF-46C7-911C-F6C13C6081C8}">
      <dgm:prSet phldrT="[Text]"/>
      <dgm:spPr>
        <a:solidFill>
          <a:srgbClr val="FF0000"/>
        </a:solidFill>
      </dgm:spPr>
      <dgm:t>
        <a:bodyPr/>
        <a:lstStyle/>
        <a:p>
          <a:r>
            <a:rPr lang="fr-FR" baseline="0" dirty="0" smtClean="0">
              <a:solidFill>
                <a:schemeClr val="tx1"/>
              </a:solidFill>
            </a:rPr>
            <a:t>Notification</a:t>
          </a:r>
          <a:endParaRPr lang="fr-FR" baseline="0" dirty="0">
            <a:solidFill>
              <a:schemeClr val="tx1"/>
            </a:solidFill>
          </a:endParaRPr>
        </a:p>
      </dgm:t>
    </dgm:pt>
    <dgm:pt modelId="{24C9D4F9-DF96-4781-A844-A5B098798F5F}" type="parTrans" cxnId="{5647AD7B-52E2-47E7-B20C-772C5A5AF8AF}">
      <dgm:prSet/>
      <dgm:spPr/>
      <dgm:t>
        <a:bodyPr/>
        <a:lstStyle/>
        <a:p>
          <a:endParaRPr lang="fr-FR"/>
        </a:p>
      </dgm:t>
    </dgm:pt>
    <dgm:pt modelId="{66B57BC3-1104-4C8B-888C-DBB94B057A28}" type="sibTrans" cxnId="{5647AD7B-52E2-47E7-B20C-772C5A5AF8AF}">
      <dgm:prSet/>
      <dgm:spPr/>
      <dgm:t>
        <a:bodyPr/>
        <a:lstStyle/>
        <a:p>
          <a:endParaRPr lang="fr-FR"/>
        </a:p>
      </dgm:t>
    </dgm:pt>
    <dgm:pt modelId="{674B77E7-8567-4F99-BB69-25DAB8C09BE2}" type="pres">
      <dgm:prSet presAssocID="{F79EF25B-1469-4851-8A0B-23E06AD220E2}" presName="Name0" presStyleCnt="0">
        <dgm:presLayoutVars>
          <dgm:dir/>
          <dgm:animLvl val="lvl"/>
          <dgm:resizeHandles val="exact"/>
        </dgm:presLayoutVars>
      </dgm:prSet>
      <dgm:spPr/>
    </dgm:pt>
    <dgm:pt modelId="{ACC90FBE-2A39-408F-B82F-2FE069FF03AB}" type="pres">
      <dgm:prSet presAssocID="{6489FA5E-9E65-487A-B22A-E89B2958A2D9}" presName="parTxOnly" presStyleLbl="node1" presStyleIdx="0" presStyleCnt="6">
        <dgm:presLayoutVars>
          <dgm:chMax val="0"/>
          <dgm:chPref val="0"/>
          <dgm:bulletEnabled val="1"/>
        </dgm:presLayoutVars>
      </dgm:prSet>
      <dgm:spPr/>
      <dgm:t>
        <a:bodyPr/>
        <a:lstStyle/>
        <a:p>
          <a:endParaRPr lang="fr-FR"/>
        </a:p>
      </dgm:t>
    </dgm:pt>
    <dgm:pt modelId="{00704F05-0D7E-4C25-9F69-DF5C54762937}" type="pres">
      <dgm:prSet presAssocID="{C7A2E2EB-0952-4999-B2EA-76B4A43DB232}" presName="parTxOnlySpace" presStyleCnt="0"/>
      <dgm:spPr/>
    </dgm:pt>
    <dgm:pt modelId="{030FF7A2-9663-47D6-A471-18C80ABAB865}" type="pres">
      <dgm:prSet presAssocID="{CAB4BC7C-907B-47E3-836B-51223A51F0B5}" presName="parTxOnly" presStyleLbl="node1" presStyleIdx="1" presStyleCnt="6">
        <dgm:presLayoutVars>
          <dgm:chMax val="0"/>
          <dgm:chPref val="0"/>
          <dgm:bulletEnabled val="1"/>
        </dgm:presLayoutVars>
      </dgm:prSet>
      <dgm:spPr/>
      <dgm:t>
        <a:bodyPr/>
        <a:lstStyle/>
        <a:p>
          <a:endParaRPr lang="fr-FR"/>
        </a:p>
      </dgm:t>
    </dgm:pt>
    <dgm:pt modelId="{D8048CCF-C853-40B0-9ECF-398D258B79A6}" type="pres">
      <dgm:prSet presAssocID="{043A3A99-B652-4569-8227-305F7FF270D8}" presName="parTxOnlySpace" presStyleCnt="0"/>
      <dgm:spPr/>
    </dgm:pt>
    <dgm:pt modelId="{4E7FAF0D-A0E4-4CD4-B7FB-732EE8EA25CD}" type="pres">
      <dgm:prSet presAssocID="{EC5EDD70-E280-4E71-95AF-A080A2576FE2}" presName="parTxOnly" presStyleLbl="node1" presStyleIdx="2" presStyleCnt="6">
        <dgm:presLayoutVars>
          <dgm:chMax val="0"/>
          <dgm:chPref val="0"/>
          <dgm:bulletEnabled val="1"/>
        </dgm:presLayoutVars>
      </dgm:prSet>
      <dgm:spPr/>
      <dgm:t>
        <a:bodyPr/>
        <a:lstStyle/>
        <a:p>
          <a:endParaRPr lang="fr-FR"/>
        </a:p>
      </dgm:t>
    </dgm:pt>
    <dgm:pt modelId="{32B5C07F-83F3-4125-88B1-58E0FDC19C77}" type="pres">
      <dgm:prSet presAssocID="{FD062EF4-50D7-45F5-B5B3-3EB6BDDEFFE6}" presName="parTxOnlySpace" presStyleCnt="0"/>
      <dgm:spPr/>
    </dgm:pt>
    <dgm:pt modelId="{7A79CA80-58C3-41CA-871D-EFCF44F557E6}" type="pres">
      <dgm:prSet presAssocID="{90D041E1-75B9-4353-84AC-7915986A7FDC}" presName="parTxOnly" presStyleLbl="node1" presStyleIdx="3" presStyleCnt="6">
        <dgm:presLayoutVars>
          <dgm:chMax val="0"/>
          <dgm:chPref val="0"/>
          <dgm:bulletEnabled val="1"/>
        </dgm:presLayoutVars>
      </dgm:prSet>
      <dgm:spPr/>
      <dgm:t>
        <a:bodyPr/>
        <a:lstStyle/>
        <a:p>
          <a:endParaRPr lang="fr-FR"/>
        </a:p>
      </dgm:t>
    </dgm:pt>
    <dgm:pt modelId="{4694A987-8743-4E8C-A88D-1C0E57BC6587}" type="pres">
      <dgm:prSet presAssocID="{34830DBD-3ABF-40B7-A7F8-78ADEFABB0D5}" presName="parTxOnlySpace" presStyleCnt="0"/>
      <dgm:spPr/>
    </dgm:pt>
    <dgm:pt modelId="{D41FEBC7-7C04-408E-AF49-DDF0BB8F6C95}" type="pres">
      <dgm:prSet presAssocID="{53F971B5-C5A3-474A-8279-A82D1FECCCF2}" presName="parTxOnly" presStyleLbl="node1" presStyleIdx="4" presStyleCnt="6">
        <dgm:presLayoutVars>
          <dgm:chMax val="0"/>
          <dgm:chPref val="0"/>
          <dgm:bulletEnabled val="1"/>
        </dgm:presLayoutVars>
      </dgm:prSet>
      <dgm:spPr/>
      <dgm:t>
        <a:bodyPr/>
        <a:lstStyle/>
        <a:p>
          <a:endParaRPr lang="fr-FR"/>
        </a:p>
      </dgm:t>
    </dgm:pt>
    <dgm:pt modelId="{CF2200C9-B84D-4393-8FC0-29908F1C5C23}" type="pres">
      <dgm:prSet presAssocID="{DDF20204-7692-4CD7-AF8B-D1453C406EC9}" presName="parTxOnlySpace" presStyleCnt="0"/>
      <dgm:spPr/>
    </dgm:pt>
    <dgm:pt modelId="{BC6ED496-446A-4583-85CB-2D492F4D7C3D}" type="pres">
      <dgm:prSet presAssocID="{F4FE02F9-F5AF-46C7-911C-F6C13C6081C8}" presName="parTxOnly" presStyleLbl="node1" presStyleIdx="5" presStyleCnt="6">
        <dgm:presLayoutVars>
          <dgm:chMax val="0"/>
          <dgm:chPref val="0"/>
          <dgm:bulletEnabled val="1"/>
        </dgm:presLayoutVars>
      </dgm:prSet>
      <dgm:spPr/>
      <dgm:t>
        <a:bodyPr/>
        <a:lstStyle/>
        <a:p>
          <a:endParaRPr lang="fr-FR"/>
        </a:p>
      </dgm:t>
    </dgm:pt>
  </dgm:ptLst>
  <dgm:cxnLst>
    <dgm:cxn modelId="{E91C54DF-1114-4E7C-AE65-03C2B8BC3AA3}" type="presOf" srcId="{EC5EDD70-E280-4E71-95AF-A080A2576FE2}" destId="{4E7FAF0D-A0E4-4CD4-B7FB-732EE8EA25CD}" srcOrd="0" destOrd="0" presId="urn:microsoft.com/office/officeart/2005/8/layout/chevron1"/>
    <dgm:cxn modelId="{199FFABF-333F-44B4-954F-BFAC37928F60}" srcId="{F79EF25B-1469-4851-8A0B-23E06AD220E2}" destId="{CAB4BC7C-907B-47E3-836B-51223A51F0B5}" srcOrd="1" destOrd="0" parTransId="{62569776-685C-4623-9F74-22512B905632}" sibTransId="{043A3A99-B652-4569-8227-305F7FF270D8}"/>
    <dgm:cxn modelId="{C0D6568C-6415-4868-AA47-BE9811F23A55}" type="presOf" srcId="{CAB4BC7C-907B-47E3-836B-51223A51F0B5}" destId="{030FF7A2-9663-47D6-A471-18C80ABAB865}" srcOrd="0" destOrd="0" presId="urn:microsoft.com/office/officeart/2005/8/layout/chevron1"/>
    <dgm:cxn modelId="{DB04CFBB-6E7A-475D-8496-B610C10E2C28}" srcId="{F79EF25B-1469-4851-8A0B-23E06AD220E2}" destId="{90D041E1-75B9-4353-84AC-7915986A7FDC}" srcOrd="3" destOrd="0" parTransId="{FDCF019D-34FB-4D14-A218-9B8AD082218A}" sibTransId="{34830DBD-3ABF-40B7-A7F8-78ADEFABB0D5}"/>
    <dgm:cxn modelId="{89CF8569-3B2A-47B8-B683-B24DDEFCD790}" type="presOf" srcId="{F4FE02F9-F5AF-46C7-911C-F6C13C6081C8}" destId="{BC6ED496-446A-4583-85CB-2D492F4D7C3D}" srcOrd="0" destOrd="0" presId="urn:microsoft.com/office/officeart/2005/8/layout/chevron1"/>
    <dgm:cxn modelId="{0C65F0C5-207F-4F84-8A25-B45A361B2EC2}" srcId="{F79EF25B-1469-4851-8A0B-23E06AD220E2}" destId="{6489FA5E-9E65-487A-B22A-E89B2958A2D9}" srcOrd="0" destOrd="0" parTransId="{73017FC7-8D1C-424B-A6AD-3A0428AD2809}" sibTransId="{C7A2E2EB-0952-4999-B2EA-76B4A43DB232}"/>
    <dgm:cxn modelId="{191297A0-CFF2-4DF7-BFED-68A05234DF3F}" type="presOf" srcId="{F79EF25B-1469-4851-8A0B-23E06AD220E2}" destId="{674B77E7-8567-4F99-BB69-25DAB8C09BE2}" srcOrd="0" destOrd="0" presId="urn:microsoft.com/office/officeart/2005/8/layout/chevron1"/>
    <dgm:cxn modelId="{67B9C9CE-2F7D-4D92-8938-DE6740DD31E7}" type="presOf" srcId="{6489FA5E-9E65-487A-B22A-E89B2958A2D9}" destId="{ACC90FBE-2A39-408F-B82F-2FE069FF03AB}" srcOrd="0" destOrd="0" presId="urn:microsoft.com/office/officeart/2005/8/layout/chevron1"/>
    <dgm:cxn modelId="{22FDF751-A29E-4696-8C3B-7DAABF39F4F3}" type="presOf" srcId="{53F971B5-C5A3-474A-8279-A82D1FECCCF2}" destId="{D41FEBC7-7C04-408E-AF49-DDF0BB8F6C95}" srcOrd="0" destOrd="0" presId="urn:microsoft.com/office/officeart/2005/8/layout/chevron1"/>
    <dgm:cxn modelId="{32008A93-6B45-4D54-8F00-0D7819FB58B2}" srcId="{F79EF25B-1469-4851-8A0B-23E06AD220E2}" destId="{EC5EDD70-E280-4E71-95AF-A080A2576FE2}" srcOrd="2" destOrd="0" parTransId="{C8A44C49-EFAB-4303-9049-36EB1294013F}" sibTransId="{FD062EF4-50D7-45F5-B5B3-3EB6BDDEFFE6}"/>
    <dgm:cxn modelId="{28B072D0-39E2-4910-BD6B-CFFEDC13B9B9}" srcId="{F79EF25B-1469-4851-8A0B-23E06AD220E2}" destId="{53F971B5-C5A3-474A-8279-A82D1FECCCF2}" srcOrd="4" destOrd="0" parTransId="{E86A4378-AAB6-4F77-95C9-811C213C4EBD}" sibTransId="{DDF20204-7692-4CD7-AF8B-D1453C406EC9}"/>
    <dgm:cxn modelId="{656B6972-2F5A-4F1B-9E10-423A87D93A11}" type="presOf" srcId="{90D041E1-75B9-4353-84AC-7915986A7FDC}" destId="{7A79CA80-58C3-41CA-871D-EFCF44F557E6}" srcOrd="0" destOrd="0" presId="urn:microsoft.com/office/officeart/2005/8/layout/chevron1"/>
    <dgm:cxn modelId="{5647AD7B-52E2-47E7-B20C-772C5A5AF8AF}" srcId="{F79EF25B-1469-4851-8A0B-23E06AD220E2}" destId="{F4FE02F9-F5AF-46C7-911C-F6C13C6081C8}" srcOrd="5" destOrd="0" parTransId="{24C9D4F9-DF96-4781-A844-A5B098798F5F}" sibTransId="{66B57BC3-1104-4C8B-888C-DBB94B057A28}"/>
    <dgm:cxn modelId="{439B168E-153E-4C93-A674-FB49A6893776}" type="presParOf" srcId="{674B77E7-8567-4F99-BB69-25DAB8C09BE2}" destId="{ACC90FBE-2A39-408F-B82F-2FE069FF03AB}" srcOrd="0" destOrd="0" presId="urn:microsoft.com/office/officeart/2005/8/layout/chevron1"/>
    <dgm:cxn modelId="{C4F82526-A151-47D4-B957-18EB98FD3E39}" type="presParOf" srcId="{674B77E7-8567-4F99-BB69-25DAB8C09BE2}" destId="{00704F05-0D7E-4C25-9F69-DF5C54762937}" srcOrd="1" destOrd="0" presId="urn:microsoft.com/office/officeart/2005/8/layout/chevron1"/>
    <dgm:cxn modelId="{73F7ADDC-776E-4C11-89A1-94A9833B78B9}" type="presParOf" srcId="{674B77E7-8567-4F99-BB69-25DAB8C09BE2}" destId="{030FF7A2-9663-47D6-A471-18C80ABAB865}" srcOrd="2" destOrd="0" presId="urn:microsoft.com/office/officeart/2005/8/layout/chevron1"/>
    <dgm:cxn modelId="{8377613D-10F8-4C97-A653-E73FA1A9279B}" type="presParOf" srcId="{674B77E7-8567-4F99-BB69-25DAB8C09BE2}" destId="{D8048CCF-C853-40B0-9ECF-398D258B79A6}" srcOrd="3" destOrd="0" presId="urn:microsoft.com/office/officeart/2005/8/layout/chevron1"/>
    <dgm:cxn modelId="{8AF43F4D-84F2-4704-9104-76890E7EF2E4}" type="presParOf" srcId="{674B77E7-8567-4F99-BB69-25DAB8C09BE2}" destId="{4E7FAF0D-A0E4-4CD4-B7FB-732EE8EA25CD}" srcOrd="4" destOrd="0" presId="urn:microsoft.com/office/officeart/2005/8/layout/chevron1"/>
    <dgm:cxn modelId="{101E8B99-B503-4B7B-82C7-D19DA68769D6}" type="presParOf" srcId="{674B77E7-8567-4F99-BB69-25DAB8C09BE2}" destId="{32B5C07F-83F3-4125-88B1-58E0FDC19C77}" srcOrd="5" destOrd="0" presId="urn:microsoft.com/office/officeart/2005/8/layout/chevron1"/>
    <dgm:cxn modelId="{5A0C1985-620B-402F-89F3-C6E04968BEAF}" type="presParOf" srcId="{674B77E7-8567-4F99-BB69-25DAB8C09BE2}" destId="{7A79CA80-58C3-41CA-871D-EFCF44F557E6}" srcOrd="6" destOrd="0" presId="urn:microsoft.com/office/officeart/2005/8/layout/chevron1"/>
    <dgm:cxn modelId="{C28AF631-8C57-41E1-A0E5-955F807228FB}" type="presParOf" srcId="{674B77E7-8567-4F99-BB69-25DAB8C09BE2}" destId="{4694A987-8743-4E8C-A88D-1C0E57BC6587}" srcOrd="7" destOrd="0" presId="urn:microsoft.com/office/officeart/2005/8/layout/chevron1"/>
    <dgm:cxn modelId="{DECD6C8D-CDF6-4782-B3ED-6419FB3CA74E}" type="presParOf" srcId="{674B77E7-8567-4F99-BB69-25DAB8C09BE2}" destId="{D41FEBC7-7C04-408E-AF49-DDF0BB8F6C95}" srcOrd="8" destOrd="0" presId="urn:microsoft.com/office/officeart/2005/8/layout/chevron1"/>
    <dgm:cxn modelId="{BFA5DA65-B766-43C2-A35C-9E7DFCDDED19}" type="presParOf" srcId="{674B77E7-8567-4F99-BB69-25DAB8C09BE2}" destId="{CF2200C9-B84D-4393-8FC0-29908F1C5C23}" srcOrd="9" destOrd="0" presId="urn:microsoft.com/office/officeart/2005/8/layout/chevron1"/>
    <dgm:cxn modelId="{CF974F9F-BF2C-4979-A7FF-7E29596CB089}" type="presParOf" srcId="{674B77E7-8567-4F99-BB69-25DAB8C09BE2}" destId="{BC6ED496-446A-4583-85CB-2D492F4D7C3D}" srcOrd="10"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C90FBE-2A39-408F-B82F-2FE069FF03AB}">
      <dsp:nvSpPr>
        <dsp:cNvPr id="0" name=""/>
        <dsp:cNvSpPr/>
      </dsp:nvSpPr>
      <dsp:spPr>
        <a:xfrm>
          <a:off x="4047" y="2081435"/>
          <a:ext cx="1505756" cy="602302"/>
        </a:xfrm>
        <a:prstGeom prst="chevron">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a:t>
          </a:r>
          <a:r>
            <a:rPr lang="fr-FR" sz="1200" kern="1200" baseline="0" dirty="0" smtClean="0">
              <a:solidFill>
                <a:schemeClr val="tx1"/>
              </a:solidFill>
            </a:rPr>
            <a:t> messages </a:t>
          </a:r>
          <a:r>
            <a:rPr lang="fr-FR" sz="1200" kern="1200" baseline="0" dirty="0" err="1" smtClean="0">
              <a:solidFill>
                <a:schemeClr val="tx1"/>
              </a:solidFill>
            </a:rPr>
            <a:t>processing</a:t>
          </a:r>
          <a:endParaRPr lang="fr-FR" sz="1200" kern="1200" baseline="0" dirty="0">
            <a:solidFill>
              <a:schemeClr val="tx1"/>
            </a:solidFill>
          </a:endParaRPr>
        </a:p>
      </dsp:txBody>
      <dsp:txXfrm>
        <a:off x="4047" y="2081435"/>
        <a:ext cx="1505756" cy="602302"/>
      </dsp:txXfrm>
    </dsp:sp>
    <dsp:sp modelId="{030FF7A2-9663-47D6-A471-18C80ABAB865}">
      <dsp:nvSpPr>
        <dsp:cNvPr id="0" name=""/>
        <dsp:cNvSpPr/>
      </dsp:nvSpPr>
      <dsp:spPr>
        <a:xfrm>
          <a:off x="1359228" y="2081435"/>
          <a:ext cx="1505756" cy="602302"/>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Ordering</a:t>
          </a:r>
          <a:endParaRPr lang="fr-FR" sz="1200" kern="1200" baseline="0" dirty="0">
            <a:solidFill>
              <a:schemeClr val="tx1"/>
            </a:solidFill>
          </a:endParaRPr>
        </a:p>
      </dsp:txBody>
      <dsp:txXfrm>
        <a:off x="1359228" y="2081435"/>
        <a:ext cx="1505756" cy="602302"/>
      </dsp:txXfrm>
    </dsp:sp>
    <dsp:sp modelId="{4E7FAF0D-A0E4-4CD4-B7FB-732EE8EA25CD}">
      <dsp:nvSpPr>
        <dsp:cNvPr id="0" name=""/>
        <dsp:cNvSpPr/>
      </dsp:nvSpPr>
      <dsp:spPr>
        <a:xfrm>
          <a:off x="2714410" y="2081435"/>
          <a:ext cx="1505756" cy="602302"/>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Provisioning</a:t>
          </a:r>
          <a:endParaRPr lang="fr-FR" sz="1200" kern="1200" baseline="0" dirty="0">
            <a:solidFill>
              <a:schemeClr val="tx1"/>
            </a:solidFill>
          </a:endParaRPr>
        </a:p>
      </dsp:txBody>
      <dsp:txXfrm>
        <a:off x="2714410" y="2081435"/>
        <a:ext cx="1505756" cy="602302"/>
      </dsp:txXfrm>
    </dsp:sp>
    <dsp:sp modelId="{7A79CA80-58C3-41CA-871D-EFCF44F557E6}">
      <dsp:nvSpPr>
        <dsp:cNvPr id="0" name=""/>
        <dsp:cNvSpPr/>
      </dsp:nvSpPr>
      <dsp:spPr>
        <a:xfrm>
          <a:off x="4069591" y="2081435"/>
          <a:ext cx="1505756" cy="602302"/>
        </a:xfrm>
        <a:prstGeom prst="chevron">
          <a:avLst/>
        </a:prstGeom>
        <a:gradFill rotWithShape="0">
          <a:gsLst>
            <a:gs pos="0">
              <a:schemeClr val="accent1">
                <a:shade val="50000"/>
                <a:hueOff val="649750"/>
                <a:satOff val="-20359"/>
                <a:lumOff val="48961"/>
                <a:alphaOff val="0"/>
                <a:tint val="100000"/>
                <a:shade val="100000"/>
                <a:satMod val="130000"/>
              </a:schemeClr>
            </a:gs>
            <a:gs pos="100000">
              <a:schemeClr val="accent1">
                <a:shade val="50000"/>
                <a:hueOff val="649750"/>
                <a:satOff val="-20359"/>
                <a:lumOff val="4896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Packaging</a:t>
          </a:r>
          <a:endParaRPr lang="fr-FR" sz="1200" kern="1200" baseline="0" dirty="0">
            <a:solidFill>
              <a:schemeClr val="tx1"/>
            </a:solidFill>
          </a:endParaRPr>
        </a:p>
      </dsp:txBody>
      <dsp:txXfrm>
        <a:off x="4069591" y="2081435"/>
        <a:ext cx="1505756" cy="602302"/>
      </dsp:txXfrm>
    </dsp:sp>
    <dsp:sp modelId="{D41FEBC7-7C04-408E-AF49-DDF0BB8F6C95}">
      <dsp:nvSpPr>
        <dsp:cNvPr id="0" name=""/>
        <dsp:cNvSpPr/>
      </dsp:nvSpPr>
      <dsp:spPr>
        <a:xfrm>
          <a:off x="5424772" y="2081435"/>
          <a:ext cx="1505756" cy="602302"/>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Delivery</a:t>
          </a:r>
          <a:endParaRPr lang="fr-FR" sz="1200" kern="1200" baseline="0" dirty="0">
            <a:solidFill>
              <a:schemeClr val="tx1"/>
            </a:solidFill>
          </a:endParaRPr>
        </a:p>
      </dsp:txBody>
      <dsp:txXfrm>
        <a:off x="5424772" y="2081435"/>
        <a:ext cx="1505756" cy="602302"/>
      </dsp:txXfrm>
    </dsp:sp>
    <dsp:sp modelId="{BC6ED496-446A-4583-85CB-2D492F4D7C3D}">
      <dsp:nvSpPr>
        <dsp:cNvPr id="0" name=""/>
        <dsp:cNvSpPr/>
      </dsp:nvSpPr>
      <dsp:spPr>
        <a:xfrm>
          <a:off x="6779953" y="2081435"/>
          <a:ext cx="1505756" cy="602302"/>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Notification</a:t>
          </a:r>
          <a:endParaRPr lang="fr-FR" sz="1200" kern="1200" baseline="0" dirty="0">
            <a:solidFill>
              <a:schemeClr val="tx1"/>
            </a:solidFill>
          </a:endParaRPr>
        </a:p>
      </dsp:txBody>
      <dsp:txXfrm>
        <a:off x="6779953" y="2081435"/>
        <a:ext cx="1505756" cy="6023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C90FBE-2A39-408F-B82F-2FE069FF03AB}">
      <dsp:nvSpPr>
        <dsp:cNvPr id="0" name=""/>
        <dsp:cNvSpPr/>
      </dsp:nvSpPr>
      <dsp:spPr>
        <a:xfrm>
          <a:off x="4078" y="2166023"/>
          <a:ext cx="1517053" cy="606821"/>
        </a:xfrm>
        <a:prstGeom prst="chevron">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a:t>
          </a:r>
          <a:r>
            <a:rPr lang="fr-FR" sz="1200" kern="1200" baseline="0" dirty="0" smtClean="0">
              <a:solidFill>
                <a:schemeClr val="tx1"/>
              </a:solidFill>
            </a:rPr>
            <a:t> messages </a:t>
          </a:r>
          <a:r>
            <a:rPr lang="fr-FR" sz="1200" kern="1200" baseline="0" dirty="0" err="1" smtClean="0">
              <a:solidFill>
                <a:schemeClr val="tx1"/>
              </a:solidFill>
            </a:rPr>
            <a:t>processing</a:t>
          </a:r>
          <a:endParaRPr lang="fr-FR" sz="1200" kern="1200" baseline="0" dirty="0">
            <a:solidFill>
              <a:schemeClr val="tx1"/>
            </a:solidFill>
          </a:endParaRPr>
        </a:p>
      </dsp:txBody>
      <dsp:txXfrm>
        <a:off x="4078" y="2166023"/>
        <a:ext cx="1517053" cy="606821"/>
      </dsp:txXfrm>
    </dsp:sp>
    <dsp:sp modelId="{030FF7A2-9663-47D6-A471-18C80ABAB865}">
      <dsp:nvSpPr>
        <dsp:cNvPr id="0" name=""/>
        <dsp:cNvSpPr/>
      </dsp:nvSpPr>
      <dsp:spPr>
        <a:xfrm>
          <a:off x="1369426" y="2166023"/>
          <a:ext cx="1517053" cy="606821"/>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Ordering</a:t>
          </a:r>
          <a:endParaRPr lang="fr-FR" sz="1200" kern="1200" baseline="0" dirty="0">
            <a:solidFill>
              <a:schemeClr val="tx1"/>
            </a:solidFill>
          </a:endParaRPr>
        </a:p>
      </dsp:txBody>
      <dsp:txXfrm>
        <a:off x="1369426" y="2166023"/>
        <a:ext cx="1517053" cy="606821"/>
      </dsp:txXfrm>
    </dsp:sp>
    <dsp:sp modelId="{4E7FAF0D-A0E4-4CD4-B7FB-732EE8EA25CD}">
      <dsp:nvSpPr>
        <dsp:cNvPr id="0" name=""/>
        <dsp:cNvSpPr/>
      </dsp:nvSpPr>
      <dsp:spPr>
        <a:xfrm>
          <a:off x="2734773" y="2166023"/>
          <a:ext cx="1517053" cy="606821"/>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Provisioning</a:t>
          </a:r>
          <a:endParaRPr lang="fr-FR" sz="1200" kern="1200" baseline="0" dirty="0">
            <a:solidFill>
              <a:schemeClr val="tx1"/>
            </a:solidFill>
          </a:endParaRPr>
        </a:p>
      </dsp:txBody>
      <dsp:txXfrm>
        <a:off x="2734773" y="2166023"/>
        <a:ext cx="1517053" cy="606821"/>
      </dsp:txXfrm>
    </dsp:sp>
    <dsp:sp modelId="{7A79CA80-58C3-41CA-871D-EFCF44F557E6}">
      <dsp:nvSpPr>
        <dsp:cNvPr id="0" name=""/>
        <dsp:cNvSpPr/>
      </dsp:nvSpPr>
      <dsp:spPr>
        <a:xfrm>
          <a:off x="4100121" y="2166023"/>
          <a:ext cx="1517053" cy="606821"/>
        </a:xfrm>
        <a:prstGeom prst="chevron">
          <a:avLst/>
        </a:prstGeom>
        <a:gradFill rotWithShape="0">
          <a:gsLst>
            <a:gs pos="0">
              <a:schemeClr val="accent1">
                <a:shade val="50000"/>
                <a:hueOff val="649750"/>
                <a:satOff val="-20359"/>
                <a:lumOff val="48961"/>
                <a:alphaOff val="0"/>
                <a:tint val="100000"/>
                <a:shade val="100000"/>
                <a:satMod val="130000"/>
              </a:schemeClr>
            </a:gs>
            <a:gs pos="100000">
              <a:schemeClr val="accent1">
                <a:shade val="50000"/>
                <a:hueOff val="649750"/>
                <a:satOff val="-20359"/>
                <a:lumOff val="4896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Packaging</a:t>
          </a:r>
          <a:endParaRPr lang="fr-FR" sz="1200" kern="1200" baseline="0" dirty="0">
            <a:solidFill>
              <a:schemeClr val="tx1"/>
            </a:solidFill>
          </a:endParaRPr>
        </a:p>
      </dsp:txBody>
      <dsp:txXfrm>
        <a:off x="4100121" y="2166023"/>
        <a:ext cx="1517053" cy="606821"/>
      </dsp:txXfrm>
    </dsp:sp>
    <dsp:sp modelId="{D41FEBC7-7C04-408E-AF49-DDF0BB8F6C95}">
      <dsp:nvSpPr>
        <dsp:cNvPr id="0" name=""/>
        <dsp:cNvSpPr/>
      </dsp:nvSpPr>
      <dsp:spPr>
        <a:xfrm>
          <a:off x="5465469" y="2166023"/>
          <a:ext cx="1517053" cy="606821"/>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Delivery</a:t>
          </a:r>
          <a:endParaRPr lang="fr-FR" sz="1200" kern="1200" baseline="0" dirty="0">
            <a:solidFill>
              <a:schemeClr val="tx1"/>
            </a:solidFill>
          </a:endParaRPr>
        </a:p>
      </dsp:txBody>
      <dsp:txXfrm>
        <a:off x="5465469" y="2166023"/>
        <a:ext cx="1517053" cy="606821"/>
      </dsp:txXfrm>
    </dsp:sp>
    <dsp:sp modelId="{BC6ED496-446A-4583-85CB-2D492F4D7C3D}">
      <dsp:nvSpPr>
        <dsp:cNvPr id="0" name=""/>
        <dsp:cNvSpPr/>
      </dsp:nvSpPr>
      <dsp:spPr>
        <a:xfrm>
          <a:off x="6830817" y="2166023"/>
          <a:ext cx="1517053" cy="606821"/>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Notification</a:t>
          </a:r>
          <a:endParaRPr lang="fr-FR" sz="1200" kern="1200" baseline="0" dirty="0">
            <a:solidFill>
              <a:schemeClr val="tx1"/>
            </a:solidFill>
          </a:endParaRPr>
        </a:p>
      </dsp:txBody>
      <dsp:txXfrm>
        <a:off x="6830817" y="2166023"/>
        <a:ext cx="1517053" cy="60682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8E3138-A318-4F20-AEB4-1C2480888E8B}">
      <dsp:nvSpPr>
        <dsp:cNvPr id="0" name=""/>
        <dsp:cNvSpPr/>
      </dsp:nvSpPr>
      <dsp:spPr>
        <a:xfrm>
          <a:off x="1583573" y="156441"/>
          <a:ext cx="3104756" cy="1078241"/>
        </a:xfrm>
        <a:prstGeom prst="ellipse">
          <a:avLst/>
        </a:prstGeom>
        <a:solidFill>
          <a:schemeClr val="accent1">
            <a:tint val="50000"/>
            <a:alpha val="40000"/>
            <a:hueOff val="0"/>
            <a:satOff val="0"/>
            <a:lumOff val="0"/>
            <a:alphaOff val="0"/>
          </a:schemeClr>
        </a:solidFill>
        <a:ln>
          <a:noFill/>
        </a:ln>
        <a:effectLst/>
        <a:scene3d>
          <a:camera prst="orthographicFront"/>
          <a:lightRig rig="flat" dir="t"/>
        </a:scene3d>
        <a:sp3d z="-190500" extrusionH="12700" prstMaterial="matte"/>
      </dsp:spPr>
      <dsp:style>
        <a:lnRef idx="0">
          <a:scrgbClr r="0" g="0" b="0"/>
        </a:lnRef>
        <a:fillRef idx="1">
          <a:scrgbClr r="0" g="0" b="0"/>
        </a:fillRef>
        <a:effectRef idx="0">
          <a:scrgbClr r="0" g="0" b="0"/>
        </a:effectRef>
        <a:fontRef idx="minor"/>
      </dsp:style>
    </dsp:sp>
    <dsp:sp modelId="{3BD9821A-DC82-47AA-A815-0453BB292B6F}">
      <dsp:nvSpPr>
        <dsp:cNvPr id="0" name=""/>
        <dsp:cNvSpPr/>
      </dsp:nvSpPr>
      <dsp:spPr>
        <a:xfrm>
          <a:off x="2839916" y="2796687"/>
          <a:ext cx="601697" cy="385086"/>
        </a:xfrm>
        <a:prstGeom prst="down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sp>
    <dsp:sp modelId="{009783FA-5514-46B1-92BC-78FA31227D10}">
      <dsp:nvSpPr>
        <dsp:cNvPr id="0" name=""/>
        <dsp:cNvSpPr/>
      </dsp:nvSpPr>
      <dsp:spPr>
        <a:xfrm>
          <a:off x="1696692" y="3104756"/>
          <a:ext cx="2888145" cy="722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lvl="0" algn="ctr" defTabSz="1155700">
            <a:lnSpc>
              <a:spcPct val="90000"/>
            </a:lnSpc>
            <a:spcBef>
              <a:spcPct val="0"/>
            </a:spcBef>
            <a:spcAft>
              <a:spcPct val="35000"/>
            </a:spcAft>
          </a:pPr>
          <a:endParaRPr lang="fr-FR" sz="2600" b="1" kern="1200" dirty="0">
            <a:solidFill>
              <a:schemeClr val="accent1"/>
            </a:solidFill>
          </a:endParaRPr>
        </a:p>
      </dsp:txBody>
      <dsp:txXfrm>
        <a:off x="1696692" y="3104756"/>
        <a:ext cx="2888145" cy="722036"/>
      </dsp:txXfrm>
    </dsp:sp>
    <dsp:sp modelId="{E1891CB9-42DD-4EAE-A9FC-A27E394DD6C3}">
      <dsp:nvSpPr>
        <dsp:cNvPr id="0" name=""/>
        <dsp:cNvSpPr/>
      </dsp:nvSpPr>
      <dsp:spPr>
        <a:xfrm>
          <a:off x="2712356" y="1317957"/>
          <a:ext cx="1083054" cy="1083054"/>
        </a:xfrm>
        <a:prstGeom prst="ellipse">
          <a:avLst/>
        </a:prstGeom>
        <a:gradFill rotWithShape="0">
          <a:gsLst>
            <a:gs pos="0">
              <a:schemeClr val="accent1">
                <a:shade val="80000"/>
                <a:hueOff val="0"/>
                <a:satOff val="0"/>
                <a:lumOff val="0"/>
                <a:alphaOff val="0"/>
                <a:tint val="100000"/>
                <a:shade val="100000"/>
                <a:satMod val="130000"/>
              </a:schemeClr>
            </a:gs>
            <a:gs pos="100000">
              <a:schemeClr val="accent1">
                <a:shade val="8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b="1" kern="1200" dirty="0" err="1" smtClean="0">
              <a:solidFill>
                <a:schemeClr val="tx1"/>
              </a:solidFill>
            </a:rPr>
            <a:t>Metadata</a:t>
          </a:r>
          <a:r>
            <a:rPr lang="fr-FR" sz="1300" b="1" kern="1200" dirty="0" smtClean="0">
              <a:solidFill>
                <a:schemeClr val="tx1"/>
              </a:solidFill>
            </a:rPr>
            <a:t> update V3</a:t>
          </a:r>
          <a:endParaRPr lang="fr-FR" sz="1300" b="1" kern="1200" dirty="0">
            <a:solidFill>
              <a:schemeClr val="tx1"/>
            </a:solidFill>
          </a:endParaRPr>
        </a:p>
      </dsp:txBody>
      <dsp:txXfrm>
        <a:off x="2712356" y="1317957"/>
        <a:ext cx="1083054" cy="1083054"/>
      </dsp:txXfrm>
    </dsp:sp>
    <dsp:sp modelId="{A4622FBC-5E4C-4B3D-9663-0A95188CAD4A}">
      <dsp:nvSpPr>
        <dsp:cNvPr id="0" name=""/>
        <dsp:cNvSpPr/>
      </dsp:nvSpPr>
      <dsp:spPr>
        <a:xfrm>
          <a:off x="1937370" y="505425"/>
          <a:ext cx="1083054" cy="1083054"/>
        </a:xfrm>
        <a:prstGeom prst="ellipse">
          <a:avLst/>
        </a:prstGeom>
        <a:gradFill rotWithShape="0">
          <a:gsLst>
            <a:gs pos="0">
              <a:schemeClr val="accent1">
                <a:shade val="80000"/>
                <a:hueOff val="285527"/>
                <a:satOff val="-9433"/>
                <a:lumOff val="17283"/>
                <a:alphaOff val="0"/>
                <a:tint val="100000"/>
                <a:shade val="100000"/>
                <a:satMod val="130000"/>
              </a:schemeClr>
            </a:gs>
            <a:gs pos="100000">
              <a:schemeClr val="accent1">
                <a:shade val="80000"/>
                <a:hueOff val="285527"/>
                <a:satOff val="-9433"/>
                <a:lumOff val="1728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b="1" kern="1200" dirty="0" err="1" smtClean="0">
              <a:solidFill>
                <a:schemeClr val="tx1"/>
              </a:solidFill>
            </a:rPr>
            <a:t>Metadata</a:t>
          </a:r>
          <a:r>
            <a:rPr lang="fr-FR" sz="1400" b="1" kern="1200" dirty="0" smtClean="0">
              <a:solidFill>
                <a:schemeClr val="tx1"/>
              </a:solidFill>
            </a:rPr>
            <a:t> </a:t>
          </a:r>
          <a:r>
            <a:rPr lang="fr-FR" sz="1300" b="1" kern="1200" dirty="0" smtClean="0">
              <a:solidFill>
                <a:schemeClr val="tx1"/>
              </a:solidFill>
            </a:rPr>
            <a:t>update</a:t>
          </a:r>
          <a:r>
            <a:rPr lang="fr-FR" sz="1400" b="1" kern="1200" dirty="0" smtClean="0">
              <a:solidFill>
                <a:schemeClr val="tx1"/>
              </a:solidFill>
            </a:rPr>
            <a:t> V1</a:t>
          </a:r>
        </a:p>
      </dsp:txBody>
      <dsp:txXfrm>
        <a:off x="1937370" y="505425"/>
        <a:ext cx="1083054" cy="1083054"/>
      </dsp:txXfrm>
    </dsp:sp>
    <dsp:sp modelId="{43EE0D86-4160-4393-8B71-31E0636426DD}">
      <dsp:nvSpPr>
        <dsp:cNvPr id="0" name=""/>
        <dsp:cNvSpPr/>
      </dsp:nvSpPr>
      <dsp:spPr>
        <a:xfrm>
          <a:off x="3044493" y="243566"/>
          <a:ext cx="1083054" cy="1083054"/>
        </a:xfrm>
        <a:prstGeom prst="ellipse">
          <a:avLst/>
        </a:prstGeom>
        <a:gradFill rotWithShape="0">
          <a:gsLst>
            <a:gs pos="0">
              <a:schemeClr val="accent1">
                <a:shade val="80000"/>
                <a:hueOff val="571055"/>
                <a:satOff val="-18867"/>
                <a:lumOff val="34566"/>
                <a:alphaOff val="0"/>
                <a:tint val="100000"/>
                <a:shade val="100000"/>
                <a:satMod val="130000"/>
              </a:schemeClr>
            </a:gs>
            <a:gs pos="100000">
              <a:schemeClr val="accent1">
                <a:shade val="80000"/>
                <a:hueOff val="571055"/>
                <a:satOff val="-18867"/>
                <a:lumOff val="3456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b="1" kern="1200" dirty="0" err="1" smtClean="0">
              <a:solidFill>
                <a:schemeClr val="tx1"/>
              </a:solidFill>
            </a:rPr>
            <a:t>Metadata</a:t>
          </a:r>
          <a:r>
            <a:rPr lang="fr-FR" sz="1300" b="1" kern="1200" dirty="0" smtClean="0">
              <a:solidFill>
                <a:schemeClr val="tx1"/>
              </a:solidFill>
            </a:rPr>
            <a:t> update V2</a:t>
          </a:r>
          <a:endParaRPr lang="fr-FR" sz="1300" b="1" kern="1200" dirty="0">
            <a:solidFill>
              <a:schemeClr val="tx1"/>
            </a:solidFill>
          </a:endParaRPr>
        </a:p>
      </dsp:txBody>
      <dsp:txXfrm>
        <a:off x="3044493" y="243566"/>
        <a:ext cx="1083054" cy="1083054"/>
      </dsp:txXfrm>
    </dsp:sp>
    <dsp:sp modelId="{3E403B98-9591-4138-BA98-3474C516AE9D}">
      <dsp:nvSpPr>
        <dsp:cNvPr id="0" name=""/>
        <dsp:cNvSpPr/>
      </dsp:nvSpPr>
      <dsp:spPr>
        <a:xfrm>
          <a:off x="1443478" y="12557"/>
          <a:ext cx="3369503" cy="269560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C90FBE-2A39-408F-B82F-2FE069FF03AB}">
      <dsp:nvSpPr>
        <dsp:cNvPr id="0" name=""/>
        <dsp:cNvSpPr/>
      </dsp:nvSpPr>
      <dsp:spPr>
        <a:xfrm>
          <a:off x="4047" y="2081435"/>
          <a:ext cx="1505756" cy="602302"/>
        </a:xfrm>
        <a:prstGeom prst="chevron">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a:t>
          </a:r>
          <a:r>
            <a:rPr lang="fr-FR" sz="1200" kern="1200" baseline="0" dirty="0" smtClean="0">
              <a:solidFill>
                <a:schemeClr val="tx1"/>
              </a:solidFill>
            </a:rPr>
            <a:t> messages </a:t>
          </a:r>
          <a:r>
            <a:rPr lang="fr-FR" sz="1200" kern="1200" baseline="0" dirty="0" err="1" smtClean="0">
              <a:solidFill>
                <a:schemeClr val="tx1"/>
              </a:solidFill>
            </a:rPr>
            <a:t>processing</a:t>
          </a:r>
          <a:endParaRPr lang="fr-FR" sz="1200" kern="1200" baseline="0" dirty="0">
            <a:solidFill>
              <a:schemeClr val="tx1"/>
            </a:solidFill>
          </a:endParaRPr>
        </a:p>
      </dsp:txBody>
      <dsp:txXfrm>
        <a:off x="4047" y="2081435"/>
        <a:ext cx="1505756" cy="602302"/>
      </dsp:txXfrm>
    </dsp:sp>
    <dsp:sp modelId="{030FF7A2-9663-47D6-A471-18C80ABAB865}">
      <dsp:nvSpPr>
        <dsp:cNvPr id="0" name=""/>
        <dsp:cNvSpPr/>
      </dsp:nvSpPr>
      <dsp:spPr>
        <a:xfrm>
          <a:off x="1359228" y="2081435"/>
          <a:ext cx="1505756" cy="602302"/>
        </a:xfrm>
        <a:prstGeom prst="chevron">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Ordering</a:t>
          </a:r>
          <a:endParaRPr lang="fr-FR" sz="1200" kern="1200" baseline="0" dirty="0">
            <a:solidFill>
              <a:schemeClr val="tx1"/>
            </a:solidFill>
          </a:endParaRPr>
        </a:p>
      </dsp:txBody>
      <dsp:txXfrm>
        <a:off x="1359228" y="2081435"/>
        <a:ext cx="1505756" cy="602302"/>
      </dsp:txXfrm>
    </dsp:sp>
    <dsp:sp modelId="{4E7FAF0D-A0E4-4CD4-B7FB-732EE8EA25CD}">
      <dsp:nvSpPr>
        <dsp:cNvPr id="0" name=""/>
        <dsp:cNvSpPr/>
      </dsp:nvSpPr>
      <dsp:spPr>
        <a:xfrm>
          <a:off x="2714410" y="2081435"/>
          <a:ext cx="1505756" cy="602302"/>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Provisioning</a:t>
          </a:r>
          <a:endParaRPr lang="fr-FR" sz="1200" kern="1200" baseline="0" dirty="0">
            <a:solidFill>
              <a:schemeClr val="tx1"/>
            </a:solidFill>
          </a:endParaRPr>
        </a:p>
      </dsp:txBody>
      <dsp:txXfrm>
        <a:off x="2714410" y="2081435"/>
        <a:ext cx="1505756" cy="602302"/>
      </dsp:txXfrm>
    </dsp:sp>
    <dsp:sp modelId="{7A79CA80-58C3-41CA-871D-EFCF44F557E6}">
      <dsp:nvSpPr>
        <dsp:cNvPr id="0" name=""/>
        <dsp:cNvSpPr/>
      </dsp:nvSpPr>
      <dsp:spPr>
        <a:xfrm>
          <a:off x="4069591" y="2081435"/>
          <a:ext cx="1505756" cy="602302"/>
        </a:xfrm>
        <a:prstGeom prst="chevron">
          <a:avLst/>
        </a:prstGeom>
        <a:gradFill rotWithShape="0">
          <a:gsLst>
            <a:gs pos="0">
              <a:schemeClr val="accent1">
                <a:shade val="50000"/>
                <a:hueOff val="649750"/>
                <a:satOff val="-20359"/>
                <a:lumOff val="48961"/>
                <a:alphaOff val="0"/>
                <a:tint val="100000"/>
                <a:shade val="100000"/>
                <a:satMod val="130000"/>
              </a:schemeClr>
            </a:gs>
            <a:gs pos="100000">
              <a:schemeClr val="accent1">
                <a:shade val="50000"/>
                <a:hueOff val="649750"/>
                <a:satOff val="-20359"/>
                <a:lumOff val="4896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Packaging</a:t>
          </a:r>
          <a:endParaRPr lang="fr-FR" sz="1200" kern="1200" baseline="0" dirty="0">
            <a:solidFill>
              <a:schemeClr val="tx1"/>
            </a:solidFill>
          </a:endParaRPr>
        </a:p>
      </dsp:txBody>
      <dsp:txXfrm>
        <a:off x="4069591" y="2081435"/>
        <a:ext cx="1505756" cy="602302"/>
      </dsp:txXfrm>
    </dsp:sp>
    <dsp:sp modelId="{D41FEBC7-7C04-408E-AF49-DDF0BB8F6C95}">
      <dsp:nvSpPr>
        <dsp:cNvPr id="0" name=""/>
        <dsp:cNvSpPr/>
      </dsp:nvSpPr>
      <dsp:spPr>
        <a:xfrm>
          <a:off x="5424772" y="2081435"/>
          <a:ext cx="1505756" cy="602302"/>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err="1" smtClean="0">
              <a:solidFill>
                <a:schemeClr val="tx1"/>
              </a:solidFill>
            </a:rPr>
            <a:t>Delivery</a:t>
          </a:r>
          <a:endParaRPr lang="fr-FR" sz="1200" kern="1200" baseline="0" dirty="0">
            <a:solidFill>
              <a:schemeClr val="tx1"/>
            </a:solidFill>
          </a:endParaRPr>
        </a:p>
      </dsp:txBody>
      <dsp:txXfrm>
        <a:off x="5424772" y="2081435"/>
        <a:ext cx="1505756" cy="602302"/>
      </dsp:txXfrm>
    </dsp:sp>
    <dsp:sp modelId="{BC6ED496-446A-4583-85CB-2D492F4D7C3D}">
      <dsp:nvSpPr>
        <dsp:cNvPr id="0" name=""/>
        <dsp:cNvSpPr/>
      </dsp:nvSpPr>
      <dsp:spPr>
        <a:xfrm>
          <a:off x="6779953" y="2081435"/>
          <a:ext cx="1505756" cy="602302"/>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fr-FR" sz="1200" kern="1200" baseline="0" dirty="0" smtClean="0">
              <a:solidFill>
                <a:schemeClr val="tx1"/>
              </a:solidFill>
            </a:rPr>
            <a:t>Notification</a:t>
          </a:r>
          <a:endParaRPr lang="fr-FR" sz="1200" kern="1200" baseline="0" dirty="0">
            <a:solidFill>
              <a:schemeClr val="tx1"/>
            </a:solidFill>
          </a:endParaRPr>
        </a:p>
      </dsp:txBody>
      <dsp:txXfrm>
        <a:off x="6779953" y="2081435"/>
        <a:ext cx="1505756" cy="60230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C90FBE-2A39-408F-B82F-2FE069FF03AB}">
      <dsp:nvSpPr>
        <dsp:cNvPr id="0" name=""/>
        <dsp:cNvSpPr/>
      </dsp:nvSpPr>
      <dsp:spPr>
        <a:xfrm>
          <a:off x="3695" y="2108656"/>
          <a:ext cx="1374874" cy="549949"/>
        </a:xfrm>
        <a:prstGeom prst="chevron">
          <a:avLst/>
        </a:prstGeom>
        <a:gradFill rotWithShape="0">
          <a:gsLst>
            <a:gs pos="0">
              <a:schemeClr val="accent1">
                <a:shade val="50000"/>
                <a:hueOff val="0"/>
                <a:satOff val="0"/>
                <a:lumOff val="0"/>
                <a:alphaOff val="0"/>
                <a:tint val="100000"/>
                <a:shade val="100000"/>
                <a:satMod val="130000"/>
              </a:schemeClr>
            </a:gs>
            <a:gs pos="100000">
              <a:schemeClr val="accent1">
                <a:shade val="5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err="1" smtClean="0">
              <a:solidFill>
                <a:schemeClr val="tx1"/>
              </a:solidFill>
            </a:rPr>
            <a:t>Order</a:t>
          </a:r>
          <a:r>
            <a:rPr lang="fr-FR" sz="1100" kern="1200" baseline="0" dirty="0" smtClean="0">
              <a:solidFill>
                <a:schemeClr val="tx1"/>
              </a:solidFill>
            </a:rPr>
            <a:t> messages </a:t>
          </a:r>
          <a:r>
            <a:rPr lang="fr-FR" sz="1100" kern="1200" baseline="0" dirty="0" err="1" smtClean="0">
              <a:solidFill>
                <a:schemeClr val="tx1"/>
              </a:solidFill>
            </a:rPr>
            <a:t>processing</a:t>
          </a:r>
          <a:endParaRPr lang="fr-FR" sz="1100" kern="1200" baseline="0" dirty="0">
            <a:solidFill>
              <a:schemeClr val="tx1"/>
            </a:solidFill>
          </a:endParaRPr>
        </a:p>
      </dsp:txBody>
      <dsp:txXfrm>
        <a:off x="3695" y="2108656"/>
        <a:ext cx="1374874" cy="549949"/>
      </dsp:txXfrm>
    </dsp:sp>
    <dsp:sp modelId="{030FF7A2-9663-47D6-A471-18C80ABAB865}">
      <dsp:nvSpPr>
        <dsp:cNvPr id="0" name=""/>
        <dsp:cNvSpPr/>
      </dsp:nvSpPr>
      <dsp:spPr>
        <a:xfrm>
          <a:off x="1241082" y="2108656"/>
          <a:ext cx="1374874" cy="549949"/>
        </a:xfrm>
        <a:prstGeom prst="chevron">
          <a:avLst/>
        </a:prstGeom>
        <a:gradFill rotWithShape="0">
          <a:gsLst>
            <a:gs pos="0">
              <a:schemeClr val="accent1">
                <a:shade val="50000"/>
                <a:hueOff val="216583"/>
                <a:satOff val="-6786"/>
                <a:lumOff val="16320"/>
                <a:alphaOff val="0"/>
                <a:tint val="100000"/>
                <a:shade val="100000"/>
                <a:satMod val="130000"/>
              </a:schemeClr>
            </a:gs>
            <a:gs pos="100000">
              <a:schemeClr val="accent1">
                <a:shade val="50000"/>
                <a:hueOff val="216583"/>
                <a:satOff val="-6786"/>
                <a:lumOff val="1632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err="1" smtClean="0">
              <a:solidFill>
                <a:schemeClr val="tx1"/>
              </a:solidFill>
            </a:rPr>
            <a:t>Ordering</a:t>
          </a:r>
          <a:endParaRPr lang="fr-FR" sz="1100" kern="1200" baseline="0" dirty="0">
            <a:solidFill>
              <a:schemeClr val="tx1"/>
            </a:solidFill>
          </a:endParaRPr>
        </a:p>
      </dsp:txBody>
      <dsp:txXfrm>
        <a:off x="1241082" y="2108656"/>
        <a:ext cx="1374874" cy="549949"/>
      </dsp:txXfrm>
    </dsp:sp>
    <dsp:sp modelId="{4E7FAF0D-A0E4-4CD4-B7FB-732EE8EA25CD}">
      <dsp:nvSpPr>
        <dsp:cNvPr id="0" name=""/>
        <dsp:cNvSpPr/>
      </dsp:nvSpPr>
      <dsp:spPr>
        <a:xfrm>
          <a:off x="2478469" y="2108656"/>
          <a:ext cx="1374874" cy="549949"/>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err="1" smtClean="0">
              <a:solidFill>
                <a:schemeClr val="tx1"/>
              </a:solidFill>
            </a:rPr>
            <a:t>Provisioning</a:t>
          </a:r>
          <a:endParaRPr lang="fr-FR" sz="1100" kern="1200" baseline="0" dirty="0">
            <a:solidFill>
              <a:schemeClr val="tx1"/>
            </a:solidFill>
          </a:endParaRPr>
        </a:p>
      </dsp:txBody>
      <dsp:txXfrm>
        <a:off x="2478469" y="2108656"/>
        <a:ext cx="1374874" cy="549949"/>
      </dsp:txXfrm>
    </dsp:sp>
    <dsp:sp modelId="{7A79CA80-58C3-41CA-871D-EFCF44F557E6}">
      <dsp:nvSpPr>
        <dsp:cNvPr id="0" name=""/>
        <dsp:cNvSpPr/>
      </dsp:nvSpPr>
      <dsp:spPr>
        <a:xfrm>
          <a:off x="3715856" y="2108656"/>
          <a:ext cx="1374874" cy="549949"/>
        </a:xfrm>
        <a:prstGeom prst="chevron">
          <a:avLst/>
        </a:prstGeom>
        <a:gradFill rotWithShape="0">
          <a:gsLst>
            <a:gs pos="0">
              <a:schemeClr val="accent1">
                <a:shade val="50000"/>
                <a:hueOff val="649750"/>
                <a:satOff val="-20359"/>
                <a:lumOff val="48961"/>
                <a:alphaOff val="0"/>
                <a:tint val="100000"/>
                <a:shade val="100000"/>
                <a:satMod val="130000"/>
              </a:schemeClr>
            </a:gs>
            <a:gs pos="100000">
              <a:schemeClr val="accent1">
                <a:shade val="50000"/>
                <a:hueOff val="649750"/>
                <a:satOff val="-20359"/>
                <a:lumOff val="4896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smtClean="0">
              <a:solidFill>
                <a:schemeClr val="tx1"/>
              </a:solidFill>
            </a:rPr>
            <a:t>Packaging</a:t>
          </a:r>
          <a:endParaRPr lang="fr-FR" sz="1100" kern="1200" baseline="0" dirty="0">
            <a:solidFill>
              <a:schemeClr val="tx1"/>
            </a:solidFill>
          </a:endParaRPr>
        </a:p>
      </dsp:txBody>
      <dsp:txXfrm>
        <a:off x="3715856" y="2108656"/>
        <a:ext cx="1374874" cy="549949"/>
      </dsp:txXfrm>
    </dsp:sp>
    <dsp:sp modelId="{D41FEBC7-7C04-408E-AF49-DDF0BB8F6C95}">
      <dsp:nvSpPr>
        <dsp:cNvPr id="0" name=""/>
        <dsp:cNvSpPr/>
      </dsp:nvSpPr>
      <dsp:spPr>
        <a:xfrm>
          <a:off x="4953243" y="2108656"/>
          <a:ext cx="1374874" cy="549949"/>
        </a:xfrm>
        <a:prstGeom prst="chevron">
          <a:avLst/>
        </a:prstGeom>
        <a:gradFill rotWithShape="0">
          <a:gsLst>
            <a:gs pos="0">
              <a:schemeClr val="accent1">
                <a:shade val="50000"/>
                <a:hueOff val="433167"/>
                <a:satOff val="-13573"/>
                <a:lumOff val="32641"/>
                <a:alphaOff val="0"/>
                <a:tint val="100000"/>
                <a:shade val="100000"/>
                <a:satMod val="130000"/>
              </a:schemeClr>
            </a:gs>
            <a:gs pos="100000">
              <a:schemeClr val="accent1">
                <a:shade val="50000"/>
                <a:hueOff val="433167"/>
                <a:satOff val="-13573"/>
                <a:lumOff val="32641"/>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err="1" smtClean="0">
              <a:solidFill>
                <a:schemeClr val="tx1"/>
              </a:solidFill>
            </a:rPr>
            <a:t>Delivery</a:t>
          </a:r>
          <a:endParaRPr lang="fr-FR" sz="1100" kern="1200" baseline="0" dirty="0">
            <a:solidFill>
              <a:schemeClr val="tx1"/>
            </a:solidFill>
          </a:endParaRPr>
        </a:p>
      </dsp:txBody>
      <dsp:txXfrm>
        <a:off x="4953243" y="2108656"/>
        <a:ext cx="1374874" cy="549949"/>
      </dsp:txXfrm>
    </dsp:sp>
    <dsp:sp modelId="{BC6ED496-446A-4583-85CB-2D492F4D7C3D}">
      <dsp:nvSpPr>
        <dsp:cNvPr id="0" name=""/>
        <dsp:cNvSpPr/>
      </dsp:nvSpPr>
      <dsp:spPr>
        <a:xfrm>
          <a:off x="6190629" y="2108656"/>
          <a:ext cx="1374874" cy="549949"/>
        </a:xfrm>
        <a:prstGeom prst="chevron">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4006" tIns="14669" rIns="14669" bIns="14669" numCol="1" spcCol="1270" anchor="ctr" anchorCtr="0">
          <a:noAutofit/>
        </a:bodyPr>
        <a:lstStyle/>
        <a:p>
          <a:pPr lvl="0" algn="ctr" defTabSz="488950">
            <a:lnSpc>
              <a:spcPct val="90000"/>
            </a:lnSpc>
            <a:spcBef>
              <a:spcPct val="0"/>
            </a:spcBef>
            <a:spcAft>
              <a:spcPct val="35000"/>
            </a:spcAft>
          </a:pPr>
          <a:r>
            <a:rPr lang="fr-FR" sz="1100" kern="1200" baseline="0" dirty="0" smtClean="0">
              <a:solidFill>
                <a:schemeClr val="tx1"/>
              </a:solidFill>
            </a:rPr>
            <a:t>Notification</a:t>
          </a:r>
          <a:endParaRPr lang="fr-FR" sz="1100" kern="1200" baseline="0" dirty="0">
            <a:solidFill>
              <a:schemeClr val="tx1"/>
            </a:solidFill>
          </a:endParaRPr>
        </a:p>
      </dsp:txBody>
      <dsp:txXfrm>
        <a:off x="6190629" y="2108656"/>
        <a:ext cx="1374874" cy="5499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103" charset="0"/>
                <a:ea typeface="ヒラギノ角ゴ Pro W3" pitchFamily="103" charset="-128"/>
                <a:cs typeface="ヒラギノ角ゴ Pro W3" pitchFamily="103" charset="-128"/>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103" charset="0"/>
                <a:ea typeface="ヒラギノ角ゴ Pro W3" pitchFamily="103" charset="-128"/>
                <a:cs typeface="ヒラギノ角ゴ Pro W3" pitchFamily="103" charset="-128"/>
              </a:defRPr>
            </a:lvl1pPr>
          </a:lstStyle>
          <a:p>
            <a:pPr>
              <a:defRPr/>
            </a:pPr>
            <a:fld id="{6527EB1D-B01F-471F-A8C8-568D726D7542}" type="datetimeFigureOut">
              <a:rPr/>
              <a:pPr>
                <a:defRPr/>
              </a:pPr>
              <a:t>*</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103" charset="0"/>
                <a:ea typeface="ヒラギノ角ゴ Pro W3" pitchFamily="103" charset="-128"/>
                <a:cs typeface="ヒラギノ角ゴ Pro W3" pitchFamily="103" charset="-128"/>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103" charset="0"/>
                <a:ea typeface="ヒラギノ角ゴ Pro W3" pitchFamily="103" charset="-128"/>
                <a:cs typeface="ヒラギノ角ゴ Pro W3" pitchFamily="103" charset="-128"/>
              </a:defRPr>
            </a:lvl1pPr>
          </a:lstStyle>
          <a:p>
            <a:pPr>
              <a:defRPr/>
            </a:pPr>
            <a:fld id="{970E7254-BFC1-4B50-BB07-0BBCDDB0F368}" type="slidenum">
              <a:rPr/>
              <a:pPr>
                <a:defRPr/>
              </a:pPr>
              <a:t>‹#›</a:t>
            </a:fld>
            <a:endParaRPr 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200">
                <a:latin typeface="Arial" pitchFamily="103" charset="0"/>
                <a:ea typeface="ヒラギノ角ゴ Pro W3" pitchFamily="103" charset="-128"/>
                <a:cs typeface="ヒラギノ角ゴ Pro W3" pitchFamily="103" charset="-128"/>
              </a:defRPr>
            </a:lvl1pPr>
          </a:lstStyle>
          <a:p>
            <a:pPr>
              <a:defRPr/>
            </a:pPr>
            <a:endParaRPr lang="fr-FR"/>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pitchFamily="103" charset="0"/>
                <a:ea typeface="ヒラギノ角ゴ Pro W3" pitchFamily="103" charset="-128"/>
                <a:cs typeface="ヒラギノ角ゴ Pro W3" pitchFamily="103" charset="-128"/>
              </a:defRPr>
            </a:lvl1pPr>
          </a:lstStyle>
          <a:p>
            <a:pPr>
              <a:defRPr/>
            </a:pPr>
            <a:fld id="{55A1DE74-01F5-4A9B-B15F-61D0F56851F2}" type="datetime1">
              <a:rPr lang="fr-FR"/>
              <a:pPr>
                <a:defRPr/>
              </a:pPr>
              <a:t>07/10/2010</a:t>
            </a:fld>
            <a:endParaRPr lang="fr-FR"/>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sz="1200">
                <a:latin typeface="Arial" pitchFamily="103" charset="0"/>
                <a:ea typeface="ヒラギノ角ゴ Pro W3" pitchFamily="103" charset="-128"/>
                <a:cs typeface="ヒラギノ角ゴ Pro W3" pitchFamily="103" charset="-128"/>
              </a:defRPr>
            </a:lvl1pPr>
          </a:lstStyle>
          <a:p>
            <a:pPr>
              <a:defRPr/>
            </a:pPr>
            <a:endParaRPr lang="fr-FR"/>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pitchFamily="103" charset="0"/>
                <a:ea typeface="ヒラギノ角ゴ Pro W3" pitchFamily="103" charset="-128"/>
                <a:cs typeface="ヒラギノ角ゴ Pro W3" pitchFamily="103" charset="-128"/>
              </a:defRPr>
            </a:lvl1pPr>
          </a:lstStyle>
          <a:p>
            <a:pPr>
              <a:defRPr/>
            </a:pPr>
            <a:fld id="{2FC8855F-10F1-4986-9FD2-71C321CF6F3F}" type="slidenum">
              <a:rPr lang="fr-FR"/>
              <a:pPr>
                <a:defRPr/>
              </a:pPr>
              <a:t>‹#›</a:t>
            </a:fld>
            <a:endParaRPr lang="fr-FR"/>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Calibri" pitchFamily="34" charset="0"/>
        <a:ea typeface="ヒラギノ角ゴ Pro W3" pitchFamily="103" charset="-128"/>
        <a:cs typeface="ヒラギノ角ゴ Pro W3" pitchFamily="103" charset="-128"/>
      </a:defRPr>
    </a:lvl1pPr>
    <a:lvl2pPr marL="457200" algn="l" defTabSz="457200" rtl="0" fontAlgn="base">
      <a:spcBef>
        <a:spcPct val="30000"/>
      </a:spcBef>
      <a:spcAft>
        <a:spcPct val="0"/>
      </a:spcAft>
      <a:defRPr sz="1200" kern="1200">
        <a:solidFill>
          <a:schemeClr val="tx1"/>
        </a:solidFill>
        <a:latin typeface="Calibri" pitchFamily="34" charset="0"/>
        <a:ea typeface="ヒラギノ角ゴ Pro W3" pitchFamily="103" charset="-128"/>
        <a:cs typeface="ヒラギノ角ゴ Pro W3"/>
      </a:defRPr>
    </a:lvl2pPr>
    <a:lvl3pPr marL="914400" algn="l" defTabSz="457200" rtl="0" fontAlgn="base">
      <a:spcBef>
        <a:spcPct val="30000"/>
      </a:spcBef>
      <a:spcAft>
        <a:spcPct val="0"/>
      </a:spcAft>
      <a:defRPr sz="1200" kern="1200">
        <a:solidFill>
          <a:schemeClr val="tx1"/>
        </a:solidFill>
        <a:latin typeface="Calibri" pitchFamily="34" charset="0"/>
        <a:ea typeface="ヒラギノ角ゴ Pro W3" pitchFamily="103" charset="-128"/>
        <a:cs typeface="ヒラギノ角ゴ Pro W3"/>
      </a:defRPr>
    </a:lvl3pPr>
    <a:lvl4pPr marL="1371600" algn="l" defTabSz="457200" rtl="0" fontAlgn="base">
      <a:spcBef>
        <a:spcPct val="30000"/>
      </a:spcBef>
      <a:spcAft>
        <a:spcPct val="0"/>
      </a:spcAft>
      <a:defRPr sz="1200" kern="1200">
        <a:solidFill>
          <a:schemeClr val="tx1"/>
        </a:solidFill>
        <a:latin typeface="Calibri" pitchFamily="34" charset="0"/>
        <a:ea typeface="ヒラギノ角ゴ Pro W3" pitchFamily="103" charset="-128"/>
        <a:cs typeface="ヒラギノ角ゴ Pro W3"/>
      </a:defRPr>
    </a:lvl4pPr>
    <a:lvl5pPr marL="1828800" algn="l" defTabSz="457200" rtl="0" fontAlgn="base">
      <a:spcBef>
        <a:spcPct val="30000"/>
      </a:spcBef>
      <a:spcAft>
        <a:spcPct val="0"/>
      </a:spcAft>
      <a:defRPr sz="1200" kern="1200">
        <a:solidFill>
          <a:schemeClr val="tx1"/>
        </a:solidFill>
        <a:latin typeface="Calibri" pitchFamily="34" charset="0"/>
        <a:ea typeface="ヒラギノ角ゴ Pro W3" pitchFamily="103"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dirty="0" smtClean="0">
              <a:latin typeface="Times New Roman" pitchFamily="18" charset="0"/>
              <a:ea typeface="ヒラギノ角ゴ Pro W3"/>
              <a:cs typeface="ヒラギノ角ゴ Pro W3"/>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pPr>
              <a:defRPr/>
            </a:pPr>
            <a:fld id="{2FC8855F-10F1-4986-9FD2-71C321CF6F3F}" type="slidenum">
              <a:rPr lang="fr-FR" smtClean="0"/>
              <a:pPr>
                <a:defRPr/>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6B808EB-EC69-41E4-8872-2F1C5F006BDB}" type="slidenum">
              <a:rPr lang="fr-FR" smtClean="0">
                <a:latin typeface="Arial" pitchFamily="34" charset="0"/>
                <a:ea typeface="ヒラギノ角ゴ Pro W3"/>
                <a:cs typeface="ヒラギノ角ゴ Pro W3"/>
              </a:rPr>
              <a:pPr/>
              <a:t>47</a:t>
            </a:fld>
            <a:endParaRPr lang="fr-FR" smtClean="0">
              <a:latin typeface="Arial" pitchFamily="34" charset="0"/>
              <a:ea typeface="ヒラギノ角ゴ Pro W3"/>
              <a:cs typeface="ヒラギノ角ゴ Pro W3"/>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smtClean="0">
              <a:ea typeface="ヒラギノ角ゴ Pro W3"/>
              <a:cs typeface="ヒラギノ角ゴ Pro W3"/>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2775" name="Image 12" descr="photo-recadree_contraste.jpg"/>
          <p:cNvPicPr>
            <a:picLocks noChangeAspect="1"/>
          </p:cNvPicPr>
          <p:nvPr/>
        </p:nvPicPr>
        <p:blipFill>
          <a:blip r:embed="rId2"/>
          <a:srcRect/>
          <a:stretch>
            <a:fillRect/>
          </a:stretch>
        </p:blipFill>
        <p:spPr bwMode="auto">
          <a:xfrm>
            <a:off x="0" y="0"/>
            <a:ext cx="9144000" cy="5153025"/>
          </a:xfrm>
          <a:prstGeom prst="rect">
            <a:avLst/>
          </a:prstGeom>
          <a:noFill/>
          <a:ln w="9525">
            <a:noFill/>
            <a:miter lim="800000"/>
            <a:headEnd/>
            <a:tailEnd/>
          </a:ln>
        </p:spPr>
      </p:pic>
      <p:sp>
        <p:nvSpPr>
          <p:cNvPr id="8" name="Rectangle 7"/>
          <p:cNvSpPr>
            <a:spLocks noChangeArrowheads="1"/>
          </p:cNvSpPr>
          <p:nvPr/>
        </p:nvSpPr>
        <p:spPr bwMode="auto">
          <a:xfrm>
            <a:off x="2994025" y="3451225"/>
            <a:ext cx="6149975" cy="1697038"/>
          </a:xfrm>
          <a:prstGeom prst="rect">
            <a:avLst/>
          </a:prstGeom>
          <a:solidFill>
            <a:schemeClr val="tx1">
              <a:alpha val="41960"/>
            </a:schemeClr>
          </a:solidFill>
          <a:ln w="9525" algn="ctr">
            <a:noFill/>
            <a:miter lim="800000"/>
            <a:headEnd/>
            <a:tailEnd/>
          </a:ln>
          <a:effectLst/>
        </p:spPr>
        <p:txBody>
          <a:bodyPr anchor="ctr"/>
          <a:lstStyle/>
          <a:p>
            <a:pPr>
              <a:defRPr/>
            </a:pPr>
            <a:endParaRPr lang="fr-FR">
              <a:solidFill>
                <a:schemeClr val="lt1"/>
              </a:solidFill>
              <a:latin typeface="+mn-lt"/>
              <a:ea typeface="+mn-ea"/>
              <a:cs typeface="+mn-cs"/>
            </a:endParaRPr>
          </a:p>
        </p:txBody>
      </p:sp>
      <p:pic>
        <p:nvPicPr>
          <p:cNvPr id="32770" name="Image 9" descr="pied de page.jpg"/>
          <p:cNvPicPr>
            <a:picLocks noChangeAspect="1"/>
          </p:cNvPicPr>
          <p:nvPr/>
        </p:nvPicPr>
        <p:blipFill>
          <a:blip r:embed="rId3"/>
          <a:srcRect/>
          <a:stretch>
            <a:fillRect/>
          </a:stretch>
        </p:blipFill>
        <p:spPr bwMode="auto">
          <a:xfrm>
            <a:off x="463550" y="6537325"/>
            <a:ext cx="2571750" cy="133350"/>
          </a:xfrm>
          <a:prstGeom prst="rect">
            <a:avLst/>
          </a:prstGeom>
          <a:noFill/>
          <a:ln w="9525">
            <a:noFill/>
            <a:miter lim="800000"/>
            <a:headEnd/>
            <a:tailEnd/>
          </a:ln>
        </p:spPr>
      </p:pic>
      <p:sp>
        <p:nvSpPr>
          <p:cNvPr id="32772" name="Espace réservé du titre 1"/>
          <p:cNvSpPr>
            <a:spLocks noGrp="1"/>
          </p:cNvSpPr>
          <p:nvPr>
            <p:ph type="ctrTitle"/>
          </p:nvPr>
        </p:nvSpPr>
        <p:spPr>
          <a:xfrm>
            <a:off x="3130550" y="3514725"/>
            <a:ext cx="5868988" cy="590550"/>
          </a:xfrm>
        </p:spPr>
        <p:txBody>
          <a:bodyPr/>
          <a:lstStyle>
            <a:lvl1pPr>
              <a:defRPr sz="3200" smtClean="0"/>
            </a:lvl1pPr>
          </a:lstStyle>
          <a:p>
            <a:r>
              <a:rPr lang="en-US" smtClean="0"/>
              <a:t>Click to edit Master title style</a:t>
            </a:r>
            <a:endParaRPr lang="fr-FR" smtClean="0"/>
          </a:p>
        </p:txBody>
      </p:sp>
      <p:sp>
        <p:nvSpPr>
          <p:cNvPr id="32773" name="Espace réservé du texte 2"/>
          <p:cNvSpPr>
            <a:spLocks noGrp="1"/>
          </p:cNvSpPr>
          <p:nvPr>
            <p:ph type="subTitle" idx="1"/>
          </p:nvPr>
        </p:nvSpPr>
        <p:spPr>
          <a:xfrm>
            <a:off x="3130550" y="4073525"/>
            <a:ext cx="5868988" cy="773113"/>
          </a:xfrm>
        </p:spPr>
        <p:txBody>
          <a:bodyPr/>
          <a:lstStyle>
            <a:lvl1pPr marL="0" indent="0">
              <a:buFontTx/>
              <a:buNone/>
              <a:defRPr smtClean="0">
                <a:solidFill>
                  <a:schemeClr val="accent1"/>
                </a:solidFill>
              </a:defRPr>
            </a:lvl1pPr>
          </a:lstStyle>
          <a:p>
            <a:r>
              <a:rPr lang="en-US" smtClean="0"/>
              <a:t>Click to edit Master subtitle style</a:t>
            </a:r>
            <a:endParaRPr lang="fr-FR" smtClean="0"/>
          </a:p>
        </p:txBody>
      </p:sp>
      <p:pic>
        <p:nvPicPr>
          <p:cNvPr id="32777" name="Picture 8" descr="logo-nobaseline"/>
          <p:cNvPicPr>
            <a:picLocks noChangeAspect="1" noChangeArrowheads="1"/>
          </p:cNvPicPr>
          <p:nvPr/>
        </p:nvPicPr>
        <p:blipFill>
          <a:blip r:embed="rId4"/>
          <a:srcRect/>
          <a:stretch>
            <a:fillRect/>
          </a:stretch>
        </p:blipFill>
        <p:spPr bwMode="auto">
          <a:xfrm>
            <a:off x="7596188" y="6254750"/>
            <a:ext cx="1547812" cy="603250"/>
          </a:xfrm>
          <a:prstGeom prst="rect">
            <a:avLst/>
          </a:prstGeom>
          <a:noFill/>
          <a:ln w="9525">
            <a:noFill/>
            <a:miter lim="800000"/>
            <a:headEnd/>
            <a:tailEnd/>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re 1"/>
          <p:cNvSpPr>
            <a:spLocks noGrp="1"/>
          </p:cNvSpPr>
          <p:nvPr>
            <p:ph type="title"/>
          </p:nvPr>
        </p:nvSpPr>
        <p:spPr>
          <a:xfrm>
            <a:off x="464400" y="0"/>
            <a:ext cx="8541488" cy="871530"/>
          </a:xfrm>
        </p:spPr>
        <p:txBody>
          <a:bodyPr/>
          <a:lstStyle/>
          <a:p>
            <a:r>
              <a:rPr lang="en-US" smtClean="0"/>
              <a:t>Click to edit Master title style</a:t>
            </a:r>
            <a:endParaRPr lang="fr-FR" dirty="0"/>
          </a:p>
        </p:txBody>
      </p:sp>
      <p:sp>
        <p:nvSpPr>
          <p:cNvPr id="4" name="Espace réservé du contenu 2"/>
          <p:cNvSpPr>
            <a:spLocks noGrp="1"/>
          </p:cNvSpPr>
          <p:nvPr>
            <p:ph idx="1"/>
          </p:nvPr>
        </p:nvSpPr>
        <p:spPr>
          <a:xfrm>
            <a:off x="457201" y="1358902"/>
            <a:ext cx="7569200" cy="4767263"/>
          </a:xfrm>
        </p:spPr>
        <p:txBody>
          <a:bodyPr/>
          <a:lstStyle>
            <a:lvl2pPr>
              <a:spcBef>
                <a:spcPts val="400"/>
              </a:spcBef>
              <a:defRPr sz="1600"/>
            </a:lvl2pPr>
            <a:lvl3pPr>
              <a:spcBef>
                <a:spcPts val="100"/>
              </a:spcBef>
              <a:spcAft>
                <a:spcPts val="400"/>
              </a:spcAft>
              <a:defRPr sz="1400"/>
            </a:lvl3pPr>
            <a:lvl4pPr>
              <a:spcBef>
                <a:spcPts val="0"/>
              </a:spcBef>
              <a:spcAft>
                <a:spcPts val="400"/>
              </a:spcAft>
              <a:defRPr sz="1200"/>
            </a:lvl4pPr>
            <a:lvl5pPr>
              <a:spcBef>
                <a:spcPts val="0"/>
              </a:spcBef>
              <a:spcAft>
                <a:spcPts val="400"/>
              </a:spcAft>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5" name="Rectangle 9"/>
          <p:cNvSpPr>
            <a:spLocks noGrp="1" noChangeArrowheads="1"/>
          </p:cNvSpPr>
          <p:nvPr>
            <p:ph type="sldNum" sz="quarter" idx="10"/>
          </p:nvPr>
        </p:nvSpPr>
        <p:spPr>
          <a:ln/>
        </p:spPr>
        <p:txBody>
          <a:bodyPr/>
          <a:lstStyle>
            <a:lvl1pPr>
              <a:defRPr/>
            </a:lvl1pPr>
          </a:lstStyle>
          <a:p>
            <a:fld id="{066C43E2-62FA-4316-A933-0832F6CE9C6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lang="en-US" sz="2000" kern="1200" dirty="0" smtClean="0">
                <a:solidFill>
                  <a:schemeClr val="tx2"/>
                </a:solidFill>
                <a:latin typeface="+mn-lt"/>
                <a:ea typeface="+mn-ea"/>
                <a:cs typeface="+mn-cs"/>
              </a:defRPr>
            </a:lvl1pPr>
            <a:lvl2pPr>
              <a:defRPr lang="en-US" sz="1600" kern="1200" dirty="0" smtClean="0">
                <a:solidFill>
                  <a:schemeClr val="tx2"/>
                </a:solidFill>
                <a:latin typeface="+mn-lt"/>
                <a:ea typeface="+mn-ea"/>
                <a:cs typeface="+mn-cs"/>
              </a:defRPr>
            </a:lvl2pPr>
            <a:lvl3pPr>
              <a:defRPr lang="en-US" sz="1400" kern="1200" dirty="0" smtClean="0">
                <a:solidFill>
                  <a:schemeClr val="tx2"/>
                </a:solidFill>
                <a:latin typeface="+mn-lt"/>
                <a:ea typeface="+mn-ea"/>
                <a:cs typeface="+mn-cs"/>
              </a:defRPr>
            </a:lvl3pPr>
            <a:lvl4pPr>
              <a:defRPr lang="en-US" sz="1200" kern="1200" dirty="0" smtClean="0">
                <a:solidFill>
                  <a:schemeClr val="tx2"/>
                </a:solidFill>
                <a:latin typeface="+mn-lt"/>
                <a:ea typeface="+mn-ea"/>
                <a:cs typeface="+mn-cs"/>
              </a:defRPr>
            </a:lvl4pPr>
            <a:lvl5pPr>
              <a:defRPr lang="fr-FR" sz="1200" kern="1200" dirty="0" smtClean="0">
                <a:solidFill>
                  <a:schemeClr val="tx2"/>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4" name="Content Placeholder 3"/>
          <p:cNvSpPr>
            <a:spLocks noGrp="1"/>
          </p:cNvSpPr>
          <p:nvPr>
            <p:ph sz="half" idx="2"/>
          </p:nvPr>
        </p:nvSpPr>
        <p:spPr>
          <a:xfrm>
            <a:off x="4648200" y="1600200"/>
            <a:ext cx="4038600" cy="4525963"/>
          </a:xfrm>
        </p:spPr>
        <p:txBody>
          <a:bodyPr/>
          <a:lstStyle>
            <a:lvl1pPr>
              <a:defRPr lang="en-US" sz="2000" kern="1200" dirty="0" smtClean="0">
                <a:solidFill>
                  <a:schemeClr val="tx2"/>
                </a:solidFill>
                <a:latin typeface="+mn-lt"/>
                <a:ea typeface="+mn-ea"/>
                <a:cs typeface="+mn-cs"/>
              </a:defRPr>
            </a:lvl1pPr>
            <a:lvl2pPr>
              <a:defRPr lang="en-US" sz="1600" kern="1200" dirty="0" smtClean="0">
                <a:solidFill>
                  <a:schemeClr val="tx2"/>
                </a:solidFill>
                <a:latin typeface="+mn-lt"/>
                <a:ea typeface="+mn-ea"/>
                <a:cs typeface="+mn-cs"/>
              </a:defRPr>
            </a:lvl2pPr>
            <a:lvl3pPr>
              <a:defRPr lang="en-US" sz="1400" kern="1200" dirty="0" smtClean="0">
                <a:solidFill>
                  <a:schemeClr val="tx2"/>
                </a:solidFill>
                <a:latin typeface="+mn-lt"/>
                <a:ea typeface="+mn-ea"/>
                <a:cs typeface="+mn-cs"/>
              </a:defRPr>
            </a:lvl3pPr>
            <a:lvl4pPr>
              <a:defRPr lang="en-US" sz="1200" kern="1200" dirty="0" smtClean="0">
                <a:solidFill>
                  <a:schemeClr val="tx2"/>
                </a:solidFill>
                <a:latin typeface="+mn-lt"/>
                <a:ea typeface="+mn-ea"/>
                <a:cs typeface="+mn-cs"/>
              </a:defRPr>
            </a:lvl4pPr>
            <a:lvl5pPr>
              <a:defRPr lang="fr-FR" sz="1200" kern="1200" dirty="0" smtClean="0">
                <a:solidFill>
                  <a:schemeClr val="tx2"/>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5" name="Rectangle 9"/>
          <p:cNvSpPr>
            <a:spLocks noGrp="1" noChangeArrowheads="1"/>
          </p:cNvSpPr>
          <p:nvPr>
            <p:ph type="sldNum" sz="quarter" idx="10"/>
          </p:nvPr>
        </p:nvSpPr>
        <p:spPr>
          <a:ln/>
        </p:spPr>
        <p:txBody>
          <a:bodyPr/>
          <a:lstStyle>
            <a:lvl1pPr>
              <a:defRPr/>
            </a:lvl1pPr>
          </a:lstStyle>
          <a:p>
            <a:fld id="{19DDACF4-8CDC-423E-8DB6-8D70C168321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hapitre">
    <p:spTree>
      <p:nvGrpSpPr>
        <p:cNvPr id="1" name=""/>
        <p:cNvGrpSpPr/>
        <p:nvPr/>
      </p:nvGrpSpPr>
      <p:grpSpPr>
        <a:xfrm>
          <a:off x="0" y="0"/>
          <a:ext cx="0" cy="0"/>
          <a:chOff x="0" y="0"/>
          <a:chExt cx="0" cy="0"/>
        </a:xfrm>
      </p:grpSpPr>
      <p:cxnSp>
        <p:nvCxnSpPr>
          <p:cNvPr id="3" name="Connecteur droit 11"/>
          <p:cNvCxnSpPr/>
          <p:nvPr/>
        </p:nvCxnSpPr>
        <p:spPr>
          <a:xfrm rot="5400000">
            <a:off x="5880101" y="3492500"/>
            <a:ext cx="4267200" cy="3175"/>
          </a:xfrm>
          <a:prstGeom prst="line">
            <a:avLst/>
          </a:prstGeom>
          <a:ln w="9525" cap="flat" cmpd="sng" algn="ctr">
            <a:solidFill>
              <a:schemeClr val="bg2"/>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0" y="0"/>
            <a:ext cx="9144000" cy="91281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fr-FR"/>
          </a:p>
        </p:txBody>
      </p:sp>
      <p:sp>
        <p:nvSpPr>
          <p:cNvPr id="2" name="Titre 1"/>
          <p:cNvSpPr>
            <a:spLocks noGrp="1"/>
          </p:cNvSpPr>
          <p:nvPr>
            <p:ph type="title"/>
          </p:nvPr>
        </p:nvSpPr>
        <p:spPr>
          <a:xfrm>
            <a:off x="463549" y="3072600"/>
            <a:ext cx="7406821" cy="712800"/>
          </a:xfrm>
          <a:noFill/>
          <a:ln>
            <a:noFill/>
          </a:ln>
          <a:effectLst/>
        </p:spPr>
        <p:txBody>
          <a:bodyPr/>
          <a:lstStyle>
            <a:lvl1pPr algn="r">
              <a:defRPr sz="4000" b="1">
                <a:solidFill>
                  <a:schemeClr val="accent1"/>
                </a:solidFill>
              </a:defRPr>
            </a:lvl1pPr>
          </a:lstStyle>
          <a:p>
            <a:r>
              <a:rPr lang="en-US" smtClean="0"/>
              <a:t>Click to edit Master title style</a:t>
            </a:r>
            <a:endParaRPr lang="fr-FR" dirty="0"/>
          </a:p>
        </p:txBody>
      </p:sp>
      <p:sp>
        <p:nvSpPr>
          <p:cNvPr id="5" name="Rectangle 9"/>
          <p:cNvSpPr>
            <a:spLocks noGrp="1" noChangeArrowheads="1"/>
          </p:cNvSpPr>
          <p:nvPr>
            <p:ph type="sldNum" sz="quarter" idx="10"/>
          </p:nvPr>
        </p:nvSpPr>
        <p:spPr>
          <a:xfrm>
            <a:off x="3105150" y="6473825"/>
            <a:ext cx="2133600" cy="476250"/>
          </a:xfrm>
        </p:spPr>
        <p:txBody>
          <a:bodyPr/>
          <a:lstStyle>
            <a:lvl1pPr>
              <a:defRPr/>
            </a:lvl1pPr>
          </a:lstStyle>
          <a:p>
            <a:fld id="{6CE0DD58-A5F2-429A-90AD-76C409DB997F}"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bg1"/>
        </a:solidFill>
        <a:effectLst/>
      </p:bgPr>
    </p:bg>
    <p:spTree>
      <p:nvGrpSpPr>
        <p:cNvPr id="1" name=""/>
        <p:cNvGrpSpPr/>
        <p:nvPr/>
      </p:nvGrpSpPr>
      <p:grpSpPr>
        <a:xfrm>
          <a:off x="0" y="0"/>
          <a:ext cx="0" cy="0"/>
          <a:chOff x="0" y="0"/>
          <a:chExt cx="0" cy="0"/>
        </a:xfrm>
      </p:grpSpPr>
      <p:pic>
        <p:nvPicPr>
          <p:cNvPr id="4" name="Image 12" descr="photo-recadree_contraste.jpg"/>
          <p:cNvPicPr>
            <a:picLocks noChangeAspect="1"/>
          </p:cNvPicPr>
          <p:nvPr/>
        </p:nvPicPr>
        <p:blipFill>
          <a:blip r:embed="rId3"/>
          <a:srcRect/>
          <a:stretch>
            <a:fillRect/>
          </a:stretch>
        </p:blipFill>
        <p:spPr bwMode="auto">
          <a:xfrm>
            <a:off x="0" y="0"/>
            <a:ext cx="9144000" cy="5153025"/>
          </a:xfrm>
          <a:prstGeom prst="rect">
            <a:avLst/>
          </a:prstGeom>
          <a:noFill/>
          <a:ln w="9525">
            <a:noFill/>
            <a:miter lim="800000"/>
            <a:headEnd/>
            <a:tailEnd/>
          </a:ln>
        </p:spPr>
      </p:pic>
      <p:sp>
        <p:nvSpPr>
          <p:cNvPr id="5" name="Rectangle 4"/>
          <p:cNvSpPr/>
          <p:nvPr/>
        </p:nvSpPr>
        <p:spPr>
          <a:xfrm>
            <a:off x="2994025" y="3451225"/>
            <a:ext cx="6149975" cy="1697038"/>
          </a:xfrm>
          <a:prstGeom prst="rect">
            <a:avLst/>
          </a:prstGeom>
          <a:solidFill>
            <a:schemeClr val="tx1">
              <a:alpha val="4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defRPr/>
            </a:pPr>
            <a:endParaRPr lang="fr-FR"/>
          </a:p>
        </p:txBody>
      </p:sp>
      <p:sp>
        <p:nvSpPr>
          <p:cNvPr id="6" name="Rectangle 5"/>
          <p:cNvSpPr/>
          <p:nvPr/>
        </p:nvSpPr>
        <p:spPr>
          <a:xfrm>
            <a:off x="0" y="5156200"/>
            <a:ext cx="9144000" cy="1701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fr-FR"/>
          </a:p>
        </p:txBody>
      </p:sp>
      <p:pic>
        <p:nvPicPr>
          <p:cNvPr id="7" name="Picture 8" descr="logo-nobaseline"/>
          <p:cNvPicPr>
            <a:picLocks noChangeAspect="1" noChangeArrowheads="1"/>
          </p:cNvPicPr>
          <p:nvPr/>
        </p:nvPicPr>
        <p:blipFill>
          <a:blip r:embed="rId4"/>
          <a:srcRect/>
          <a:stretch>
            <a:fillRect/>
          </a:stretch>
        </p:blipFill>
        <p:spPr bwMode="auto">
          <a:xfrm>
            <a:off x="7596188" y="6254750"/>
            <a:ext cx="1547812" cy="603250"/>
          </a:xfrm>
          <a:prstGeom prst="rect">
            <a:avLst/>
          </a:prstGeom>
          <a:noFill/>
          <a:ln w="9525">
            <a:noFill/>
            <a:miter lim="800000"/>
            <a:headEnd/>
            <a:tailEnd/>
          </a:ln>
        </p:spPr>
      </p:pic>
      <p:sp>
        <p:nvSpPr>
          <p:cNvPr id="8" name="Rectangle 7"/>
          <p:cNvSpPr/>
          <p:nvPr/>
        </p:nvSpPr>
        <p:spPr>
          <a:xfrm>
            <a:off x="446088" y="5514975"/>
            <a:ext cx="8697912" cy="792163"/>
          </a:xfrm>
          <a:prstGeom prst="rect">
            <a:avLst/>
          </a:prstGeom>
          <a:noFill/>
          <a:ln w="9525">
            <a:noFill/>
            <a:miter lim="800000"/>
            <a:headEnd/>
            <a:tailEnd/>
          </a:ln>
          <a:effectLst/>
        </p:spPr>
        <p:txBody>
          <a:bodyPr lIns="108000" tIns="108000" rIns="108000" bIns="108000"/>
          <a:lstStyle/>
          <a:p>
            <a:pPr algn="l" defTabSz="914400">
              <a:defRPr/>
            </a:pPr>
            <a:r>
              <a:rPr lang="en-US" sz="1000" kern="0" dirty="0">
                <a:solidFill>
                  <a:srgbClr val="939598"/>
                </a:solidFill>
                <a:latin typeface="+mn-lt"/>
                <a:ea typeface="+mn-ea"/>
                <a:cs typeface="+mn-cs"/>
              </a:rPr>
              <a:t>This document contains proprietary materials, trade secrets and otherwise confidential information owned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 Access to and use of the materials </a:t>
            </a:r>
            <a:br>
              <a:rPr lang="en-US" sz="1000" kern="0" dirty="0">
                <a:solidFill>
                  <a:srgbClr val="939598"/>
                </a:solidFill>
                <a:latin typeface="+mn-lt"/>
                <a:ea typeface="+mn-ea"/>
                <a:cs typeface="+mn-cs"/>
              </a:rPr>
            </a:br>
            <a:r>
              <a:rPr lang="en-US" sz="1000" kern="0" dirty="0">
                <a:solidFill>
                  <a:srgbClr val="939598"/>
                </a:solidFill>
                <a:latin typeface="+mn-lt"/>
                <a:ea typeface="+mn-ea"/>
                <a:cs typeface="+mn-cs"/>
              </a:rPr>
              <a:t>and information is strictly limited and controlled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 This document may not be copied, distributed, or otherwise disclosed outside except under appropriate precautions to maintain the confidentiality hereof, and may not be used in any way not expressly authorized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a:t>
            </a:r>
            <a:endParaRPr lang="fr-FR" sz="1000" kern="0" dirty="0">
              <a:solidFill>
                <a:srgbClr val="939598"/>
              </a:solidFill>
              <a:latin typeface="+mn-lt"/>
              <a:ea typeface="+mn-ea"/>
              <a:cs typeface="+mn-cs"/>
            </a:endParaRPr>
          </a:p>
          <a:p>
            <a:pPr algn="l" defTabSz="914400">
              <a:spcBef>
                <a:spcPct val="20000"/>
              </a:spcBef>
              <a:defRPr/>
            </a:pPr>
            <a:endParaRPr lang="fr-FR" sz="1000" kern="0" dirty="0">
              <a:solidFill>
                <a:srgbClr val="939598"/>
              </a:solidFill>
              <a:latin typeface="+mn-lt"/>
              <a:ea typeface="+mn-ea"/>
              <a:cs typeface="+mn-cs"/>
            </a:endParaRPr>
          </a:p>
        </p:txBody>
      </p:sp>
      <p:sp>
        <p:nvSpPr>
          <p:cNvPr id="55302" name="Espace réservé du titre 1"/>
          <p:cNvSpPr>
            <a:spLocks noGrp="1"/>
          </p:cNvSpPr>
          <p:nvPr>
            <p:ph type="ctrTitle"/>
          </p:nvPr>
        </p:nvSpPr>
        <p:spPr>
          <a:xfrm>
            <a:off x="3132000" y="3516086"/>
            <a:ext cx="5870113" cy="590664"/>
          </a:xfrm>
          <a:ln>
            <a:noFill/>
          </a:ln>
        </p:spPr>
        <p:txBody>
          <a:bodyPr/>
          <a:lstStyle>
            <a:lvl1pPr marL="0" indent="0">
              <a:defRPr sz="3200">
                <a:solidFill>
                  <a:schemeClr val="bg1"/>
                </a:solidFill>
                <a:latin typeface="Myriad Pro" pitchFamily="103" charset="0"/>
              </a:defRPr>
            </a:lvl1pPr>
          </a:lstStyle>
          <a:p>
            <a:r>
              <a:rPr lang="en-US" smtClean="0"/>
              <a:t>Click to edit Master title style</a:t>
            </a:r>
            <a:endParaRPr lang="fr-FR" dirty="0"/>
          </a:p>
        </p:txBody>
      </p:sp>
      <p:sp>
        <p:nvSpPr>
          <p:cNvPr id="55303" name="Espace réservé du texte 2"/>
          <p:cNvSpPr>
            <a:spLocks noGrp="1"/>
          </p:cNvSpPr>
          <p:nvPr>
            <p:ph type="subTitle" idx="1"/>
          </p:nvPr>
        </p:nvSpPr>
        <p:spPr>
          <a:xfrm>
            <a:off x="3132000" y="4076702"/>
            <a:ext cx="5868688" cy="773113"/>
          </a:xfrm>
          <a:ln>
            <a:noFill/>
          </a:ln>
        </p:spPr>
        <p:txBody>
          <a:bodyPr/>
          <a:lstStyle>
            <a:lvl1pPr marL="0" indent="0">
              <a:buFont typeface="Arial" pitchFamily="103" charset="0"/>
              <a:buNone/>
              <a:defRPr>
                <a:solidFill>
                  <a:schemeClr val="accent1"/>
                </a:solidFill>
                <a:latin typeface="Myriad Pro" pitchFamily="103" charset="0"/>
              </a:defRPr>
            </a:lvl1pPr>
          </a:lstStyle>
          <a:p>
            <a:r>
              <a:rPr lang="en-US" smtClean="0"/>
              <a:t>Click to edit Master subtitle style</a:t>
            </a:r>
            <a:endParaRPr lang="fr-FR"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3105150" y="6492875"/>
            <a:ext cx="2133600" cy="476250"/>
          </a:xfrm>
        </p:spPr>
        <p:txBody>
          <a:bodyPr/>
          <a:lstStyle>
            <a:lvl1pPr>
              <a:defRPr/>
            </a:lvl1pPr>
          </a:lstStyle>
          <a:p>
            <a:fld id="{587F043D-23DD-4C2C-8755-E4A99BE1BEB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9" descr="pied de page.jpg"/>
          <p:cNvPicPr>
            <a:picLocks noChangeAspect="1"/>
          </p:cNvPicPr>
          <p:nvPr/>
        </p:nvPicPr>
        <p:blipFill>
          <a:blip r:embed="rId8"/>
          <a:srcRect/>
          <a:stretch>
            <a:fillRect/>
          </a:stretch>
        </p:blipFill>
        <p:spPr bwMode="auto">
          <a:xfrm>
            <a:off x="463550" y="6537325"/>
            <a:ext cx="2571750" cy="133350"/>
          </a:xfrm>
          <a:prstGeom prst="rect">
            <a:avLst/>
          </a:prstGeom>
          <a:noFill/>
          <a:ln w="9525">
            <a:noFill/>
            <a:miter lim="800000"/>
            <a:headEnd/>
            <a:tailEnd/>
          </a:ln>
        </p:spPr>
      </p:pic>
      <p:pic>
        <p:nvPicPr>
          <p:cNvPr id="1027" name="Image 6" descr="header3.jpg"/>
          <p:cNvPicPr>
            <a:picLocks noChangeAspect="1"/>
          </p:cNvPicPr>
          <p:nvPr/>
        </p:nvPicPr>
        <p:blipFill>
          <a:blip r:embed="rId9"/>
          <a:srcRect/>
          <a:stretch>
            <a:fillRect/>
          </a:stretch>
        </p:blipFill>
        <p:spPr bwMode="auto">
          <a:xfrm>
            <a:off x="0" y="0"/>
            <a:ext cx="9144000" cy="885825"/>
          </a:xfrm>
          <a:prstGeom prst="rect">
            <a:avLst/>
          </a:prstGeom>
          <a:noFill/>
          <a:ln w="9525">
            <a:noFill/>
            <a:miter lim="800000"/>
            <a:headEnd/>
            <a:tailEnd/>
          </a:ln>
        </p:spPr>
      </p:pic>
      <p:sp>
        <p:nvSpPr>
          <p:cNvPr id="1028" name="Espace réservé du titre 1"/>
          <p:cNvSpPr>
            <a:spLocks noGrp="1"/>
          </p:cNvSpPr>
          <p:nvPr>
            <p:ph type="title"/>
          </p:nvPr>
        </p:nvSpPr>
        <p:spPr bwMode="auto">
          <a:xfrm>
            <a:off x="465138" y="0"/>
            <a:ext cx="8504237" cy="871538"/>
          </a:xfrm>
          <a:prstGeom prst="rect">
            <a:avLst/>
          </a:prstGeom>
          <a:noFill/>
          <a:ln w="9525">
            <a:noFill/>
            <a:miter lim="800000"/>
            <a:headEnd/>
            <a:tailEnd/>
          </a:ln>
        </p:spPr>
        <p:txBody>
          <a:bodyPr vert="horz" wrap="square" lIns="108000" tIns="108000" rIns="91440" bIns="108000" numCol="1" anchor="b" anchorCtr="0" compatLnSpc="1">
            <a:prstTxWarp prst="textNoShape">
              <a:avLst/>
            </a:prstTxWarp>
          </a:bodyPr>
          <a:lstStyle/>
          <a:p>
            <a:pPr lvl="0"/>
            <a:r>
              <a:rPr lang="fr-FR" smtClean="0"/>
              <a:t>Cliquez et modifiez le titre</a:t>
            </a:r>
          </a:p>
        </p:txBody>
      </p:sp>
      <p:sp>
        <p:nvSpPr>
          <p:cNvPr id="1029" name="Espace réservé du texte 2"/>
          <p:cNvSpPr>
            <a:spLocks noGrp="1"/>
          </p:cNvSpPr>
          <p:nvPr>
            <p:ph type="body" idx="1"/>
          </p:nvPr>
        </p:nvSpPr>
        <p:spPr bwMode="auto">
          <a:xfrm>
            <a:off x="457200" y="1358900"/>
            <a:ext cx="7569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1030" name="Image 8" descr="logo Digiplug transparent.png"/>
          <p:cNvPicPr>
            <a:picLocks noChangeAspect="1"/>
          </p:cNvPicPr>
          <p:nvPr/>
        </p:nvPicPr>
        <p:blipFill>
          <a:blip r:embed="rId10"/>
          <a:srcRect/>
          <a:stretch>
            <a:fillRect/>
          </a:stretch>
        </p:blipFill>
        <p:spPr bwMode="auto">
          <a:xfrm>
            <a:off x="8001000" y="6456363"/>
            <a:ext cx="1016000" cy="304800"/>
          </a:xfrm>
          <a:prstGeom prst="rect">
            <a:avLst/>
          </a:prstGeom>
          <a:noFill/>
          <a:ln w="9525">
            <a:noFill/>
            <a:miter lim="800000"/>
            <a:headEnd/>
            <a:tailEnd/>
          </a:ln>
        </p:spPr>
      </p:pic>
      <p:sp>
        <p:nvSpPr>
          <p:cNvPr id="1033" name="Rectangle 9"/>
          <p:cNvSpPr>
            <a:spLocks noGrp="1" noChangeArrowheads="1"/>
          </p:cNvSpPr>
          <p:nvPr>
            <p:ph type="sldNum" sz="quarter" idx="4"/>
          </p:nvPr>
        </p:nvSpPr>
        <p:spPr bwMode="auto">
          <a:xfrm>
            <a:off x="3105150" y="64928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chemeClr val="bg2"/>
                </a:solidFill>
                <a:latin typeface="Myriad Pro" pitchFamily="34" charset="0"/>
              </a:defRPr>
            </a:lvl1pPr>
          </a:lstStyle>
          <a:p>
            <a:fld id="{3724828D-CE52-496E-88DB-6CF1A4986C7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4" r:id="rId6"/>
  </p:sldLayoutIdLst>
  <p:hf hdr="0" ftr="0" dt="0"/>
  <p:txStyles>
    <p:titleStyle>
      <a:lvl1pPr algn="l" defTabSz="457200" rtl="0" eaLnBrk="1" fontAlgn="base" hangingPunct="1">
        <a:spcBef>
          <a:spcPct val="0"/>
        </a:spcBef>
        <a:spcAft>
          <a:spcPct val="0"/>
        </a:spcAft>
        <a:defRPr sz="2400" kern="1200">
          <a:solidFill>
            <a:schemeClr val="bg1"/>
          </a:solidFill>
          <a:latin typeface="+mj-lt"/>
          <a:ea typeface="+mj-ea"/>
          <a:cs typeface="+mj-cs"/>
        </a:defRPr>
      </a:lvl1pPr>
      <a:lvl2pPr algn="l" defTabSz="457200" rtl="0" eaLnBrk="1" fontAlgn="base" hangingPunct="1">
        <a:spcBef>
          <a:spcPct val="0"/>
        </a:spcBef>
        <a:spcAft>
          <a:spcPct val="0"/>
        </a:spcAft>
        <a:defRPr sz="2400">
          <a:solidFill>
            <a:schemeClr val="bg1"/>
          </a:solidFill>
          <a:latin typeface="Myriad Pro" pitchFamily="103" charset="0"/>
          <a:ea typeface="ヒラギノ角ゴ Pro W3" pitchFamily="103" charset="-128"/>
          <a:cs typeface="ヒラギノ角ゴ Pro W3" pitchFamily="103" charset="-128"/>
        </a:defRPr>
      </a:lvl2pPr>
      <a:lvl3pPr algn="l" defTabSz="457200" rtl="0" eaLnBrk="1" fontAlgn="base" hangingPunct="1">
        <a:spcBef>
          <a:spcPct val="0"/>
        </a:spcBef>
        <a:spcAft>
          <a:spcPct val="0"/>
        </a:spcAft>
        <a:defRPr sz="2400">
          <a:solidFill>
            <a:schemeClr val="bg1"/>
          </a:solidFill>
          <a:latin typeface="Myriad Pro" pitchFamily="103" charset="0"/>
          <a:ea typeface="ヒラギノ角ゴ Pro W3" pitchFamily="103" charset="-128"/>
          <a:cs typeface="ヒラギノ角ゴ Pro W3" pitchFamily="103" charset="-128"/>
        </a:defRPr>
      </a:lvl3pPr>
      <a:lvl4pPr algn="l" defTabSz="457200" rtl="0" eaLnBrk="1" fontAlgn="base" hangingPunct="1">
        <a:spcBef>
          <a:spcPct val="0"/>
        </a:spcBef>
        <a:spcAft>
          <a:spcPct val="0"/>
        </a:spcAft>
        <a:defRPr sz="2400">
          <a:solidFill>
            <a:schemeClr val="bg1"/>
          </a:solidFill>
          <a:latin typeface="Myriad Pro" pitchFamily="103" charset="0"/>
          <a:ea typeface="ヒラギノ角ゴ Pro W3" pitchFamily="103" charset="-128"/>
          <a:cs typeface="ヒラギノ角ゴ Pro W3" pitchFamily="103" charset="-128"/>
        </a:defRPr>
      </a:lvl4pPr>
      <a:lvl5pPr algn="l" defTabSz="457200" rtl="0" eaLnBrk="1" fontAlgn="base" hangingPunct="1">
        <a:spcBef>
          <a:spcPct val="0"/>
        </a:spcBef>
        <a:spcAft>
          <a:spcPct val="0"/>
        </a:spcAft>
        <a:defRPr sz="2400">
          <a:solidFill>
            <a:schemeClr val="bg1"/>
          </a:solidFill>
          <a:latin typeface="Myriad Pro" pitchFamily="103" charset="0"/>
          <a:ea typeface="ヒラギノ角ゴ Pro W3" pitchFamily="103" charset="-128"/>
          <a:cs typeface="ヒラギノ角ゴ Pro W3" pitchFamily="103" charset="-128"/>
        </a:defRPr>
      </a:lvl5pPr>
      <a:lvl6pPr marL="457200" algn="l" defTabSz="457200" rtl="0" eaLnBrk="1" fontAlgn="base" hangingPunct="1">
        <a:spcBef>
          <a:spcPct val="0"/>
        </a:spcBef>
        <a:spcAft>
          <a:spcPct val="0"/>
        </a:spcAft>
        <a:defRPr sz="2400" b="1">
          <a:solidFill>
            <a:schemeClr val="tx1"/>
          </a:solidFill>
          <a:latin typeface="Myriad Pro" pitchFamily="103" charset="0"/>
          <a:ea typeface="ヒラギノ角ゴ Pro W3" pitchFamily="103" charset="-128"/>
          <a:cs typeface="ヒラギノ角ゴ Pro W3" pitchFamily="103" charset="-128"/>
        </a:defRPr>
      </a:lvl6pPr>
      <a:lvl7pPr marL="914400" algn="l" defTabSz="457200" rtl="0" eaLnBrk="1" fontAlgn="base" hangingPunct="1">
        <a:spcBef>
          <a:spcPct val="0"/>
        </a:spcBef>
        <a:spcAft>
          <a:spcPct val="0"/>
        </a:spcAft>
        <a:defRPr sz="2400" b="1">
          <a:solidFill>
            <a:schemeClr val="tx1"/>
          </a:solidFill>
          <a:latin typeface="Myriad Pro" pitchFamily="103" charset="0"/>
          <a:ea typeface="ヒラギノ角ゴ Pro W3" pitchFamily="103" charset="-128"/>
          <a:cs typeface="ヒラギノ角ゴ Pro W3" pitchFamily="103" charset="-128"/>
        </a:defRPr>
      </a:lvl7pPr>
      <a:lvl8pPr marL="1371600" algn="l" defTabSz="457200" rtl="0" eaLnBrk="1" fontAlgn="base" hangingPunct="1">
        <a:spcBef>
          <a:spcPct val="0"/>
        </a:spcBef>
        <a:spcAft>
          <a:spcPct val="0"/>
        </a:spcAft>
        <a:defRPr sz="2400" b="1">
          <a:solidFill>
            <a:schemeClr val="tx1"/>
          </a:solidFill>
          <a:latin typeface="Myriad Pro" pitchFamily="103" charset="0"/>
          <a:ea typeface="ヒラギノ角ゴ Pro W3" pitchFamily="103" charset="-128"/>
          <a:cs typeface="ヒラギノ角ゴ Pro W3" pitchFamily="103" charset="-128"/>
        </a:defRPr>
      </a:lvl8pPr>
      <a:lvl9pPr marL="1828800" algn="l" defTabSz="457200" rtl="0" eaLnBrk="1" fontAlgn="base" hangingPunct="1">
        <a:spcBef>
          <a:spcPct val="0"/>
        </a:spcBef>
        <a:spcAft>
          <a:spcPct val="0"/>
        </a:spcAft>
        <a:defRPr sz="2400" b="1">
          <a:solidFill>
            <a:schemeClr val="tx1"/>
          </a:solidFill>
          <a:latin typeface="Myriad Pro" pitchFamily="103" charset="0"/>
          <a:ea typeface="ヒラギノ角ゴ Pro W3" pitchFamily="103" charset="-128"/>
          <a:cs typeface="ヒラギノ角ゴ Pro W3" pitchFamily="103" charset="-128"/>
        </a:defRPr>
      </a:lvl9pPr>
    </p:titleStyle>
    <p:bodyStyle>
      <a:lvl1pPr marL="266700" indent="-266700" algn="l" defTabSz="457200" rtl="0" eaLnBrk="1" fontAlgn="base" hangingPunct="1">
        <a:spcBef>
          <a:spcPts val="1000"/>
        </a:spcBef>
        <a:spcAft>
          <a:spcPct val="0"/>
        </a:spcAft>
        <a:buSzPct val="100000"/>
        <a:buBlip>
          <a:blip r:embed="rId11"/>
        </a:buBlip>
        <a:defRPr sz="2000" kern="1200">
          <a:solidFill>
            <a:schemeClr val="tx2"/>
          </a:solidFill>
          <a:latin typeface="+mn-lt"/>
          <a:ea typeface="+mn-ea"/>
          <a:cs typeface="+mn-cs"/>
        </a:defRPr>
      </a:lvl1pPr>
      <a:lvl2pPr marL="622300" indent="-165100" algn="l" defTabSz="457200" rtl="0" eaLnBrk="1" fontAlgn="base" hangingPunct="1">
        <a:spcBef>
          <a:spcPts val="400"/>
        </a:spcBef>
        <a:spcAft>
          <a:spcPct val="0"/>
        </a:spcAft>
        <a:buClr>
          <a:schemeClr val="tx2"/>
        </a:buClr>
        <a:buSzPct val="100000"/>
        <a:buFont typeface="Wingdings" pitchFamily="2" charset="2"/>
        <a:buChar char="§"/>
        <a:defRPr sz="1600" kern="1200">
          <a:solidFill>
            <a:schemeClr val="tx2"/>
          </a:solidFill>
          <a:latin typeface="+mn-lt"/>
          <a:ea typeface="+mn-ea"/>
          <a:cs typeface="+mn-cs"/>
        </a:defRPr>
      </a:lvl2pPr>
      <a:lvl3pPr marL="1163638" indent="-171450" algn="l" defTabSz="457200" rtl="0" eaLnBrk="1" fontAlgn="base" hangingPunct="1">
        <a:spcBef>
          <a:spcPts val="100"/>
        </a:spcBef>
        <a:spcAft>
          <a:spcPts val="400"/>
        </a:spcAft>
        <a:buClr>
          <a:schemeClr val="tx2"/>
        </a:buClr>
        <a:buFont typeface="Arial" pitchFamily="34" charset="0"/>
        <a:buChar char="•"/>
        <a:defRPr sz="1400" kern="1200">
          <a:solidFill>
            <a:schemeClr val="tx2"/>
          </a:solidFill>
          <a:latin typeface="+mn-lt"/>
          <a:ea typeface="+mn-ea"/>
          <a:cs typeface="+mn-cs"/>
        </a:defRPr>
      </a:lvl3pPr>
      <a:lvl4pPr marL="1600200" indent="-228600" algn="l" defTabSz="457200" rtl="0" eaLnBrk="1" fontAlgn="base" hangingPunct="1">
        <a:spcBef>
          <a:spcPct val="0"/>
        </a:spcBef>
        <a:spcAft>
          <a:spcPts val="400"/>
        </a:spcAft>
        <a:buFont typeface="Arial" pitchFamily="34" charset="0"/>
        <a:buChar char="–"/>
        <a:defRPr sz="1200" kern="1200">
          <a:solidFill>
            <a:schemeClr val="tx2"/>
          </a:solidFill>
          <a:latin typeface="+mn-lt"/>
          <a:ea typeface="+mn-ea"/>
          <a:cs typeface="+mn-cs"/>
        </a:defRPr>
      </a:lvl4pPr>
      <a:lvl5pPr marL="1968500" indent="-139700" algn="l" defTabSz="457200" rtl="0" eaLnBrk="1" fontAlgn="base" hangingPunct="1">
        <a:spcBef>
          <a:spcPct val="0"/>
        </a:spcBef>
        <a:spcAft>
          <a:spcPts val="400"/>
        </a:spcAft>
        <a:buClr>
          <a:schemeClr val="tx2"/>
        </a:buClr>
        <a:buFont typeface="Lucida Grande"/>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8.jpe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p:cNvSpPr>
          <p:nvPr>
            <p:ph type="ctrTitle"/>
          </p:nvPr>
        </p:nvSpPr>
        <p:spPr/>
        <p:txBody>
          <a:bodyPr/>
          <a:lstStyle/>
          <a:p>
            <a:r>
              <a:rPr lang="fr-FR" noProof="1" smtClean="0"/>
              <a:t> Head First in Distribution</a:t>
            </a:r>
            <a:endParaRPr lang="fr-FR" dirty="0"/>
          </a:p>
        </p:txBody>
      </p:sp>
      <p:sp>
        <p:nvSpPr>
          <p:cNvPr id="5126" name="Rectangle 6"/>
          <p:cNvSpPr>
            <a:spLocks noGrp="1"/>
          </p:cNvSpPr>
          <p:nvPr>
            <p:ph type="subTitle" idx="1"/>
          </p:nvPr>
        </p:nvSpPr>
        <p:spPr/>
        <p:txBody>
          <a:bodyPr/>
          <a:lstStyle/>
          <a:p>
            <a:r>
              <a:rPr lang="fr-FR" noProof="1" smtClean="0"/>
              <a:t>Pierre Bar</a:t>
            </a:r>
          </a:p>
          <a:p>
            <a:r>
              <a:rPr lang="fr-FR" noProof="1" smtClean="0"/>
              <a:t>07/10/2010</a:t>
            </a:r>
            <a:endParaRPr lang="fr-F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Order</a:t>
            </a:r>
            <a:r>
              <a:rPr lang="fr-FR" dirty="0" smtClean="0"/>
              <a:t> messages </a:t>
            </a:r>
            <a:r>
              <a:rPr lang="fr-FR" dirty="0" err="1" smtClean="0"/>
              <a:t>processing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10</a:t>
            </a:fld>
            <a:endParaRPr lang="en-US"/>
          </a:p>
        </p:txBody>
      </p:sp>
      <p:graphicFrame>
        <p:nvGraphicFramePr>
          <p:cNvPr id="5" name="Table 4"/>
          <p:cNvGraphicFramePr>
            <a:graphicFrameLocks noGrp="1"/>
          </p:cNvGraphicFramePr>
          <p:nvPr/>
        </p:nvGraphicFramePr>
        <p:xfrm>
          <a:off x="457200" y="2091355"/>
          <a:ext cx="2731168" cy="2625025"/>
        </p:xfrm>
        <a:graphic>
          <a:graphicData uri="http://schemas.openxmlformats.org/drawingml/2006/table">
            <a:tbl>
              <a:tblPr firstRow="1" bandRow="1">
                <a:tableStyleId>{5C22544A-7EE6-4342-B048-85BDC9FD1C3A}</a:tableStyleId>
              </a:tblPr>
              <a:tblGrid>
                <a:gridCol w="1329006"/>
                <a:gridCol w="1402162"/>
              </a:tblGrid>
              <a:tr h="0">
                <a:tc gridSpan="2">
                  <a:txBody>
                    <a:bodyPr/>
                    <a:lstStyle/>
                    <a:p>
                      <a:pPr algn="ctr"/>
                      <a:r>
                        <a:rPr lang="fr-FR" dirty="0" smtClean="0"/>
                        <a:t>OPM Messages</a:t>
                      </a:r>
                      <a:endParaRPr lang="fr-FR" dirty="0"/>
                    </a:p>
                  </a:txBody>
                  <a:tcPr/>
                </a:tc>
                <a:tc hMerge="1">
                  <a:txBody>
                    <a:bodyPr/>
                    <a:lstStyle/>
                    <a:p>
                      <a:endParaRPr lang="fr-FR" dirty="0"/>
                    </a:p>
                  </a:txBody>
                  <a:tcPr/>
                </a:tc>
              </a:tr>
              <a:tr h="451853">
                <a:tc>
                  <a:txBody>
                    <a:bodyPr/>
                    <a:lstStyle/>
                    <a:p>
                      <a:r>
                        <a:rPr lang="fr-FR" dirty="0" smtClean="0"/>
                        <a:t>UPC1</a:t>
                      </a:r>
                      <a:endParaRPr lang="fr-FR" dirty="0"/>
                    </a:p>
                  </a:txBody>
                  <a:tcPr/>
                </a:tc>
                <a:tc>
                  <a:txBody>
                    <a:bodyPr/>
                    <a:lstStyle/>
                    <a:p>
                      <a:r>
                        <a:rPr lang="fr-FR" dirty="0" err="1" smtClean="0"/>
                        <a:t>metadata</a:t>
                      </a:r>
                      <a:endParaRPr lang="fr-FR" dirty="0"/>
                    </a:p>
                  </a:txBody>
                  <a:tcPr/>
                </a:tc>
              </a:tr>
              <a:tr h="451853">
                <a:tc>
                  <a:txBody>
                    <a:bodyPr/>
                    <a:lstStyle/>
                    <a:p>
                      <a:r>
                        <a:rPr lang="fr-FR" dirty="0" smtClean="0"/>
                        <a:t>UPC2</a:t>
                      </a:r>
                      <a:endParaRPr lang="fr-FR" dirty="0"/>
                    </a:p>
                  </a:txBody>
                  <a:tcPr/>
                </a:tc>
                <a:tc>
                  <a:txBody>
                    <a:bodyPr/>
                    <a:lstStyle/>
                    <a:p>
                      <a:r>
                        <a:rPr lang="fr-FR" dirty="0" smtClean="0"/>
                        <a:t>right</a:t>
                      </a:r>
                      <a:endParaRPr lang="fr-FR" dirty="0"/>
                    </a:p>
                  </a:txBody>
                  <a:tcPr/>
                </a:tc>
              </a:tr>
              <a:tr h="451853">
                <a:tc>
                  <a:txBody>
                    <a:bodyPr/>
                    <a:lstStyle/>
                    <a:p>
                      <a:r>
                        <a:rPr lang="fr-FR" dirty="0" smtClean="0"/>
                        <a:t>BP1</a:t>
                      </a:r>
                      <a:endParaRPr lang="fr-FR" dirty="0"/>
                    </a:p>
                  </a:txBody>
                  <a:tcPr/>
                </a:tc>
                <a:tc>
                  <a:txBody>
                    <a:bodyPr/>
                    <a:lstStyle/>
                    <a:p>
                      <a:r>
                        <a:rPr lang="fr-FR" dirty="0" err="1" smtClean="0"/>
                        <a:t>conf</a:t>
                      </a:r>
                      <a:endParaRPr lang="fr-FR" dirty="0"/>
                    </a:p>
                  </a:txBody>
                  <a:tcPr/>
                </a:tc>
              </a:tr>
              <a:tr h="451853">
                <a:tc>
                  <a:txBody>
                    <a:bodyPr/>
                    <a:lstStyle/>
                    <a:p>
                      <a:r>
                        <a:rPr lang="fr-FR" dirty="0" smtClean="0"/>
                        <a:t>UPC3/BP2</a:t>
                      </a:r>
                      <a:endParaRPr lang="fr-FR" dirty="0"/>
                    </a:p>
                  </a:txBody>
                  <a:tcPr/>
                </a:tc>
                <a:tc>
                  <a:txBody>
                    <a:bodyPr/>
                    <a:lstStyle/>
                    <a:p>
                      <a:r>
                        <a:rPr lang="fr-FR" dirty="0" err="1" smtClean="0"/>
                        <a:t>price</a:t>
                      </a:r>
                      <a:endParaRPr lang="fr-FR" dirty="0"/>
                    </a:p>
                  </a:txBody>
                  <a:tcPr/>
                </a:tc>
              </a:tr>
              <a:tr h="451853">
                <a:tc>
                  <a:txBody>
                    <a:bodyPr/>
                    <a:lstStyle/>
                    <a:p>
                      <a:endParaRPr lang="fr-FR" dirty="0"/>
                    </a:p>
                  </a:txBody>
                  <a:tcPr/>
                </a:tc>
                <a:tc>
                  <a:txBody>
                    <a:bodyPr/>
                    <a:lstStyle/>
                    <a:p>
                      <a:endParaRPr lang="fr-FR" dirty="0"/>
                    </a:p>
                  </a:txBody>
                  <a:tcPr/>
                </a:tc>
              </a:tr>
            </a:tbl>
          </a:graphicData>
        </a:graphic>
      </p:graphicFrame>
      <p:sp>
        <p:nvSpPr>
          <p:cNvPr id="6" name="Folded Corner 5"/>
          <p:cNvSpPr/>
          <p:nvPr/>
        </p:nvSpPr>
        <p:spPr>
          <a:xfrm>
            <a:off x="6569242" y="1215189"/>
            <a:ext cx="1203157"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INSERTION</a:t>
            </a:r>
            <a:endParaRPr lang="fr-FR" sz="1100" b="1" dirty="0">
              <a:solidFill>
                <a:schemeClr val="tx2"/>
              </a:solidFill>
              <a:ea typeface="Arial" pitchFamily="-106" charset="0"/>
            </a:endParaRPr>
          </a:p>
        </p:txBody>
      </p:sp>
      <p:sp>
        <p:nvSpPr>
          <p:cNvPr id="8" name="Folded Corner 7"/>
          <p:cNvSpPr/>
          <p:nvPr/>
        </p:nvSpPr>
        <p:spPr>
          <a:xfrm>
            <a:off x="6601325" y="3052011"/>
            <a:ext cx="1183106" cy="1495926"/>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Order2</a:t>
            </a:r>
          </a:p>
          <a:p>
            <a:pPr algn="ctr"/>
            <a:r>
              <a:rPr lang="fr-FR" sz="1100" b="1" dirty="0" smtClean="0">
                <a:solidFill>
                  <a:schemeClr val="tx2"/>
                </a:solidFill>
                <a:ea typeface="Arial" pitchFamily="-106" charset="0"/>
              </a:rPr>
              <a:t>BP2</a:t>
            </a:r>
          </a:p>
          <a:p>
            <a:pPr algn="ctr"/>
            <a:r>
              <a:rPr lang="fr-FR" sz="1100" b="1" dirty="0" smtClean="0">
                <a:solidFill>
                  <a:schemeClr val="tx2"/>
                </a:solidFill>
                <a:ea typeface="Arial" pitchFamily="-106" charset="0"/>
              </a:rPr>
              <a:t>UPC1</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endParaRPr lang="fr-FR" sz="1100" b="1" dirty="0">
              <a:solidFill>
                <a:schemeClr val="tx2"/>
              </a:solidFill>
              <a:ea typeface="Arial" pitchFamily="-106" charset="0"/>
            </a:endParaRPr>
          </a:p>
        </p:txBody>
      </p:sp>
      <p:sp>
        <p:nvSpPr>
          <p:cNvPr id="9" name="Folded Corner 8"/>
          <p:cNvSpPr/>
          <p:nvPr/>
        </p:nvSpPr>
        <p:spPr>
          <a:xfrm>
            <a:off x="6561220" y="4828675"/>
            <a:ext cx="1183106" cy="1495926"/>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Order3</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UPC3,UPC4,UPC5,UPC6,…</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BPCONF UPDATE</a:t>
            </a:r>
            <a:endParaRPr lang="fr-FR" sz="1100" b="1" dirty="0">
              <a:solidFill>
                <a:schemeClr val="tx2"/>
              </a:solidFill>
              <a:ea typeface="Arial" pitchFamily="-106" charset="0"/>
            </a:endParaRPr>
          </a:p>
        </p:txBody>
      </p:sp>
      <p:sp>
        <p:nvSpPr>
          <p:cNvPr id="10" name="Striped Right Arrow 9"/>
          <p:cNvSpPr/>
          <p:nvPr/>
        </p:nvSpPr>
        <p:spPr>
          <a:xfrm>
            <a:off x="5161547" y="2490537"/>
            <a:ext cx="978408" cy="1876926"/>
          </a:xfrm>
          <a:prstGeom prst="striped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1" name="TextBox 10"/>
          <p:cNvSpPr txBox="1"/>
          <p:nvPr/>
        </p:nvSpPr>
        <p:spPr>
          <a:xfrm>
            <a:off x="2468391" y="3501190"/>
            <a:ext cx="3044424" cy="1200329"/>
          </a:xfrm>
          <a:prstGeom prst="rect">
            <a:avLst/>
          </a:prstGeom>
          <a:noFill/>
        </p:spPr>
        <p:txBody>
          <a:bodyPr wrap="square" rtlCol="0">
            <a:spAutoFit/>
          </a:bodyPr>
          <a:lstStyle/>
          <a:p>
            <a:r>
              <a:rPr lang="fr-FR" dirty="0" err="1" smtClean="0"/>
              <a:t>Order</a:t>
            </a:r>
            <a:r>
              <a:rPr lang="fr-FR" dirty="0" smtClean="0"/>
              <a:t> </a:t>
            </a:r>
          </a:p>
          <a:p>
            <a:r>
              <a:rPr lang="fr-FR" dirty="0" err="1" smtClean="0"/>
              <a:t>Process</a:t>
            </a:r>
            <a:r>
              <a:rPr lang="fr-FR" dirty="0" smtClean="0"/>
              <a:t> </a:t>
            </a:r>
          </a:p>
          <a:p>
            <a:r>
              <a:rPr lang="fr-FR" dirty="0" smtClean="0"/>
              <a:t>Message </a:t>
            </a:r>
          </a:p>
          <a:p>
            <a:r>
              <a:rPr lang="fr-FR" dirty="0" smtClean="0"/>
              <a:t>job</a:t>
            </a:r>
            <a:endParaRPr lang="fr-FR" dirty="0"/>
          </a:p>
        </p:txBody>
      </p:sp>
      <p:sp>
        <p:nvSpPr>
          <p:cNvPr id="12" name="Curved Left Arrow 11"/>
          <p:cNvSpPr/>
          <p:nvPr/>
        </p:nvSpPr>
        <p:spPr>
          <a:xfrm>
            <a:off x="4006515" y="2983831"/>
            <a:ext cx="348917" cy="505326"/>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3" name="Curved Left Arrow 12"/>
          <p:cNvSpPr/>
          <p:nvPr/>
        </p:nvSpPr>
        <p:spPr>
          <a:xfrm rot="10800000">
            <a:off x="3585411" y="2935705"/>
            <a:ext cx="336884" cy="530292"/>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6">
                                            <p:bg/>
                                          </p:spTgt>
                                        </p:tgtEl>
                                        <p:attrNameLst>
                                          <p:attrName>style.visibility</p:attrName>
                                        </p:attrNameLst>
                                      </p:cBhvr>
                                      <p:to>
                                        <p:strVal val="visible"/>
                                      </p:to>
                                    </p:set>
                                    <p:animEffect transition="in" filter="fade">
                                      <p:cBhvr>
                                        <p:cTn id="31" dur="1000"/>
                                        <p:tgtEl>
                                          <p:spTgt spid="6">
                                            <p:bg/>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1000"/>
                                        <p:tgtEl>
                                          <p:spTgt spid="6">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10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1000"/>
                                        <p:tgtEl>
                                          <p:spTgt spid="6">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Effect transition="in" filter="fade">
                                      <p:cBhvr>
                                        <p:cTn id="43" dur="1000"/>
                                        <p:tgtEl>
                                          <p:spTgt spid="6">
                                            <p:txEl>
                                              <p:pRg st="4" end="4"/>
                                            </p:txEl>
                                          </p:spTgt>
                                        </p:tgtEl>
                                      </p:cBhvr>
                                    </p:animEffect>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1000"/>
                                        <p:tgtEl>
                                          <p:spTgt spid="8">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xEl>
                                              <p:pRg st="0" end="0"/>
                                            </p:txEl>
                                          </p:spTgt>
                                        </p:tgtEl>
                                        <p:attrNameLst>
                                          <p:attrName>style.visibility</p:attrName>
                                        </p:attrNameLst>
                                      </p:cBhvr>
                                      <p:to>
                                        <p:strVal val="visible"/>
                                      </p:to>
                                    </p:set>
                                    <p:animEffect transition="in" filter="fade">
                                      <p:cBhvr>
                                        <p:cTn id="50" dur="1000"/>
                                        <p:tgtEl>
                                          <p:spTgt spid="8">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animEffect transition="in" filter="fade">
                                      <p:cBhvr>
                                        <p:cTn id="53" dur="1000"/>
                                        <p:tgtEl>
                                          <p:spTgt spid="8">
                                            <p:txEl>
                                              <p:pRg st="1" end="1"/>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xEl>
                                              <p:pRg st="2" end="2"/>
                                            </p:txEl>
                                          </p:spTgt>
                                        </p:tgtEl>
                                        <p:attrNameLst>
                                          <p:attrName>style.visibility</p:attrName>
                                        </p:attrNameLst>
                                      </p:cBhvr>
                                      <p:to>
                                        <p:strVal val="visible"/>
                                      </p:to>
                                    </p:set>
                                    <p:animEffect transition="in" filter="fade">
                                      <p:cBhvr>
                                        <p:cTn id="56" dur="1000"/>
                                        <p:tgtEl>
                                          <p:spTgt spid="8">
                                            <p:txEl>
                                              <p:pRg st="2" end="2"/>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animEffect transition="in" filter="fade">
                                      <p:cBhvr>
                                        <p:cTn id="59" dur="1000"/>
                                        <p:tgtEl>
                                          <p:spTgt spid="8">
                                            <p:txEl>
                                              <p:pRg st="4" end="4"/>
                                            </p:txEl>
                                          </p:spTgt>
                                        </p:tgtEl>
                                      </p:cBhvr>
                                    </p:animEffect>
                                  </p:childTnLst>
                                </p:cTn>
                              </p:par>
                            </p:childTnLst>
                          </p:cTn>
                        </p:par>
                        <p:par>
                          <p:cTn id="60" fill="hold">
                            <p:stCondLst>
                              <p:cond delay="3000"/>
                            </p:stCondLst>
                            <p:childTnLst>
                              <p:par>
                                <p:cTn id="61" presetID="10" presetClass="entr" presetSubtype="0" fill="hold" grpId="0" nodeType="afterEffect">
                                  <p:stCondLst>
                                    <p:cond delay="0"/>
                                  </p:stCondLst>
                                  <p:childTnLst>
                                    <p:set>
                                      <p:cBhvr>
                                        <p:cTn id="62" dur="1" fill="hold">
                                          <p:stCondLst>
                                            <p:cond delay="0"/>
                                          </p:stCondLst>
                                        </p:cTn>
                                        <p:tgtEl>
                                          <p:spTgt spid="9">
                                            <p:bg/>
                                          </p:spTgt>
                                        </p:tgtEl>
                                        <p:attrNameLst>
                                          <p:attrName>style.visibility</p:attrName>
                                        </p:attrNameLst>
                                      </p:cBhvr>
                                      <p:to>
                                        <p:strVal val="visible"/>
                                      </p:to>
                                    </p:set>
                                    <p:animEffect transition="in" filter="fade">
                                      <p:cBhvr>
                                        <p:cTn id="63" dur="1000"/>
                                        <p:tgtEl>
                                          <p:spTgt spid="9">
                                            <p:bg/>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fade">
                                      <p:cBhvr>
                                        <p:cTn id="66" dur="1000"/>
                                        <p:tgtEl>
                                          <p:spTgt spid="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animEffect transition="in" filter="fade">
                                      <p:cBhvr>
                                        <p:cTn id="69" dur="1000"/>
                                        <p:tgtEl>
                                          <p:spTgt spid="9">
                                            <p:txEl>
                                              <p:pRg st="1" end="1"/>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
                                            <p:txEl>
                                              <p:pRg st="2" end="2"/>
                                            </p:txEl>
                                          </p:spTgt>
                                        </p:tgtEl>
                                        <p:attrNameLst>
                                          <p:attrName>style.visibility</p:attrName>
                                        </p:attrNameLst>
                                      </p:cBhvr>
                                      <p:to>
                                        <p:strVal val="visible"/>
                                      </p:to>
                                    </p:set>
                                    <p:animEffect transition="in" filter="fade">
                                      <p:cBhvr>
                                        <p:cTn id="72" dur="1000"/>
                                        <p:tgtEl>
                                          <p:spTgt spid="9">
                                            <p:txEl>
                                              <p:pRg st="2" end="2"/>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
                                            <p:txEl>
                                              <p:pRg st="4" end="4"/>
                                            </p:txEl>
                                          </p:spTgt>
                                        </p:tgtEl>
                                        <p:attrNameLst>
                                          <p:attrName>style.visibility</p:attrName>
                                        </p:attrNameLst>
                                      </p:cBhvr>
                                      <p:to>
                                        <p:strVal val="visible"/>
                                      </p:to>
                                    </p:set>
                                    <p:animEffect transition="in" filter="fade">
                                      <p:cBhvr>
                                        <p:cTn id="75" dur="10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8" grpId="0" build="allAtOnce" animBg="1"/>
      <p:bldP spid="9" grpId="0" build="allAtOnce" animBg="1"/>
      <p:bldP spid="10" grpId="0" animBg="1"/>
      <p:bldP spid="11" grpId="0" uiExpand="1" build="allAtOnce"/>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Order</a:t>
            </a:r>
            <a:r>
              <a:rPr lang="fr-FR" dirty="0" smtClean="0"/>
              <a:t> messages </a:t>
            </a:r>
            <a:r>
              <a:rPr lang="fr-FR" dirty="0" err="1" smtClean="0"/>
              <a:t>processing</a:t>
            </a:r>
            <a:endParaRPr lang="fr-FR" dirty="0"/>
          </a:p>
        </p:txBody>
      </p:sp>
      <p:sp>
        <p:nvSpPr>
          <p:cNvPr id="3" name="Content Placeholder 2"/>
          <p:cNvSpPr>
            <a:spLocks noGrp="1"/>
          </p:cNvSpPr>
          <p:nvPr>
            <p:ph idx="1"/>
          </p:nvPr>
        </p:nvSpPr>
        <p:spPr/>
        <p:txBody>
          <a:bodyPr/>
          <a:lstStyle/>
          <a:p>
            <a:r>
              <a:rPr lang="en-US" dirty="0" smtClean="0"/>
              <a:t>Frequently, the Order Process Message job is triggered.</a:t>
            </a:r>
          </a:p>
          <a:p>
            <a:r>
              <a:rPr lang="en-US" dirty="0" smtClean="0"/>
              <a:t>It analyses and processes the event posted by the referential components</a:t>
            </a:r>
          </a:p>
          <a:p>
            <a:r>
              <a:rPr lang="en-US" dirty="0" smtClean="0"/>
              <a:t>For a metadata update or a right update :</a:t>
            </a:r>
          </a:p>
          <a:p>
            <a:pPr lvl="1"/>
            <a:r>
              <a:rPr lang="en-US" dirty="0" smtClean="0"/>
              <a:t>Do some BPs have already the product in their catalog ?</a:t>
            </a:r>
          </a:p>
          <a:p>
            <a:pPr lvl="2"/>
            <a:r>
              <a:rPr lang="en-US" dirty="0" smtClean="0"/>
              <a:t>Yes </a:t>
            </a:r>
            <a:r>
              <a:rPr lang="en-US" dirty="0" smtClean="0">
                <a:sym typeface="Wingdings" pitchFamily="2" charset="2"/>
              </a:rPr>
              <a:t> one update order per BP</a:t>
            </a:r>
          </a:p>
          <a:p>
            <a:pPr lvl="2"/>
            <a:r>
              <a:rPr lang="en-US" dirty="0" smtClean="0">
                <a:sym typeface="Wingdings" pitchFamily="2" charset="2"/>
              </a:rPr>
              <a:t>Do some BPs have not the product in their catalog and have the right to have it ?</a:t>
            </a:r>
          </a:p>
          <a:p>
            <a:pPr lvl="3"/>
            <a:r>
              <a:rPr lang="en-US" dirty="0" smtClean="0">
                <a:sym typeface="Wingdings" pitchFamily="2" charset="2"/>
              </a:rPr>
              <a:t>Yes  one insertion auto order per BP</a:t>
            </a:r>
          </a:p>
          <a:p>
            <a:r>
              <a:rPr lang="en-US" dirty="0" smtClean="0">
                <a:sym typeface="Wingdings" pitchFamily="2" charset="2"/>
              </a:rPr>
              <a:t>For BP conf update :</a:t>
            </a:r>
          </a:p>
          <a:p>
            <a:pPr lvl="1"/>
            <a:r>
              <a:rPr lang="en-US" dirty="0" smtClean="0">
                <a:sym typeface="Wingdings" pitchFamily="2" charset="2"/>
              </a:rPr>
              <a:t>Several update orders (with 1 000 products in each one) are created for all the products already in the BP catalog</a:t>
            </a:r>
          </a:p>
          <a:p>
            <a:r>
              <a:rPr lang="en-US" dirty="0" smtClean="0">
                <a:sym typeface="Wingdings" pitchFamily="2" charset="2"/>
              </a:rPr>
              <a:t>For a pricing update :</a:t>
            </a:r>
          </a:p>
          <a:p>
            <a:pPr lvl="1"/>
            <a:r>
              <a:rPr lang="en-US" dirty="0" smtClean="0">
                <a:sym typeface="Wingdings" pitchFamily="2" charset="2"/>
              </a:rPr>
              <a:t>One update order is created</a:t>
            </a:r>
            <a:endParaRPr lang="en-US"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12</a:t>
            </a:fld>
            <a:endParaRPr lang="en-US"/>
          </a:p>
        </p:txBody>
      </p:sp>
      <p:graphicFrame>
        <p:nvGraphicFramePr>
          <p:cNvPr id="3" name="Diagram 2"/>
          <p:cNvGraphicFramePr/>
          <p:nvPr/>
        </p:nvGraphicFramePr>
        <p:xfrm>
          <a:off x="-475684" y="1134223"/>
          <a:ext cx="6281530" cy="3850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lded Corner 3"/>
          <p:cNvSpPr/>
          <p:nvPr/>
        </p:nvSpPr>
        <p:spPr>
          <a:xfrm>
            <a:off x="2113719" y="4618034"/>
            <a:ext cx="1183106" cy="1495926"/>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Order</a:t>
            </a:r>
            <a:endParaRPr lang="fr-FR" sz="1600" b="1" dirty="0" smtClean="0">
              <a:solidFill>
                <a:schemeClr val="tx2"/>
              </a:solidFill>
              <a:ea typeface="Arial" pitchFamily="-106" charset="0"/>
            </a:endParaRPr>
          </a:p>
          <a:p>
            <a:pPr algn="ctr"/>
            <a:r>
              <a:rPr lang="fr-FR" sz="1100" b="1" dirty="0" smtClean="0">
                <a:solidFill>
                  <a:schemeClr val="tx2"/>
                </a:solidFill>
                <a:ea typeface="Arial" pitchFamily="-106" charset="0"/>
              </a:rPr>
              <a:t>BP x</a:t>
            </a:r>
          </a:p>
          <a:p>
            <a:pPr algn="ctr"/>
            <a:r>
              <a:rPr lang="fr-FR" sz="1100" b="1" dirty="0" smtClean="0">
                <a:solidFill>
                  <a:schemeClr val="tx2"/>
                </a:solidFill>
                <a:ea typeface="Arial" pitchFamily="-106" charset="0"/>
              </a:rPr>
              <a:t>UPC y</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 </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V3</a:t>
            </a:r>
            <a:endParaRPr lang="fr-FR" sz="1100" b="1" dirty="0">
              <a:solidFill>
                <a:schemeClr val="tx2"/>
              </a:solidFill>
              <a:ea typeface="Arial" pitchFamily="-106" charset="0"/>
            </a:endParaRPr>
          </a:p>
        </p:txBody>
      </p:sp>
      <p:sp>
        <p:nvSpPr>
          <p:cNvPr id="5"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fr-FR" sz="2400" b="0" i="0" u="none" strike="noStrike" kern="1200" cap="none" spc="0" normalizeH="0" baseline="0" noProof="0" dirty="0" err="1" smtClean="0">
                <a:ln>
                  <a:noFill/>
                </a:ln>
                <a:solidFill>
                  <a:schemeClr val="bg1"/>
                </a:solidFill>
                <a:effectLst/>
                <a:uLnTx/>
                <a:uFillTx/>
                <a:latin typeface="+mj-lt"/>
                <a:ea typeface="+mj-ea"/>
                <a:cs typeface="+mj-cs"/>
              </a:rPr>
              <a:t>Order</a:t>
            </a:r>
            <a:r>
              <a:rPr kumimoji="0" lang="fr-FR" sz="2400" b="0" i="0" u="none" strike="noStrike" kern="1200" cap="none" spc="0" normalizeH="0" baseline="0" noProof="0" dirty="0" smtClean="0">
                <a:ln>
                  <a:noFill/>
                </a:ln>
                <a:solidFill>
                  <a:schemeClr val="bg1"/>
                </a:solidFill>
                <a:effectLst/>
                <a:uLnTx/>
                <a:uFillTx/>
                <a:latin typeface="+mj-lt"/>
                <a:ea typeface="+mj-ea"/>
                <a:cs typeface="+mj-cs"/>
              </a:rPr>
              <a:t> messages </a:t>
            </a:r>
            <a:r>
              <a:rPr kumimoji="0" lang="fr-FR" sz="2400" b="0" i="0" u="none" strike="noStrike" kern="1200" cap="none" spc="0" normalizeH="0" baseline="0" noProof="0" dirty="0" err="1" smtClean="0">
                <a:ln>
                  <a:noFill/>
                </a:ln>
                <a:solidFill>
                  <a:schemeClr val="bg1"/>
                </a:solidFill>
                <a:effectLst/>
                <a:uLnTx/>
                <a:uFillTx/>
                <a:latin typeface="+mj-lt"/>
                <a:ea typeface="+mj-ea"/>
                <a:cs typeface="+mj-cs"/>
              </a:rPr>
              <a:t>rationalization</a:t>
            </a: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pic>
        <p:nvPicPr>
          <p:cNvPr id="6" name="Picture 5" descr="poubelle.jpg"/>
          <p:cNvPicPr>
            <a:picLocks noChangeAspect="1"/>
          </p:cNvPicPr>
          <p:nvPr/>
        </p:nvPicPr>
        <p:blipFill>
          <a:blip r:embed="rId7"/>
          <a:stretch>
            <a:fillRect/>
          </a:stretch>
        </p:blipFill>
        <p:spPr>
          <a:xfrm>
            <a:off x="6835440" y="4412080"/>
            <a:ext cx="1200150" cy="1619250"/>
          </a:xfrm>
          <a:prstGeom prst="rect">
            <a:avLst/>
          </a:prstGeom>
        </p:spPr>
      </p:pic>
      <p:grpSp>
        <p:nvGrpSpPr>
          <p:cNvPr id="7" name="Group 6"/>
          <p:cNvGrpSpPr/>
          <p:nvPr/>
        </p:nvGrpSpPr>
        <p:grpSpPr>
          <a:xfrm>
            <a:off x="7459474" y="1684316"/>
            <a:ext cx="1083054" cy="1083054"/>
            <a:chOff x="3044493" y="243566"/>
            <a:chExt cx="1083054" cy="1083054"/>
          </a:xfrm>
          <a:scene3d>
            <a:camera prst="orthographicFront"/>
            <a:lightRig rig="flat" dir="t"/>
          </a:scene3d>
        </p:grpSpPr>
        <p:sp>
          <p:nvSpPr>
            <p:cNvPr id="8" name="Oval 7"/>
            <p:cNvSpPr/>
            <p:nvPr/>
          </p:nvSpPr>
          <p:spPr>
            <a:xfrm>
              <a:off x="3044493" y="243566"/>
              <a:ext cx="1083054" cy="1083054"/>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1">
                <a:shade val="80000"/>
                <a:hueOff val="571055"/>
                <a:satOff val="-18867"/>
                <a:lumOff val="34566"/>
                <a:alphaOff val="0"/>
              </a:schemeClr>
            </a:fillRef>
            <a:effectRef idx="2">
              <a:schemeClr val="accent1">
                <a:shade val="80000"/>
                <a:hueOff val="571055"/>
                <a:satOff val="-18867"/>
                <a:lumOff val="34566"/>
                <a:alphaOff val="0"/>
              </a:schemeClr>
            </a:effectRef>
            <a:fontRef idx="minor">
              <a:schemeClr val="lt1"/>
            </a:fontRef>
          </p:style>
        </p:sp>
        <p:sp>
          <p:nvSpPr>
            <p:cNvPr id="9" name="Oval 4"/>
            <p:cNvSpPr/>
            <p:nvPr/>
          </p:nvSpPr>
          <p:spPr>
            <a:xfrm>
              <a:off x="3203103" y="402175"/>
              <a:ext cx="765834" cy="7658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b="1" kern="1200" dirty="0" err="1" smtClean="0">
                  <a:solidFill>
                    <a:schemeClr val="tx1"/>
                  </a:solidFill>
                </a:rPr>
                <a:t>Metadata</a:t>
              </a:r>
              <a:r>
                <a:rPr lang="fr-FR" sz="1300" b="1" kern="1200" dirty="0" smtClean="0">
                  <a:solidFill>
                    <a:schemeClr val="tx1"/>
                  </a:solidFill>
                </a:rPr>
                <a:t> update V2</a:t>
              </a:r>
              <a:endParaRPr lang="fr-FR" sz="1300" b="1" kern="1200" dirty="0">
                <a:solidFill>
                  <a:schemeClr val="tx1"/>
                </a:solidFill>
              </a:endParaRPr>
            </a:p>
          </p:txBody>
        </p:sp>
      </p:grpSp>
      <p:grpSp>
        <p:nvGrpSpPr>
          <p:cNvPr id="10" name="Group 9"/>
          <p:cNvGrpSpPr/>
          <p:nvPr/>
        </p:nvGrpSpPr>
        <p:grpSpPr>
          <a:xfrm>
            <a:off x="6184125" y="1720410"/>
            <a:ext cx="1083054" cy="1083054"/>
            <a:chOff x="1937370" y="505425"/>
            <a:chExt cx="1083054" cy="1083054"/>
          </a:xfrm>
          <a:scene3d>
            <a:camera prst="orthographicFront"/>
            <a:lightRig rig="flat" dir="t"/>
          </a:scene3d>
        </p:grpSpPr>
        <p:sp>
          <p:nvSpPr>
            <p:cNvPr id="11" name="Oval 10"/>
            <p:cNvSpPr/>
            <p:nvPr/>
          </p:nvSpPr>
          <p:spPr>
            <a:xfrm>
              <a:off x="1937370" y="505425"/>
              <a:ext cx="1083054" cy="1083054"/>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1">
                <a:shade val="80000"/>
                <a:hueOff val="285527"/>
                <a:satOff val="-9433"/>
                <a:lumOff val="17283"/>
                <a:alphaOff val="0"/>
              </a:schemeClr>
            </a:fillRef>
            <a:effectRef idx="2">
              <a:schemeClr val="accent1">
                <a:shade val="80000"/>
                <a:hueOff val="285527"/>
                <a:satOff val="-9433"/>
                <a:lumOff val="17283"/>
                <a:alphaOff val="0"/>
              </a:schemeClr>
            </a:effectRef>
            <a:fontRef idx="minor">
              <a:schemeClr val="lt1"/>
            </a:fontRef>
          </p:style>
        </p:sp>
        <p:sp>
          <p:nvSpPr>
            <p:cNvPr id="12" name="Oval 4"/>
            <p:cNvSpPr/>
            <p:nvPr/>
          </p:nvSpPr>
          <p:spPr>
            <a:xfrm>
              <a:off x="2095980" y="664034"/>
              <a:ext cx="765834" cy="7658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fr-FR" sz="1300" b="1" kern="1200" dirty="0" err="1" smtClean="0">
                  <a:solidFill>
                    <a:schemeClr val="tx1"/>
                  </a:solidFill>
                </a:rPr>
                <a:t>Metadata</a:t>
              </a:r>
              <a:r>
                <a:rPr lang="fr-FR" sz="1400" b="1" kern="1200" dirty="0" smtClean="0">
                  <a:solidFill>
                    <a:schemeClr val="tx1"/>
                  </a:solidFill>
                </a:rPr>
                <a:t> </a:t>
              </a:r>
              <a:r>
                <a:rPr lang="fr-FR" sz="1300" b="1" kern="1200" dirty="0" smtClean="0">
                  <a:solidFill>
                    <a:schemeClr val="tx1"/>
                  </a:solidFill>
                </a:rPr>
                <a:t>update</a:t>
              </a:r>
              <a:r>
                <a:rPr lang="fr-FR" sz="1400" b="1" kern="1200" dirty="0" smtClean="0">
                  <a:solidFill>
                    <a:schemeClr val="tx1"/>
                  </a:solidFill>
                </a:rPr>
                <a:t> V1</a:t>
              </a:r>
            </a:p>
          </p:txBody>
        </p:sp>
      </p:grpSp>
      <p:sp>
        <p:nvSpPr>
          <p:cNvPr id="13" name="Down Arrow 12"/>
          <p:cNvSpPr/>
          <p:nvPr/>
        </p:nvSpPr>
        <p:spPr>
          <a:xfrm>
            <a:off x="6725652" y="3224463"/>
            <a:ext cx="1362938" cy="978408"/>
          </a:xfrm>
          <a:prstGeom prst="down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20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13</a:t>
            </a:fld>
            <a:endParaRPr lang="en-US"/>
          </a:p>
        </p:txBody>
      </p:sp>
      <p:sp>
        <p:nvSpPr>
          <p:cNvPr id="5"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smtClean="0">
                <a:ln>
                  <a:noFill/>
                </a:ln>
                <a:solidFill>
                  <a:schemeClr val="bg1"/>
                </a:solidFill>
                <a:effectLst/>
                <a:uLnTx/>
                <a:uFillTx/>
                <a:latin typeface="+mj-lt"/>
                <a:ea typeface="+mj-ea"/>
                <a:cs typeface="+mj-cs"/>
              </a:rPr>
              <a:t>Order messages rationalization</a:t>
            </a:r>
            <a:endParaRPr kumimoji="0" lang="en-US" sz="2400" b="0" i="0" u="none" strike="noStrike" kern="1200" cap="none" spc="0" normalizeH="0" baseline="0">
              <a:ln>
                <a:noFill/>
              </a:ln>
              <a:solidFill>
                <a:schemeClr val="bg1"/>
              </a:solidFill>
              <a:effectLst/>
              <a:uLnTx/>
              <a:uFillTx/>
              <a:latin typeface="+mj-lt"/>
              <a:ea typeface="+mj-ea"/>
              <a:cs typeface="+mj-cs"/>
            </a:endParaRPr>
          </a:p>
        </p:txBody>
      </p:sp>
      <p:sp>
        <p:nvSpPr>
          <p:cNvPr id="6" name="Content Placeholder 2"/>
          <p:cNvSpPr txBox="1">
            <a:spLocks/>
          </p:cNvSpPr>
          <p:nvPr/>
        </p:nvSpPr>
        <p:spPr>
          <a:xfrm>
            <a:off x="457201" y="135890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kumimoji="0" lang="en-US" sz="2000" b="0" i="0" u="none" strike="noStrike" kern="1200" cap="none" spc="0" normalizeH="0" baseline="0" dirty="0" smtClean="0">
              <a:ln>
                <a:noFill/>
              </a:ln>
              <a:solidFill>
                <a:schemeClr val="tx2"/>
              </a:solidFill>
              <a:effectLst/>
              <a:uLnTx/>
              <a:uFillTx/>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en-US" sz="2000" b="0" i="0" u="none" strike="noStrike" kern="1200" cap="none" spc="0" normalizeH="0" baseline="0" dirty="0" smtClean="0">
                <a:ln>
                  <a:noFill/>
                </a:ln>
                <a:solidFill>
                  <a:schemeClr val="tx2"/>
                </a:solidFill>
                <a:effectLst/>
                <a:uLnTx/>
                <a:uFillTx/>
                <a:latin typeface="+mn-lt"/>
                <a:ea typeface="+mn-ea"/>
                <a:cs typeface="+mn-cs"/>
              </a:rPr>
              <a:t>Several messages</a:t>
            </a:r>
            <a:r>
              <a:rPr kumimoji="0" lang="en-US" sz="2000" b="0" i="0" u="none" strike="noStrike" kern="1200" cap="none" spc="0" normalizeH="0" dirty="0" smtClean="0">
                <a:ln>
                  <a:noFill/>
                </a:ln>
                <a:solidFill>
                  <a:schemeClr val="tx2"/>
                </a:solidFill>
                <a:effectLst/>
                <a:uLnTx/>
                <a:uFillTx/>
                <a:latin typeface="+mn-lt"/>
                <a:ea typeface="+mn-ea"/>
                <a:cs typeface="+mn-cs"/>
              </a:rPr>
              <a:t> could be posted for one product between two run of the Order Process Message job</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Two avoid to create several orders, the job rationalizes the messages to keep only the last one.</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en-US" sz="2000" b="0" i="0" u="none" strike="noStrike" kern="1200" cap="none" spc="0" normalizeH="0" dirty="0" smtClean="0">
                <a:ln>
                  <a:noFill/>
                </a:ln>
                <a:solidFill>
                  <a:schemeClr val="tx2"/>
                </a:solidFill>
                <a:effectLst/>
                <a:uLnTx/>
                <a:uFillTx/>
                <a:latin typeface="+mn-lt"/>
                <a:ea typeface="+mn-ea"/>
                <a:cs typeface="+mn-cs"/>
              </a:rPr>
              <a:t>The other messages are simply ignored.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This rationalization is important to avoid to create orders which will be processed and finally ignored because are duplicates</a:t>
            </a:r>
            <a:endParaRPr kumimoji="0" lang="en-US" sz="2000" b="0" i="0" u="none" strike="noStrike" kern="1200" cap="none" spc="0" normalizeH="0" dirty="0" smtClean="0">
              <a:ln>
                <a:noFill/>
              </a:ln>
              <a:solidFill>
                <a:schemeClr val="tx2"/>
              </a:solidFill>
              <a:effectLst/>
              <a:uLnTx/>
              <a:uFillTx/>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kumimoji="0" lang="en-US" sz="1600" b="0" i="0" u="none" strike="noStrike" kern="1200" cap="none" spc="0" normalizeH="0" baseline="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14</a:t>
            </a:fld>
            <a:endParaRPr lang="en-US"/>
          </a:p>
        </p:txBody>
      </p:sp>
      <p:graphicFrame>
        <p:nvGraphicFramePr>
          <p:cNvPr id="3" name="Content Placeholder 4"/>
          <p:cNvGraphicFramePr>
            <a:graphicFrameLocks/>
          </p:cNvGraphicFramePr>
          <p:nvPr/>
        </p:nvGraphicFramePr>
        <p:xfrm>
          <a:off x="457200" y="1358901"/>
          <a:ext cx="8289758" cy="4765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fr-FR" sz="2400" b="0" i="0" u="none" strike="noStrike" kern="1200" cap="none" spc="0" normalizeH="0" baseline="0" noProof="0" dirty="0" err="1" smtClean="0">
                <a:ln>
                  <a:noFill/>
                </a:ln>
                <a:solidFill>
                  <a:schemeClr val="bg1"/>
                </a:solidFill>
                <a:effectLst/>
                <a:uLnTx/>
                <a:uFillTx/>
                <a:latin typeface="+mj-lt"/>
                <a:ea typeface="+mj-ea"/>
                <a:cs typeface="+mj-cs"/>
              </a:rPr>
              <a:t>Ordering</a:t>
            </a: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15</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lang="fr-FR" sz="2400" b="1" dirty="0" err="1" smtClean="0">
                <a:solidFill>
                  <a:schemeClr val="bg1"/>
                </a:solidFill>
                <a:latin typeface="+mj-lt"/>
                <a:ea typeface="+mj-ea"/>
                <a:cs typeface="+mj-cs"/>
              </a:rPr>
              <a:t>specification</a:t>
            </a:r>
            <a:endParaRPr kumimoji="0" lang="fr-FR" sz="2400" b="1"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Content Placeholder 2"/>
          <p:cNvSpPr txBox="1">
            <a:spLocks/>
          </p:cNvSpPr>
          <p:nvPr/>
        </p:nvSpPr>
        <p:spPr>
          <a:xfrm>
            <a:off x="421106" y="973892"/>
            <a:ext cx="7569200" cy="4767263"/>
          </a:xfrm>
          <a:prstGeom prst="rect">
            <a:avLst/>
          </a:prstGeom>
        </p:spPr>
        <p:txBody>
          <a:bodyPr/>
          <a:lstStyle/>
          <a:p>
            <a:pPr marL="266700" lvl="0" indent="-266700" algn="l">
              <a:spcBef>
                <a:spcPts val="1000"/>
              </a:spcBef>
              <a:buSzPct val="100000"/>
              <a:buBlip>
                <a:blip r:embed="rId2"/>
              </a:buBlip>
              <a:defRPr/>
            </a:pPr>
            <a:r>
              <a:rPr lang="fr-FR" sz="2000" dirty="0" err="1" smtClean="0">
                <a:solidFill>
                  <a:schemeClr val="tx2"/>
                </a:solidFill>
                <a:latin typeface="+mn-lt"/>
                <a:ea typeface="+mn-ea"/>
                <a:cs typeface="+mn-cs"/>
              </a:rPr>
              <a:t>Orders</a:t>
            </a:r>
            <a:r>
              <a:rPr lang="fr-FR" sz="2000" dirty="0" smtClean="0">
                <a:solidFill>
                  <a:schemeClr val="tx2"/>
                </a:solidFill>
                <a:latin typeface="+mn-lt"/>
                <a:ea typeface="+mn-ea"/>
                <a:cs typeface="+mn-cs"/>
              </a:rPr>
              <a:t> are </a:t>
            </a:r>
            <a:r>
              <a:rPr lang="fr-FR" sz="2000" dirty="0" err="1" smtClean="0">
                <a:solidFill>
                  <a:schemeClr val="tx2"/>
                </a:solidFill>
                <a:latin typeface="+mn-lt"/>
                <a:ea typeface="+mn-ea"/>
                <a:cs typeface="+mn-cs"/>
              </a:rPr>
              <a:t>placed</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automatically</a:t>
            </a:r>
            <a:r>
              <a:rPr lang="fr-FR" sz="2000" dirty="0" smtClean="0">
                <a:solidFill>
                  <a:schemeClr val="tx2"/>
                </a:solidFill>
                <a:latin typeface="+mn-lt"/>
                <a:ea typeface="+mn-ea"/>
                <a:cs typeface="+mn-cs"/>
              </a:rPr>
              <a:t> </a:t>
            </a:r>
            <a:r>
              <a:rPr lang="fr-FR" sz="2000" dirty="0" smtClean="0">
                <a:solidFill>
                  <a:schemeClr val="tx2"/>
                </a:solidFill>
              </a:rPr>
              <a:t>as </a:t>
            </a:r>
            <a:r>
              <a:rPr lang="fr-FR" sz="2000" dirty="0" err="1" smtClean="0">
                <a:solidFill>
                  <a:schemeClr val="tx2"/>
                </a:solidFill>
              </a:rPr>
              <a:t>we</a:t>
            </a:r>
            <a:r>
              <a:rPr lang="fr-FR" sz="2000" dirty="0" smtClean="0">
                <a:solidFill>
                  <a:schemeClr val="tx2"/>
                </a:solidFill>
              </a:rPr>
              <a:t> have </a:t>
            </a:r>
            <a:r>
              <a:rPr lang="fr-FR" sz="2000" dirty="0" err="1" smtClean="0">
                <a:solidFill>
                  <a:schemeClr val="tx2"/>
                </a:solidFill>
              </a:rPr>
              <a:t>seen</a:t>
            </a:r>
            <a:r>
              <a:rPr lang="fr-FR" sz="2000" dirty="0" smtClean="0">
                <a:solidFill>
                  <a:schemeClr val="tx2"/>
                </a:solidFill>
              </a:rPr>
              <a:t> </a:t>
            </a:r>
            <a:r>
              <a:rPr lang="fr-FR" sz="2000" dirty="0" err="1" smtClean="0">
                <a:solidFill>
                  <a:schemeClr val="tx2"/>
                </a:solidFill>
              </a:rPr>
              <a:t>when</a:t>
            </a:r>
            <a:r>
              <a:rPr lang="fr-FR" sz="2000" dirty="0" smtClean="0">
                <a:solidFill>
                  <a:schemeClr val="tx2"/>
                </a:solidFill>
              </a:rPr>
              <a:t> </a:t>
            </a:r>
            <a:r>
              <a:rPr lang="fr-FR" sz="2000" dirty="0" err="1" smtClean="0">
                <a:solidFill>
                  <a:schemeClr val="tx2"/>
                </a:solidFill>
              </a:rPr>
              <a:t>there</a:t>
            </a:r>
            <a:r>
              <a:rPr lang="fr-FR" sz="2000" dirty="0" smtClean="0">
                <a:solidFill>
                  <a:schemeClr val="tx2"/>
                </a:solidFill>
              </a:rPr>
              <a:t> </a:t>
            </a:r>
            <a:r>
              <a:rPr lang="fr-FR" sz="2000" dirty="0" err="1" smtClean="0">
                <a:solidFill>
                  <a:schemeClr val="tx2"/>
                </a:solidFill>
              </a:rPr>
              <a:t>is</a:t>
            </a:r>
            <a:r>
              <a:rPr lang="fr-FR" sz="2000" dirty="0" smtClean="0">
                <a:solidFill>
                  <a:schemeClr val="tx2"/>
                </a:solidFill>
              </a:rPr>
              <a:t> an update of the </a:t>
            </a:r>
            <a:r>
              <a:rPr lang="fr-FR" sz="2000" dirty="0" err="1" smtClean="0">
                <a:solidFill>
                  <a:schemeClr val="tx2"/>
                </a:solidFill>
              </a:rPr>
              <a:t>entities</a:t>
            </a:r>
            <a:r>
              <a:rPr lang="fr-FR" sz="2000" dirty="0" smtClean="0">
                <a:solidFill>
                  <a:schemeClr val="tx2"/>
                </a:solidFill>
              </a:rPr>
              <a:t> in the </a:t>
            </a:r>
            <a:r>
              <a:rPr lang="fr-FR" sz="2000" dirty="0" err="1" smtClean="0">
                <a:solidFill>
                  <a:schemeClr val="tx2"/>
                </a:solidFill>
              </a:rPr>
              <a:t>referential</a:t>
            </a:r>
            <a:r>
              <a:rPr lang="fr-FR" sz="2000" dirty="0" smtClean="0">
                <a:solidFill>
                  <a:schemeClr val="tx2"/>
                </a:solidFill>
              </a:rPr>
              <a:t> components</a:t>
            </a:r>
          </a:p>
          <a:p>
            <a:pPr marL="266700" lvl="0" indent="-266700" algn="l">
              <a:spcBef>
                <a:spcPts val="1000"/>
              </a:spcBef>
              <a:buSzPct val="100000"/>
              <a:buBlip>
                <a:blip r:embed="rId2"/>
              </a:buBlip>
              <a:defRPr/>
            </a:pPr>
            <a:r>
              <a:rPr lang="fr-FR" sz="2000" dirty="0" smtClean="0">
                <a:solidFill>
                  <a:schemeClr val="tx2"/>
                </a:solidFill>
                <a:latin typeface="+mn-lt"/>
                <a:ea typeface="+mn-ea"/>
                <a:cs typeface="+mn-cs"/>
              </a:rPr>
              <a:t>But </a:t>
            </a:r>
            <a:r>
              <a:rPr lang="fr-FR" sz="2000" dirty="0" err="1" smtClean="0">
                <a:solidFill>
                  <a:schemeClr val="tx2"/>
                </a:solidFill>
                <a:latin typeface="+mn-lt"/>
                <a:ea typeface="+mn-ea"/>
                <a:cs typeface="+mn-cs"/>
              </a:rPr>
              <a:t>orders</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can</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also</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be</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placed</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manually</a:t>
            </a:r>
            <a:r>
              <a:rPr lang="fr-FR" sz="2000" dirty="0" smtClean="0">
                <a:solidFill>
                  <a:schemeClr val="tx2"/>
                </a:solidFill>
                <a:latin typeface="+mn-lt"/>
                <a:ea typeface="+mn-ea"/>
                <a:cs typeface="+mn-cs"/>
              </a:rPr>
              <a:t> by the user interface.</a:t>
            </a:r>
          </a:p>
          <a:p>
            <a:pPr marL="266700" lvl="0" indent="-266700" algn="l">
              <a:spcBef>
                <a:spcPts val="1000"/>
              </a:spcBef>
              <a:buSzPct val="100000"/>
              <a:buBlip>
                <a:blip r:embed="rId2"/>
              </a:buBlip>
              <a:defRPr/>
            </a:pPr>
            <a:r>
              <a:rPr lang="fr-FR" sz="2000" dirty="0" smtClean="0">
                <a:solidFill>
                  <a:schemeClr val="tx2"/>
                </a:solidFill>
                <a:latin typeface="+mn-lt"/>
                <a:ea typeface="+mn-ea"/>
                <a:cs typeface="+mn-cs"/>
              </a:rPr>
              <a:t>A user </a:t>
            </a:r>
            <a:r>
              <a:rPr lang="fr-FR" sz="2000" dirty="0" err="1" smtClean="0">
                <a:solidFill>
                  <a:schemeClr val="tx2"/>
                </a:solidFill>
                <a:latin typeface="+mn-lt"/>
                <a:ea typeface="+mn-ea"/>
                <a:cs typeface="+mn-cs"/>
              </a:rPr>
              <a:t>can</a:t>
            </a:r>
            <a:r>
              <a:rPr lang="fr-FR" sz="2000" dirty="0" smtClean="0">
                <a:solidFill>
                  <a:schemeClr val="tx2"/>
                </a:solidFill>
                <a:latin typeface="+mn-lt"/>
                <a:ea typeface="+mn-ea"/>
                <a:cs typeface="+mn-cs"/>
              </a:rPr>
              <a:t> place a cherry </a:t>
            </a:r>
            <a:r>
              <a:rPr lang="fr-FR" sz="2000" dirty="0" err="1" smtClean="0">
                <a:solidFill>
                  <a:schemeClr val="tx2"/>
                </a:solidFill>
                <a:latin typeface="+mn-lt"/>
                <a:ea typeface="+mn-ea"/>
                <a:cs typeface="+mn-cs"/>
              </a:rPr>
              <a:t>pich</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order</a:t>
            </a:r>
            <a:r>
              <a:rPr lang="fr-FR" sz="2000" dirty="0" smtClean="0">
                <a:solidFill>
                  <a:schemeClr val="tx2"/>
                </a:solidFill>
                <a:latin typeface="+mn-lt"/>
                <a:ea typeface="+mn-ea"/>
                <a:cs typeface="+mn-cs"/>
              </a:rPr>
              <a:t> for a </a:t>
            </a:r>
            <a:r>
              <a:rPr lang="fr-FR" sz="2000" dirty="0" err="1" smtClean="0">
                <a:solidFill>
                  <a:schemeClr val="tx2"/>
                </a:solidFill>
                <a:latin typeface="+mn-lt"/>
                <a:ea typeface="+mn-ea"/>
                <a:cs typeface="+mn-cs"/>
              </a:rPr>
              <a:t>choosen</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limited</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number</a:t>
            </a:r>
            <a:r>
              <a:rPr lang="fr-FR" sz="2000" dirty="0" smtClean="0">
                <a:solidFill>
                  <a:schemeClr val="tx2"/>
                </a:solidFill>
                <a:latin typeface="+mn-lt"/>
                <a:ea typeface="+mn-ea"/>
                <a:cs typeface="+mn-cs"/>
              </a:rPr>
              <a:t> of </a:t>
            </a:r>
            <a:r>
              <a:rPr lang="fr-FR" sz="2000" dirty="0" err="1" smtClean="0">
                <a:solidFill>
                  <a:schemeClr val="tx2"/>
                </a:solidFill>
                <a:latin typeface="+mn-lt"/>
                <a:ea typeface="+mn-ea"/>
                <a:cs typeface="+mn-cs"/>
              </a:rPr>
              <a:t>products</a:t>
            </a:r>
            <a:endParaRPr lang="fr-FR" sz="2000" dirty="0" smtClean="0">
              <a:solidFill>
                <a:schemeClr val="tx2"/>
              </a:solidFill>
              <a:latin typeface="+mn-lt"/>
              <a:ea typeface="+mn-ea"/>
              <a:cs typeface="+mn-cs"/>
            </a:endParaRPr>
          </a:p>
          <a:p>
            <a:pPr marL="266700" lvl="0" indent="-266700" algn="l">
              <a:spcBef>
                <a:spcPts val="1000"/>
              </a:spcBef>
              <a:buSzPct val="100000"/>
              <a:buBlip>
                <a:blip r:embed="rId2"/>
              </a:buBlip>
              <a:defRPr/>
            </a:pPr>
            <a:r>
              <a:rPr lang="fr-FR" sz="2000" dirty="0" smtClean="0">
                <a:solidFill>
                  <a:schemeClr val="tx2"/>
                </a:solidFill>
                <a:latin typeface="+mn-lt"/>
                <a:ea typeface="+mn-ea"/>
                <a:cs typeface="+mn-cs"/>
              </a:rPr>
              <a:t>Or </a:t>
            </a:r>
            <a:r>
              <a:rPr lang="fr-FR" sz="2000" dirty="0" err="1" smtClean="0">
                <a:solidFill>
                  <a:schemeClr val="tx2"/>
                </a:solidFill>
                <a:latin typeface="+mn-lt"/>
                <a:ea typeface="+mn-ea"/>
                <a:cs typeface="+mn-cs"/>
              </a:rPr>
              <a:t>he</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can</a:t>
            </a:r>
            <a:r>
              <a:rPr lang="fr-FR" sz="2000" dirty="0" smtClean="0">
                <a:solidFill>
                  <a:schemeClr val="tx2"/>
                </a:solidFill>
                <a:latin typeface="+mn-lt"/>
                <a:ea typeface="+mn-ea"/>
                <a:cs typeface="+mn-cs"/>
              </a:rPr>
              <a:t> place a </a:t>
            </a:r>
            <a:r>
              <a:rPr lang="fr-FR" sz="2000" dirty="0" err="1" smtClean="0">
                <a:solidFill>
                  <a:schemeClr val="tx2"/>
                </a:solidFill>
                <a:latin typeface="+mn-lt"/>
                <a:ea typeface="+mn-ea"/>
                <a:cs typeface="+mn-cs"/>
              </a:rPr>
              <a:t>bulk</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order</a:t>
            </a:r>
            <a:r>
              <a:rPr lang="fr-FR" sz="2000" dirty="0" smtClean="0">
                <a:solidFill>
                  <a:schemeClr val="tx2"/>
                </a:solidFill>
                <a:latin typeface="+mn-lt"/>
                <a:ea typeface="+mn-ea"/>
                <a:cs typeface="+mn-cs"/>
              </a:rPr>
              <a:t> for a </a:t>
            </a:r>
            <a:r>
              <a:rPr lang="fr-FR" sz="2000" dirty="0" err="1" smtClean="0">
                <a:solidFill>
                  <a:schemeClr val="tx2"/>
                </a:solidFill>
                <a:latin typeface="+mn-lt"/>
                <a:ea typeface="+mn-ea"/>
                <a:cs typeface="+mn-cs"/>
              </a:rPr>
              <a:t>catagory</a:t>
            </a:r>
            <a:r>
              <a:rPr lang="fr-FR" sz="2000" dirty="0" smtClean="0">
                <a:solidFill>
                  <a:schemeClr val="tx2"/>
                </a:solidFill>
                <a:latin typeface="+mn-lt"/>
                <a:ea typeface="+mn-ea"/>
                <a:cs typeface="+mn-cs"/>
              </a:rPr>
              <a:t> of </a:t>
            </a:r>
            <a:r>
              <a:rPr lang="fr-FR" sz="2000" dirty="0" err="1" smtClean="0">
                <a:solidFill>
                  <a:schemeClr val="tx2"/>
                </a:solidFill>
                <a:latin typeface="+mn-lt"/>
                <a:ea typeface="+mn-ea"/>
                <a:cs typeface="+mn-cs"/>
              </a:rPr>
              <a:t>products</a:t>
            </a:r>
            <a:endParaRPr lang="fr-FR"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fr-FR" sz="2000" dirty="0" err="1" smtClean="0">
                <a:solidFill>
                  <a:schemeClr val="tx2"/>
                </a:solidFill>
                <a:latin typeface="+mn-lt"/>
                <a:ea typeface="+mn-ea"/>
                <a:cs typeface="+mn-cs"/>
              </a:rPr>
              <a:t>Order</a:t>
            </a:r>
            <a:r>
              <a:rPr kumimoji="0" lang="fr-FR" sz="2000" b="0" i="0" u="none" strike="noStrike" kern="1200" cap="none" spc="0" normalizeH="0" baseline="0" noProof="0" dirty="0" smtClean="0">
                <a:ln>
                  <a:noFill/>
                </a:ln>
                <a:solidFill>
                  <a:schemeClr val="tx2"/>
                </a:solidFill>
                <a:effectLst/>
                <a:uLnTx/>
                <a:uFillTx/>
                <a:latin typeface="+mn-lt"/>
                <a:ea typeface="+mn-ea"/>
                <a:cs typeface="+mn-cs"/>
              </a:rPr>
              <a:t>’s </a:t>
            </a:r>
            <a:r>
              <a:rPr kumimoji="0" lang="fr-FR" sz="2000" b="0" i="0" u="none" strike="noStrike" kern="1200" cap="none" spc="0" normalizeH="0" baseline="0" noProof="0" dirty="0" err="1" smtClean="0">
                <a:ln>
                  <a:noFill/>
                </a:ln>
                <a:solidFill>
                  <a:schemeClr val="tx2"/>
                </a:solidFill>
                <a:effectLst/>
                <a:uLnTx/>
                <a:uFillTx/>
                <a:latin typeface="+mn-lt"/>
                <a:ea typeface="+mn-ea"/>
                <a:cs typeface="+mn-cs"/>
              </a:rPr>
              <a:t>attributes</a:t>
            </a:r>
            <a:endParaRPr kumimoji="0" lang="fr-FR" sz="2000" b="0" i="0" u="none" strike="noStrike" kern="1200" cap="none" spc="0" normalizeH="0" baseline="0" noProof="0" dirty="0" smtClean="0">
              <a:ln>
                <a:noFill/>
              </a:ln>
              <a:solidFill>
                <a:schemeClr val="tx2"/>
              </a:solidFill>
              <a:effectLst/>
              <a:uLnTx/>
              <a:uFillTx/>
              <a:latin typeface="+mn-lt"/>
              <a:ea typeface="+mn-ea"/>
              <a:cs typeface="+mn-cs"/>
            </a:endParaRPr>
          </a:p>
          <a:p>
            <a:pPr marL="622300" marR="0" lvl="1" indent="-165100" algn="l" defTabSz="457200" rtl="0" eaLnBrk="1" fontAlgn="base" latinLnBrk="0" hangingPunct="1">
              <a:lnSpc>
                <a:spcPct val="100000"/>
              </a:lnSpc>
              <a:spcBef>
                <a:spcPts val="400"/>
              </a:spcBef>
              <a:spcAft>
                <a:spcPct val="0"/>
              </a:spcAft>
              <a:buClr>
                <a:schemeClr val="tx2"/>
              </a:buClr>
              <a:buSzPct val="100000"/>
              <a:buFont typeface="Wingdings" pitchFamily="2" charset="2"/>
              <a:buChar char="§"/>
              <a:tabLst/>
              <a:defRPr/>
            </a:pPr>
            <a:r>
              <a:rPr kumimoji="0" lang="fr-FR" sz="1600" b="0" i="0" u="none" strike="noStrike" kern="1200" cap="none" spc="0" normalizeH="0" baseline="0" noProof="0" dirty="0" smtClean="0">
                <a:ln>
                  <a:noFill/>
                </a:ln>
                <a:solidFill>
                  <a:schemeClr val="tx2"/>
                </a:solidFill>
                <a:effectLst/>
                <a:uLnTx/>
                <a:uFillTx/>
                <a:latin typeface="+mn-lt"/>
                <a:ea typeface="+mn-ea"/>
                <a:cs typeface="+mn-cs"/>
              </a:rPr>
              <a:t>A </a:t>
            </a:r>
            <a:r>
              <a:rPr kumimoji="0" lang="fr-FR" sz="1600" b="0" i="0" u="none" strike="noStrike" kern="1200" cap="none" spc="0" normalizeH="0" baseline="0" noProof="0" dirty="0" err="1" smtClean="0">
                <a:ln>
                  <a:noFill/>
                </a:ln>
                <a:solidFill>
                  <a:schemeClr val="tx2"/>
                </a:solidFill>
                <a:effectLst/>
                <a:uLnTx/>
                <a:uFillTx/>
                <a:latin typeface="+mn-lt"/>
                <a:ea typeface="+mn-ea"/>
                <a:cs typeface="+mn-cs"/>
              </a:rPr>
              <a:t>start</a:t>
            </a:r>
            <a:r>
              <a:rPr kumimoji="0" lang="fr-FR" sz="1600" b="0" i="0" u="none" strike="noStrike" kern="1200" cap="none" spc="0" normalizeH="0" baseline="0" noProof="0" dirty="0" smtClean="0">
                <a:ln>
                  <a:noFill/>
                </a:ln>
                <a:solidFill>
                  <a:schemeClr val="tx2"/>
                </a:solidFill>
                <a:effectLst/>
                <a:uLnTx/>
                <a:uFillTx/>
                <a:latin typeface="+mn-lt"/>
                <a:ea typeface="+mn-ea"/>
                <a:cs typeface="+mn-cs"/>
              </a:rPr>
              <a:t> date</a:t>
            </a:r>
          </a:p>
          <a:p>
            <a:pPr marL="622300" marR="0" lvl="1" indent="-165100" algn="l" defTabSz="457200" rtl="0" eaLnBrk="1" fontAlgn="base" latinLnBrk="0" hangingPunct="1">
              <a:lnSpc>
                <a:spcPct val="100000"/>
              </a:lnSpc>
              <a:spcBef>
                <a:spcPts val="400"/>
              </a:spcBef>
              <a:spcAft>
                <a:spcPct val="0"/>
              </a:spcAft>
              <a:buClr>
                <a:schemeClr val="tx2"/>
              </a:buClr>
              <a:buSzPct val="100000"/>
              <a:buFont typeface="Wingdings" pitchFamily="2" charset="2"/>
              <a:buChar char="§"/>
              <a:tabLst/>
              <a:defRPr/>
            </a:pPr>
            <a:r>
              <a:rPr kumimoji="0" lang="fr-FR" sz="1600" b="0" i="0" u="none" strike="noStrike" kern="1200" cap="none" spc="0" normalizeH="0" baseline="0" noProof="0" dirty="0" smtClean="0">
                <a:ln>
                  <a:noFill/>
                </a:ln>
                <a:solidFill>
                  <a:schemeClr val="tx2"/>
                </a:solidFill>
                <a:effectLst/>
                <a:uLnTx/>
                <a:uFillTx/>
                <a:latin typeface="+mn-lt"/>
                <a:ea typeface="+mn-ea"/>
                <a:cs typeface="+mn-cs"/>
              </a:rPr>
              <a:t>An end date</a:t>
            </a:r>
          </a:p>
          <a:p>
            <a:pPr marL="622300" marR="0" lvl="1" indent="-165100" algn="l" defTabSz="457200" rtl="0" eaLnBrk="1" fontAlgn="base" latinLnBrk="0" hangingPunct="1">
              <a:lnSpc>
                <a:spcPct val="100000"/>
              </a:lnSpc>
              <a:spcBef>
                <a:spcPts val="400"/>
              </a:spcBef>
              <a:spcAft>
                <a:spcPct val="0"/>
              </a:spcAft>
              <a:buClr>
                <a:schemeClr val="tx2"/>
              </a:buClr>
              <a:buSzPct val="100000"/>
              <a:buFont typeface="Wingdings" pitchFamily="2" charset="2"/>
              <a:buChar char="§"/>
              <a:tabLst/>
              <a:defRPr/>
            </a:pPr>
            <a:r>
              <a:rPr kumimoji="0" lang="fr-FR" sz="1600" b="0" i="0" u="none" strike="noStrike" kern="1200" cap="none" spc="0" normalizeH="0" baseline="0" noProof="0" dirty="0" smtClean="0">
                <a:ln>
                  <a:noFill/>
                </a:ln>
                <a:solidFill>
                  <a:schemeClr val="tx2"/>
                </a:solidFill>
                <a:effectLst/>
                <a:uLnTx/>
                <a:uFillTx/>
                <a:latin typeface="+mn-lt"/>
                <a:ea typeface="+mn-ea"/>
                <a:cs typeface="+mn-cs"/>
              </a:rPr>
              <a:t>A collection of </a:t>
            </a:r>
            <a:r>
              <a:rPr kumimoji="0" lang="fr-FR" sz="1600" b="0" i="0" u="none" strike="noStrike" kern="1200" cap="none" spc="0" normalizeH="0" baseline="0" noProof="0" dirty="0" err="1" smtClean="0">
                <a:ln>
                  <a:noFill/>
                </a:ln>
                <a:solidFill>
                  <a:schemeClr val="tx2"/>
                </a:solidFill>
                <a:effectLst/>
                <a:uLnTx/>
                <a:uFillTx/>
                <a:latin typeface="+mn-lt"/>
                <a:ea typeface="+mn-ea"/>
                <a:cs typeface="+mn-cs"/>
              </a:rPr>
              <a:t>selected</a:t>
            </a:r>
            <a:r>
              <a:rPr kumimoji="0" lang="fr-FR" sz="1600" b="0" i="0" u="none" strike="noStrike" kern="1200" cap="none" spc="0" normalizeH="0" baseline="0" noProof="0" dirty="0" smtClean="0">
                <a:ln>
                  <a:noFill/>
                </a:ln>
                <a:solidFill>
                  <a:schemeClr val="tx2"/>
                </a:solidFill>
                <a:effectLst/>
                <a:uLnTx/>
                <a:uFillTx/>
                <a:latin typeface="+mn-lt"/>
                <a:ea typeface="+mn-ea"/>
                <a:cs typeface="+mn-cs"/>
              </a:rPr>
              <a:t> </a:t>
            </a:r>
            <a:r>
              <a:rPr kumimoji="0" lang="fr-FR" sz="1600" b="0" i="0" u="none" strike="noStrike" kern="1200" cap="none" spc="0" normalizeH="0" baseline="0" noProof="0" dirty="0" err="1" smtClean="0">
                <a:ln>
                  <a:noFill/>
                </a:ln>
                <a:solidFill>
                  <a:schemeClr val="tx2"/>
                </a:solidFill>
                <a:effectLst/>
                <a:uLnTx/>
                <a:uFillTx/>
                <a:latin typeface="+mn-lt"/>
                <a:ea typeface="+mn-ea"/>
                <a:cs typeface="+mn-cs"/>
              </a:rPr>
              <a:t>products</a:t>
            </a:r>
            <a:endParaRPr kumimoji="0" lang="fr-FR" sz="1600" b="0" i="0" u="none" strike="noStrike" kern="1200" cap="none" spc="0" normalizeH="0" baseline="0" noProof="0" dirty="0" smtClean="0">
              <a:ln>
                <a:noFill/>
              </a:ln>
              <a:solidFill>
                <a:schemeClr val="tx2"/>
              </a:solidFill>
              <a:effectLst/>
              <a:uLnTx/>
              <a:uFillTx/>
              <a:latin typeface="+mn-lt"/>
              <a:ea typeface="+mn-ea"/>
              <a:cs typeface="+mn-cs"/>
            </a:endParaRPr>
          </a:p>
          <a:p>
            <a:pPr marL="622300" marR="0" lvl="1" indent="-165100" algn="l" defTabSz="457200" rtl="0" eaLnBrk="1" fontAlgn="base" latinLnBrk="0" hangingPunct="1">
              <a:lnSpc>
                <a:spcPct val="100000"/>
              </a:lnSpc>
              <a:spcBef>
                <a:spcPts val="400"/>
              </a:spcBef>
              <a:spcAft>
                <a:spcPct val="0"/>
              </a:spcAft>
              <a:buClr>
                <a:schemeClr val="tx2"/>
              </a:buClr>
              <a:buSzPct val="100000"/>
              <a:buFont typeface="Wingdings" pitchFamily="2" charset="2"/>
              <a:buChar char="§"/>
              <a:tabLst/>
              <a:defRPr/>
            </a:pPr>
            <a:r>
              <a:rPr lang="fr-FR" sz="1600" dirty="0" smtClean="0">
                <a:solidFill>
                  <a:schemeClr val="tx2"/>
                </a:solidFill>
                <a:latin typeface="+mn-lt"/>
                <a:ea typeface="+mn-ea"/>
                <a:cs typeface="+mn-cs"/>
              </a:rPr>
              <a:t>A collection of Business Partner</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fr-FR" sz="2000" b="0" i="0" u="none" strike="noStrike" kern="1200" cap="none" spc="0" normalizeH="0" baseline="0" noProof="0" dirty="0" smtClean="0">
                <a:ln>
                  <a:noFill/>
                </a:ln>
                <a:solidFill>
                  <a:schemeClr val="tx2"/>
                </a:solidFill>
                <a:effectLst/>
                <a:uLnTx/>
                <a:uFillTx/>
                <a:latin typeface="+mn-lt"/>
                <a:ea typeface="+mn-ea"/>
                <a:cs typeface="+mn-cs"/>
              </a:rPr>
              <a:t>An</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order</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is</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composed</a:t>
            </a:r>
            <a:r>
              <a:rPr kumimoji="0" lang="fr-FR" sz="2000" b="0" i="0" u="none" strike="noStrike" kern="1200" cap="none" spc="0" normalizeH="0" noProof="0" dirty="0" smtClean="0">
                <a:ln>
                  <a:noFill/>
                </a:ln>
                <a:solidFill>
                  <a:schemeClr val="tx2"/>
                </a:solidFill>
                <a:effectLst/>
                <a:uLnTx/>
                <a:uFillTx/>
                <a:latin typeface="+mn-lt"/>
                <a:ea typeface="+mn-ea"/>
                <a:cs typeface="+mn-cs"/>
              </a:rPr>
              <a:t> by BP </a:t>
            </a:r>
            <a:r>
              <a:rPr kumimoji="0" lang="fr-FR" sz="2000" b="0" i="0" u="none" strike="noStrike" kern="1200" cap="none" spc="0" normalizeH="0" noProof="0" dirty="0" err="1" smtClean="0">
                <a:ln>
                  <a:noFill/>
                </a:ln>
                <a:solidFill>
                  <a:schemeClr val="tx2"/>
                </a:solidFill>
                <a:effectLst/>
                <a:uLnTx/>
                <a:uFillTx/>
                <a:latin typeface="+mn-lt"/>
                <a:ea typeface="+mn-ea"/>
                <a:cs typeface="+mn-cs"/>
              </a:rPr>
              <a:t>Orders</a:t>
            </a:r>
            <a:r>
              <a:rPr kumimoji="0" lang="fr-FR" sz="2000" b="0" i="0" u="none" strike="noStrike" kern="1200" cap="none" spc="0" normalizeH="0" noProof="0" dirty="0" smtClean="0">
                <a:ln>
                  <a:noFill/>
                </a:ln>
                <a:solidFill>
                  <a:schemeClr val="tx2"/>
                </a:solidFill>
                <a:effectLst/>
                <a:uLnTx/>
                <a:uFillTx/>
                <a:latin typeface="+mn-lt"/>
                <a:ea typeface="+mn-ea"/>
                <a:cs typeface="+mn-cs"/>
              </a:rPr>
              <a:t> (one BP </a:t>
            </a:r>
            <a:r>
              <a:rPr kumimoji="0" lang="fr-FR" sz="2000" b="0" i="0" u="none" strike="noStrike" kern="1200" cap="none" spc="0" normalizeH="0" noProof="0" dirty="0" err="1" smtClean="0">
                <a:ln>
                  <a:noFill/>
                </a:ln>
                <a:solidFill>
                  <a:schemeClr val="tx2"/>
                </a:solidFill>
                <a:effectLst/>
                <a:uLnTx/>
                <a:uFillTx/>
                <a:latin typeface="+mn-lt"/>
                <a:ea typeface="+mn-ea"/>
                <a:cs typeface="+mn-cs"/>
              </a:rPr>
              <a:t>order</a:t>
            </a:r>
            <a:r>
              <a:rPr kumimoji="0" lang="fr-FR" sz="2000" b="0" i="0" u="none" strike="noStrike" kern="1200" cap="none" spc="0" normalizeH="0" noProof="0" dirty="0" smtClean="0">
                <a:ln>
                  <a:noFill/>
                </a:ln>
                <a:solidFill>
                  <a:schemeClr val="tx2"/>
                </a:solidFill>
                <a:effectLst/>
                <a:uLnTx/>
                <a:uFillTx/>
                <a:latin typeface="+mn-lt"/>
                <a:ea typeface="+mn-ea"/>
                <a:cs typeface="+mn-cs"/>
              </a:rPr>
              <a:t> per BP). </a:t>
            </a:r>
            <a:r>
              <a:rPr lang="fr-FR" sz="2000" dirty="0" smtClean="0">
                <a:solidFill>
                  <a:schemeClr val="tx2"/>
                </a:solidFill>
                <a:latin typeface="+mn-lt"/>
                <a:ea typeface="+mn-ea"/>
                <a:cs typeface="+mn-cs"/>
              </a:rPr>
              <a:t>The Distribution </a:t>
            </a:r>
            <a:r>
              <a:rPr lang="fr-FR" sz="2000" dirty="0" err="1" smtClean="0">
                <a:solidFill>
                  <a:schemeClr val="tx2"/>
                </a:solidFill>
                <a:latin typeface="+mn-lt"/>
                <a:ea typeface="+mn-ea"/>
                <a:cs typeface="+mn-cs"/>
              </a:rPr>
              <a:t>generally</a:t>
            </a:r>
            <a:r>
              <a:rPr lang="fr-FR" sz="2000" dirty="0" smtClean="0">
                <a:solidFill>
                  <a:schemeClr val="tx2"/>
                </a:solidFill>
                <a:latin typeface="+mn-lt"/>
                <a:ea typeface="+mn-ea"/>
                <a:cs typeface="+mn-cs"/>
              </a:rPr>
              <a:t> deals </a:t>
            </a:r>
            <a:r>
              <a:rPr lang="fr-FR" sz="2000" dirty="0" err="1" smtClean="0">
                <a:solidFill>
                  <a:schemeClr val="tx2"/>
                </a:solidFill>
                <a:latin typeface="+mn-lt"/>
                <a:ea typeface="+mn-ea"/>
                <a:cs typeface="+mn-cs"/>
              </a:rPr>
              <a:t>with</a:t>
            </a:r>
            <a:r>
              <a:rPr lang="fr-FR" sz="2000" dirty="0" smtClean="0">
                <a:solidFill>
                  <a:schemeClr val="tx2"/>
                </a:solidFill>
                <a:latin typeface="+mn-lt"/>
                <a:ea typeface="+mn-ea"/>
                <a:cs typeface="+mn-cs"/>
              </a:rPr>
              <a:t> BP </a:t>
            </a:r>
            <a:r>
              <a:rPr lang="fr-FR" sz="2000" dirty="0" err="1" smtClean="0">
                <a:solidFill>
                  <a:schemeClr val="tx2"/>
                </a:solidFill>
                <a:latin typeface="+mn-lt"/>
                <a:ea typeface="+mn-ea"/>
                <a:cs typeface="+mn-cs"/>
              </a:rPr>
              <a:t>Orders</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rather</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that</a:t>
            </a:r>
            <a:r>
              <a:rPr lang="fr-FR" sz="2000" dirty="0" smtClean="0">
                <a:solidFill>
                  <a:schemeClr val="tx2"/>
                </a:solidFill>
                <a:latin typeface="+mn-lt"/>
                <a:ea typeface="+mn-ea"/>
                <a:cs typeface="+mn-cs"/>
              </a:rPr>
              <a:t> </a:t>
            </a:r>
            <a:r>
              <a:rPr lang="fr-FR" sz="2000" dirty="0" err="1" smtClean="0">
                <a:solidFill>
                  <a:schemeClr val="tx2"/>
                </a:solidFill>
                <a:latin typeface="+mn-lt"/>
                <a:ea typeface="+mn-ea"/>
                <a:cs typeface="+mn-cs"/>
              </a:rPr>
              <a:t>Orders</a:t>
            </a:r>
            <a:endParaRPr kumimoji="0" lang="fr-FR"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16</a:t>
            </a:fld>
            <a:endParaRPr lang="en-US"/>
          </a:p>
        </p:txBody>
      </p:sp>
      <p:pic>
        <p:nvPicPr>
          <p:cNvPr id="1026" name="Picture 2" descr="D:\pbar\projets\umgi\PresentationDSC\mailbox.gif"/>
          <p:cNvPicPr>
            <a:picLocks noChangeAspect="1" noChangeArrowheads="1"/>
          </p:cNvPicPr>
          <p:nvPr/>
        </p:nvPicPr>
        <p:blipFill>
          <a:blip r:embed="rId2"/>
          <a:srcRect/>
          <a:stretch>
            <a:fillRect/>
          </a:stretch>
        </p:blipFill>
        <p:spPr bwMode="auto">
          <a:xfrm>
            <a:off x="2686802" y="1029203"/>
            <a:ext cx="1171575" cy="781050"/>
          </a:xfrm>
          <a:prstGeom prst="rect">
            <a:avLst/>
          </a:prstGeom>
          <a:noFill/>
        </p:spPr>
      </p:pic>
      <p:pic>
        <p:nvPicPr>
          <p:cNvPr id="1027" name="Picture 3" descr="D:\pbar\projets\umgi\PresentationDSC\mailbox.gif"/>
          <p:cNvPicPr>
            <a:picLocks noChangeAspect="1" noChangeArrowheads="1"/>
          </p:cNvPicPr>
          <p:nvPr/>
        </p:nvPicPr>
        <p:blipFill>
          <a:blip r:embed="rId2"/>
          <a:srcRect/>
          <a:stretch>
            <a:fillRect/>
          </a:stretch>
        </p:blipFill>
        <p:spPr bwMode="auto">
          <a:xfrm>
            <a:off x="2626645" y="5071810"/>
            <a:ext cx="1171575" cy="781050"/>
          </a:xfrm>
          <a:prstGeom prst="rect">
            <a:avLst/>
          </a:prstGeom>
          <a:noFill/>
        </p:spPr>
      </p:pic>
      <p:pic>
        <p:nvPicPr>
          <p:cNvPr id="1029" name="Picture 5" descr="D:\pbar\projets\umgi\PresentationDSC\mailbox.gif"/>
          <p:cNvPicPr>
            <a:picLocks noChangeAspect="1" noChangeArrowheads="1"/>
          </p:cNvPicPr>
          <p:nvPr/>
        </p:nvPicPr>
        <p:blipFill>
          <a:blip r:embed="rId2"/>
          <a:srcRect/>
          <a:stretch>
            <a:fillRect/>
          </a:stretch>
        </p:blipFill>
        <p:spPr bwMode="auto">
          <a:xfrm>
            <a:off x="2710863" y="3062537"/>
            <a:ext cx="1171575" cy="781050"/>
          </a:xfrm>
          <a:prstGeom prst="rect">
            <a:avLst/>
          </a:prstGeom>
          <a:noFill/>
        </p:spPr>
      </p:pic>
      <p:sp>
        <p:nvSpPr>
          <p:cNvPr id="9" name="Curved Left Arrow 8"/>
          <p:cNvSpPr/>
          <p:nvPr/>
        </p:nvSpPr>
        <p:spPr>
          <a:xfrm>
            <a:off x="5161547" y="3284621"/>
            <a:ext cx="348917" cy="505326"/>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0" name="Curved Left Arrow 9"/>
          <p:cNvSpPr/>
          <p:nvPr/>
        </p:nvSpPr>
        <p:spPr>
          <a:xfrm rot="10800000">
            <a:off x="4740443" y="3236495"/>
            <a:ext cx="336884" cy="530292"/>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1" name="TextBox 10"/>
          <p:cNvSpPr txBox="1"/>
          <p:nvPr/>
        </p:nvSpPr>
        <p:spPr>
          <a:xfrm>
            <a:off x="2700004" y="1828800"/>
            <a:ext cx="1257717" cy="369332"/>
          </a:xfrm>
          <a:prstGeom prst="rect">
            <a:avLst/>
          </a:prstGeom>
          <a:noFill/>
        </p:spPr>
        <p:txBody>
          <a:bodyPr wrap="none" rtlCol="0">
            <a:spAutoFit/>
          </a:bodyPr>
          <a:lstStyle/>
          <a:p>
            <a:r>
              <a:rPr lang="fr-FR" dirty="0" smtClean="0"/>
              <a:t>BP Input 1</a:t>
            </a:r>
            <a:endParaRPr lang="fr-FR" dirty="0"/>
          </a:p>
        </p:txBody>
      </p:sp>
      <p:sp>
        <p:nvSpPr>
          <p:cNvPr id="13" name="TextBox 12"/>
          <p:cNvSpPr txBox="1"/>
          <p:nvPr/>
        </p:nvSpPr>
        <p:spPr>
          <a:xfrm>
            <a:off x="2720056" y="3822031"/>
            <a:ext cx="1257717" cy="369332"/>
          </a:xfrm>
          <a:prstGeom prst="rect">
            <a:avLst/>
          </a:prstGeom>
          <a:noFill/>
        </p:spPr>
        <p:txBody>
          <a:bodyPr wrap="none" rtlCol="0">
            <a:spAutoFit/>
          </a:bodyPr>
          <a:lstStyle/>
          <a:p>
            <a:r>
              <a:rPr lang="fr-FR" dirty="0" smtClean="0"/>
              <a:t>BP Input 2</a:t>
            </a:r>
            <a:endParaRPr lang="fr-FR" dirty="0"/>
          </a:p>
        </p:txBody>
      </p:sp>
      <p:sp>
        <p:nvSpPr>
          <p:cNvPr id="14" name="TextBox 13"/>
          <p:cNvSpPr txBox="1"/>
          <p:nvPr/>
        </p:nvSpPr>
        <p:spPr>
          <a:xfrm>
            <a:off x="2671930" y="5795211"/>
            <a:ext cx="1257717" cy="369332"/>
          </a:xfrm>
          <a:prstGeom prst="rect">
            <a:avLst/>
          </a:prstGeom>
          <a:noFill/>
        </p:spPr>
        <p:txBody>
          <a:bodyPr wrap="none" rtlCol="0">
            <a:spAutoFit/>
          </a:bodyPr>
          <a:lstStyle/>
          <a:p>
            <a:r>
              <a:rPr lang="fr-FR" dirty="0" smtClean="0"/>
              <a:t>BP Input 3</a:t>
            </a:r>
            <a:endParaRPr lang="fr-FR" dirty="0"/>
          </a:p>
        </p:txBody>
      </p:sp>
      <p:sp>
        <p:nvSpPr>
          <p:cNvPr id="15" name="TextBox 14"/>
          <p:cNvSpPr txBox="1"/>
          <p:nvPr/>
        </p:nvSpPr>
        <p:spPr>
          <a:xfrm>
            <a:off x="4536303" y="3862137"/>
            <a:ext cx="1146468" cy="646331"/>
          </a:xfrm>
          <a:prstGeom prst="rect">
            <a:avLst/>
          </a:prstGeom>
          <a:noFill/>
        </p:spPr>
        <p:txBody>
          <a:bodyPr wrap="none" rtlCol="0">
            <a:spAutoFit/>
          </a:bodyPr>
          <a:lstStyle/>
          <a:p>
            <a:r>
              <a:rPr lang="fr-FR" dirty="0" smtClean="0"/>
              <a:t>BP Input </a:t>
            </a:r>
          </a:p>
          <a:p>
            <a:r>
              <a:rPr lang="fr-FR" dirty="0" smtClean="0"/>
              <a:t>Client job</a:t>
            </a:r>
            <a:endParaRPr lang="fr-FR" dirty="0"/>
          </a:p>
        </p:txBody>
      </p:sp>
      <p:sp>
        <p:nvSpPr>
          <p:cNvPr id="18" name="Folded Corner 17"/>
          <p:cNvSpPr/>
          <p:nvPr/>
        </p:nvSpPr>
        <p:spPr>
          <a:xfrm>
            <a:off x="216568" y="926431"/>
            <a:ext cx="1203157"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INSERTION</a:t>
            </a:r>
          </a:p>
          <a:p>
            <a:pPr algn="ctr"/>
            <a:endParaRPr lang="fr-FR" sz="1100" b="1" dirty="0" smtClean="0">
              <a:solidFill>
                <a:schemeClr val="tx2"/>
              </a:solidFill>
              <a:ea typeface="Arial" pitchFamily="-106" charset="0"/>
            </a:endParaRPr>
          </a:p>
          <a:p>
            <a:pPr algn="ctr"/>
            <a:r>
              <a:rPr lang="fr-FR" sz="1100" b="1" dirty="0" smtClean="0">
                <a:solidFill>
                  <a:srgbClr val="00B050"/>
                </a:solidFill>
                <a:ea typeface="Arial" pitchFamily="-106" charset="0"/>
              </a:rPr>
              <a:t>SUBMITTED</a:t>
            </a:r>
          </a:p>
          <a:p>
            <a:pPr algn="ctr"/>
            <a:endParaRPr lang="fr-FR" sz="1100" b="1" dirty="0">
              <a:solidFill>
                <a:srgbClr val="FF0000"/>
              </a:solidFill>
              <a:ea typeface="Arial" pitchFamily="-106" charset="0"/>
            </a:endParaRPr>
          </a:p>
        </p:txBody>
      </p:sp>
      <p:sp>
        <p:nvSpPr>
          <p:cNvPr id="19" name="Right Arrow 18"/>
          <p:cNvSpPr/>
          <p:nvPr/>
        </p:nvSpPr>
        <p:spPr>
          <a:xfrm>
            <a:off x="1612232" y="1239253"/>
            <a:ext cx="978408" cy="484632"/>
          </a:xfrm>
          <a:prstGeom prst="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0" name="Folded Corner 19"/>
          <p:cNvSpPr/>
          <p:nvPr/>
        </p:nvSpPr>
        <p:spPr>
          <a:xfrm>
            <a:off x="248651" y="2943727"/>
            <a:ext cx="1183106" cy="1772652"/>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Order2</a:t>
            </a:r>
          </a:p>
          <a:p>
            <a:pPr algn="ctr"/>
            <a:r>
              <a:rPr lang="fr-FR" sz="1100" b="1" dirty="0" smtClean="0">
                <a:solidFill>
                  <a:schemeClr val="tx2"/>
                </a:solidFill>
                <a:ea typeface="Arial" pitchFamily="-106" charset="0"/>
              </a:rPr>
              <a:t>BP2</a:t>
            </a:r>
          </a:p>
          <a:p>
            <a:pPr algn="ctr"/>
            <a:r>
              <a:rPr lang="fr-FR" sz="1100" b="1" dirty="0" smtClean="0">
                <a:solidFill>
                  <a:schemeClr val="tx2"/>
                </a:solidFill>
                <a:ea typeface="Arial" pitchFamily="-106" charset="0"/>
              </a:rPr>
              <a:t>UPC1</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r>
              <a:rPr lang="fr-FR" sz="1100" b="1" dirty="0" smtClean="0">
                <a:solidFill>
                  <a:srgbClr val="00B050"/>
                </a:solidFill>
                <a:ea typeface="Arial" pitchFamily="-106" charset="0"/>
              </a:rPr>
              <a:t>SUBMITTED</a:t>
            </a:r>
            <a:endParaRPr lang="fr-FR" sz="1100" b="1" dirty="0" smtClean="0">
              <a:solidFill>
                <a:srgbClr val="FF0000"/>
              </a:solidFill>
              <a:ea typeface="Arial" pitchFamily="-106" charset="0"/>
            </a:endParaRPr>
          </a:p>
          <a:p>
            <a:pPr algn="ctr"/>
            <a:endParaRPr lang="fr-FR" sz="1100" b="1" dirty="0">
              <a:solidFill>
                <a:schemeClr val="tx2"/>
              </a:solidFill>
              <a:ea typeface="Arial" pitchFamily="-106" charset="0"/>
            </a:endParaRPr>
          </a:p>
        </p:txBody>
      </p:sp>
      <p:sp>
        <p:nvSpPr>
          <p:cNvPr id="21" name="Right Arrow 20"/>
          <p:cNvSpPr/>
          <p:nvPr/>
        </p:nvSpPr>
        <p:spPr>
          <a:xfrm>
            <a:off x="1620253" y="3304674"/>
            <a:ext cx="978408" cy="484632"/>
          </a:xfrm>
          <a:prstGeom prst="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2" name="Lightning Bolt 21"/>
          <p:cNvSpPr/>
          <p:nvPr/>
        </p:nvSpPr>
        <p:spPr>
          <a:xfrm rot="15688204">
            <a:off x="5883441" y="2526630"/>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031" name="Picture 7" descr="D:\pbar\projets\umgi\PresentationDSC\enveloppe.jpg"/>
          <p:cNvPicPr>
            <a:picLocks noChangeAspect="1" noChangeArrowheads="1"/>
          </p:cNvPicPr>
          <p:nvPr/>
        </p:nvPicPr>
        <p:blipFill>
          <a:blip r:embed="rId3"/>
          <a:srcRect/>
          <a:stretch>
            <a:fillRect/>
          </a:stretch>
        </p:blipFill>
        <p:spPr bwMode="auto">
          <a:xfrm>
            <a:off x="7150769" y="1832560"/>
            <a:ext cx="1219200" cy="714375"/>
          </a:xfrm>
          <a:prstGeom prst="rect">
            <a:avLst/>
          </a:prstGeom>
          <a:noFill/>
        </p:spPr>
      </p:pic>
      <p:sp>
        <p:nvSpPr>
          <p:cNvPr id="24" name="Folded Corner 23"/>
          <p:cNvSpPr/>
          <p:nvPr/>
        </p:nvSpPr>
        <p:spPr>
          <a:xfrm>
            <a:off x="192512" y="934454"/>
            <a:ext cx="1203157"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INSERTION</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PENDING VALIDATION</a:t>
            </a:r>
            <a:endParaRPr lang="fr-FR" sz="1100" b="1" dirty="0">
              <a:solidFill>
                <a:srgbClr val="FF0000"/>
              </a:solidFill>
              <a:ea typeface="Arial" pitchFamily="-106" charset="0"/>
            </a:endParaRPr>
          </a:p>
        </p:txBody>
      </p:sp>
      <p:sp>
        <p:nvSpPr>
          <p:cNvPr id="25" name="Folded Corner 24"/>
          <p:cNvSpPr/>
          <p:nvPr/>
        </p:nvSpPr>
        <p:spPr>
          <a:xfrm>
            <a:off x="232604" y="2939713"/>
            <a:ext cx="1183106" cy="1921042"/>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Order2</a:t>
            </a:r>
          </a:p>
          <a:p>
            <a:pPr algn="ctr"/>
            <a:r>
              <a:rPr lang="fr-FR" sz="1100" b="1" dirty="0" smtClean="0">
                <a:solidFill>
                  <a:schemeClr val="tx2"/>
                </a:solidFill>
                <a:ea typeface="Arial" pitchFamily="-106" charset="0"/>
              </a:rPr>
              <a:t>BP2</a:t>
            </a:r>
          </a:p>
          <a:p>
            <a:pPr algn="ctr"/>
            <a:r>
              <a:rPr lang="fr-FR" sz="1100" b="1" dirty="0" smtClean="0">
                <a:solidFill>
                  <a:schemeClr val="tx2"/>
                </a:solidFill>
                <a:ea typeface="Arial" pitchFamily="-106" charset="0"/>
              </a:rPr>
              <a:t>UPC1</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r>
              <a:rPr lang="fr-FR" sz="1100" b="1" dirty="0" smtClean="0">
                <a:solidFill>
                  <a:srgbClr val="FF0000"/>
                </a:solidFill>
                <a:ea typeface="Arial" pitchFamily="-106" charset="0"/>
              </a:rPr>
              <a:t>PENDING VALIDATION</a:t>
            </a:r>
          </a:p>
          <a:p>
            <a:pPr algn="ctr"/>
            <a:endParaRPr lang="fr-FR" sz="1100" b="1" dirty="0">
              <a:solidFill>
                <a:schemeClr val="tx2"/>
              </a:solidFill>
              <a:ea typeface="Arial" pitchFamily="-106" charset="0"/>
            </a:endParaRPr>
          </a:p>
        </p:txBody>
      </p:sp>
      <p:pic>
        <p:nvPicPr>
          <p:cNvPr id="27" name="Picture 7" descr="D:\pbar\projets\umgi\PresentationDSC\enveloppe.jpg"/>
          <p:cNvPicPr>
            <a:picLocks noChangeAspect="1" noChangeArrowheads="1"/>
          </p:cNvPicPr>
          <p:nvPr/>
        </p:nvPicPr>
        <p:blipFill>
          <a:blip r:embed="rId3"/>
          <a:srcRect/>
          <a:stretch>
            <a:fillRect/>
          </a:stretch>
        </p:blipFill>
        <p:spPr bwMode="auto">
          <a:xfrm>
            <a:off x="7194884" y="4307055"/>
            <a:ext cx="1219200" cy="714375"/>
          </a:xfrm>
          <a:prstGeom prst="rect">
            <a:avLst/>
          </a:prstGeom>
          <a:noFill/>
        </p:spPr>
      </p:pic>
      <p:sp>
        <p:nvSpPr>
          <p:cNvPr id="29" name="Lightning Bolt 28"/>
          <p:cNvSpPr/>
          <p:nvPr/>
        </p:nvSpPr>
        <p:spPr>
          <a:xfrm rot="20499585">
            <a:off x="6011777" y="3761873"/>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30"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validation </a:t>
            </a:r>
            <a:r>
              <a:rPr kumimoji="0" lang="fr-FR" sz="2400" b="1" i="0" u="none" strike="noStrike" kern="1200" cap="none" spc="0" normalizeH="0" baseline="0" noProof="0" dirty="0" err="1" smtClean="0">
                <a:ln>
                  <a:noFill/>
                </a:ln>
                <a:solidFill>
                  <a:schemeClr val="bg1"/>
                </a:solidFill>
                <a:effectLst/>
                <a:uLnTx/>
                <a:uFillTx/>
                <a:latin typeface="+mj-lt"/>
                <a:ea typeface="+mj-ea"/>
                <a:cs typeface="+mj-cs"/>
              </a:rPr>
              <a:t>triggering</a:t>
            </a:r>
            <a:endParaRPr kumimoji="0" lang="fr-FR" sz="2400" b="1"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31" name="TextBox 30"/>
          <p:cNvSpPr txBox="1"/>
          <p:nvPr/>
        </p:nvSpPr>
        <p:spPr>
          <a:xfrm>
            <a:off x="7176044" y="2514600"/>
            <a:ext cx="1184940" cy="230832"/>
          </a:xfrm>
          <a:prstGeom prst="rect">
            <a:avLst/>
          </a:prstGeom>
          <a:noFill/>
        </p:spPr>
        <p:txBody>
          <a:bodyPr wrap="none" rtlCol="0">
            <a:spAutoFit/>
          </a:bodyPr>
          <a:lstStyle/>
          <a:p>
            <a:r>
              <a:rPr lang="fr-FR" sz="900" dirty="0" smtClean="0"/>
              <a:t>BPINPUT message</a:t>
            </a:r>
            <a:endParaRPr lang="fr-FR" sz="900" dirty="0"/>
          </a:p>
        </p:txBody>
      </p:sp>
      <p:sp>
        <p:nvSpPr>
          <p:cNvPr id="32" name="TextBox 31"/>
          <p:cNvSpPr txBox="1"/>
          <p:nvPr/>
        </p:nvSpPr>
        <p:spPr>
          <a:xfrm>
            <a:off x="7256255" y="4977063"/>
            <a:ext cx="1184940" cy="230832"/>
          </a:xfrm>
          <a:prstGeom prst="rect">
            <a:avLst/>
          </a:prstGeom>
          <a:noFill/>
        </p:spPr>
        <p:txBody>
          <a:bodyPr wrap="none" rtlCol="0">
            <a:spAutoFit/>
          </a:bodyPr>
          <a:lstStyle/>
          <a:p>
            <a:r>
              <a:rPr lang="fr-FR" sz="900" dirty="0" smtClean="0"/>
              <a:t>BPINPUT message</a:t>
            </a:r>
            <a:endParaRPr lang="fr-FR" sz="900" dirty="0"/>
          </a:p>
        </p:txBody>
      </p:sp>
      <p:sp>
        <p:nvSpPr>
          <p:cNvPr id="33" name="TextBox 32"/>
          <p:cNvSpPr txBox="1"/>
          <p:nvPr/>
        </p:nvSpPr>
        <p:spPr>
          <a:xfrm>
            <a:off x="6296592" y="5690937"/>
            <a:ext cx="2390399" cy="369332"/>
          </a:xfrm>
          <a:prstGeom prst="rect">
            <a:avLst/>
          </a:prstGeom>
          <a:noFill/>
        </p:spPr>
        <p:txBody>
          <a:bodyPr wrap="none" rtlCol="0">
            <a:spAutoFit/>
          </a:bodyPr>
          <a:lstStyle/>
          <a:p>
            <a:r>
              <a:rPr lang="fr-FR" dirty="0" smtClean="0"/>
              <a:t>One message per BP</a:t>
            </a:r>
            <a:endParaRPr lang="fr-FR" dirty="0"/>
          </a:p>
        </p:txBody>
      </p:sp>
      <p:sp>
        <p:nvSpPr>
          <p:cNvPr id="36" name="Rectangle 35"/>
          <p:cNvSpPr/>
          <p:nvPr/>
        </p:nvSpPr>
        <p:spPr>
          <a:xfrm>
            <a:off x="2839453" y="2213810"/>
            <a:ext cx="914400" cy="336884"/>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lIns="108000" tIns="108000" rIns="108000" bIns="108000" rtlCol="0" anchor="ctr" anchorCtr="0">
            <a:prstTxWarp prst="textNoShape">
              <a:avLst/>
            </a:prstTxWarp>
          </a:bodyPr>
          <a:lstStyle/>
          <a:p>
            <a:pPr algn="ctr"/>
            <a:r>
              <a:rPr lang="fr-FR" sz="1200" b="1" dirty="0" smtClean="0">
                <a:solidFill>
                  <a:srgbClr val="00B050"/>
                </a:solidFill>
                <a:ea typeface="Arial" pitchFamily="-106" charset="0"/>
              </a:rPr>
              <a:t>WAITING</a:t>
            </a:r>
            <a:endParaRPr lang="fr-FR" sz="1200" b="1" dirty="0">
              <a:solidFill>
                <a:srgbClr val="00B050"/>
              </a:solidFill>
              <a:ea typeface="Arial" pitchFamily="-106" charset="0"/>
            </a:endParaRPr>
          </a:p>
        </p:txBody>
      </p:sp>
      <p:sp>
        <p:nvSpPr>
          <p:cNvPr id="37" name="Rectangle 36"/>
          <p:cNvSpPr/>
          <p:nvPr/>
        </p:nvSpPr>
        <p:spPr>
          <a:xfrm>
            <a:off x="2907632" y="4158915"/>
            <a:ext cx="914400" cy="336884"/>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lIns="108000" tIns="108000" rIns="108000" bIns="108000" rtlCol="0" anchor="ctr" anchorCtr="0">
            <a:prstTxWarp prst="textNoShape">
              <a:avLst/>
            </a:prstTxWarp>
          </a:bodyPr>
          <a:lstStyle/>
          <a:p>
            <a:pPr algn="ctr"/>
            <a:r>
              <a:rPr lang="fr-FR" sz="1200" b="1" dirty="0" smtClean="0">
                <a:solidFill>
                  <a:srgbClr val="00B050"/>
                </a:solidFill>
                <a:ea typeface="Arial" pitchFamily="-106" charset="0"/>
              </a:rPr>
              <a:t>WAITING</a:t>
            </a:r>
            <a:endParaRPr lang="fr-FR" sz="1200" b="1" dirty="0">
              <a:solidFill>
                <a:srgbClr val="00B050"/>
              </a:solidFill>
              <a:ea typeface="Arial" pitchFamily="-106" charset="0"/>
            </a:endParaRPr>
          </a:p>
        </p:txBody>
      </p:sp>
      <p:sp>
        <p:nvSpPr>
          <p:cNvPr id="38" name="Rectangle 37"/>
          <p:cNvSpPr/>
          <p:nvPr/>
        </p:nvSpPr>
        <p:spPr>
          <a:xfrm>
            <a:off x="2787316" y="6108031"/>
            <a:ext cx="914400" cy="336884"/>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lIns="108000" tIns="108000" rIns="108000" bIns="108000" rtlCol="0" anchor="ctr" anchorCtr="0">
            <a:prstTxWarp prst="textNoShape">
              <a:avLst/>
            </a:prstTxWarp>
          </a:bodyPr>
          <a:lstStyle/>
          <a:p>
            <a:pPr algn="ctr"/>
            <a:r>
              <a:rPr lang="fr-FR" sz="1200" b="1" dirty="0" smtClean="0">
                <a:solidFill>
                  <a:srgbClr val="00B050"/>
                </a:solidFill>
                <a:ea typeface="Arial" pitchFamily="-106" charset="0"/>
              </a:rPr>
              <a:t>WAITING</a:t>
            </a:r>
            <a:endParaRPr lang="fr-FR" sz="1200" b="1" dirty="0">
              <a:solidFill>
                <a:srgbClr val="00B050"/>
              </a:solidFill>
              <a:ea typeface="Arial" pitchFamily="-106" charset="0"/>
            </a:endParaRPr>
          </a:p>
        </p:txBody>
      </p:sp>
      <p:sp>
        <p:nvSpPr>
          <p:cNvPr id="39" name="Rectangle 38"/>
          <p:cNvSpPr/>
          <p:nvPr/>
        </p:nvSpPr>
        <p:spPr>
          <a:xfrm>
            <a:off x="2835443" y="2209799"/>
            <a:ext cx="1014661" cy="336884"/>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lIns="108000" tIns="108000" rIns="108000" bIns="108000" rtlCol="0" anchor="ctr" anchorCtr="0">
            <a:prstTxWarp prst="textNoShape">
              <a:avLst/>
            </a:prstTxWarp>
          </a:bodyPr>
          <a:lstStyle/>
          <a:p>
            <a:pPr algn="ctr"/>
            <a:r>
              <a:rPr lang="fr-FR" sz="1200" b="1" dirty="0" smtClean="0">
                <a:solidFill>
                  <a:schemeClr val="accent2"/>
                </a:solidFill>
                <a:ea typeface="Arial" pitchFamily="-106" charset="0"/>
              </a:rPr>
              <a:t>WORKING</a:t>
            </a:r>
            <a:endParaRPr lang="fr-FR" sz="1200" b="1" dirty="0">
              <a:solidFill>
                <a:schemeClr val="accent2"/>
              </a:solidFill>
              <a:ea typeface="Arial" pitchFamily="-106" charset="0"/>
            </a:endParaRPr>
          </a:p>
        </p:txBody>
      </p:sp>
      <p:sp>
        <p:nvSpPr>
          <p:cNvPr id="40" name="Rectangle 39"/>
          <p:cNvSpPr/>
          <p:nvPr/>
        </p:nvSpPr>
        <p:spPr>
          <a:xfrm>
            <a:off x="2879558" y="4166934"/>
            <a:ext cx="1014661" cy="336884"/>
          </a:xfrm>
          <a:prstGeom prst="rect">
            <a:avLst/>
          </a:prstGeom>
          <a:ln>
            <a:headEnd type="none" w="med" len="med"/>
            <a:tailEnd type="triangle" w="med" len="med"/>
          </a:ln>
        </p:spPr>
        <p:style>
          <a:lnRef idx="2">
            <a:schemeClr val="dk1"/>
          </a:lnRef>
          <a:fillRef idx="1">
            <a:schemeClr val="lt1"/>
          </a:fillRef>
          <a:effectRef idx="0">
            <a:schemeClr val="dk1"/>
          </a:effectRef>
          <a:fontRef idx="minor">
            <a:schemeClr val="dk1"/>
          </a:fontRef>
        </p:style>
        <p:txBody>
          <a:bodyPr lIns="108000" tIns="108000" rIns="108000" bIns="108000" rtlCol="0" anchor="ctr" anchorCtr="0">
            <a:prstTxWarp prst="textNoShape">
              <a:avLst/>
            </a:prstTxWarp>
          </a:bodyPr>
          <a:lstStyle/>
          <a:p>
            <a:pPr algn="ctr"/>
            <a:r>
              <a:rPr lang="fr-FR" sz="1200" b="1" dirty="0" smtClean="0">
                <a:solidFill>
                  <a:schemeClr val="accent2"/>
                </a:solidFill>
                <a:ea typeface="Arial" pitchFamily="-106" charset="0"/>
              </a:rPr>
              <a:t>WORKING</a:t>
            </a:r>
            <a:endParaRPr lang="fr-FR" sz="1200" b="1" dirty="0">
              <a:solidFill>
                <a:schemeClr val="accent2"/>
              </a:solidFill>
              <a:ea typeface="Arial" pitchFamily="-1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animEffect transition="in" filter="fade">
                                      <p:cBhvr>
                                        <p:cTn id="19" dur="500"/>
                                        <p:tgtEl>
                                          <p:spTgt spid="18">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6" end="6"/>
                                            </p:txEl>
                                          </p:spTgt>
                                        </p:tgtEl>
                                        <p:attrNameLst>
                                          <p:attrName>style.visibility</p:attrName>
                                        </p:attrNameLst>
                                      </p:cBhvr>
                                      <p:to>
                                        <p:strVal val="visible"/>
                                      </p:to>
                                    </p:set>
                                    <p:animEffect transition="in" filter="fade">
                                      <p:cBhvr>
                                        <p:cTn id="22" dur="500"/>
                                        <p:tgtEl>
                                          <p:spTgt spid="18">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bg/>
                                          </p:spTgt>
                                        </p:tgtEl>
                                        <p:attrNameLst>
                                          <p:attrName>style.visibility</p:attrName>
                                        </p:attrNameLst>
                                      </p:cBhvr>
                                      <p:to>
                                        <p:strVal val="visible"/>
                                      </p:to>
                                    </p:set>
                                    <p:animEffect transition="in" filter="fade">
                                      <p:cBhvr>
                                        <p:cTn id="25" dur="500"/>
                                        <p:tgtEl>
                                          <p:spTgt spid="20">
                                            <p:bg/>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animEffect transition="in" filter="fade">
                                      <p:cBhvr>
                                        <p:cTn id="31" dur="500"/>
                                        <p:tgtEl>
                                          <p:spTgt spid="20">
                                            <p:txEl>
                                              <p:pRg st="1" end="1"/>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xEl>
                                              <p:pRg st="2" end="2"/>
                                            </p:txEl>
                                          </p:spTgt>
                                        </p:tgtEl>
                                        <p:attrNameLst>
                                          <p:attrName>style.visibility</p:attrName>
                                        </p:attrNameLst>
                                      </p:cBhvr>
                                      <p:to>
                                        <p:strVal val="visible"/>
                                      </p:to>
                                    </p:set>
                                    <p:animEffect transition="in" filter="fade">
                                      <p:cBhvr>
                                        <p:cTn id="34" dur="500"/>
                                        <p:tgtEl>
                                          <p:spTgt spid="20">
                                            <p:txEl>
                                              <p:pRg st="2" end="2"/>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4" end="4"/>
                                            </p:txEl>
                                          </p:spTgt>
                                        </p:tgtEl>
                                        <p:attrNameLst>
                                          <p:attrName>style.visibility</p:attrName>
                                        </p:attrNameLst>
                                      </p:cBhvr>
                                      <p:to>
                                        <p:strVal val="visible"/>
                                      </p:to>
                                    </p:set>
                                    <p:animEffect transition="in" filter="fade">
                                      <p:cBhvr>
                                        <p:cTn id="37" dur="500"/>
                                        <p:tgtEl>
                                          <p:spTgt spid="20">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xEl>
                                              <p:pRg st="6" end="6"/>
                                            </p:txEl>
                                          </p:spTgt>
                                        </p:tgtEl>
                                        <p:attrNameLst>
                                          <p:attrName>style.visibility</p:attrName>
                                        </p:attrNameLst>
                                      </p:cBhvr>
                                      <p:to>
                                        <p:strVal val="visible"/>
                                      </p:to>
                                    </p:set>
                                    <p:animEffect transition="in" filter="fade">
                                      <p:cBhvr>
                                        <p:cTn id="40" dur="500"/>
                                        <p:tgtEl>
                                          <p:spTgt spid="20">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par>
                                <p:cTn id="63" presetID="10" presetClass="entr" presetSubtype="0" fill="hold" nodeType="withEffect">
                                  <p:stCondLst>
                                    <p:cond delay="0"/>
                                  </p:stCondLst>
                                  <p:childTnLst>
                                    <p:set>
                                      <p:cBhvr>
                                        <p:cTn id="64" dur="1" fill="hold">
                                          <p:stCondLst>
                                            <p:cond delay="0"/>
                                          </p:stCondLst>
                                        </p:cTn>
                                        <p:tgtEl>
                                          <p:spTgt spid="1031"/>
                                        </p:tgtEl>
                                        <p:attrNameLst>
                                          <p:attrName>style.visibility</p:attrName>
                                        </p:attrNameLst>
                                      </p:cBhvr>
                                      <p:to>
                                        <p:strVal val="visible"/>
                                      </p:to>
                                    </p:set>
                                    <p:animEffect transition="in" filter="fade">
                                      <p:cBhvr>
                                        <p:cTn id="65" dur="1000"/>
                                        <p:tgtEl>
                                          <p:spTgt spid="103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fade">
                                      <p:cBhvr>
                                        <p:cTn id="68" dur="500"/>
                                        <p:tgtEl>
                                          <p:spTgt spid="31">
                                            <p:txEl>
                                              <p:pRg st="0" end="0"/>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bg/>
                                          </p:spTgt>
                                        </p:tgtEl>
                                        <p:attrNameLst>
                                          <p:attrName>style.visibility</p:attrName>
                                        </p:attrNameLst>
                                      </p:cBhvr>
                                      <p:to>
                                        <p:strVal val="visible"/>
                                      </p:to>
                                    </p:set>
                                    <p:animEffect transition="in" filter="fade">
                                      <p:cBhvr>
                                        <p:cTn id="71" dur="1000"/>
                                        <p:tgtEl>
                                          <p:spTgt spid="24">
                                            <p:bg/>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xEl>
                                              <p:pRg st="0" end="0"/>
                                            </p:txEl>
                                          </p:spTgt>
                                        </p:tgtEl>
                                        <p:attrNameLst>
                                          <p:attrName>style.visibility</p:attrName>
                                        </p:attrNameLst>
                                      </p:cBhvr>
                                      <p:to>
                                        <p:strVal val="visible"/>
                                      </p:to>
                                    </p:set>
                                    <p:animEffect transition="in" filter="fade">
                                      <p:cBhvr>
                                        <p:cTn id="74" dur="1000"/>
                                        <p:tgtEl>
                                          <p:spTgt spid="24">
                                            <p:txEl>
                                              <p:pRg st="0" end="0"/>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xEl>
                                              <p:pRg st="1" end="1"/>
                                            </p:txEl>
                                          </p:spTgt>
                                        </p:tgtEl>
                                        <p:attrNameLst>
                                          <p:attrName>style.visibility</p:attrName>
                                        </p:attrNameLst>
                                      </p:cBhvr>
                                      <p:to>
                                        <p:strVal val="visible"/>
                                      </p:to>
                                    </p:set>
                                    <p:animEffect transition="in" filter="fade">
                                      <p:cBhvr>
                                        <p:cTn id="77" dur="1000"/>
                                        <p:tgtEl>
                                          <p:spTgt spid="24">
                                            <p:txEl>
                                              <p:pRg st="1" end="1"/>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xEl>
                                              <p:pRg st="2" end="2"/>
                                            </p:txEl>
                                          </p:spTgt>
                                        </p:tgtEl>
                                        <p:attrNameLst>
                                          <p:attrName>style.visibility</p:attrName>
                                        </p:attrNameLst>
                                      </p:cBhvr>
                                      <p:to>
                                        <p:strVal val="visible"/>
                                      </p:to>
                                    </p:set>
                                    <p:animEffect transition="in" filter="fade">
                                      <p:cBhvr>
                                        <p:cTn id="80" dur="1000"/>
                                        <p:tgtEl>
                                          <p:spTgt spid="24">
                                            <p:txEl>
                                              <p:pRg st="2" end="2"/>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xEl>
                                              <p:pRg st="4" end="4"/>
                                            </p:txEl>
                                          </p:spTgt>
                                        </p:tgtEl>
                                        <p:attrNameLst>
                                          <p:attrName>style.visibility</p:attrName>
                                        </p:attrNameLst>
                                      </p:cBhvr>
                                      <p:to>
                                        <p:strVal val="visible"/>
                                      </p:to>
                                    </p:set>
                                    <p:animEffect transition="in" filter="fade">
                                      <p:cBhvr>
                                        <p:cTn id="83" dur="1000"/>
                                        <p:tgtEl>
                                          <p:spTgt spid="24">
                                            <p:txEl>
                                              <p:pRg st="4" end="4"/>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4">
                                            <p:txEl>
                                              <p:pRg st="6" end="6"/>
                                            </p:txEl>
                                          </p:spTgt>
                                        </p:tgtEl>
                                        <p:attrNameLst>
                                          <p:attrName>style.visibility</p:attrName>
                                        </p:attrNameLst>
                                      </p:cBhvr>
                                      <p:to>
                                        <p:strVal val="visible"/>
                                      </p:to>
                                    </p:set>
                                    <p:animEffect transition="in" filter="fade">
                                      <p:cBhvr>
                                        <p:cTn id="86" dur="1000"/>
                                        <p:tgtEl>
                                          <p:spTgt spid="24">
                                            <p:txEl>
                                              <p:pRg st="6" end="6"/>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9">
                                            <p:bg/>
                                          </p:spTgt>
                                        </p:tgtEl>
                                        <p:attrNameLst>
                                          <p:attrName>style.visibility</p:attrName>
                                        </p:attrNameLst>
                                      </p:cBhvr>
                                      <p:to>
                                        <p:strVal val="visible"/>
                                      </p:to>
                                    </p:set>
                                    <p:animEffect transition="in" filter="fade">
                                      <p:cBhvr>
                                        <p:cTn id="89" dur="500"/>
                                        <p:tgtEl>
                                          <p:spTgt spid="39">
                                            <p:bg/>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9">
                                            <p:txEl>
                                              <p:pRg st="0" end="0"/>
                                            </p:txEl>
                                          </p:spTgt>
                                        </p:tgtEl>
                                        <p:attrNameLst>
                                          <p:attrName>style.visibility</p:attrName>
                                        </p:attrNameLst>
                                      </p:cBhvr>
                                      <p:to>
                                        <p:strVal val="visible"/>
                                      </p:to>
                                    </p:set>
                                    <p:animEffect transition="in" filter="fade">
                                      <p:cBhvr>
                                        <p:cTn id="92" dur="500"/>
                                        <p:tgtEl>
                                          <p:spTgt spid="3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500"/>
                                        <p:tgtEl>
                                          <p:spTgt spid="2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xEl>
                                              <p:pRg st="0" end="0"/>
                                            </p:txEl>
                                          </p:spTgt>
                                        </p:tgtEl>
                                        <p:attrNameLst>
                                          <p:attrName>style.visibility</p:attrName>
                                        </p:attrNameLst>
                                      </p:cBhvr>
                                      <p:to>
                                        <p:strVal val="visible"/>
                                      </p:to>
                                    </p:set>
                                    <p:animEffect transition="in" filter="fade">
                                      <p:cBhvr>
                                        <p:cTn id="100" dur="500"/>
                                        <p:tgtEl>
                                          <p:spTgt spid="32">
                                            <p:txEl>
                                              <p:pRg st="0" end="0"/>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1000"/>
                                        <p:tgtEl>
                                          <p:spTgt spid="2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25">
                                            <p:bg/>
                                          </p:spTgt>
                                        </p:tgtEl>
                                        <p:attrNameLst>
                                          <p:attrName>style.visibility</p:attrName>
                                        </p:attrNameLst>
                                      </p:cBhvr>
                                      <p:to>
                                        <p:strVal val="visible"/>
                                      </p:to>
                                    </p:set>
                                    <p:animEffect transition="in" filter="fade">
                                      <p:cBhvr>
                                        <p:cTn id="106" dur="1000"/>
                                        <p:tgtEl>
                                          <p:spTgt spid="25">
                                            <p:bg/>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5">
                                            <p:txEl>
                                              <p:pRg st="0" end="0"/>
                                            </p:txEl>
                                          </p:spTgt>
                                        </p:tgtEl>
                                        <p:attrNameLst>
                                          <p:attrName>style.visibility</p:attrName>
                                        </p:attrNameLst>
                                      </p:cBhvr>
                                      <p:to>
                                        <p:strVal val="visible"/>
                                      </p:to>
                                    </p:set>
                                    <p:animEffect transition="in" filter="fade">
                                      <p:cBhvr>
                                        <p:cTn id="109" dur="1000"/>
                                        <p:tgtEl>
                                          <p:spTgt spid="25">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
                                            <p:txEl>
                                              <p:pRg st="1" end="1"/>
                                            </p:txEl>
                                          </p:spTgt>
                                        </p:tgtEl>
                                        <p:attrNameLst>
                                          <p:attrName>style.visibility</p:attrName>
                                        </p:attrNameLst>
                                      </p:cBhvr>
                                      <p:to>
                                        <p:strVal val="visible"/>
                                      </p:to>
                                    </p:set>
                                    <p:animEffect transition="in" filter="fade">
                                      <p:cBhvr>
                                        <p:cTn id="112" dur="1000"/>
                                        <p:tgtEl>
                                          <p:spTgt spid="25">
                                            <p:txEl>
                                              <p:pRg st="1" end="1"/>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5">
                                            <p:txEl>
                                              <p:pRg st="2" end="2"/>
                                            </p:txEl>
                                          </p:spTgt>
                                        </p:tgtEl>
                                        <p:attrNameLst>
                                          <p:attrName>style.visibility</p:attrName>
                                        </p:attrNameLst>
                                      </p:cBhvr>
                                      <p:to>
                                        <p:strVal val="visible"/>
                                      </p:to>
                                    </p:set>
                                    <p:animEffect transition="in" filter="fade">
                                      <p:cBhvr>
                                        <p:cTn id="115" dur="1000"/>
                                        <p:tgtEl>
                                          <p:spTgt spid="25">
                                            <p:txEl>
                                              <p:pRg st="2" end="2"/>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5">
                                            <p:txEl>
                                              <p:pRg st="4" end="4"/>
                                            </p:txEl>
                                          </p:spTgt>
                                        </p:tgtEl>
                                        <p:attrNameLst>
                                          <p:attrName>style.visibility</p:attrName>
                                        </p:attrNameLst>
                                      </p:cBhvr>
                                      <p:to>
                                        <p:strVal val="visible"/>
                                      </p:to>
                                    </p:set>
                                    <p:animEffect transition="in" filter="fade">
                                      <p:cBhvr>
                                        <p:cTn id="118" dur="1000"/>
                                        <p:tgtEl>
                                          <p:spTgt spid="25">
                                            <p:txEl>
                                              <p:pRg st="4" end="4"/>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5">
                                            <p:txEl>
                                              <p:pRg st="6" end="6"/>
                                            </p:txEl>
                                          </p:spTgt>
                                        </p:tgtEl>
                                        <p:attrNameLst>
                                          <p:attrName>style.visibility</p:attrName>
                                        </p:attrNameLst>
                                      </p:cBhvr>
                                      <p:to>
                                        <p:strVal val="visible"/>
                                      </p:to>
                                    </p:set>
                                    <p:animEffect transition="in" filter="fade">
                                      <p:cBhvr>
                                        <p:cTn id="121" dur="1000"/>
                                        <p:tgtEl>
                                          <p:spTgt spid="25">
                                            <p:txEl>
                                              <p:pRg st="6" end="6"/>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0">
                                            <p:bg/>
                                          </p:spTgt>
                                        </p:tgtEl>
                                        <p:attrNameLst>
                                          <p:attrName>style.visibility</p:attrName>
                                        </p:attrNameLst>
                                      </p:cBhvr>
                                      <p:to>
                                        <p:strVal val="visible"/>
                                      </p:to>
                                    </p:set>
                                    <p:animEffect transition="in" filter="fade">
                                      <p:cBhvr>
                                        <p:cTn id="124" dur="500"/>
                                        <p:tgtEl>
                                          <p:spTgt spid="40">
                                            <p:bg/>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0">
                                            <p:txEl>
                                              <p:pRg st="0" end="0"/>
                                            </p:txEl>
                                          </p:spTgt>
                                        </p:tgtEl>
                                        <p:attrNameLst>
                                          <p:attrName>style.visibility</p:attrName>
                                        </p:attrNameLst>
                                      </p:cBhvr>
                                      <p:to>
                                        <p:strVal val="visible"/>
                                      </p:to>
                                    </p:set>
                                    <p:animEffect transition="in" filter="fade">
                                      <p:cBhvr>
                                        <p:cTn id="12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p:bldP spid="18" grpId="0" build="allAtOnce" animBg="1"/>
      <p:bldP spid="19" grpId="0" animBg="1"/>
      <p:bldP spid="20" grpId="0" build="allAtOnce" animBg="1"/>
      <p:bldP spid="21" grpId="0" animBg="1"/>
      <p:bldP spid="22" grpId="0" animBg="1"/>
      <p:bldP spid="24" grpId="0" build="allAtOnce" animBg="1"/>
      <p:bldP spid="25" grpId="0" uiExpand="1" build="allAtOnce" animBg="1"/>
      <p:bldP spid="29" grpId="0" animBg="1"/>
      <p:bldP spid="31" grpId="0" build="allAtOnce"/>
      <p:bldP spid="32" grpId="0" build="allAtOnce"/>
      <p:bldP spid="39" grpId="0" build="allAtOnce" animBg="1"/>
      <p:bldP spid="40"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17</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validation </a:t>
            </a:r>
            <a:r>
              <a:rPr kumimoji="0" lang="fr-FR" sz="2400" b="1" i="0" u="none" strike="noStrike" kern="1200" cap="none" spc="0" normalizeH="0" baseline="0" noProof="0" dirty="0" err="1" smtClean="0">
                <a:ln>
                  <a:noFill/>
                </a:ln>
                <a:solidFill>
                  <a:schemeClr val="bg1"/>
                </a:solidFill>
                <a:effectLst/>
                <a:uLnTx/>
                <a:uFillTx/>
                <a:latin typeface="+mj-lt"/>
                <a:ea typeface="+mj-ea"/>
                <a:cs typeface="+mj-cs"/>
              </a:rPr>
              <a:t>triggering</a:t>
            </a:r>
            <a:endParaRPr kumimoji="0" lang="fr-FR" sz="2400" b="1"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fr-FR"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fr-FR" sz="2000" dirty="0" smtClean="0">
                <a:solidFill>
                  <a:schemeClr val="tx2"/>
                </a:solidFill>
                <a:latin typeface="+mn-lt"/>
                <a:ea typeface="+mn-ea"/>
                <a:cs typeface="+mn-cs"/>
              </a:rPr>
              <a:t>BP </a:t>
            </a:r>
            <a:r>
              <a:rPr lang="fr-FR" sz="2000" dirty="0" err="1" smtClean="0">
                <a:solidFill>
                  <a:schemeClr val="tx2"/>
                </a:solidFill>
                <a:latin typeface="+mn-lt"/>
                <a:ea typeface="+mn-ea"/>
                <a:cs typeface="+mn-cs"/>
              </a:rPr>
              <a:t>orders</a:t>
            </a:r>
            <a:r>
              <a:rPr lang="fr-FR" sz="2000" dirty="0" smtClean="0">
                <a:solidFill>
                  <a:schemeClr val="tx2"/>
                </a:solidFill>
                <a:latin typeface="+mn-lt"/>
                <a:ea typeface="+mn-ea"/>
                <a:cs typeface="+mn-cs"/>
              </a:rPr>
              <a:t> are </a:t>
            </a:r>
            <a:r>
              <a:rPr lang="fr-FR" sz="2000" dirty="0" err="1" smtClean="0">
                <a:solidFill>
                  <a:schemeClr val="tx2"/>
                </a:solidFill>
                <a:latin typeface="+mn-lt"/>
                <a:ea typeface="+mn-ea"/>
                <a:cs typeface="+mn-cs"/>
              </a:rPr>
              <a:t>posted</a:t>
            </a:r>
            <a:r>
              <a:rPr lang="fr-FR" sz="2000" dirty="0" smtClean="0">
                <a:solidFill>
                  <a:schemeClr val="tx2"/>
                </a:solidFill>
                <a:latin typeface="+mn-lt"/>
                <a:ea typeface="+mn-ea"/>
                <a:cs typeface="+mn-cs"/>
              </a:rPr>
              <a:t> to the BP Inputs</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fr-FR" sz="2000" b="0" i="0" u="none" strike="noStrike" kern="1200" cap="none" spc="0" normalizeH="0" baseline="0" noProof="0" dirty="0" smtClean="0">
                <a:ln>
                  <a:noFill/>
                </a:ln>
                <a:solidFill>
                  <a:schemeClr val="tx2"/>
                </a:solidFill>
                <a:effectLst/>
                <a:uLnTx/>
                <a:uFillTx/>
                <a:latin typeface="+mn-lt"/>
                <a:ea typeface="+mn-ea"/>
                <a:cs typeface="+mn-cs"/>
              </a:rPr>
              <a:t>A </a:t>
            </a:r>
            <a:r>
              <a:rPr kumimoji="0" lang="fr-FR" sz="2000" b="0" i="0" u="none" strike="noStrike" kern="1200" cap="none" spc="0" normalizeH="0" noProof="0" dirty="0" smtClean="0">
                <a:ln>
                  <a:noFill/>
                </a:ln>
                <a:solidFill>
                  <a:schemeClr val="tx2"/>
                </a:solidFill>
                <a:effectLst/>
                <a:uLnTx/>
                <a:uFillTx/>
                <a:latin typeface="+mn-lt"/>
                <a:ea typeface="+mn-ea"/>
                <a:cs typeface="+mn-cs"/>
              </a:rPr>
              <a:t>BP Input </a:t>
            </a:r>
            <a:r>
              <a:rPr kumimoji="0" lang="fr-FR" sz="2000" b="0" i="0" u="none" strike="noStrike" kern="1200" cap="none" spc="0" normalizeH="0" noProof="0" dirty="0" err="1" smtClean="0">
                <a:ln>
                  <a:noFill/>
                </a:ln>
                <a:solidFill>
                  <a:schemeClr val="tx2"/>
                </a:solidFill>
                <a:effectLst/>
                <a:uLnTx/>
                <a:uFillTx/>
                <a:latin typeface="+mn-lt"/>
                <a:ea typeface="+mn-ea"/>
                <a:cs typeface="+mn-cs"/>
              </a:rPr>
              <a:t>is</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like</a:t>
            </a:r>
            <a:r>
              <a:rPr kumimoji="0" lang="fr-FR" sz="2000" b="0" i="0" u="none" strike="noStrike" kern="1200" cap="none" spc="0" normalizeH="0" noProof="0" dirty="0" smtClean="0">
                <a:ln>
                  <a:noFill/>
                </a:ln>
                <a:solidFill>
                  <a:schemeClr val="tx2"/>
                </a:solidFill>
                <a:effectLst/>
                <a:uLnTx/>
                <a:uFillTx/>
                <a:latin typeface="+mn-lt"/>
                <a:ea typeface="+mn-ea"/>
                <a:cs typeface="+mn-cs"/>
              </a:rPr>
              <a:t> a messaging queue. There </a:t>
            </a:r>
            <a:r>
              <a:rPr kumimoji="0" lang="fr-FR" sz="2000" b="0" i="0" u="none" strike="noStrike" kern="1200" cap="none" spc="0" normalizeH="0" noProof="0" dirty="0" err="1" smtClean="0">
                <a:ln>
                  <a:noFill/>
                </a:ln>
                <a:solidFill>
                  <a:schemeClr val="tx2"/>
                </a:solidFill>
                <a:effectLst/>
                <a:uLnTx/>
                <a:uFillTx/>
                <a:latin typeface="+mn-lt"/>
                <a:ea typeface="+mn-ea"/>
                <a:cs typeface="+mn-cs"/>
              </a:rPr>
              <a:t>is</a:t>
            </a:r>
            <a:r>
              <a:rPr kumimoji="0" lang="fr-FR" sz="2000" b="0" i="0" u="none" strike="noStrike" kern="1200" cap="none" spc="0" normalizeH="0" noProof="0" dirty="0" smtClean="0">
                <a:ln>
                  <a:noFill/>
                </a:ln>
                <a:solidFill>
                  <a:schemeClr val="tx2"/>
                </a:solidFill>
                <a:effectLst/>
                <a:uLnTx/>
                <a:uFillTx/>
                <a:latin typeface="+mn-lt"/>
                <a:ea typeface="+mn-ea"/>
                <a:cs typeface="+mn-cs"/>
              </a:rPr>
              <a:t> one BP Input per BP.</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fr-FR" sz="2000" dirty="0" smtClean="0">
                <a:solidFill>
                  <a:schemeClr val="tx2"/>
                </a:solidFill>
                <a:latin typeface="+mn-lt"/>
                <a:ea typeface="+mn-ea"/>
                <a:cs typeface="+mn-cs"/>
              </a:rPr>
              <a:t>A BP Input has 3 </a:t>
            </a:r>
            <a:r>
              <a:rPr lang="fr-FR" sz="2000" dirty="0" err="1" smtClean="0">
                <a:solidFill>
                  <a:schemeClr val="tx2"/>
                </a:solidFill>
                <a:latin typeface="+mn-lt"/>
                <a:ea typeface="+mn-ea"/>
                <a:cs typeface="+mn-cs"/>
              </a:rPr>
              <a:t>status</a:t>
            </a:r>
            <a:r>
              <a:rPr lang="fr-FR" sz="2000" dirty="0" smtClean="0">
                <a:solidFill>
                  <a:schemeClr val="tx2"/>
                </a:solidFill>
                <a:latin typeface="+mn-lt"/>
                <a:ea typeface="+mn-ea"/>
                <a:cs typeface="+mn-cs"/>
              </a:rPr>
              <a:t> :</a:t>
            </a:r>
          </a:p>
          <a:p>
            <a:pPr marL="723900" lvl="1" indent="-266700" algn="l">
              <a:spcBef>
                <a:spcPts val="1000"/>
              </a:spcBef>
              <a:buSzPct val="100000"/>
              <a:buFont typeface="Wingdings" pitchFamily="2" charset="2"/>
              <a:buChar char="§"/>
              <a:defRPr/>
            </a:pPr>
            <a:r>
              <a:rPr kumimoji="0" lang="fr-FR" sz="2000" b="0" i="0" u="none" strike="noStrike" kern="1200" cap="none" spc="0" normalizeH="0" noProof="0" dirty="0" smtClean="0">
                <a:ln>
                  <a:noFill/>
                </a:ln>
                <a:solidFill>
                  <a:schemeClr val="tx2"/>
                </a:solidFill>
                <a:effectLst/>
                <a:uLnTx/>
                <a:uFillTx/>
                <a:latin typeface="+mn-lt"/>
                <a:ea typeface="+mn-ea"/>
                <a:cs typeface="+mn-cs"/>
              </a:rPr>
              <a:t>WAITING</a:t>
            </a:r>
          </a:p>
          <a:p>
            <a:pPr marL="723900" lvl="1" indent="-266700" algn="l">
              <a:spcBef>
                <a:spcPts val="1000"/>
              </a:spcBef>
              <a:buSzPct val="100000"/>
              <a:buFont typeface="Wingdings" pitchFamily="2" charset="2"/>
              <a:buChar char="§"/>
              <a:defRPr/>
            </a:pPr>
            <a:r>
              <a:rPr lang="fr-FR" sz="2000" dirty="0" smtClean="0">
                <a:solidFill>
                  <a:schemeClr val="tx2"/>
                </a:solidFill>
                <a:latin typeface="+mn-lt"/>
                <a:ea typeface="+mn-ea"/>
                <a:cs typeface="+mn-cs"/>
              </a:rPr>
              <a:t>WORKING</a:t>
            </a:r>
          </a:p>
          <a:p>
            <a:pPr marL="723900" lvl="1" indent="-266700" algn="l">
              <a:spcBef>
                <a:spcPts val="1000"/>
              </a:spcBef>
              <a:buSzPct val="100000"/>
              <a:buFont typeface="Wingdings" pitchFamily="2" charset="2"/>
              <a:buChar char="§"/>
              <a:defRPr/>
            </a:pPr>
            <a:r>
              <a:rPr kumimoji="0" lang="fr-FR" sz="2000" b="0" i="0" u="none" strike="noStrike" kern="1200" cap="none" spc="0" normalizeH="0" noProof="0" dirty="0" smtClean="0">
                <a:ln>
                  <a:noFill/>
                </a:ln>
                <a:solidFill>
                  <a:schemeClr val="tx2"/>
                </a:solidFill>
                <a:effectLst/>
                <a:uLnTx/>
                <a:uFillTx/>
                <a:latin typeface="+mn-lt"/>
                <a:ea typeface="+mn-ea"/>
                <a:cs typeface="+mn-cs"/>
              </a:rPr>
              <a:t>ONHOLD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fr-FR" sz="2000" b="0" i="0" u="none" strike="noStrike" kern="1200" cap="none" spc="0" normalizeH="0" noProof="0" dirty="0" smtClean="0">
                <a:ln>
                  <a:noFill/>
                </a:ln>
                <a:solidFill>
                  <a:schemeClr val="tx2"/>
                </a:solidFill>
                <a:effectLst/>
                <a:uLnTx/>
                <a:uFillTx/>
                <a:latin typeface="+mn-lt"/>
                <a:ea typeface="+mn-ea"/>
                <a:cs typeface="+mn-cs"/>
              </a:rPr>
              <a:t>The BP Input Client job </a:t>
            </a:r>
            <a:r>
              <a:rPr kumimoji="0" lang="fr-FR" sz="2000" b="0" i="0" u="none" strike="noStrike" kern="1200" cap="none" spc="0" normalizeH="0" noProof="0" dirty="0" err="1" smtClean="0">
                <a:ln>
                  <a:noFill/>
                </a:ln>
                <a:solidFill>
                  <a:schemeClr val="tx2"/>
                </a:solidFill>
                <a:effectLst/>
                <a:uLnTx/>
                <a:uFillTx/>
                <a:latin typeface="+mn-lt"/>
                <a:ea typeface="+mn-ea"/>
                <a:cs typeface="+mn-cs"/>
              </a:rPr>
              <a:t>is</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triggered</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frequently</a:t>
            </a:r>
            <a:r>
              <a:rPr kumimoji="0" lang="fr-FR" sz="2000" b="0" i="0" u="none" strike="noStrike" kern="1200" cap="none" spc="0" normalizeH="0" noProof="0" dirty="0" smtClean="0">
                <a:ln>
                  <a:noFill/>
                </a:ln>
                <a:solidFill>
                  <a:schemeClr val="tx2"/>
                </a:solidFill>
                <a:effectLst/>
                <a:uLnTx/>
                <a:uFillTx/>
                <a:latin typeface="+mn-lt"/>
                <a:ea typeface="+mn-ea"/>
                <a:cs typeface="+mn-cs"/>
              </a:rPr>
              <a:t>. If </a:t>
            </a:r>
            <a:r>
              <a:rPr kumimoji="0" lang="fr-FR" sz="2000" b="0" i="0" u="none" strike="noStrike" kern="1200" cap="none" spc="0" normalizeH="0" noProof="0" dirty="0" err="1" smtClean="0">
                <a:ln>
                  <a:noFill/>
                </a:ln>
                <a:solidFill>
                  <a:schemeClr val="tx2"/>
                </a:solidFill>
                <a:effectLst/>
                <a:uLnTx/>
                <a:uFillTx/>
                <a:latin typeface="+mn-lt"/>
                <a:ea typeface="+mn-ea"/>
                <a:cs typeface="+mn-cs"/>
              </a:rPr>
              <a:t>there</a:t>
            </a:r>
            <a:r>
              <a:rPr kumimoji="0" lang="fr-FR" sz="2000" b="0" i="0" u="none" strike="noStrike" kern="1200" cap="none" spc="0" normalizeH="0" noProof="0" dirty="0" smtClean="0">
                <a:ln>
                  <a:noFill/>
                </a:ln>
                <a:solidFill>
                  <a:schemeClr val="tx2"/>
                </a:solidFill>
                <a:effectLst/>
                <a:uLnTx/>
                <a:uFillTx/>
                <a:latin typeface="+mn-lt"/>
                <a:ea typeface="+mn-ea"/>
                <a:cs typeface="+mn-cs"/>
              </a:rPr>
              <a:t> are </a:t>
            </a:r>
            <a:r>
              <a:rPr kumimoji="0" lang="fr-FR" sz="2000" b="0" i="0" u="none" strike="noStrike" kern="1200" cap="none" spc="0" normalizeH="0" noProof="0" dirty="0" err="1" smtClean="0">
                <a:ln>
                  <a:noFill/>
                </a:ln>
                <a:solidFill>
                  <a:schemeClr val="tx2"/>
                </a:solidFill>
                <a:effectLst/>
                <a:uLnTx/>
                <a:uFillTx/>
                <a:latin typeface="+mn-lt"/>
                <a:ea typeface="+mn-ea"/>
                <a:cs typeface="+mn-cs"/>
              </a:rPr>
              <a:t>some</a:t>
            </a:r>
            <a:r>
              <a:rPr kumimoji="0" lang="fr-FR" sz="2000" b="0" i="0" u="none" strike="noStrike" kern="1200" cap="none" spc="0" normalizeH="0" noProof="0" dirty="0" smtClean="0">
                <a:ln>
                  <a:noFill/>
                </a:ln>
                <a:solidFill>
                  <a:schemeClr val="tx2"/>
                </a:solidFill>
                <a:effectLst/>
                <a:uLnTx/>
                <a:uFillTx/>
                <a:latin typeface="+mn-lt"/>
                <a:ea typeface="+mn-ea"/>
                <a:cs typeface="+mn-cs"/>
              </a:rPr>
              <a:t> BP </a:t>
            </a:r>
            <a:r>
              <a:rPr kumimoji="0" lang="fr-FR" sz="2000" b="0" i="0" u="none" strike="noStrike" kern="1200" cap="none" spc="0" normalizeH="0" noProof="0" dirty="0" err="1" smtClean="0">
                <a:ln>
                  <a:noFill/>
                </a:ln>
                <a:solidFill>
                  <a:schemeClr val="tx2"/>
                </a:solidFill>
                <a:effectLst/>
                <a:uLnTx/>
                <a:uFillTx/>
                <a:latin typeface="+mn-lt"/>
                <a:ea typeface="+mn-ea"/>
                <a:cs typeface="+mn-cs"/>
              </a:rPr>
              <a:t>orders</a:t>
            </a:r>
            <a:r>
              <a:rPr kumimoji="0" lang="fr-FR" sz="2000" b="0" i="0" u="none" strike="noStrike" kern="1200" cap="none" spc="0" normalizeH="0" noProof="0" dirty="0" smtClean="0">
                <a:ln>
                  <a:noFill/>
                </a:ln>
                <a:solidFill>
                  <a:schemeClr val="tx2"/>
                </a:solidFill>
                <a:effectLst/>
                <a:uLnTx/>
                <a:uFillTx/>
                <a:latin typeface="+mn-lt"/>
                <a:ea typeface="+mn-ea"/>
                <a:cs typeface="+mn-cs"/>
              </a:rPr>
              <a:t> </a:t>
            </a:r>
            <a:r>
              <a:rPr kumimoji="0" lang="fr-FR" sz="2000" b="0" i="0" u="none" strike="noStrike" kern="1200" cap="none" spc="0" normalizeH="0" noProof="0" dirty="0" err="1" smtClean="0">
                <a:ln>
                  <a:noFill/>
                </a:ln>
                <a:solidFill>
                  <a:schemeClr val="tx2"/>
                </a:solidFill>
                <a:effectLst/>
                <a:uLnTx/>
                <a:uFillTx/>
                <a:latin typeface="+mn-lt"/>
                <a:ea typeface="+mn-ea"/>
                <a:cs typeface="+mn-cs"/>
              </a:rPr>
              <a:t>posted</a:t>
            </a:r>
            <a:r>
              <a:rPr kumimoji="0" lang="fr-FR" sz="2000" b="0" i="0" u="none" strike="noStrike" kern="1200" cap="none" spc="0" normalizeH="0" noProof="0" dirty="0" smtClean="0">
                <a:ln>
                  <a:noFill/>
                </a:ln>
                <a:solidFill>
                  <a:schemeClr val="tx2"/>
                </a:solidFill>
                <a:effectLst/>
                <a:uLnTx/>
                <a:uFillTx/>
                <a:latin typeface="+mn-lt"/>
                <a:ea typeface="+mn-ea"/>
                <a:cs typeface="+mn-cs"/>
              </a:rPr>
              <a:t> for a BP Input :</a:t>
            </a:r>
          </a:p>
          <a:p>
            <a:pPr marL="723900" lvl="1" indent="-266700" algn="l">
              <a:spcBef>
                <a:spcPts val="1000"/>
              </a:spcBef>
              <a:buSzPct val="100000"/>
              <a:buFont typeface="Wingdings" pitchFamily="2" charset="2"/>
              <a:buChar char="§"/>
              <a:defRPr/>
            </a:pPr>
            <a:r>
              <a:rPr lang="fr-FR" sz="2000" dirty="0" smtClean="0">
                <a:solidFill>
                  <a:schemeClr val="tx2"/>
                </a:solidFill>
                <a:latin typeface="+mn-lt"/>
                <a:ea typeface="+mn-ea"/>
                <a:cs typeface="+mn-cs"/>
              </a:rPr>
              <a:t>It updates the BP Input </a:t>
            </a:r>
            <a:r>
              <a:rPr lang="fr-FR" sz="2000" dirty="0" err="1" smtClean="0">
                <a:solidFill>
                  <a:schemeClr val="tx2"/>
                </a:solidFill>
                <a:latin typeface="+mn-lt"/>
                <a:ea typeface="+mn-ea"/>
                <a:cs typeface="+mn-cs"/>
              </a:rPr>
              <a:t>status</a:t>
            </a:r>
            <a:r>
              <a:rPr lang="fr-FR" sz="2000" dirty="0" smtClean="0">
                <a:solidFill>
                  <a:schemeClr val="tx2"/>
                </a:solidFill>
                <a:latin typeface="+mn-lt"/>
                <a:ea typeface="+mn-ea"/>
                <a:cs typeface="+mn-cs"/>
              </a:rPr>
              <a:t> (WAITING </a:t>
            </a:r>
            <a:r>
              <a:rPr lang="fr-FR" sz="2000" dirty="0" smtClean="0">
                <a:solidFill>
                  <a:schemeClr val="tx2"/>
                </a:solidFill>
                <a:latin typeface="+mn-lt"/>
                <a:ea typeface="+mn-ea"/>
                <a:cs typeface="+mn-cs"/>
                <a:sym typeface="Wingdings" pitchFamily="2" charset="2"/>
              </a:rPr>
              <a:t> WORKING</a:t>
            </a:r>
            <a:r>
              <a:rPr lang="fr-FR" sz="2000" dirty="0" smtClean="0">
                <a:solidFill>
                  <a:schemeClr val="tx2"/>
                </a:solidFill>
                <a:latin typeface="+mn-lt"/>
                <a:ea typeface="+mn-ea"/>
                <a:cs typeface="+mn-cs"/>
              </a:rPr>
              <a:t>)</a:t>
            </a:r>
          </a:p>
          <a:p>
            <a:pPr marL="723900" lvl="1" indent="-266700" algn="l">
              <a:spcBef>
                <a:spcPts val="1000"/>
              </a:spcBef>
              <a:buSzPct val="100000"/>
              <a:buFont typeface="Wingdings" pitchFamily="2" charset="2"/>
              <a:buChar char="§"/>
              <a:defRPr/>
            </a:pPr>
            <a:r>
              <a:rPr kumimoji="0" lang="fr-FR" sz="2000" b="0" i="0" u="none" strike="noStrike" kern="1200" cap="none" spc="0" normalizeH="0" noProof="0" dirty="0" smtClean="0">
                <a:ln>
                  <a:noFill/>
                </a:ln>
                <a:solidFill>
                  <a:schemeClr val="tx2"/>
                </a:solidFill>
                <a:effectLst/>
                <a:uLnTx/>
                <a:uFillTx/>
                <a:latin typeface="+mn-lt"/>
                <a:ea typeface="+mn-ea"/>
                <a:cs typeface="+mn-cs"/>
              </a:rPr>
              <a:t>It </a:t>
            </a:r>
            <a:r>
              <a:rPr kumimoji="0" lang="fr-FR" sz="2000" b="0" i="0" u="none" strike="noStrike" kern="1200" cap="none" spc="0" normalizeH="0" noProof="0" dirty="0" err="1" smtClean="0">
                <a:ln>
                  <a:noFill/>
                </a:ln>
                <a:solidFill>
                  <a:schemeClr val="tx2"/>
                </a:solidFill>
                <a:effectLst/>
                <a:uLnTx/>
                <a:uFillTx/>
                <a:latin typeface="+mn-lt"/>
                <a:ea typeface="+mn-ea"/>
                <a:cs typeface="+mn-cs"/>
              </a:rPr>
              <a:t>throws</a:t>
            </a:r>
            <a:r>
              <a:rPr kumimoji="0" lang="fr-FR" sz="2000" b="0" i="0" u="none" strike="noStrike" kern="1200" cap="none" spc="0" normalizeH="0" noProof="0" dirty="0" smtClean="0">
                <a:ln>
                  <a:noFill/>
                </a:ln>
                <a:solidFill>
                  <a:schemeClr val="tx2"/>
                </a:solidFill>
                <a:effectLst/>
                <a:uLnTx/>
                <a:uFillTx/>
                <a:latin typeface="+mn-lt"/>
                <a:ea typeface="+mn-ea"/>
                <a:cs typeface="+mn-cs"/>
              </a:rPr>
              <a:t> a message to </a:t>
            </a:r>
            <a:r>
              <a:rPr kumimoji="0" lang="fr-FR" sz="2000" b="0" i="0" u="none" strike="noStrike" kern="1200" cap="none" spc="0" normalizeH="0" noProof="0" dirty="0" err="1" smtClean="0">
                <a:ln>
                  <a:noFill/>
                </a:ln>
                <a:solidFill>
                  <a:schemeClr val="tx2"/>
                </a:solidFill>
                <a:effectLst/>
                <a:uLnTx/>
                <a:uFillTx/>
                <a:latin typeface="+mn-lt"/>
                <a:ea typeface="+mn-ea"/>
                <a:cs typeface="+mn-cs"/>
              </a:rPr>
              <a:t>process</a:t>
            </a:r>
            <a:r>
              <a:rPr kumimoji="0" lang="fr-FR" sz="2000" b="0" i="0" u="none" strike="noStrike" kern="1200" cap="none" spc="0" normalizeH="0" noProof="0" dirty="0" smtClean="0">
                <a:ln>
                  <a:noFill/>
                </a:ln>
                <a:solidFill>
                  <a:schemeClr val="tx2"/>
                </a:solidFill>
                <a:effectLst/>
                <a:uLnTx/>
                <a:uFillTx/>
                <a:latin typeface="+mn-lt"/>
                <a:ea typeface="+mn-ea"/>
                <a:cs typeface="+mn-cs"/>
              </a:rPr>
              <a:t> the </a:t>
            </a:r>
            <a:r>
              <a:rPr kumimoji="0" lang="fr-FR" sz="2000" b="0" i="0" u="none" strike="noStrike" kern="1200" cap="none" spc="0" normalizeH="0" noProof="0" dirty="0" err="1" smtClean="0">
                <a:ln>
                  <a:noFill/>
                </a:ln>
                <a:solidFill>
                  <a:schemeClr val="tx2"/>
                </a:solidFill>
                <a:effectLst/>
                <a:uLnTx/>
                <a:uFillTx/>
                <a:latin typeface="+mn-lt"/>
                <a:ea typeface="+mn-ea"/>
                <a:cs typeface="+mn-cs"/>
              </a:rPr>
              <a:t>posted</a:t>
            </a:r>
            <a:r>
              <a:rPr kumimoji="0" lang="fr-FR" sz="2000" b="0" i="0" u="none" strike="noStrike" kern="1200" cap="none" spc="0" normalizeH="0" noProof="0" dirty="0" smtClean="0">
                <a:ln>
                  <a:noFill/>
                </a:ln>
                <a:solidFill>
                  <a:schemeClr val="tx2"/>
                </a:solidFill>
                <a:effectLst/>
                <a:uLnTx/>
                <a:uFillTx/>
                <a:latin typeface="+mn-lt"/>
                <a:ea typeface="+mn-ea"/>
                <a:cs typeface="+mn-cs"/>
              </a:rPr>
              <a:t> BP </a:t>
            </a:r>
            <a:r>
              <a:rPr kumimoji="0" lang="fr-FR" sz="2000" b="0" i="0" u="none" strike="noStrike" kern="1200" cap="none" spc="0" normalizeH="0" noProof="0" dirty="0" err="1" smtClean="0">
                <a:ln>
                  <a:noFill/>
                </a:ln>
                <a:solidFill>
                  <a:schemeClr val="tx2"/>
                </a:solidFill>
                <a:effectLst/>
                <a:uLnTx/>
                <a:uFillTx/>
                <a:latin typeface="+mn-lt"/>
                <a:ea typeface="+mn-ea"/>
                <a:cs typeface="+mn-cs"/>
              </a:rPr>
              <a:t>orders</a:t>
            </a:r>
            <a:endParaRPr kumimoji="0" lang="fr-FR" sz="2000" b="0" i="0" u="none" strike="noStrike" kern="1200" cap="none" spc="0" normalizeH="0" noProof="0" dirty="0" smtClean="0">
              <a:ln>
                <a:noFill/>
              </a:ln>
              <a:solidFill>
                <a:schemeClr val="tx2"/>
              </a:solidFill>
              <a:effectLst/>
              <a:uLnTx/>
              <a:uFillTx/>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kumimoji="0" lang="fr-FR"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18</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validation and </a:t>
            </a:r>
            <a:r>
              <a:rPr kumimoji="0" lang="fr-FR" sz="2400" b="1" i="0" u="none" strike="noStrike" kern="1200" cap="none" spc="0" normalizeH="0" baseline="0" noProof="0" dirty="0" err="1" smtClean="0">
                <a:ln>
                  <a:noFill/>
                </a:ln>
                <a:solidFill>
                  <a:schemeClr val="bg1"/>
                </a:solidFill>
                <a:effectLst/>
                <a:uLnTx/>
                <a:uFillTx/>
                <a:latin typeface="+mj-lt"/>
                <a:ea typeface="+mj-ea"/>
                <a:cs typeface="+mj-cs"/>
              </a:rPr>
              <a:t>processing</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 (INSERTION)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5" name="Folded Corner 4"/>
          <p:cNvSpPr/>
          <p:nvPr/>
        </p:nvSpPr>
        <p:spPr>
          <a:xfrm>
            <a:off x="368967" y="2943726"/>
            <a:ext cx="1327486"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INSERTION</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PENDING VALIDATION</a:t>
            </a:r>
            <a:endParaRPr lang="fr-FR" sz="1100" b="1" dirty="0">
              <a:solidFill>
                <a:srgbClr val="FF0000"/>
              </a:solidFill>
              <a:ea typeface="Arial" pitchFamily="-106" charset="0"/>
            </a:endParaRPr>
          </a:p>
        </p:txBody>
      </p:sp>
      <p:sp>
        <p:nvSpPr>
          <p:cNvPr id="7" name="Flowchart: Manual Operation 6"/>
          <p:cNvSpPr/>
          <p:nvPr/>
        </p:nvSpPr>
        <p:spPr>
          <a:xfrm>
            <a:off x="4006514" y="3068052"/>
            <a:ext cx="4559970" cy="3007895"/>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graphicFrame>
        <p:nvGraphicFramePr>
          <p:cNvPr id="8" name="Table 7"/>
          <p:cNvGraphicFramePr>
            <a:graphicFrameLocks noGrp="1"/>
          </p:cNvGraphicFramePr>
          <p:nvPr/>
        </p:nvGraphicFramePr>
        <p:xfrm>
          <a:off x="3316705" y="1072149"/>
          <a:ext cx="5574631" cy="1483360"/>
        </p:xfrm>
        <a:graphic>
          <a:graphicData uri="http://schemas.openxmlformats.org/drawingml/2006/table">
            <a:tbl>
              <a:tblPr firstRow="1" bandRow="1">
                <a:tableStyleId>{5C22544A-7EE6-4342-B048-85BDC9FD1C3A}</a:tableStyleId>
              </a:tblPr>
              <a:tblGrid>
                <a:gridCol w="1014663"/>
                <a:gridCol w="2358189"/>
                <a:gridCol w="2201779"/>
              </a:tblGrid>
              <a:tr h="370840">
                <a:tc gridSpan="3">
                  <a:txBody>
                    <a:bodyPr/>
                    <a:lstStyle/>
                    <a:p>
                      <a:r>
                        <a:rPr lang="fr-FR" dirty="0" smtClean="0"/>
                        <a:t>BP1 </a:t>
                      </a:r>
                      <a:r>
                        <a:rPr lang="fr-FR" dirty="0" err="1" smtClean="0"/>
                        <a:t>catalog</a:t>
                      </a:r>
                      <a:endParaRPr lang="fr-FR" dirty="0"/>
                    </a:p>
                  </a:txBody>
                  <a:tcPr/>
                </a:tc>
                <a:tc hMerge="1">
                  <a:txBody>
                    <a:bodyPr/>
                    <a:lstStyle/>
                    <a:p>
                      <a:endParaRPr lang="fr-FR" dirty="0"/>
                    </a:p>
                  </a:txBody>
                  <a:tcPr/>
                </a:tc>
                <a:tc hMerge="1">
                  <a:txBody>
                    <a:bodyPr/>
                    <a:lstStyle/>
                    <a:p>
                      <a:endParaRPr lang="fr-FR" dirty="0"/>
                    </a:p>
                  </a:txBody>
                  <a:tcPr/>
                </a:tc>
              </a:tr>
              <a:tr h="370840">
                <a:tc>
                  <a:txBody>
                    <a:bodyPr/>
                    <a:lstStyle/>
                    <a:p>
                      <a:r>
                        <a:rPr lang="fr-FR" dirty="0" smtClean="0"/>
                        <a:t>UPC X</a:t>
                      </a:r>
                      <a:endParaRPr lang="fr-FR" dirty="0"/>
                    </a:p>
                  </a:txBody>
                  <a:tcPr/>
                </a:tc>
                <a:tc>
                  <a:txBody>
                    <a:bodyPr/>
                    <a:lstStyle/>
                    <a:p>
                      <a:r>
                        <a:rPr lang="fr-FR" dirty="0" smtClean="0"/>
                        <a:t>INSERTED</a:t>
                      </a:r>
                      <a:endParaRPr lang="fr-FR" dirty="0"/>
                    </a:p>
                  </a:txBody>
                  <a:tcPr/>
                </a:tc>
                <a:tc>
                  <a:txBody>
                    <a:bodyPr/>
                    <a:lstStyle/>
                    <a:p>
                      <a:r>
                        <a:rPr lang="fr-FR" dirty="0" smtClean="0"/>
                        <a:t>SYNCHRONIZED</a:t>
                      </a:r>
                      <a:endParaRPr lang="fr-FR" dirty="0"/>
                    </a:p>
                  </a:txBody>
                  <a:tcPr/>
                </a:tc>
              </a:tr>
              <a:tr h="370840">
                <a:tc>
                  <a:txBody>
                    <a:bodyPr/>
                    <a:lstStyle/>
                    <a:p>
                      <a:r>
                        <a:rPr lang="fr-FR" dirty="0" smtClean="0">
                          <a:solidFill>
                            <a:schemeClr val="tx1"/>
                          </a:solidFill>
                        </a:rPr>
                        <a:t>UPC Y</a:t>
                      </a:r>
                      <a:endParaRPr lang="fr-FR" dirty="0">
                        <a:solidFill>
                          <a:schemeClr val="tx1"/>
                        </a:solidFill>
                      </a:endParaRPr>
                    </a:p>
                  </a:txBody>
                  <a:tcPr/>
                </a:tc>
                <a:tc>
                  <a:txBody>
                    <a:bodyPr/>
                    <a:lstStyle/>
                    <a:p>
                      <a:r>
                        <a:rPr lang="fr-FR" dirty="0" smtClean="0">
                          <a:solidFill>
                            <a:schemeClr val="tx1"/>
                          </a:solidFill>
                        </a:rPr>
                        <a:t>TO_BE_INSERTED</a:t>
                      </a:r>
                      <a:endParaRPr lang="fr-FR" dirty="0">
                        <a:solidFill>
                          <a:schemeClr val="tx1"/>
                        </a:solidFill>
                      </a:endParaRPr>
                    </a:p>
                  </a:txBody>
                  <a:tcPr/>
                </a:tc>
                <a:tc>
                  <a:txBody>
                    <a:bodyPr/>
                    <a:lstStyle/>
                    <a:p>
                      <a:r>
                        <a:rPr lang="fr-FR" dirty="0" smtClean="0">
                          <a:solidFill>
                            <a:schemeClr val="tx1"/>
                          </a:solidFill>
                        </a:rPr>
                        <a:t>OUT_OF_SYNCH</a:t>
                      </a:r>
                      <a:endParaRPr lang="fr-FR" dirty="0">
                        <a:solidFill>
                          <a:schemeClr val="tx1"/>
                        </a:solidFill>
                      </a:endParaRP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a:p>
                  </a:txBody>
                  <a:tcPr/>
                </a:tc>
              </a:tr>
            </a:tbl>
          </a:graphicData>
        </a:graphic>
      </p:graphicFrame>
      <p:sp>
        <p:nvSpPr>
          <p:cNvPr id="9" name="Oval 8"/>
          <p:cNvSpPr/>
          <p:nvPr/>
        </p:nvSpPr>
        <p:spPr>
          <a:xfrm>
            <a:off x="5281862" y="3068053"/>
            <a:ext cx="1479884" cy="1443789"/>
          </a:xfrm>
          <a:prstGeom prst="ellipse">
            <a:avLst/>
          </a:prstGeom>
          <a:solidFill>
            <a:schemeClr val="accent2"/>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UPC2</a:t>
            </a:r>
            <a:endParaRPr lang="fr-FR" sz="1600" b="1" dirty="0">
              <a:solidFill>
                <a:schemeClr val="tx2"/>
              </a:solidFill>
              <a:ea typeface="Arial" pitchFamily="-106" charset="0"/>
            </a:endParaRPr>
          </a:p>
        </p:txBody>
      </p:sp>
      <p:sp>
        <p:nvSpPr>
          <p:cNvPr id="10" name="Oval 9"/>
          <p:cNvSpPr/>
          <p:nvPr/>
        </p:nvSpPr>
        <p:spPr>
          <a:xfrm>
            <a:off x="4856747" y="4519863"/>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Y</a:t>
            </a:r>
            <a:endParaRPr lang="fr-FR" sz="1600" b="1" dirty="0">
              <a:solidFill>
                <a:schemeClr val="tx2"/>
              </a:solidFill>
              <a:ea typeface="Arial" pitchFamily="-106" charset="0"/>
            </a:endParaRPr>
          </a:p>
        </p:txBody>
      </p:sp>
      <p:sp>
        <p:nvSpPr>
          <p:cNvPr id="11" name="Oval 10"/>
          <p:cNvSpPr/>
          <p:nvPr/>
        </p:nvSpPr>
        <p:spPr>
          <a:xfrm>
            <a:off x="6364704" y="4126832"/>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Z</a:t>
            </a:r>
            <a:endParaRPr lang="fr-FR" sz="1600" b="1" dirty="0">
              <a:solidFill>
                <a:schemeClr val="tx2"/>
              </a:solidFill>
              <a:ea typeface="Arial" pitchFamily="-106" charset="0"/>
            </a:endParaRPr>
          </a:p>
        </p:txBody>
      </p:sp>
      <p:sp>
        <p:nvSpPr>
          <p:cNvPr id="12" name="TextBox 11"/>
          <p:cNvSpPr txBox="1"/>
          <p:nvPr/>
        </p:nvSpPr>
        <p:spPr>
          <a:xfrm>
            <a:off x="5580817" y="6136105"/>
            <a:ext cx="1608134" cy="369332"/>
          </a:xfrm>
          <a:prstGeom prst="rect">
            <a:avLst/>
          </a:prstGeom>
          <a:noFill/>
        </p:spPr>
        <p:txBody>
          <a:bodyPr wrap="none" rtlCol="0">
            <a:spAutoFit/>
          </a:bodyPr>
          <a:lstStyle/>
          <a:p>
            <a:r>
              <a:rPr lang="fr-FR" dirty="0" smtClean="0"/>
              <a:t>Batch for BP1</a:t>
            </a:r>
            <a:endParaRPr lang="fr-FR" dirty="0"/>
          </a:p>
        </p:txBody>
      </p:sp>
      <p:sp>
        <p:nvSpPr>
          <p:cNvPr id="13" name="Right Arrow 12"/>
          <p:cNvSpPr/>
          <p:nvPr/>
        </p:nvSpPr>
        <p:spPr>
          <a:xfrm>
            <a:off x="1888958" y="2117558"/>
            <a:ext cx="978408" cy="3071421"/>
          </a:xfrm>
          <a:prstGeom prst="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graphicFrame>
        <p:nvGraphicFramePr>
          <p:cNvPr id="14" name="Table 13"/>
          <p:cNvGraphicFramePr>
            <a:graphicFrameLocks noGrp="1"/>
          </p:cNvGraphicFramePr>
          <p:nvPr/>
        </p:nvGraphicFramePr>
        <p:xfrm>
          <a:off x="3324726" y="2187075"/>
          <a:ext cx="5574631" cy="741680"/>
        </p:xfrm>
        <a:graphic>
          <a:graphicData uri="http://schemas.openxmlformats.org/drawingml/2006/table">
            <a:tbl>
              <a:tblPr bandRow="1">
                <a:tableStyleId>{5C22544A-7EE6-4342-B048-85BDC9FD1C3A}</a:tableStyleId>
              </a:tblPr>
              <a:tblGrid>
                <a:gridCol w="1014663"/>
                <a:gridCol w="2358189"/>
                <a:gridCol w="2201779"/>
              </a:tblGrid>
              <a:tr h="370840">
                <a:tc>
                  <a:txBody>
                    <a:bodyPr/>
                    <a:lstStyle/>
                    <a:p>
                      <a:r>
                        <a:rPr lang="fr-FR" dirty="0" smtClean="0">
                          <a:solidFill>
                            <a:srgbClr val="FF0000"/>
                          </a:solidFill>
                        </a:rPr>
                        <a:t>UPC 2</a:t>
                      </a:r>
                      <a:endParaRPr lang="fr-FR" dirty="0">
                        <a:solidFill>
                          <a:srgbClr val="FF0000"/>
                        </a:solidFill>
                      </a:endParaRPr>
                    </a:p>
                  </a:txBody>
                  <a:tcPr/>
                </a:tc>
                <a:tc>
                  <a:txBody>
                    <a:bodyPr/>
                    <a:lstStyle/>
                    <a:p>
                      <a:r>
                        <a:rPr lang="fr-FR" dirty="0" smtClean="0">
                          <a:solidFill>
                            <a:srgbClr val="FF0000"/>
                          </a:solidFill>
                        </a:rPr>
                        <a:t>TO_BE_INSERTED</a:t>
                      </a:r>
                      <a:endParaRPr lang="fr-FR" dirty="0">
                        <a:solidFill>
                          <a:srgbClr val="FF0000"/>
                        </a:solidFill>
                      </a:endParaRPr>
                    </a:p>
                  </a:txBody>
                  <a:tcPr/>
                </a:tc>
                <a:tc>
                  <a:txBody>
                    <a:bodyPr/>
                    <a:lstStyle/>
                    <a:p>
                      <a:r>
                        <a:rPr lang="fr-FR" dirty="0" smtClean="0">
                          <a:solidFill>
                            <a:srgbClr val="FF0000"/>
                          </a:solidFill>
                        </a:rPr>
                        <a:t>OUT_OF_SYNCH</a:t>
                      </a:r>
                      <a:endParaRPr lang="fr-FR" dirty="0">
                        <a:solidFill>
                          <a:srgbClr val="FF0000"/>
                        </a:solidFill>
                      </a:endParaRP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a:p>
                  </a:txBody>
                  <a:tcPr/>
                </a:tc>
              </a:tr>
            </a:tbl>
          </a:graphicData>
        </a:graphic>
      </p:graphicFrame>
      <p:sp>
        <p:nvSpPr>
          <p:cNvPr id="15" name="Folded Corner 14"/>
          <p:cNvSpPr/>
          <p:nvPr/>
        </p:nvSpPr>
        <p:spPr>
          <a:xfrm>
            <a:off x="376988" y="2939716"/>
            <a:ext cx="1283370"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INSERTION</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PROGRESSING</a:t>
            </a:r>
          </a:p>
          <a:p>
            <a:pPr algn="ctr"/>
            <a:endParaRPr lang="fr-FR" sz="1100" b="1" dirty="0">
              <a:solidFill>
                <a:srgbClr val="FF0000"/>
              </a:solidFill>
              <a:ea typeface="Arial" pitchFamily="-1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bg/>
                                          </p:spTgt>
                                        </p:tgtEl>
                                        <p:attrNameLst>
                                          <p:attrName>style.visibility</p:attrName>
                                        </p:attrNameLst>
                                      </p:cBhvr>
                                      <p:to>
                                        <p:strVal val="visible"/>
                                      </p:to>
                                    </p:set>
                                    <p:animEffect transition="in" filter="fade">
                                      <p:cBhvr>
                                        <p:cTn id="13" dur="500"/>
                                        <p:tgtEl>
                                          <p:spTgt spid="9">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bg/>
                                          </p:spTgt>
                                        </p:tgtEl>
                                        <p:attrNameLst>
                                          <p:attrName>style.visibility</p:attrName>
                                        </p:attrNameLst>
                                      </p:cBhvr>
                                      <p:to>
                                        <p:strVal val="visible"/>
                                      </p:to>
                                    </p:set>
                                    <p:animEffect transition="in" filter="fade">
                                      <p:cBhvr>
                                        <p:cTn id="19" dur="500"/>
                                        <p:tgtEl>
                                          <p:spTgt spid="15">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fade">
                                      <p:cBhvr>
                                        <p:cTn id="25" dur="500"/>
                                        <p:tgtEl>
                                          <p:spTgt spid="15">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fade">
                                      <p:cBhvr>
                                        <p:cTn id="34"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P spid="13" grpId="0" animBg="1"/>
      <p:bldP spid="15"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19</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err="1" smtClean="0">
                <a:solidFill>
                  <a:schemeClr val="bg1"/>
                </a:solidFill>
              </a:rPr>
              <a:t>Order</a:t>
            </a:r>
            <a:r>
              <a:rPr lang="fr-FR" sz="2400" b="1" dirty="0" smtClean="0">
                <a:solidFill>
                  <a:schemeClr val="bg1"/>
                </a:solidFill>
              </a:rPr>
              <a:t> validation and </a:t>
            </a:r>
            <a:r>
              <a:rPr lang="fr-FR" sz="2400" b="1" dirty="0" err="1" smtClean="0">
                <a:solidFill>
                  <a:schemeClr val="bg1"/>
                </a:solidFill>
              </a:rPr>
              <a:t>processing</a:t>
            </a:r>
            <a:r>
              <a:rPr lang="fr-FR" sz="2400" b="1" dirty="0" smtClean="0">
                <a:solidFill>
                  <a:schemeClr val="bg1"/>
                </a:solidFill>
              </a:rPr>
              <a:t> (INSERTION)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Order validation</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check that the BP has all the required rights in terms of product type, countries, usages</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A new Catalog Item is inserted in the BP Catalog</a:t>
            </a:r>
          </a:p>
          <a:p>
            <a:pPr marL="723900" lvl="1" indent="-266700" algn="l">
              <a:spcBef>
                <a:spcPts val="1000"/>
              </a:spcBef>
              <a:buSzPct val="100000"/>
              <a:buFont typeface="Wingdings" pitchFamily="2" charset="2"/>
              <a:buChar char="§"/>
              <a:defRPr/>
            </a:pPr>
            <a:r>
              <a:rPr kumimoji="0" lang="en-US" sz="2000" b="0" i="0" u="none" strike="noStrike" kern="1200" cap="none" spc="0" normalizeH="0" noProof="0" dirty="0" smtClean="0">
                <a:ln>
                  <a:noFill/>
                </a:ln>
                <a:solidFill>
                  <a:schemeClr val="tx2"/>
                </a:solidFill>
                <a:effectLst/>
                <a:uLnTx/>
                <a:uFillTx/>
                <a:latin typeface="+mn-lt"/>
                <a:ea typeface="+mn-ea"/>
                <a:cs typeface="+mn-cs"/>
              </a:rPr>
              <a:t>TO_BE_INSERTED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OUT_OF_SYNCH</a:t>
            </a:r>
            <a:endParaRPr kumimoji="0" lang="en-US" sz="2000" b="0" i="0" u="none" strike="noStrike" kern="1200" cap="none" spc="0" normalizeH="0" noProof="0" dirty="0" smtClean="0">
              <a:ln>
                <a:noFill/>
              </a:ln>
              <a:solidFill>
                <a:schemeClr val="tx2"/>
              </a:solidFill>
              <a:effectLst/>
              <a:uLnTx/>
              <a:uFillTx/>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A synch instruction is created</a:t>
            </a:r>
          </a:p>
          <a:p>
            <a:pPr marL="723900" lvl="1" indent="-266700" algn="l">
              <a:spcBef>
                <a:spcPts val="1000"/>
              </a:spcBef>
              <a:buSzPct val="100000"/>
              <a:buFont typeface="Wingdings" pitchFamily="2" charset="2"/>
              <a:buChar char="§"/>
              <a:defRPr/>
            </a:pPr>
            <a:r>
              <a:rPr lang="en-US" sz="2000" dirty="0" smtClean="0">
                <a:solidFill>
                  <a:schemeClr val="tx2"/>
                </a:solidFill>
              </a:rPr>
              <a:t>BP</a:t>
            </a:r>
          </a:p>
          <a:p>
            <a:pPr marL="723900" lvl="1" indent="-266700" algn="l">
              <a:spcBef>
                <a:spcPts val="1000"/>
              </a:spcBef>
              <a:buSzPct val="100000"/>
              <a:buFont typeface="Wingdings" pitchFamily="2" charset="2"/>
              <a:buChar char="§"/>
              <a:defRPr/>
            </a:pPr>
            <a:r>
              <a:rPr lang="en-US" sz="2000" dirty="0" smtClean="0">
                <a:solidFill>
                  <a:schemeClr val="tx2"/>
                </a:solidFill>
              </a:rPr>
              <a:t>Product id</a:t>
            </a:r>
          </a:p>
          <a:p>
            <a:pPr marL="723900" lvl="1" indent="-266700" algn="l">
              <a:spcBef>
                <a:spcPts val="1000"/>
              </a:spcBef>
              <a:buSzPct val="100000"/>
              <a:buFont typeface="Wingdings" pitchFamily="2" charset="2"/>
              <a:buChar char="§"/>
              <a:defRPr/>
            </a:pPr>
            <a:r>
              <a:rPr lang="en-US" sz="2000" dirty="0" smtClean="0">
                <a:solidFill>
                  <a:schemeClr val="tx2"/>
                </a:solidFill>
              </a:rPr>
              <a:t>rights</a:t>
            </a: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en-US" sz="2000" b="0" i="0" u="none" strike="noStrike" kern="1200" cap="none" spc="0" normalizeH="0" noProof="0" dirty="0" smtClean="0">
                <a:ln>
                  <a:noFill/>
                </a:ln>
                <a:solidFill>
                  <a:schemeClr val="tx2"/>
                </a:solidFill>
                <a:effectLst/>
                <a:uLnTx/>
                <a:uFillTx/>
                <a:latin typeface="+mn-lt"/>
                <a:ea typeface="+mn-ea"/>
                <a:cs typeface="+mn-cs"/>
              </a:rPr>
              <a:t>If there is already an available batch, the sync instruction is added in it. Else a new batch is created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view by Chinese people</a:t>
            </a:r>
            <a:endParaRPr lang="fr-FR" dirty="0"/>
          </a:p>
        </p:txBody>
      </p:sp>
      <p:sp>
        <p:nvSpPr>
          <p:cNvPr id="3" name="Content Placeholder 2"/>
          <p:cNvSpPr>
            <a:spLocks noGrp="1"/>
          </p:cNvSpPr>
          <p:nvPr>
            <p:ph idx="1"/>
          </p:nvPr>
        </p:nvSpPr>
        <p:spPr/>
        <p:txBody>
          <a:bodyPr/>
          <a:lstStyle/>
          <a:p>
            <a:r>
              <a:rPr lang="en-US" dirty="0" smtClean="0"/>
              <a:t>Europeans have a common way to draw a </a:t>
            </a:r>
            <a:r>
              <a:rPr lang="en-US" dirty="0" err="1" smtClean="0"/>
              <a:t>planisphere</a:t>
            </a:r>
            <a:r>
              <a:rPr lang="en-US" dirty="0" smtClean="0"/>
              <a:t>, with the Europe at the center of the map. It is completely natural because they have done that since they are young.</a:t>
            </a:r>
          </a:p>
          <a:p>
            <a:r>
              <a:rPr lang="en-US" dirty="0" smtClean="0"/>
              <a:t>It is more useful because they use Europe as a referential.</a:t>
            </a:r>
          </a:p>
          <a:p>
            <a:r>
              <a:rPr lang="en-US" dirty="0" smtClean="0"/>
              <a:t>But let’s have a view on the common </a:t>
            </a:r>
            <a:r>
              <a:rPr lang="en-US" dirty="0" err="1" smtClean="0"/>
              <a:t>planisphere</a:t>
            </a:r>
            <a:r>
              <a:rPr lang="en-US" dirty="0" smtClean="0"/>
              <a:t> for a Chinese young guy.</a:t>
            </a:r>
            <a:endParaRPr lang="en-US"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20</a:t>
            </a:fld>
            <a:endParaRPr lang="en-US"/>
          </a:p>
        </p:txBody>
      </p:sp>
      <p:sp>
        <p:nvSpPr>
          <p:cNvPr id="5"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Catalog</a:t>
            </a:r>
            <a:r>
              <a:rPr lang="fr-FR" sz="2400" b="1" dirty="0" smtClean="0">
                <a:solidFill>
                  <a:schemeClr val="bg1"/>
                </a:solidFill>
                <a:latin typeface="+mj-lt"/>
                <a:ea typeface="+mj-ea"/>
                <a:cs typeface="+mj-cs"/>
              </a:rPr>
              <a:t> Item </a:t>
            </a:r>
            <a:r>
              <a:rPr lang="fr-FR" sz="2400" b="1" dirty="0" err="1" smtClean="0">
                <a:solidFill>
                  <a:schemeClr val="bg1"/>
                </a:solidFill>
                <a:latin typeface="+mj-lt"/>
                <a:ea typeface="+mj-ea"/>
                <a:cs typeface="+mj-cs"/>
              </a:rPr>
              <a:t>lifecycle</a:t>
            </a:r>
            <a:r>
              <a:rPr lang="fr-FR" sz="2400" b="1" dirty="0" smtClean="0">
                <a:solidFill>
                  <a:schemeClr val="bg1"/>
                </a:solidFill>
                <a:latin typeface="+mj-lt"/>
                <a:ea typeface="+mj-ea"/>
                <a:cs typeface="+mj-cs"/>
              </a:rPr>
              <a:t> for a </a:t>
            </a:r>
            <a:r>
              <a:rPr lang="fr-FR" sz="2400" b="1" dirty="0" err="1" smtClean="0">
                <a:solidFill>
                  <a:schemeClr val="bg1"/>
                </a:solidFill>
                <a:latin typeface="+mj-lt"/>
                <a:ea typeface="+mj-ea"/>
                <a:cs typeface="+mj-cs"/>
              </a:rPr>
              <a:t>given</a:t>
            </a:r>
            <a:r>
              <a:rPr lang="fr-FR" sz="2400" b="1" dirty="0" smtClean="0">
                <a:solidFill>
                  <a:schemeClr val="bg1"/>
                </a:solidFill>
                <a:latin typeface="+mj-lt"/>
                <a:ea typeface="+mj-ea"/>
                <a:cs typeface="+mj-cs"/>
              </a:rPr>
              <a:t> BP/Product</a:t>
            </a:r>
            <a:endParaRPr kumimoji="0" lang="fr-FR" sz="2400" b="1"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6" name="Oval 5"/>
          <p:cNvSpPr/>
          <p:nvPr/>
        </p:nvSpPr>
        <p:spPr>
          <a:xfrm>
            <a:off x="914399" y="1636294"/>
            <a:ext cx="2069432" cy="2165684"/>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200" b="1" dirty="0" smtClean="0">
                <a:solidFill>
                  <a:schemeClr val="tx2"/>
                </a:solidFill>
                <a:ea typeface="Arial" pitchFamily="-106" charset="0"/>
              </a:rPr>
              <a:t>SYNCHRONIZED</a:t>
            </a:r>
            <a:endParaRPr lang="fr-FR" sz="1200" b="1" dirty="0">
              <a:solidFill>
                <a:schemeClr val="tx2"/>
              </a:solidFill>
              <a:ea typeface="Arial" pitchFamily="-106" charset="0"/>
            </a:endParaRPr>
          </a:p>
        </p:txBody>
      </p:sp>
      <p:sp>
        <p:nvSpPr>
          <p:cNvPr id="7" name="Oval 6"/>
          <p:cNvSpPr/>
          <p:nvPr/>
        </p:nvSpPr>
        <p:spPr>
          <a:xfrm>
            <a:off x="4688304" y="1608219"/>
            <a:ext cx="2069432" cy="2165684"/>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200" b="1" dirty="0" smtClean="0">
                <a:solidFill>
                  <a:schemeClr val="tx2"/>
                </a:solidFill>
                <a:ea typeface="Arial" pitchFamily="-106" charset="0"/>
              </a:rPr>
              <a:t>OUT_OF_SYNCH</a:t>
            </a:r>
            <a:endParaRPr lang="fr-FR" sz="1200" b="1" dirty="0">
              <a:solidFill>
                <a:schemeClr val="tx2"/>
              </a:solidFill>
              <a:ea typeface="Arial" pitchFamily="-106" charset="0"/>
            </a:endParaRPr>
          </a:p>
        </p:txBody>
      </p:sp>
      <p:sp>
        <p:nvSpPr>
          <p:cNvPr id="8" name="Oval 7"/>
          <p:cNvSpPr/>
          <p:nvPr/>
        </p:nvSpPr>
        <p:spPr>
          <a:xfrm>
            <a:off x="2847473" y="3858126"/>
            <a:ext cx="2069432" cy="2165684"/>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200" b="1" dirty="0" smtClean="0">
                <a:solidFill>
                  <a:schemeClr val="tx2"/>
                </a:solidFill>
                <a:ea typeface="Arial" pitchFamily="-106" charset="0"/>
              </a:rPr>
              <a:t>BEING_SYNCH</a:t>
            </a:r>
            <a:endParaRPr lang="fr-FR" sz="1200" b="1" dirty="0">
              <a:solidFill>
                <a:schemeClr val="tx2"/>
              </a:solidFill>
              <a:ea typeface="Arial" pitchFamily="-106" charset="0"/>
            </a:endParaRPr>
          </a:p>
        </p:txBody>
      </p:sp>
      <p:sp>
        <p:nvSpPr>
          <p:cNvPr id="9" name="Oval 8"/>
          <p:cNvSpPr/>
          <p:nvPr/>
        </p:nvSpPr>
        <p:spPr>
          <a:xfrm>
            <a:off x="7263062" y="1283368"/>
            <a:ext cx="1724528" cy="1002632"/>
          </a:xfrm>
          <a:prstGeom prst="ellipse">
            <a:avLst/>
          </a:prstGeom>
          <a:solidFill>
            <a:srgbClr val="FF00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200" b="1" dirty="0" err="1" smtClean="0">
                <a:solidFill>
                  <a:schemeClr val="tx2"/>
                </a:solidFill>
                <a:ea typeface="Arial" pitchFamily="-106" charset="0"/>
              </a:rPr>
              <a:t>Sync</a:t>
            </a:r>
            <a:r>
              <a:rPr lang="fr-FR" sz="1200" b="1" dirty="0" smtClean="0">
                <a:solidFill>
                  <a:schemeClr val="tx2"/>
                </a:solidFill>
                <a:ea typeface="Arial" pitchFamily="-106" charset="0"/>
              </a:rPr>
              <a:t> Instruction</a:t>
            </a:r>
            <a:endParaRPr lang="fr-FR" sz="1200" b="1" dirty="0">
              <a:solidFill>
                <a:schemeClr val="tx2"/>
              </a:solidFill>
              <a:ea typeface="Arial" pitchFamily="-106" charset="0"/>
            </a:endParaRPr>
          </a:p>
        </p:txBody>
      </p:sp>
      <p:cxnSp>
        <p:nvCxnSpPr>
          <p:cNvPr id="19" name="Straight Connector 18"/>
          <p:cNvCxnSpPr/>
          <p:nvPr/>
        </p:nvCxnSpPr>
        <p:spPr>
          <a:xfrm flipV="1">
            <a:off x="6701589" y="1973179"/>
            <a:ext cx="577516" cy="385010"/>
          </a:xfrm>
          <a:prstGeom prst="line">
            <a:avLst/>
          </a:prstGeom>
        </p:spPr>
        <p:style>
          <a:lnRef idx="2">
            <a:schemeClr val="accent1"/>
          </a:lnRef>
          <a:fillRef idx="0">
            <a:schemeClr val="accent1"/>
          </a:fillRef>
          <a:effectRef idx="1">
            <a:schemeClr val="accent1"/>
          </a:effectRef>
          <a:fontRef idx="minor">
            <a:schemeClr val="tx1"/>
          </a:fontRef>
        </p:style>
      </p:cxnSp>
      <p:sp>
        <p:nvSpPr>
          <p:cNvPr id="22" name="Circular Arrow 21"/>
          <p:cNvSpPr/>
          <p:nvPr/>
        </p:nvSpPr>
        <p:spPr>
          <a:xfrm rot="6176185">
            <a:off x="4969041" y="3753853"/>
            <a:ext cx="978408" cy="978408"/>
          </a:xfrm>
          <a:prstGeom prst="circularArrow">
            <a:avLst>
              <a:gd name="adj1" fmla="val 12500"/>
              <a:gd name="adj2" fmla="val 1142319"/>
              <a:gd name="adj3" fmla="val 20457681"/>
              <a:gd name="adj4" fmla="val 13284745"/>
              <a:gd name="adj5" fmla="val 17890"/>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3" name="Circular Arrow 22"/>
          <p:cNvSpPr/>
          <p:nvPr/>
        </p:nvSpPr>
        <p:spPr>
          <a:xfrm rot="13104902">
            <a:off x="1872914" y="3785937"/>
            <a:ext cx="978408" cy="978408"/>
          </a:xfrm>
          <a:prstGeom prst="circularArrow">
            <a:avLst>
              <a:gd name="adj1" fmla="val 12500"/>
              <a:gd name="adj2" fmla="val 1142319"/>
              <a:gd name="adj3" fmla="val 20457681"/>
              <a:gd name="adj4" fmla="val 13284745"/>
              <a:gd name="adj5" fmla="val 17890"/>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4" name="Circular Arrow 23"/>
          <p:cNvSpPr/>
          <p:nvPr/>
        </p:nvSpPr>
        <p:spPr>
          <a:xfrm rot="20324514">
            <a:off x="3388894" y="1656348"/>
            <a:ext cx="978408" cy="978408"/>
          </a:xfrm>
          <a:prstGeom prst="circularArrow">
            <a:avLst>
              <a:gd name="adj1" fmla="val 12500"/>
              <a:gd name="adj2" fmla="val 1142319"/>
              <a:gd name="adj3" fmla="val 20457681"/>
              <a:gd name="adj4" fmla="val 13284745"/>
              <a:gd name="adj5" fmla="val 17890"/>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5" name="TextBox 24"/>
          <p:cNvSpPr txBox="1"/>
          <p:nvPr/>
        </p:nvSpPr>
        <p:spPr>
          <a:xfrm>
            <a:off x="2878539" y="1371600"/>
            <a:ext cx="1646606" cy="369332"/>
          </a:xfrm>
          <a:prstGeom prst="rect">
            <a:avLst/>
          </a:prstGeom>
          <a:noFill/>
        </p:spPr>
        <p:txBody>
          <a:bodyPr wrap="none" rtlCol="0">
            <a:spAutoFit/>
          </a:bodyPr>
          <a:lstStyle/>
          <a:p>
            <a:r>
              <a:rPr lang="fr-FR" dirty="0" err="1" smtClean="0"/>
              <a:t>Create</a:t>
            </a:r>
            <a:r>
              <a:rPr lang="fr-FR" dirty="0" smtClean="0"/>
              <a:t> new SI</a:t>
            </a:r>
            <a:endParaRPr lang="fr-FR" dirty="0"/>
          </a:p>
        </p:txBody>
      </p:sp>
      <p:sp>
        <p:nvSpPr>
          <p:cNvPr id="26" name="TextBox 25"/>
          <p:cNvSpPr txBox="1"/>
          <p:nvPr/>
        </p:nvSpPr>
        <p:spPr>
          <a:xfrm>
            <a:off x="5942438" y="4387516"/>
            <a:ext cx="1261885" cy="369332"/>
          </a:xfrm>
          <a:prstGeom prst="rect">
            <a:avLst/>
          </a:prstGeom>
          <a:noFill/>
        </p:spPr>
        <p:txBody>
          <a:bodyPr wrap="none" rtlCol="0">
            <a:spAutoFit/>
          </a:bodyPr>
          <a:lstStyle/>
          <a:p>
            <a:r>
              <a:rPr lang="fr-FR" dirty="0" smtClean="0"/>
              <a:t>Packaging</a:t>
            </a:r>
            <a:endParaRPr lang="fr-FR" dirty="0"/>
          </a:p>
        </p:txBody>
      </p:sp>
      <p:sp>
        <p:nvSpPr>
          <p:cNvPr id="27" name="TextBox 26"/>
          <p:cNvSpPr txBox="1"/>
          <p:nvPr/>
        </p:nvSpPr>
        <p:spPr>
          <a:xfrm>
            <a:off x="615619" y="4447674"/>
            <a:ext cx="1159292" cy="369332"/>
          </a:xfrm>
          <a:prstGeom prst="rect">
            <a:avLst/>
          </a:prstGeom>
          <a:noFill/>
        </p:spPr>
        <p:txBody>
          <a:bodyPr wrap="none" rtlCol="0">
            <a:spAutoFit/>
          </a:bodyPr>
          <a:lstStyle/>
          <a:p>
            <a:r>
              <a:rPr lang="fr-FR" dirty="0" err="1" smtClean="0"/>
              <a:t>Delivered</a:t>
            </a:r>
            <a:endParaRPr lang="fr-FR"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368967" y="2943726"/>
            <a:ext cx="1327486"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PENDING VALIDATION</a:t>
            </a:r>
            <a:endParaRPr lang="fr-FR" sz="1100" b="1" dirty="0">
              <a:solidFill>
                <a:srgbClr val="FF0000"/>
              </a:solidFill>
              <a:ea typeface="Arial" pitchFamily="-106" charset="0"/>
            </a:endParaRPr>
          </a:p>
        </p:txBody>
      </p:sp>
      <p:sp>
        <p:nvSpPr>
          <p:cNvPr id="15" name="Folded Corner 14"/>
          <p:cNvSpPr/>
          <p:nvPr/>
        </p:nvSpPr>
        <p:spPr>
          <a:xfrm>
            <a:off x="376988" y="2939716"/>
            <a:ext cx="1343528"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PROGRESSING</a:t>
            </a:r>
          </a:p>
          <a:p>
            <a:pPr algn="ctr"/>
            <a:endParaRPr lang="fr-FR" sz="1100" b="1" dirty="0">
              <a:solidFill>
                <a:srgbClr val="FF0000"/>
              </a:solidFill>
              <a:ea typeface="Arial" pitchFamily="-106" charset="0"/>
            </a:endParaRPr>
          </a:p>
        </p:txBody>
      </p:sp>
      <p:sp>
        <p:nvSpPr>
          <p:cNvPr id="2" name="Slide Number Placeholder 1"/>
          <p:cNvSpPr>
            <a:spLocks noGrp="1"/>
          </p:cNvSpPr>
          <p:nvPr>
            <p:ph type="sldNum" sz="quarter" idx="10"/>
          </p:nvPr>
        </p:nvSpPr>
        <p:spPr/>
        <p:txBody>
          <a:bodyPr/>
          <a:lstStyle/>
          <a:p>
            <a:fld id="{587F043D-23DD-4C2C-8755-E4A99BE1BEB5}" type="slidenum">
              <a:rPr lang="en-US" smtClean="0"/>
              <a:pPr/>
              <a:t>21</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validation and </a:t>
            </a:r>
            <a:r>
              <a:rPr kumimoji="0" lang="fr-FR" sz="2400" b="1" i="0" u="none" strike="noStrike" kern="1200" cap="none" spc="0" normalizeH="0" baseline="0" noProof="0" dirty="0" err="1" smtClean="0">
                <a:ln>
                  <a:noFill/>
                </a:ln>
                <a:solidFill>
                  <a:schemeClr val="bg1"/>
                </a:solidFill>
                <a:effectLst/>
                <a:uLnTx/>
                <a:uFillTx/>
                <a:latin typeface="+mj-lt"/>
                <a:ea typeface="+mj-ea"/>
                <a:cs typeface="+mj-cs"/>
              </a:rPr>
              <a:t>processing</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 (</a:t>
            </a:r>
            <a:r>
              <a:rPr lang="fr-FR" sz="2400" b="1" dirty="0" smtClean="0">
                <a:solidFill>
                  <a:schemeClr val="bg1"/>
                </a:solidFill>
                <a:latin typeface="+mj-lt"/>
                <a:ea typeface="+mj-ea"/>
                <a:cs typeface="+mj-cs"/>
              </a:rPr>
              <a:t>UPDATE</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7" name="Flowchart: Manual Operation 6"/>
          <p:cNvSpPr/>
          <p:nvPr/>
        </p:nvSpPr>
        <p:spPr>
          <a:xfrm>
            <a:off x="4006514" y="3068052"/>
            <a:ext cx="4559970" cy="3007895"/>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graphicFrame>
        <p:nvGraphicFramePr>
          <p:cNvPr id="8" name="Table 7"/>
          <p:cNvGraphicFramePr>
            <a:graphicFrameLocks noGrp="1"/>
          </p:cNvGraphicFramePr>
          <p:nvPr/>
        </p:nvGraphicFramePr>
        <p:xfrm>
          <a:off x="3316705" y="1072149"/>
          <a:ext cx="5574631" cy="1854200"/>
        </p:xfrm>
        <a:graphic>
          <a:graphicData uri="http://schemas.openxmlformats.org/drawingml/2006/table">
            <a:tbl>
              <a:tblPr firstRow="1" bandRow="1">
                <a:tableStyleId>{5C22544A-7EE6-4342-B048-85BDC9FD1C3A}</a:tableStyleId>
              </a:tblPr>
              <a:tblGrid>
                <a:gridCol w="1014663"/>
                <a:gridCol w="2358189"/>
                <a:gridCol w="2201779"/>
              </a:tblGrid>
              <a:tr h="370840">
                <a:tc gridSpan="3">
                  <a:txBody>
                    <a:bodyPr/>
                    <a:lstStyle/>
                    <a:p>
                      <a:r>
                        <a:rPr lang="fr-FR" dirty="0" smtClean="0"/>
                        <a:t>BP1 </a:t>
                      </a:r>
                      <a:r>
                        <a:rPr lang="fr-FR" dirty="0" err="1" smtClean="0"/>
                        <a:t>catalog</a:t>
                      </a:r>
                      <a:endParaRPr lang="fr-FR" dirty="0"/>
                    </a:p>
                  </a:txBody>
                  <a:tcPr/>
                </a:tc>
                <a:tc hMerge="1">
                  <a:txBody>
                    <a:bodyPr/>
                    <a:lstStyle/>
                    <a:p>
                      <a:endParaRPr lang="fr-FR" dirty="0"/>
                    </a:p>
                  </a:txBody>
                  <a:tcPr/>
                </a:tc>
                <a:tc hMerge="1">
                  <a:txBody>
                    <a:bodyPr/>
                    <a:lstStyle/>
                    <a:p>
                      <a:endParaRPr lang="fr-FR" dirty="0"/>
                    </a:p>
                  </a:txBody>
                  <a:tcPr/>
                </a:tc>
              </a:tr>
              <a:tr h="370840">
                <a:tc>
                  <a:txBody>
                    <a:bodyPr/>
                    <a:lstStyle/>
                    <a:p>
                      <a:r>
                        <a:rPr lang="fr-FR" dirty="0" smtClean="0"/>
                        <a:t>UPC X</a:t>
                      </a:r>
                      <a:endParaRPr lang="fr-FR" dirty="0"/>
                    </a:p>
                  </a:txBody>
                  <a:tcPr/>
                </a:tc>
                <a:tc>
                  <a:txBody>
                    <a:bodyPr/>
                    <a:lstStyle/>
                    <a:p>
                      <a:r>
                        <a:rPr lang="fr-FR" dirty="0" smtClean="0"/>
                        <a:t>INSERTED</a:t>
                      </a:r>
                      <a:endParaRPr lang="fr-FR" dirty="0"/>
                    </a:p>
                  </a:txBody>
                  <a:tcPr/>
                </a:tc>
                <a:tc>
                  <a:txBody>
                    <a:bodyPr/>
                    <a:lstStyle/>
                    <a:p>
                      <a:r>
                        <a:rPr lang="fr-FR" dirty="0" smtClean="0"/>
                        <a:t>SYNCHRONIZED</a:t>
                      </a:r>
                      <a:endParaRPr lang="fr-FR" dirty="0"/>
                    </a:p>
                  </a:txBody>
                  <a:tcPr/>
                </a:tc>
              </a:tr>
              <a:tr h="370840">
                <a:tc>
                  <a:txBody>
                    <a:bodyPr/>
                    <a:lstStyle/>
                    <a:p>
                      <a:r>
                        <a:rPr lang="fr-FR" dirty="0" smtClean="0">
                          <a:solidFill>
                            <a:schemeClr val="tx1"/>
                          </a:solidFill>
                        </a:rPr>
                        <a:t>UPC Y</a:t>
                      </a:r>
                      <a:endParaRPr lang="fr-FR" dirty="0">
                        <a:solidFill>
                          <a:schemeClr val="tx1"/>
                        </a:solidFill>
                      </a:endParaRPr>
                    </a:p>
                  </a:txBody>
                  <a:tcPr/>
                </a:tc>
                <a:tc>
                  <a:txBody>
                    <a:bodyPr/>
                    <a:lstStyle/>
                    <a:p>
                      <a:r>
                        <a:rPr lang="fr-FR" dirty="0" smtClean="0">
                          <a:solidFill>
                            <a:schemeClr val="tx1"/>
                          </a:solidFill>
                        </a:rPr>
                        <a:t>TO_BE_INSERTED</a:t>
                      </a:r>
                      <a:endParaRPr lang="fr-FR" dirty="0">
                        <a:solidFill>
                          <a:schemeClr val="tx1"/>
                        </a:solidFill>
                      </a:endParaRPr>
                    </a:p>
                  </a:txBody>
                  <a:tcPr/>
                </a:tc>
                <a:tc>
                  <a:txBody>
                    <a:bodyPr/>
                    <a:lstStyle/>
                    <a:p>
                      <a:r>
                        <a:rPr lang="fr-FR" dirty="0" smtClean="0">
                          <a:solidFill>
                            <a:schemeClr val="tx1"/>
                          </a:solidFill>
                        </a:rPr>
                        <a:t>OUT_OF_SYNCH</a:t>
                      </a:r>
                      <a:endParaRPr lang="fr-FR" dirty="0">
                        <a:solidFill>
                          <a:schemeClr val="tx1"/>
                        </a:solidFill>
                      </a:endParaRPr>
                    </a:p>
                  </a:txBody>
                  <a:tcPr/>
                </a:tc>
              </a:tr>
              <a:tr h="370840">
                <a:tc>
                  <a:txBody>
                    <a:bodyPr/>
                    <a:lstStyle/>
                    <a:p>
                      <a:r>
                        <a:rPr lang="fr-FR" dirty="0" smtClean="0"/>
                        <a:t>UPC</a:t>
                      </a:r>
                      <a:r>
                        <a:rPr lang="fr-FR" baseline="0" dirty="0" smtClean="0"/>
                        <a:t> 2</a:t>
                      </a:r>
                      <a:endParaRPr lang="fr-FR" dirty="0"/>
                    </a:p>
                  </a:txBody>
                  <a:tcPr/>
                </a:tc>
                <a:tc>
                  <a:txBody>
                    <a:bodyPr/>
                    <a:lstStyle/>
                    <a:p>
                      <a:r>
                        <a:rPr lang="fr-FR" dirty="0" smtClean="0"/>
                        <a:t>INSERTED</a:t>
                      </a:r>
                      <a:endParaRPr lang="fr-FR" dirty="0"/>
                    </a:p>
                  </a:txBody>
                  <a:tcPr/>
                </a:tc>
                <a:tc>
                  <a:txBody>
                    <a:bodyPr/>
                    <a:lstStyle/>
                    <a:p>
                      <a:r>
                        <a:rPr lang="fr-FR" dirty="0" smtClean="0"/>
                        <a:t>SYNCHRONIZED</a:t>
                      </a: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smtClean="0"/>
                    </a:p>
                  </a:txBody>
                  <a:tcPr/>
                </a:tc>
              </a:tr>
            </a:tbl>
          </a:graphicData>
        </a:graphic>
      </p:graphicFrame>
      <p:sp>
        <p:nvSpPr>
          <p:cNvPr id="9" name="Oval 8"/>
          <p:cNvSpPr/>
          <p:nvPr/>
        </p:nvSpPr>
        <p:spPr>
          <a:xfrm>
            <a:off x="5281862" y="3068053"/>
            <a:ext cx="1479884" cy="1443789"/>
          </a:xfrm>
          <a:prstGeom prst="ellipse">
            <a:avLst/>
          </a:prstGeom>
          <a:solidFill>
            <a:schemeClr val="accent2"/>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UPC2</a:t>
            </a:r>
            <a:endParaRPr lang="fr-FR" sz="1600" b="1" dirty="0">
              <a:solidFill>
                <a:schemeClr val="tx2"/>
              </a:solidFill>
              <a:ea typeface="Arial" pitchFamily="-106" charset="0"/>
            </a:endParaRPr>
          </a:p>
        </p:txBody>
      </p:sp>
      <p:sp>
        <p:nvSpPr>
          <p:cNvPr id="10" name="Oval 9"/>
          <p:cNvSpPr/>
          <p:nvPr/>
        </p:nvSpPr>
        <p:spPr>
          <a:xfrm>
            <a:off x="4856747" y="4519863"/>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Y</a:t>
            </a:r>
            <a:endParaRPr lang="fr-FR" sz="1600" b="1" dirty="0">
              <a:solidFill>
                <a:schemeClr val="tx2"/>
              </a:solidFill>
              <a:ea typeface="Arial" pitchFamily="-106" charset="0"/>
            </a:endParaRPr>
          </a:p>
        </p:txBody>
      </p:sp>
      <p:sp>
        <p:nvSpPr>
          <p:cNvPr id="11" name="Oval 10"/>
          <p:cNvSpPr/>
          <p:nvPr/>
        </p:nvSpPr>
        <p:spPr>
          <a:xfrm>
            <a:off x="6364704" y="4126832"/>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Z</a:t>
            </a:r>
            <a:endParaRPr lang="fr-FR" sz="1600" b="1" dirty="0">
              <a:solidFill>
                <a:schemeClr val="tx2"/>
              </a:solidFill>
              <a:ea typeface="Arial" pitchFamily="-106" charset="0"/>
            </a:endParaRPr>
          </a:p>
        </p:txBody>
      </p:sp>
      <p:sp>
        <p:nvSpPr>
          <p:cNvPr id="12" name="TextBox 11"/>
          <p:cNvSpPr txBox="1"/>
          <p:nvPr/>
        </p:nvSpPr>
        <p:spPr>
          <a:xfrm>
            <a:off x="5580817" y="6136105"/>
            <a:ext cx="1608134" cy="369332"/>
          </a:xfrm>
          <a:prstGeom prst="rect">
            <a:avLst/>
          </a:prstGeom>
          <a:noFill/>
        </p:spPr>
        <p:txBody>
          <a:bodyPr wrap="none" rtlCol="0">
            <a:spAutoFit/>
          </a:bodyPr>
          <a:lstStyle/>
          <a:p>
            <a:r>
              <a:rPr lang="fr-FR" dirty="0" smtClean="0"/>
              <a:t>Batch for BP1</a:t>
            </a:r>
            <a:endParaRPr lang="fr-FR" dirty="0"/>
          </a:p>
        </p:txBody>
      </p:sp>
      <p:sp>
        <p:nvSpPr>
          <p:cNvPr id="13" name="Right Arrow 12"/>
          <p:cNvSpPr/>
          <p:nvPr/>
        </p:nvSpPr>
        <p:spPr>
          <a:xfrm>
            <a:off x="1888958" y="2117558"/>
            <a:ext cx="978408" cy="3071421"/>
          </a:xfrm>
          <a:prstGeom prst="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graphicFrame>
        <p:nvGraphicFramePr>
          <p:cNvPr id="14" name="Table 13"/>
          <p:cNvGraphicFramePr>
            <a:graphicFrameLocks noGrp="1"/>
          </p:cNvGraphicFramePr>
          <p:nvPr/>
        </p:nvGraphicFramePr>
        <p:xfrm>
          <a:off x="3324727" y="2175044"/>
          <a:ext cx="5574631" cy="741680"/>
        </p:xfrm>
        <a:graphic>
          <a:graphicData uri="http://schemas.openxmlformats.org/drawingml/2006/table">
            <a:tbl>
              <a:tblPr bandRow="1">
                <a:tableStyleId>{5C22544A-7EE6-4342-B048-85BDC9FD1C3A}</a:tableStyleId>
              </a:tblPr>
              <a:tblGrid>
                <a:gridCol w="1014663"/>
                <a:gridCol w="2358189"/>
                <a:gridCol w="2201779"/>
              </a:tblGrid>
              <a:tr h="370840">
                <a:tc>
                  <a:txBody>
                    <a:bodyPr/>
                    <a:lstStyle/>
                    <a:p>
                      <a:r>
                        <a:rPr lang="fr-FR" dirty="0" smtClean="0">
                          <a:solidFill>
                            <a:srgbClr val="FF0000"/>
                          </a:solidFill>
                        </a:rPr>
                        <a:t>UPC 2</a:t>
                      </a:r>
                      <a:endParaRPr lang="fr-FR" dirty="0">
                        <a:solidFill>
                          <a:srgbClr val="FF0000"/>
                        </a:solidFill>
                      </a:endParaRPr>
                    </a:p>
                  </a:txBody>
                  <a:tcPr/>
                </a:tc>
                <a:tc>
                  <a:txBody>
                    <a:bodyPr/>
                    <a:lstStyle/>
                    <a:p>
                      <a:r>
                        <a:rPr lang="fr-FR" dirty="0" smtClean="0">
                          <a:solidFill>
                            <a:srgbClr val="FF0000"/>
                          </a:solidFill>
                        </a:rPr>
                        <a:t>INSERTED</a:t>
                      </a:r>
                      <a:endParaRPr lang="fr-FR" dirty="0">
                        <a:solidFill>
                          <a:srgbClr val="FF0000"/>
                        </a:solidFill>
                      </a:endParaRPr>
                    </a:p>
                  </a:txBody>
                  <a:tcPr/>
                </a:tc>
                <a:tc>
                  <a:txBody>
                    <a:bodyPr/>
                    <a:lstStyle/>
                    <a:p>
                      <a:r>
                        <a:rPr lang="fr-FR" dirty="0" smtClean="0">
                          <a:solidFill>
                            <a:srgbClr val="FF0000"/>
                          </a:solidFill>
                        </a:rPr>
                        <a:t>OUT_OF_SYNCH</a:t>
                      </a:r>
                      <a:endParaRPr lang="fr-FR" dirty="0">
                        <a:solidFill>
                          <a:srgbClr val="FF0000"/>
                        </a:solidFill>
                      </a:endParaRP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bg/>
                                          </p:spTgt>
                                        </p:tgtEl>
                                        <p:attrNameLst>
                                          <p:attrName>style.visibility</p:attrName>
                                        </p:attrNameLst>
                                      </p:cBhvr>
                                      <p:to>
                                        <p:strVal val="visible"/>
                                      </p:to>
                                    </p:set>
                                    <p:animEffect transition="in" filter="fade">
                                      <p:cBhvr>
                                        <p:cTn id="13" dur="500"/>
                                        <p:tgtEl>
                                          <p:spTgt spid="9">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bg/>
                                          </p:spTgt>
                                        </p:tgtEl>
                                        <p:attrNameLst>
                                          <p:attrName>style.visibility</p:attrName>
                                        </p:attrNameLst>
                                      </p:cBhvr>
                                      <p:to>
                                        <p:strVal val="visible"/>
                                      </p:to>
                                    </p:set>
                                    <p:animEffect transition="in" filter="fade">
                                      <p:cBhvr>
                                        <p:cTn id="19" dur="500"/>
                                        <p:tgtEl>
                                          <p:spTgt spid="15">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fade">
                                      <p:cBhvr>
                                        <p:cTn id="25" dur="500"/>
                                        <p:tgtEl>
                                          <p:spTgt spid="15">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fade">
                                      <p:cBhvr>
                                        <p:cTn id="34"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animBg="1"/>
      <p:bldP spid="9" grpId="0" build="allAtOnce"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22</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err="1" smtClean="0">
                <a:solidFill>
                  <a:schemeClr val="bg1"/>
                </a:solidFill>
              </a:rPr>
              <a:t>Order</a:t>
            </a:r>
            <a:r>
              <a:rPr lang="fr-FR" sz="2400" b="1" dirty="0" smtClean="0">
                <a:solidFill>
                  <a:schemeClr val="bg1"/>
                </a:solidFill>
              </a:rPr>
              <a:t> validation and </a:t>
            </a:r>
            <a:r>
              <a:rPr lang="fr-FR" sz="2400" b="1" dirty="0" err="1" smtClean="0">
                <a:solidFill>
                  <a:schemeClr val="bg1"/>
                </a:solidFill>
              </a:rPr>
              <a:t>processing</a:t>
            </a:r>
            <a:r>
              <a:rPr lang="fr-FR" sz="2400" b="1" dirty="0" smtClean="0">
                <a:solidFill>
                  <a:schemeClr val="bg1"/>
                </a:solidFill>
              </a:rPr>
              <a:t> (UPDATE)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Order validation</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check that the BP has all the required rights in terms of product type, countries, usages</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compare them with the rights set on the catalog item to identify some updates</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existing catalog item is updated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SYNCHRONIZED </a:t>
            </a:r>
            <a:r>
              <a:rPr lang="en-US" sz="2000" dirty="0" smtClean="0">
                <a:solidFill>
                  <a:schemeClr val="tx2"/>
                </a:solidFill>
                <a:latin typeface="+mn-lt"/>
                <a:ea typeface="+mn-ea"/>
                <a:cs typeface="+mn-cs"/>
                <a:sym typeface="Wingdings" pitchFamily="2" charset="2"/>
              </a:rPr>
              <a:t> </a:t>
            </a:r>
            <a:r>
              <a:rPr lang="en-US" sz="2000" dirty="0" smtClean="0">
                <a:solidFill>
                  <a:schemeClr val="tx2"/>
                </a:solidFill>
                <a:latin typeface="+mn-lt"/>
                <a:ea typeface="+mn-ea"/>
                <a:cs typeface="+mn-cs"/>
              </a:rPr>
              <a:t>OUT_OF_SYNCH</a:t>
            </a:r>
            <a:endParaRPr kumimoji="0" lang="en-US" sz="2000" b="0" i="0" u="none" strike="noStrike" kern="1200" cap="none" spc="0" normalizeH="0" noProof="0" dirty="0" smtClean="0">
              <a:ln>
                <a:noFill/>
              </a:ln>
              <a:solidFill>
                <a:schemeClr val="tx2"/>
              </a:solidFill>
              <a:effectLst/>
              <a:uLnTx/>
              <a:uFillTx/>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A synch instruction is created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BP</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Product id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Updated rights</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kumimoji="0" lang="en-US" sz="2000" b="0" i="0" u="none" strike="noStrike" kern="1200" cap="none" spc="0" normalizeH="0" noProof="0" dirty="0" smtClean="0">
                <a:ln>
                  <a:noFill/>
                </a:ln>
                <a:solidFill>
                  <a:schemeClr val="tx2"/>
                </a:solidFill>
                <a:effectLst/>
                <a:uLnTx/>
                <a:uFillTx/>
                <a:latin typeface="+mn-lt"/>
                <a:ea typeface="+mn-ea"/>
                <a:cs typeface="+mn-cs"/>
              </a:rPr>
              <a:t>If there is already an available batch, the sync instruction is added in it. Else a new batch is created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ded Corner 4"/>
          <p:cNvSpPr/>
          <p:nvPr/>
        </p:nvSpPr>
        <p:spPr>
          <a:xfrm>
            <a:off x="368967" y="2943726"/>
            <a:ext cx="1327486"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PENDING VALIDATION</a:t>
            </a:r>
            <a:endParaRPr lang="fr-FR" sz="1100" b="1" dirty="0">
              <a:solidFill>
                <a:srgbClr val="FF0000"/>
              </a:solidFill>
              <a:ea typeface="Arial" pitchFamily="-106" charset="0"/>
            </a:endParaRPr>
          </a:p>
        </p:txBody>
      </p:sp>
      <p:sp>
        <p:nvSpPr>
          <p:cNvPr id="15" name="Folded Corner 14"/>
          <p:cNvSpPr/>
          <p:nvPr/>
        </p:nvSpPr>
        <p:spPr>
          <a:xfrm>
            <a:off x="376988" y="2939716"/>
            <a:ext cx="1343528" cy="1624264"/>
          </a:xfrm>
          <a:prstGeom prst="foldedCorner">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Order1</a:t>
            </a:r>
          </a:p>
          <a:p>
            <a:pPr algn="ctr"/>
            <a:r>
              <a:rPr lang="fr-FR" sz="1100" b="1" dirty="0" smtClean="0">
                <a:solidFill>
                  <a:schemeClr val="tx2"/>
                </a:solidFill>
                <a:ea typeface="Arial" pitchFamily="-106" charset="0"/>
              </a:rPr>
              <a:t>BP1</a:t>
            </a:r>
          </a:p>
          <a:p>
            <a:pPr algn="ctr"/>
            <a:r>
              <a:rPr lang="fr-FR" sz="1100" b="1" dirty="0" smtClean="0">
                <a:solidFill>
                  <a:schemeClr val="tx2"/>
                </a:solidFill>
                <a:ea typeface="Arial" pitchFamily="-106" charset="0"/>
              </a:rPr>
              <a:t>UPC2</a:t>
            </a:r>
          </a:p>
          <a:p>
            <a:pPr algn="ctr"/>
            <a:endParaRPr lang="fr-FR" sz="1100" b="1" dirty="0" smtClean="0">
              <a:solidFill>
                <a:schemeClr val="tx2"/>
              </a:solidFill>
              <a:ea typeface="Arial" pitchFamily="-106" charset="0"/>
            </a:endParaRPr>
          </a:p>
          <a:p>
            <a:pPr algn="ctr"/>
            <a:r>
              <a:rPr lang="fr-FR" sz="1100" b="1" dirty="0" smtClean="0">
                <a:solidFill>
                  <a:schemeClr val="tx2"/>
                </a:solidFill>
                <a:ea typeface="Arial" pitchFamily="-106" charset="0"/>
              </a:rPr>
              <a:t>META UPDATE</a:t>
            </a:r>
          </a:p>
          <a:p>
            <a:pPr algn="ctr"/>
            <a:endParaRPr lang="fr-FR" sz="1100" b="1" dirty="0" smtClean="0">
              <a:solidFill>
                <a:schemeClr val="tx2"/>
              </a:solidFill>
              <a:ea typeface="Arial" pitchFamily="-106" charset="0"/>
            </a:endParaRPr>
          </a:p>
          <a:p>
            <a:pPr algn="ctr"/>
            <a:r>
              <a:rPr lang="fr-FR" sz="1100" b="1" dirty="0" smtClean="0">
                <a:solidFill>
                  <a:srgbClr val="FF0000"/>
                </a:solidFill>
                <a:ea typeface="Arial" pitchFamily="-106" charset="0"/>
              </a:rPr>
              <a:t>PROGRESSING</a:t>
            </a:r>
          </a:p>
          <a:p>
            <a:pPr algn="ctr"/>
            <a:endParaRPr lang="fr-FR" sz="1100" b="1" dirty="0">
              <a:solidFill>
                <a:srgbClr val="FF0000"/>
              </a:solidFill>
              <a:ea typeface="Arial" pitchFamily="-106" charset="0"/>
            </a:endParaRPr>
          </a:p>
        </p:txBody>
      </p:sp>
      <p:graphicFrame>
        <p:nvGraphicFramePr>
          <p:cNvPr id="8" name="Table 7"/>
          <p:cNvGraphicFramePr>
            <a:graphicFrameLocks noGrp="1"/>
          </p:cNvGraphicFramePr>
          <p:nvPr/>
        </p:nvGraphicFramePr>
        <p:xfrm>
          <a:off x="3316705" y="1072149"/>
          <a:ext cx="5574631" cy="1854200"/>
        </p:xfrm>
        <a:graphic>
          <a:graphicData uri="http://schemas.openxmlformats.org/drawingml/2006/table">
            <a:tbl>
              <a:tblPr firstRow="1" bandRow="1">
                <a:tableStyleId>{5C22544A-7EE6-4342-B048-85BDC9FD1C3A}</a:tableStyleId>
              </a:tblPr>
              <a:tblGrid>
                <a:gridCol w="1014663"/>
                <a:gridCol w="2358189"/>
                <a:gridCol w="2201779"/>
              </a:tblGrid>
              <a:tr h="370840">
                <a:tc gridSpan="3">
                  <a:txBody>
                    <a:bodyPr/>
                    <a:lstStyle/>
                    <a:p>
                      <a:r>
                        <a:rPr lang="fr-FR" dirty="0" smtClean="0"/>
                        <a:t>BP1 </a:t>
                      </a:r>
                      <a:r>
                        <a:rPr lang="fr-FR" dirty="0" err="1" smtClean="0"/>
                        <a:t>catalog</a:t>
                      </a:r>
                      <a:endParaRPr lang="fr-FR" dirty="0"/>
                    </a:p>
                  </a:txBody>
                  <a:tcPr/>
                </a:tc>
                <a:tc hMerge="1">
                  <a:txBody>
                    <a:bodyPr/>
                    <a:lstStyle/>
                    <a:p>
                      <a:endParaRPr lang="fr-FR" dirty="0"/>
                    </a:p>
                  </a:txBody>
                  <a:tcPr/>
                </a:tc>
                <a:tc hMerge="1">
                  <a:txBody>
                    <a:bodyPr/>
                    <a:lstStyle/>
                    <a:p>
                      <a:endParaRPr lang="fr-FR" dirty="0"/>
                    </a:p>
                  </a:txBody>
                  <a:tcPr/>
                </a:tc>
              </a:tr>
              <a:tr h="370840">
                <a:tc>
                  <a:txBody>
                    <a:bodyPr/>
                    <a:lstStyle/>
                    <a:p>
                      <a:r>
                        <a:rPr lang="fr-FR" dirty="0" smtClean="0"/>
                        <a:t>UPC X</a:t>
                      </a:r>
                      <a:endParaRPr lang="fr-FR" dirty="0"/>
                    </a:p>
                  </a:txBody>
                  <a:tcPr/>
                </a:tc>
                <a:tc>
                  <a:txBody>
                    <a:bodyPr/>
                    <a:lstStyle/>
                    <a:p>
                      <a:r>
                        <a:rPr lang="fr-FR" dirty="0" smtClean="0"/>
                        <a:t>INSERTED</a:t>
                      </a:r>
                      <a:endParaRPr lang="fr-FR" dirty="0"/>
                    </a:p>
                  </a:txBody>
                  <a:tcPr/>
                </a:tc>
                <a:tc>
                  <a:txBody>
                    <a:bodyPr/>
                    <a:lstStyle/>
                    <a:p>
                      <a:r>
                        <a:rPr lang="fr-FR" dirty="0" smtClean="0"/>
                        <a:t>SYNCHRONIZED</a:t>
                      </a:r>
                      <a:endParaRPr lang="fr-FR" dirty="0"/>
                    </a:p>
                  </a:txBody>
                  <a:tcPr/>
                </a:tc>
              </a:tr>
              <a:tr h="370840">
                <a:tc>
                  <a:txBody>
                    <a:bodyPr/>
                    <a:lstStyle/>
                    <a:p>
                      <a:r>
                        <a:rPr lang="fr-FR" dirty="0" smtClean="0">
                          <a:solidFill>
                            <a:schemeClr val="tx1"/>
                          </a:solidFill>
                        </a:rPr>
                        <a:t>UPC Y</a:t>
                      </a:r>
                      <a:endParaRPr lang="fr-FR" dirty="0">
                        <a:solidFill>
                          <a:schemeClr val="tx1"/>
                        </a:solidFill>
                      </a:endParaRPr>
                    </a:p>
                  </a:txBody>
                  <a:tcPr/>
                </a:tc>
                <a:tc>
                  <a:txBody>
                    <a:bodyPr/>
                    <a:lstStyle/>
                    <a:p>
                      <a:r>
                        <a:rPr lang="fr-FR" dirty="0" smtClean="0">
                          <a:solidFill>
                            <a:schemeClr val="tx1"/>
                          </a:solidFill>
                        </a:rPr>
                        <a:t>TO_BE_INSERTED</a:t>
                      </a:r>
                      <a:endParaRPr lang="fr-FR" dirty="0">
                        <a:solidFill>
                          <a:schemeClr val="tx1"/>
                        </a:solidFill>
                      </a:endParaRPr>
                    </a:p>
                  </a:txBody>
                  <a:tcPr/>
                </a:tc>
                <a:tc>
                  <a:txBody>
                    <a:bodyPr/>
                    <a:lstStyle/>
                    <a:p>
                      <a:r>
                        <a:rPr lang="fr-FR" dirty="0" smtClean="0">
                          <a:solidFill>
                            <a:schemeClr val="tx1"/>
                          </a:solidFill>
                        </a:rPr>
                        <a:t>OUT_OF_SYNCH</a:t>
                      </a:r>
                      <a:endParaRPr lang="fr-FR" dirty="0">
                        <a:solidFill>
                          <a:schemeClr val="tx1"/>
                        </a:solidFill>
                      </a:endParaRPr>
                    </a:p>
                  </a:txBody>
                  <a:tcPr/>
                </a:tc>
              </a:tr>
              <a:tr h="370840">
                <a:tc>
                  <a:txBody>
                    <a:bodyPr/>
                    <a:lstStyle/>
                    <a:p>
                      <a:r>
                        <a:rPr lang="fr-FR" dirty="0" smtClean="0">
                          <a:solidFill>
                            <a:srgbClr val="00B050"/>
                          </a:solidFill>
                        </a:rPr>
                        <a:t>UPC</a:t>
                      </a:r>
                      <a:r>
                        <a:rPr lang="fr-FR" baseline="0" dirty="0" smtClean="0">
                          <a:solidFill>
                            <a:srgbClr val="00B050"/>
                          </a:solidFill>
                        </a:rPr>
                        <a:t> 2</a:t>
                      </a:r>
                      <a:endParaRPr lang="fr-FR" dirty="0">
                        <a:solidFill>
                          <a:srgbClr val="00B050"/>
                        </a:solidFill>
                      </a:endParaRPr>
                    </a:p>
                  </a:txBody>
                  <a:tcPr/>
                </a:tc>
                <a:tc>
                  <a:txBody>
                    <a:bodyPr/>
                    <a:lstStyle/>
                    <a:p>
                      <a:r>
                        <a:rPr lang="fr-FR" dirty="0" smtClean="0">
                          <a:solidFill>
                            <a:srgbClr val="00B050"/>
                          </a:solidFill>
                        </a:rPr>
                        <a:t>INSERTED</a:t>
                      </a:r>
                      <a:endParaRPr lang="fr-FR" dirty="0">
                        <a:solidFill>
                          <a:srgbClr val="00B050"/>
                        </a:solidFill>
                      </a:endParaRPr>
                    </a:p>
                  </a:txBody>
                  <a:tcPr/>
                </a:tc>
                <a:tc>
                  <a:txBody>
                    <a:bodyPr/>
                    <a:lstStyle/>
                    <a:p>
                      <a:r>
                        <a:rPr lang="fr-FR" dirty="0" smtClean="0">
                          <a:solidFill>
                            <a:srgbClr val="00B050"/>
                          </a:solidFill>
                        </a:rPr>
                        <a:t>OUT_OF_SYNCH</a:t>
                      </a: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smtClean="0"/>
                    </a:p>
                  </a:txBody>
                  <a:tcPr/>
                </a:tc>
              </a:tr>
            </a:tbl>
          </a:graphicData>
        </a:graphic>
      </p:graphicFrame>
      <p:graphicFrame>
        <p:nvGraphicFramePr>
          <p:cNvPr id="14" name="Table 13"/>
          <p:cNvGraphicFramePr>
            <a:graphicFrameLocks noGrp="1"/>
          </p:cNvGraphicFramePr>
          <p:nvPr/>
        </p:nvGraphicFramePr>
        <p:xfrm>
          <a:off x="3324726" y="2187074"/>
          <a:ext cx="5574631" cy="741680"/>
        </p:xfrm>
        <a:graphic>
          <a:graphicData uri="http://schemas.openxmlformats.org/drawingml/2006/table">
            <a:tbl>
              <a:tblPr bandRow="1">
                <a:tableStyleId>{5C22544A-7EE6-4342-B048-85BDC9FD1C3A}</a:tableStyleId>
              </a:tblPr>
              <a:tblGrid>
                <a:gridCol w="1014663"/>
                <a:gridCol w="2358189"/>
                <a:gridCol w="2201779"/>
              </a:tblGrid>
              <a:tr h="370840">
                <a:tc>
                  <a:txBody>
                    <a:bodyPr/>
                    <a:lstStyle/>
                    <a:p>
                      <a:r>
                        <a:rPr lang="fr-FR" dirty="0" smtClean="0">
                          <a:solidFill>
                            <a:srgbClr val="FF0000"/>
                          </a:solidFill>
                        </a:rPr>
                        <a:t>UPC 2</a:t>
                      </a:r>
                      <a:endParaRPr lang="fr-FR" dirty="0">
                        <a:solidFill>
                          <a:srgbClr val="FF0000"/>
                        </a:solidFill>
                      </a:endParaRPr>
                    </a:p>
                  </a:txBody>
                  <a:tcPr/>
                </a:tc>
                <a:tc>
                  <a:txBody>
                    <a:bodyPr/>
                    <a:lstStyle/>
                    <a:p>
                      <a:r>
                        <a:rPr lang="fr-FR" dirty="0" smtClean="0">
                          <a:solidFill>
                            <a:srgbClr val="FF0000"/>
                          </a:solidFill>
                        </a:rPr>
                        <a:t>INSERTED</a:t>
                      </a:r>
                      <a:endParaRPr lang="fr-FR" dirty="0">
                        <a:solidFill>
                          <a:srgbClr val="FF0000"/>
                        </a:solidFill>
                      </a:endParaRPr>
                    </a:p>
                  </a:txBody>
                  <a:tcPr/>
                </a:tc>
                <a:tc>
                  <a:txBody>
                    <a:bodyPr/>
                    <a:lstStyle/>
                    <a:p>
                      <a:r>
                        <a:rPr lang="fr-FR" dirty="0" smtClean="0">
                          <a:solidFill>
                            <a:srgbClr val="FF0000"/>
                          </a:solidFill>
                        </a:rPr>
                        <a:t>OUT_OF_SYNCH</a:t>
                      </a:r>
                      <a:endParaRPr lang="fr-FR" dirty="0">
                        <a:solidFill>
                          <a:srgbClr val="FF0000"/>
                        </a:solidFill>
                      </a:endParaRPr>
                    </a:p>
                  </a:txBody>
                  <a:tcPr/>
                </a:tc>
              </a:tr>
              <a:tr h="370840">
                <a:tc>
                  <a:txBody>
                    <a:bodyPr/>
                    <a:lstStyle/>
                    <a:p>
                      <a:r>
                        <a:rPr lang="fr-FR" dirty="0" smtClean="0"/>
                        <a:t>…</a:t>
                      </a:r>
                      <a:endParaRPr lang="fr-FR" dirty="0"/>
                    </a:p>
                  </a:txBody>
                  <a:tcPr/>
                </a:tc>
                <a:tc>
                  <a:txBody>
                    <a:bodyPr/>
                    <a:lstStyle/>
                    <a:p>
                      <a:endParaRPr lang="fr-FR" dirty="0"/>
                    </a:p>
                  </a:txBody>
                  <a:tcPr/>
                </a:tc>
                <a:tc>
                  <a:txBody>
                    <a:bodyPr/>
                    <a:lstStyle/>
                    <a:p>
                      <a:endParaRPr lang="fr-FR" dirty="0"/>
                    </a:p>
                  </a:txBody>
                  <a:tcPr/>
                </a:tc>
              </a:tr>
            </a:tbl>
          </a:graphicData>
        </a:graphic>
      </p:graphicFrame>
      <p:sp>
        <p:nvSpPr>
          <p:cNvPr id="7" name="Flowchart: Manual Operation 6"/>
          <p:cNvSpPr/>
          <p:nvPr/>
        </p:nvSpPr>
        <p:spPr>
          <a:xfrm>
            <a:off x="4006514" y="3068052"/>
            <a:ext cx="4559970" cy="3007895"/>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6" name="Oval 15"/>
          <p:cNvSpPr/>
          <p:nvPr/>
        </p:nvSpPr>
        <p:spPr>
          <a:xfrm>
            <a:off x="5277851" y="3052011"/>
            <a:ext cx="1479884" cy="1443789"/>
          </a:xfrm>
          <a:prstGeom prst="ellipse">
            <a:avLst/>
          </a:prstGeom>
          <a:solidFill>
            <a:srgbClr val="00B05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UPC2</a:t>
            </a:r>
            <a:endParaRPr lang="fr-FR" sz="1600" b="1" dirty="0">
              <a:solidFill>
                <a:schemeClr val="tx2"/>
              </a:solidFill>
              <a:ea typeface="Arial" pitchFamily="-106" charset="0"/>
            </a:endParaRPr>
          </a:p>
        </p:txBody>
      </p:sp>
      <p:sp>
        <p:nvSpPr>
          <p:cNvPr id="2" name="Slide Number Placeholder 1"/>
          <p:cNvSpPr>
            <a:spLocks noGrp="1"/>
          </p:cNvSpPr>
          <p:nvPr>
            <p:ph type="sldNum" sz="quarter" idx="10"/>
          </p:nvPr>
        </p:nvSpPr>
        <p:spPr/>
        <p:txBody>
          <a:bodyPr/>
          <a:lstStyle/>
          <a:p>
            <a:fld id="{587F043D-23DD-4C2C-8755-E4A99BE1BEB5}" type="slidenum">
              <a:rPr lang="en-US" smtClean="0"/>
              <a:pPr/>
              <a:t>23</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fr-FR" sz="2400" b="1" dirty="0" err="1" smtClean="0">
                <a:solidFill>
                  <a:schemeClr val="bg1"/>
                </a:solidFill>
                <a:latin typeface="+mj-lt"/>
                <a:ea typeface="+mj-ea"/>
                <a:cs typeface="+mj-cs"/>
              </a:rPr>
              <a:t>Order</a:t>
            </a:r>
            <a:r>
              <a:rPr lang="fr-FR" sz="2400" b="1" dirty="0" smtClean="0">
                <a:solidFill>
                  <a:schemeClr val="bg1"/>
                </a:solidFill>
                <a:latin typeface="+mj-lt"/>
                <a:ea typeface="+mj-ea"/>
                <a:cs typeface="+mj-cs"/>
              </a:rPr>
              <a:t> </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validation and </a:t>
            </a:r>
            <a:r>
              <a:rPr kumimoji="0" lang="fr-FR" sz="2400" b="1" i="0" u="none" strike="noStrike" kern="1200" cap="none" spc="0" normalizeH="0" baseline="0" noProof="0" dirty="0" err="1" smtClean="0">
                <a:ln>
                  <a:noFill/>
                </a:ln>
                <a:solidFill>
                  <a:schemeClr val="bg1"/>
                </a:solidFill>
                <a:effectLst/>
                <a:uLnTx/>
                <a:uFillTx/>
                <a:latin typeface="+mj-lt"/>
                <a:ea typeface="+mj-ea"/>
                <a:cs typeface="+mj-cs"/>
              </a:rPr>
              <a:t>processing</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 (</a:t>
            </a:r>
            <a:r>
              <a:rPr lang="fr-FR" sz="2400" b="1" noProof="0" dirty="0" smtClean="0">
                <a:solidFill>
                  <a:schemeClr val="bg1"/>
                </a:solidFill>
                <a:latin typeface="+mj-lt"/>
                <a:ea typeface="+mj-ea"/>
                <a:cs typeface="+mj-cs"/>
              </a:rPr>
              <a:t>RATIONALIZATION</a:t>
            </a:r>
            <a:r>
              <a:rPr kumimoji="0" lang="fr-FR" sz="2400" b="1" i="0" u="none" strike="noStrike" kern="1200" cap="none" spc="0" normalizeH="0" baseline="0" noProof="0" dirty="0" smtClean="0">
                <a:ln>
                  <a:noFill/>
                </a:ln>
                <a:solidFill>
                  <a:schemeClr val="bg1"/>
                </a:solidFill>
                <a:effectLst/>
                <a:uLnTx/>
                <a:uFillTx/>
                <a:latin typeface="+mj-lt"/>
                <a:ea typeface="+mj-ea"/>
                <a:cs typeface="+mj-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9" name="Oval 8"/>
          <p:cNvSpPr/>
          <p:nvPr/>
        </p:nvSpPr>
        <p:spPr>
          <a:xfrm>
            <a:off x="5281862" y="3056021"/>
            <a:ext cx="1479884" cy="1443789"/>
          </a:xfrm>
          <a:prstGeom prst="ellipse">
            <a:avLst/>
          </a:prstGeom>
          <a:solidFill>
            <a:schemeClr val="accent2"/>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UPC2</a:t>
            </a:r>
            <a:endParaRPr lang="fr-FR" sz="1600" b="1" dirty="0">
              <a:solidFill>
                <a:schemeClr val="tx2"/>
              </a:solidFill>
              <a:ea typeface="Arial" pitchFamily="-106" charset="0"/>
            </a:endParaRPr>
          </a:p>
        </p:txBody>
      </p:sp>
      <p:sp>
        <p:nvSpPr>
          <p:cNvPr id="10" name="Oval 9"/>
          <p:cNvSpPr/>
          <p:nvPr/>
        </p:nvSpPr>
        <p:spPr>
          <a:xfrm>
            <a:off x="4856747" y="4519863"/>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Y</a:t>
            </a:r>
            <a:endParaRPr lang="fr-FR" sz="1600" b="1" dirty="0">
              <a:solidFill>
                <a:schemeClr val="tx2"/>
              </a:solidFill>
              <a:ea typeface="Arial" pitchFamily="-106" charset="0"/>
            </a:endParaRPr>
          </a:p>
        </p:txBody>
      </p:sp>
      <p:sp>
        <p:nvSpPr>
          <p:cNvPr id="11" name="Oval 10"/>
          <p:cNvSpPr/>
          <p:nvPr/>
        </p:nvSpPr>
        <p:spPr>
          <a:xfrm>
            <a:off x="6364704" y="4126832"/>
            <a:ext cx="1479884" cy="1443789"/>
          </a:xfrm>
          <a:prstGeom prst="ellipse">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Sync</a:t>
            </a:r>
            <a:r>
              <a:rPr lang="fr-FR" sz="1600" b="1" dirty="0" smtClean="0">
                <a:solidFill>
                  <a:schemeClr val="tx2"/>
                </a:solidFill>
                <a:ea typeface="Arial" pitchFamily="-106" charset="0"/>
              </a:rPr>
              <a:t> Instruction UPC Z</a:t>
            </a:r>
            <a:endParaRPr lang="fr-FR" sz="1600" b="1" dirty="0">
              <a:solidFill>
                <a:schemeClr val="tx2"/>
              </a:solidFill>
              <a:ea typeface="Arial" pitchFamily="-106" charset="0"/>
            </a:endParaRPr>
          </a:p>
        </p:txBody>
      </p:sp>
      <p:sp>
        <p:nvSpPr>
          <p:cNvPr id="12" name="TextBox 11"/>
          <p:cNvSpPr txBox="1"/>
          <p:nvPr/>
        </p:nvSpPr>
        <p:spPr>
          <a:xfrm>
            <a:off x="5580817" y="6136105"/>
            <a:ext cx="1608134" cy="369332"/>
          </a:xfrm>
          <a:prstGeom prst="rect">
            <a:avLst/>
          </a:prstGeom>
          <a:noFill/>
        </p:spPr>
        <p:txBody>
          <a:bodyPr wrap="none" rtlCol="0">
            <a:spAutoFit/>
          </a:bodyPr>
          <a:lstStyle/>
          <a:p>
            <a:r>
              <a:rPr lang="fr-FR" dirty="0" smtClean="0"/>
              <a:t>Batch for BP1</a:t>
            </a:r>
            <a:endParaRPr lang="fr-FR" dirty="0"/>
          </a:p>
        </p:txBody>
      </p:sp>
      <p:sp>
        <p:nvSpPr>
          <p:cNvPr id="13" name="Right Arrow 12"/>
          <p:cNvSpPr/>
          <p:nvPr/>
        </p:nvSpPr>
        <p:spPr>
          <a:xfrm>
            <a:off x="1888958" y="2117558"/>
            <a:ext cx="978408" cy="3071421"/>
          </a:xfrm>
          <a:prstGeom prst="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bg/>
                                          </p:spTgt>
                                        </p:tgtEl>
                                        <p:attrNameLst>
                                          <p:attrName>style.visibility</p:attrName>
                                        </p:attrNameLst>
                                      </p:cBhvr>
                                      <p:to>
                                        <p:strVal val="visible"/>
                                      </p:to>
                                    </p:set>
                                    <p:animEffect transition="in" filter="fade">
                                      <p:cBhvr>
                                        <p:cTn id="13" dur="500"/>
                                        <p:tgtEl>
                                          <p:spTgt spid="9">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bg/>
                                          </p:spTgt>
                                        </p:tgtEl>
                                        <p:attrNameLst>
                                          <p:attrName>style.visibility</p:attrName>
                                        </p:attrNameLst>
                                      </p:cBhvr>
                                      <p:to>
                                        <p:strVal val="visible"/>
                                      </p:to>
                                    </p:set>
                                    <p:animEffect transition="in" filter="fade">
                                      <p:cBhvr>
                                        <p:cTn id="19" dur="500"/>
                                        <p:tgtEl>
                                          <p:spTgt spid="15">
                                            <p:bg/>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fade">
                                      <p:cBhvr>
                                        <p:cTn id="25" dur="500"/>
                                        <p:tgtEl>
                                          <p:spTgt spid="15">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500"/>
                                        <p:tgtEl>
                                          <p:spTgt spid="15">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Effect transition="in" filter="fade">
                                      <p:cBhvr>
                                        <p:cTn id="31" dur="500"/>
                                        <p:tgtEl>
                                          <p:spTgt spid="15">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xEl>
                                              <p:pRg st="6" end="6"/>
                                            </p:txEl>
                                          </p:spTgt>
                                        </p:tgtEl>
                                        <p:attrNameLst>
                                          <p:attrName>style.visibility</p:attrName>
                                        </p:attrNameLst>
                                      </p:cBhvr>
                                      <p:to>
                                        <p:strVal val="visible"/>
                                      </p:to>
                                    </p:set>
                                    <p:animEffect transition="in" filter="fade">
                                      <p:cBhvr>
                                        <p:cTn id="34"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animBg="1"/>
      <p:bldP spid="9" grpId="0" build="allAtOnce"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24</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err="1" smtClean="0">
                <a:solidFill>
                  <a:schemeClr val="bg1"/>
                </a:solidFill>
              </a:rPr>
              <a:t>Order</a:t>
            </a:r>
            <a:r>
              <a:rPr lang="fr-FR" sz="2400" b="1" dirty="0" smtClean="0">
                <a:solidFill>
                  <a:schemeClr val="bg1"/>
                </a:solidFill>
              </a:rPr>
              <a:t> validation and </a:t>
            </a:r>
            <a:r>
              <a:rPr lang="fr-FR" sz="2400" b="1" dirty="0" err="1" smtClean="0">
                <a:solidFill>
                  <a:schemeClr val="bg1"/>
                </a:solidFill>
              </a:rPr>
              <a:t>processing</a:t>
            </a:r>
            <a:r>
              <a:rPr lang="fr-FR" sz="2400" b="1" dirty="0" smtClean="0">
                <a:solidFill>
                  <a:schemeClr val="bg1"/>
                </a:solidFill>
              </a:rPr>
              <a:t> (RATIONALIZATION)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Order validation</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check that the BP has all the required rights in terms of product type, countries, usages</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compare them with the rights set on the catalog item to identify some updates</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We identify that a sync instruction is already created for this BP/product (Catalog Item is OUT_OF_SYNCH)</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BP order is linked to the existing Sync Instruction</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synch instruction is updated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Updated rights</a:t>
            </a: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Batch </a:t>
            </a:r>
            <a:r>
              <a:rPr lang="fr-FR" dirty="0" err="1" smtClean="0"/>
              <a:t>specification</a:t>
            </a:r>
            <a:endParaRPr lang="fr-FR" dirty="0"/>
          </a:p>
        </p:txBody>
      </p:sp>
      <p:sp>
        <p:nvSpPr>
          <p:cNvPr id="3" name="Content Placeholder 2"/>
          <p:cNvSpPr>
            <a:spLocks noGrp="1"/>
          </p:cNvSpPr>
          <p:nvPr>
            <p:ph idx="1"/>
          </p:nvPr>
        </p:nvSpPr>
        <p:spPr>
          <a:xfrm>
            <a:off x="421106" y="973892"/>
            <a:ext cx="7569200" cy="4767263"/>
          </a:xfrm>
        </p:spPr>
        <p:txBody>
          <a:bodyPr/>
          <a:lstStyle/>
          <a:p>
            <a:endParaRPr lang="fr-FR" dirty="0" smtClean="0"/>
          </a:p>
          <a:p>
            <a:endParaRPr lang="fr-FR" dirty="0" smtClean="0"/>
          </a:p>
          <a:p>
            <a:endParaRPr lang="fr-FR" dirty="0" smtClean="0"/>
          </a:p>
          <a:p>
            <a:r>
              <a:rPr lang="fr-FR" dirty="0" err="1" smtClean="0"/>
              <a:t>Batch’s</a:t>
            </a:r>
            <a:r>
              <a:rPr lang="fr-FR" dirty="0" smtClean="0"/>
              <a:t> </a:t>
            </a:r>
            <a:r>
              <a:rPr lang="fr-FR" dirty="0" err="1" smtClean="0"/>
              <a:t>attributes</a:t>
            </a:r>
            <a:endParaRPr lang="fr-FR" dirty="0" smtClean="0"/>
          </a:p>
          <a:p>
            <a:pPr lvl="1"/>
            <a:r>
              <a:rPr lang="fr-FR" dirty="0" smtClean="0"/>
              <a:t>A </a:t>
            </a:r>
            <a:r>
              <a:rPr lang="fr-FR" dirty="0" err="1" smtClean="0"/>
              <a:t>status</a:t>
            </a:r>
            <a:r>
              <a:rPr lang="fr-FR" dirty="0" smtClean="0"/>
              <a:t> (PROVISIONING, PROVISIONED, PACKAGING, …)</a:t>
            </a:r>
          </a:p>
          <a:p>
            <a:pPr lvl="1"/>
            <a:r>
              <a:rPr lang="fr-FR" dirty="0" smtClean="0"/>
              <a:t>A </a:t>
            </a:r>
            <a:r>
              <a:rPr lang="fr-FR" dirty="0" err="1" smtClean="0"/>
              <a:t>start</a:t>
            </a:r>
            <a:r>
              <a:rPr lang="fr-FR" dirty="0" smtClean="0"/>
              <a:t> date</a:t>
            </a:r>
          </a:p>
          <a:p>
            <a:pPr lvl="1"/>
            <a:r>
              <a:rPr lang="fr-FR" dirty="0" smtClean="0"/>
              <a:t>An end date</a:t>
            </a:r>
          </a:p>
          <a:p>
            <a:pPr lvl="1"/>
            <a:r>
              <a:rPr lang="fr-FR" dirty="0" smtClean="0"/>
              <a:t>A </a:t>
            </a:r>
            <a:r>
              <a:rPr lang="fr-FR" dirty="0" err="1" smtClean="0"/>
              <a:t>priority</a:t>
            </a:r>
            <a:r>
              <a:rPr lang="fr-FR" dirty="0" smtClean="0"/>
              <a:t> (TOP, STANDARD, LOW)</a:t>
            </a:r>
          </a:p>
          <a:p>
            <a:pPr lvl="1"/>
            <a:r>
              <a:rPr lang="fr-FR" dirty="0" smtClean="0"/>
              <a:t>A </a:t>
            </a:r>
            <a:r>
              <a:rPr lang="fr-FR" dirty="0" err="1" smtClean="0"/>
              <a:t>lock</a:t>
            </a:r>
            <a:r>
              <a:rPr lang="fr-FR" dirty="0" smtClean="0"/>
              <a:t> </a:t>
            </a:r>
            <a:r>
              <a:rPr lang="fr-FR" dirty="0" err="1" smtClean="0"/>
              <a:t>status</a:t>
            </a:r>
            <a:r>
              <a:rPr lang="fr-FR" dirty="0" smtClean="0"/>
              <a:t> (OPEN, CLOSED)</a:t>
            </a:r>
          </a:p>
          <a:p>
            <a:pPr lvl="1"/>
            <a:r>
              <a:rPr lang="fr-FR" dirty="0" smtClean="0"/>
              <a:t>A </a:t>
            </a:r>
            <a:r>
              <a:rPr lang="fr-FR" dirty="0" err="1" smtClean="0"/>
              <a:t>category</a:t>
            </a:r>
            <a:r>
              <a:rPr lang="fr-FR" dirty="0" smtClean="0"/>
              <a:t> (INSERTION, UPDATE, TAKEDOWN)</a:t>
            </a:r>
          </a:p>
          <a:p>
            <a:pPr lvl="1"/>
            <a:r>
              <a:rPr lang="fr-FR" dirty="0" smtClean="0"/>
              <a:t>A </a:t>
            </a:r>
            <a:r>
              <a:rPr lang="fr-FR" dirty="0" err="1" smtClean="0"/>
              <a:t>capacity</a:t>
            </a:r>
            <a:r>
              <a:rPr lang="fr-FR" dirty="0" smtClean="0"/>
              <a:t> </a:t>
            </a:r>
            <a:r>
              <a:rPr lang="fr-FR" dirty="0" err="1" smtClean="0"/>
              <a:t>limit</a:t>
            </a:r>
            <a:r>
              <a:rPr lang="fr-FR" dirty="0" smtClean="0"/>
              <a:t> (</a:t>
            </a:r>
            <a:r>
              <a:rPr lang="fr-FR" dirty="0" err="1" smtClean="0"/>
              <a:t>inherited</a:t>
            </a:r>
            <a:r>
              <a:rPr lang="fr-FR" dirty="0" smtClean="0"/>
              <a:t> </a:t>
            </a:r>
            <a:r>
              <a:rPr lang="fr-FR" dirty="0" err="1" smtClean="0"/>
              <a:t>from</a:t>
            </a:r>
            <a:r>
              <a:rPr lang="fr-FR" dirty="0" smtClean="0"/>
              <a:t> the BP configuration)</a:t>
            </a:r>
          </a:p>
        </p:txBody>
      </p:sp>
      <p:sp>
        <p:nvSpPr>
          <p:cNvPr id="4" name="Slide Number Placeholder 3"/>
          <p:cNvSpPr>
            <a:spLocks noGrp="1"/>
          </p:cNvSpPr>
          <p:nvPr>
            <p:ph type="sldNum" sz="quarter" idx="10"/>
          </p:nvPr>
        </p:nvSpPr>
        <p:spPr/>
        <p:txBody>
          <a:bodyPr/>
          <a:lstStyle/>
          <a:p>
            <a:fld id="{066C43E2-62FA-4316-A933-0832F6CE9C6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26</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err="1" smtClean="0">
                <a:solidFill>
                  <a:schemeClr val="bg1"/>
                </a:solidFill>
              </a:rPr>
              <a:t>What</a:t>
            </a:r>
            <a:r>
              <a:rPr lang="fr-FR" sz="2400" b="1" dirty="0" smtClean="0">
                <a:solidFill>
                  <a:schemeClr val="bg1"/>
                </a:solidFill>
              </a:rPr>
              <a:t> about the </a:t>
            </a:r>
            <a:r>
              <a:rPr lang="fr-FR" sz="2400" b="1" dirty="0" err="1" smtClean="0">
                <a:solidFill>
                  <a:schemeClr val="bg1"/>
                </a:solidFill>
              </a:rPr>
              <a:t>batching</a:t>
            </a:r>
            <a:r>
              <a:rPr lang="fr-FR" sz="2400" b="1" dirty="0" smtClean="0">
                <a:solidFill>
                  <a:schemeClr val="bg1"/>
                </a:solidFill>
              </a:rPr>
              <a:t> </a:t>
            </a:r>
            <a:r>
              <a:rPr lang="fr-FR" sz="2400" b="1" dirty="0" err="1" smtClean="0">
                <a:solidFill>
                  <a:schemeClr val="bg1"/>
                </a:solidFill>
              </a:rPr>
              <a:t>policy</a:t>
            </a:r>
            <a:r>
              <a:rPr lang="fr-FR" sz="2400" b="1" dirty="0" smtClean="0">
                <a:solidFill>
                  <a:schemeClr val="bg1"/>
                </a:solidFill>
              </a:rPr>
              <a:t>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lvl="0" indent="-266700" algn="l">
              <a:spcBef>
                <a:spcPts val="1000"/>
              </a:spcBef>
              <a:buSzPct val="100000"/>
              <a:buBlip>
                <a:blip r:embed="rId2"/>
              </a:buBlip>
              <a:defRPr/>
            </a:pPr>
            <a:r>
              <a:rPr lang="en-US" sz="2000" dirty="0" smtClean="0">
                <a:solidFill>
                  <a:schemeClr val="tx2"/>
                </a:solidFill>
              </a:rPr>
              <a:t>The batching policy is related to the type of order. Briefly :</a:t>
            </a:r>
          </a:p>
          <a:p>
            <a:pPr marL="723900" lvl="1" indent="-266700" algn="l">
              <a:spcBef>
                <a:spcPts val="1000"/>
              </a:spcBef>
              <a:buSzPct val="100000"/>
              <a:buFont typeface="Wingdings" pitchFamily="2" charset="2"/>
              <a:buChar char="§"/>
              <a:defRPr/>
            </a:pPr>
            <a:r>
              <a:rPr lang="en-US" sz="2000" dirty="0" smtClean="0">
                <a:solidFill>
                  <a:schemeClr val="tx2"/>
                </a:solidFill>
              </a:rPr>
              <a:t>Products for a cherry pick order are put in a batch with a standard priority. The start date is set to now and we have 24h to deliver the batch</a:t>
            </a:r>
          </a:p>
          <a:p>
            <a:pPr marL="723900" lvl="1" indent="-266700" algn="l">
              <a:spcBef>
                <a:spcPts val="1000"/>
              </a:spcBef>
              <a:buSzPct val="100000"/>
              <a:buFont typeface="Wingdings" pitchFamily="2" charset="2"/>
              <a:buChar char="§"/>
              <a:defRPr/>
            </a:pPr>
            <a:r>
              <a:rPr lang="en-US" sz="2000" dirty="0" smtClean="0">
                <a:solidFill>
                  <a:schemeClr val="tx2"/>
                </a:solidFill>
              </a:rPr>
              <a:t>Products for a bulk order are put in batches which are planned in the future regarding the BP constraints (number of batches per day, number max of products in batch) and the system constraints (max total number of products per day). Priority of batches for bulk products is LOW.</a:t>
            </a:r>
          </a:p>
          <a:p>
            <a:pPr marL="723900" lvl="1" indent="-266700" algn="l">
              <a:spcBef>
                <a:spcPts val="1000"/>
              </a:spcBef>
              <a:buSzPct val="100000"/>
              <a:buFont typeface="Wingdings" pitchFamily="2" charset="2"/>
              <a:buChar char="§"/>
              <a:defRPr/>
            </a:pPr>
            <a:r>
              <a:rPr lang="en-US" sz="2000" dirty="0" smtClean="0">
                <a:solidFill>
                  <a:schemeClr val="tx2"/>
                </a:solidFill>
              </a:rPr>
              <a:t>Products for an auto order (INSERTION) or a update order are put in batches with a start date specified by the system (every day at 8h pm in DSC prod)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priority of the batch can be manually change before its delivery to be rush or put on top of the queue</a:t>
            </a: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27</a:t>
            </a:fld>
            <a:endParaRPr lang="en-US"/>
          </a:p>
        </p:txBody>
      </p:sp>
      <p:graphicFrame>
        <p:nvGraphicFramePr>
          <p:cNvPr id="3" name="Content Placeholder 4"/>
          <p:cNvGraphicFramePr>
            <a:graphicFrameLocks/>
          </p:cNvGraphicFramePr>
          <p:nvPr/>
        </p:nvGraphicFramePr>
        <p:xfrm>
          <a:off x="457200" y="1358901"/>
          <a:ext cx="8289758" cy="4765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fr-FR" sz="2400" b="0" i="0" u="none" strike="noStrike" kern="1200" cap="none" spc="0" normalizeH="0" baseline="0" noProof="0" dirty="0" err="1" smtClean="0">
                <a:ln>
                  <a:noFill/>
                </a:ln>
                <a:solidFill>
                  <a:schemeClr val="bg1"/>
                </a:solidFill>
                <a:effectLst/>
                <a:uLnTx/>
                <a:uFillTx/>
                <a:latin typeface="+mj-lt"/>
                <a:ea typeface="+mj-ea"/>
                <a:cs typeface="+mj-cs"/>
              </a:rPr>
              <a:t>Provisioning</a:t>
            </a: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Provisioning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28</a:t>
            </a:fld>
            <a:endParaRPr lang="en-US"/>
          </a:p>
        </p:txBody>
      </p:sp>
      <p:sp>
        <p:nvSpPr>
          <p:cNvPr id="6" name="Content Placeholder 5"/>
          <p:cNvSpPr>
            <a:spLocks noGrp="1"/>
          </p:cNvSpPr>
          <p:nvPr>
            <p:ph idx="1"/>
          </p:nvPr>
        </p:nvSpPr>
        <p:spPr/>
        <p:txBody>
          <a:bodyPr/>
          <a:lstStyle/>
          <a:p>
            <a:endParaRPr lang="en-US" dirty="0" smtClean="0"/>
          </a:p>
          <a:p>
            <a:r>
              <a:rPr lang="en-US" dirty="0" smtClean="0"/>
              <a:t>Provisioning is triggered just after the order processing</a:t>
            </a:r>
          </a:p>
          <a:p>
            <a:r>
              <a:rPr lang="en-US" dirty="0" smtClean="0"/>
              <a:t>The packaging </a:t>
            </a:r>
            <a:r>
              <a:rPr lang="en-US" dirty="0" err="1" smtClean="0"/>
              <a:t>plugins</a:t>
            </a:r>
            <a:r>
              <a:rPr lang="en-US" dirty="0" smtClean="0"/>
              <a:t> are responsible to create the provisioning directives because the provisioning is related to the </a:t>
            </a:r>
            <a:r>
              <a:rPr lang="en-US" dirty="0" err="1" smtClean="0"/>
              <a:t>plugin</a:t>
            </a:r>
            <a:r>
              <a:rPr lang="en-US" dirty="0" smtClean="0"/>
              <a:t> capabilities :</a:t>
            </a:r>
          </a:p>
          <a:p>
            <a:pPr lvl="1"/>
            <a:r>
              <a:rPr lang="en-US" dirty="0" smtClean="0"/>
              <a:t>Metadata only support or not</a:t>
            </a:r>
          </a:p>
          <a:p>
            <a:pPr lvl="1"/>
            <a:r>
              <a:rPr lang="en-US" dirty="0" smtClean="0"/>
              <a:t>Differentials capabilities</a:t>
            </a:r>
          </a:p>
          <a:p>
            <a:pPr lvl="1"/>
            <a:r>
              <a:rPr lang="en-US" dirty="0" smtClean="0"/>
              <a:t>Component level capabilities</a:t>
            </a:r>
          </a:p>
          <a:p>
            <a:r>
              <a:rPr lang="en-US" dirty="0" smtClean="0"/>
              <a:t>The next step, packaging, is only triggered when provisioning is over</a:t>
            </a:r>
          </a:p>
          <a:p>
            <a:r>
              <a:rPr lang="en-US" dirty="0" smtClean="0"/>
              <a:t>Provisioning is going to have is own dedicated presentation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Packaging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29</a:t>
            </a:fld>
            <a:endParaRPr lang="en-US"/>
          </a:p>
        </p:txBody>
      </p:sp>
      <p:graphicFrame>
        <p:nvGraphicFramePr>
          <p:cNvPr id="5" name="Content Placeholder 4"/>
          <p:cNvGraphicFramePr>
            <a:graphicFrameLocks noGrp="1"/>
          </p:cNvGraphicFramePr>
          <p:nvPr>
            <p:ph idx="1"/>
          </p:nvPr>
        </p:nvGraphicFramePr>
        <p:xfrm>
          <a:off x="457200" y="1358900"/>
          <a:ext cx="7569200" cy="476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a:ln/>
        </p:spPr>
        <p:txBody>
          <a:bodyPr/>
          <a:lstStyle/>
          <a:p>
            <a:fld id="{43A5F904-D75D-42E0-BC35-3A1B263655A3}" type="slidenum">
              <a:rPr lang="en-US"/>
              <a:pPr/>
              <a:t>3</a:t>
            </a:fld>
            <a:endParaRPr lang="en-US"/>
          </a:p>
        </p:txBody>
      </p:sp>
      <p:sp>
        <p:nvSpPr>
          <p:cNvPr id="7170" name="Rectangle 5"/>
          <p:cNvSpPr>
            <a:spLocks noGrp="1" noChangeArrowheads="1"/>
          </p:cNvSpPr>
          <p:nvPr>
            <p:ph type="title"/>
          </p:nvPr>
        </p:nvSpPr>
        <p:spPr>
          <a:xfrm>
            <a:off x="465138" y="0"/>
            <a:ext cx="8540750" cy="871538"/>
          </a:xfrm>
        </p:spPr>
        <p:txBody>
          <a:bodyPr/>
          <a:lstStyle/>
          <a:p>
            <a:r>
              <a:rPr lang="en-US" dirty="0" smtClean="0"/>
              <a:t>The world view by </a:t>
            </a:r>
            <a:r>
              <a:rPr lang="en-US" dirty="0" err="1" smtClean="0"/>
              <a:t>chinese</a:t>
            </a:r>
            <a:r>
              <a:rPr lang="en-US" dirty="0" smtClean="0"/>
              <a:t> people</a:t>
            </a:r>
          </a:p>
        </p:txBody>
      </p:sp>
      <p:pic>
        <p:nvPicPr>
          <p:cNvPr id="5" name="Content Placeholder 4" descr="planisphere.jpg"/>
          <p:cNvPicPr>
            <a:picLocks noGrp="1" noChangeAspect="1"/>
          </p:cNvPicPr>
          <p:nvPr>
            <p:ph idx="1"/>
          </p:nvPr>
        </p:nvPicPr>
        <p:blipFill>
          <a:blip r:embed="rId2"/>
          <a:stretch>
            <a:fillRect/>
          </a:stretch>
        </p:blipFill>
        <p:spPr>
          <a:xfrm>
            <a:off x="489787" y="1358900"/>
            <a:ext cx="7504025" cy="4767263"/>
          </a:xfrm>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Packageable</a:t>
            </a:r>
            <a:r>
              <a:rPr lang="fr-FR" dirty="0" smtClean="0"/>
              <a:t> </a:t>
            </a:r>
            <a:r>
              <a:rPr lang="fr-FR" dirty="0" err="1" smtClean="0"/>
              <a:t>batches</a:t>
            </a:r>
            <a:endParaRPr lang="fr-FR" dirty="0"/>
          </a:p>
        </p:txBody>
      </p:sp>
      <p:sp>
        <p:nvSpPr>
          <p:cNvPr id="3" name="Content Placeholder 2"/>
          <p:cNvSpPr>
            <a:spLocks noGrp="1"/>
          </p:cNvSpPr>
          <p:nvPr>
            <p:ph idx="1"/>
          </p:nvPr>
        </p:nvSpPr>
        <p:spPr>
          <a:xfrm>
            <a:off x="421106" y="973892"/>
            <a:ext cx="7569200" cy="4767263"/>
          </a:xfrm>
        </p:spPr>
        <p:txBody>
          <a:bodyPr/>
          <a:lstStyle/>
          <a:p>
            <a:endParaRPr lang="fr-FR" dirty="0" smtClean="0"/>
          </a:p>
          <a:p>
            <a:endParaRPr lang="fr-FR" dirty="0" smtClean="0"/>
          </a:p>
          <a:p>
            <a:r>
              <a:rPr lang="fr-FR" dirty="0" smtClean="0"/>
              <a:t>A batch has a </a:t>
            </a:r>
            <a:r>
              <a:rPr lang="fr-FR" dirty="0" err="1" smtClean="0"/>
              <a:t>lock</a:t>
            </a:r>
            <a:r>
              <a:rPr lang="fr-FR" dirty="0" smtClean="0"/>
              <a:t> </a:t>
            </a:r>
            <a:r>
              <a:rPr lang="fr-FR" dirty="0" err="1" smtClean="0"/>
              <a:t>status</a:t>
            </a:r>
            <a:r>
              <a:rPr lang="fr-FR" dirty="0" smtClean="0"/>
              <a:t> </a:t>
            </a:r>
            <a:r>
              <a:rPr lang="fr-FR" dirty="0" err="1" smtClean="0"/>
              <a:t>equals</a:t>
            </a:r>
            <a:r>
              <a:rPr lang="fr-FR" dirty="0" smtClean="0"/>
              <a:t> to CLOSED </a:t>
            </a:r>
            <a:r>
              <a:rPr lang="fr-FR" dirty="0" err="1" smtClean="0"/>
              <a:t>when</a:t>
            </a:r>
            <a:r>
              <a:rPr lang="fr-FR" dirty="0" smtClean="0"/>
              <a:t> :</a:t>
            </a:r>
          </a:p>
          <a:p>
            <a:pPr lvl="1"/>
            <a:r>
              <a:rPr lang="fr-FR" dirty="0" smtClean="0"/>
              <a:t>The batch </a:t>
            </a:r>
            <a:r>
              <a:rPr lang="fr-FR" dirty="0" err="1" smtClean="0"/>
              <a:t>is</a:t>
            </a:r>
            <a:r>
              <a:rPr lang="fr-FR" dirty="0" smtClean="0"/>
              <a:t> full</a:t>
            </a:r>
          </a:p>
          <a:p>
            <a:pPr lvl="1"/>
            <a:r>
              <a:rPr lang="fr-FR" dirty="0" err="1" smtClean="0"/>
              <a:t>After</a:t>
            </a:r>
            <a:r>
              <a:rPr lang="fr-FR" dirty="0" smtClean="0"/>
              <a:t> a </a:t>
            </a:r>
            <a:r>
              <a:rPr lang="fr-FR" dirty="0" err="1" smtClean="0"/>
              <a:t>DeltaT</a:t>
            </a:r>
            <a:r>
              <a:rPr lang="fr-FR" dirty="0" smtClean="0"/>
              <a:t> </a:t>
            </a:r>
            <a:r>
              <a:rPr lang="fr-FR" dirty="0" err="1" smtClean="0"/>
              <a:t>from</a:t>
            </a:r>
            <a:r>
              <a:rPr lang="fr-FR" dirty="0" smtClean="0"/>
              <a:t> the </a:t>
            </a:r>
            <a:r>
              <a:rPr lang="fr-FR" dirty="0" err="1" smtClean="0"/>
              <a:t>batch’s</a:t>
            </a:r>
            <a:r>
              <a:rPr lang="fr-FR" dirty="0" smtClean="0"/>
              <a:t> </a:t>
            </a:r>
            <a:r>
              <a:rPr lang="fr-FR" dirty="0" err="1" smtClean="0"/>
              <a:t>start</a:t>
            </a:r>
            <a:r>
              <a:rPr lang="fr-FR" dirty="0" smtClean="0"/>
              <a:t> date (6 </a:t>
            </a:r>
            <a:r>
              <a:rPr lang="fr-FR" dirty="0" err="1" smtClean="0"/>
              <a:t>hours</a:t>
            </a:r>
            <a:r>
              <a:rPr lang="fr-FR" dirty="0" smtClean="0"/>
              <a:t> in production)</a:t>
            </a:r>
          </a:p>
          <a:p>
            <a:r>
              <a:rPr lang="fr-FR" dirty="0" smtClean="0"/>
              <a:t>A batch </a:t>
            </a:r>
            <a:r>
              <a:rPr lang="fr-FR" dirty="0" err="1" smtClean="0"/>
              <a:t>is</a:t>
            </a:r>
            <a:r>
              <a:rPr lang="fr-FR" dirty="0" smtClean="0"/>
              <a:t> </a:t>
            </a:r>
            <a:r>
              <a:rPr lang="fr-FR" dirty="0" err="1" smtClean="0"/>
              <a:t>packageable</a:t>
            </a:r>
            <a:r>
              <a:rPr lang="fr-FR" dirty="0" smtClean="0"/>
              <a:t> if</a:t>
            </a:r>
          </a:p>
          <a:p>
            <a:pPr lvl="1"/>
            <a:r>
              <a:rPr lang="fr-FR" dirty="0" smtClean="0"/>
              <a:t>Start date &lt; </a:t>
            </a:r>
            <a:r>
              <a:rPr lang="fr-FR" dirty="0" err="1" smtClean="0"/>
              <a:t>now</a:t>
            </a:r>
            <a:endParaRPr lang="fr-FR" dirty="0" smtClean="0"/>
          </a:p>
          <a:p>
            <a:pPr lvl="1"/>
            <a:r>
              <a:rPr lang="fr-FR" dirty="0" err="1" smtClean="0"/>
              <a:t>Lock</a:t>
            </a:r>
            <a:r>
              <a:rPr lang="fr-FR" dirty="0" smtClean="0"/>
              <a:t> </a:t>
            </a:r>
            <a:r>
              <a:rPr lang="fr-FR" dirty="0" err="1" smtClean="0"/>
              <a:t>status</a:t>
            </a:r>
            <a:r>
              <a:rPr lang="fr-FR" dirty="0" smtClean="0"/>
              <a:t> = CLOSED</a:t>
            </a:r>
          </a:p>
          <a:p>
            <a:r>
              <a:rPr lang="fr-FR" dirty="0" smtClean="0"/>
              <a:t>The packaging </a:t>
            </a:r>
            <a:r>
              <a:rPr lang="fr-FR" dirty="0" err="1" smtClean="0"/>
              <a:t>priority</a:t>
            </a:r>
            <a:r>
              <a:rPr lang="fr-FR" dirty="0" smtClean="0"/>
              <a:t> </a:t>
            </a:r>
            <a:r>
              <a:rPr lang="fr-FR" dirty="0" err="1" smtClean="0"/>
              <a:t>is</a:t>
            </a:r>
            <a:r>
              <a:rPr lang="fr-FR" dirty="0" smtClean="0"/>
              <a:t> </a:t>
            </a:r>
            <a:r>
              <a:rPr lang="fr-FR" dirty="0" err="1" smtClean="0"/>
              <a:t>related</a:t>
            </a:r>
            <a:r>
              <a:rPr lang="fr-FR" dirty="0" smtClean="0"/>
              <a:t> to</a:t>
            </a:r>
          </a:p>
          <a:p>
            <a:pPr lvl="1"/>
            <a:r>
              <a:rPr lang="fr-FR" dirty="0" smtClean="0"/>
              <a:t>The batch </a:t>
            </a:r>
            <a:r>
              <a:rPr lang="fr-FR" dirty="0" err="1" smtClean="0"/>
              <a:t>priority</a:t>
            </a:r>
            <a:endParaRPr lang="fr-FR" dirty="0" smtClean="0"/>
          </a:p>
          <a:p>
            <a:pPr lvl="1"/>
            <a:r>
              <a:rPr lang="fr-FR" dirty="0" smtClean="0"/>
              <a:t>The batch </a:t>
            </a:r>
            <a:r>
              <a:rPr lang="fr-FR" dirty="0" err="1" smtClean="0"/>
              <a:t>start</a:t>
            </a:r>
            <a:r>
              <a:rPr lang="fr-FR" dirty="0" smtClean="0"/>
              <a:t> date</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Packaging triggering</a:t>
            </a:r>
            <a:endParaRPr lang="en-US"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31</a:t>
            </a:fld>
            <a:endParaRPr lang="en-US"/>
          </a:p>
        </p:txBody>
      </p:sp>
      <p:sp>
        <p:nvSpPr>
          <p:cNvPr id="7" name="Curved Left Arrow 6"/>
          <p:cNvSpPr/>
          <p:nvPr/>
        </p:nvSpPr>
        <p:spPr>
          <a:xfrm>
            <a:off x="3416968" y="2923673"/>
            <a:ext cx="348917" cy="505326"/>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8" name="Curved Left Arrow 7"/>
          <p:cNvSpPr/>
          <p:nvPr/>
        </p:nvSpPr>
        <p:spPr>
          <a:xfrm rot="10800000">
            <a:off x="2995864" y="2875547"/>
            <a:ext cx="336884" cy="530292"/>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9" name="TextBox 8"/>
          <p:cNvSpPr txBox="1"/>
          <p:nvPr/>
        </p:nvSpPr>
        <p:spPr>
          <a:xfrm>
            <a:off x="2817373" y="3501189"/>
            <a:ext cx="1095172" cy="646331"/>
          </a:xfrm>
          <a:prstGeom prst="rect">
            <a:avLst/>
          </a:prstGeom>
          <a:noFill/>
        </p:spPr>
        <p:txBody>
          <a:bodyPr wrap="none" rtlCol="0">
            <a:spAutoFit/>
          </a:bodyPr>
          <a:lstStyle/>
          <a:p>
            <a:r>
              <a:rPr lang="fr-FR" dirty="0" err="1" smtClean="0"/>
              <a:t>Executor</a:t>
            </a:r>
            <a:endParaRPr lang="fr-FR" dirty="0" smtClean="0"/>
          </a:p>
          <a:p>
            <a:r>
              <a:rPr lang="fr-FR" dirty="0" smtClean="0"/>
              <a:t> job</a:t>
            </a:r>
            <a:endParaRPr lang="fr-FR" dirty="0"/>
          </a:p>
        </p:txBody>
      </p:sp>
      <p:sp>
        <p:nvSpPr>
          <p:cNvPr id="10" name="Lightning Bolt 9"/>
          <p:cNvSpPr/>
          <p:nvPr/>
        </p:nvSpPr>
        <p:spPr>
          <a:xfrm rot="16975208">
            <a:off x="4283242" y="1900987"/>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1" name="Picture 7" descr="D:\pbar\projets\umgi\PresentationDSC\enveloppe.jpg"/>
          <p:cNvPicPr>
            <a:picLocks noChangeAspect="1" noChangeArrowheads="1"/>
          </p:cNvPicPr>
          <p:nvPr/>
        </p:nvPicPr>
        <p:blipFill>
          <a:blip r:embed="rId2"/>
          <a:srcRect/>
          <a:stretch>
            <a:fillRect/>
          </a:stretch>
        </p:blipFill>
        <p:spPr bwMode="auto">
          <a:xfrm>
            <a:off x="6031832" y="1218948"/>
            <a:ext cx="1219200" cy="714375"/>
          </a:xfrm>
          <a:prstGeom prst="rect">
            <a:avLst/>
          </a:prstGeom>
          <a:noFill/>
        </p:spPr>
      </p:pic>
      <p:sp>
        <p:nvSpPr>
          <p:cNvPr id="12" name="TextBox 11"/>
          <p:cNvSpPr txBox="1"/>
          <p:nvPr/>
        </p:nvSpPr>
        <p:spPr>
          <a:xfrm>
            <a:off x="5797421" y="1900988"/>
            <a:ext cx="1704313" cy="415498"/>
          </a:xfrm>
          <a:prstGeom prst="rect">
            <a:avLst/>
          </a:prstGeom>
          <a:noFill/>
        </p:spPr>
        <p:txBody>
          <a:bodyPr wrap="none" rtlCol="0">
            <a:spAutoFit/>
          </a:bodyPr>
          <a:lstStyle/>
          <a:p>
            <a:r>
              <a:rPr lang="fr-FR" sz="900" dirty="0" smtClean="0"/>
              <a:t>BATCH_PROCESS message</a:t>
            </a:r>
          </a:p>
          <a:p>
            <a:r>
              <a:rPr lang="fr-FR" sz="1200" b="1" dirty="0" err="1" smtClean="0">
                <a:solidFill>
                  <a:srgbClr val="FF0000"/>
                </a:solidFill>
              </a:rPr>
              <a:t>Priority</a:t>
            </a:r>
            <a:r>
              <a:rPr lang="fr-FR" sz="1200" b="1" dirty="0" smtClean="0">
                <a:solidFill>
                  <a:srgbClr val="FF0000"/>
                </a:solidFill>
              </a:rPr>
              <a:t> 100</a:t>
            </a:r>
            <a:endParaRPr lang="fr-FR" sz="1200" b="1" dirty="0">
              <a:solidFill>
                <a:srgbClr val="FF0000"/>
              </a:solidFill>
            </a:endParaRPr>
          </a:p>
        </p:txBody>
      </p:sp>
      <p:sp>
        <p:nvSpPr>
          <p:cNvPr id="13" name="Lightning Bolt 12"/>
          <p:cNvSpPr/>
          <p:nvPr/>
        </p:nvSpPr>
        <p:spPr>
          <a:xfrm rot="18302154">
            <a:off x="4519862" y="3052009"/>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4" name="Picture 7" descr="D:\pbar\projets\umgi\PresentationDSC\enveloppe.jpg"/>
          <p:cNvPicPr>
            <a:picLocks noChangeAspect="1" noChangeArrowheads="1"/>
          </p:cNvPicPr>
          <p:nvPr/>
        </p:nvPicPr>
        <p:blipFill>
          <a:blip r:embed="rId2"/>
          <a:srcRect/>
          <a:stretch>
            <a:fillRect/>
          </a:stretch>
        </p:blipFill>
        <p:spPr bwMode="auto">
          <a:xfrm>
            <a:off x="6148136" y="2887328"/>
            <a:ext cx="1219200" cy="714375"/>
          </a:xfrm>
          <a:prstGeom prst="rect">
            <a:avLst/>
          </a:prstGeom>
          <a:noFill/>
        </p:spPr>
      </p:pic>
      <p:sp>
        <p:nvSpPr>
          <p:cNvPr id="15" name="TextBox 14"/>
          <p:cNvSpPr txBox="1"/>
          <p:nvPr/>
        </p:nvSpPr>
        <p:spPr>
          <a:xfrm>
            <a:off x="5913726" y="3569368"/>
            <a:ext cx="1704313" cy="415498"/>
          </a:xfrm>
          <a:prstGeom prst="rect">
            <a:avLst/>
          </a:prstGeom>
          <a:noFill/>
        </p:spPr>
        <p:txBody>
          <a:bodyPr wrap="none" rtlCol="0">
            <a:spAutoFit/>
          </a:bodyPr>
          <a:lstStyle/>
          <a:p>
            <a:r>
              <a:rPr lang="fr-FR" sz="900" dirty="0" smtClean="0"/>
              <a:t>BATCH_PROCESS message</a:t>
            </a:r>
          </a:p>
          <a:p>
            <a:r>
              <a:rPr lang="fr-FR" sz="1200" b="1" dirty="0" err="1" smtClean="0">
                <a:solidFill>
                  <a:srgbClr val="FF0000"/>
                </a:solidFill>
              </a:rPr>
              <a:t>Priority</a:t>
            </a:r>
            <a:r>
              <a:rPr lang="fr-FR" sz="1200" b="1" dirty="0" smtClean="0">
                <a:solidFill>
                  <a:srgbClr val="FF0000"/>
                </a:solidFill>
              </a:rPr>
              <a:t> 50</a:t>
            </a:r>
            <a:endParaRPr lang="fr-FR" sz="1200" dirty="0"/>
          </a:p>
        </p:txBody>
      </p:sp>
      <p:sp>
        <p:nvSpPr>
          <p:cNvPr id="16" name="Lightning Bolt 15"/>
          <p:cNvSpPr/>
          <p:nvPr/>
        </p:nvSpPr>
        <p:spPr>
          <a:xfrm rot="20419185">
            <a:off x="4251156" y="4455693"/>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7" name="Picture 7" descr="D:\pbar\projets\umgi\PresentationDSC\enveloppe.jpg"/>
          <p:cNvPicPr>
            <a:picLocks noChangeAspect="1" noChangeArrowheads="1"/>
          </p:cNvPicPr>
          <p:nvPr/>
        </p:nvPicPr>
        <p:blipFill>
          <a:blip r:embed="rId2"/>
          <a:srcRect/>
          <a:stretch>
            <a:fillRect/>
          </a:stretch>
        </p:blipFill>
        <p:spPr bwMode="auto">
          <a:xfrm>
            <a:off x="6120063" y="4724149"/>
            <a:ext cx="1219200" cy="714375"/>
          </a:xfrm>
          <a:prstGeom prst="rect">
            <a:avLst/>
          </a:prstGeom>
          <a:noFill/>
        </p:spPr>
      </p:pic>
      <p:sp>
        <p:nvSpPr>
          <p:cNvPr id="18" name="TextBox 17"/>
          <p:cNvSpPr txBox="1"/>
          <p:nvPr/>
        </p:nvSpPr>
        <p:spPr>
          <a:xfrm>
            <a:off x="5885654" y="5406189"/>
            <a:ext cx="1704313" cy="415498"/>
          </a:xfrm>
          <a:prstGeom prst="rect">
            <a:avLst/>
          </a:prstGeom>
          <a:noFill/>
        </p:spPr>
        <p:txBody>
          <a:bodyPr wrap="none" rtlCol="0">
            <a:spAutoFit/>
          </a:bodyPr>
          <a:lstStyle/>
          <a:p>
            <a:r>
              <a:rPr lang="fr-FR" sz="900" dirty="0" smtClean="0"/>
              <a:t>BATCH_PROCESS message</a:t>
            </a:r>
          </a:p>
          <a:p>
            <a:r>
              <a:rPr lang="fr-FR" sz="1200" b="1" dirty="0" err="1" smtClean="0">
                <a:solidFill>
                  <a:srgbClr val="FF0000"/>
                </a:solidFill>
              </a:rPr>
              <a:t>Priority</a:t>
            </a:r>
            <a:r>
              <a:rPr lang="fr-FR" sz="1200" b="1" dirty="0" smtClean="0">
                <a:solidFill>
                  <a:srgbClr val="FF0000"/>
                </a:solidFill>
              </a:rPr>
              <a:t> 200</a:t>
            </a:r>
            <a:endParaRPr lang="fr-FR" sz="1200" dirty="0"/>
          </a:p>
        </p:txBody>
      </p:sp>
      <p:sp>
        <p:nvSpPr>
          <p:cNvPr id="20" name="Flowchart: Manual Operation 19"/>
          <p:cNvSpPr/>
          <p:nvPr/>
        </p:nvSpPr>
        <p:spPr>
          <a:xfrm>
            <a:off x="421106" y="2538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1" name="Flowchart: Manual Operation 20"/>
          <p:cNvSpPr/>
          <p:nvPr/>
        </p:nvSpPr>
        <p:spPr>
          <a:xfrm>
            <a:off x="573506" y="2691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2" name="Flowchart: Manual Operation 21"/>
          <p:cNvSpPr/>
          <p:nvPr/>
        </p:nvSpPr>
        <p:spPr>
          <a:xfrm>
            <a:off x="725906" y="2843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3" name="Flowchart: Manual Operation 22"/>
          <p:cNvSpPr/>
          <p:nvPr/>
        </p:nvSpPr>
        <p:spPr>
          <a:xfrm>
            <a:off x="878306" y="29958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4" name="Flowchart: Manual Operation 23"/>
          <p:cNvSpPr/>
          <p:nvPr/>
        </p:nvSpPr>
        <p:spPr>
          <a:xfrm>
            <a:off x="1030706" y="31482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5" name="Flowchart: Manual Operation 24"/>
          <p:cNvSpPr/>
          <p:nvPr/>
        </p:nvSpPr>
        <p:spPr>
          <a:xfrm>
            <a:off x="1183106" y="3300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6" name="Flowchart: Manual Operation 25"/>
          <p:cNvSpPr/>
          <p:nvPr/>
        </p:nvSpPr>
        <p:spPr>
          <a:xfrm>
            <a:off x="1335506" y="3453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7" name="Flowchart: Manual Operation 26"/>
          <p:cNvSpPr/>
          <p:nvPr/>
        </p:nvSpPr>
        <p:spPr>
          <a:xfrm>
            <a:off x="1487906" y="3605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8" name="TextBox 27"/>
          <p:cNvSpPr txBox="1"/>
          <p:nvPr/>
        </p:nvSpPr>
        <p:spPr>
          <a:xfrm>
            <a:off x="552410" y="4379494"/>
            <a:ext cx="1582484" cy="646331"/>
          </a:xfrm>
          <a:prstGeom prst="rect">
            <a:avLst/>
          </a:prstGeom>
          <a:noFill/>
        </p:spPr>
        <p:txBody>
          <a:bodyPr wrap="none" rtlCol="0">
            <a:spAutoFit/>
          </a:bodyPr>
          <a:lstStyle/>
          <a:p>
            <a:r>
              <a:rPr lang="fr-FR" dirty="0" err="1" smtClean="0"/>
              <a:t>Packageable</a:t>
            </a:r>
            <a:r>
              <a:rPr lang="fr-FR" dirty="0" smtClean="0"/>
              <a:t> </a:t>
            </a:r>
          </a:p>
          <a:p>
            <a:r>
              <a:rPr lang="fr-FR" dirty="0" err="1" smtClean="0"/>
              <a:t>batches</a:t>
            </a:r>
            <a:endParaRPr lang="fr-FR" dirty="0" smtClean="0"/>
          </a:p>
        </p:txBody>
      </p:sp>
      <p:sp>
        <p:nvSpPr>
          <p:cNvPr id="29" name="TextBox 28"/>
          <p:cNvSpPr txBox="1"/>
          <p:nvPr/>
        </p:nvSpPr>
        <p:spPr>
          <a:xfrm>
            <a:off x="5518647" y="5967663"/>
            <a:ext cx="2646878" cy="369332"/>
          </a:xfrm>
          <a:prstGeom prst="rect">
            <a:avLst/>
          </a:prstGeom>
          <a:noFill/>
        </p:spPr>
        <p:txBody>
          <a:bodyPr wrap="none" rtlCol="0">
            <a:spAutoFit/>
          </a:bodyPr>
          <a:lstStyle/>
          <a:p>
            <a:r>
              <a:rPr lang="fr-FR" dirty="0" smtClean="0"/>
              <a:t>One message per batch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fade">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Effect transition="in" filter="fade">
                                      <p:cBhvr>
                                        <p:cTn id="38" dur="500"/>
                                        <p:tgtEl>
                                          <p:spTgt spid="1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Effect transition="in" filter="fade">
                                      <p:cBhvr>
                                        <p:cTn id="41" dur="500"/>
                                        <p:tgtEl>
                                          <p:spTgt spid="1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10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fade">
                                      <p:cBhvr>
                                        <p:cTn id="52" dur="500"/>
                                        <p:tgtEl>
                                          <p:spTgt spid="18">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xEl>
                                              <p:pRg st="1" end="1"/>
                                            </p:txEl>
                                          </p:spTgt>
                                        </p:tgtEl>
                                        <p:attrNameLst>
                                          <p:attrName>style.visibility</p:attrName>
                                        </p:attrNameLst>
                                      </p:cBhvr>
                                      <p:to>
                                        <p:strVal val="visible"/>
                                      </p:to>
                                    </p:set>
                                    <p:animEffect transition="in" filter="fade">
                                      <p:cBhvr>
                                        <p:cTn id="55" dur="500"/>
                                        <p:tgtEl>
                                          <p:spTgt spid="18">
                                            <p:txEl>
                                              <p:pRg st="1" end="1"/>
                                            </p:txEl>
                                          </p:spTgt>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9">
                                            <p:txEl>
                                              <p:pRg st="0" end="0"/>
                                            </p:txEl>
                                          </p:spTgt>
                                        </p:tgtEl>
                                        <p:attrNameLst>
                                          <p:attrName>style.visibility</p:attrName>
                                        </p:attrNameLst>
                                      </p:cBhvr>
                                      <p:to>
                                        <p:strVal val="visible"/>
                                      </p:to>
                                    </p:set>
                                    <p:animEffect transition="in" filter="fade">
                                      <p:cBhvr>
                                        <p:cTn id="59" dur="2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2" grpId="0" build="allAtOnce"/>
      <p:bldP spid="13" grpId="0" animBg="1"/>
      <p:bldP spid="15" grpId="0" build="allAtOnce"/>
      <p:bldP spid="16" grpId="0" animBg="1"/>
      <p:bldP spid="18" grpId="0" build="allAtOnce"/>
      <p:bldP spid="29"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32</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smtClean="0">
                <a:solidFill>
                  <a:schemeClr val="bg1"/>
                </a:solidFill>
              </a:rPr>
              <a:t>Packaging </a:t>
            </a:r>
            <a:r>
              <a:rPr lang="fr-FR" sz="2400" b="1" dirty="0" err="1" smtClean="0">
                <a:solidFill>
                  <a:schemeClr val="bg1"/>
                </a:solidFill>
              </a:rPr>
              <a:t>triggering</a:t>
            </a:r>
            <a:endParaRPr lang="fr-FR" sz="2400" b="1" dirty="0" smtClean="0">
              <a:solidFill>
                <a:schemeClr val="bg1"/>
              </a:solidFill>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Executor job is frequently triggered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It throws a message for each </a:t>
            </a:r>
            <a:r>
              <a:rPr lang="en-US" sz="2000" dirty="0" err="1" smtClean="0">
                <a:solidFill>
                  <a:schemeClr val="tx2"/>
                </a:solidFill>
                <a:latin typeface="+mn-lt"/>
                <a:ea typeface="+mn-ea"/>
                <a:cs typeface="+mn-cs"/>
              </a:rPr>
              <a:t>packageable</a:t>
            </a:r>
            <a:r>
              <a:rPr lang="en-US" sz="2000" dirty="0" smtClean="0">
                <a:solidFill>
                  <a:schemeClr val="tx2"/>
                </a:solidFill>
                <a:latin typeface="+mn-lt"/>
                <a:ea typeface="+mn-ea"/>
                <a:cs typeface="+mn-cs"/>
              </a:rPr>
              <a:t> batch</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batch status is updated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PROVISIONED </a:t>
            </a:r>
            <a:r>
              <a:rPr lang="en-US" sz="2000" dirty="0" smtClean="0">
                <a:solidFill>
                  <a:schemeClr val="tx2"/>
                </a:solidFill>
                <a:latin typeface="+mn-lt"/>
                <a:ea typeface="+mn-ea"/>
                <a:cs typeface="+mn-cs"/>
                <a:sym typeface="Wingdings" pitchFamily="2" charset="2"/>
              </a:rPr>
              <a:t> TO_BE_PACKAGED</a:t>
            </a: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lowchart: Document 28"/>
          <p:cNvSpPr/>
          <p:nvPr/>
        </p:nvSpPr>
        <p:spPr>
          <a:xfrm>
            <a:off x="5281861" y="5173580"/>
            <a:ext cx="3007895" cy="1672390"/>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0100010101010</a:t>
            </a:r>
            <a:endParaRPr lang="fr-FR" sz="1600" b="1" dirty="0">
              <a:solidFill>
                <a:schemeClr val="tx2"/>
              </a:solidFill>
              <a:ea typeface="Arial" pitchFamily="-106" charset="0"/>
            </a:endParaRPr>
          </a:p>
        </p:txBody>
      </p:sp>
      <p:sp>
        <p:nvSpPr>
          <p:cNvPr id="28" name="Flowchart: Document 27"/>
          <p:cNvSpPr/>
          <p:nvPr/>
        </p:nvSpPr>
        <p:spPr>
          <a:xfrm>
            <a:off x="5129461" y="5021180"/>
            <a:ext cx="3007895" cy="1672390"/>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0100010101010</a:t>
            </a:r>
            <a:endParaRPr lang="fr-FR" sz="1600" b="1" dirty="0">
              <a:solidFill>
                <a:schemeClr val="tx2"/>
              </a:solidFill>
              <a:ea typeface="Arial" pitchFamily="-106" charset="0"/>
            </a:endParaRPr>
          </a:p>
        </p:txBody>
      </p:sp>
      <p:sp>
        <p:nvSpPr>
          <p:cNvPr id="27" name="Flowchart: Document 26"/>
          <p:cNvSpPr/>
          <p:nvPr/>
        </p:nvSpPr>
        <p:spPr>
          <a:xfrm>
            <a:off x="4977061" y="4868780"/>
            <a:ext cx="3007895" cy="1672390"/>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0100010101010</a:t>
            </a:r>
            <a:endParaRPr lang="fr-FR" sz="1600" b="1" dirty="0">
              <a:solidFill>
                <a:schemeClr val="tx2"/>
              </a:solidFill>
              <a:ea typeface="Arial" pitchFamily="-106" charset="0"/>
            </a:endParaRPr>
          </a:p>
        </p:txBody>
      </p:sp>
      <p:sp>
        <p:nvSpPr>
          <p:cNvPr id="26" name="Flowchart: Document 25"/>
          <p:cNvSpPr/>
          <p:nvPr/>
        </p:nvSpPr>
        <p:spPr>
          <a:xfrm>
            <a:off x="5438273" y="1704475"/>
            <a:ext cx="3561348" cy="2478504"/>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5" name="Flowchart: Document 24"/>
          <p:cNvSpPr/>
          <p:nvPr/>
        </p:nvSpPr>
        <p:spPr>
          <a:xfrm>
            <a:off x="5285873" y="1552075"/>
            <a:ext cx="3561348" cy="2478504"/>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4" name="Flowchart: Document 23"/>
          <p:cNvSpPr/>
          <p:nvPr/>
        </p:nvSpPr>
        <p:spPr>
          <a:xfrm>
            <a:off x="5133473" y="1399675"/>
            <a:ext cx="3561348" cy="2478504"/>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3" name="Flowchart: Document 22"/>
          <p:cNvSpPr/>
          <p:nvPr/>
        </p:nvSpPr>
        <p:spPr>
          <a:xfrm>
            <a:off x="4981073" y="1247275"/>
            <a:ext cx="3561348" cy="2478504"/>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0" name="Flowchart: Document 19"/>
          <p:cNvSpPr/>
          <p:nvPr/>
        </p:nvSpPr>
        <p:spPr>
          <a:xfrm>
            <a:off x="4828673" y="1094875"/>
            <a:ext cx="3561348" cy="2478504"/>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 name="Title 1"/>
          <p:cNvSpPr>
            <a:spLocks noGrp="1"/>
          </p:cNvSpPr>
          <p:nvPr>
            <p:ph type="title"/>
          </p:nvPr>
        </p:nvSpPr>
        <p:spPr/>
        <p:txBody>
          <a:bodyPr/>
          <a:lstStyle/>
          <a:p>
            <a:r>
              <a:rPr lang="fr-FR" dirty="0" smtClean="0"/>
              <a:t>Packaging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33</a:t>
            </a:fld>
            <a:endParaRPr lang="en-US"/>
          </a:p>
        </p:txBody>
      </p:sp>
      <p:sp>
        <p:nvSpPr>
          <p:cNvPr id="5" name="Cloud 4"/>
          <p:cNvSpPr/>
          <p:nvPr/>
        </p:nvSpPr>
        <p:spPr>
          <a:xfrm>
            <a:off x="950495" y="2093494"/>
            <a:ext cx="2466474" cy="1179095"/>
          </a:xfrm>
          <a:prstGeom prst="cloud">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Packaging </a:t>
            </a:r>
            <a:r>
              <a:rPr lang="fr-FR" sz="1600" b="1" dirty="0" err="1" smtClean="0">
                <a:solidFill>
                  <a:schemeClr val="tx2"/>
                </a:solidFill>
                <a:ea typeface="Arial" pitchFamily="-106" charset="0"/>
              </a:rPr>
              <a:t>process</a:t>
            </a:r>
            <a:endParaRPr lang="fr-FR" sz="1600" b="1" dirty="0">
              <a:solidFill>
                <a:schemeClr val="tx2"/>
              </a:solidFill>
              <a:ea typeface="Arial" pitchFamily="-106" charset="0"/>
            </a:endParaRPr>
          </a:p>
        </p:txBody>
      </p:sp>
      <p:sp>
        <p:nvSpPr>
          <p:cNvPr id="6" name="Rounded Rectangle 5"/>
          <p:cNvSpPr/>
          <p:nvPr/>
        </p:nvSpPr>
        <p:spPr>
          <a:xfrm>
            <a:off x="179823" y="4783365"/>
            <a:ext cx="914400" cy="914400"/>
          </a:xfrm>
          <a:prstGeom prst="roundRect">
            <a:avLst/>
          </a:prstGeom>
          <a:solidFill>
            <a:schemeClr val="accent1"/>
          </a:solidFill>
          <a:ln>
            <a:solidFill>
              <a:srgbClr val="B2B2B2"/>
            </a:solidFill>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AM</a:t>
            </a:r>
            <a:endParaRPr lang="fr-FR" sz="1600" b="1" dirty="0">
              <a:solidFill>
                <a:schemeClr val="tx2"/>
              </a:solidFill>
              <a:ea typeface="Arial" pitchFamily="-106" charset="0"/>
            </a:endParaRPr>
          </a:p>
        </p:txBody>
      </p:sp>
      <p:sp>
        <p:nvSpPr>
          <p:cNvPr id="7" name="Rounded Rectangle 6"/>
          <p:cNvSpPr/>
          <p:nvPr/>
        </p:nvSpPr>
        <p:spPr>
          <a:xfrm>
            <a:off x="2229851" y="4804610"/>
            <a:ext cx="1632285" cy="914400"/>
          </a:xfrm>
          <a:prstGeom prst="roundRect">
            <a:avLst/>
          </a:prstGeom>
          <a:solidFill>
            <a:schemeClr val="accent1"/>
          </a:solidFill>
          <a:ln>
            <a:solidFill>
              <a:srgbClr val="DDDDDD"/>
            </a:solidFill>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Provisioning</a:t>
            </a:r>
            <a:endParaRPr lang="fr-FR" sz="1600" b="1" dirty="0" smtClean="0">
              <a:solidFill>
                <a:schemeClr val="tx2"/>
              </a:solidFill>
              <a:ea typeface="Arial" pitchFamily="-106" charset="0"/>
            </a:endParaRPr>
          </a:p>
        </p:txBody>
      </p:sp>
      <p:cxnSp>
        <p:nvCxnSpPr>
          <p:cNvPr id="9" name="Straight Arrow Connector 8"/>
          <p:cNvCxnSpPr/>
          <p:nvPr/>
        </p:nvCxnSpPr>
        <p:spPr>
          <a:xfrm rot="5400000">
            <a:off x="240633" y="3585413"/>
            <a:ext cx="1143000" cy="830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2304048" y="3844089"/>
            <a:ext cx="1106905" cy="2767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Striped Right Arrow 13"/>
          <p:cNvSpPr/>
          <p:nvPr/>
        </p:nvSpPr>
        <p:spPr>
          <a:xfrm>
            <a:off x="3573381" y="1792707"/>
            <a:ext cx="978408" cy="3043990"/>
          </a:xfrm>
          <a:prstGeom prst="stripedRigh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5" name="TextBox 14"/>
          <p:cNvSpPr txBox="1"/>
          <p:nvPr/>
        </p:nvSpPr>
        <p:spPr>
          <a:xfrm>
            <a:off x="216965" y="3838076"/>
            <a:ext cx="1146469" cy="369332"/>
          </a:xfrm>
          <a:prstGeom prst="rect">
            <a:avLst/>
          </a:prstGeom>
          <a:noFill/>
        </p:spPr>
        <p:txBody>
          <a:bodyPr wrap="none" rtlCol="0">
            <a:spAutoFit/>
          </a:bodyPr>
          <a:lstStyle/>
          <a:p>
            <a:r>
              <a:rPr lang="fr-FR" dirty="0" err="1" smtClean="0"/>
              <a:t>Metadata</a:t>
            </a:r>
            <a:endParaRPr lang="fr-FR" dirty="0"/>
          </a:p>
        </p:txBody>
      </p:sp>
      <p:sp>
        <p:nvSpPr>
          <p:cNvPr id="16" name="TextBox 15"/>
          <p:cNvSpPr txBox="1"/>
          <p:nvPr/>
        </p:nvSpPr>
        <p:spPr>
          <a:xfrm>
            <a:off x="2370571" y="3810001"/>
            <a:ext cx="1018228" cy="369332"/>
          </a:xfrm>
          <a:prstGeom prst="rect">
            <a:avLst/>
          </a:prstGeom>
          <a:noFill/>
        </p:spPr>
        <p:txBody>
          <a:bodyPr wrap="none" rtlCol="0">
            <a:spAutoFit/>
          </a:bodyPr>
          <a:lstStyle/>
          <a:p>
            <a:r>
              <a:rPr lang="fr-FR" dirty="0" err="1" smtClean="0"/>
              <a:t>Binaries</a:t>
            </a:r>
            <a:endParaRPr lang="fr-FR" dirty="0"/>
          </a:p>
        </p:txBody>
      </p:sp>
      <p:pic>
        <p:nvPicPr>
          <p:cNvPr id="1026" name="Picture 2" descr="D:\pbar\projets\umgi\PresentationDSC\xml.bmp"/>
          <p:cNvPicPr>
            <a:picLocks noChangeAspect="1" noChangeArrowheads="1"/>
          </p:cNvPicPr>
          <p:nvPr/>
        </p:nvPicPr>
        <p:blipFill>
          <a:blip r:embed="rId2"/>
          <a:srcRect/>
          <a:stretch>
            <a:fillRect/>
          </a:stretch>
        </p:blipFill>
        <p:spPr bwMode="auto">
          <a:xfrm>
            <a:off x="4932446" y="1230983"/>
            <a:ext cx="3257550" cy="1628775"/>
          </a:xfrm>
          <a:prstGeom prst="rect">
            <a:avLst/>
          </a:prstGeom>
          <a:noFill/>
        </p:spPr>
      </p:pic>
      <p:sp>
        <p:nvSpPr>
          <p:cNvPr id="18" name="TextBox 17"/>
          <p:cNvSpPr txBox="1"/>
          <p:nvPr/>
        </p:nvSpPr>
        <p:spPr>
          <a:xfrm>
            <a:off x="5057817" y="2935706"/>
            <a:ext cx="1531188" cy="369332"/>
          </a:xfrm>
          <a:prstGeom prst="rect">
            <a:avLst/>
          </a:prstGeom>
          <a:noFill/>
        </p:spPr>
        <p:txBody>
          <a:bodyPr wrap="none" rtlCol="0">
            <a:spAutoFit/>
          </a:bodyPr>
          <a:lstStyle/>
          <a:p>
            <a:r>
              <a:rPr lang="fr-FR" dirty="0" err="1" smtClean="0"/>
              <a:t>Manifest</a:t>
            </a:r>
            <a:r>
              <a:rPr lang="fr-FR" dirty="0" smtClean="0"/>
              <a:t> files</a:t>
            </a:r>
            <a:endParaRPr lang="fr-FR" dirty="0"/>
          </a:p>
        </p:txBody>
      </p:sp>
      <p:sp>
        <p:nvSpPr>
          <p:cNvPr id="19" name="Plus 18"/>
          <p:cNvSpPr/>
          <p:nvPr/>
        </p:nvSpPr>
        <p:spPr>
          <a:xfrm>
            <a:off x="5827295" y="4186990"/>
            <a:ext cx="481263" cy="469232"/>
          </a:xfrm>
          <a:prstGeom prst="mathPlus">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1" name="Flowchart: Document 20"/>
          <p:cNvSpPr/>
          <p:nvPr/>
        </p:nvSpPr>
        <p:spPr>
          <a:xfrm>
            <a:off x="4824661" y="4716380"/>
            <a:ext cx="3007895" cy="1672390"/>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0100010101010</a:t>
            </a:r>
            <a:endParaRPr lang="fr-FR" sz="1600" b="1" dirty="0">
              <a:solidFill>
                <a:schemeClr val="tx2"/>
              </a:solidFill>
              <a:ea typeface="Arial" pitchFamily="-106" charset="0"/>
            </a:endParaRPr>
          </a:p>
        </p:txBody>
      </p:sp>
      <p:sp>
        <p:nvSpPr>
          <p:cNvPr id="22" name="TextBox 21"/>
          <p:cNvSpPr txBox="1"/>
          <p:nvPr/>
        </p:nvSpPr>
        <p:spPr>
          <a:xfrm>
            <a:off x="4930202" y="5855369"/>
            <a:ext cx="1313180" cy="369332"/>
          </a:xfrm>
          <a:prstGeom prst="rect">
            <a:avLst/>
          </a:prstGeom>
          <a:noFill/>
        </p:spPr>
        <p:txBody>
          <a:bodyPr wrap="none" rtlCol="0">
            <a:spAutoFit/>
          </a:bodyPr>
          <a:lstStyle/>
          <a:p>
            <a:r>
              <a:rPr lang="fr-FR" dirty="0" err="1" smtClean="0"/>
              <a:t>Binary</a:t>
            </a:r>
            <a:r>
              <a:rPr lang="fr-FR" dirty="0" smtClean="0"/>
              <a:t> files</a:t>
            </a:r>
            <a:endParaRPr lang="fr-FR" dirty="0"/>
          </a:p>
        </p:txBody>
      </p:sp>
      <p:sp>
        <p:nvSpPr>
          <p:cNvPr id="31" name="Rounded Rectangle 30"/>
          <p:cNvSpPr/>
          <p:nvPr/>
        </p:nvSpPr>
        <p:spPr>
          <a:xfrm>
            <a:off x="1150371" y="4791387"/>
            <a:ext cx="1015314" cy="914400"/>
          </a:xfrm>
          <a:prstGeom prst="roundRect">
            <a:avLst/>
          </a:prstGeom>
          <a:solidFill>
            <a:schemeClr val="accent1"/>
          </a:solidFill>
          <a:ln>
            <a:solidFill>
              <a:srgbClr val="B2B2B2"/>
            </a:solidFill>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Pricing</a:t>
            </a:r>
            <a:endParaRPr lang="fr-FR" sz="1600" b="1" dirty="0">
              <a:solidFill>
                <a:schemeClr val="tx2"/>
              </a:solidFill>
              <a:ea typeface="Arial" pitchFamily="-106" charset="0"/>
            </a:endParaRPr>
          </a:p>
        </p:txBody>
      </p:sp>
      <p:cxnSp>
        <p:nvCxnSpPr>
          <p:cNvPr id="32" name="Straight Arrow Connector 31"/>
          <p:cNvCxnSpPr/>
          <p:nvPr/>
        </p:nvCxnSpPr>
        <p:spPr>
          <a:xfrm rot="5400000">
            <a:off x="1132976" y="4060659"/>
            <a:ext cx="1183106" cy="561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1404034" y="3878180"/>
            <a:ext cx="1018228" cy="369332"/>
          </a:xfrm>
          <a:prstGeom prst="rect">
            <a:avLst/>
          </a:prstGeom>
          <a:noFill/>
        </p:spPr>
        <p:txBody>
          <a:bodyPr wrap="square" rtlCol="0">
            <a:spAutoFit/>
          </a:bodyPr>
          <a:lstStyle/>
          <a:p>
            <a:r>
              <a:rPr lang="fr-FR" dirty="0" err="1" smtClean="0"/>
              <a:t>Prices</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Packaging </a:t>
            </a:r>
            <a:r>
              <a:rPr lang="fr-FR" dirty="0" err="1" smtClean="0"/>
              <a:t>checks</a:t>
            </a:r>
            <a:endParaRPr lang="fr-FR" dirty="0"/>
          </a:p>
        </p:txBody>
      </p:sp>
      <p:sp>
        <p:nvSpPr>
          <p:cNvPr id="3" name="Content Placeholder 2"/>
          <p:cNvSpPr>
            <a:spLocks noGrp="1"/>
          </p:cNvSpPr>
          <p:nvPr>
            <p:ph idx="1"/>
          </p:nvPr>
        </p:nvSpPr>
        <p:spPr/>
        <p:txBody>
          <a:bodyPr/>
          <a:lstStyle/>
          <a:p>
            <a:pPr lvl="0"/>
            <a:endParaRPr lang="en-US" dirty="0" smtClean="0"/>
          </a:p>
          <a:p>
            <a:pPr lvl="0"/>
            <a:endParaRPr lang="en-US" dirty="0" smtClean="0"/>
          </a:p>
          <a:p>
            <a:pPr lvl="0"/>
            <a:r>
              <a:rPr lang="en-US" dirty="0" smtClean="0"/>
              <a:t>The packaging checks that the product version is the last one in the Asset Management</a:t>
            </a:r>
          </a:p>
          <a:p>
            <a:pPr lvl="0"/>
            <a:r>
              <a:rPr lang="en-US" dirty="0" smtClean="0"/>
              <a:t>It checks also that the ordering configuration set on the batch is the last one in the BP Conf</a:t>
            </a:r>
          </a:p>
          <a:p>
            <a:pPr lvl="0"/>
            <a:r>
              <a:rPr lang="en-US" dirty="0" smtClean="0"/>
              <a:t>If one of them is not the last one, the batch immediately returns to the status PACKAGED because it is waiting for the product update or </a:t>
            </a:r>
            <a:r>
              <a:rPr lang="en-US" dirty="0" err="1" smtClean="0"/>
              <a:t>bp</a:t>
            </a:r>
            <a:r>
              <a:rPr lang="en-US" dirty="0" smtClean="0"/>
              <a:t> conf update rationalization</a:t>
            </a:r>
          </a:p>
          <a:p>
            <a:pPr lvl="0"/>
            <a:r>
              <a:rPr lang="en-US" dirty="0" smtClean="0"/>
              <a:t>This is the so called “oscillation” issue which is in fact a defensive process to avoid to sent out of date data to the BP.</a:t>
            </a:r>
          </a:p>
          <a:p>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35</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smtClean="0">
                <a:solidFill>
                  <a:schemeClr val="bg1"/>
                </a:solidFill>
              </a:rPr>
              <a:t>Packaging</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packaging fetches </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The product </a:t>
            </a:r>
            <a:r>
              <a:rPr lang="en-US" sz="2000" dirty="0" err="1" smtClean="0">
                <a:solidFill>
                  <a:schemeClr val="tx2"/>
                </a:solidFill>
                <a:latin typeface="+mn-lt"/>
                <a:ea typeface="+mn-ea"/>
                <a:cs typeface="+mn-cs"/>
              </a:rPr>
              <a:t>metatada</a:t>
            </a:r>
            <a:r>
              <a:rPr lang="en-US" sz="2000" dirty="0" smtClean="0">
                <a:solidFill>
                  <a:schemeClr val="tx2"/>
                </a:solidFill>
                <a:latin typeface="+mn-lt"/>
                <a:ea typeface="+mn-ea"/>
                <a:cs typeface="+mn-cs"/>
              </a:rPr>
              <a:t> from Asset Management</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The </a:t>
            </a:r>
            <a:r>
              <a:rPr lang="en-US" sz="2000" dirty="0" err="1" smtClean="0">
                <a:solidFill>
                  <a:schemeClr val="tx2"/>
                </a:solidFill>
                <a:latin typeface="+mn-lt"/>
                <a:ea typeface="+mn-ea"/>
                <a:cs typeface="+mn-cs"/>
              </a:rPr>
              <a:t>produt</a:t>
            </a:r>
            <a:r>
              <a:rPr lang="en-US" sz="2000" dirty="0" smtClean="0">
                <a:solidFill>
                  <a:schemeClr val="tx2"/>
                </a:solidFill>
                <a:latin typeface="+mn-lt"/>
                <a:ea typeface="+mn-ea"/>
                <a:cs typeface="+mn-cs"/>
              </a:rPr>
              <a:t> and track prices from the Pricing</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The binaries from the Provisioning</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It creates deliverables that the BP can ingest</a:t>
            </a:r>
          </a:p>
          <a:p>
            <a:pPr marL="266700" lvl="0" indent="-266700" algn="l">
              <a:spcBef>
                <a:spcPts val="1000"/>
              </a:spcBef>
              <a:buSzPct val="100000"/>
              <a:buBlip>
                <a:blip r:embed="rId2"/>
              </a:buBlip>
              <a:defRPr/>
            </a:pPr>
            <a:r>
              <a:rPr lang="en-US" sz="2000" dirty="0" smtClean="0">
                <a:solidFill>
                  <a:schemeClr val="tx2"/>
                </a:solidFill>
              </a:rPr>
              <a:t>Each BP can have its own deliverable format but commonly, the packaging creates</a:t>
            </a:r>
          </a:p>
          <a:p>
            <a:pPr marL="723900" lvl="1" indent="-266700" algn="l">
              <a:spcBef>
                <a:spcPts val="1000"/>
              </a:spcBef>
              <a:buSzPct val="100000"/>
              <a:buFont typeface="Wingdings" pitchFamily="2" charset="2"/>
              <a:buChar char="§"/>
              <a:defRPr/>
            </a:pPr>
            <a:r>
              <a:rPr lang="en-US" sz="2000" dirty="0" smtClean="0">
                <a:solidFill>
                  <a:schemeClr val="tx2"/>
                </a:solidFill>
              </a:rPr>
              <a:t>Product metadata files</a:t>
            </a:r>
          </a:p>
          <a:p>
            <a:pPr marL="723900" lvl="1" indent="-266700" algn="l">
              <a:spcBef>
                <a:spcPts val="1000"/>
              </a:spcBef>
              <a:buSzPct val="100000"/>
              <a:buFont typeface="Wingdings" pitchFamily="2" charset="2"/>
              <a:buChar char="§"/>
              <a:defRPr/>
            </a:pPr>
            <a:r>
              <a:rPr lang="en-US" sz="2000" dirty="0" smtClean="0">
                <a:solidFill>
                  <a:schemeClr val="tx2"/>
                </a:solidFill>
              </a:rPr>
              <a:t>Manifest files which describe the content of the delivery</a:t>
            </a:r>
          </a:p>
          <a:p>
            <a:pPr marL="723900" lvl="1" indent="-266700" algn="l">
              <a:spcBef>
                <a:spcPts val="1000"/>
              </a:spcBef>
              <a:buSzPct val="100000"/>
              <a:buFont typeface="Wingdings" pitchFamily="2" charset="2"/>
              <a:buChar char="§"/>
              <a:defRPr/>
            </a:pPr>
            <a:r>
              <a:rPr lang="en-US" sz="2000" dirty="0" smtClean="0">
                <a:solidFill>
                  <a:schemeClr val="tx2"/>
                </a:solidFill>
              </a:rPr>
              <a:t>One or many archive files which contains the metadata files, the manifest files and the binary files</a:t>
            </a: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files really sent to the BP are Delivery Items</a:t>
            </a:r>
          </a:p>
          <a:p>
            <a:pPr marL="266700" indent="-266700" algn="l">
              <a:spcBef>
                <a:spcPts val="1000"/>
              </a:spcBef>
              <a:buSzPct val="100000"/>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Result</a:t>
            </a:r>
            <a:r>
              <a:rPr lang="fr-FR" dirty="0" smtClean="0"/>
              <a:t> of Packaging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36</a:t>
            </a:fld>
            <a:endParaRPr lang="en-US"/>
          </a:p>
        </p:txBody>
      </p:sp>
      <p:sp>
        <p:nvSpPr>
          <p:cNvPr id="6" name="Flowchart: Manual Operation 5"/>
          <p:cNvSpPr/>
          <p:nvPr/>
        </p:nvSpPr>
        <p:spPr>
          <a:xfrm>
            <a:off x="633664" y="3581399"/>
            <a:ext cx="1207168" cy="786063"/>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100" b="1" dirty="0" smtClean="0">
                <a:solidFill>
                  <a:schemeClr val="tx2"/>
                </a:solidFill>
                <a:ea typeface="Arial" pitchFamily="-106" charset="0"/>
              </a:rPr>
              <a:t>Batch</a:t>
            </a:r>
            <a:endParaRPr lang="fr-FR" sz="1100" b="1" dirty="0">
              <a:solidFill>
                <a:schemeClr val="tx2"/>
              </a:solidFill>
              <a:ea typeface="Arial" pitchFamily="-106" charset="0"/>
            </a:endParaRPr>
          </a:p>
        </p:txBody>
      </p:sp>
      <p:sp>
        <p:nvSpPr>
          <p:cNvPr id="7" name="Rounded Rectangle 6"/>
          <p:cNvSpPr/>
          <p:nvPr/>
        </p:nvSpPr>
        <p:spPr>
          <a:xfrm>
            <a:off x="2767263" y="2249905"/>
            <a:ext cx="1443790"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 Group</a:t>
            </a:r>
            <a:endParaRPr lang="fr-FR" sz="1600" b="1" dirty="0">
              <a:solidFill>
                <a:schemeClr val="tx2"/>
              </a:solidFill>
              <a:ea typeface="Arial" pitchFamily="-106" charset="0"/>
            </a:endParaRPr>
          </a:p>
        </p:txBody>
      </p:sp>
      <p:sp>
        <p:nvSpPr>
          <p:cNvPr id="8" name="Rounded Rectangle 7"/>
          <p:cNvSpPr/>
          <p:nvPr/>
        </p:nvSpPr>
        <p:spPr>
          <a:xfrm>
            <a:off x="5342021" y="1167064"/>
            <a:ext cx="1215189"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a:t>
            </a:r>
            <a:endParaRPr lang="fr-FR" sz="1600" b="1" dirty="0">
              <a:solidFill>
                <a:schemeClr val="tx2"/>
              </a:solidFill>
              <a:ea typeface="Arial" pitchFamily="-106" charset="0"/>
            </a:endParaRPr>
          </a:p>
        </p:txBody>
      </p:sp>
      <p:sp>
        <p:nvSpPr>
          <p:cNvPr id="10" name="Rounded Rectangle 9"/>
          <p:cNvSpPr/>
          <p:nvPr/>
        </p:nvSpPr>
        <p:spPr>
          <a:xfrm>
            <a:off x="2691064" y="4892842"/>
            <a:ext cx="1443790"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 Group</a:t>
            </a:r>
            <a:endParaRPr lang="fr-FR" sz="1600" b="1" dirty="0">
              <a:solidFill>
                <a:schemeClr val="tx2"/>
              </a:solidFill>
              <a:ea typeface="Arial" pitchFamily="-106" charset="0"/>
            </a:endParaRPr>
          </a:p>
        </p:txBody>
      </p:sp>
      <p:sp>
        <p:nvSpPr>
          <p:cNvPr id="11" name="Rounded Rectangle 10"/>
          <p:cNvSpPr/>
          <p:nvPr/>
        </p:nvSpPr>
        <p:spPr>
          <a:xfrm>
            <a:off x="5386137" y="2245896"/>
            <a:ext cx="1215189"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a:t>
            </a:r>
            <a:endParaRPr lang="fr-FR" sz="1600" b="1" dirty="0">
              <a:solidFill>
                <a:schemeClr val="tx2"/>
              </a:solidFill>
              <a:ea typeface="Arial" pitchFamily="-106" charset="0"/>
            </a:endParaRPr>
          </a:p>
        </p:txBody>
      </p:sp>
      <p:sp>
        <p:nvSpPr>
          <p:cNvPr id="12" name="Rounded Rectangle 11"/>
          <p:cNvSpPr/>
          <p:nvPr/>
        </p:nvSpPr>
        <p:spPr>
          <a:xfrm>
            <a:off x="5398168" y="3352801"/>
            <a:ext cx="1215189"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a:t>
            </a:r>
            <a:endParaRPr lang="fr-FR" sz="1600" b="1" dirty="0">
              <a:solidFill>
                <a:schemeClr val="tx2"/>
              </a:solidFill>
              <a:ea typeface="Arial" pitchFamily="-106" charset="0"/>
            </a:endParaRPr>
          </a:p>
        </p:txBody>
      </p:sp>
      <p:sp>
        <p:nvSpPr>
          <p:cNvPr id="13" name="Rounded Rectangle 12"/>
          <p:cNvSpPr/>
          <p:nvPr/>
        </p:nvSpPr>
        <p:spPr>
          <a:xfrm>
            <a:off x="5422231" y="4916906"/>
            <a:ext cx="1215189"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Delivery</a:t>
            </a:r>
            <a:r>
              <a:rPr lang="fr-FR" sz="1600" b="1" dirty="0" smtClean="0">
                <a:solidFill>
                  <a:schemeClr val="tx2"/>
                </a:solidFill>
                <a:ea typeface="Arial" pitchFamily="-106" charset="0"/>
              </a:rPr>
              <a:t> Item</a:t>
            </a:r>
            <a:endParaRPr lang="fr-FR" sz="1600" b="1" dirty="0">
              <a:solidFill>
                <a:schemeClr val="tx2"/>
              </a:solidFill>
              <a:ea typeface="Arial" pitchFamily="-106" charset="0"/>
            </a:endParaRPr>
          </a:p>
        </p:txBody>
      </p:sp>
      <p:sp>
        <p:nvSpPr>
          <p:cNvPr id="14" name="Flowchart: Document 13"/>
          <p:cNvSpPr/>
          <p:nvPr/>
        </p:nvSpPr>
        <p:spPr>
          <a:xfrm>
            <a:off x="7796461" y="1203158"/>
            <a:ext cx="914400" cy="612648"/>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File</a:t>
            </a:r>
            <a:endParaRPr lang="fr-FR" sz="1600" b="1" dirty="0">
              <a:solidFill>
                <a:schemeClr val="tx2"/>
              </a:solidFill>
              <a:ea typeface="Arial" pitchFamily="-106" charset="0"/>
            </a:endParaRPr>
          </a:p>
        </p:txBody>
      </p:sp>
      <p:sp>
        <p:nvSpPr>
          <p:cNvPr id="15" name="Flowchart: Document 14"/>
          <p:cNvSpPr/>
          <p:nvPr/>
        </p:nvSpPr>
        <p:spPr>
          <a:xfrm>
            <a:off x="7756357" y="2318084"/>
            <a:ext cx="914400" cy="612648"/>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File</a:t>
            </a:r>
            <a:endParaRPr lang="fr-FR" sz="1600" b="1" dirty="0">
              <a:solidFill>
                <a:schemeClr val="tx2"/>
              </a:solidFill>
              <a:ea typeface="Arial" pitchFamily="-106" charset="0"/>
            </a:endParaRPr>
          </a:p>
        </p:txBody>
      </p:sp>
      <p:sp>
        <p:nvSpPr>
          <p:cNvPr id="16" name="Flowchart: Document 15"/>
          <p:cNvSpPr/>
          <p:nvPr/>
        </p:nvSpPr>
        <p:spPr>
          <a:xfrm>
            <a:off x="7800474" y="3553326"/>
            <a:ext cx="914400" cy="612648"/>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File</a:t>
            </a:r>
            <a:endParaRPr lang="fr-FR" sz="1600" b="1" dirty="0">
              <a:solidFill>
                <a:schemeClr val="tx2"/>
              </a:solidFill>
              <a:ea typeface="Arial" pitchFamily="-106" charset="0"/>
            </a:endParaRPr>
          </a:p>
        </p:txBody>
      </p:sp>
      <p:sp>
        <p:nvSpPr>
          <p:cNvPr id="17" name="Flowchart: Document 16"/>
          <p:cNvSpPr/>
          <p:nvPr/>
        </p:nvSpPr>
        <p:spPr>
          <a:xfrm>
            <a:off x="7808494" y="5197643"/>
            <a:ext cx="914400" cy="612648"/>
          </a:xfrm>
          <a:prstGeom prst="flowChartDocumen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File</a:t>
            </a:r>
            <a:endParaRPr lang="fr-FR" sz="1600" b="1" dirty="0">
              <a:solidFill>
                <a:schemeClr val="tx2"/>
              </a:solidFill>
              <a:ea typeface="Arial" pitchFamily="-106" charset="0"/>
            </a:endParaRPr>
          </a:p>
        </p:txBody>
      </p:sp>
      <p:cxnSp>
        <p:nvCxnSpPr>
          <p:cNvPr id="19" name="Straight Arrow Connector 18"/>
          <p:cNvCxnSpPr/>
          <p:nvPr/>
        </p:nvCxnSpPr>
        <p:spPr>
          <a:xfrm flipV="1">
            <a:off x="1600200" y="2803358"/>
            <a:ext cx="1046747" cy="6978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1600200" y="4535906"/>
            <a:ext cx="998621" cy="830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4259179" y="1576138"/>
            <a:ext cx="914400" cy="5775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4343400" y="2671011"/>
            <a:ext cx="854242" cy="12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4259179" y="3212432"/>
            <a:ext cx="962526" cy="5654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4259179" y="5402179"/>
            <a:ext cx="998621" cy="1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629399" y="1564105"/>
            <a:ext cx="1106905"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6589295" y="2594811"/>
            <a:ext cx="1106905"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681537" y="3793958"/>
            <a:ext cx="1106905"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77527" y="5426242"/>
            <a:ext cx="1106905" cy="15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Delivery</a:t>
            </a:r>
            <a:r>
              <a:rPr lang="fr-FR" dirty="0" smtClean="0"/>
              <a:t> item</a:t>
            </a:r>
            <a:endParaRPr lang="fr-FR"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A delivery item is a deliverable which will be finally delivered to the Business Partner</a:t>
            </a:r>
          </a:p>
          <a:p>
            <a:r>
              <a:rPr lang="en-US" dirty="0" smtClean="0"/>
              <a:t>A delivery item could be :</a:t>
            </a:r>
          </a:p>
          <a:p>
            <a:pPr lvl="1"/>
            <a:r>
              <a:rPr lang="en-US" dirty="0" smtClean="0"/>
              <a:t>A binary file</a:t>
            </a:r>
          </a:p>
          <a:p>
            <a:pPr lvl="1"/>
            <a:r>
              <a:rPr lang="en-US" dirty="0" smtClean="0"/>
              <a:t>A metadata file (xml, </a:t>
            </a:r>
            <a:r>
              <a:rPr lang="en-US" dirty="0" err="1" smtClean="0"/>
              <a:t>csv</a:t>
            </a:r>
            <a:r>
              <a:rPr lang="en-US" dirty="0" smtClean="0"/>
              <a:t>, </a:t>
            </a:r>
            <a:r>
              <a:rPr lang="en-US" dirty="0" err="1" smtClean="0"/>
              <a:t>xls</a:t>
            </a:r>
            <a:r>
              <a:rPr lang="en-US" dirty="0" smtClean="0"/>
              <a:t>, …)</a:t>
            </a:r>
          </a:p>
          <a:p>
            <a:pPr lvl="1"/>
            <a:r>
              <a:rPr lang="en-US" dirty="0" smtClean="0"/>
              <a:t>A manifest file (xml, </a:t>
            </a:r>
            <a:r>
              <a:rPr lang="en-US" dirty="0" err="1" smtClean="0"/>
              <a:t>csv</a:t>
            </a:r>
            <a:r>
              <a:rPr lang="en-US" dirty="0" smtClean="0"/>
              <a:t>, </a:t>
            </a:r>
            <a:r>
              <a:rPr lang="en-US" dirty="0" err="1" smtClean="0"/>
              <a:t>xls</a:t>
            </a:r>
            <a:r>
              <a:rPr lang="en-US" dirty="0" smtClean="0"/>
              <a:t>, …)</a:t>
            </a:r>
          </a:p>
          <a:p>
            <a:pPr lvl="1"/>
            <a:r>
              <a:rPr lang="en-US" dirty="0" smtClean="0"/>
              <a:t>A zip file</a:t>
            </a:r>
          </a:p>
          <a:p>
            <a:pPr lvl="1"/>
            <a:r>
              <a:rPr lang="en-US" dirty="0" smtClean="0"/>
              <a:t>…</a:t>
            </a:r>
            <a:endParaRPr lang="en-US"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Delivery</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38</a:t>
            </a:fld>
            <a:endParaRPr lang="en-US"/>
          </a:p>
        </p:txBody>
      </p:sp>
      <p:graphicFrame>
        <p:nvGraphicFramePr>
          <p:cNvPr id="5" name="Content Placeholder 4"/>
          <p:cNvGraphicFramePr>
            <a:graphicFrameLocks noGrp="1"/>
          </p:cNvGraphicFramePr>
          <p:nvPr>
            <p:ph idx="1"/>
          </p:nvPr>
        </p:nvGraphicFramePr>
        <p:xfrm>
          <a:off x="457200" y="1358900"/>
          <a:ext cx="7569200" cy="476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Delivery</a:t>
            </a:r>
            <a:r>
              <a:rPr lang="fr-FR" dirty="0" smtClean="0"/>
              <a:t> </a:t>
            </a:r>
            <a:r>
              <a:rPr lang="fr-FR" dirty="0" err="1" smtClean="0"/>
              <a:t>triggering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39</a:t>
            </a:fld>
            <a:endParaRPr lang="en-US"/>
          </a:p>
        </p:txBody>
      </p:sp>
      <p:sp>
        <p:nvSpPr>
          <p:cNvPr id="7" name="Curved Left Arrow 6"/>
          <p:cNvSpPr/>
          <p:nvPr/>
        </p:nvSpPr>
        <p:spPr>
          <a:xfrm>
            <a:off x="3416968" y="2923673"/>
            <a:ext cx="348917" cy="505326"/>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8" name="Curved Left Arrow 7"/>
          <p:cNvSpPr/>
          <p:nvPr/>
        </p:nvSpPr>
        <p:spPr>
          <a:xfrm rot="10800000">
            <a:off x="2995864" y="2875547"/>
            <a:ext cx="336884" cy="530292"/>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9" name="TextBox 8"/>
          <p:cNvSpPr txBox="1"/>
          <p:nvPr/>
        </p:nvSpPr>
        <p:spPr>
          <a:xfrm>
            <a:off x="2817373" y="3501189"/>
            <a:ext cx="1095172" cy="646331"/>
          </a:xfrm>
          <a:prstGeom prst="rect">
            <a:avLst/>
          </a:prstGeom>
          <a:noFill/>
        </p:spPr>
        <p:txBody>
          <a:bodyPr wrap="none" rtlCol="0">
            <a:spAutoFit/>
          </a:bodyPr>
          <a:lstStyle/>
          <a:p>
            <a:r>
              <a:rPr lang="fr-FR" dirty="0" err="1" smtClean="0"/>
              <a:t>Executor</a:t>
            </a:r>
            <a:endParaRPr lang="fr-FR" dirty="0" smtClean="0"/>
          </a:p>
          <a:p>
            <a:r>
              <a:rPr lang="fr-FR" dirty="0" smtClean="0"/>
              <a:t> job</a:t>
            </a:r>
            <a:endParaRPr lang="fr-FR" dirty="0"/>
          </a:p>
        </p:txBody>
      </p:sp>
      <p:sp>
        <p:nvSpPr>
          <p:cNvPr id="10" name="Lightning Bolt 9"/>
          <p:cNvSpPr/>
          <p:nvPr/>
        </p:nvSpPr>
        <p:spPr>
          <a:xfrm rot="16975208">
            <a:off x="4283242" y="1900987"/>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1" name="Picture 7" descr="D:\pbar\projets\umgi\PresentationDSC\enveloppe.jpg"/>
          <p:cNvPicPr>
            <a:picLocks noChangeAspect="1" noChangeArrowheads="1"/>
          </p:cNvPicPr>
          <p:nvPr/>
        </p:nvPicPr>
        <p:blipFill>
          <a:blip r:embed="rId2"/>
          <a:srcRect/>
          <a:stretch>
            <a:fillRect/>
          </a:stretch>
        </p:blipFill>
        <p:spPr bwMode="auto">
          <a:xfrm>
            <a:off x="6031832" y="1218948"/>
            <a:ext cx="1219200" cy="714375"/>
          </a:xfrm>
          <a:prstGeom prst="rect">
            <a:avLst/>
          </a:prstGeom>
          <a:noFill/>
        </p:spPr>
      </p:pic>
      <p:sp>
        <p:nvSpPr>
          <p:cNvPr id="12" name="TextBox 11"/>
          <p:cNvSpPr txBox="1"/>
          <p:nvPr/>
        </p:nvSpPr>
        <p:spPr>
          <a:xfrm>
            <a:off x="5832687" y="1900988"/>
            <a:ext cx="1633782" cy="230832"/>
          </a:xfrm>
          <a:prstGeom prst="rect">
            <a:avLst/>
          </a:prstGeom>
          <a:noFill/>
        </p:spPr>
        <p:txBody>
          <a:bodyPr wrap="none" rtlCol="0">
            <a:spAutoFit/>
          </a:bodyPr>
          <a:lstStyle/>
          <a:p>
            <a:r>
              <a:rPr lang="fr-FR" sz="900" dirty="0" smtClean="0"/>
              <a:t>BATCH_DELIVER message</a:t>
            </a:r>
            <a:endParaRPr lang="fr-FR" sz="900" dirty="0"/>
          </a:p>
        </p:txBody>
      </p:sp>
      <p:sp>
        <p:nvSpPr>
          <p:cNvPr id="13" name="Lightning Bolt 12"/>
          <p:cNvSpPr/>
          <p:nvPr/>
        </p:nvSpPr>
        <p:spPr>
          <a:xfrm rot="18302154">
            <a:off x="4519862" y="3052009"/>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4" name="Picture 7" descr="D:\pbar\projets\umgi\PresentationDSC\enveloppe.jpg"/>
          <p:cNvPicPr>
            <a:picLocks noChangeAspect="1" noChangeArrowheads="1"/>
          </p:cNvPicPr>
          <p:nvPr/>
        </p:nvPicPr>
        <p:blipFill>
          <a:blip r:embed="rId2"/>
          <a:srcRect/>
          <a:stretch>
            <a:fillRect/>
          </a:stretch>
        </p:blipFill>
        <p:spPr bwMode="auto">
          <a:xfrm>
            <a:off x="6148136" y="2887328"/>
            <a:ext cx="1219200" cy="714375"/>
          </a:xfrm>
          <a:prstGeom prst="rect">
            <a:avLst/>
          </a:prstGeom>
          <a:noFill/>
        </p:spPr>
      </p:pic>
      <p:sp>
        <p:nvSpPr>
          <p:cNvPr id="15" name="TextBox 14"/>
          <p:cNvSpPr txBox="1"/>
          <p:nvPr/>
        </p:nvSpPr>
        <p:spPr>
          <a:xfrm>
            <a:off x="5948992" y="3569368"/>
            <a:ext cx="1633782" cy="230832"/>
          </a:xfrm>
          <a:prstGeom prst="rect">
            <a:avLst/>
          </a:prstGeom>
          <a:noFill/>
        </p:spPr>
        <p:txBody>
          <a:bodyPr wrap="none" rtlCol="0">
            <a:spAutoFit/>
          </a:bodyPr>
          <a:lstStyle/>
          <a:p>
            <a:r>
              <a:rPr lang="fr-FR" sz="900" dirty="0" smtClean="0"/>
              <a:t>BATCH_DELIVER message</a:t>
            </a:r>
            <a:endParaRPr lang="fr-FR" sz="900" dirty="0"/>
          </a:p>
        </p:txBody>
      </p:sp>
      <p:sp>
        <p:nvSpPr>
          <p:cNvPr id="16" name="Lightning Bolt 15"/>
          <p:cNvSpPr/>
          <p:nvPr/>
        </p:nvSpPr>
        <p:spPr>
          <a:xfrm rot="20419185">
            <a:off x="4251156" y="4455693"/>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7" name="Picture 7" descr="D:\pbar\projets\umgi\PresentationDSC\enveloppe.jpg"/>
          <p:cNvPicPr>
            <a:picLocks noChangeAspect="1" noChangeArrowheads="1"/>
          </p:cNvPicPr>
          <p:nvPr/>
        </p:nvPicPr>
        <p:blipFill>
          <a:blip r:embed="rId2"/>
          <a:srcRect/>
          <a:stretch>
            <a:fillRect/>
          </a:stretch>
        </p:blipFill>
        <p:spPr bwMode="auto">
          <a:xfrm>
            <a:off x="6120063" y="4724149"/>
            <a:ext cx="1219200" cy="714375"/>
          </a:xfrm>
          <a:prstGeom prst="rect">
            <a:avLst/>
          </a:prstGeom>
          <a:noFill/>
        </p:spPr>
      </p:pic>
      <p:sp>
        <p:nvSpPr>
          <p:cNvPr id="18" name="TextBox 17"/>
          <p:cNvSpPr txBox="1"/>
          <p:nvPr/>
        </p:nvSpPr>
        <p:spPr>
          <a:xfrm>
            <a:off x="5920920" y="5406189"/>
            <a:ext cx="1633782" cy="230832"/>
          </a:xfrm>
          <a:prstGeom prst="rect">
            <a:avLst/>
          </a:prstGeom>
          <a:noFill/>
        </p:spPr>
        <p:txBody>
          <a:bodyPr wrap="none" rtlCol="0">
            <a:spAutoFit/>
          </a:bodyPr>
          <a:lstStyle/>
          <a:p>
            <a:r>
              <a:rPr lang="fr-FR" sz="900" dirty="0" smtClean="0"/>
              <a:t>BATCH_DELIVER message</a:t>
            </a:r>
            <a:endParaRPr lang="fr-FR" sz="900" dirty="0"/>
          </a:p>
        </p:txBody>
      </p:sp>
      <p:sp>
        <p:nvSpPr>
          <p:cNvPr id="20" name="Flowchart: Manual Operation 19"/>
          <p:cNvSpPr/>
          <p:nvPr/>
        </p:nvSpPr>
        <p:spPr>
          <a:xfrm>
            <a:off x="421106" y="2538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1" name="Flowchart: Manual Operation 20"/>
          <p:cNvSpPr/>
          <p:nvPr/>
        </p:nvSpPr>
        <p:spPr>
          <a:xfrm>
            <a:off x="573506" y="2691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2" name="Flowchart: Manual Operation 21"/>
          <p:cNvSpPr/>
          <p:nvPr/>
        </p:nvSpPr>
        <p:spPr>
          <a:xfrm>
            <a:off x="725906" y="2843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3" name="Flowchart: Manual Operation 22"/>
          <p:cNvSpPr/>
          <p:nvPr/>
        </p:nvSpPr>
        <p:spPr>
          <a:xfrm>
            <a:off x="878306" y="29958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4" name="Flowchart: Manual Operation 23"/>
          <p:cNvSpPr/>
          <p:nvPr/>
        </p:nvSpPr>
        <p:spPr>
          <a:xfrm>
            <a:off x="1030706" y="31482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5" name="Flowchart: Manual Operation 24"/>
          <p:cNvSpPr/>
          <p:nvPr/>
        </p:nvSpPr>
        <p:spPr>
          <a:xfrm>
            <a:off x="1183106" y="3300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6" name="Flowchart: Manual Operation 25"/>
          <p:cNvSpPr/>
          <p:nvPr/>
        </p:nvSpPr>
        <p:spPr>
          <a:xfrm>
            <a:off x="1335506" y="3453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7" name="Flowchart: Manual Operation 26"/>
          <p:cNvSpPr/>
          <p:nvPr/>
        </p:nvSpPr>
        <p:spPr>
          <a:xfrm>
            <a:off x="1487906" y="3605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8" name="TextBox 27"/>
          <p:cNvSpPr txBox="1"/>
          <p:nvPr/>
        </p:nvSpPr>
        <p:spPr>
          <a:xfrm>
            <a:off x="706299" y="4379494"/>
            <a:ext cx="1274709" cy="646331"/>
          </a:xfrm>
          <a:prstGeom prst="rect">
            <a:avLst/>
          </a:prstGeom>
          <a:noFill/>
        </p:spPr>
        <p:txBody>
          <a:bodyPr wrap="none" rtlCol="0">
            <a:spAutoFit/>
          </a:bodyPr>
          <a:lstStyle/>
          <a:p>
            <a:r>
              <a:rPr lang="fr-FR" dirty="0" err="1" smtClean="0"/>
              <a:t>Packaged</a:t>
            </a:r>
            <a:r>
              <a:rPr lang="fr-FR" dirty="0" smtClean="0"/>
              <a:t> </a:t>
            </a:r>
          </a:p>
          <a:p>
            <a:r>
              <a:rPr lang="fr-FR" dirty="0" err="1" smtClean="0"/>
              <a:t>batches</a:t>
            </a:r>
            <a:endParaRPr lang="fr-FR" dirty="0" smtClean="0"/>
          </a:p>
        </p:txBody>
      </p:sp>
      <p:sp>
        <p:nvSpPr>
          <p:cNvPr id="29" name="TextBox 28"/>
          <p:cNvSpPr txBox="1"/>
          <p:nvPr/>
        </p:nvSpPr>
        <p:spPr>
          <a:xfrm>
            <a:off x="5518647" y="5967663"/>
            <a:ext cx="2646878" cy="369332"/>
          </a:xfrm>
          <a:prstGeom prst="rect">
            <a:avLst/>
          </a:prstGeom>
          <a:noFill/>
        </p:spPr>
        <p:txBody>
          <a:bodyPr wrap="none" rtlCol="0">
            <a:spAutoFit/>
          </a:bodyPr>
          <a:lstStyle/>
          <a:p>
            <a:r>
              <a:rPr lang="fr-FR" dirty="0" smtClean="0"/>
              <a:t>One message per batch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500"/>
                                        <p:tgtEl>
                                          <p:spTgt spid="1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fade">
                                      <p:cBhvr>
                                        <p:cTn id="46" dur="500"/>
                                        <p:tgtEl>
                                          <p:spTgt spid="18">
                                            <p:txEl>
                                              <p:pRg st="0" end="0"/>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fade">
                                      <p:cBhvr>
                                        <p:cTn id="50" dur="2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2" grpId="0" build="allAtOnce"/>
      <p:bldP spid="13" grpId="0" animBg="1"/>
      <p:bldP spid="15" grpId="0" build="allAtOnce"/>
      <p:bldP spid="16" grpId="0" animBg="1"/>
      <p:bldP spid="18" grpId="0" build="allAtOnce"/>
      <p:bldP spid="2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DSC </a:t>
            </a:r>
            <a:r>
              <a:rPr lang="fr-FR" dirty="0" err="1" smtClean="0"/>
              <a:t>view</a:t>
            </a:r>
            <a:r>
              <a:rPr lang="fr-FR" dirty="0" smtClean="0"/>
              <a:t> </a:t>
            </a:r>
            <a:r>
              <a:rPr lang="fr-FR" dirty="0" err="1" smtClean="0"/>
              <a:t>from</a:t>
            </a:r>
            <a:r>
              <a:rPr lang="fr-FR" dirty="0" smtClean="0"/>
              <a:t> Distribution</a:t>
            </a:r>
            <a:endParaRPr lang="fr-FR" dirty="0"/>
          </a:p>
        </p:txBody>
      </p:sp>
      <p:sp>
        <p:nvSpPr>
          <p:cNvPr id="3" name="Content Placeholder 2"/>
          <p:cNvSpPr>
            <a:spLocks noGrp="1"/>
          </p:cNvSpPr>
          <p:nvPr>
            <p:ph idx="1"/>
          </p:nvPr>
        </p:nvSpPr>
        <p:spPr/>
        <p:txBody>
          <a:bodyPr/>
          <a:lstStyle/>
          <a:p>
            <a:r>
              <a:rPr lang="en-US" dirty="0" smtClean="0"/>
              <a:t>Now let’s try to imagine the global map of DSC from the Distribution view</a:t>
            </a:r>
          </a:p>
          <a:p>
            <a:r>
              <a:rPr lang="en-US" dirty="0" smtClean="0"/>
              <a:t>Asset Management, Pricing and BP Conf are referential data container</a:t>
            </a:r>
          </a:p>
          <a:p>
            <a:r>
              <a:rPr lang="en-US" dirty="0" smtClean="0"/>
              <a:t>Distribution and Provisioning manage the operational data</a:t>
            </a:r>
          </a:p>
          <a:p>
            <a:r>
              <a:rPr lang="en-US" dirty="0" smtClean="0"/>
              <a:t>Order Processing is a decisional component which manage the creation of orders</a:t>
            </a:r>
          </a:p>
          <a:p>
            <a:r>
              <a:rPr lang="en-US" dirty="0" smtClean="0"/>
              <a:t>Batch Provisioning is a decisional component which manage the creation of provisioning requests</a:t>
            </a:r>
          </a:p>
          <a:p>
            <a:endParaRPr lang="en-US"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40</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err="1" smtClean="0">
                <a:solidFill>
                  <a:schemeClr val="bg1"/>
                </a:solidFill>
              </a:rPr>
              <a:t>Delivery</a:t>
            </a:r>
            <a:r>
              <a:rPr lang="fr-FR" sz="2400" b="1" dirty="0" smtClean="0">
                <a:solidFill>
                  <a:schemeClr val="bg1"/>
                </a:solidFill>
              </a:rPr>
              <a:t> </a:t>
            </a:r>
            <a:r>
              <a:rPr lang="fr-FR" sz="2400" b="1" dirty="0" err="1" smtClean="0">
                <a:solidFill>
                  <a:schemeClr val="bg1"/>
                </a:solidFill>
              </a:rPr>
              <a:t>triggering</a:t>
            </a:r>
            <a:endParaRPr lang="fr-FR" sz="2400" b="1" dirty="0" smtClean="0">
              <a:solidFill>
                <a:schemeClr val="bg1"/>
              </a:solidFill>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Executor job is frequently triggered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It throws a message for each packaged batch</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batch status is updated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PACKAGED </a:t>
            </a:r>
            <a:r>
              <a:rPr lang="en-US" sz="2000" dirty="0" smtClean="0">
                <a:solidFill>
                  <a:schemeClr val="tx2"/>
                </a:solidFill>
                <a:latin typeface="+mn-lt"/>
                <a:ea typeface="+mn-ea"/>
                <a:cs typeface="+mn-cs"/>
                <a:sym typeface="Wingdings" pitchFamily="2" charset="2"/>
              </a:rPr>
              <a:t> TO_BE_DELIVERED</a:t>
            </a: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Delivery</a:t>
            </a:r>
            <a:endParaRPr lang="fr-FR" dirty="0"/>
          </a:p>
        </p:txBody>
      </p:sp>
      <p:sp>
        <p:nvSpPr>
          <p:cNvPr id="3" name="Content Placeholder 2"/>
          <p:cNvSpPr>
            <a:spLocks noGrp="1"/>
          </p:cNvSpPr>
          <p:nvPr>
            <p:ph idx="1"/>
          </p:nvPr>
        </p:nvSpPr>
        <p:spPr/>
        <p:txBody>
          <a:bodyPr/>
          <a:lstStyle/>
          <a:p>
            <a:r>
              <a:rPr lang="fr-FR" dirty="0" err="1" smtClean="0"/>
              <a:t>Delivery</a:t>
            </a:r>
            <a:r>
              <a:rPr lang="fr-FR" dirty="0" smtClean="0"/>
              <a:t> </a:t>
            </a:r>
            <a:r>
              <a:rPr lang="fr-FR" dirty="0" err="1" smtClean="0"/>
              <a:t>is</a:t>
            </a:r>
            <a:r>
              <a:rPr lang="fr-FR" dirty="0" smtClean="0"/>
              <a:t> </a:t>
            </a:r>
            <a:r>
              <a:rPr lang="fr-FR" dirty="0" err="1" smtClean="0"/>
              <a:t>done</a:t>
            </a:r>
            <a:r>
              <a:rPr lang="fr-FR" dirty="0" smtClean="0"/>
              <a:t> by </a:t>
            </a:r>
            <a:r>
              <a:rPr lang="fr-FR" dirty="0" err="1" smtClean="0"/>
              <a:t>delivery</a:t>
            </a:r>
            <a:r>
              <a:rPr lang="fr-FR" dirty="0" smtClean="0"/>
              <a:t> plugins </a:t>
            </a:r>
          </a:p>
          <a:p>
            <a:r>
              <a:rPr lang="fr-FR" dirty="0" smtClean="0"/>
              <a:t>2 </a:t>
            </a:r>
            <a:r>
              <a:rPr lang="fr-FR" dirty="0" err="1" smtClean="0"/>
              <a:t>families</a:t>
            </a:r>
            <a:r>
              <a:rPr lang="fr-FR" dirty="0" smtClean="0"/>
              <a:t> of plugins</a:t>
            </a:r>
          </a:p>
          <a:p>
            <a:pPr lvl="1"/>
            <a:r>
              <a:rPr lang="fr-FR" dirty="0" smtClean="0"/>
              <a:t>Push </a:t>
            </a:r>
            <a:r>
              <a:rPr lang="fr-FR" dirty="0" err="1" smtClean="0"/>
              <a:t>based</a:t>
            </a:r>
            <a:endParaRPr lang="fr-FR" dirty="0" smtClean="0"/>
          </a:p>
          <a:p>
            <a:pPr lvl="1"/>
            <a:r>
              <a:rPr lang="fr-FR" dirty="0" smtClean="0"/>
              <a:t>Pull </a:t>
            </a:r>
            <a:r>
              <a:rPr lang="fr-FR" dirty="0" err="1" smtClean="0"/>
              <a:t>based</a:t>
            </a:r>
            <a:endParaRPr lang="fr-FR" dirty="0" smtClean="0"/>
          </a:p>
          <a:p>
            <a:r>
              <a:rPr lang="fr-FR" dirty="0" smtClean="0"/>
              <a:t>Push </a:t>
            </a:r>
            <a:r>
              <a:rPr lang="fr-FR" dirty="0" err="1" smtClean="0"/>
              <a:t>based</a:t>
            </a:r>
            <a:r>
              <a:rPr lang="fr-FR" dirty="0" smtClean="0"/>
              <a:t> plugins</a:t>
            </a:r>
          </a:p>
          <a:p>
            <a:pPr lvl="1"/>
            <a:r>
              <a:rPr lang="fr-FR" dirty="0" smtClean="0"/>
              <a:t>FTP</a:t>
            </a:r>
          </a:p>
          <a:p>
            <a:pPr lvl="1"/>
            <a:r>
              <a:rPr lang="fr-FR" dirty="0" smtClean="0"/>
              <a:t>SFTP</a:t>
            </a:r>
          </a:p>
          <a:p>
            <a:pPr lvl="1"/>
            <a:r>
              <a:rPr lang="fr-FR" dirty="0" smtClean="0"/>
              <a:t>Apple Transporter</a:t>
            </a:r>
          </a:p>
          <a:p>
            <a:r>
              <a:rPr lang="fr-FR" dirty="0" smtClean="0"/>
              <a:t>Pull </a:t>
            </a:r>
            <a:r>
              <a:rPr lang="fr-FR" dirty="0" err="1" smtClean="0"/>
              <a:t>based</a:t>
            </a:r>
            <a:r>
              <a:rPr lang="fr-FR" dirty="0" smtClean="0"/>
              <a:t> plugins</a:t>
            </a:r>
          </a:p>
          <a:p>
            <a:pPr lvl="1"/>
            <a:r>
              <a:rPr lang="fr-FR" dirty="0" smtClean="0"/>
              <a:t>FTP</a:t>
            </a:r>
          </a:p>
          <a:p>
            <a:pPr lvl="1"/>
            <a:r>
              <a:rPr lang="fr-FR" dirty="0" smtClean="0"/>
              <a:t>Hal </a:t>
            </a:r>
            <a:r>
              <a:rPr lang="fr-FR" dirty="0" err="1" smtClean="0"/>
              <a:t>Teleporter</a:t>
            </a:r>
            <a:endParaRPr lang="fr-FR" dirty="0" smtClean="0"/>
          </a:p>
          <a:p>
            <a:pPr lvl="1"/>
            <a:r>
              <a:rPr lang="fr-FR" dirty="0" smtClean="0"/>
              <a:t>UCS</a:t>
            </a:r>
          </a:p>
          <a:p>
            <a:r>
              <a:rPr lang="fr-FR" dirty="0" smtClean="0"/>
              <a:t>There </a:t>
            </a:r>
            <a:r>
              <a:rPr lang="fr-FR" dirty="0" err="1" smtClean="0"/>
              <a:t>is</a:t>
            </a:r>
            <a:r>
              <a:rPr lang="fr-FR" dirty="0" smtClean="0"/>
              <a:t> no limitation to </a:t>
            </a:r>
            <a:r>
              <a:rPr lang="fr-FR" dirty="0" err="1" smtClean="0"/>
              <a:t>create</a:t>
            </a:r>
            <a:r>
              <a:rPr lang="fr-FR" dirty="0" smtClean="0"/>
              <a:t> </a:t>
            </a:r>
            <a:r>
              <a:rPr lang="fr-FR" dirty="0" err="1" smtClean="0"/>
              <a:t>any</a:t>
            </a:r>
            <a:r>
              <a:rPr lang="fr-FR" dirty="0" smtClean="0"/>
              <a:t> new </a:t>
            </a:r>
            <a:r>
              <a:rPr lang="fr-FR" dirty="0" err="1" smtClean="0"/>
              <a:t>delivery</a:t>
            </a:r>
            <a:r>
              <a:rPr lang="fr-FR" dirty="0" smtClean="0"/>
              <a:t> plugin</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Notification</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42</a:t>
            </a:fld>
            <a:endParaRPr lang="en-US"/>
          </a:p>
        </p:txBody>
      </p:sp>
      <p:graphicFrame>
        <p:nvGraphicFramePr>
          <p:cNvPr id="5" name="Content Placeholder 4"/>
          <p:cNvGraphicFramePr>
            <a:graphicFrameLocks noGrp="1"/>
          </p:cNvGraphicFramePr>
          <p:nvPr>
            <p:ph idx="1"/>
          </p:nvPr>
        </p:nvGraphicFramePr>
        <p:xfrm>
          <a:off x="457200" y="1358900"/>
          <a:ext cx="7569200" cy="4767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Notification </a:t>
            </a:r>
            <a:r>
              <a:rPr lang="fr-FR" dirty="0" err="1" smtClean="0"/>
              <a:t>triggering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43</a:t>
            </a:fld>
            <a:endParaRPr lang="en-US"/>
          </a:p>
        </p:txBody>
      </p:sp>
      <p:sp>
        <p:nvSpPr>
          <p:cNvPr id="7" name="Curved Left Arrow 6"/>
          <p:cNvSpPr/>
          <p:nvPr/>
        </p:nvSpPr>
        <p:spPr>
          <a:xfrm>
            <a:off x="3416968" y="2923673"/>
            <a:ext cx="348917" cy="505326"/>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8" name="Curved Left Arrow 7"/>
          <p:cNvSpPr/>
          <p:nvPr/>
        </p:nvSpPr>
        <p:spPr>
          <a:xfrm rot="10800000">
            <a:off x="2995864" y="2875547"/>
            <a:ext cx="336884" cy="530292"/>
          </a:xfrm>
          <a:prstGeom prst="curvedLeftArrow">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9" name="TextBox 8"/>
          <p:cNvSpPr txBox="1"/>
          <p:nvPr/>
        </p:nvSpPr>
        <p:spPr>
          <a:xfrm>
            <a:off x="2817373" y="3501189"/>
            <a:ext cx="1095172" cy="646331"/>
          </a:xfrm>
          <a:prstGeom prst="rect">
            <a:avLst/>
          </a:prstGeom>
          <a:noFill/>
        </p:spPr>
        <p:txBody>
          <a:bodyPr wrap="none" rtlCol="0">
            <a:spAutoFit/>
          </a:bodyPr>
          <a:lstStyle/>
          <a:p>
            <a:r>
              <a:rPr lang="fr-FR" dirty="0" err="1" smtClean="0"/>
              <a:t>Executor</a:t>
            </a:r>
            <a:endParaRPr lang="fr-FR" dirty="0" smtClean="0"/>
          </a:p>
          <a:p>
            <a:r>
              <a:rPr lang="fr-FR" dirty="0" smtClean="0"/>
              <a:t> job</a:t>
            </a:r>
            <a:endParaRPr lang="fr-FR" dirty="0"/>
          </a:p>
        </p:txBody>
      </p:sp>
      <p:sp>
        <p:nvSpPr>
          <p:cNvPr id="10" name="Lightning Bolt 9"/>
          <p:cNvSpPr/>
          <p:nvPr/>
        </p:nvSpPr>
        <p:spPr>
          <a:xfrm rot="16975208">
            <a:off x="4283242" y="1900987"/>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1" name="Picture 7" descr="D:\pbar\projets\umgi\PresentationDSC\enveloppe.jpg"/>
          <p:cNvPicPr>
            <a:picLocks noChangeAspect="1" noChangeArrowheads="1"/>
          </p:cNvPicPr>
          <p:nvPr/>
        </p:nvPicPr>
        <p:blipFill>
          <a:blip r:embed="rId2"/>
          <a:srcRect/>
          <a:stretch>
            <a:fillRect/>
          </a:stretch>
        </p:blipFill>
        <p:spPr bwMode="auto">
          <a:xfrm>
            <a:off x="6031832" y="1218948"/>
            <a:ext cx="1219200" cy="714375"/>
          </a:xfrm>
          <a:prstGeom prst="rect">
            <a:avLst/>
          </a:prstGeom>
          <a:noFill/>
        </p:spPr>
      </p:pic>
      <p:sp>
        <p:nvSpPr>
          <p:cNvPr id="12" name="TextBox 11"/>
          <p:cNvSpPr txBox="1"/>
          <p:nvPr/>
        </p:nvSpPr>
        <p:spPr>
          <a:xfrm>
            <a:off x="5867955" y="1900988"/>
            <a:ext cx="1563249" cy="230832"/>
          </a:xfrm>
          <a:prstGeom prst="rect">
            <a:avLst/>
          </a:prstGeom>
          <a:noFill/>
        </p:spPr>
        <p:txBody>
          <a:bodyPr wrap="none" rtlCol="0">
            <a:spAutoFit/>
          </a:bodyPr>
          <a:lstStyle/>
          <a:p>
            <a:r>
              <a:rPr lang="fr-FR" sz="900" dirty="0" smtClean="0"/>
              <a:t>BATCH_NOTIFY message</a:t>
            </a:r>
            <a:endParaRPr lang="fr-FR" sz="900" dirty="0"/>
          </a:p>
        </p:txBody>
      </p:sp>
      <p:sp>
        <p:nvSpPr>
          <p:cNvPr id="13" name="Lightning Bolt 12"/>
          <p:cNvSpPr/>
          <p:nvPr/>
        </p:nvSpPr>
        <p:spPr>
          <a:xfrm rot="18302154">
            <a:off x="4519862" y="3052009"/>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4" name="Picture 7" descr="D:\pbar\projets\umgi\PresentationDSC\enveloppe.jpg"/>
          <p:cNvPicPr>
            <a:picLocks noChangeAspect="1" noChangeArrowheads="1"/>
          </p:cNvPicPr>
          <p:nvPr/>
        </p:nvPicPr>
        <p:blipFill>
          <a:blip r:embed="rId2"/>
          <a:srcRect/>
          <a:stretch>
            <a:fillRect/>
          </a:stretch>
        </p:blipFill>
        <p:spPr bwMode="auto">
          <a:xfrm>
            <a:off x="6148136" y="2887328"/>
            <a:ext cx="1219200" cy="714375"/>
          </a:xfrm>
          <a:prstGeom prst="rect">
            <a:avLst/>
          </a:prstGeom>
          <a:noFill/>
        </p:spPr>
      </p:pic>
      <p:sp>
        <p:nvSpPr>
          <p:cNvPr id="15" name="TextBox 14"/>
          <p:cNvSpPr txBox="1"/>
          <p:nvPr/>
        </p:nvSpPr>
        <p:spPr>
          <a:xfrm>
            <a:off x="5984260" y="3569368"/>
            <a:ext cx="1563249" cy="230832"/>
          </a:xfrm>
          <a:prstGeom prst="rect">
            <a:avLst/>
          </a:prstGeom>
          <a:noFill/>
        </p:spPr>
        <p:txBody>
          <a:bodyPr wrap="none" rtlCol="0">
            <a:spAutoFit/>
          </a:bodyPr>
          <a:lstStyle/>
          <a:p>
            <a:r>
              <a:rPr lang="fr-FR" sz="900" dirty="0" smtClean="0"/>
              <a:t>BATCH_NOTIFY message</a:t>
            </a:r>
            <a:endParaRPr lang="fr-FR" sz="900" dirty="0"/>
          </a:p>
        </p:txBody>
      </p:sp>
      <p:sp>
        <p:nvSpPr>
          <p:cNvPr id="16" name="Lightning Bolt 15"/>
          <p:cNvSpPr/>
          <p:nvPr/>
        </p:nvSpPr>
        <p:spPr>
          <a:xfrm rot="20419185">
            <a:off x="4251156" y="4455693"/>
            <a:ext cx="914400" cy="914400"/>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pic>
        <p:nvPicPr>
          <p:cNvPr id="17" name="Picture 7" descr="D:\pbar\projets\umgi\PresentationDSC\enveloppe.jpg"/>
          <p:cNvPicPr>
            <a:picLocks noChangeAspect="1" noChangeArrowheads="1"/>
          </p:cNvPicPr>
          <p:nvPr/>
        </p:nvPicPr>
        <p:blipFill>
          <a:blip r:embed="rId2"/>
          <a:srcRect/>
          <a:stretch>
            <a:fillRect/>
          </a:stretch>
        </p:blipFill>
        <p:spPr bwMode="auto">
          <a:xfrm>
            <a:off x="6120063" y="4724149"/>
            <a:ext cx="1219200" cy="714375"/>
          </a:xfrm>
          <a:prstGeom prst="rect">
            <a:avLst/>
          </a:prstGeom>
          <a:noFill/>
        </p:spPr>
      </p:pic>
      <p:sp>
        <p:nvSpPr>
          <p:cNvPr id="18" name="TextBox 17"/>
          <p:cNvSpPr txBox="1"/>
          <p:nvPr/>
        </p:nvSpPr>
        <p:spPr>
          <a:xfrm>
            <a:off x="5956188" y="5406189"/>
            <a:ext cx="1563249" cy="230832"/>
          </a:xfrm>
          <a:prstGeom prst="rect">
            <a:avLst/>
          </a:prstGeom>
          <a:noFill/>
        </p:spPr>
        <p:txBody>
          <a:bodyPr wrap="none" rtlCol="0">
            <a:spAutoFit/>
          </a:bodyPr>
          <a:lstStyle/>
          <a:p>
            <a:r>
              <a:rPr lang="fr-FR" sz="900" dirty="0" smtClean="0"/>
              <a:t>BATCH_NOTIFY message</a:t>
            </a:r>
            <a:endParaRPr lang="fr-FR" sz="900" dirty="0"/>
          </a:p>
        </p:txBody>
      </p:sp>
      <p:sp>
        <p:nvSpPr>
          <p:cNvPr id="20" name="Flowchart: Manual Operation 19"/>
          <p:cNvSpPr/>
          <p:nvPr/>
        </p:nvSpPr>
        <p:spPr>
          <a:xfrm>
            <a:off x="421106" y="2538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1" name="Flowchart: Manual Operation 20"/>
          <p:cNvSpPr/>
          <p:nvPr/>
        </p:nvSpPr>
        <p:spPr>
          <a:xfrm>
            <a:off x="573506" y="2691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2" name="Flowchart: Manual Operation 21"/>
          <p:cNvSpPr/>
          <p:nvPr/>
        </p:nvSpPr>
        <p:spPr>
          <a:xfrm>
            <a:off x="725906" y="2843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3" name="Flowchart: Manual Operation 22"/>
          <p:cNvSpPr/>
          <p:nvPr/>
        </p:nvSpPr>
        <p:spPr>
          <a:xfrm>
            <a:off x="878306" y="29958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4" name="Flowchart: Manual Operation 23"/>
          <p:cNvSpPr/>
          <p:nvPr/>
        </p:nvSpPr>
        <p:spPr>
          <a:xfrm>
            <a:off x="1030706" y="31482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5" name="Flowchart: Manual Operation 24"/>
          <p:cNvSpPr/>
          <p:nvPr/>
        </p:nvSpPr>
        <p:spPr>
          <a:xfrm>
            <a:off x="1183106" y="33006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6" name="Flowchart: Manual Operation 25"/>
          <p:cNvSpPr/>
          <p:nvPr/>
        </p:nvSpPr>
        <p:spPr>
          <a:xfrm>
            <a:off x="1335506" y="34530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7" name="Flowchart: Manual Operation 26"/>
          <p:cNvSpPr/>
          <p:nvPr/>
        </p:nvSpPr>
        <p:spPr>
          <a:xfrm>
            <a:off x="1487906" y="3605463"/>
            <a:ext cx="914400" cy="612648"/>
          </a:xfrm>
          <a:prstGeom prst="flowChartManualOperatio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28" name="TextBox 27"/>
          <p:cNvSpPr txBox="1"/>
          <p:nvPr/>
        </p:nvSpPr>
        <p:spPr>
          <a:xfrm>
            <a:off x="731946" y="4379494"/>
            <a:ext cx="1223413" cy="646331"/>
          </a:xfrm>
          <a:prstGeom prst="rect">
            <a:avLst/>
          </a:prstGeom>
          <a:noFill/>
        </p:spPr>
        <p:txBody>
          <a:bodyPr wrap="none" rtlCol="0">
            <a:spAutoFit/>
          </a:bodyPr>
          <a:lstStyle/>
          <a:p>
            <a:r>
              <a:rPr lang="fr-FR" dirty="0" err="1" smtClean="0"/>
              <a:t>Delivered</a:t>
            </a:r>
            <a:r>
              <a:rPr lang="fr-FR" dirty="0" smtClean="0"/>
              <a:t> </a:t>
            </a:r>
          </a:p>
          <a:p>
            <a:r>
              <a:rPr lang="fr-FR" dirty="0" err="1" smtClean="0"/>
              <a:t>batches</a:t>
            </a:r>
            <a:endParaRPr lang="fr-FR" dirty="0" smtClean="0"/>
          </a:p>
        </p:txBody>
      </p:sp>
      <p:sp>
        <p:nvSpPr>
          <p:cNvPr id="29" name="TextBox 28"/>
          <p:cNvSpPr txBox="1"/>
          <p:nvPr/>
        </p:nvSpPr>
        <p:spPr>
          <a:xfrm>
            <a:off x="5518647" y="5967663"/>
            <a:ext cx="2646878" cy="369332"/>
          </a:xfrm>
          <a:prstGeom prst="rect">
            <a:avLst/>
          </a:prstGeom>
          <a:noFill/>
        </p:spPr>
        <p:txBody>
          <a:bodyPr wrap="none" rtlCol="0">
            <a:spAutoFit/>
          </a:bodyPr>
          <a:lstStyle/>
          <a:p>
            <a:r>
              <a:rPr lang="fr-FR" dirty="0" smtClean="0"/>
              <a:t>One message per batch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fade">
                                      <p:cBhvr>
                                        <p:cTn id="35" dur="500"/>
                                        <p:tgtEl>
                                          <p:spTgt spid="1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fade">
                                      <p:cBhvr>
                                        <p:cTn id="46" dur="500"/>
                                        <p:tgtEl>
                                          <p:spTgt spid="18">
                                            <p:txEl>
                                              <p:pRg st="0" end="0"/>
                                            </p:txEl>
                                          </p:spTgt>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fade">
                                      <p:cBhvr>
                                        <p:cTn id="50" dur="2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2" grpId="0" build="allAtOnce"/>
      <p:bldP spid="13" grpId="0" animBg="1"/>
      <p:bldP spid="15" grpId="0" build="allAtOnce"/>
      <p:bldP spid="16" grpId="0" animBg="1"/>
      <p:bldP spid="18" grpId="0" build="allAtOnce"/>
      <p:bldP spid="29"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87F043D-23DD-4C2C-8755-E4A99BE1BEB5}" type="slidenum">
              <a:rPr lang="en-US" smtClean="0"/>
              <a:pPr/>
              <a:t>44</a:t>
            </a:fld>
            <a:endParaRPr lang="en-US"/>
          </a:p>
        </p:txBody>
      </p:sp>
      <p:sp>
        <p:nvSpPr>
          <p:cNvPr id="3" name="Title 1"/>
          <p:cNvSpPr txBox="1">
            <a:spLocks/>
          </p:cNvSpPr>
          <p:nvPr/>
        </p:nvSpPr>
        <p:spPr>
          <a:xfrm>
            <a:off x="464400" y="0"/>
            <a:ext cx="8541488" cy="871530"/>
          </a:xfrm>
          <a:prstGeom prst="rect">
            <a:avLst/>
          </a:prstGeom>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smtClean="0">
              <a:ln>
                <a:noFill/>
              </a:ln>
              <a:solidFill>
                <a:schemeClr val="bg1"/>
              </a:solidFill>
              <a:effectLst/>
              <a:uLnTx/>
              <a:uFillTx/>
              <a:latin typeface="+mj-lt"/>
              <a:ea typeface="+mj-ea"/>
              <a:cs typeface="+mj-cs"/>
            </a:endParaRPr>
          </a:p>
          <a:p>
            <a:pPr lvl="0" algn="l">
              <a:defRPr/>
            </a:pPr>
            <a:r>
              <a:rPr lang="fr-FR" sz="2400" b="1" dirty="0" smtClean="0">
                <a:solidFill>
                  <a:schemeClr val="bg1"/>
                </a:solidFill>
              </a:rPr>
              <a:t>Notification </a:t>
            </a:r>
            <a:r>
              <a:rPr lang="fr-FR" sz="2400" b="1" dirty="0" err="1" smtClean="0">
                <a:solidFill>
                  <a:schemeClr val="bg1"/>
                </a:solidFill>
              </a:rPr>
              <a:t>triggering</a:t>
            </a:r>
            <a:endParaRPr lang="fr-FR" sz="2400" b="1" dirty="0" smtClean="0">
              <a:solidFill>
                <a:schemeClr val="bg1"/>
              </a:solidFill>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fr-FR" sz="2400" b="0" i="0" u="none" strike="noStrike" kern="1200" cap="none" spc="0" normalizeH="0" baseline="0" noProof="0" dirty="0">
              <a:ln>
                <a:noFill/>
              </a:ln>
              <a:solidFill>
                <a:schemeClr val="bg1"/>
              </a:solidFill>
              <a:effectLst/>
              <a:uLnTx/>
              <a:uFillTx/>
              <a:latin typeface="+mj-lt"/>
              <a:ea typeface="+mj-ea"/>
              <a:cs typeface="+mj-cs"/>
            </a:endParaRPr>
          </a:p>
        </p:txBody>
      </p:sp>
      <p:sp>
        <p:nvSpPr>
          <p:cNvPr id="4" name="Content Placeholder 2"/>
          <p:cNvSpPr txBox="1">
            <a:spLocks/>
          </p:cNvSpPr>
          <p:nvPr/>
        </p:nvSpPr>
        <p:spPr>
          <a:xfrm>
            <a:off x="421106" y="973892"/>
            <a:ext cx="7569200" cy="4767263"/>
          </a:xfrm>
          <a:prstGeom prst="rect">
            <a:avLst/>
          </a:prstGeom>
        </p:spPr>
        <p:txBody>
          <a:bodyPr/>
          <a:lstStyle/>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Executor job is frequently triggered</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It throws a message for each delivered batch</a:t>
            </a:r>
          </a:p>
          <a:p>
            <a:pPr marL="266700" marR="0" lvl="0" indent="-266700" algn="l" defTabSz="457200" rtl="0" eaLnBrk="1" fontAlgn="base" latinLnBrk="0" hangingPunct="1">
              <a:lnSpc>
                <a:spcPct val="100000"/>
              </a:lnSpc>
              <a:spcBef>
                <a:spcPts val="1000"/>
              </a:spcBef>
              <a:spcAft>
                <a:spcPct val="0"/>
              </a:spcAft>
              <a:buClrTx/>
              <a:buSzPct val="100000"/>
              <a:buFontTx/>
              <a:buBlip>
                <a:blip r:embed="rId2"/>
              </a:buBlip>
              <a:tabLst/>
              <a:defRPr/>
            </a:pPr>
            <a:r>
              <a:rPr lang="en-US" sz="2000" dirty="0" smtClean="0">
                <a:solidFill>
                  <a:schemeClr val="tx2"/>
                </a:solidFill>
                <a:latin typeface="+mn-lt"/>
                <a:ea typeface="+mn-ea"/>
                <a:cs typeface="+mn-cs"/>
              </a:rPr>
              <a:t>The batch status is updated</a:t>
            </a:r>
          </a:p>
          <a:p>
            <a:pPr marL="723900" lvl="1" indent="-266700" algn="l">
              <a:spcBef>
                <a:spcPts val="1000"/>
              </a:spcBef>
              <a:buSzPct val="100000"/>
              <a:buFont typeface="Wingdings" pitchFamily="2" charset="2"/>
              <a:buChar char="§"/>
              <a:defRPr/>
            </a:pPr>
            <a:r>
              <a:rPr lang="en-US" sz="2000" dirty="0" smtClean="0">
                <a:solidFill>
                  <a:schemeClr val="tx2"/>
                </a:solidFill>
                <a:latin typeface="+mn-lt"/>
                <a:ea typeface="+mn-ea"/>
                <a:cs typeface="+mn-cs"/>
              </a:rPr>
              <a:t>DELIVERED </a:t>
            </a:r>
            <a:r>
              <a:rPr lang="en-US" sz="2000" dirty="0" smtClean="0">
                <a:solidFill>
                  <a:schemeClr val="tx2"/>
                </a:solidFill>
                <a:latin typeface="+mn-lt"/>
                <a:ea typeface="+mn-ea"/>
                <a:cs typeface="+mn-cs"/>
                <a:sym typeface="Wingdings" pitchFamily="2" charset="2"/>
              </a:rPr>
              <a:t> NOTIFY</a:t>
            </a:r>
            <a:endParaRPr lang="en-US" sz="2000" dirty="0" smtClean="0">
              <a:solidFill>
                <a:schemeClr val="tx2"/>
              </a:solidFill>
              <a:latin typeface="+mn-lt"/>
              <a:ea typeface="+mn-ea"/>
              <a:cs typeface="+mn-cs"/>
            </a:endParaRPr>
          </a:p>
          <a:p>
            <a:pPr marL="266700" marR="0" lvl="0" indent="-266700" algn="l" defTabSz="457200" rtl="0" eaLnBrk="1" fontAlgn="base" latinLnBrk="0" hangingPunct="1">
              <a:lnSpc>
                <a:spcPct val="100000"/>
              </a:lnSpc>
              <a:spcBef>
                <a:spcPts val="1000"/>
              </a:spcBef>
              <a:spcAft>
                <a:spcPct val="0"/>
              </a:spcAft>
              <a:buClrTx/>
              <a:buSzPct val="100000"/>
              <a:tabLst/>
              <a:defRPr/>
            </a:pPr>
            <a:endParaRPr kumimoji="0" 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Notification</a:t>
            </a:r>
            <a:endParaRPr lang="fr-FR" dirty="0"/>
          </a:p>
        </p:txBody>
      </p:sp>
      <p:sp>
        <p:nvSpPr>
          <p:cNvPr id="3" name="Content Placeholder 2"/>
          <p:cNvSpPr>
            <a:spLocks noGrp="1"/>
          </p:cNvSpPr>
          <p:nvPr>
            <p:ph idx="1"/>
          </p:nvPr>
        </p:nvSpPr>
        <p:spPr/>
        <p:txBody>
          <a:bodyPr/>
          <a:lstStyle/>
          <a:p>
            <a:endParaRPr lang="fr-FR" dirty="0" smtClean="0"/>
          </a:p>
          <a:p>
            <a:endParaRPr lang="fr-FR" dirty="0" smtClean="0"/>
          </a:p>
          <a:p>
            <a:endParaRPr lang="fr-FR" dirty="0" smtClean="0"/>
          </a:p>
          <a:p>
            <a:r>
              <a:rPr lang="fr-FR" dirty="0" smtClean="0"/>
              <a:t>Notification </a:t>
            </a:r>
            <a:r>
              <a:rPr lang="fr-FR" dirty="0" err="1" smtClean="0"/>
              <a:t>is</a:t>
            </a:r>
            <a:r>
              <a:rPr lang="fr-FR" dirty="0" smtClean="0"/>
              <a:t> </a:t>
            </a:r>
            <a:r>
              <a:rPr lang="fr-FR" dirty="0" err="1" smtClean="0"/>
              <a:t>usually</a:t>
            </a:r>
            <a:r>
              <a:rPr lang="fr-FR" dirty="0" smtClean="0"/>
              <a:t> a mail sent to the </a:t>
            </a:r>
            <a:r>
              <a:rPr lang="fr-FR" dirty="0" err="1" smtClean="0"/>
              <a:t>BPs</a:t>
            </a:r>
            <a:r>
              <a:rPr lang="fr-FR" dirty="0" smtClean="0"/>
              <a:t> </a:t>
            </a:r>
            <a:r>
              <a:rPr lang="fr-FR" dirty="0" err="1" smtClean="0"/>
              <a:t>with</a:t>
            </a:r>
            <a:r>
              <a:rPr lang="fr-FR" dirty="0" smtClean="0"/>
              <a:t> the </a:t>
            </a:r>
            <a:r>
              <a:rPr lang="fr-FR" dirty="0" err="1" smtClean="0"/>
              <a:t>list</a:t>
            </a:r>
            <a:r>
              <a:rPr lang="fr-FR" dirty="0" smtClean="0"/>
              <a:t> of </a:t>
            </a:r>
            <a:r>
              <a:rPr lang="fr-FR" dirty="0" err="1" smtClean="0"/>
              <a:t>products</a:t>
            </a:r>
            <a:r>
              <a:rPr lang="fr-FR" dirty="0" smtClean="0"/>
              <a:t> </a:t>
            </a:r>
            <a:r>
              <a:rPr lang="fr-FR" dirty="0" err="1" smtClean="0"/>
              <a:t>delivered</a:t>
            </a:r>
            <a:endParaRPr lang="fr-FR" dirty="0" smtClean="0"/>
          </a:p>
          <a:p>
            <a:r>
              <a:rPr lang="fr-FR" dirty="0" smtClean="0"/>
              <a:t>As packaging and </a:t>
            </a:r>
            <a:r>
              <a:rPr lang="fr-FR" dirty="0" err="1" smtClean="0"/>
              <a:t>delivery</a:t>
            </a:r>
            <a:r>
              <a:rPr lang="fr-FR" dirty="0" smtClean="0"/>
              <a:t>, notification </a:t>
            </a:r>
            <a:r>
              <a:rPr lang="fr-FR" dirty="0" err="1" smtClean="0"/>
              <a:t>is</a:t>
            </a:r>
            <a:r>
              <a:rPr lang="fr-FR" dirty="0" smtClean="0"/>
              <a:t> </a:t>
            </a:r>
            <a:r>
              <a:rPr lang="fr-FR" dirty="0" err="1" smtClean="0"/>
              <a:t>done</a:t>
            </a:r>
            <a:r>
              <a:rPr lang="fr-FR" dirty="0" smtClean="0"/>
              <a:t> by plugins. So </a:t>
            </a:r>
            <a:r>
              <a:rPr lang="fr-FR" dirty="0" err="1" smtClean="0"/>
              <a:t>any</a:t>
            </a:r>
            <a:r>
              <a:rPr lang="fr-FR" dirty="0" smtClean="0"/>
              <a:t> ad hoc notification </a:t>
            </a:r>
            <a:r>
              <a:rPr lang="fr-FR" dirty="0" err="1" smtClean="0"/>
              <a:t>can</a:t>
            </a:r>
            <a:r>
              <a:rPr lang="fr-FR" dirty="0" smtClean="0"/>
              <a:t> </a:t>
            </a:r>
            <a:r>
              <a:rPr lang="fr-FR" dirty="0" err="1" smtClean="0"/>
              <a:t>be</a:t>
            </a:r>
            <a:r>
              <a:rPr lang="fr-FR" dirty="0" smtClean="0"/>
              <a:t> </a:t>
            </a:r>
            <a:r>
              <a:rPr lang="fr-FR" dirty="0" err="1" smtClean="0"/>
              <a:t>implemented</a:t>
            </a:r>
            <a:endParaRPr lang="fr-FR" dirty="0" smtClean="0"/>
          </a:p>
        </p:txBody>
      </p:sp>
      <p:sp>
        <p:nvSpPr>
          <p:cNvPr id="4" name="Slide Number Placeholder 3"/>
          <p:cNvSpPr>
            <a:spLocks noGrp="1"/>
          </p:cNvSpPr>
          <p:nvPr>
            <p:ph type="sldNum" sz="quarter" idx="10"/>
          </p:nvPr>
        </p:nvSpPr>
        <p:spPr/>
        <p:txBody>
          <a:bodyPr/>
          <a:lstStyle/>
          <a:p>
            <a:fld id="{066C43E2-62FA-4316-A933-0832F6CE9C68}"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Quiz ?</a:t>
            </a:r>
            <a:endParaRPr lang="fr-FR" dirty="0"/>
          </a:p>
        </p:txBody>
      </p:sp>
      <p:sp>
        <p:nvSpPr>
          <p:cNvPr id="3" name="Content Placeholder 2"/>
          <p:cNvSpPr>
            <a:spLocks noGrp="1"/>
          </p:cNvSpPr>
          <p:nvPr>
            <p:ph idx="1"/>
          </p:nvPr>
        </p:nvSpPr>
        <p:spPr>
          <a:xfrm>
            <a:off x="457201" y="1358902"/>
            <a:ext cx="7569200" cy="1693391"/>
          </a:xfrm>
        </p:spPr>
        <p:txBody>
          <a:bodyPr/>
          <a:lstStyle/>
          <a:p>
            <a:r>
              <a:rPr lang="fr-FR" dirty="0" smtClean="0"/>
              <a:t>The graph </a:t>
            </a:r>
            <a:r>
              <a:rPr lang="fr-FR" dirty="0" err="1" smtClean="0"/>
              <a:t>below</a:t>
            </a:r>
            <a:r>
              <a:rPr lang="fr-FR" dirty="0" smtClean="0"/>
              <a:t> </a:t>
            </a:r>
            <a:r>
              <a:rPr lang="fr-FR" dirty="0" err="1" smtClean="0"/>
              <a:t>is</a:t>
            </a:r>
            <a:r>
              <a:rPr lang="fr-FR" dirty="0" smtClean="0"/>
              <a:t> a </a:t>
            </a:r>
            <a:r>
              <a:rPr lang="fr-FR" dirty="0" err="1" smtClean="0"/>
              <a:t>common</a:t>
            </a:r>
            <a:r>
              <a:rPr lang="fr-FR" dirty="0" smtClean="0"/>
              <a:t> </a:t>
            </a:r>
            <a:r>
              <a:rPr lang="fr-FR" dirty="0" err="1" smtClean="0"/>
              <a:t>representation</a:t>
            </a:r>
            <a:r>
              <a:rPr lang="fr-FR" dirty="0" smtClean="0"/>
              <a:t> of the </a:t>
            </a:r>
            <a:r>
              <a:rPr lang="fr-FR" dirty="0" err="1" smtClean="0"/>
              <a:t>number</a:t>
            </a:r>
            <a:r>
              <a:rPr lang="fr-FR" dirty="0" smtClean="0"/>
              <a:t> of </a:t>
            </a:r>
            <a:r>
              <a:rPr lang="fr-FR" dirty="0" err="1" smtClean="0"/>
              <a:t>deliveries</a:t>
            </a:r>
            <a:r>
              <a:rPr lang="fr-FR" dirty="0" smtClean="0"/>
              <a:t> </a:t>
            </a:r>
            <a:r>
              <a:rPr lang="fr-FR" dirty="0" err="1" smtClean="0"/>
              <a:t>done</a:t>
            </a:r>
            <a:r>
              <a:rPr lang="fr-FR" dirty="0" smtClean="0"/>
              <a:t> per </a:t>
            </a:r>
            <a:r>
              <a:rPr lang="fr-FR" dirty="0" err="1" smtClean="0"/>
              <a:t>hour</a:t>
            </a:r>
            <a:r>
              <a:rPr lang="fr-FR" dirty="0" smtClean="0"/>
              <a:t> </a:t>
            </a:r>
            <a:r>
              <a:rPr lang="fr-FR" dirty="0" err="1" smtClean="0"/>
              <a:t>along</a:t>
            </a:r>
            <a:r>
              <a:rPr lang="fr-FR" dirty="0" smtClean="0"/>
              <a:t> a </a:t>
            </a:r>
            <a:r>
              <a:rPr lang="fr-FR" dirty="0" err="1" smtClean="0"/>
              <a:t>day</a:t>
            </a:r>
            <a:r>
              <a:rPr lang="fr-FR" dirty="0" smtClean="0"/>
              <a:t> by the DSC.</a:t>
            </a:r>
          </a:p>
          <a:p>
            <a:r>
              <a:rPr lang="fr-FR" dirty="0" smtClean="0"/>
              <a:t>Are </a:t>
            </a:r>
            <a:r>
              <a:rPr lang="fr-FR" dirty="0" err="1" smtClean="0"/>
              <a:t>you</a:t>
            </a:r>
            <a:r>
              <a:rPr lang="fr-FR" dirty="0" smtClean="0"/>
              <a:t> able to </a:t>
            </a:r>
            <a:r>
              <a:rPr lang="fr-FR" dirty="0" err="1" smtClean="0"/>
              <a:t>explain</a:t>
            </a:r>
            <a:r>
              <a:rPr lang="fr-FR" dirty="0" smtClean="0"/>
              <a:t> the 3 first pics ? (20h pm, </a:t>
            </a:r>
            <a:r>
              <a:rPr lang="fr-FR" dirty="0" err="1" smtClean="0"/>
              <a:t>midnight</a:t>
            </a:r>
            <a:r>
              <a:rPr lang="fr-FR" dirty="0" smtClean="0"/>
              <a:t> and 2h </a:t>
            </a:r>
            <a:r>
              <a:rPr lang="fr-FR" dirty="0" err="1" smtClean="0"/>
              <a:t>am</a:t>
            </a:r>
            <a:r>
              <a:rPr lang="fr-FR" dirty="0" smtClean="0"/>
              <a:t>)</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46</a:t>
            </a:fld>
            <a:endParaRPr lang="en-US"/>
          </a:p>
        </p:txBody>
      </p:sp>
      <p:pic>
        <p:nvPicPr>
          <p:cNvPr id="1028" name="Picture 4" descr="D:\pbar\projets\umgi\PresentationDSC\packagingHeart.bmp"/>
          <p:cNvPicPr>
            <a:picLocks noChangeAspect="1" noChangeArrowheads="1"/>
          </p:cNvPicPr>
          <p:nvPr/>
        </p:nvPicPr>
        <p:blipFill>
          <a:blip r:embed="rId2"/>
          <a:srcRect/>
          <a:stretch>
            <a:fillRect/>
          </a:stretch>
        </p:blipFill>
        <p:spPr bwMode="auto">
          <a:xfrm>
            <a:off x="3229714" y="2531973"/>
            <a:ext cx="1664259" cy="3767882"/>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Rectangle 8"/>
          <p:cNvSpPr>
            <a:spLocks noGrp="1"/>
          </p:cNvSpPr>
          <p:nvPr>
            <p:ph type="ctrTitle"/>
          </p:nvPr>
        </p:nvSpPr>
        <p:spPr/>
        <p:txBody>
          <a:bodyPr/>
          <a:lstStyle/>
          <a:p>
            <a:r>
              <a:rPr lang="fr-FR"/>
              <a:t>Thanks for your attention</a:t>
            </a:r>
          </a:p>
        </p:txBody>
      </p:sp>
      <p:sp>
        <p:nvSpPr>
          <p:cNvPr id="17417" name="Rectangle 9"/>
          <p:cNvSpPr>
            <a:spLocks noGrp="1"/>
          </p:cNvSpPr>
          <p:nvPr>
            <p:ph type="subTitle" idx="1"/>
          </p:nvPr>
        </p:nvSpPr>
        <p:spPr/>
        <p:txBody>
          <a:bodyPr/>
          <a:lstStyle/>
          <a:p>
            <a:endParaRPr lang="en-US"/>
          </a:p>
        </p:txBody>
      </p:sp>
      <p:sp>
        <p:nvSpPr>
          <p:cNvPr id="7" name="Rectangle 5"/>
          <p:cNvSpPr txBox="1">
            <a:spLocks noChangeArrowheads="1"/>
          </p:cNvSpPr>
          <p:nvPr/>
        </p:nvSpPr>
        <p:spPr bwMode="auto">
          <a:xfrm>
            <a:off x="446088" y="5516563"/>
            <a:ext cx="8697912" cy="792162"/>
          </a:xfrm>
          <a:prstGeom prst="rect">
            <a:avLst/>
          </a:prstGeom>
          <a:noFill/>
          <a:ln w="9525">
            <a:noFill/>
            <a:miter lim="800000"/>
            <a:headEnd/>
            <a:tailEnd/>
          </a:ln>
          <a:effectLst/>
        </p:spPr>
        <p:txBody>
          <a:bodyPr lIns="108000" tIns="108000" rIns="108000" bIns="108000"/>
          <a:lstStyle/>
          <a:p>
            <a:pPr algn="l" defTabSz="914400">
              <a:defRPr/>
            </a:pPr>
            <a:r>
              <a:rPr lang="en-US" sz="1000" kern="0" dirty="0">
                <a:solidFill>
                  <a:srgbClr val="939598"/>
                </a:solidFill>
                <a:latin typeface="+mn-lt"/>
                <a:ea typeface="+mn-ea"/>
                <a:cs typeface="+mn-cs"/>
              </a:rPr>
              <a:t>This document contains proprietary materials, trade secrets and otherwise confidential information owned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 Access to and use of the materials </a:t>
            </a:r>
            <a:br>
              <a:rPr lang="en-US" sz="1000" kern="0" dirty="0">
                <a:solidFill>
                  <a:srgbClr val="939598"/>
                </a:solidFill>
                <a:latin typeface="+mn-lt"/>
                <a:ea typeface="+mn-ea"/>
                <a:cs typeface="+mn-cs"/>
              </a:rPr>
            </a:br>
            <a:r>
              <a:rPr lang="en-US" sz="1000" kern="0" dirty="0">
                <a:solidFill>
                  <a:srgbClr val="939598"/>
                </a:solidFill>
                <a:latin typeface="+mn-lt"/>
                <a:ea typeface="+mn-ea"/>
                <a:cs typeface="+mn-cs"/>
              </a:rPr>
              <a:t>and information is strictly limited and controlled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 This document may not be copied, distributed, or otherwise disclosed outside except under appropriate precautions to maintain the confidentiality hereof, and may not be used in any way not expressly authorized by </a:t>
            </a:r>
            <a:r>
              <a:rPr lang="en-US" sz="1000" kern="0" dirty="0" err="1">
                <a:solidFill>
                  <a:srgbClr val="939598"/>
                </a:solidFill>
                <a:latin typeface="+mn-lt"/>
                <a:ea typeface="+mn-ea"/>
                <a:cs typeface="+mn-cs"/>
              </a:rPr>
              <a:t>Digiplug</a:t>
            </a:r>
            <a:r>
              <a:rPr lang="en-US" sz="1000" kern="0" dirty="0">
                <a:solidFill>
                  <a:srgbClr val="939598"/>
                </a:solidFill>
                <a:latin typeface="+mn-lt"/>
                <a:ea typeface="+mn-ea"/>
                <a:cs typeface="+mn-cs"/>
              </a:rPr>
              <a:t>.</a:t>
            </a:r>
            <a:endParaRPr lang="fr-FR" sz="1000" kern="0" dirty="0">
              <a:solidFill>
                <a:srgbClr val="939598"/>
              </a:solidFill>
              <a:latin typeface="+mn-lt"/>
              <a:ea typeface="+mn-ea"/>
              <a:cs typeface="+mn-cs"/>
            </a:endParaRPr>
          </a:p>
          <a:p>
            <a:pPr algn="l" defTabSz="914400">
              <a:spcBef>
                <a:spcPct val="20000"/>
              </a:spcBef>
              <a:defRPr/>
            </a:pPr>
            <a:endParaRPr lang="fr-FR" sz="1000" kern="0" dirty="0">
              <a:solidFill>
                <a:schemeClr val="bg2"/>
              </a:solidFill>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DSC </a:t>
            </a:r>
            <a:r>
              <a:rPr lang="fr-FR" dirty="0" err="1" smtClean="0"/>
              <a:t>view</a:t>
            </a:r>
            <a:r>
              <a:rPr lang="fr-FR" dirty="0" smtClean="0"/>
              <a:t> </a:t>
            </a:r>
            <a:r>
              <a:rPr lang="fr-FR" dirty="0" err="1" smtClean="0"/>
              <a:t>from</a:t>
            </a:r>
            <a:r>
              <a:rPr lang="fr-FR" dirty="0" smtClean="0"/>
              <a:t> Distribution</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5</a:t>
            </a:fld>
            <a:endParaRPr lang="en-US"/>
          </a:p>
        </p:txBody>
      </p:sp>
      <p:sp>
        <p:nvSpPr>
          <p:cNvPr id="5" name="Rounded Rectangle 4"/>
          <p:cNvSpPr/>
          <p:nvPr/>
        </p:nvSpPr>
        <p:spPr>
          <a:xfrm>
            <a:off x="3332747" y="3128210"/>
            <a:ext cx="1744580" cy="914400"/>
          </a:xfrm>
          <a:prstGeom prst="roundRect">
            <a:avLst/>
          </a:prstGeom>
          <a:ln>
            <a:headEnd type="none" w="med" len="med"/>
            <a:tailEnd type="triangle" w="med" len="med"/>
          </a:ln>
        </p:spPr>
        <p:style>
          <a:lnRef idx="0">
            <a:schemeClr val="accent6"/>
          </a:lnRef>
          <a:fillRef idx="3">
            <a:schemeClr val="accent6"/>
          </a:fillRef>
          <a:effectRef idx="3">
            <a:schemeClr val="accent6"/>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1"/>
                </a:solidFill>
                <a:ea typeface="Arial" pitchFamily="-106" charset="0"/>
              </a:rPr>
              <a:t>Distribution</a:t>
            </a:r>
            <a:endParaRPr lang="fr-FR" sz="1600" b="1" dirty="0">
              <a:solidFill>
                <a:schemeClr val="tx1"/>
              </a:solidFill>
              <a:ea typeface="Arial" pitchFamily="-106" charset="0"/>
            </a:endParaRPr>
          </a:p>
        </p:txBody>
      </p:sp>
      <p:cxnSp>
        <p:nvCxnSpPr>
          <p:cNvPr id="7" name="Straight Connector 6"/>
          <p:cNvCxnSpPr/>
          <p:nvPr/>
        </p:nvCxnSpPr>
        <p:spPr>
          <a:xfrm>
            <a:off x="324853" y="2695074"/>
            <a:ext cx="8277726" cy="24063"/>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77253" y="4543926"/>
            <a:ext cx="8305800" cy="16042"/>
          </a:xfrm>
          <a:prstGeom prst="line">
            <a:avLst/>
          </a:prstGeom>
          <a:ln>
            <a:solidFill>
              <a:schemeClr val="tx2">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13" name="Rounded Rectangle 12"/>
          <p:cNvSpPr/>
          <p:nvPr/>
        </p:nvSpPr>
        <p:spPr>
          <a:xfrm>
            <a:off x="914399" y="4944979"/>
            <a:ext cx="914400"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AM</a:t>
            </a:r>
            <a:endParaRPr lang="fr-FR" sz="1600" b="1" dirty="0">
              <a:solidFill>
                <a:schemeClr val="tx2"/>
              </a:solidFill>
              <a:ea typeface="Arial" pitchFamily="-106" charset="0"/>
            </a:endParaRPr>
          </a:p>
        </p:txBody>
      </p:sp>
      <p:sp>
        <p:nvSpPr>
          <p:cNvPr id="14" name="Rounded Rectangle 13"/>
          <p:cNvSpPr/>
          <p:nvPr/>
        </p:nvSpPr>
        <p:spPr>
          <a:xfrm>
            <a:off x="5229725" y="4965032"/>
            <a:ext cx="914400"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BP </a:t>
            </a:r>
            <a:r>
              <a:rPr lang="fr-FR" sz="1600" b="1" dirty="0" err="1" smtClean="0">
                <a:solidFill>
                  <a:schemeClr val="tx2"/>
                </a:solidFill>
                <a:ea typeface="Arial" pitchFamily="-106" charset="0"/>
              </a:rPr>
              <a:t>Conf</a:t>
            </a:r>
            <a:endParaRPr lang="fr-FR" sz="1600" b="1" dirty="0" smtClean="0">
              <a:solidFill>
                <a:schemeClr val="tx2"/>
              </a:solidFill>
              <a:ea typeface="Arial" pitchFamily="-106" charset="0"/>
            </a:endParaRPr>
          </a:p>
        </p:txBody>
      </p:sp>
      <p:sp>
        <p:nvSpPr>
          <p:cNvPr id="15" name="Rounded Rectangle 14"/>
          <p:cNvSpPr/>
          <p:nvPr/>
        </p:nvSpPr>
        <p:spPr>
          <a:xfrm>
            <a:off x="1243261" y="1351548"/>
            <a:ext cx="1524001"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Order</a:t>
            </a:r>
            <a:r>
              <a:rPr lang="fr-FR" sz="1600" b="1" dirty="0" smtClean="0">
                <a:solidFill>
                  <a:schemeClr val="tx2"/>
                </a:solidFill>
                <a:ea typeface="Arial" pitchFamily="-106" charset="0"/>
              </a:rPr>
              <a:t> </a:t>
            </a:r>
            <a:r>
              <a:rPr lang="fr-FR" sz="1600" b="1" dirty="0" err="1" smtClean="0">
                <a:solidFill>
                  <a:schemeClr val="tx2"/>
                </a:solidFill>
                <a:ea typeface="Arial" pitchFamily="-106" charset="0"/>
              </a:rPr>
              <a:t>processing</a:t>
            </a:r>
            <a:endParaRPr lang="fr-FR" sz="1600" b="1" dirty="0" smtClean="0">
              <a:solidFill>
                <a:schemeClr val="tx2"/>
              </a:solidFill>
              <a:ea typeface="Arial" pitchFamily="-106" charset="0"/>
            </a:endParaRPr>
          </a:p>
        </p:txBody>
      </p:sp>
      <p:sp>
        <p:nvSpPr>
          <p:cNvPr id="16" name="Rounded Rectangle 15"/>
          <p:cNvSpPr/>
          <p:nvPr/>
        </p:nvSpPr>
        <p:spPr>
          <a:xfrm>
            <a:off x="5454314" y="1255295"/>
            <a:ext cx="1632285"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Batch </a:t>
            </a:r>
            <a:r>
              <a:rPr lang="fr-FR" sz="1600" b="1" dirty="0" err="1" smtClean="0">
                <a:solidFill>
                  <a:schemeClr val="tx2"/>
                </a:solidFill>
                <a:ea typeface="Arial" pitchFamily="-106" charset="0"/>
              </a:rPr>
              <a:t>Provisioning</a:t>
            </a:r>
            <a:endParaRPr lang="fr-FR" sz="1600" b="1" dirty="0" smtClean="0">
              <a:solidFill>
                <a:schemeClr val="tx2"/>
              </a:solidFill>
              <a:ea typeface="Arial" pitchFamily="-106" charset="0"/>
            </a:endParaRPr>
          </a:p>
        </p:txBody>
      </p:sp>
      <p:sp>
        <p:nvSpPr>
          <p:cNvPr id="17" name="Rounded Rectangle 16"/>
          <p:cNvSpPr/>
          <p:nvPr/>
        </p:nvSpPr>
        <p:spPr>
          <a:xfrm>
            <a:off x="6563760" y="4116948"/>
            <a:ext cx="1632285"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Provisioning</a:t>
            </a:r>
            <a:endParaRPr lang="fr-FR" sz="1600" b="1" dirty="0" smtClean="0">
              <a:solidFill>
                <a:schemeClr val="tx2"/>
              </a:solidFill>
              <a:ea typeface="Arial" pitchFamily="-106" charset="0"/>
            </a:endParaRPr>
          </a:p>
        </p:txBody>
      </p:sp>
      <p:cxnSp>
        <p:nvCxnSpPr>
          <p:cNvPr id="19" name="Straight Arrow Connector 18"/>
          <p:cNvCxnSpPr/>
          <p:nvPr/>
        </p:nvCxnSpPr>
        <p:spPr>
          <a:xfrm rot="5400000">
            <a:off x="198521" y="3374859"/>
            <a:ext cx="2658981" cy="433138"/>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342146" y="2245895"/>
            <a:ext cx="1110917" cy="846221"/>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5400000">
            <a:off x="4696327" y="2189748"/>
            <a:ext cx="958515" cy="942473"/>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6200000" flipH="1">
            <a:off x="5595870" y="2633729"/>
            <a:ext cx="1942677" cy="1006585"/>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0800000" flipV="1">
            <a:off x="1540042" y="3910262"/>
            <a:ext cx="1780676" cy="1010653"/>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4207044" y="4026569"/>
            <a:ext cx="1122945" cy="1062789"/>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rot="16200000">
            <a:off x="-171216" y="1383632"/>
            <a:ext cx="1249060" cy="369332"/>
          </a:xfrm>
          <a:prstGeom prst="rect">
            <a:avLst/>
          </a:prstGeom>
          <a:noFill/>
        </p:spPr>
        <p:txBody>
          <a:bodyPr wrap="none" rtlCol="0">
            <a:spAutoFit/>
          </a:bodyPr>
          <a:lstStyle/>
          <a:p>
            <a:r>
              <a:rPr lang="fr-FR" dirty="0" err="1" smtClean="0"/>
              <a:t>Decisional</a:t>
            </a:r>
            <a:endParaRPr lang="fr-FR" dirty="0"/>
          </a:p>
        </p:txBody>
      </p:sp>
      <p:sp>
        <p:nvSpPr>
          <p:cNvPr id="35" name="TextBox 34"/>
          <p:cNvSpPr txBox="1"/>
          <p:nvPr/>
        </p:nvSpPr>
        <p:spPr>
          <a:xfrm rot="16200000">
            <a:off x="-215282" y="3376865"/>
            <a:ext cx="1377300" cy="369332"/>
          </a:xfrm>
          <a:prstGeom prst="rect">
            <a:avLst/>
          </a:prstGeom>
          <a:noFill/>
        </p:spPr>
        <p:txBody>
          <a:bodyPr wrap="none" rtlCol="0">
            <a:spAutoFit/>
          </a:bodyPr>
          <a:lstStyle/>
          <a:p>
            <a:r>
              <a:rPr lang="fr-FR" dirty="0" err="1" smtClean="0"/>
              <a:t>Operational</a:t>
            </a:r>
            <a:endParaRPr lang="fr-FR" dirty="0"/>
          </a:p>
        </p:txBody>
      </p:sp>
      <p:sp>
        <p:nvSpPr>
          <p:cNvPr id="36" name="TextBox 35"/>
          <p:cNvSpPr txBox="1"/>
          <p:nvPr/>
        </p:nvSpPr>
        <p:spPr>
          <a:xfrm rot="16200000">
            <a:off x="-120662" y="5285876"/>
            <a:ext cx="1300356" cy="369332"/>
          </a:xfrm>
          <a:prstGeom prst="rect">
            <a:avLst/>
          </a:prstGeom>
          <a:noFill/>
        </p:spPr>
        <p:txBody>
          <a:bodyPr wrap="none" rtlCol="0">
            <a:spAutoFit/>
          </a:bodyPr>
          <a:lstStyle/>
          <a:p>
            <a:r>
              <a:rPr lang="fr-FR" dirty="0" err="1" smtClean="0"/>
              <a:t>Referential</a:t>
            </a:r>
            <a:endParaRPr lang="fr-FR" dirty="0" smtClean="0"/>
          </a:p>
        </p:txBody>
      </p:sp>
      <p:sp>
        <p:nvSpPr>
          <p:cNvPr id="21" name="Rounded Rectangle 20"/>
          <p:cNvSpPr/>
          <p:nvPr/>
        </p:nvSpPr>
        <p:spPr>
          <a:xfrm>
            <a:off x="2269956" y="4904875"/>
            <a:ext cx="1074823" cy="914400"/>
          </a:xfrm>
          <a:prstGeom prst="roundRect">
            <a:avLst/>
          </a:prstGeom>
          <a:solidFill>
            <a:srgbClr val="FFFF00"/>
          </a:soli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Pricing</a:t>
            </a:r>
            <a:endParaRPr lang="fr-FR" sz="1600" b="1" dirty="0">
              <a:solidFill>
                <a:schemeClr val="tx2"/>
              </a:solidFill>
              <a:ea typeface="Arial" pitchFamily="-106" charset="0"/>
            </a:endParaRPr>
          </a:p>
        </p:txBody>
      </p:sp>
      <p:cxnSp>
        <p:nvCxnSpPr>
          <p:cNvPr id="24" name="Straight Arrow Connector 23"/>
          <p:cNvCxnSpPr/>
          <p:nvPr/>
        </p:nvCxnSpPr>
        <p:spPr>
          <a:xfrm rot="16200000" flipH="1">
            <a:off x="1078832" y="3304676"/>
            <a:ext cx="2614865" cy="593556"/>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5400000">
            <a:off x="2853491" y="4313319"/>
            <a:ext cx="870285" cy="368971"/>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Distribution </a:t>
            </a:r>
            <a:r>
              <a:rPr lang="fr-FR" dirty="0" err="1" smtClean="0"/>
              <a:t>workflow</a:t>
            </a:r>
            <a:endParaRPr lang="fr-FR" dirty="0"/>
          </a:p>
        </p:txBody>
      </p:sp>
      <p:graphicFrame>
        <p:nvGraphicFramePr>
          <p:cNvPr id="5" name="Content Placeholder 4"/>
          <p:cNvGraphicFramePr>
            <a:graphicFrameLocks noGrp="1"/>
          </p:cNvGraphicFramePr>
          <p:nvPr>
            <p:ph idx="1"/>
          </p:nvPr>
        </p:nvGraphicFramePr>
        <p:xfrm>
          <a:off x="457200" y="1358901"/>
          <a:ext cx="8289758" cy="4765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066C43E2-62FA-4316-A933-0832F6CE9C6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Order</a:t>
            </a:r>
            <a:r>
              <a:rPr lang="fr-FR" dirty="0" smtClean="0"/>
              <a:t> messages </a:t>
            </a:r>
            <a:r>
              <a:rPr lang="fr-FR" dirty="0" err="1" smtClean="0"/>
              <a:t>processing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7</a:t>
            </a:fld>
            <a:endParaRPr lang="en-US"/>
          </a:p>
        </p:txBody>
      </p:sp>
      <p:graphicFrame>
        <p:nvGraphicFramePr>
          <p:cNvPr id="5" name="Content Placeholder 4"/>
          <p:cNvGraphicFramePr>
            <a:graphicFrameLocks noGrp="1"/>
          </p:cNvGraphicFramePr>
          <p:nvPr>
            <p:ph idx="1"/>
          </p:nvPr>
        </p:nvGraphicFramePr>
        <p:xfrm>
          <a:off x="431441" y="1294504"/>
          <a:ext cx="8351949" cy="4938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Order</a:t>
            </a:r>
            <a:r>
              <a:rPr lang="fr-FR" dirty="0" smtClean="0"/>
              <a:t> messages </a:t>
            </a:r>
            <a:r>
              <a:rPr lang="fr-FR" dirty="0" err="1" smtClean="0"/>
              <a:t>processing</a:t>
            </a:r>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8</a:t>
            </a:fld>
            <a:endParaRPr lang="en-US"/>
          </a:p>
        </p:txBody>
      </p:sp>
      <p:sp>
        <p:nvSpPr>
          <p:cNvPr id="5" name="Rounded Rectangle 4"/>
          <p:cNvSpPr/>
          <p:nvPr/>
        </p:nvSpPr>
        <p:spPr>
          <a:xfrm>
            <a:off x="433137" y="1552073"/>
            <a:ext cx="1588168"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Asset</a:t>
            </a:r>
            <a:r>
              <a:rPr lang="fr-FR" sz="1600" b="1" dirty="0" smtClean="0">
                <a:solidFill>
                  <a:schemeClr val="tx2"/>
                </a:solidFill>
                <a:ea typeface="Arial" pitchFamily="-106" charset="0"/>
              </a:rPr>
              <a:t> Management</a:t>
            </a:r>
            <a:endParaRPr lang="fr-FR" sz="1600" b="1" dirty="0">
              <a:solidFill>
                <a:schemeClr val="tx2"/>
              </a:solidFill>
              <a:ea typeface="Arial" pitchFamily="-106" charset="0"/>
            </a:endParaRPr>
          </a:p>
        </p:txBody>
      </p:sp>
      <p:sp>
        <p:nvSpPr>
          <p:cNvPr id="6" name="Rounded Rectangle 5"/>
          <p:cNvSpPr/>
          <p:nvPr/>
        </p:nvSpPr>
        <p:spPr>
          <a:xfrm>
            <a:off x="429128" y="3088104"/>
            <a:ext cx="1588168"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BP </a:t>
            </a:r>
            <a:r>
              <a:rPr lang="fr-FR" sz="1600" b="1" dirty="0" err="1" smtClean="0">
                <a:solidFill>
                  <a:schemeClr val="tx2"/>
                </a:solidFill>
                <a:ea typeface="Arial" pitchFamily="-106" charset="0"/>
              </a:rPr>
              <a:t>Conf</a:t>
            </a:r>
            <a:endParaRPr lang="fr-FR" sz="1600" b="1" dirty="0">
              <a:solidFill>
                <a:schemeClr val="tx2"/>
              </a:solidFill>
              <a:ea typeface="Arial" pitchFamily="-106" charset="0"/>
            </a:endParaRPr>
          </a:p>
        </p:txBody>
      </p:sp>
      <p:sp>
        <p:nvSpPr>
          <p:cNvPr id="7" name="Rounded Rectangle 6"/>
          <p:cNvSpPr/>
          <p:nvPr/>
        </p:nvSpPr>
        <p:spPr>
          <a:xfrm>
            <a:off x="381000" y="4748462"/>
            <a:ext cx="1588168" cy="914400"/>
          </a:xfrm>
          <a:prstGeom prst="roundRec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err="1" smtClean="0">
                <a:solidFill>
                  <a:schemeClr val="tx2"/>
                </a:solidFill>
                <a:ea typeface="Arial" pitchFamily="-106" charset="0"/>
              </a:rPr>
              <a:t>Pricing</a:t>
            </a:r>
            <a:endParaRPr lang="fr-FR" sz="1600" b="1" dirty="0">
              <a:solidFill>
                <a:schemeClr val="tx2"/>
              </a:solidFill>
              <a:ea typeface="Arial" pitchFamily="-106" charset="0"/>
            </a:endParaRPr>
          </a:p>
        </p:txBody>
      </p:sp>
      <p:sp>
        <p:nvSpPr>
          <p:cNvPr id="8" name="Can 7"/>
          <p:cNvSpPr/>
          <p:nvPr/>
        </p:nvSpPr>
        <p:spPr>
          <a:xfrm>
            <a:off x="4078705" y="2261937"/>
            <a:ext cx="1888957" cy="2310062"/>
          </a:xfrm>
          <a:prstGeom prst="can">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r>
              <a:rPr lang="fr-FR" sz="1600" b="1" dirty="0" smtClean="0">
                <a:solidFill>
                  <a:schemeClr val="tx2"/>
                </a:solidFill>
                <a:ea typeface="Arial" pitchFamily="-106" charset="0"/>
              </a:rPr>
              <a:t>OPM Messages*</a:t>
            </a:r>
            <a:endParaRPr lang="fr-FR" sz="1600" b="1" dirty="0">
              <a:solidFill>
                <a:schemeClr val="tx2"/>
              </a:solidFill>
              <a:ea typeface="Arial" pitchFamily="-106" charset="0"/>
            </a:endParaRPr>
          </a:p>
        </p:txBody>
      </p:sp>
      <p:sp>
        <p:nvSpPr>
          <p:cNvPr id="9" name="Lightning Bolt 8"/>
          <p:cNvSpPr/>
          <p:nvPr/>
        </p:nvSpPr>
        <p:spPr>
          <a:xfrm>
            <a:off x="2081463" y="1732548"/>
            <a:ext cx="1780674" cy="721894"/>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0" name="Lightning Bolt 9"/>
          <p:cNvSpPr/>
          <p:nvPr/>
        </p:nvSpPr>
        <p:spPr>
          <a:xfrm rot="19794725">
            <a:off x="2065421" y="3244517"/>
            <a:ext cx="1780674" cy="721894"/>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sp>
        <p:nvSpPr>
          <p:cNvPr id="11" name="Lightning Bolt 10"/>
          <p:cNvSpPr/>
          <p:nvPr/>
        </p:nvSpPr>
        <p:spPr>
          <a:xfrm rot="19013748">
            <a:off x="2077453" y="4796591"/>
            <a:ext cx="1780674" cy="721894"/>
          </a:xfrm>
          <a:prstGeom prst="lightningBolt">
            <a:avLst/>
          </a:prstGeom>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p:spPr>
        <p:style>
          <a:lnRef idx="0">
            <a:schemeClr val="accent3"/>
          </a:lnRef>
          <a:fillRef idx="3">
            <a:schemeClr val="accent3"/>
          </a:fillRef>
          <a:effectRef idx="3">
            <a:schemeClr val="accent3"/>
          </a:effectRef>
          <a:fontRef idx="minor">
            <a:schemeClr val="lt1"/>
          </a:fontRef>
        </p:style>
        <p:txBody>
          <a:bodyPr lIns="108000" tIns="108000" rIns="108000" bIns="108000" rtlCol="0" anchor="ctr" anchorCtr="0">
            <a:prstTxWarp prst="textNoShape">
              <a:avLst/>
            </a:prstTxWarp>
          </a:bodyPr>
          <a:lstStyle/>
          <a:p>
            <a:pPr algn="ctr"/>
            <a:endParaRPr lang="fr-FR" sz="1600" b="1" dirty="0">
              <a:solidFill>
                <a:schemeClr val="tx2"/>
              </a:solidFill>
              <a:ea typeface="Arial" pitchFamily="-106" charset="0"/>
            </a:endParaRPr>
          </a:p>
        </p:txBody>
      </p:sp>
      <p:graphicFrame>
        <p:nvGraphicFramePr>
          <p:cNvPr id="21" name="Table 20"/>
          <p:cNvGraphicFramePr>
            <a:graphicFrameLocks noGrp="1"/>
          </p:cNvGraphicFramePr>
          <p:nvPr/>
        </p:nvGraphicFramePr>
        <p:xfrm>
          <a:off x="6196264" y="2247766"/>
          <a:ext cx="2731168" cy="365760"/>
        </p:xfrm>
        <a:graphic>
          <a:graphicData uri="http://schemas.openxmlformats.org/drawingml/2006/table">
            <a:tbl>
              <a:tblPr firstRow="1" bandRow="1">
                <a:tableStyleId>{5C22544A-7EE6-4342-B048-85BDC9FD1C3A}</a:tableStyleId>
              </a:tblPr>
              <a:tblGrid>
                <a:gridCol w="2731168"/>
              </a:tblGrid>
              <a:tr h="0">
                <a:tc>
                  <a:txBody>
                    <a:bodyPr/>
                    <a:lstStyle/>
                    <a:p>
                      <a:pPr algn="ctr"/>
                      <a:r>
                        <a:rPr lang="fr-FR" dirty="0" smtClean="0"/>
                        <a:t>OPM Messages</a:t>
                      </a:r>
                      <a:endParaRPr lang="fr-FR" dirty="0"/>
                    </a:p>
                  </a:txBody>
                  <a:tcPr/>
                </a:tc>
              </a:tr>
            </a:tbl>
          </a:graphicData>
        </a:graphic>
      </p:graphicFrame>
      <p:graphicFrame>
        <p:nvGraphicFramePr>
          <p:cNvPr id="22" name="Table 21"/>
          <p:cNvGraphicFramePr>
            <a:graphicFrameLocks noGrp="1"/>
          </p:cNvGraphicFramePr>
          <p:nvPr/>
        </p:nvGraphicFramePr>
        <p:xfrm>
          <a:off x="6216317" y="3510546"/>
          <a:ext cx="2731168" cy="903706"/>
        </p:xfrm>
        <a:graphic>
          <a:graphicData uri="http://schemas.openxmlformats.org/drawingml/2006/table">
            <a:tbl>
              <a:tblPr bandRow="1">
                <a:tableStyleId>{5C22544A-7EE6-4342-B048-85BDC9FD1C3A}</a:tableStyleId>
              </a:tblPr>
              <a:tblGrid>
                <a:gridCol w="1329006"/>
                <a:gridCol w="1402162"/>
              </a:tblGrid>
              <a:tr h="451853">
                <a:tc>
                  <a:txBody>
                    <a:bodyPr/>
                    <a:lstStyle/>
                    <a:p>
                      <a:r>
                        <a:rPr lang="fr-FR" dirty="0" smtClean="0"/>
                        <a:t>BP1</a:t>
                      </a:r>
                      <a:endParaRPr lang="fr-FR" dirty="0"/>
                    </a:p>
                  </a:txBody>
                  <a:tcPr/>
                </a:tc>
                <a:tc>
                  <a:txBody>
                    <a:bodyPr/>
                    <a:lstStyle/>
                    <a:p>
                      <a:r>
                        <a:rPr lang="fr-FR" dirty="0" err="1" smtClean="0"/>
                        <a:t>conf</a:t>
                      </a:r>
                      <a:endParaRPr lang="fr-FR" dirty="0"/>
                    </a:p>
                  </a:txBody>
                  <a:tcPr/>
                </a:tc>
              </a:tr>
              <a:tr h="451853">
                <a:tc>
                  <a:txBody>
                    <a:bodyPr/>
                    <a:lstStyle/>
                    <a:p>
                      <a:r>
                        <a:rPr lang="fr-FR" dirty="0" smtClean="0"/>
                        <a:t>BP2</a:t>
                      </a:r>
                      <a:endParaRPr lang="fr-FR" dirty="0"/>
                    </a:p>
                  </a:txBody>
                  <a:tcPr/>
                </a:tc>
                <a:tc>
                  <a:txBody>
                    <a:bodyPr/>
                    <a:lstStyle/>
                    <a:p>
                      <a:r>
                        <a:rPr lang="fr-FR" dirty="0" err="1" smtClean="0"/>
                        <a:t>conf</a:t>
                      </a:r>
                      <a:endParaRPr lang="fr-FR" dirty="0"/>
                    </a:p>
                  </a:txBody>
                  <a:tcPr/>
                </a:tc>
              </a:tr>
            </a:tbl>
          </a:graphicData>
        </a:graphic>
      </p:graphicFrame>
      <p:graphicFrame>
        <p:nvGraphicFramePr>
          <p:cNvPr id="23" name="Table 22"/>
          <p:cNvGraphicFramePr>
            <a:graphicFrameLocks noGrp="1"/>
          </p:cNvGraphicFramePr>
          <p:nvPr/>
        </p:nvGraphicFramePr>
        <p:xfrm>
          <a:off x="6204285" y="2604703"/>
          <a:ext cx="2731168" cy="903706"/>
        </p:xfrm>
        <a:graphic>
          <a:graphicData uri="http://schemas.openxmlformats.org/drawingml/2006/table">
            <a:tbl>
              <a:tblPr bandRow="1">
                <a:tableStyleId>{5C22544A-7EE6-4342-B048-85BDC9FD1C3A}</a:tableStyleId>
              </a:tblPr>
              <a:tblGrid>
                <a:gridCol w="1329006"/>
                <a:gridCol w="1402162"/>
              </a:tblGrid>
              <a:tr h="451853">
                <a:tc>
                  <a:txBody>
                    <a:bodyPr/>
                    <a:lstStyle/>
                    <a:p>
                      <a:r>
                        <a:rPr lang="fr-FR" dirty="0" smtClean="0"/>
                        <a:t>UPC1</a:t>
                      </a:r>
                      <a:endParaRPr lang="fr-FR" dirty="0"/>
                    </a:p>
                  </a:txBody>
                  <a:tcPr/>
                </a:tc>
                <a:tc>
                  <a:txBody>
                    <a:bodyPr/>
                    <a:lstStyle/>
                    <a:p>
                      <a:r>
                        <a:rPr lang="fr-FR" dirty="0" err="1" smtClean="0"/>
                        <a:t>metadata</a:t>
                      </a:r>
                      <a:endParaRPr lang="fr-FR" dirty="0"/>
                    </a:p>
                  </a:txBody>
                  <a:tcPr/>
                </a:tc>
              </a:tr>
              <a:tr h="451853">
                <a:tc>
                  <a:txBody>
                    <a:bodyPr/>
                    <a:lstStyle/>
                    <a:p>
                      <a:r>
                        <a:rPr lang="fr-FR" dirty="0" smtClean="0"/>
                        <a:t>UPC2</a:t>
                      </a:r>
                      <a:endParaRPr lang="fr-FR" dirty="0"/>
                    </a:p>
                  </a:txBody>
                  <a:tcPr/>
                </a:tc>
                <a:tc>
                  <a:txBody>
                    <a:bodyPr/>
                    <a:lstStyle/>
                    <a:p>
                      <a:r>
                        <a:rPr lang="fr-FR" dirty="0" smtClean="0"/>
                        <a:t>right</a:t>
                      </a:r>
                      <a:endParaRPr lang="fr-FR" dirty="0"/>
                    </a:p>
                  </a:txBody>
                  <a:tcPr/>
                </a:tc>
              </a:tr>
            </a:tbl>
          </a:graphicData>
        </a:graphic>
      </p:graphicFrame>
      <p:graphicFrame>
        <p:nvGraphicFramePr>
          <p:cNvPr id="24" name="Table 23"/>
          <p:cNvGraphicFramePr>
            <a:graphicFrameLocks noGrp="1"/>
          </p:cNvGraphicFramePr>
          <p:nvPr/>
        </p:nvGraphicFramePr>
        <p:xfrm>
          <a:off x="6220327" y="4425482"/>
          <a:ext cx="2731168" cy="451853"/>
        </p:xfrm>
        <a:graphic>
          <a:graphicData uri="http://schemas.openxmlformats.org/drawingml/2006/table">
            <a:tbl>
              <a:tblPr bandRow="1">
                <a:tableStyleId>{5C22544A-7EE6-4342-B048-85BDC9FD1C3A}</a:tableStyleId>
              </a:tblPr>
              <a:tblGrid>
                <a:gridCol w="1329006"/>
                <a:gridCol w="1402162"/>
              </a:tblGrid>
              <a:tr h="451853">
                <a:tc>
                  <a:txBody>
                    <a:bodyPr/>
                    <a:lstStyle/>
                    <a:p>
                      <a:r>
                        <a:rPr lang="fr-FR" dirty="0" smtClean="0"/>
                        <a:t>UPC3/BP2</a:t>
                      </a:r>
                      <a:endParaRPr lang="fr-FR" dirty="0"/>
                    </a:p>
                  </a:txBody>
                  <a:tcPr/>
                </a:tc>
                <a:tc>
                  <a:txBody>
                    <a:bodyPr/>
                    <a:lstStyle/>
                    <a:p>
                      <a:r>
                        <a:rPr lang="fr-FR" dirty="0" err="1" smtClean="0"/>
                        <a:t>price</a:t>
                      </a:r>
                      <a:endParaRPr lang="fr-FR" dirty="0"/>
                    </a:p>
                  </a:txBody>
                  <a:tcPr/>
                </a:tc>
              </a:tr>
            </a:tbl>
          </a:graphicData>
        </a:graphic>
      </p:graphicFrame>
      <p:sp>
        <p:nvSpPr>
          <p:cNvPr id="15" name="TextBox 14"/>
          <p:cNvSpPr txBox="1"/>
          <p:nvPr/>
        </p:nvSpPr>
        <p:spPr>
          <a:xfrm>
            <a:off x="3602906" y="6072695"/>
            <a:ext cx="4224234" cy="369332"/>
          </a:xfrm>
          <a:prstGeom prst="rect">
            <a:avLst/>
          </a:prstGeom>
          <a:noFill/>
        </p:spPr>
        <p:txBody>
          <a:bodyPr wrap="none" rtlCol="0">
            <a:spAutoFit/>
          </a:bodyPr>
          <a:lstStyle/>
          <a:p>
            <a:r>
              <a:rPr lang="fr-FR" dirty="0" smtClean="0"/>
              <a:t>* </a:t>
            </a:r>
            <a:r>
              <a:rPr lang="fr-FR" dirty="0" err="1" smtClean="0"/>
              <a:t>Order</a:t>
            </a:r>
            <a:r>
              <a:rPr lang="fr-FR" dirty="0" smtClean="0"/>
              <a:t> </a:t>
            </a:r>
            <a:r>
              <a:rPr lang="fr-FR" dirty="0" err="1" smtClean="0"/>
              <a:t>Processing</a:t>
            </a:r>
            <a:r>
              <a:rPr lang="fr-FR" dirty="0" smtClean="0"/>
              <a:t> Manager Messages</a:t>
            </a:r>
            <a:endParaRPr lang="fr-FR"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10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Order</a:t>
            </a:r>
            <a:r>
              <a:rPr lang="fr-FR" dirty="0" smtClean="0"/>
              <a:t> messages </a:t>
            </a:r>
            <a:r>
              <a:rPr lang="fr-FR" dirty="0" err="1" smtClean="0"/>
              <a:t>processing</a:t>
            </a:r>
            <a:endParaRPr lang="fr-FR" dirty="0"/>
          </a:p>
        </p:txBody>
      </p:sp>
      <p:sp>
        <p:nvSpPr>
          <p:cNvPr id="3" name="Content Placeholder 2"/>
          <p:cNvSpPr>
            <a:spLocks noGrp="1"/>
          </p:cNvSpPr>
          <p:nvPr>
            <p:ph idx="1"/>
          </p:nvPr>
        </p:nvSpPr>
        <p:spPr/>
        <p:txBody>
          <a:bodyPr/>
          <a:lstStyle/>
          <a:p>
            <a:endParaRPr lang="fr-FR" dirty="0" smtClean="0"/>
          </a:p>
          <a:p>
            <a:endParaRPr lang="fr-FR" dirty="0" smtClean="0"/>
          </a:p>
          <a:p>
            <a:pPr>
              <a:buNone/>
            </a:pPr>
            <a:endParaRPr lang="fr-FR" dirty="0" smtClean="0"/>
          </a:p>
          <a:p>
            <a:r>
              <a:rPr lang="fr-FR" dirty="0" err="1" smtClean="0"/>
              <a:t>Every</a:t>
            </a:r>
            <a:r>
              <a:rPr lang="fr-FR" dirty="0" smtClean="0"/>
              <a:t> change in the </a:t>
            </a:r>
            <a:r>
              <a:rPr lang="fr-FR" dirty="0" err="1" smtClean="0"/>
              <a:t>referential</a:t>
            </a:r>
            <a:r>
              <a:rPr lang="fr-FR" dirty="0" smtClean="0"/>
              <a:t> components, </a:t>
            </a:r>
            <a:r>
              <a:rPr lang="fr-FR" dirty="0" err="1" smtClean="0"/>
              <a:t>Asset</a:t>
            </a:r>
            <a:r>
              <a:rPr lang="fr-FR" dirty="0" smtClean="0"/>
              <a:t> Management (right or </a:t>
            </a:r>
            <a:r>
              <a:rPr lang="fr-FR" dirty="0" err="1" smtClean="0"/>
              <a:t>metadata</a:t>
            </a:r>
            <a:r>
              <a:rPr lang="fr-FR" dirty="0" smtClean="0"/>
              <a:t>), </a:t>
            </a:r>
            <a:r>
              <a:rPr lang="fr-FR" dirty="0" err="1" smtClean="0"/>
              <a:t>Pricing</a:t>
            </a:r>
            <a:r>
              <a:rPr lang="fr-FR" dirty="0" smtClean="0"/>
              <a:t>, BP configuration </a:t>
            </a:r>
            <a:r>
              <a:rPr lang="fr-FR" dirty="0" err="1" smtClean="0"/>
              <a:t>is</a:t>
            </a:r>
            <a:r>
              <a:rPr lang="fr-FR" dirty="0" smtClean="0"/>
              <a:t> </a:t>
            </a:r>
            <a:r>
              <a:rPr lang="fr-FR" dirty="0" err="1" smtClean="0"/>
              <a:t>tracked</a:t>
            </a:r>
            <a:r>
              <a:rPr lang="fr-FR" dirty="0" smtClean="0"/>
              <a:t> in the table </a:t>
            </a:r>
            <a:r>
              <a:rPr lang="fr-FR" dirty="0" err="1" smtClean="0"/>
              <a:t>dedicated</a:t>
            </a:r>
            <a:r>
              <a:rPr lang="fr-FR" dirty="0" smtClean="0"/>
              <a:t> for the </a:t>
            </a:r>
            <a:r>
              <a:rPr lang="fr-FR" dirty="0" err="1" smtClean="0"/>
              <a:t>order</a:t>
            </a:r>
            <a:r>
              <a:rPr lang="fr-FR" dirty="0" smtClean="0"/>
              <a:t> </a:t>
            </a:r>
            <a:r>
              <a:rPr lang="fr-FR" dirty="0" err="1" smtClean="0"/>
              <a:t>processing</a:t>
            </a:r>
            <a:r>
              <a:rPr lang="fr-FR" dirty="0" smtClean="0"/>
              <a:t> manager messages.</a:t>
            </a:r>
          </a:p>
          <a:p>
            <a:endParaRPr lang="fr-FR" dirty="0"/>
          </a:p>
        </p:txBody>
      </p:sp>
      <p:sp>
        <p:nvSpPr>
          <p:cNvPr id="4" name="Slide Number Placeholder 3"/>
          <p:cNvSpPr>
            <a:spLocks noGrp="1"/>
          </p:cNvSpPr>
          <p:nvPr>
            <p:ph type="sldNum" sz="quarter" idx="10"/>
          </p:nvPr>
        </p:nvSpPr>
        <p:spPr/>
        <p:txBody>
          <a:bodyPr/>
          <a:lstStyle/>
          <a:p>
            <a:fld id="{066C43E2-62FA-4316-A933-0832F6CE9C6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w DGP Template office 2003 062009_v2">
  <a:themeElements>
    <a:clrScheme name="New DGP Template office 2003 June 2009 4">
      <a:dk1>
        <a:srgbClr val="000000"/>
      </a:dk1>
      <a:lt1>
        <a:srgbClr val="FFFFFF"/>
      </a:lt1>
      <a:dk2>
        <a:srgbClr val="504A53"/>
      </a:dk2>
      <a:lt2>
        <a:srgbClr val="939598"/>
      </a:lt2>
      <a:accent1>
        <a:srgbClr val="00AEEF"/>
      </a:accent1>
      <a:accent2>
        <a:srgbClr val="ED1C24"/>
      </a:accent2>
      <a:accent3>
        <a:srgbClr val="FFFFFF"/>
      </a:accent3>
      <a:accent4>
        <a:srgbClr val="000000"/>
      </a:accent4>
      <a:accent5>
        <a:srgbClr val="AAD3F6"/>
      </a:accent5>
      <a:accent6>
        <a:srgbClr val="D71820"/>
      </a:accent6>
      <a:hlink>
        <a:srgbClr val="CDD639"/>
      </a:hlink>
      <a:folHlink>
        <a:srgbClr val="FAA700"/>
      </a:folHlink>
    </a:clrScheme>
    <a:fontScheme name="Digiplug">
      <a:majorFont>
        <a:latin typeface="Myriad Pro"/>
        <a:ea typeface="ヒラギノ角ゴ Pro W3"/>
        <a:cs typeface="ヒラギノ角ゴ Pro W3"/>
      </a:majorFont>
      <a:minorFont>
        <a:latin typeface="Myriad Pro"/>
        <a:ea typeface="ヒラギノ角ゴ Pro W3"/>
        <a:cs typeface="ヒラギノ角ゴ Pro W3"/>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chemeClr val="bg2"/>
            </a:gs>
            <a:gs pos="99000">
              <a:schemeClr val="bg2">
                <a:lumMod val="40000"/>
                <a:lumOff val="60000"/>
              </a:schemeClr>
            </a:gs>
          </a:gsLst>
        </a:gradFill>
        <a:ln>
          <a:headEnd type="none" w="med" len="med"/>
          <a:tailEnd type="triangle" w="med" len="med"/>
        </a:ln>
        <a:scene3d>
          <a:camera prst="orthographicFront">
            <a:rot lat="0" lon="0" rev="0"/>
          </a:camera>
          <a:lightRig rig="threePt" dir="t">
            <a:rot lat="0" lon="0" rev="1200000"/>
          </a:lightRig>
        </a:scene3d>
        <a:sp3d>
          <a:bevelT w="63500" h="25400"/>
          <a:bevelB/>
        </a:sp3d>
      </a:spPr>
      <a:bodyPr lIns="108000" tIns="108000" rIns="108000" bIns="108000" anchor="ctr" anchorCtr="0">
        <a:prstTxWarp prst="textNoShape">
          <a:avLst/>
        </a:prstTxWarp>
      </a:bodyPr>
      <a:lstStyle>
        <a:defPPr algn="ctr">
          <a:defRPr sz="1600" b="1" dirty="0">
            <a:solidFill>
              <a:schemeClr val="tx2"/>
            </a:solidFill>
            <a:ea typeface="Arial" pitchFamily="-106" charset="0"/>
          </a:defRPr>
        </a:defPPr>
      </a:lstStyle>
      <a:style>
        <a:lnRef idx="0">
          <a:schemeClr val="accent3"/>
        </a:lnRef>
        <a:fillRef idx="3">
          <a:schemeClr val="accent3"/>
        </a:fillRef>
        <a:effectRef idx="3">
          <a:schemeClr val="accent3"/>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w DGP Template office 2003 June 2009 1">
        <a:dk1>
          <a:srgbClr val="000000"/>
        </a:dk1>
        <a:lt1>
          <a:srgbClr val="FFFFFF"/>
        </a:lt1>
        <a:dk2>
          <a:srgbClr val="504A53"/>
        </a:dk2>
        <a:lt2>
          <a:srgbClr val="939598"/>
        </a:lt2>
        <a:accent1>
          <a:srgbClr val="00AEEF"/>
        </a:accent1>
        <a:accent2>
          <a:srgbClr val="ED1C24"/>
        </a:accent2>
        <a:accent3>
          <a:srgbClr val="FFFFFF"/>
        </a:accent3>
        <a:accent4>
          <a:srgbClr val="000000"/>
        </a:accent4>
        <a:accent5>
          <a:srgbClr val="AAD3F6"/>
        </a:accent5>
        <a:accent6>
          <a:srgbClr val="D71820"/>
        </a:accent6>
        <a:hlink>
          <a:srgbClr val="286EE1"/>
        </a:hlink>
        <a:folHlink>
          <a:srgbClr val="EBFAFA"/>
        </a:folHlink>
      </a:clrScheme>
      <a:clrMap bg1="lt1" tx1="dk1" bg2="lt2" tx2="dk2" accent1="accent1" accent2="accent2" accent3="accent3" accent4="accent4" accent5="accent5" accent6="accent6" hlink="hlink" folHlink="folHlink"/>
    </a:extraClrScheme>
    <a:extraClrScheme>
      <a:clrScheme name="New DGP Template office 2003 June 2009 2">
        <a:dk1>
          <a:srgbClr val="000000"/>
        </a:dk1>
        <a:lt1>
          <a:srgbClr val="FFFFFF"/>
        </a:lt1>
        <a:dk2>
          <a:srgbClr val="504A53"/>
        </a:dk2>
        <a:lt2>
          <a:srgbClr val="939598"/>
        </a:lt2>
        <a:accent1>
          <a:srgbClr val="00AEEF"/>
        </a:accent1>
        <a:accent2>
          <a:srgbClr val="FAA700"/>
        </a:accent2>
        <a:accent3>
          <a:srgbClr val="FFFFFF"/>
        </a:accent3>
        <a:accent4>
          <a:srgbClr val="000000"/>
        </a:accent4>
        <a:accent5>
          <a:srgbClr val="AAD3F6"/>
        </a:accent5>
        <a:accent6>
          <a:srgbClr val="E39700"/>
        </a:accent6>
        <a:hlink>
          <a:srgbClr val="286EE1"/>
        </a:hlink>
        <a:folHlink>
          <a:srgbClr val="EBFAFA"/>
        </a:folHlink>
      </a:clrScheme>
      <a:clrMap bg1="lt1" tx1="dk1" bg2="lt2" tx2="dk2" accent1="accent1" accent2="accent2" accent3="accent3" accent4="accent4" accent5="accent5" accent6="accent6" hlink="hlink" folHlink="folHlink"/>
    </a:extraClrScheme>
    <a:extraClrScheme>
      <a:clrScheme name="New DGP Template office 2003 June 2009 3">
        <a:dk1>
          <a:srgbClr val="000000"/>
        </a:dk1>
        <a:lt1>
          <a:srgbClr val="FFFFFF"/>
        </a:lt1>
        <a:dk2>
          <a:srgbClr val="504A53"/>
        </a:dk2>
        <a:lt2>
          <a:srgbClr val="939598"/>
        </a:lt2>
        <a:accent1>
          <a:srgbClr val="00AEEF"/>
        </a:accent1>
        <a:accent2>
          <a:srgbClr val="FAA700"/>
        </a:accent2>
        <a:accent3>
          <a:srgbClr val="FFFFFF"/>
        </a:accent3>
        <a:accent4>
          <a:srgbClr val="000000"/>
        </a:accent4>
        <a:accent5>
          <a:srgbClr val="AAD3F6"/>
        </a:accent5>
        <a:accent6>
          <a:srgbClr val="E39700"/>
        </a:accent6>
        <a:hlink>
          <a:srgbClr val="CDD639"/>
        </a:hlink>
        <a:folHlink>
          <a:srgbClr val="FAA700"/>
        </a:folHlink>
      </a:clrScheme>
      <a:clrMap bg1="lt1" tx1="dk1" bg2="lt2" tx2="dk2" accent1="accent1" accent2="accent2" accent3="accent3" accent4="accent4" accent5="accent5" accent6="accent6" hlink="hlink" folHlink="folHlink"/>
    </a:extraClrScheme>
    <a:extraClrScheme>
      <a:clrScheme name="New DGP Template office 2003 June 2009 4">
        <a:dk1>
          <a:srgbClr val="000000"/>
        </a:dk1>
        <a:lt1>
          <a:srgbClr val="FFFFFF"/>
        </a:lt1>
        <a:dk2>
          <a:srgbClr val="504A53"/>
        </a:dk2>
        <a:lt2>
          <a:srgbClr val="939598"/>
        </a:lt2>
        <a:accent1>
          <a:srgbClr val="00AEEF"/>
        </a:accent1>
        <a:accent2>
          <a:srgbClr val="ED1C24"/>
        </a:accent2>
        <a:accent3>
          <a:srgbClr val="FFFFFF"/>
        </a:accent3>
        <a:accent4>
          <a:srgbClr val="000000"/>
        </a:accent4>
        <a:accent5>
          <a:srgbClr val="AAD3F6"/>
        </a:accent5>
        <a:accent6>
          <a:srgbClr val="D71820"/>
        </a:accent6>
        <a:hlink>
          <a:srgbClr val="CDD639"/>
        </a:hlink>
        <a:folHlink>
          <a:srgbClr val="FAA700"/>
        </a:folHlink>
      </a:clrScheme>
      <a:clrMap bg1="lt1" tx1="dk1" bg2="lt2" tx2="dk2" accent1="accent1" accent2="accent2" accent3="accent3" accent4="accent4" accent5="accent5" accent6="accent6" hlink="hlink" folHlink="folHlink"/>
    </a:extraClrScheme>
    <a:extraClrScheme>
      <a:clrScheme name="New DGP Template office 2003 June 2009 5">
        <a:dk1>
          <a:srgbClr val="000000"/>
        </a:dk1>
        <a:lt1>
          <a:srgbClr val="FFFFFF"/>
        </a:lt1>
        <a:dk2>
          <a:srgbClr val="504A53"/>
        </a:dk2>
        <a:lt2>
          <a:srgbClr val="939598"/>
        </a:lt2>
        <a:accent1>
          <a:srgbClr val="00AEEF"/>
        </a:accent1>
        <a:accent2>
          <a:srgbClr val="ED1C24"/>
        </a:accent2>
        <a:accent3>
          <a:srgbClr val="FFFFFF"/>
        </a:accent3>
        <a:accent4>
          <a:srgbClr val="000000"/>
        </a:accent4>
        <a:accent5>
          <a:srgbClr val="AAD3F6"/>
        </a:accent5>
        <a:accent6>
          <a:srgbClr val="D71820"/>
        </a:accent6>
        <a:hlink>
          <a:srgbClr val="CDD639"/>
        </a:hlink>
        <a:folHlink>
          <a:srgbClr val="EBFAF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3_Titre seul 4">
    <a:dk1>
      <a:srgbClr val="000000"/>
    </a:dk1>
    <a:lt1>
      <a:srgbClr val="FFFFFF"/>
    </a:lt1>
    <a:dk2>
      <a:srgbClr val="504A53"/>
    </a:dk2>
    <a:lt2>
      <a:srgbClr val="939598"/>
    </a:lt2>
    <a:accent1>
      <a:srgbClr val="00AEEF"/>
    </a:accent1>
    <a:accent2>
      <a:srgbClr val="ED1C24"/>
    </a:accent2>
    <a:accent3>
      <a:srgbClr val="FFFFFF"/>
    </a:accent3>
    <a:accent4>
      <a:srgbClr val="000000"/>
    </a:accent4>
    <a:accent5>
      <a:srgbClr val="AAD3F6"/>
    </a:accent5>
    <a:accent6>
      <a:srgbClr val="D71820"/>
    </a:accent6>
    <a:hlink>
      <a:srgbClr val="CDD639"/>
    </a:hlink>
    <a:folHlink>
      <a:srgbClr val="FAA700"/>
    </a:folHlink>
  </a:clrScheme>
</a:themeOverride>
</file>

<file path=ppt/theme/themeOverride2.xml><?xml version="1.0" encoding="utf-8"?>
<a:themeOverride xmlns:a="http://schemas.openxmlformats.org/drawingml/2006/main">
  <a:clrScheme name="Digiplug">
    <a:dk1>
      <a:srgbClr val="000000"/>
    </a:dk1>
    <a:lt1>
      <a:sysClr val="window" lastClr="FFFFFF"/>
    </a:lt1>
    <a:dk2>
      <a:srgbClr val="504A53"/>
    </a:dk2>
    <a:lt2>
      <a:srgbClr val="939598"/>
    </a:lt2>
    <a:accent1>
      <a:srgbClr val="00AEEF"/>
    </a:accent1>
    <a:accent2>
      <a:srgbClr val="ED1C24"/>
    </a:accent2>
    <a:accent3>
      <a:srgbClr val="CDD639"/>
    </a:accent3>
    <a:accent4>
      <a:srgbClr val="FAA700"/>
    </a:accent4>
    <a:accent5>
      <a:srgbClr val="2C70E2"/>
    </a:accent5>
    <a:accent6>
      <a:srgbClr val="BD50BE"/>
    </a:accent6>
    <a:hlink>
      <a:srgbClr val="286EE1"/>
    </a:hlink>
    <a:folHlink>
      <a:srgbClr val="EBFAFA"/>
    </a:folHlink>
  </a:clrScheme>
</a:themeOverride>
</file>

<file path=docProps/app.xml><?xml version="1.0" encoding="utf-8"?>
<Properties xmlns="http://schemas.openxmlformats.org/officeDocument/2006/extended-properties" xmlns:vt="http://schemas.openxmlformats.org/officeDocument/2006/docPropsVTypes">
  <Template>New DGP Template office 2003 062009_v2</Template>
  <TotalTime>1706</TotalTime>
  <Words>2096</Words>
  <Application>Microsoft Office PowerPoint</Application>
  <PresentationFormat>On-screen Show (4:3)</PresentationFormat>
  <Paragraphs>601</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New DGP Template office 2003 062009_v2</vt:lpstr>
      <vt:lpstr> Head First in Distribution</vt:lpstr>
      <vt:lpstr>The world view by Chinese people</vt:lpstr>
      <vt:lpstr>The world view by chinese people</vt:lpstr>
      <vt:lpstr>DSC view from Distribution</vt:lpstr>
      <vt:lpstr>DSC view from Distribution</vt:lpstr>
      <vt:lpstr>Distribution workflow</vt:lpstr>
      <vt:lpstr>Order messages processing</vt:lpstr>
      <vt:lpstr>Order messages processing</vt:lpstr>
      <vt:lpstr>Order messages processing</vt:lpstr>
      <vt:lpstr>Order messages processing</vt:lpstr>
      <vt:lpstr>Order messages processing</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Batch specification</vt:lpstr>
      <vt:lpstr>Slide 26</vt:lpstr>
      <vt:lpstr>Slide 27</vt:lpstr>
      <vt:lpstr>Provisioning</vt:lpstr>
      <vt:lpstr>Packaging</vt:lpstr>
      <vt:lpstr>Packageable batches</vt:lpstr>
      <vt:lpstr>Packaging triggering</vt:lpstr>
      <vt:lpstr>Slide 32</vt:lpstr>
      <vt:lpstr>Packaging</vt:lpstr>
      <vt:lpstr>Packaging checks</vt:lpstr>
      <vt:lpstr>Slide 35</vt:lpstr>
      <vt:lpstr>Result of Packaging</vt:lpstr>
      <vt:lpstr>Delivery item</vt:lpstr>
      <vt:lpstr>Delivery</vt:lpstr>
      <vt:lpstr>Delivery triggering</vt:lpstr>
      <vt:lpstr>Slide 40</vt:lpstr>
      <vt:lpstr>Delivery</vt:lpstr>
      <vt:lpstr>Notification</vt:lpstr>
      <vt:lpstr>Notification triggering</vt:lpstr>
      <vt:lpstr>Slide 44</vt:lpstr>
      <vt:lpstr>Notification</vt:lpstr>
      <vt:lpstr>Quiz ?</vt:lpstr>
      <vt:lpstr>Thanks for your attention</vt:lpstr>
    </vt:vector>
  </TitlesOfParts>
  <Company>DIGIPLUG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DIGIPLUG</dc:creator>
  <cp:lastModifiedBy>DIGIPLUG</cp:lastModifiedBy>
  <cp:revision>191</cp:revision>
  <cp:lastPrinted>2009-02-04T16:54:59Z</cp:lastPrinted>
  <dcterms:created xsi:type="dcterms:W3CDTF">2010-09-28T21:12:35Z</dcterms:created>
  <dcterms:modified xsi:type="dcterms:W3CDTF">2010-10-07T09:49:31Z</dcterms:modified>
</cp:coreProperties>
</file>