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4322242-384B-4B43-B881-DBB4D5EBE01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D28C25-1A79-4528-846D-98F186906DB7}">
      <dgm:prSet/>
      <dgm:spPr/>
      <dgm:t>
        <a:bodyPr/>
        <a:lstStyle/>
        <a:p>
          <a:r>
            <a:rPr lang="en-US" b="1"/>
            <a:t>Objective and Problem Statement</a:t>
          </a:r>
          <a:endParaRPr lang="en-US"/>
        </a:p>
      </dgm:t>
    </dgm:pt>
    <dgm:pt modelId="{27CD1DF9-7836-4490-A51A-57689A1E4DB4}" type="parTrans" cxnId="{FE12FB9E-9F24-4AA3-89BE-45BEA0C04F3F}">
      <dgm:prSet/>
      <dgm:spPr/>
      <dgm:t>
        <a:bodyPr/>
        <a:lstStyle/>
        <a:p>
          <a:endParaRPr lang="en-US"/>
        </a:p>
      </dgm:t>
    </dgm:pt>
    <dgm:pt modelId="{0141CB8B-FC4E-41CB-9459-9469781A4BC6}" type="sibTrans" cxnId="{FE12FB9E-9F24-4AA3-89BE-45BEA0C04F3F}">
      <dgm:prSet/>
      <dgm:spPr/>
      <dgm:t>
        <a:bodyPr/>
        <a:lstStyle/>
        <a:p>
          <a:endParaRPr lang="en-US"/>
        </a:p>
      </dgm:t>
    </dgm:pt>
    <dgm:pt modelId="{820B292F-0391-416D-B58A-3DFFA0767360}">
      <dgm:prSet/>
      <dgm:spPr/>
      <dgm:t>
        <a:bodyPr/>
        <a:lstStyle/>
        <a:p>
          <a:r>
            <a:rPr lang="en-US" b="1"/>
            <a:t>Resolution</a:t>
          </a:r>
          <a:endParaRPr lang="en-US"/>
        </a:p>
      </dgm:t>
    </dgm:pt>
    <dgm:pt modelId="{A38BA0C8-3263-4F3A-B51E-F827EC80F6EC}" type="parTrans" cxnId="{5E3B40B7-1E17-4183-BB42-5F0390D2C028}">
      <dgm:prSet/>
      <dgm:spPr/>
      <dgm:t>
        <a:bodyPr/>
        <a:lstStyle/>
        <a:p>
          <a:endParaRPr lang="en-US"/>
        </a:p>
      </dgm:t>
    </dgm:pt>
    <dgm:pt modelId="{7DE93DA8-048D-4B2A-8B77-37D2C482F9A6}" type="sibTrans" cxnId="{5E3B40B7-1E17-4183-BB42-5F0390D2C028}">
      <dgm:prSet/>
      <dgm:spPr/>
      <dgm:t>
        <a:bodyPr/>
        <a:lstStyle/>
        <a:p>
          <a:endParaRPr lang="en-US"/>
        </a:p>
      </dgm:t>
    </dgm:pt>
    <dgm:pt modelId="{3A464759-FDB4-4BAE-AB8C-D92C631B23BE}">
      <dgm:prSet/>
      <dgm:spPr/>
      <dgm:t>
        <a:bodyPr/>
        <a:lstStyle/>
        <a:p>
          <a:r>
            <a:rPr lang="en-US" b="1"/>
            <a:t>Automation</a:t>
          </a:r>
          <a:endParaRPr lang="en-US"/>
        </a:p>
      </dgm:t>
    </dgm:pt>
    <dgm:pt modelId="{71EB82EB-2062-4C87-AFDB-0452F63D7C52}" type="parTrans" cxnId="{15979E85-4C5C-4ED6-B515-56E0C7EE813A}">
      <dgm:prSet/>
      <dgm:spPr/>
      <dgm:t>
        <a:bodyPr/>
        <a:lstStyle/>
        <a:p>
          <a:endParaRPr lang="en-US"/>
        </a:p>
      </dgm:t>
    </dgm:pt>
    <dgm:pt modelId="{AE72E6D6-3057-406C-B768-56BDD4D4FE8F}" type="sibTrans" cxnId="{15979E85-4C5C-4ED6-B515-56E0C7EE813A}">
      <dgm:prSet/>
      <dgm:spPr/>
      <dgm:t>
        <a:bodyPr/>
        <a:lstStyle/>
        <a:p>
          <a:endParaRPr lang="en-US"/>
        </a:p>
      </dgm:t>
    </dgm:pt>
    <dgm:pt modelId="{62BC5960-AE94-4679-8AB8-B4ECD7CF6D0D}">
      <dgm:prSet/>
      <dgm:spPr/>
      <dgm:t>
        <a:bodyPr/>
        <a:lstStyle/>
        <a:p>
          <a:r>
            <a:rPr lang="en-US" b="1"/>
            <a:t>Input/ Output</a:t>
          </a:r>
          <a:endParaRPr lang="en-US"/>
        </a:p>
      </dgm:t>
    </dgm:pt>
    <dgm:pt modelId="{3B18CC57-E202-4B63-80B5-541BA19EF4F2}" type="parTrans" cxnId="{09E7BB3A-0337-425C-B159-1E66AE58F921}">
      <dgm:prSet/>
      <dgm:spPr/>
      <dgm:t>
        <a:bodyPr/>
        <a:lstStyle/>
        <a:p>
          <a:endParaRPr lang="en-US"/>
        </a:p>
      </dgm:t>
    </dgm:pt>
    <dgm:pt modelId="{D2925374-4CAC-43A1-9192-76A4281D2BE8}" type="sibTrans" cxnId="{09E7BB3A-0337-425C-B159-1E66AE58F921}">
      <dgm:prSet/>
      <dgm:spPr/>
      <dgm:t>
        <a:bodyPr/>
        <a:lstStyle/>
        <a:p>
          <a:endParaRPr lang="en-US"/>
        </a:p>
      </dgm:t>
    </dgm:pt>
    <dgm:pt modelId="{A18E806B-F859-4731-AAA3-F0C8CAC3B410}">
      <dgm:prSet/>
      <dgm:spPr/>
      <dgm:t>
        <a:bodyPr/>
        <a:lstStyle/>
        <a:p>
          <a:r>
            <a:rPr lang="en-US" b="1"/>
            <a:t>Benefits</a:t>
          </a:r>
          <a:endParaRPr lang="en-US"/>
        </a:p>
      </dgm:t>
    </dgm:pt>
    <dgm:pt modelId="{625EEED9-E089-4DD7-BF60-74F8A3B87FCA}" type="parTrans" cxnId="{F62183BC-C95A-484B-A98A-6CF3BAE78B57}">
      <dgm:prSet/>
      <dgm:spPr/>
      <dgm:t>
        <a:bodyPr/>
        <a:lstStyle/>
        <a:p>
          <a:endParaRPr lang="en-US"/>
        </a:p>
      </dgm:t>
    </dgm:pt>
    <dgm:pt modelId="{E3C3007E-F93B-442E-BDD7-1D7E23CE9290}" type="sibTrans" cxnId="{F62183BC-C95A-484B-A98A-6CF3BAE78B57}">
      <dgm:prSet/>
      <dgm:spPr/>
      <dgm:t>
        <a:bodyPr/>
        <a:lstStyle/>
        <a:p>
          <a:endParaRPr lang="en-US"/>
        </a:p>
      </dgm:t>
    </dgm:pt>
    <dgm:pt modelId="{3970D4EF-D344-458A-BE68-B1FC5E9A3238}">
      <dgm:prSet/>
      <dgm:spPr/>
      <dgm:t>
        <a:bodyPr/>
        <a:lstStyle/>
        <a:p>
          <a:r>
            <a:rPr lang="en-US" b="1"/>
            <a:t>Limitations</a:t>
          </a:r>
          <a:endParaRPr lang="en-US"/>
        </a:p>
      </dgm:t>
    </dgm:pt>
    <dgm:pt modelId="{482C270C-6D85-4579-BAD1-0785A3340F01}" type="parTrans" cxnId="{18B05E7D-D59D-4753-AFB9-80E04493AE26}">
      <dgm:prSet/>
      <dgm:spPr/>
      <dgm:t>
        <a:bodyPr/>
        <a:lstStyle/>
        <a:p>
          <a:endParaRPr lang="en-US"/>
        </a:p>
      </dgm:t>
    </dgm:pt>
    <dgm:pt modelId="{5683F24C-DDB8-4EB2-BF48-075990377E9A}" type="sibTrans" cxnId="{18B05E7D-D59D-4753-AFB9-80E04493AE26}">
      <dgm:prSet/>
      <dgm:spPr/>
      <dgm:t>
        <a:bodyPr/>
        <a:lstStyle/>
        <a:p>
          <a:endParaRPr lang="en-US"/>
        </a:p>
      </dgm:t>
    </dgm:pt>
    <dgm:pt modelId="{A08E1E1C-6D4B-426A-914A-4D666336D683}" type="pres">
      <dgm:prSet presAssocID="{D4322242-384B-4B43-B881-DBB4D5EBE01A}" presName="root" presStyleCnt="0">
        <dgm:presLayoutVars>
          <dgm:dir/>
          <dgm:resizeHandles val="exact"/>
        </dgm:presLayoutVars>
      </dgm:prSet>
      <dgm:spPr/>
    </dgm:pt>
    <dgm:pt modelId="{194AA1BD-5E99-470C-A788-32EC2A43D507}" type="pres">
      <dgm:prSet presAssocID="{08D28C25-1A79-4528-846D-98F186906DB7}" presName="compNode" presStyleCnt="0"/>
      <dgm:spPr/>
    </dgm:pt>
    <dgm:pt modelId="{F9973866-54FF-46B1-BC97-BFC587B7C942}" type="pres">
      <dgm:prSet presAssocID="{08D28C25-1A79-4528-846D-98F186906DB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A65021B4-ACBA-4262-93C6-F4458D688A1F}" type="pres">
      <dgm:prSet presAssocID="{08D28C25-1A79-4528-846D-98F186906DB7}" presName="spaceRect" presStyleCnt="0"/>
      <dgm:spPr/>
    </dgm:pt>
    <dgm:pt modelId="{A22FD330-4F41-43DC-B1D6-5EEB5FECE279}" type="pres">
      <dgm:prSet presAssocID="{08D28C25-1A79-4528-846D-98F186906DB7}" presName="textRect" presStyleLbl="revTx" presStyleIdx="0" presStyleCnt="6">
        <dgm:presLayoutVars>
          <dgm:chMax val="1"/>
          <dgm:chPref val="1"/>
        </dgm:presLayoutVars>
      </dgm:prSet>
      <dgm:spPr/>
    </dgm:pt>
    <dgm:pt modelId="{9A6A24F8-E9BB-4590-AA6F-8F6D26636F6E}" type="pres">
      <dgm:prSet presAssocID="{0141CB8B-FC4E-41CB-9459-9469781A4BC6}" presName="sibTrans" presStyleCnt="0"/>
      <dgm:spPr/>
    </dgm:pt>
    <dgm:pt modelId="{2882A7CA-CDAA-4756-BA54-1A617A3D1C51}" type="pres">
      <dgm:prSet presAssocID="{820B292F-0391-416D-B58A-3DFFA0767360}" presName="compNode" presStyleCnt="0"/>
      <dgm:spPr/>
    </dgm:pt>
    <dgm:pt modelId="{63B2E50E-BE34-4EA7-A8A0-C7B42110E05C}" type="pres">
      <dgm:prSet presAssocID="{820B292F-0391-416D-B58A-3DFFA076736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11370A94-3C2A-42DF-B2FA-0645CE7973CB}" type="pres">
      <dgm:prSet presAssocID="{820B292F-0391-416D-B58A-3DFFA0767360}" presName="spaceRect" presStyleCnt="0"/>
      <dgm:spPr/>
    </dgm:pt>
    <dgm:pt modelId="{F52752D4-0F4E-48A5-A646-7E676FCB457C}" type="pres">
      <dgm:prSet presAssocID="{820B292F-0391-416D-B58A-3DFFA0767360}" presName="textRect" presStyleLbl="revTx" presStyleIdx="1" presStyleCnt="6">
        <dgm:presLayoutVars>
          <dgm:chMax val="1"/>
          <dgm:chPref val="1"/>
        </dgm:presLayoutVars>
      </dgm:prSet>
      <dgm:spPr/>
    </dgm:pt>
    <dgm:pt modelId="{7CBECA6A-6CC1-40BD-8BDF-49D9A49CE27E}" type="pres">
      <dgm:prSet presAssocID="{7DE93DA8-048D-4B2A-8B77-37D2C482F9A6}" presName="sibTrans" presStyleCnt="0"/>
      <dgm:spPr/>
    </dgm:pt>
    <dgm:pt modelId="{0B62FBD6-401A-4BE6-8C58-2922AF808275}" type="pres">
      <dgm:prSet presAssocID="{3A464759-FDB4-4BAE-AB8C-D92C631B23BE}" presName="compNode" presStyleCnt="0"/>
      <dgm:spPr/>
    </dgm:pt>
    <dgm:pt modelId="{6261FA78-AC22-4F93-9353-CC6CC2FFA30C}" type="pres">
      <dgm:prSet presAssocID="{3A464759-FDB4-4BAE-AB8C-D92C631B23B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F0B3A5E-6073-419B-A758-573F387BC24C}" type="pres">
      <dgm:prSet presAssocID="{3A464759-FDB4-4BAE-AB8C-D92C631B23BE}" presName="spaceRect" presStyleCnt="0"/>
      <dgm:spPr/>
    </dgm:pt>
    <dgm:pt modelId="{0EBC13E4-C738-4686-967A-823CB9B7D6E0}" type="pres">
      <dgm:prSet presAssocID="{3A464759-FDB4-4BAE-AB8C-D92C631B23BE}" presName="textRect" presStyleLbl="revTx" presStyleIdx="2" presStyleCnt="6">
        <dgm:presLayoutVars>
          <dgm:chMax val="1"/>
          <dgm:chPref val="1"/>
        </dgm:presLayoutVars>
      </dgm:prSet>
      <dgm:spPr/>
    </dgm:pt>
    <dgm:pt modelId="{2BC6F959-4209-4924-AF3C-D96BF4B2474D}" type="pres">
      <dgm:prSet presAssocID="{AE72E6D6-3057-406C-B768-56BDD4D4FE8F}" presName="sibTrans" presStyleCnt="0"/>
      <dgm:spPr/>
    </dgm:pt>
    <dgm:pt modelId="{99BB1492-410B-41D7-BD9B-EDF71FAE66AA}" type="pres">
      <dgm:prSet presAssocID="{62BC5960-AE94-4679-8AB8-B4ECD7CF6D0D}" presName="compNode" presStyleCnt="0"/>
      <dgm:spPr/>
    </dgm:pt>
    <dgm:pt modelId="{7E0D0A85-A812-47EC-8410-004FC5FD0657}" type="pres">
      <dgm:prSet presAssocID="{62BC5960-AE94-4679-8AB8-B4ECD7CF6D0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rve"/>
        </a:ext>
      </dgm:extLst>
    </dgm:pt>
    <dgm:pt modelId="{A3727758-BAF3-428F-B2BA-051754693A73}" type="pres">
      <dgm:prSet presAssocID="{62BC5960-AE94-4679-8AB8-B4ECD7CF6D0D}" presName="spaceRect" presStyleCnt="0"/>
      <dgm:spPr/>
    </dgm:pt>
    <dgm:pt modelId="{4CF9F7B8-A418-4933-AE49-5740A195537E}" type="pres">
      <dgm:prSet presAssocID="{62BC5960-AE94-4679-8AB8-B4ECD7CF6D0D}" presName="textRect" presStyleLbl="revTx" presStyleIdx="3" presStyleCnt="6">
        <dgm:presLayoutVars>
          <dgm:chMax val="1"/>
          <dgm:chPref val="1"/>
        </dgm:presLayoutVars>
      </dgm:prSet>
      <dgm:spPr/>
    </dgm:pt>
    <dgm:pt modelId="{1EF3EB71-EF94-4CC3-A576-624AFB05AFF7}" type="pres">
      <dgm:prSet presAssocID="{D2925374-4CAC-43A1-9192-76A4281D2BE8}" presName="sibTrans" presStyleCnt="0"/>
      <dgm:spPr/>
    </dgm:pt>
    <dgm:pt modelId="{27CAEFAF-F021-4868-A23F-E833B67A6C76}" type="pres">
      <dgm:prSet presAssocID="{A18E806B-F859-4731-AAA3-F0C8CAC3B410}" presName="compNode" presStyleCnt="0"/>
      <dgm:spPr/>
    </dgm:pt>
    <dgm:pt modelId="{DD1065DD-DDEE-45AB-8E92-5BD066B3AEBE}" type="pres">
      <dgm:prSet presAssocID="{A18E806B-F859-4731-AAA3-F0C8CAC3B41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91441A38-8F2C-441E-8D95-D4B030D8AC9D}" type="pres">
      <dgm:prSet presAssocID="{A18E806B-F859-4731-AAA3-F0C8CAC3B410}" presName="spaceRect" presStyleCnt="0"/>
      <dgm:spPr/>
    </dgm:pt>
    <dgm:pt modelId="{ADE68381-90FF-4EF8-9CF0-20ECAE692D18}" type="pres">
      <dgm:prSet presAssocID="{A18E806B-F859-4731-AAA3-F0C8CAC3B410}" presName="textRect" presStyleLbl="revTx" presStyleIdx="4" presStyleCnt="6">
        <dgm:presLayoutVars>
          <dgm:chMax val="1"/>
          <dgm:chPref val="1"/>
        </dgm:presLayoutVars>
      </dgm:prSet>
      <dgm:spPr/>
    </dgm:pt>
    <dgm:pt modelId="{323E21C2-A4A4-4802-9754-97063FB0C499}" type="pres">
      <dgm:prSet presAssocID="{E3C3007E-F93B-442E-BDD7-1D7E23CE9290}" presName="sibTrans" presStyleCnt="0"/>
      <dgm:spPr/>
    </dgm:pt>
    <dgm:pt modelId="{4F3C058A-6D4B-40A8-AD9E-7B968D51DB2A}" type="pres">
      <dgm:prSet presAssocID="{3970D4EF-D344-458A-BE68-B1FC5E9A3238}" presName="compNode" presStyleCnt="0"/>
      <dgm:spPr/>
    </dgm:pt>
    <dgm:pt modelId="{A90CD9B9-796B-4EC5-9300-C705E8101E5B}" type="pres">
      <dgm:prSet presAssocID="{3970D4EF-D344-458A-BE68-B1FC5E9A323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5453B68A-3646-4242-8957-912C2750E5A2}" type="pres">
      <dgm:prSet presAssocID="{3970D4EF-D344-458A-BE68-B1FC5E9A3238}" presName="spaceRect" presStyleCnt="0"/>
      <dgm:spPr/>
    </dgm:pt>
    <dgm:pt modelId="{FEBA03B7-092F-41E0-ADC7-5C2D7F958AE0}" type="pres">
      <dgm:prSet presAssocID="{3970D4EF-D344-458A-BE68-B1FC5E9A3238}" presName="textRect" presStyleLbl="revTx" presStyleIdx="5" presStyleCnt="6">
        <dgm:presLayoutVars>
          <dgm:chMax val="1"/>
          <dgm:chPref val="1"/>
        </dgm:presLayoutVars>
      </dgm:prSet>
      <dgm:spPr/>
    </dgm:pt>
  </dgm:ptLst>
  <dgm:cxnLst>
    <dgm:cxn modelId="{09E7BB3A-0337-425C-B159-1E66AE58F921}" srcId="{D4322242-384B-4B43-B881-DBB4D5EBE01A}" destId="{62BC5960-AE94-4679-8AB8-B4ECD7CF6D0D}" srcOrd="3" destOrd="0" parTransId="{3B18CC57-E202-4B63-80B5-541BA19EF4F2}" sibTransId="{D2925374-4CAC-43A1-9192-76A4281D2BE8}"/>
    <dgm:cxn modelId="{8CE7073F-5674-4A3E-A328-F6DB0B36FF17}" type="presOf" srcId="{3970D4EF-D344-458A-BE68-B1FC5E9A3238}" destId="{FEBA03B7-092F-41E0-ADC7-5C2D7F958AE0}" srcOrd="0" destOrd="0" presId="urn:microsoft.com/office/officeart/2018/2/layout/IconLabelList"/>
    <dgm:cxn modelId="{D269BA4C-51D1-4D39-A3F5-FA8D8DE429E5}" type="presOf" srcId="{D4322242-384B-4B43-B881-DBB4D5EBE01A}" destId="{A08E1E1C-6D4B-426A-914A-4D666336D683}" srcOrd="0" destOrd="0" presId="urn:microsoft.com/office/officeart/2018/2/layout/IconLabelList"/>
    <dgm:cxn modelId="{972B5156-4764-4977-BD09-03D625074DF0}" type="presOf" srcId="{3A464759-FDB4-4BAE-AB8C-D92C631B23BE}" destId="{0EBC13E4-C738-4686-967A-823CB9B7D6E0}" srcOrd="0" destOrd="0" presId="urn:microsoft.com/office/officeart/2018/2/layout/IconLabelList"/>
    <dgm:cxn modelId="{6A1B6061-F32B-48EE-8746-1AF37CEA68A1}" type="presOf" srcId="{A18E806B-F859-4731-AAA3-F0C8CAC3B410}" destId="{ADE68381-90FF-4EF8-9CF0-20ECAE692D18}" srcOrd="0" destOrd="0" presId="urn:microsoft.com/office/officeart/2018/2/layout/IconLabelList"/>
    <dgm:cxn modelId="{862EB46E-C8FC-4449-A680-8FFBC1D30099}" type="presOf" srcId="{08D28C25-1A79-4528-846D-98F186906DB7}" destId="{A22FD330-4F41-43DC-B1D6-5EEB5FECE279}" srcOrd="0" destOrd="0" presId="urn:microsoft.com/office/officeart/2018/2/layout/IconLabelList"/>
    <dgm:cxn modelId="{18B05E7D-D59D-4753-AFB9-80E04493AE26}" srcId="{D4322242-384B-4B43-B881-DBB4D5EBE01A}" destId="{3970D4EF-D344-458A-BE68-B1FC5E9A3238}" srcOrd="5" destOrd="0" parTransId="{482C270C-6D85-4579-BAD1-0785A3340F01}" sibTransId="{5683F24C-DDB8-4EB2-BF48-075990377E9A}"/>
    <dgm:cxn modelId="{15979E85-4C5C-4ED6-B515-56E0C7EE813A}" srcId="{D4322242-384B-4B43-B881-DBB4D5EBE01A}" destId="{3A464759-FDB4-4BAE-AB8C-D92C631B23BE}" srcOrd="2" destOrd="0" parTransId="{71EB82EB-2062-4C87-AFDB-0452F63D7C52}" sibTransId="{AE72E6D6-3057-406C-B768-56BDD4D4FE8F}"/>
    <dgm:cxn modelId="{FE12FB9E-9F24-4AA3-89BE-45BEA0C04F3F}" srcId="{D4322242-384B-4B43-B881-DBB4D5EBE01A}" destId="{08D28C25-1A79-4528-846D-98F186906DB7}" srcOrd="0" destOrd="0" parTransId="{27CD1DF9-7836-4490-A51A-57689A1E4DB4}" sibTransId="{0141CB8B-FC4E-41CB-9459-9469781A4BC6}"/>
    <dgm:cxn modelId="{52247BAB-CFD2-4161-A7DF-517A0A5301D2}" type="presOf" srcId="{62BC5960-AE94-4679-8AB8-B4ECD7CF6D0D}" destId="{4CF9F7B8-A418-4933-AE49-5740A195537E}" srcOrd="0" destOrd="0" presId="urn:microsoft.com/office/officeart/2018/2/layout/IconLabelList"/>
    <dgm:cxn modelId="{E178D7B2-38EF-4653-9D7E-5E927AE35726}" type="presOf" srcId="{820B292F-0391-416D-B58A-3DFFA0767360}" destId="{F52752D4-0F4E-48A5-A646-7E676FCB457C}" srcOrd="0" destOrd="0" presId="urn:microsoft.com/office/officeart/2018/2/layout/IconLabelList"/>
    <dgm:cxn modelId="{5E3B40B7-1E17-4183-BB42-5F0390D2C028}" srcId="{D4322242-384B-4B43-B881-DBB4D5EBE01A}" destId="{820B292F-0391-416D-B58A-3DFFA0767360}" srcOrd="1" destOrd="0" parTransId="{A38BA0C8-3263-4F3A-B51E-F827EC80F6EC}" sibTransId="{7DE93DA8-048D-4B2A-8B77-37D2C482F9A6}"/>
    <dgm:cxn modelId="{F62183BC-C95A-484B-A98A-6CF3BAE78B57}" srcId="{D4322242-384B-4B43-B881-DBB4D5EBE01A}" destId="{A18E806B-F859-4731-AAA3-F0C8CAC3B410}" srcOrd="4" destOrd="0" parTransId="{625EEED9-E089-4DD7-BF60-74F8A3B87FCA}" sibTransId="{E3C3007E-F93B-442E-BDD7-1D7E23CE9290}"/>
    <dgm:cxn modelId="{7B977CE8-DB64-49E3-8553-9524EC705390}" type="presParOf" srcId="{A08E1E1C-6D4B-426A-914A-4D666336D683}" destId="{194AA1BD-5E99-470C-A788-32EC2A43D507}" srcOrd="0" destOrd="0" presId="urn:microsoft.com/office/officeart/2018/2/layout/IconLabelList"/>
    <dgm:cxn modelId="{047F5BD3-77DF-4D72-9F54-83124373B49E}" type="presParOf" srcId="{194AA1BD-5E99-470C-A788-32EC2A43D507}" destId="{F9973866-54FF-46B1-BC97-BFC587B7C942}" srcOrd="0" destOrd="0" presId="urn:microsoft.com/office/officeart/2018/2/layout/IconLabelList"/>
    <dgm:cxn modelId="{6AFC20B4-9CB8-43E8-B44E-B1D142CD6249}" type="presParOf" srcId="{194AA1BD-5E99-470C-A788-32EC2A43D507}" destId="{A65021B4-ACBA-4262-93C6-F4458D688A1F}" srcOrd="1" destOrd="0" presId="urn:microsoft.com/office/officeart/2018/2/layout/IconLabelList"/>
    <dgm:cxn modelId="{8D1CBD8D-D62A-4106-B41C-2F6B2E00DB19}" type="presParOf" srcId="{194AA1BD-5E99-470C-A788-32EC2A43D507}" destId="{A22FD330-4F41-43DC-B1D6-5EEB5FECE279}" srcOrd="2" destOrd="0" presId="urn:microsoft.com/office/officeart/2018/2/layout/IconLabelList"/>
    <dgm:cxn modelId="{900EDB39-C8AA-44D3-A820-F6F735BA288F}" type="presParOf" srcId="{A08E1E1C-6D4B-426A-914A-4D666336D683}" destId="{9A6A24F8-E9BB-4590-AA6F-8F6D26636F6E}" srcOrd="1" destOrd="0" presId="urn:microsoft.com/office/officeart/2018/2/layout/IconLabelList"/>
    <dgm:cxn modelId="{FB89BBB7-620C-44E9-AC19-AF38DF05A5B6}" type="presParOf" srcId="{A08E1E1C-6D4B-426A-914A-4D666336D683}" destId="{2882A7CA-CDAA-4756-BA54-1A617A3D1C51}" srcOrd="2" destOrd="0" presId="urn:microsoft.com/office/officeart/2018/2/layout/IconLabelList"/>
    <dgm:cxn modelId="{D9694BED-B17C-44B7-848E-391DE26E5553}" type="presParOf" srcId="{2882A7CA-CDAA-4756-BA54-1A617A3D1C51}" destId="{63B2E50E-BE34-4EA7-A8A0-C7B42110E05C}" srcOrd="0" destOrd="0" presId="urn:microsoft.com/office/officeart/2018/2/layout/IconLabelList"/>
    <dgm:cxn modelId="{F13B3863-7E0A-4A4A-9E57-5F8333F3989F}" type="presParOf" srcId="{2882A7CA-CDAA-4756-BA54-1A617A3D1C51}" destId="{11370A94-3C2A-42DF-B2FA-0645CE7973CB}" srcOrd="1" destOrd="0" presId="urn:microsoft.com/office/officeart/2018/2/layout/IconLabelList"/>
    <dgm:cxn modelId="{A8F17BFA-0B05-4098-92CE-F4DC37298178}" type="presParOf" srcId="{2882A7CA-CDAA-4756-BA54-1A617A3D1C51}" destId="{F52752D4-0F4E-48A5-A646-7E676FCB457C}" srcOrd="2" destOrd="0" presId="urn:microsoft.com/office/officeart/2018/2/layout/IconLabelList"/>
    <dgm:cxn modelId="{DF5D34F6-E74F-4622-BA56-2A6C1A4CE0D9}" type="presParOf" srcId="{A08E1E1C-6D4B-426A-914A-4D666336D683}" destId="{7CBECA6A-6CC1-40BD-8BDF-49D9A49CE27E}" srcOrd="3" destOrd="0" presId="urn:microsoft.com/office/officeart/2018/2/layout/IconLabelList"/>
    <dgm:cxn modelId="{1099FC67-B18B-411E-B63C-A10F809A99FA}" type="presParOf" srcId="{A08E1E1C-6D4B-426A-914A-4D666336D683}" destId="{0B62FBD6-401A-4BE6-8C58-2922AF808275}" srcOrd="4" destOrd="0" presId="urn:microsoft.com/office/officeart/2018/2/layout/IconLabelList"/>
    <dgm:cxn modelId="{FEAB132B-96DC-4FAB-9067-E45EF9403EF3}" type="presParOf" srcId="{0B62FBD6-401A-4BE6-8C58-2922AF808275}" destId="{6261FA78-AC22-4F93-9353-CC6CC2FFA30C}" srcOrd="0" destOrd="0" presId="urn:microsoft.com/office/officeart/2018/2/layout/IconLabelList"/>
    <dgm:cxn modelId="{D341D419-0796-4EC1-8E1D-460DDF7FC2AB}" type="presParOf" srcId="{0B62FBD6-401A-4BE6-8C58-2922AF808275}" destId="{6F0B3A5E-6073-419B-A758-573F387BC24C}" srcOrd="1" destOrd="0" presId="urn:microsoft.com/office/officeart/2018/2/layout/IconLabelList"/>
    <dgm:cxn modelId="{41EC9FC3-EBDC-4A28-B965-0BD7C5864D64}" type="presParOf" srcId="{0B62FBD6-401A-4BE6-8C58-2922AF808275}" destId="{0EBC13E4-C738-4686-967A-823CB9B7D6E0}" srcOrd="2" destOrd="0" presId="urn:microsoft.com/office/officeart/2018/2/layout/IconLabelList"/>
    <dgm:cxn modelId="{A2061887-BC00-493D-8B03-F6BA48663F4A}" type="presParOf" srcId="{A08E1E1C-6D4B-426A-914A-4D666336D683}" destId="{2BC6F959-4209-4924-AF3C-D96BF4B2474D}" srcOrd="5" destOrd="0" presId="urn:microsoft.com/office/officeart/2018/2/layout/IconLabelList"/>
    <dgm:cxn modelId="{CBEA6D30-A97C-4C68-AF03-29AA1A57878E}" type="presParOf" srcId="{A08E1E1C-6D4B-426A-914A-4D666336D683}" destId="{99BB1492-410B-41D7-BD9B-EDF71FAE66AA}" srcOrd="6" destOrd="0" presId="urn:microsoft.com/office/officeart/2018/2/layout/IconLabelList"/>
    <dgm:cxn modelId="{937FDAA7-D6CF-4C2C-A593-9E96290F35AE}" type="presParOf" srcId="{99BB1492-410B-41D7-BD9B-EDF71FAE66AA}" destId="{7E0D0A85-A812-47EC-8410-004FC5FD0657}" srcOrd="0" destOrd="0" presId="urn:microsoft.com/office/officeart/2018/2/layout/IconLabelList"/>
    <dgm:cxn modelId="{048A5BA8-E3C7-4270-96E4-57AF984D345B}" type="presParOf" srcId="{99BB1492-410B-41D7-BD9B-EDF71FAE66AA}" destId="{A3727758-BAF3-428F-B2BA-051754693A73}" srcOrd="1" destOrd="0" presId="urn:microsoft.com/office/officeart/2018/2/layout/IconLabelList"/>
    <dgm:cxn modelId="{3CC4CC0E-3A77-4D42-AD96-2FEBEC32050B}" type="presParOf" srcId="{99BB1492-410B-41D7-BD9B-EDF71FAE66AA}" destId="{4CF9F7B8-A418-4933-AE49-5740A195537E}" srcOrd="2" destOrd="0" presId="urn:microsoft.com/office/officeart/2018/2/layout/IconLabelList"/>
    <dgm:cxn modelId="{516F8FC4-EC07-4DDF-9F0F-D1AF55EC3F52}" type="presParOf" srcId="{A08E1E1C-6D4B-426A-914A-4D666336D683}" destId="{1EF3EB71-EF94-4CC3-A576-624AFB05AFF7}" srcOrd="7" destOrd="0" presId="urn:microsoft.com/office/officeart/2018/2/layout/IconLabelList"/>
    <dgm:cxn modelId="{AF2CBD73-F3C5-4178-800F-01DCE377B712}" type="presParOf" srcId="{A08E1E1C-6D4B-426A-914A-4D666336D683}" destId="{27CAEFAF-F021-4868-A23F-E833B67A6C76}" srcOrd="8" destOrd="0" presId="urn:microsoft.com/office/officeart/2018/2/layout/IconLabelList"/>
    <dgm:cxn modelId="{800EC3DE-675F-4287-A4FE-1420CF91A569}" type="presParOf" srcId="{27CAEFAF-F021-4868-A23F-E833B67A6C76}" destId="{DD1065DD-DDEE-45AB-8E92-5BD066B3AEBE}" srcOrd="0" destOrd="0" presId="urn:microsoft.com/office/officeart/2018/2/layout/IconLabelList"/>
    <dgm:cxn modelId="{0228781A-822B-4F54-8C50-C136ECEA3FB2}" type="presParOf" srcId="{27CAEFAF-F021-4868-A23F-E833B67A6C76}" destId="{91441A38-8F2C-441E-8D95-D4B030D8AC9D}" srcOrd="1" destOrd="0" presId="urn:microsoft.com/office/officeart/2018/2/layout/IconLabelList"/>
    <dgm:cxn modelId="{6403FD94-089E-4F53-B31B-E2CA8AA5CB14}" type="presParOf" srcId="{27CAEFAF-F021-4868-A23F-E833B67A6C76}" destId="{ADE68381-90FF-4EF8-9CF0-20ECAE692D18}" srcOrd="2" destOrd="0" presId="urn:microsoft.com/office/officeart/2018/2/layout/IconLabelList"/>
    <dgm:cxn modelId="{B31ADDDD-63FA-463E-9915-4B4B9DBE918D}" type="presParOf" srcId="{A08E1E1C-6D4B-426A-914A-4D666336D683}" destId="{323E21C2-A4A4-4802-9754-97063FB0C499}" srcOrd="9" destOrd="0" presId="urn:microsoft.com/office/officeart/2018/2/layout/IconLabelList"/>
    <dgm:cxn modelId="{BC35A168-57F7-4921-A131-E843EC21A741}" type="presParOf" srcId="{A08E1E1C-6D4B-426A-914A-4D666336D683}" destId="{4F3C058A-6D4B-40A8-AD9E-7B968D51DB2A}" srcOrd="10" destOrd="0" presId="urn:microsoft.com/office/officeart/2018/2/layout/IconLabelList"/>
    <dgm:cxn modelId="{F0B50A01-22B3-403E-A5FB-21C29374B084}" type="presParOf" srcId="{4F3C058A-6D4B-40A8-AD9E-7B968D51DB2A}" destId="{A90CD9B9-796B-4EC5-9300-C705E8101E5B}" srcOrd="0" destOrd="0" presId="urn:microsoft.com/office/officeart/2018/2/layout/IconLabelList"/>
    <dgm:cxn modelId="{9C1433BA-F9A2-48FE-90EC-017D7438662E}" type="presParOf" srcId="{4F3C058A-6D4B-40A8-AD9E-7B968D51DB2A}" destId="{5453B68A-3646-4242-8957-912C2750E5A2}" srcOrd="1" destOrd="0" presId="urn:microsoft.com/office/officeart/2018/2/layout/IconLabelList"/>
    <dgm:cxn modelId="{ABC7627E-E087-42A5-9330-1208044C1649}" type="presParOf" srcId="{4F3C058A-6D4B-40A8-AD9E-7B968D51DB2A}" destId="{FEBA03B7-092F-41E0-ADC7-5C2D7F958AE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C0BBD0-8EE9-4A97-9A52-58DE20C6870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CB937C3-4578-4A56-A045-9F4D0A725756}">
      <dgm:prSet/>
      <dgm:spPr/>
      <dgm:t>
        <a:bodyPr/>
        <a:lstStyle/>
        <a:p>
          <a:r>
            <a:rPr lang="en-US" dirty="0"/>
            <a:t> Objective: </a:t>
          </a:r>
        </a:p>
        <a:p>
          <a:r>
            <a:rPr lang="en-US" dirty="0"/>
            <a:t>-Investigate the crime rates based on the zip code in the location of Austin</a:t>
          </a:r>
        </a:p>
        <a:p>
          <a:r>
            <a:rPr lang="en-US" dirty="0"/>
            <a:t>-Recommend various locations where the prospective client can              move into the area  based upon his/ her budget using Machine Learning.  </a:t>
          </a:r>
        </a:p>
      </dgm:t>
    </dgm:pt>
    <dgm:pt modelId="{90FDB64F-E5FE-4042-B6EA-3279CAF4E44C}" type="parTrans" cxnId="{979B9868-47D4-4E58-BD85-ED90A3872A53}">
      <dgm:prSet/>
      <dgm:spPr/>
      <dgm:t>
        <a:bodyPr/>
        <a:lstStyle/>
        <a:p>
          <a:endParaRPr lang="en-US"/>
        </a:p>
      </dgm:t>
    </dgm:pt>
    <dgm:pt modelId="{F6D67865-B5B3-446E-B6FC-AF091F10E2D8}" type="sibTrans" cxnId="{979B9868-47D4-4E58-BD85-ED90A3872A53}">
      <dgm:prSet/>
      <dgm:spPr/>
      <dgm:t>
        <a:bodyPr/>
        <a:lstStyle/>
        <a:p>
          <a:endParaRPr lang="en-US"/>
        </a:p>
      </dgm:t>
    </dgm:pt>
    <dgm:pt modelId="{04403CF2-3EA5-40E9-9982-E9A0B2A9C000}">
      <dgm:prSet/>
      <dgm:spPr/>
      <dgm:t>
        <a:bodyPr/>
        <a:lstStyle/>
        <a:p>
          <a:endParaRPr lang="en-US" dirty="0"/>
        </a:p>
      </dgm:t>
    </dgm:pt>
    <dgm:pt modelId="{1E052E6A-ED68-49EE-AC18-8510B853F21B}" type="parTrans" cxnId="{98309875-CD1F-40DE-A92C-18596DC35F0A}">
      <dgm:prSet/>
      <dgm:spPr/>
      <dgm:t>
        <a:bodyPr/>
        <a:lstStyle/>
        <a:p>
          <a:endParaRPr lang="en-US"/>
        </a:p>
      </dgm:t>
    </dgm:pt>
    <dgm:pt modelId="{643E558A-4D11-4211-A7FA-E3444D5366EE}" type="sibTrans" cxnId="{98309875-CD1F-40DE-A92C-18596DC35F0A}">
      <dgm:prSet/>
      <dgm:spPr/>
      <dgm:t>
        <a:bodyPr/>
        <a:lstStyle/>
        <a:p>
          <a:endParaRPr lang="en-US"/>
        </a:p>
      </dgm:t>
    </dgm:pt>
    <dgm:pt modelId="{283245E6-C1BC-40DC-93F0-27EA4A4334E7}">
      <dgm:prSet/>
      <dgm:spPr/>
      <dgm:t>
        <a:bodyPr/>
        <a:lstStyle/>
        <a:p>
          <a:r>
            <a:rPr lang="en-US" dirty="0"/>
            <a:t>Problem Statement:</a:t>
          </a:r>
        </a:p>
        <a:p>
          <a:r>
            <a:rPr lang="en-US" dirty="0"/>
            <a:t>People usually want to live in a peaceful environment. Due to the crime rates in the area people tend to have negative living experience. People find it very hard to find a suitable place and neighborhood to accommodate them and their families. Due to crime rates and other multiple issues, housing has been struggling. It would be so much easier if people could look over the areas with less crimes when moving to a certain area. </a:t>
          </a:r>
        </a:p>
        <a:p>
          <a:r>
            <a:rPr lang="en-US" dirty="0"/>
            <a:t>With the annual crime rate dataset, people can derive useful information about the crime rates in different areas of Austin. This would help the people to make decision on where to move.  </a:t>
          </a:r>
        </a:p>
      </dgm:t>
    </dgm:pt>
    <dgm:pt modelId="{A5341DF4-E805-41A2-AED2-E85999D5E5AB}" type="parTrans" cxnId="{5CBE5216-8FBC-4402-A838-058911665B0B}">
      <dgm:prSet/>
      <dgm:spPr/>
      <dgm:t>
        <a:bodyPr/>
        <a:lstStyle/>
        <a:p>
          <a:endParaRPr lang="en-US"/>
        </a:p>
      </dgm:t>
    </dgm:pt>
    <dgm:pt modelId="{E600B618-3E6A-4C1E-8B74-1B2071819328}" type="sibTrans" cxnId="{5CBE5216-8FBC-4402-A838-058911665B0B}">
      <dgm:prSet/>
      <dgm:spPr/>
      <dgm:t>
        <a:bodyPr/>
        <a:lstStyle/>
        <a:p>
          <a:endParaRPr lang="en-US"/>
        </a:p>
      </dgm:t>
    </dgm:pt>
    <dgm:pt modelId="{43017E4B-D361-4C7F-A609-5255250A0E8A}" type="pres">
      <dgm:prSet presAssocID="{7EC0BBD0-8EE9-4A97-9A52-58DE20C6870B}" presName="root" presStyleCnt="0">
        <dgm:presLayoutVars>
          <dgm:dir/>
          <dgm:resizeHandles val="exact"/>
        </dgm:presLayoutVars>
      </dgm:prSet>
      <dgm:spPr/>
    </dgm:pt>
    <dgm:pt modelId="{78DA6B9A-064B-4483-B298-0BCFE461AF16}" type="pres">
      <dgm:prSet presAssocID="{1CB937C3-4578-4A56-A045-9F4D0A725756}" presName="compNode" presStyleCnt="0"/>
      <dgm:spPr/>
    </dgm:pt>
    <dgm:pt modelId="{8D341570-6169-43C3-B4F0-973D446EF8B3}" type="pres">
      <dgm:prSet presAssocID="{1CB937C3-4578-4A56-A045-9F4D0A725756}" presName="iconRect" presStyleLbl="node1" presStyleIdx="0" presStyleCnt="2" custLinFactNeighborX="33361" custLinFactNeighborY="-3529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tective"/>
        </a:ext>
      </dgm:extLst>
    </dgm:pt>
    <dgm:pt modelId="{BD2BC6DC-5639-4B43-AEC6-05B30FEAE728}" type="pres">
      <dgm:prSet presAssocID="{1CB937C3-4578-4A56-A045-9F4D0A725756}" presName="spaceRect" presStyleCnt="0"/>
      <dgm:spPr/>
    </dgm:pt>
    <dgm:pt modelId="{9107ED9C-E9F4-47C8-9031-D5BD8A9B1B67}" type="pres">
      <dgm:prSet presAssocID="{1CB937C3-4578-4A56-A045-9F4D0A725756}" presName="textRect" presStyleLbl="revTx" presStyleIdx="0" presStyleCnt="2" custScaleX="246879" custLinFactNeighborX="14192" custLinFactNeighborY="-69792">
        <dgm:presLayoutVars>
          <dgm:chMax val="1"/>
          <dgm:chPref val="1"/>
        </dgm:presLayoutVars>
      </dgm:prSet>
      <dgm:spPr/>
    </dgm:pt>
    <dgm:pt modelId="{41CC70D1-3D98-4697-978D-2B7860FF5906}" type="pres">
      <dgm:prSet presAssocID="{F6D67865-B5B3-446E-B6FC-AF091F10E2D8}" presName="sibTrans" presStyleCnt="0"/>
      <dgm:spPr/>
    </dgm:pt>
    <dgm:pt modelId="{8F669423-E17F-49CC-9C1A-A3A72393B633}" type="pres">
      <dgm:prSet presAssocID="{283245E6-C1BC-40DC-93F0-27EA4A4334E7}" presName="compNode" presStyleCnt="0"/>
      <dgm:spPr/>
    </dgm:pt>
    <dgm:pt modelId="{A2D2D4AF-C704-4A1C-90F2-9E8EBFEBF2DC}" type="pres">
      <dgm:prSet presAssocID="{283245E6-C1BC-40DC-93F0-27EA4A4334E7}" presName="iconRect" presStyleLbl="node1" presStyleIdx="1" presStyleCnt="2" custLinFactY="-53407" custLinFactNeighborX="-35402"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3090C355-80F4-444B-AB92-1EF9CAE5400F}" type="pres">
      <dgm:prSet presAssocID="{283245E6-C1BC-40DC-93F0-27EA4A4334E7}" presName="spaceRect" presStyleCnt="0"/>
      <dgm:spPr/>
    </dgm:pt>
    <dgm:pt modelId="{C59947AA-7EC7-4533-BAD7-A107AB6BAAAB}" type="pres">
      <dgm:prSet presAssocID="{283245E6-C1BC-40DC-93F0-27EA4A4334E7}" presName="textRect" presStyleLbl="revTx" presStyleIdx="1" presStyleCnt="2" custScaleX="232465" custLinFactNeighborX="139" custLinFactNeighborY="-86226">
        <dgm:presLayoutVars>
          <dgm:chMax val="1"/>
          <dgm:chPref val="1"/>
        </dgm:presLayoutVars>
      </dgm:prSet>
      <dgm:spPr/>
    </dgm:pt>
  </dgm:ptLst>
  <dgm:cxnLst>
    <dgm:cxn modelId="{B0AE1407-9CEE-4519-B0FF-0CD82E328507}" type="presOf" srcId="{283245E6-C1BC-40DC-93F0-27EA4A4334E7}" destId="{C59947AA-7EC7-4533-BAD7-A107AB6BAAAB}" srcOrd="0" destOrd="0" presId="urn:microsoft.com/office/officeart/2018/2/layout/IconLabelList"/>
    <dgm:cxn modelId="{5CBE5216-8FBC-4402-A838-058911665B0B}" srcId="{7EC0BBD0-8EE9-4A97-9A52-58DE20C6870B}" destId="{283245E6-C1BC-40DC-93F0-27EA4A4334E7}" srcOrd="1" destOrd="0" parTransId="{A5341DF4-E805-41A2-AED2-E85999D5E5AB}" sibTransId="{E600B618-3E6A-4C1E-8B74-1B2071819328}"/>
    <dgm:cxn modelId="{979B9868-47D4-4E58-BD85-ED90A3872A53}" srcId="{7EC0BBD0-8EE9-4A97-9A52-58DE20C6870B}" destId="{1CB937C3-4578-4A56-A045-9F4D0A725756}" srcOrd="0" destOrd="0" parTransId="{90FDB64F-E5FE-4042-B6EA-3279CAF4E44C}" sibTransId="{F6D67865-B5B3-446E-B6FC-AF091F10E2D8}"/>
    <dgm:cxn modelId="{98309875-CD1F-40DE-A92C-18596DC35F0A}" srcId="{1CB937C3-4578-4A56-A045-9F4D0A725756}" destId="{04403CF2-3EA5-40E9-9982-E9A0B2A9C000}" srcOrd="0" destOrd="0" parTransId="{1E052E6A-ED68-49EE-AC18-8510B853F21B}" sibTransId="{643E558A-4D11-4211-A7FA-E3444D5366EE}"/>
    <dgm:cxn modelId="{43C87480-2546-4D8D-A959-C628F055DCFB}" type="presOf" srcId="{1CB937C3-4578-4A56-A045-9F4D0A725756}" destId="{9107ED9C-E9F4-47C8-9031-D5BD8A9B1B67}" srcOrd="0" destOrd="0" presId="urn:microsoft.com/office/officeart/2018/2/layout/IconLabelList"/>
    <dgm:cxn modelId="{E1A474F9-9059-418A-93DB-529FB6F9BAD4}" type="presOf" srcId="{7EC0BBD0-8EE9-4A97-9A52-58DE20C6870B}" destId="{43017E4B-D361-4C7F-A609-5255250A0E8A}" srcOrd="0" destOrd="0" presId="urn:microsoft.com/office/officeart/2018/2/layout/IconLabelList"/>
    <dgm:cxn modelId="{668AFE2C-8CE5-41D5-8E69-865AF58E4314}" type="presParOf" srcId="{43017E4B-D361-4C7F-A609-5255250A0E8A}" destId="{78DA6B9A-064B-4483-B298-0BCFE461AF16}" srcOrd="0" destOrd="0" presId="urn:microsoft.com/office/officeart/2018/2/layout/IconLabelList"/>
    <dgm:cxn modelId="{E9536B03-62EC-41AA-AA00-DEE254982715}" type="presParOf" srcId="{78DA6B9A-064B-4483-B298-0BCFE461AF16}" destId="{8D341570-6169-43C3-B4F0-973D446EF8B3}" srcOrd="0" destOrd="0" presId="urn:microsoft.com/office/officeart/2018/2/layout/IconLabelList"/>
    <dgm:cxn modelId="{4D85EA98-3D7D-4EF3-B6B0-19D8117ECDF0}" type="presParOf" srcId="{78DA6B9A-064B-4483-B298-0BCFE461AF16}" destId="{BD2BC6DC-5639-4B43-AEC6-05B30FEAE728}" srcOrd="1" destOrd="0" presId="urn:microsoft.com/office/officeart/2018/2/layout/IconLabelList"/>
    <dgm:cxn modelId="{04065581-1ED1-4573-8D40-DF29266DCC8A}" type="presParOf" srcId="{78DA6B9A-064B-4483-B298-0BCFE461AF16}" destId="{9107ED9C-E9F4-47C8-9031-D5BD8A9B1B67}" srcOrd="2" destOrd="0" presId="urn:microsoft.com/office/officeart/2018/2/layout/IconLabelList"/>
    <dgm:cxn modelId="{E915E0D3-8910-4198-A7F6-866F9666DA5E}" type="presParOf" srcId="{43017E4B-D361-4C7F-A609-5255250A0E8A}" destId="{41CC70D1-3D98-4697-978D-2B7860FF5906}" srcOrd="1" destOrd="0" presId="urn:microsoft.com/office/officeart/2018/2/layout/IconLabelList"/>
    <dgm:cxn modelId="{DBC00C82-883F-4034-9B7F-0CCE2B4D7967}" type="presParOf" srcId="{43017E4B-D361-4C7F-A609-5255250A0E8A}" destId="{8F669423-E17F-49CC-9C1A-A3A72393B633}" srcOrd="2" destOrd="0" presId="urn:microsoft.com/office/officeart/2018/2/layout/IconLabelList"/>
    <dgm:cxn modelId="{249F9120-5632-4BCF-99F5-B4647A329570}" type="presParOf" srcId="{8F669423-E17F-49CC-9C1A-A3A72393B633}" destId="{A2D2D4AF-C704-4A1C-90F2-9E8EBFEBF2DC}" srcOrd="0" destOrd="0" presId="urn:microsoft.com/office/officeart/2018/2/layout/IconLabelList"/>
    <dgm:cxn modelId="{61518518-31D6-48F3-BF28-D9D3ECD4553A}" type="presParOf" srcId="{8F669423-E17F-49CC-9C1A-A3A72393B633}" destId="{3090C355-80F4-444B-AB92-1EF9CAE5400F}" srcOrd="1" destOrd="0" presId="urn:microsoft.com/office/officeart/2018/2/layout/IconLabelList"/>
    <dgm:cxn modelId="{58263326-B4E6-4040-8A58-CDAF57D94470}" type="presParOf" srcId="{8F669423-E17F-49CC-9C1A-A3A72393B633}" destId="{C59947AA-7EC7-4533-BAD7-A107AB6BAAA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F41EB-382C-46B9-AD79-31D977EED40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AFBDB94-A192-4B0F-B70D-77866461D7E7}">
      <dgm:prSet/>
      <dgm:spPr/>
      <dgm:t>
        <a:bodyPr/>
        <a:lstStyle/>
        <a:p>
          <a:r>
            <a:rPr lang="en-US"/>
            <a:t>With provided authentic data from austintexas.gov on Austin locations, we can get the number of crimes that occurred in the year 2015. This would help the potential client to make an informed decision about moving into a suitable location.</a:t>
          </a:r>
        </a:p>
      </dgm:t>
    </dgm:pt>
    <dgm:pt modelId="{94A8C557-91D8-45D2-921B-7F6688BEA653}" type="parTrans" cxnId="{2DCFA8ED-1676-4773-A4F9-0FA8AE2858E9}">
      <dgm:prSet/>
      <dgm:spPr/>
      <dgm:t>
        <a:bodyPr/>
        <a:lstStyle/>
        <a:p>
          <a:endParaRPr lang="en-US"/>
        </a:p>
      </dgm:t>
    </dgm:pt>
    <dgm:pt modelId="{AF6D433B-1E8D-4E55-B1B9-DB25D6750E9E}" type="sibTrans" cxnId="{2DCFA8ED-1676-4773-A4F9-0FA8AE2858E9}">
      <dgm:prSet/>
      <dgm:spPr/>
      <dgm:t>
        <a:bodyPr/>
        <a:lstStyle/>
        <a:p>
          <a:endParaRPr lang="en-US"/>
        </a:p>
      </dgm:t>
    </dgm:pt>
    <dgm:pt modelId="{0DDA2ABF-7CAC-41E9-9F43-5153CE8265C1}">
      <dgm:prSet/>
      <dgm:spPr/>
      <dgm:t>
        <a:bodyPr/>
        <a:lstStyle/>
        <a:p>
          <a:r>
            <a:rPr lang="en-US"/>
            <a:t>The automated solution using Machine Learning techniques parses the necessary data from the crime rate dataset. After cleansing, data is further condensed by selecting the zip code, the latitude and longitude, name of the crime and street name. The number of crimes on each of these zip codes is determined by using the count function and arranged in ascending order.</a:t>
          </a:r>
        </a:p>
      </dgm:t>
    </dgm:pt>
    <dgm:pt modelId="{E5B45709-D4EB-4BB9-8306-5F70A6C27C28}" type="parTrans" cxnId="{90FD2ADE-FA97-4754-99C9-A0515262769D}">
      <dgm:prSet/>
      <dgm:spPr/>
      <dgm:t>
        <a:bodyPr/>
        <a:lstStyle/>
        <a:p>
          <a:endParaRPr lang="en-US"/>
        </a:p>
      </dgm:t>
    </dgm:pt>
    <dgm:pt modelId="{156E6B0A-4DB5-4F59-8962-B87BCF2381E9}" type="sibTrans" cxnId="{90FD2ADE-FA97-4754-99C9-A0515262769D}">
      <dgm:prSet/>
      <dgm:spPr/>
      <dgm:t>
        <a:bodyPr/>
        <a:lstStyle/>
        <a:p>
          <a:endParaRPr lang="en-US"/>
        </a:p>
      </dgm:t>
    </dgm:pt>
    <dgm:pt modelId="{5C9DE4C5-B0D8-4253-BE0B-C3B7311ABC42}">
      <dgm:prSet/>
      <dgm:spPr/>
      <dgm:t>
        <a:bodyPr/>
        <a:lstStyle/>
        <a:p>
          <a:r>
            <a:rPr lang="en-US"/>
            <a:t>Further, location coordinates (latitude, longitude) of these street names are fetched by making API calls to</a:t>
          </a:r>
        </a:p>
      </dgm:t>
    </dgm:pt>
    <dgm:pt modelId="{43001AD1-1515-48C0-8582-4CEC977D382E}" type="parTrans" cxnId="{D7A099A5-0B8B-4FAB-8D96-F9890D958A19}">
      <dgm:prSet/>
      <dgm:spPr/>
      <dgm:t>
        <a:bodyPr/>
        <a:lstStyle/>
        <a:p>
          <a:endParaRPr lang="en-US"/>
        </a:p>
      </dgm:t>
    </dgm:pt>
    <dgm:pt modelId="{2F38B755-00A7-427F-9E71-06080D386FFF}" type="sibTrans" cxnId="{D7A099A5-0B8B-4FAB-8D96-F9890D958A19}">
      <dgm:prSet/>
      <dgm:spPr/>
      <dgm:t>
        <a:bodyPr/>
        <a:lstStyle/>
        <a:p>
          <a:endParaRPr lang="en-US"/>
        </a:p>
      </dgm:t>
    </dgm:pt>
    <dgm:pt modelId="{C39CD105-9DC7-482F-B042-9E9601823466}">
      <dgm:prSet/>
      <dgm:spPr/>
      <dgm:t>
        <a:bodyPr/>
        <a:lstStyle/>
        <a:p>
          <a:r>
            <a:rPr lang="en-US"/>
            <a:t>Google Maps.</a:t>
          </a:r>
        </a:p>
      </dgm:t>
    </dgm:pt>
    <dgm:pt modelId="{1D9417A3-6954-406B-9C7C-29DD227EBF90}" type="parTrans" cxnId="{FF2483A0-84ED-423D-8FE9-702B0ED1E396}">
      <dgm:prSet/>
      <dgm:spPr/>
      <dgm:t>
        <a:bodyPr/>
        <a:lstStyle/>
        <a:p>
          <a:endParaRPr lang="en-US"/>
        </a:p>
      </dgm:t>
    </dgm:pt>
    <dgm:pt modelId="{57C2E27F-A501-420C-8ED7-08B62BB425E0}" type="sibTrans" cxnId="{FF2483A0-84ED-423D-8FE9-702B0ED1E396}">
      <dgm:prSet/>
      <dgm:spPr/>
      <dgm:t>
        <a:bodyPr/>
        <a:lstStyle/>
        <a:p>
          <a:endParaRPr lang="en-US"/>
        </a:p>
      </dgm:t>
    </dgm:pt>
    <dgm:pt modelId="{34CB2EF8-BC95-4833-8E70-C536801F19EB}">
      <dgm:prSet/>
      <dgm:spPr/>
      <dgm:t>
        <a:bodyPr/>
        <a:lstStyle/>
        <a:p>
          <a:r>
            <a:rPr lang="en-US"/>
            <a:t>The recommended locations are further fed into Foursquare API calls to determine various venues in proximity to them. All reported venues are then tabulated and presented to the user.</a:t>
          </a:r>
        </a:p>
      </dgm:t>
    </dgm:pt>
    <dgm:pt modelId="{27FA4557-5A06-4AED-9532-3827D4C75CC4}" type="parTrans" cxnId="{B26E2514-AA3F-432B-8B41-529FAB74731E}">
      <dgm:prSet/>
      <dgm:spPr/>
      <dgm:t>
        <a:bodyPr/>
        <a:lstStyle/>
        <a:p>
          <a:endParaRPr lang="en-US"/>
        </a:p>
      </dgm:t>
    </dgm:pt>
    <dgm:pt modelId="{CBBDCC64-35A3-4C0C-8C31-DD2F5FCD0BB8}" type="sibTrans" cxnId="{B26E2514-AA3F-432B-8B41-529FAB74731E}">
      <dgm:prSet/>
      <dgm:spPr/>
      <dgm:t>
        <a:bodyPr/>
        <a:lstStyle/>
        <a:p>
          <a:endParaRPr lang="en-US"/>
        </a:p>
      </dgm:t>
    </dgm:pt>
    <dgm:pt modelId="{FFD4E32D-6BA3-47C9-A767-079560DECDFA}" type="pres">
      <dgm:prSet presAssocID="{FE4F41EB-382C-46B9-AD79-31D977EED40D}" presName="root" presStyleCnt="0">
        <dgm:presLayoutVars>
          <dgm:dir/>
          <dgm:resizeHandles val="exact"/>
        </dgm:presLayoutVars>
      </dgm:prSet>
      <dgm:spPr/>
    </dgm:pt>
    <dgm:pt modelId="{D38F174D-7EF2-4E67-B6B8-54ABD0DDA0FC}" type="pres">
      <dgm:prSet presAssocID="{FAFBDB94-A192-4B0F-B70D-77866461D7E7}" presName="compNode" presStyleCnt="0"/>
      <dgm:spPr/>
    </dgm:pt>
    <dgm:pt modelId="{B6C8CF35-2F01-4744-AFD8-0F964DF2D0DD}" type="pres">
      <dgm:prSet presAssocID="{FAFBDB94-A192-4B0F-B70D-77866461D7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583C7527-ECCB-4B19-A4AA-FFB86EB6CD1D}" type="pres">
      <dgm:prSet presAssocID="{FAFBDB94-A192-4B0F-B70D-77866461D7E7}" presName="spaceRect" presStyleCnt="0"/>
      <dgm:spPr/>
    </dgm:pt>
    <dgm:pt modelId="{BD981A05-0AF8-411D-AD69-CB05BBB07ECB}" type="pres">
      <dgm:prSet presAssocID="{FAFBDB94-A192-4B0F-B70D-77866461D7E7}" presName="textRect" presStyleLbl="revTx" presStyleIdx="0" presStyleCnt="5">
        <dgm:presLayoutVars>
          <dgm:chMax val="1"/>
          <dgm:chPref val="1"/>
        </dgm:presLayoutVars>
      </dgm:prSet>
      <dgm:spPr/>
    </dgm:pt>
    <dgm:pt modelId="{218B37D0-1159-4404-9BE4-47935BC14B8A}" type="pres">
      <dgm:prSet presAssocID="{AF6D433B-1E8D-4E55-B1B9-DB25D6750E9E}" presName="sibTrans" presStyleCnt="0"/>
      <dgm:spPr/>
    </dgm:pt>
    <dgm:pt modelId="{B30BE4E7-498D-4D64-83CC-D5EA099953FB}" type="pres">
      <dgm:prSet presAssocID="{0DDA2ABF-7CAC-41E9-9F43-5153CE8265C1}" presName="compNode" presStyleCnt="0"/>
      <dgm:spPr/>
    </dgm:pt>
    <dgm:pt modelId="{5BCE8CAE-0B70-4F1B-92A5-2D4042E2C4C1}" type="pres">
      <dgm:prSet presAssocID="{0DDA2ABF-7CAC-41E9-9F43-5153CE8265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46BF0A0-4165-450F-AFB0-C34CF59DD2E1}" type="pres">
      <dgm:prSet presAssocID="{0DDA2ABF-7CAC-41E9-9F43-5153CE8265C1}" presName="spaceRect" presStyleCnt="0"/>
      <dgm:spPr/>
    </dgm:pt>
    <dgm:pt modelId="{9A35BC91-A71A-4B0A-9401-034956C0D5FD}" type="pres">
      <dgm:prSet presAssocID="{0DDA2ABF-7CAC-41E9-9F43-5153CE8265C1}" presName="textRect" presStyleLbl="revTx" presStyleIdx="1" presStyleCnt="5">
        <dgm:presLayoutVars>
          <dgm:chMax val="1"/>
          <dgm:chPref val="1"/>
        </dgm:presLayoutVars>
      </dgm:prSet>
      <dgm:spPr/>
    </dgm:pt>
    <dgm:pt modelId="{E7D67237-4AEC-47F0-A6C7-92995104E75D}" type="pres">
      <dgm:prSet presAssocID="{156E6B0A-4DB5-4F59-8962-B87BCF2381E9}" presName="sibTrans" presStyleCnt="0"/>
      <dgm:spPr/>
    </dgm:pt>
    <dgm:pt modelId="{8760EA15-0850-4B1C-95E6-5805D025DE5C}" type="pres">
      <dgm:prSet presAssocID="{5C9DE4C5-B0D8-4253-BE0B-C3B7311ABC42}" presName="compNode" presStyleCnt="0"/>
      <dgm:spPr/>
    </dgm:pt>
    <dgm:pt modelId="{57C21F36-4AAF-4653-A0C1-28F4A76CF9A6}" type="pres">
      <dgm:prSet presAssocID="{5C9DE4C5-B0D8-4253-BE0B-C3B7311ABC4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F6B3609-E352-4ECC-9E30-9351B341D802}" type="pres">
      <dgm:prSet presAssocID="{5C9DE4C5-B0D8-4253-BE0B-C3B7311ABC42}" presName="spaceRect" presStyleCnt="0"/>
      <dgm:spPr/>
    </dgm:pt>
    <dgm:pt modelId="{CD2D96AA-2AD7-45C3-A377-0F722DA9445D}" type="pres">
      <dgm:prSet presAssocID="{5C9DE4C5-B0D8-4253-BE0B-C3B7311ABC42}" presName="textRect" presStyleLbl="revTx" presStyleIdx="2" presStyleCnt="5">
        <dgm:presLayoutVars>
          <dgm:chMax val="1"/>
          <dgm:chPref val="1"/>
        </dgm:presLayoutVars>
      </dgm:prSet>
      <dgm:spPr/>
    </dgm:pt>
    <dgm:pt modelId="{48D0190A-29A4-4653-9570-66EE5E9A0036}" type="pres">
      <dgm:prSet presAssocID="{2F38B755-00A7-427F-9E71-06080D386FFF}" presName="sibTrans" presStyleCnt="0"/>
      <dgm:spPr/>
    </dgm:pt>
    <dgm:pt modelId="{1C807FA9-D96E-41D8-8138-4024EA32C410}" type="pres">
      <dgm:prSet presAssocID="{C39CD105-9DC7-482F-B042-9E9601823466}" presName="compNode" presStyleCnt="0"/>
      <dgm:spPr/>
    </dgm:pt>
    <dgm:pt modelId="{7020A2EE-5EBD-48BC-B198-883C2FDDE6D5}" type="pres">
      <dgm:prSet presAssocID="{C39CD105-9DC7-482F-B042-9E960182346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n"/>
        </a:ext>
      </dgm:extLst>
    </dgm:pt>
    <dgm:pt modelId="{670CE5F1-69D4-4D1B-8FEB-151866734147}" type="pres">
      <dgm:prSet presAssocID="{C39CD105-9DC7-482F-B042-9E9601823466}" presName="spaceRect" presStyleCnt="0"/>
      <dgm:spPr/>
    </dgm:pt>
    <dgm:pt modelId="{C74ADA8B-C5C5-42C3-B8F0-90D047E1EB74}" type="pres">
      <dgm:prSet presAssocID="{C39CD105-9DC7-482F-B042-9E9601823466}" presName="textRect" presStyleLbl="revTx" presStyleIdx="3" presStyleCnt="5">
        <dgm:presLayoutVars>
          <dgm:chMax val="1"/>
          <dgm:chPref val="1"/>
        </dgm:presLayoutVars>
      </dgm:prSet>
      <dgm:spPr/>
    </dgm:pt>
    <dgm:pt modelId="{9D382A58-91CE-4A09-8C86-B012F0299303}" type="pres">
      <dgm:prSet presAssocID="{57C2E27F-A501-420C-8ED7-08B62BB425E0}" presName="sibTrans" presStyleCnt="0"/>
      <dgm:spPr/>
    </dgm:pt>
    <dgm:pt modelId="{11390357-3BAD-42F7-B107-9B63DEDFE39D}" type="pres">
      <dgm:prSet presAssocID="{34CB2EF8-BC95-4833-8E70-C536801F19EB}" presName="compNode" presStyleCnt="0"/>
      <dgm:spPr/>
    </dgm:pt>
    <dgm:pt modelId="{F3D981C9-C4E8-458E-AD3E-B186B5D5C0C4}" type="pres">
      <dgm:prSet presAssocID="{34CB2EF8-BC95-4833-8E70-C536801F19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hoolhouse"/>
        </a:ext>
      </dgm:extLst>
    </dgm:pt>
    <dgm:pt modelId="{D5594B15-536C-4A63-B27E-563CCF84DD3D}" type="pres">
      <dgm:prSet presAssocID="{34CB2EF8-BC95-4833-8E70-C536801F19EB}" presName="spaceRect" presStyleCnt="0"/>
      <dgm:spPr/>
    </dgm:pt>
    <dgm:pt modelId="{01F6C704-AED0-4CF0-8DB4-81C118835606}" type="pres">
      <dgm:prSet presAssocID="{34CB2EF8-BC95-4833-8E70-C536801F19EB}" presName="textRect" presStyleLbl="revTx" presStyleIdx="4" presStyleCnt="5">
        <dgm:presLayoutVars>
          <dgm:chMax val="1"/>
          <dgm:chPref val="1"/>
        </dgm:presLayoutVars>
      </dgm:prSet>
      <dgm:spPr/>
    </dgm:pt>
  </dgm:ptLst>
  <dgm:cxnLst>
    <dgm:cxn modelId="{B26E2514-AA3F-432B-8B41-529FAB74731E}" srcId="{FE4F41EB-382C-46B9-AD79-31D977EED40D}" destId="{34CB2EF8-BC95-4833-8E70-C536801F19EB}" srcOrd="4" destOrd="0" parTransId="{27FA4557-5A06-4AED-9532-3827D4C75CC4}" sibTransId="{CBBDCC64-35A3-4C0C-8C31-DD2F5FCD0BB8}"/>
    <dgm:cxn modelId="{6B248430-0781-4D7D-86A8-0A482126AB9C}" type="presOf" srcId="{FE4F41EB-382C-46B9-AD79-31D977EED40D}" destId="{FFD4E32D-6BA3-47C9-A767-079560DECDFA}" srcOrd="0" destOrd="0" presId="urn:microsoft.com/office/officeart/2018/2/layout/IconLabelList"/>
    <dgm:cxn modelId="{1D63B263-0F81-4DB1-8475-D6FFE8053103}" type="presOf" srcId="{FAFBDB94-A192-4B0F-B70D-77866461D7E7}" destId="{BD981A05-0AF8-411D-AD69-CB05BBB07ECB}" srcOrd="0" destOrd="0" presId="urn:microsoft.com/office/officeart/2018/2/layout/IconLabelList"/>
    <dgm:cxn modelId="{8EA22B90-E0F8-4200-86CC-A20CF6434C3F}" type="presOf" srcId="{5C9DE4C5-B0D8-4253-BE0B-C3B7311ABC42}" destId="{CD2D96AA-2AD7-45C3-A377-0F722DA9445D}" srcOrd="0" destOrd="0" presId="urn:microsoft.com/office/officeart/2018/2/layout/IconLabelList"/>
    <dgm:cxn modelId="{FF2483A0-84ED-423D-8FE9-702B0ED1E396}" srcId="{FE4F41EB-382C-46B9-AD79-31D977EED40D}" destId="{C39CD105-9DC7-482F-B042-9E9601823466}" srcOrd="3" destOrd="0" parTransId="{1D9417A3-6954-406B-9C7C-29DD227EBF90}" sibTransId="{57C2E27F-A501-420C-8ED7-08B62BB425E0}"/>
    <dgm:cxn modelId="{D7A099A5-0B8B-4FAB-8D96-F9890D958A19}" srcId="{FE4F41EB-382C-46B9-AD79-31D977EED40D}" destId="{5C9DE4C5-B0D8-4253-BE0B-C3B7311ABC42}" srcOrd="2" destOrd="0" parTransId="{43001AD1-1515-48C0-8582-4CEC977D382E}" sibTransId="{2F38B755-00A7-427F-9E71-06080D386FFF}"/>
    <dgm:cxn modelId="{D5CA5FD6-4505-4B90-9236-4CB1BD2A690E}" type="presOf" srcId="{C39CD105-9DC7-482F-B042-9E9601823466}" destId="{C74ADA8B-C5C5-42C3-B8F0-90D047E1EB74}" srcOrd="0" destOrd="0" presId="urn:microsoft.com/office/officeart/2018/2/layout/IconLabelList"/>
    <dgm:cxn modelId="{90FD2ADE-FA97-4754-99C9-A0515262769D}" srcId="{FE4F41EB-382C-46B9-AD79-31D977EED40D}" destId="{0DDA2ABF-7CAC-41E9-9F43-5153CE8265C1}" srcOrd="1" destOrd="0" parTransId="{E5B45709-D4EB-4BB9-8306-5F70A6C27C28}" sibTransId="{156E6B0A-4DB5-4F59-8962-B87BCF2381E9}"/>
    <dgm:cxn modelId="{2DCFA8ED-1676-4773-A4F9-0FA8AE2858E9}" srcId="{FE4F41EB-382C-46B9-AD79-31D977EED40D}" destId="{FAFBDB94-A192-4B0F-B70D-77866461D7E7}" srcOrd="0" destOrd="0" parTransId="{94A8C557-91D8-45D2-921B-7F6688BEA653}" sibTransId="{AF6D433B-1E8D-4E55-B1B9-DB25D6750E9E}"/>
    <dgm:cxn modelId="{D9003AF3-B0F3-4BB9-AF08-040615D4AFBC}" type="presOf" srcId="{0DDA2ABF-7CAC-41E9-9F43-5153CE8265C1}" destId="{9A35BC91-A71A-4B0A-9401-034956C0D5FD}" srcOrd="0" destOrd="0" presId="urn:microsoft.com/office/officeart/2018/2/layout/IconLabelList"/>
    <dgm:cxn modelId="{1C40F4FB-BAF4-488D-A39B-03B5AECC5CEC}" type="presOf" srcId="{34CB2EF8-BC95-4833-8E70-C536801F19EB}" destId="{01F6C704-AED0-4CF0-8DB4-81C118835606}" srcOrd="0" destOrd="0" presId="urn:microsoft.com/office/officeart/2018/2/layout/IconLabelList"/>
    <dgm:cxn modelId="{E723399F-E5CD-45B0-A7CD-91858B4B22AE}" type="presParOf" srcId="{FFD4E32D-6BA3-47C9-A767-079560DECDFA}" destId="{D38F174D-7EF2-4E67-B6B8-54ABD0DDA0FC}" srcOrd="0" destOrd="0" presId="urn:microsoft.com/office/officeart/2018/2/layout/IconLabelList"/>
    <dgm:cxn modelId="{AB810284-91EC-4183-8A0E-CB2BACD512FA}" type="presParOf" srcId="{D38F174D-7EF2-4E67-B6B8-54ABD0DDA0FC}" destId="{B6C8CF35-2F01-4744-AFD8-0F964DF2D0DD}" srcOrd="0" destOrd="0" presId="urn:microsoft.com/office/officeart/2018/2/layout/IconLabelList"/>
    <dgm:cxn modelId="{2FE9277D-1F72-4E8E-9F89-CED3C8EEDED2}" type="presParOf" srcId="{D38F174D-7EF2-4E67-B6B8-54ABD0DDA0FC}" destId="{583C7527-ECCB-4B19-A4AA-FFB86EB6CD1D}" srcOrd="1" destOrd="0" presId="urn:microsoft.com/office/officeart/2018/2/layout/IconLabelList"/>
    <dgm:cxn modelId="{FAD6E8C3-2E90-4E81-8A75-33B9B448F892}" type="presParOf" srcId="{D38F174D-7EF2-4E67-B6B8-54ABD0DDA0FC}" destId="{BD981A05-0AF8-411D-AD69-CB05BBB07ECB}" srcOrd="2" destOrd="0" presId="urn:microsoft.com/office/officeart/2018/2/layout/IconLabelList"/>
    <dgm:cxn modelId="{800D86D1-76FF-421C-845D-890C366FCFBE}" type="presParOf" srcId="{FFD4E32D-6BA3-47C9-A767-079560DECDFA}" destId="{218B37D0-1159-4404-9BE4-47935BC14B8A}" srcOrd="1" destOrd="0" presId="urn:microsoft.com/office/officeart/2018/2/layout/IconLabelList"/>
    <dgm:cxn modelId="{90E8178E-4F45-4E41-9634-370CFDC61183}" type="presParOf" srcId="{FFD4E32D-6BA3-47C9-A767-079560DECDFA}" destId="{B30BE4E7-498D-4D64-83CC-D5EA099953FB}" srcOrd="2" destOrd="0" presId="urn:microsoft.com/office/officeart/2018/2/layout/IconLabelList"/>
    <dgm:cxn modelId="{52CAB7F0-0890-49A4-A7EA-4810E4D7B2C4}" type="presParOf" srcId="{B30BE4E7-498D-4D64-83CC-D5EA099953FB}" destId="{5BCE8CAE-0B70-4F1B-92A5-2D4042E2C4C1}" srcOrd="0" destOrd="0" presId="urn:microsoft.com/office/officeart/2018/2/layout/IconLabelList"/>
    <dgm:cxn modelId="{FD1A3A99-5374-440E-A401-AD98C932C74C}" type="presParOf" srcId="{B30BE4E7-498D-4D64-83CC-D5EA099953FB}" destId="{046BF0A0-4165-450F-AFB0-C34CF59DD2E1}" srcOrd="1" destOrd="0" presId="urn:microsoft.com/office/officeart/2018/2/layout/IconLabelList"/>
    <dgm:cxn modelId="{05697970-F6BA-4A79-942D-55E7374E5AD8}" type="presParOf" srcId="{B30BE4E7-498D-4D64-83CC-D5EA099953FB}" destId="{9A35BC91-A71A-4B0A-9401-034956C0D5FD}" srcOrd="2" destOrd="0" presId="urn:microsoft.com/office/officeart/2018/2/layout/IconLabelList"/>
    <dgm:cxn modelId="{9077FEA6-2D90-44F9-8681-0D31EC546B1E}" type="presParOf" srcId="{FFD4E32D-6BA3-47C9-A767-079560DECDFA}" destId="{E7D67237-4AEC-47F0-A6C7-92995104E75D}" srcOrd="3" destOrd="0" presId="urn:microsoft.com/office/officeart/2018/2/layout/IconLabelList"/>
    <dgm:cxn modelId="{0AFDE82E-6E51-4683-874E-5B03D4C83C0D}" type="presParOf" srcId="{FFD4E32D-6BA3-47C9-A767-079560DECDFA}" destId="{8760EA15-0850-4B1C-95E6-5805D025DE5C}" srcOrd="4" destOrd="0" presId="urn:microsoft.com/office/officeart/2018/2/layout/IconLabelList"/>
    <dgm:cxn modelId="{48E83CEF-A37A-4137-978E-2EFB51E548F4}" type="presParOf" srcId="{8760EA15-0850-4B1C-95E6-5805D025DE5C}" destId="{57C21F36-4AAF-4653-A0C1-28F4A76CF9A6}" srcOrd="0" destOrd="0" presId="urn:microsoft.com/office/officeart/2018/2/layout/IconLabelList"/>
    <dgm:cxn modelId="{92C393DC-CF5B-4C7E-927C-C6DAA6B8382D}" type="presParOf" srcId="{8760EA15-0850-4B1C-95E6-5805D025DE5C}" destId="{5F6B3609-E352-4ECC-9E30-9351B341D802}" srcOrd="1" destOrd="0" presId="urn:microsoft.com/office/officeart/2018/2/layout/IconLabelList"/>
    <dgm:cxn modelId="{F2F0114D-12E8-4946-9009-BD972C2FC5B3}" type="presParOf" srcId="{8760EA15-0850-4B1C-95E6-5805D025DE5C}" destId="{CD2D96AA-2AD7-45C3-A377-0F722DA9445D}" srcOrd="2" destOrd="0" presId="urn:microsoft.com/office/officeart/2018/2/layout/IconLabelList"/>
    <dgm:cxn modelId="{5BC95EE0-5AFA-45A3-BCA4-28B9570B9017}" type="presParOf" srcId="{FFD4E32D-6BA3-47C9-A767-079560DECDFA}" destId="{48D0190A-29A4-4653-9570-66EE5E9A0036}" srcOrd="5" destOrd="0" presId="urn:microsoft.com/office/officeart/2018/2/layout/IconLabelList"/>
    <dgm:cxn modelId="{38C563D3-D88D-4A26-896F-5979A5DB7256}" type="presParOf" srcId="{FFD4E32D-6BA3-47C9-A767-079560DECDFA}" destId="{1C807FA9-D96E-41D8-8138-4024EA32C410}" srcOrd="6" destOrd="0" presId="urn:microsoft.com/office/officeart/2018/2/layout/IconLabelList"/>
    <dgm:cxn modelId="{BB07B172-936B-459F-848E-74AAAC20B52F}" type="presParOf" srcId="{1C807FA9-D96E-41D8-8138-4024EA32C410}" destId="{7020A2EE-5EBD-48BC-B198-883C2FDDE6D5}" srcOrd="0" destOrd="0" presId="urn:microsoft.com/office/officeart/2018/2/layout/IconLabelList"/>
    <dgm:cxn modelId="{33CF3611-410B-411A-A9CA-062B46B1FA24}" type="presParOf" srcId="{1C807FA9-D96E-41D8-8138-4024EA32C410}" destId="{670CE5F1-69D4-4D1B-8FEB-151866734147}" srcOrd="1" destOrd="0" presId="urn:microsoft.com/office/officeart/2018/2/layout/IconLabelList"/>
    <dgm:cxn modelId="{0CBF4BD5-EB5E-445D-BE54-3B340F23B9B1}" type="presParOf" srcId="{1C807FA9-D96E-41D8-8138-4024EA32C410}" destId="{C74ADA8B-C5C5-42C3-B8F0-90D047E1EB74}" srcOrd="2" destOrd="0" presId="urn:microsoft.com/office/officeart/2018/2/layout/IconLabelList"/>
    <dgm:cxn modelId="{EDDB3605-EC45-4D1C-8CDB-BAB2B98DB3D9}" type="presParOf" srcId="{FFD4E32D-6BA3-47C9-A767-079560DECDFA}" destId="{9D382A58-91CE-4A09-8C86-B012F0299303}" srcOrd="7" destOrd="0" presId="urn:microsoft.com/office/officeart/2018/2/layout/IconLabelList"/>
    <dgm:cxn modelId="{40374FBA-00CC-4869-A7FF-EED982E62B68}" type="presParOf" srcId="{FFD4E32D-6BA3-47C9-A767-079560DECDFA}" destId="{11390357-3BAD-42F7-B107-9B63DEDFE39D}" srcOrd="8" destOrd="0" presId="urn:microsoft.com/office/officeart/2018/2/layout/IconLabelList"/>
    <dgm:cxn modelId="{B38F2CFC-E486-443E-8EBA-10FDE11CBDB3}" type="presParOf" srcId="{11390357-3BAD-42F7-B107-9B63DEDFE39D}" destId="{F3D981C9-C4E8-458E-AD3E-B186B5D5C0C4}" srcOrd="0" destOrd="0" presId="urn:microsoft.com/office/officeart/2018/2/layout/IconLabelList"/>
    <dgm:cxn modelId="{5C336AA4-ED97-4CEA-90FE-C5307170F251}" type="presParOf" srcId="{11390357-3BAD-42F7-B107-9B63DEDFE39D}" destId="{D5594B15-536C-4A63-B27E-563CCF84DD3D}" srcOrd="1" destOrd="0" presId="urn:microsoft.com/office/officeart/2018/2/layout/IconLabelList"/>
    <dgm:cxn modelId="{B54F3DFA-F689-4A04-B07F-50574F7048F3}" type="presParOf" srcId="{11390357-3BAD-42F7-B107-9B63DEDFE39D}" destId="{01F6C704-AED0-4CF0-8DB4-81C11883560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AC1D4B-EE82-40EB-A21A-1C436F340B6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331C651-70D8-485C-8A19-93749D96A731}">
      <dgm:prSet/>
      <dgm:spPr/>
      <dgm:t>
        <a:bodyPr/>
        <a:lstStyle/>
        <a:p>
          <a:pPr>
            <a:defRPr cap="all"/>
          </a:pPr>
          <a:r>
            <a:rPr lang="en-US" b="1"/>
            <a:t>Dynamic recommendations </a:t>
          </a:r>
          <a:endParaRPr lang="en-US"/>
        </a:p>
      </dgm:t>
    </dgm:pt>
    <dgm:pt modelId="{BCF65A5E-6DC2-419D-84DA-FB8EB0A445C3}" type="parTrans" cxnId="{0E84E31A-3472-4605-93BB-105F03939B39}">
      <dgm:prSet/>
      <dgm:spPr/>
      <dgm:t>
        <a:bodyPr/>
        <a:lstStyle/>
        <a:p>
          <a:endParaRPr lang="en-US"/>
        </a:p>
      </dgm:t>
    </dgm:pt>
    <dgm:pt modelId="{D6C84293-F00C-48A4-89EF-E4C11E373EC9}" type="sibTrans" cxnId="{0E84E31A-3472-4605-93BB-105F03939B39}">
      <dgm:prSet/>
      <dgm:spPr/>
      <dgm:t>
        <a:bodyPr/>
        <a:lstStyle/>
        <a:p>
          <a:endParaRPr lang="en-US"/>
        </a:p>
      </dgm:t>
    </dgm:pt>
    <dgm:pt modelId="{F59FE1C9-8B33-4C7B-B477-29E2F9BFF291}">
      <dgm:prSet/>
      <dgm:spPr/>
      <dgm:t>
        <a:bodyPr/>
        <a:lstStyle/>
        <a:p>
          <a:pPr>
            <a:defRPr cap="all"/>
          </a:pPr>
          <a:r>
            <a:rPr lang="en-US" b="1"/>
            <a:t>Flexibility in choosing the location </a:t>
          </a:r>
          <a:endParaRPr lang="en-US"/>
        </a:p>
      </dgm:t>
    </dgm:pt>
    <dgm:pt modelId="{B9109207-FC37-4987-B107-2B8806CE8056}" type="parTrans" cxnId="{0C9C7365-A43B-4992-A319-7C2299B98A3C}">
      <dgm:prSet/>
      <dgm:spPr/>
      <dgm:t>
        <a:bodyPr/>
        <a:lstStyle/>
        <a:p>
          <a:endParaRPr lang="en-US"/>
        </a:p>
      </dgm:t>
    </dgm:pt>
    <dgm:pt modelId="{46F4609B-4A4A-48C3-AF37-1EAAF77DE6A2}" type="sibTrans" cxnId="{0C9C7365-A43B-4992-A319-7C2299B98A3C}">
      <dgm:prSet/>
      <dgm:spPr/>
      <dgm:t>
        <a:bodyPr/>
        <a:lstStyle/>
        <a:p>
          <a:endParaRPr lang="en-US"/>
        </a:p>
      </dgm:t>
    </dgm:pt>
    <dgm:pt modelId="{4682A2B1-01DE-4DB1-B703-370D40B9996D}">
      <dgm:prSet/>
      <dgm:spPr/>
      <dgm:t>
        <a:bodyPr/>
        <a:lstStyle/>
        <a:p>
          <a:pPr>
            <a:defRPr cap="all"/>
          </a:pPr>
          <a:r>
            <a:rPr lang="en-US" b="1"/>
            <a:t>Recommendations plotted on map for clarity</a:t>
          </a:r>
          <a:endParaRPr lang="en-US"/>
        </a:p>
      </dgm:t>
    </dgm:pt>
    <dgm:pt modelId="{F212DC34-336A-46BC-9D11-C15458A617B7}" type="parTrans" cxnId="{5BC52650-89BF-4245-A000-C7BE1A135047}">
      <dgm:prSet/>
      <dgm:spPr/>
      <dgm:t>
        <a:bodyPr/>
        <a:lstStyle/>
        <a:p>
          <a:endParaRPr lang="en-US"/>
        </a:p>
      </dgm:t>
    </dgm:pt>
    <dgm:pt modelId="{0097B400-4AF6-41B6-8C4D-8967BE70449B}" type="sibTrans" cxnId="{5BC52650-89BF-4245-A000-C7BE1A135047}">
      <dgm:prSet/>
      <dgm:spPr/>
      <dgm:t>
        <a:bodyPr/>
        <a:lstStyle/>
        <a:p>
          <a:endParaRPr lang="en-US"/>
        </a:p>
      </dgm:t>
    </dgm:pt>
    <dgm:pt modelId="{0B0B195F-6CBB-43D3-B19C-F4E6CA63A97F}" type="pres">
      <dgm:prSet presAssocID="{B9AC1D4B-EE82-40EB-A21A-1C436F340B6A}" presName="root" presStyleCnt="0">
        <dgm:presLayoutVars>
          <dgm:dir/>
          <dgm:resizeHandles val="exact"/>
        </dgm:presLayoutVars>
      </dgm:prSet>
      <dgm:spPr/>
    </dgm:pt>
    <dgm:pt modelId="{073AB17F-5CDD-4BCF-AE32-B79840D26186}" type="pres">
      <dgm:prSet presAssocID="{E331C651-70D8-485C-8A19-93749D96A731}" presName="compNode" presStyleCnt="0"/>
      <dgm:spPr/>
    </dgm:pt>
    <dgm:pt modelId="{313FF4FB-4B06-4357-925F-AAF05331569F}" type="pres">
      <dgm:prSet presAssocID="{E331C651-70D8-485C-8A19-93749D96A731}" presName="iconBgRect" presStyleLbl="bgShp" presStyleIdx="0" presStyleCnt="3"/>
      <dgm:spPr/>
    </dgm:pt>
    <dgm:pt modelId="{C40A4D79-2289-4FB8-8D7D-A83AC5C271AA}" type="pres">
      <dgm:prSet presAssocID="{E331C651-70D8-485C-8A19-93749D96A7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6A6338D8-7761-4868-AB82-09963A7B2BA3}" type="pres">
      <dgm:prSet presAssocID="{E331C651-70D8-485C-8A19-93749D96A731}" presName="spaceRect" presStyleCnt="0"/>
      <dgm:spPr/>
    </dgm:pt>
    <dgm:pt modelId="{12B3C7AB-E5E2-4D71-B97D-3A04FAB1F39C}" type="pres">
      <dgm:prSet presAssocID="{E331C651-70D8-485C-8A19-93749D96A731}" presName="textRect" presStyleLbl="revTx" presStyleIdx="0" presStyleCnt="3">
        <dgm:presLayoutVars>
          <dgm:chMax val="1"/>
          <dgm:chPref val="1"/>
        </dgm:presLayoutVars>
      </dgm:prSet>
      <dgm:spPr/>
    </dgm:pt>
    <dgm:pt modelId="{B9088D3D-23A8-4DB8-9ECB-5914E5996747}" type="pres">
      <dgm:prSet presAssocID="{D6C84293-F00C-48A4-89EF-E4C11E373EC9}" presName="sibTrans" presStyleCnt="0"/>
      <dgm:spPr/>
    </dgm:pt>
    <dgm:pt modelId="{04867E8C-1E63-4E7D-9538-D3946273A4E1}" type="pres">
      <dgm:prSet presAssocID="{F59FE1C9-8B33-4C7B-B477-29E2F9BFF291}" presName="compNode" presStyleCnt="0"/>
      <dgm:spPr/>
    </dgm:pt>
    <dgm:pt modelId="{0CF73453-E152-4D37-AE85-7FFB40F96C71}" type="pres">
      <dgm:prSet presAssocID="{F59FE1C9-8B33-4C7B-B477-29E2F9BFF291}" presName="iconBgRect" presStyleLbl="bgShp" presStyleIdx="1" presStyleCnt="3"/>
      <dgm:spPr/>
    </dgm:pt>
    <dgm:pt modelId="{78E7089C-9FDF-42FC-AD26-B9651025C2EA}" type="pres">
      <dgm:prSet presAssocID="{F59FE1C9-8B33-4C7B-B477-29E2F9BFF2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B4836AE7-2089-45E2-AC8C-EC1712DB6AF6}" type="pres">
      <dgm:prSet presAssocID="{F59FE1C9-8B33-4C7B-B477-29E2F9BFF291}" presName="spaceRect" presStyleCnt="0"/>
      <dgm:spPr/>
    </dgm:pt>
    <dgm:pt modelId="{213CB2D1-5CAD-4407-841D-5B0D3195D7BC}" type="pres">
      <dgm:prSet presAssocID="{F59FE1C9-8B33-4C7B-B477-29E2F9BFF291}" presName="textRect" presStyleLbl="revTx" presStyleIdx="1" presStyleCnt="3">
        <dgm:presLayoutVars>
          <dgm:chMax val="1"/>
          <dgm:chPref val="1"/>
        </dgm:presLayoutVars>
      </dgm:prSet>
      <dgm:spPr/>
    </dgm:pt>
    <dgm:pt modelId="{978C2210-DFA0-4A94-8D3F-1897A34B487C}" type="pres">
      <dgm:prSet presAssocID="{46F4609B-4A4A-48C3-AF37-1EAAF77DE6A2}" presName="sibTrans" presStyleCnt="0"/>
      <dgm:spPr/>
    </dgm:pt>
    <dgm:pt modelId="{512B428F-8CB4-4438-870A-D16D330C0DB5}" type="pres">
      <dgm:prSet presAssocID="{4682A2B1-01DE-4DB1-B703-370D40B9996D}" presName="compNode" presStyleCnt="0"/>
      <dgm:spPr/>
    </dgm:pt>
    <dgm:pt modelId="{EDC87172-CA18-42C0-828F-4D8947302989}" type="pres">
      <dgm:prSet presAssocID="{4682A2B1-01DE-4DB1-B703-370D40B9996D}" presName="iconBgRect" presStyleLbl="bgShp" presStyleIdx="2" presStyleCnt="3"/>
      <dgm:spPr/>
    </dgm:pt>
    <dgm:pt modelId="{992B3B8B-A73B-430F-A362-C696C00B3982}" type="pres">
      <dgm:prSet presAssocID="{4682A2B1-01DE-4DB1-B703-370D40B999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92D8EA1D-D066-4D0A-BD27-D39D23C84D70}" type="pres">
      <dgm:prSet presAssocID="{4682A2B1-01DE-4DB1-B703-370D40B9996D}" presName="spaceRect" presStyleCnt="0"/>
      <dgm:spPr/>
    </dgm:pt>
    <dgm:pt modelId="{54DCDFB5-4642-49EA-8EA8-A8E1A2C19116}" type="pres">
      <dgm:prSet presAssocID="{4682A2B1-01DE-4DB1-B703-370D40B9996D}" presName="textRect" presStyleLbl="revTx" presStyleIdx="2" presStyleCnt="3">
        <dgm:presLayoutVars>
          <dgm:chMax val="1"/>
          <dgm:chPref val="1"/>
        </dgm:presLayoutVars>
      </dgm:prSet>
      <dgm:spPr/>
    </dgm:pt>
  </dgm:ptLst>
  <dgm:cxnLst>
    <dgm:cxn modelId="{0E84E31A-3472-4605-93BB-105F03939B39}" srcId="{B9AC1D4B-EE82-40EB-A21A-1C436F340B6A}" destId="{E331C651-70D8-485C-8A19-93749D96A731}" srcOrd="0" destOrd="0" parTransId="{BCF65A5E-6DC2-419D-84DA-FB8EB0A445C3}" sibTransId="{D6C84293-F00C-48A4-89EF-E4C11E373EC9}"/>
    <dgm:cxn modelId="{5BC52650-89BF-4245-A000-C7BE1A135047}" srcId="{B9AC1D4B-EE82-40EB-A21A-1C436F340B6A}" destId="{4682A2B1-01DE-4DB1-B703-370D40B9996D}" srcOrd="2" destOrd="0" parTransId="{F212DC34-336A-46BC-9D11-C15458A617B7}" sibTransId="{0097B400-4AF6-41B6-8C4D-8967BE70449B}"/>
    <dgm:cxn modelId="{4F4B6B51-BC05-4C14-96DB-A35A05168624}" type="presOf" srcId="{4682A2B1-01DE-4DB1-B703-370D40B9996D}" destId="{54DCDFB5-4642-49EA-8EA8-A8E1A2C19116}" srcOrd="0" destOrd="0" presId="urn:microsoft.com/office/officeart/2018/5/layout/IconCircleLabelList"/>
    <dgm:cxn modelId="{0C9C7365-A43B-4992-A319-7C2299B98A3C}" srcId="{B9AC1D4B-EE82-40EB-A21A-1C436F340B6A}" destId="{F59FE1C9-8B33-4C7B-B477-29E2F9BFF291}" srcOrd="1" destOrd="0" parTransId="{B9109207-FC37-4987-B107-2B8806CE8056}" sibTransId="{46F4609B-4A4A-48C3-AF37-1EAAF77DE6A2}"/>
    <dgm:cxn modelId="{01D99E93-019F-4D20-8610-5C0EC8454375}" type="presOf" srcId="{F59FE1C9-8B33-4C7B-B477-29E2F9BFF291}" destId="{213CB2D1-5CAD-4407-841D-5B0D3195D7BC}" srcOrd="0" destOrd="0" presId="urn:microsoft.com/office/officeart/2018/5/layout/IconCircleLabelList"/>
    <dgm:cxn modelId="{2B974D9F-0974-45D9-9182-B90BAE44E2F8}" type="presOf" srcId="{E331C651-70D8-485C-8A19-93749D96A731}" destId="{12B3C7AB-E5E2-4D71-B97D-3A04FAB1F39C}" srcOrd="0" destOrd="0" presId="urn:microsoft.com/office/officeart/2018/5/layout/IconCircleLabelList"/>
    <dgm:cxn modelId="{DA12ABC2-991D-41D6-92D3-81CAD296A93E}" type="presOf" srcId="{B9AC1D4B-EE82-40EB-A21A-1C436F340B6A}" destId="{0B0B195F-6CBB-43D3-B19C-F4E6CA63A97F}" srcOrd="0" destOrd="0" presId="urn:microsoft.com/office/officeart/2018/5/layout/IconCircleLabelList"/>
    <dgm:cxn modelId="{938C5C21-17FC-4695-A292-457E1CCFAA16}" type="presParOf" srcId="{0B0B195F-6CBB-43D3-B19C-F4E6CA63A97F}" destId="{073AB17F-5CDD-4BCF-AE32-B79840D26186}" srcOrd="0" destOrd="0" presId="urn:microsoft.com/office/officeart/2018/5/layout/IconCircleLabelList"/>
    <dgm:cxn modelId="{73FD8BDC-5A82-4B25-BF8A-F9609B5D9001}" type="presParOf" srcId="{073AB17F-5CDD-4BCF-AE32-B79840D26186}" destId="{313FF4FB-4B06-4357-925F-AAF05331569F}" srcOrd="0" destOrd="0" presId="urn:microsoft.com/office/officeart/2018/5/layout/IconCircleLabelList"/>
    <dgm:cxn modelId="{0BF6D7F1-93D8-47F0-A139-2883A38817B0}" type="presParOf" srcId="{073AB17F-5CDD-4BCF-AE32-B79840D26186}" destId="{C40A4D79-2289-4FB8-8D7D-A83AC5C271AA}" srcOrd="1" destOrd="0" presId="urn:microsoft.com/office/officeart/2018/5/layout/IconCircleLabelList"/>
    <dgm:cxn modelId="{6F7B7FB2-B0AC-4128-AEC9-3C7B54D18B4A}" type="presParOf" srcId="{073AB17F-5CDD-4BCF-AE32-B79840D26186}" destId="{6A6338D8-7761-4868-AB82-09963A7B2BA3}" srcOrd="2" destOrd="0" presId="urn:microsoft.com/office/officeart/2018/5/layout/IconCircleLabelList"/>
    <dgm:cxn modelId="{00EBF70C-BD51-453C-9C27-07DFC498281A}" type="presParOf" srcId="{073AB17F-5CDD-4BCF-AE32-B79840D26186}" destId="{12B3C7AB-E5E2-4D71-B97D-3A04FAB1F39C}" srcOrd="3" destOrd="0" presId="urn:microsoft.com/office/officeart/2018/5/layout/IconCircleLabelList"/>
    <dgm:cxn modelId="{885A8B2A-BDF0-408E-996B-9F765505139B}" type="presParOf" srcId="{0B0B195F-6CBB-43D3-B19C-F4E6CA63A97F}" destId="{B9088D3D-23A8-4DB8-9ECB-5914E5996747}" srcOrd="1" destOrd="0" presId="urn:microsoft.com/office/officeart/2018/5/layout/IconCircleLabelList"/>
    <dgm:cxn modelId="{60E9C3D3-0C05-4D19-8C55-D904B1F8CE0E}" type="presParOf" srcId="{0B0B195F-6CBB-43D3-B19C-F4E6CA63A97F}" destId="{04867E8C-1E63-4E7D-9538-D3946273A4E1}" srcOrd="2" destOrd="0" presId="urn:microsoft.com/office/officeart/2018/5/layout/IconCircleLabelList"/>
    <dgm:cxn modelId="{98924390-D0D6-45E5-BD9A-7D380E211EE5}" type="presParOf" srcId="{04867E8C-1E63-4E7D-9538-D3946273A4E1}" destId="{0CF73453-E152-4D37-AE85-7FFB40F96C71}" srcOrd="0" destOrd="0" presId="urn:microsoft.com/office/officeart/2018/5/layout/IconCircleLabelList"/>
    <dgm:cxn modelId="{B262A46C-35AF-4E36-BD3C-E0D0E11B9223}" type="presParOf" srcId="{04867E8C-1E63-4E7D-9538-D3946273A4E1}" destId="{78E7089C-9FDF-42FC-AD26-B9651025C2EA}" srcOrd="1" destOrd="0" presId="urn:microsoft.com/office/officeart/2018/5/layout/IconCircleLabelList"/>
    <dgm:cxn modelId="{D9813495-3FEA-45E7-AEB8-3322A33795D8}" type="presParOf" srcId="{04867E8C-1E63-4E7D-9538-D3946273A4E1}" destId="{B4836AE7-2089-45E2-AC8C-EC1712DB6AF6}" srcOrd="2" destOrd="0" presId="urn:microsoft.com/office/officeart/2018/5/layout/IconCircleLabelList"/>
    <dgm:cxn modelId="{6EBEB989-C903-4309-BACF-FF4648FBFBA1}" type="presParOf" srcId="{04867E8C-1E63-4E7D-9538-D3946273A4E1}" destId="{213CB2D1-5CAD-4407-841D-5B0D3195D7BC}" srcOrd="3" destOrd="0" presId="urn:microsoft.com/office/officeart/2018/5/layout/IconCircleLabelList"/>
    <dgm:cxn modelId="{8FC30EFC-31B1-49FB-88C3-6A82181132CD}" type="presParOf" srcId="{0B0B195F-6CBB-43D3-B19C-F4E6CA63A97F}" destId="{978C2210-DFA0-4A94-8D3F-1897A34B487C}" srcOrd="3" destOrd="0" presId="urn:microsoft.com/office/officeart/2018/5/layout/IconCircleLabelList"/>
    <dgm:cxn modelId="{00B5C018-DD21-454C-AFF8-C018370F260E}" type="presParOf" srcId="{0B0B195F-6CBB-43D3-B19C-F4E6CA63A97F}" destId="{512B428F-8CB4-4438-870A-D16D330C0DB5}" srcOrd="4" destOrd="0" presId="urn:microsoft.com/office/officeart/2018/5/layout/IconCircleLabelList"/>
    <dgm:cxn modelId="{9F52547B-1966-430F-81DB-74B8872D6D25}" type="presParOf" srcId="{512B428F-8CB4-4438-870A-D16D330C0DB5}" destId="{EDC87172-CA18-42C0-828F-4D8947302989}" srcOrd="0" destOrd="0" presId="urn:microsoft.com/office/officeart/2018/5/layout/IconCircleLabelList"/>
    <dgm:cxn modelId="{A352087B-71FC-482C-9EFE-C12CAA4F4103}" type="presParOf" srcId="{512B428F-8CB4-4438-870A-D16D330C0DB5}" destId="{992B3B8B-A73B-430F-A362-C696C00B3982}" srcOrd="1" destOrd="0" presId="urn:microsoft.com/office/officeart/2018/5/layout/IconCircleLabelList"/>
    <dgm:cxn modelId="{000928BF-D93C-49DD-8811-20B9C9423142}" type="presParOf" srcId="{512B428F-8CB4-4438-870A-D16D330C0DB5}" destId="{92D8EA1D-D066-4D0A-BD27-D39D23C84D70}" srcOrd="2" destOrd="0" presId="urn:microsoft.com/office/officeart/2018/5/layout/IconCircleLabelList"/>
    <dgm:cxn modelId="{692C380E-F17F-4618-B9AF-D75A93ECEF08}" type="presParOf" srcId="{512B428F-8CB4-4438-870A-D16D330C0DB5}" destId="{54DCDFB5-4642-49EA-8EA8-A8E1A2C191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73866-54FF-46B1-BC97-BFC587B7C942}">
      <dsp:nvSpPr>
        <dsp:cNvPr id="0" name=""/>
        <dsp:cNvSpPr/>
      </dsp:nvSpPr>
      <dsp:spPr>
        <a:xfrm>
          <a:off x="400111" y="973892"/>
          <a:ext cx="647841" cy="647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2FD330-4F41-43DC-B1D6-5EEB5FECE279}">
      <dsp:nvSpPr>
        <dsp:cNvPr id="0" name=""/>
        <dsp:cNvSpPr/>
      </dsp:nvSpPr>
      <dsp:spPr>
        <a:xfrm>
          <a:off x="4208" y="183768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Objective and Problem Statement</a:t>
          </a:r>
          <a:endParaRPr lang="en-US" sz="1300" kern="1200"/>
        </a:p>
      </dsp:txBody>
      <dsp:txXfrm>
        <a:off x="4208" y="1837683"/>
        <a:ext cx="1439648" cy="575859"/>
      </dsp:txXfrm>
    </dsp:sp>
    <dsp:sp modelId="{63B2E50E-BE34-4EA7-A8A0-C7B42110E05C}">
      <dsp:nvSpPr>
        <dsp:cNvPr id="0" name=""/>
        <dsp:cNvSpPr/>
      </dsp:nvSpPr>
      <dsp:spPr>
        <a:xfrm>
          <a:off x="2091698" y="973892"/>
          <a:ext cx="647841" cy="647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2752D4-0F4E-48A5-A646-7E676FCB457C}">
      <dsp:nvSpPr>
        <dsp:cNvPr id="0" name=""/>
        <dsp:cNvSpPr/>
      </dsp:nvSpPr>
      <dsp:spPr>
        <a:xfrm>
          <a:off x="1695795" y="183768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Resolution</a:t>
          </a:r>
          <a:endParaRPr lang="en-US" sz="1300" kern="1200"/>
        </a:p>
      </dsp:txBody>
      <dsp:txXfrm>
        <a:off x="1695795" y="1837683"/>
        <a:ext cx="1439648" cy="575859"/>
      </dsp:txXfrm>
    </dsp:sp>
    <dsp:sp modelId="{6261FA78-AC22-4F93-9353-CC6CC2FFA30C}">
      <dsp:nvSpPr>
        <dsp:cNvPr id="0" name=""/>
        <dsp:cNvSpPr/>
      </dsp:nvSpPr>
      <dsp:spPr>
        <a:xfrm>
          <a:off x="3783285" y="973892"/>
          <a:ext cx="647841" cy="647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BC13E4-C738-4686-967A-823CB9B7D6E0}">
      <dsp:nvSpPr>
        <dsp:cNvPr id="0" name=""/>
        <dsp:cNvSpPr/>
      </dsp:nvSpPr>
      <dsp:spPr>
        <a:xfrm>
          <a:off x="3387382" y="183768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Automation</a:t>
          </a:r>
          <a:endParaRPr lang="en-US" sz="1300" kern="1200"/>
        </a:p>
      </dsp:txBody>
      <dsp:txXfrm>
        <a:off x="3387382" y="1837683"/>
        <a:ext cx="1439648" cy="575859"/>
      </dsp:txXfrm>
    </dsp:sp>
    <dsp:sp modelId="{7E0D0A85-A812-47EC-8410-004FC5FD0657}">
      <dsp:nvSpPr>
        <dsp:cNvPr id="0" name=""/>
        <dsp:cNvSpPr/>
      </dsp:nvSpPr>
      <dsp:spPr>
        <a:xfrm>
          <a:off x="5474872" y="973892"/>
          <a:ext cx="647841" cy="6478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F9F7B8-A418-4933-AE49-5740A195537E}">
      <dsp:nvSpPr>
        <dsp:cNvPr id="0" name=""/>
        <dsp:cNvSpPr/>
      </dsp:nvSpPr>
      <dsp:spPr>
        <a:xfrm>
          <a:off x="5078969" y="183768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Input/ Output</a:t>
          </a:r>
          <a:endParaRPr lang="en-US" sz="1300" kern="1200"/>
        </a:p>
      </dsp:txBody>
      <dsp:txXfrm>
        <a:off x="5078969" y="1837683"/>
        <a:ext cx="1439648" cy="575859"/>
      </dsp:txXfrm>
    </dsp:sp>
    <dsp:sp modelId="{DD1065DD-DDEE-45AB-8E92-5BD066B3AEBE}">
      <dsp:nvSpPr>
        <dsp:cNvPr id="0" name=""/>
        <dsp:cNvSpPr/>
      </dsp:nvSpPr>
      <dsp:spPr>
        <a:xfrm>
          <a:off x="7166459" y="973892"/>
          <a:ext cx="647841" cy="6478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E68381-90FF-4EF8-9CF0-20ECAE692D18}">
      <dsp:nvSpPr>
        <dsp:cNvPr id="0" name=""/>
        <dsp:cNvSpPr/>
      </dsp:nvSpPr>
      <dsp:spPr>
        <a:xfrm>
          <a:off x="6770556" y="183768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Benefits</a:t>
          </a:r>
          <a:endParaRPr lang="en-US" sz="1300" kern="1200"/>
        </a:p>
      </dsp:txBody>
      <dsp:txXfrm>
        <a:off x="6770556" y="1837683"/>
        <a:ext cx="1439648" cy="575859"/>
      </dsp:txXfrm>
    </dsp:sp>
    <dsp:sp modelId="{A90CD9B9-796B-4EC5-9300-C705E8101E5B}">
      <dsp:nvSpPr>
        <dsp:cNvPr id="0" name=""/>
        <dsp:cNvSpPr/>
      </dsp:nvSpPr>
      <dsp:spPr>
        <a:xfrm>
          <a:off x="8858046" y="973892"/>
          <a:ext cx="647841" cy="6478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BA03B7-092F-41E0-ADC7-5C2D7F958AE0}">
      <dsp:nvSpPr>
        <dsp:cNvPr id="0" name=""/>
        <dsp:cNvSpPr/>
      </dsp:nvSpPr>
      <dsp:spPr>
        <a:xfrm>
          <a:off x="8462143" y="183768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Limitations</a:t>
          </a:r>
          <a:endParaRPr lang="en-US" sz="1300" kern="1200"/>
        </a:p>
      </dsp:txBody>
      <dsp:txXfrm>
        <a:off x="8462143" y="1837683"/>
        <a:ext cx="1439648" cy="575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41570-6169-43C3-B4F0-973D446EF8B3}">
      <dsp:nvSpPr>
        <dsp:cNvPr id="0" name=""/>
        <dsp:cNvSpPr/>
      </dsp:nvSpPr>
      <dsp:spPr>
        <a:xfrm>
          <a:off x="2433378" y="98055"/>
          <a:ext cx="916312" cy="916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07ED9C-E9F4-47C8-9031-D5BD8A9B1B67}">
      <dsp:nvSpPr>
        <dsp:cNvPr id="0" name=""/>
        <dsp:cNvSpPr/>
      </dsp:nvSpPr>
      <dsp:spPr>
        <a:xfrm>
          <a:off x="361291" y="1086138"/>
          <a:ext cx="5027073" cy="79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Objective: </a:t>
          </a:r>
        </a:p>
        <a:p>
          <a:pPr marL="0" lvl="0" indent="0" algn="ctr" defTabSz="488950">
            <a:lnSpc>
              <a:spcPct val="90000"/>
            </a:lnSpc>
            <a:spcBef>
              <a:spcPct val="0"/>
            </a:spcBef>
            <a:spcAft>
              <a:spcPct val="35000"/>
            </a:spcAft>
            <a:buNone/>
          </a:pPr>
          <a:r>
            <a:rPr lang="en-US" sz="1100" kern="1200" dirty="0"/>
            <a:t>-Investigate the crime rates based on the zip code in the location of Austin</a:t>
          </a:r>
        </a:p>
        <a:p>
          <a:pPr marL="0" lvl="0" indent="0" algn="ctr" defTabSz="488950">
            <a:lnSpc>
              <a:spcPct val="90000"/>
            </a:lnSpc>
            <a:spcBef>
              <a:spcPct val="0"/>
            </a:spcBef>
            <a:spcAft>
              <a:spcPct val="35000"/>
            </a:spcAft>
            <a:buNone/>
          </a:pPr>
          <a:r>
            <a:rPr lang="en-US" sz="1100" kern="1200" dirty="0"/>
            <a:t>-Recommend various locations where the prospective client can              move into the area  based upon his/ her budget using Machine Learning.  </a:t>
          </a:r>
        </a:p>
      </dsp:txBody>
      <dsp:txXfrm>
        <a:off x="361291" y="1086138"/>
        <a:ext cx="5027073" cy="792737"/>
      </dsp:txXfrm>
    </dsp:sp>
    <dsp:sp modelId="{A2D2D4AF-C704-4A1C-90F2-9E8EBFEBF2DC}">
      <dsp:nvSpPr>
        <dsp:cNvPr id="0" name=""/>
        <dsp:cNvSpPr/>
      </dsp:nvSpPr>
      <dsp:spPr>
        <a:xfrm>
          <a:off x="7039959" y="0"/>
          <a:ext cx="916312" cy="916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9947AA-7EC7-4533-BAD7-A107AB6BAAAB}">
      <dsp:nvSpPr>
        <dsp:cNvPr id="0" name=""/>
        <dsp:cNvSpPr/>
      </dsp:nvSpPr>
      <dsp:spPr>
        <a:xfrm>
          <a:off x="5458554" y="955859"/>
          <a:ext cx="4733568" cy="79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Problem Statement:</a:t>
          </a:r>
        </a:p>
        <a:p>
          <a:pPr marL="0" lvl="0" indent="0" algn="ctr" defTabSz="488950">
            <a:lnSpc>
              <a:spcPct val="90000"/>
            </a:lnSpc>
            <a:spcBef>
              <a:spcPct val="0"/>
            </a:spcBef>
            <a:spcAft>
              <a:spcPct val="35000"/>
            </a:spcAft>
            <a:buNone/>
          </a:pPr>
          <a:r>
            <a:rPr lang="en-US" sz="1100" kern="1200" dirty="0"/>
            <a:t>People usually want to live in a peaceful environment. Due to the crime rates in the area people tend to have negative living experience. People find it very hard to find a suitable place and neighborhood to accommodate them and their families. Due to crime rates and other multiple issues, housing has been struggling. It would be so much easier if people could look over the areas with less crimes when moving to a certain area. </a:t>
          </a:r>
        </a:p>
        <a:p>
          <a:pPr marL="0" lvl="0" indent="0" algn="ctr" defTabSz="488950">
            <a:lnSpc>
              <a:spcPct val="90000"/>
            </a:lnSpc>
            <a:spcBef>
              <a:spcPct val="0"/>
            </a:spcBef>
            <a:spcAft>
              <a:spcPct val="35000"/>
            </a:spcAft>
            <a:buNone/>
          </a:pPr>
          <a:r>
            <a:rPr lang="en-US" sz="1100" kern="1200" dirty="0"/>
            <a:t>With the annual crime rate dataset, people can derive useful information about the crime rates in different areas of Austin. This would help the people to make decision on where to move.  </a:t>
          </a:r>
        </a:p>
      </dsp:txBody>
      <dsp:txXfrm>
        <a:off x="5458554" y="955859"/>
        <a:ext cx="4733568" cy="792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8CF35-2F01-4744-AFD8-0F964DF2D0DD}">
      <dsp:nvSpPr>
        <dsp:cNvPr id="0" name=""/>
        <dsp:cNvSpPr/>
      </dsp:nvSpPr>
      <dsp:spPr>
        <a:xfrm>
          <a:off x="1245905" y="131571"/>
          <a:ext cx="647841" cy="647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981A05-0AF8-411D-AD69-CB05BBB07ECB}">
      <dsp:nvSpPr>
        <dsp:cNvPr id="0" name=""/>
        <dsp:cNvSpPr/>
      </dsp:nvSpPr>
      <dsp:spPr>
        <a:xfrm>
          <a:off x="850001" y="1248229"/>
          <a:ext cx="1439648" cy="2007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With provided authentic data from austintexas.gov on Austin locations, we can get the number of crimes that occurred in the year 2015. This would help the potential client to make an informed decision about moving into a suitable location.</a:t>
          </a:r>
        </a:p>
      </dsp:txBody>
      <dsp:txXfrm>
        <a:off x="850001" y="1248229"/>
        <a:ext cx="1439648" cy="2007634"/>
      </dsp:txXfrm>
    </dsp:sp>
    <dsp:sp modelId="{5BCE8CAE-0B70-4F1B-92A5-2D4042E2C4C1}">
      <dsp:nvSpPr>
        <dsp:cNvPr id="0" name=""/>
        <dsp:cNvSpPr/>
      </dsp:nvSpPr>
      <dsp:spPr>
        <a:xfrm>
          <a:off x="2937492" y="131571"/>
          <a:ext cx="647841" cy="647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35BC91-A71A-4B0A-9401-034956C0D5FD}">
      <dsp:nvSpPr>
        <dsp:cNvPr id="0" name=""/>
        <dsp:cNvSpPr/>
      </dsp:nvSpPr>
      <dsp:spPr>
        <a:xfrm>
          <a:off x="2541588" y="1248229"/>
          <a:ext cx="1439648" cy="2007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automated solution using Machine Learning techniques parses the necessary data from the crime rate dataset. After cleansing, data is further condensed by selecting the zip code, the latitude and longitude, name of the crime and street name. The number of crimes on each of these zip codes is determined by using the count function and arranged in ascending order.</a:t>
          </a:r>
        </a:p>
      </dsp:txBody>
      <dsp:txXfrm>
        <a:off x="2541588" y="1248229"/>
        <a:ext cx="1439648" cy="2007634"/>
      </dsp:txXfrm>
    </dsp:sp>
    <dsp:sp modelId="{57C21F36-4AAF-4653-A0C1-28F4A76CF9A6}">
      <dsp:nvSpPr>
        <dsp:cNvPr id="0" name=""/>
        <dsp:cNvSpPr/>
      </dsp:nvSpPr>
      <dsp:spPr>
        <a:xfrm>
          <a:off x="4629079" y="131571"/>
          <a:ext cx="647841" cy="647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2D96AA-2AD7-45C3-A377-0F722DA9445D}">
      <dsp:nvSpPr>
        <dsp:cNvPr id="0" name=""/>
        <dsp:cNvSpPr/>
      </dsp:nvSpPr>
      <dsp:spPr>
        <a:xfrm>
          <a:off x="4233175" y="1248229"/>
          <a:ext cx="1439648" cy="2007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Further, location coordinates (latitude, longitude) of these street names are fetched by making API calls to</a:t>
          </a:r>
        </a:p>
      </dsp:txBody>
      <dsp:txXfrm>
        <a:off x="4233175" y="1248229"/>
        <a:ext cx="1439648" cy="2007634"/>
      </dsp:txXfrm>
    </dsp:sp>
    <dsp:sp modelId="{7020A2EE-5EBD-48BC-B198-883C2FDDE6D5}">
      <dsp:nvSpPr>
        <dsp:cNvPr id="0" name=""/>
        <dsp:cNvSpPr/>
      </dsp:nvSpPr>
      <dsp:spPr>
        <a:xfrm>
          <a:off x="6320666" y="131571"/>
          <a:ext cx="647841" cy="6478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4ADA8B-C5C5-42C3-B8F0-90D047E1EB74}">
      <dsp:nvSpPr>
        <dsp:cNvPr id="0" name=""/>
        <dsp:cNvSpPr/>
      </dsp:nvSpPr>
      <dsp:spPr>
        <a:xfrm>
          <a:off x="5924762" y="1248229"/>
          <a:ext cx="1439648" cy="2007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Google Maps.</a:t>
          </a:r>
        </a:p>
      </dsp:txBody>
      <dsp:txXfrm>
        <a:off x="5924762" y="1248229"/>
        <a:ext cx="1439648" cy="2007634"/>
      </dsp:txXfrm>
    </dsp:sp>
    <dsp:sp modelId="{F3D981C9-C4E8-458E-AD3E-B186B5D5C0C4}">
      <dsp:nvSpPr>
        <dsp:cNvPr id="0" name=""/>
        <dsp:cNvSpPr/>
      </dsp:nvSpPr>
      <dsp:spPr>
        <a:xfrm>
          <a:off x="8012252" y="131571"/>
          <a:ext cx="647841" cy="6478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6C704-AED0-4CF0-8DB4-81C118835606}">
      <dsp:nvSpPr>
        <dsp:cNvPr id="0" name=""/>
        <dsp:cNvSpPr/>
      </dsp:nvSpPr>
      <dsp:spPr>
        <a:xfrm>
          <a:off x="7616349" y="1248229"/>
          <a:ext cx="1439648" cy="2007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recommended locations are further fed into Foursquare API calls to determine various venues in proximity to them. All reported venues are then tabulated and presented to the user.</a:t>
          </a:r>
        </a:p>
      </dsp:txBody>
      <dsp:txXfrm>
        <a:off x="7616349" y="1248229"/>
        <a:ext cx="1439648" cy="2007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FF4FB-4B06-4357-925F-AAF05331569F}">
      <dsp:nvSpPr>
        <dsp:cNvPr id="0" name=""/>
        <dsp:cNvSpPr/>
      </dsp:nvSpPr>
      <dsp:spPr>
        <a:xfrm>
          <a:off x="624000" y="163717"/>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A4D79-2289-4FB8-8D7D-A83AC5C271AA}">
      <dsp:nvSpPr>
        <dsp:cNvPr id="0" name=""/>
        <dsp:cNvSpPr/>
      </dsp:nvSpPr>
      <dsp:spPr>
        <a:xfrm>
          <a:off x="1004250" y="54396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3C7AB-E5E2-4D71-B97D-3A04FAB1F39C}">
      <dsp:nvSpPr>
        <dsp:cNvPr id="0" name=""/>
        <dsp:cNvSpPr/>
      </dsp:nvSpPr>
      <dsp:spPr>
        <a:xfrm>
          <a:off x="5362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Dynamic recommendations </a:t>
          </a:r>
          <a:endParaRPr lang="en-US" sz="1700" kern="1200"/>
        </a:p>
      </dsp:txBody>
      <dsp:txXfrm>
        <a:off x="53625" y="2503718"/>
        <a:ext cx="2925000" cy="720000"/>
      </dsp:txXfrm>
    </dsp:sp>
    <dsp:sp modelId="{0CF73453-E152-4D37-AE85-7FFB40F96C71}">
      <dsp:nvSpPr>
        <dsp:cNvPr id="0" name=""/>
        <dsp:cNvSpPr/>
      </dsp:nvSpPr>
      <dsp:spPr>
        <a:xfrm>
          <a:off x="4060875" y="163717"/>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7089C-9FDF-42FC-AD26-B9651025C2EA}">
      <dsp:nvSpPr>
        <dsp:cNvPr id="0" name=""/>
        <dsp:cNvSpPr/>
      </dsp:nvSpPr>
      <dsp:spPr>
        <a:xfrm>
          <a:off x="4441125" y="54396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3CB2D1-5CAD-4407-841D-5B0D3195D7BC}">
      <dsp:nvSpPr>
        <dsp:cNvPr id="0" name=""/>
        <dsp:cNvSpPr/>
      </dsp:nvSpPr>
      <dsp:spPr>
        <a:xfrm>
          <a:off x="3490500"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Flexibility in choosing the location </a:t>
          </a:r>
          <a:endParaRPr lang="en-US" sz="1700" kern="1200"/>
        </a:p>
      </dsp:txBody>
      <dsp:txXfrm>
        <a:off x="3490500" y="2503718"/>
        <a:ext cx="2925000" cy="720000"/>
      </dsp:txXfrm>
    </dsp:sp>
    <dsp:sp modelId="{EDC87172-CA18-42C0-828F-4D8947302989}">
      <dsp:nvSpPr>
        <dsp:cNvPr id="0" name=""/>
        <dsp:cNvSpPr/>
      </dsp:nvSpPr>
      <dsp:spPr>
        <a:xfrm>
          <a:off x="7497750" y="163717"/>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B3B8B-A73B-430F-A362-C696C00B3982}">
      <dsp:nvSpPr>
        <dsp:cNvPr id="0" name=""/>
        <dsp:cNvSpPr/>
      </dsp:nvSpPr>
      <dsp:spPr>
        <a:xfrm>
          <a:off x="7878000" y="54396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DCDFB5-4642-49EA-8EA8-A8E1A2C19116}">
      <dsp:nvSpPr>
        <dsp:cNvPr id="0" name=""/>
        <dsp:cNvSpPr/>
      </dsp:nvSpPr>
      <dsp:spPr>
        <a:xfrm>
          <a:off x="692737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Recommendations plotted on map for clarity</a:t>
          </a:r>
          <a:endParaRPr lang="en-US" sz="1700" kern="1200"/>
        </a:p>
      </dsp:txBody>
      <dsp:txXfrm>
        <a:off x="6927375" y="2503718"/>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49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91469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2374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40292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55221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34572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5971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683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087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817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836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21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3/26/20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148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002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27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7321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E18DB4A-8810-4A10-AD5C-D5E2C667F5B3}" type="datetime1">
              <a:rPr lang="en-US" smtClean="0"/>
              <a:t>3/26/20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71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D291B17-9318-49DB-B28B-6E5994AE9581}" type="datetime1">
              <a:rPr lang="en-US" smtClean="0"/>
              <a:t>3/26/20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376444"/>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tate_Highway_130_(Texa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B588A5-649F-4B58-893B-6CE136C0832D}"/>
              </a:ext>
            </a:extLst>
          </p:cNvPr>
          <p:cNvPicPr>
            <a:picLocks noChangeAspect="1"/>
          </p:cNvPicPr>
          <p:nvPr/>
        </p:nvPicPr>
        <p:blipFill>
          <a:blip r:embed="rId2">
            <a:alphaModFix amt="30000"/>
            <a:extLst>
              <a:ext uri="{837473B0-CC2E-450A-ABE3-18F120FF3D39}">
                <a1611:picAttrSrcUrl xmlns:a1611="http://schemas.microsoft.com/office/drawing/2016/11/main" r:id="rId3"/>
              </a:ext>
            </a:extLst>
          </a:blip>
          <a:srcRect/>
          <a:stretch/>
        </p:blipFill>
        <p:spPr>
          <a:xfrm>
            <a:off x="0" y="0"/>
            <a:ext cx="12192000" cy="6858001"/>
          </a:xfrm>
          <a:prstGeom prst="rect">
            <a:avLst/>
          </a:prstGeom>
          <a:effectLst>
            <a:outerShdw blurRad="1270000" dist="50800" dir="5400000" sx="53000" sy="53000" algn="ctr" rotWithShape="0">
              <a:srgbClr val="000000">
                <a:alpha val="43137"/>
              </a:srgbClr>
            </a:outerShdw>
          </a:effectLst>
        </p:spPr>
      </p:pic>
      <p:sp>
        <p:nvSpPr>
          <p:cNvPr id="2" name="Title 1">
            <a:extLst>
              <a:ext uri="{FF2B5EF4-FFF2-40B4-BE49-F238E27FC236}">
                <a16:creationId xmlns:a16="http://schemas.microsoft.com/office/drawing/2014/main" id="{765CF884-BC2B-F94F-888A-8F37A0DC7A71}"/>
              </a:ext>
            </a:extLst>
          </p:cNvPr>
          <p:cNvSpPr>
            <a:spLocks noGrp="1"/>
          </p:cNvSpPr>
          <p:nvPr>
            <p:ph type="ctrTitle"/>
          </p:nvPr>
        </p:nvSpPr>
        <p:spPr>
          <a:xfrm>
            <a:off x="983235" y="2297222"/>
            <a:ext cx="10225530" cy="1475013"/>
          </a:xfrm>
        </p:spPr>
        <p:txBody>
          <a:bodyPr>
            <a:normAutofit fontScale="90000"/>
          </a:bodyPr>
          <a:lstStyle/>
          <a:p>
            <a:r>
              <a:rPr lang="en-US" dirty="0"/>
              <a:t>Coursera Capstone Project - The Battle of Neighborhoods</a:t>
            </a:r>
            <a:br>
              <a:rPr lang="en-US" dirty="0"/>
            </a:br>
            <a:br>
              <a:rPr lang="en-US" dirty="0"/>
            </a:br>
            <a:r>
              <a:rPr lang="en-US" b="1" dirty="0"/>
              <a:t>Housing recommendation based on the crime rate in Austin area</a:t>
            </a:r>
            <a:r>
              <a:rPr lang="en-US" sz="4000" dirty="0"/>
              <a:t> </a:t>
            </a:r>
            <a:endParaRPr lang="en-US" sz="4000" dirty="0">
              <a:solidFill>
                <a:schemeClr val="tx1"/>
              </a:solidFill>
            </a:endParaRPr>
          </a:p>
        </p:txBody>
      </p:sp>
      <p:sp>
        <p:nvSpPr>
          <p:cNvPr id="3" name="Subtitle 2">
            <a:extLst>
              <a:ext uri="{FF2B5EF4-FFF2-40B4-BE49-F238E27FC236}">
                <a16:creationId xmlns:a16="http://schemas.microsoft.com/office/drawing/2014/main" id="{BD96625C-48ED-574C-AD91-E97C86869AB0}"/>
              </a:ext>
            </a:extLst>
          </p:cNvPr>
          <p:cNvSpPr>
            <a:spLocks noGrp="1"/>
          </p:cNvSpPr>
          <p:nvPr>
            <p:ph type="subTitle" idx="1"/>
          </p:nvPr>
        </p:nvSpPr>
        <p:spPr>
          <a:xfrm>
            <a:off x="983235" y="4324245"/>
            <a:ext cx="10225530" cy="590321"/>
          </a:xfrm>
        </p:spPr>
        <p:txBody>
          <a:bodyPr>
            <a:normAutofit/>
          </a:bodyPr>
          <a:lstStyle/>
          <a:p>
            <a:r>
              <a:rPr lang="en-US" dirty="0">
                <a:solidFill>
                  <a:schemeClr val="tx1"/>
                </a:solidFill>
                <a:highlight>
                  <a:srgbClr val="808080"/>
                </a:highlight>
              </a:rPr>
              <a:t>Kripa Ranjit </a:t>
            </a:r>
          </a:p>
        </p:txBody>
      </p:sp>
    </p:spTree>
    <p:extLst>
      <p:ext uri="{BB962C8B-B14F-4D97-AF65-F5344CB8AC3E}">
        <p14:creationId xmlns:p14="http://schemas.microsoft.com/office/powerpoint/2010/main" val="13352176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0651 0.24861 " pathEditMode="relative" rAng="0" ptsTypes="AA">
                                      <p:cBhvr>
                                        <p:cTn id="6" dur="30000" fill="hold"/>
                                        <p:tgtEl>
                                          <p:spTgt spid="4"/>
                                        </p:tgtEl>
                                        <p:attrNameLst>
                                          <p:attrName>ppt_x</p:attrName>
                                          <p:attrName>ppt_y</p:attrName>
                                        </p:attrNameLst>
                                      </p:cBhvr>
                                      <p:rCtr x="-10326" y="12431"/>
                                    </p:animMotion>
                                  </p:childTnLst>
                                </p:cTn>
                              </p:par>
                              <p:par>
                                <p:cTn id="7" presetID="6" presetClass="emph" presetSubtype="0" accel="50000" decel="50000" fill="hold" nodeType="withEffect">
                                  <p:stCondLst>
                                    <p:cond delay="0"/>
                                  </p:stCondLst>
                                  <p:childTnLst>
                                    <p:animScale>
                                      <p:cBhvr>
                                        <p:cTn id="8" dur="30000" fill="hold"/>
                                        <p:tgtEl>
                                          <p:spTgt spid="4"/>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0651 0.24861 L -0.24922 0.22222 " pathEditMode="relative" rAng="0" ptsTypes="AA">
                                      <p:cBhvr>
                                        <p:cTn id="11" dur="30000" fill="hold"/>
                                        <p:tgtEl>
                                          <p:spTgt spid="4"/>
                                        </p:tgtEl>
                                        <p:attrNameLst>
                                          <p:attrName>ppt_x</p:attrName>
                                          <p:attrName>ppt_y</p:attrName>
                                        </p:attrNameLst>
                                      </p:cBhvr>
                                      <p:rCtr x="-2135" y="-1319"/>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22222 L -0.24922 -0.24861 " pathEditMode="relative" rAng="0" ptsTypes="AA">
                                      <p:cBhvr>
                                        <p:cTn id="14" dur="30000" fill="hold"/>
                                        <p:tgtEl>
                                          <p:spTgt spid="4"/>
                                        </p:tgtEl>
                                        <p:attrNameLst>
                                          <p:attrName>ppt_x</p:attrName>
                                          <p:attrName>ppt_y</p:attrName>
                                        </p:attrNameLst>
                                      </p:cBhvr>
                                      <p:rCtr x="0" y="-23542"/>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24861 L 0.24922 -0.24861 " pathEditMode="relative" rAng="0" ptsTypes="AA">
                                      <p:cBhvr>
                                        <p:cTn id="17" dur="30000" fill="hold"/>
                                        <p:tgtEl>
                                          <p:spTgt spid="4"/>
                                        </p:tgtEl>
                                        <p:attrNameLst>
                                          <p:attrName>ppt_x</p:attrName>
                                          <p:attrName>ppt_y</p:attrName>
                                        </p:attrNameLst>
                                      </p:cBhvr>
                                      <p:rCtr x="24922" y="0"/>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24861 L 0 0 " pathEditMode="relative" rAng="0" ptsTypes="AA">
                                      <p:cBhvr>
                                        <p:cTn id="20" dur="30000" fill="hold"/>
                                        <p:tgtEl>
                                          <p:spTgt spid="4"/>
                                        </p:tgtEl>
                                        <p:attrNameLst>
                                          <p:attrName>ppt_x</p:attrName>
                                          <p:attrName>ppt_y</p:attrName>
                                        </p:attrNameLst>
                                      </p:cBhvr>
                                      <p:rCtr x="-12461" y="12431"/>
                                    </p:animMotion>
                                  </p:childTnLst>
                                </p:cTn>
                              </p:par>
                              <p:par>
                                <p:cTn id="21" presetID="6" presetClass="emph" presetSubtype="0" accel="50000" decel="50000" fill="hold" nodeType="withEffect">
                                  <p:stCondLst>
                                    <p:cond delay="5000"/>
                                  </p:stCondLst>
                                  <p:childTnLst>
                                    <p:animScale>
                                      <p:cBhvr>
                                        <p:cTn id="22" dur="30000" fill="hold"/>
                                        <p:tgtEl>
                                          <p:spTgt spid="4"/>
                                        </p:tgtEl>
                                      </p:cBhvr>
                                      <p:by x="150000" y="150000"/>
                                      <p:to x="100000" y="100000"/>
                                    </p:animScale>
                                  </p:childTnLst>
                                </p:cTn>
                              </p:par>
                            </p:childTnLst>
                          </p:cTn>
                        </p:par>
                        <p:par>
                          <p:cTn id="23" fill="hold">
                            <p:stCondLst>
                              <p:cond delay="170000"/>
                            </p:stCondLst>
                            <p:childTnLst>
                              <p:par>
                                <p:cTn id="24" presetID="0" presetClass="path" presetSubtype="0" accel="50000" decel="50000" fill="hold" nodeType="afterEffect">
                                  <p:stCondLst>
                                    <p:cond delay="0"/>
                                  </p:stCondLst>
                                  <p:childTnLst>
                                    <p:animMotion origin="layout" path="M 0 0 L 0 0.00023 " pathEditMode="relative" rAng="0" ptsTypes="AA">
                                      <p:cBhvr>
                                        <p:cTn id="25" dur="5000" fill="hold"/>
                                        <p:tgtEl>
                                          <p:spTgt spid="4"/>
                                        </p:tgtEl>
                                        <p:attrNameLst>
                                          <p:attrName>ppt_x</p:attrName>
                                          <p:attrName>ppt_y</p:attrName>
                                        </p:attrNameLst>
                                      </p:cBhvr>
                                      <p:rCtr x="0" y="0"/>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9603-9452-0046-980F-398E71A6DA0C}"/>
              </a:ext>
            </a:extLst>
          </p:cNvPr>
          <p:cNvSpPr>
            <a:spLocks noGrp="1"/>
          </p:cNvSpPr>
          <p:nvPr>
            <p:ph type="title"/>
          </p:nvPr>
        </p:nvSpPr>
        <p:spPr>
          <a:xfrm>
            <a:off x="1141413" y="609600"/>
            <a:ext cx="9905998" cy="1468582"/>
          </a:xfrm>
        </p:spPr>
        <p:txBody>
          <a:bodyPr vert="horz" lIns="91440" tIns="45720" rIns="91440" bIns="45720" rtlCol="0" anchor="ctr">
            <a:normAutofit/>
          </a:bodyPr>
          <a:lstStyle/>
          <a:p>
            <a:r>
              <a:rPr lang="en-US"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Agenda:</a:t>
            </a:r>
            <a:br>
              <a:rPr lang="en-US"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br>
            <a:endParaRPr lang="en-US"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graphicFrame>
        <p:nvGraphicFramePr>
          <p:cNvPr id="7" name="TextBox 4">
            <a:extLst>
              <a:ext uri="{FF2B5EF4-FFF2-40B4-BE49-F238E27FC236}">
                <a16:creationId xmlns:a16="http://schemas.microsoft.com/office/drawing/2014/main" id="{97644AEE-5202-45D2-BE0C-4941DCF7BCE3}"/>
              </a:ext>
            </a:extLst>
          </p:cNvPr>
          <p:cNvGraphicFramePr/>
          <p:nvPr>
            <p:extLst>
              <p:ext uri="{D42A27DB-BD31-4B8C-83A1-F6EECF244321}">
                <p14:modId xmlns:p14="http://schemas.microsoft.com/office/powerpoint/2010/main" val="316671580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23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B44886-047B-4C3D-B24D-40372BAF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437374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4" name="Rectangle 13">
            <a:extLst>
              <a:ext uri="{FF2B5EF4-FFF2-40B4-BE49-F238E27FC236}">
                <a16:creationId xmlns:a16="http://schemas.microsoft.com/office/drawing/2014/main" id="{C69F3D2E-2D8E-4CC9-A453-44EB58CF1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4462271"/>
            <a:ext cx="12192000" cy="2395728"/>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0EAAA-8EF4-6F49-A073-AB29B181373A}"/>
              </a:ext>
            </a:extLst>
          </p:cNvPr>
          <p:cNvSpPr>
            <a:spLocks noGrp="1"/>
          </p:cNvSpPr>
          <p:nvPr>
            <p:ph type="title"/>
          </p:nvPr>
        </p:nvSpPr>
        <p:spPr>
          <a:xfrm>
            <a:off x="1141413" y="4707635"/>
            <a:ext cx="9905998" cy="1087109"/>
          </a:xfrm>
        </p:spPr>
        <p:txBody>
          <a:bodyPr anchor="t">
            <a:normAutofit/>
          </a:bodyPr>
          <a:lstStyle/>
          <a:p>
            <a:r>
              <a:rPr lang="en-US" sz="3600"/>
              <a:t>Objective and problem statement </a:t>
            </a:r>
          </a:p>
        </p:txBody>
      </p:sp>
      <p:cxnSp>
        <p:nvCxnSpPr>
          <p:cNvPr id="16" name="Straight Connector 15">
            <a:extLst>
              <a:ext uri="{FF2B5EF4-FFF2-40B4-BE49-F238E27FC236}">
                <a16:creationId xmlns:a16="http://schemas.microsoft.com/office/drawing/2014/main" id="{56319A8F-DEC0-498D-AD34-743F1F874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 y="4373740"/>
            <a:ext cx="12188952"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8" name="Rectangle 17">
            <a:extLst>
              <a:ext uri="{FF2B5EF4-FFF2-40B4-BE49-F238E27FC236}">
                <a16:creationId xmlns:a16="http://schemas.microsoft.com/office/drawing/2014/main" id="{7D96F023-07C3-410F-8214-C77FAA8E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3907334"/>
            <a:ext cx="12192000" cy="466406"/>
          </a:xfrm>
          <a:prstGeom prst="rect">
            <a:avLst/>
          </a:prstGeom>
          <a:gradFill>
            <a:gsLst>
              <a:gs pos="0">
                <a:srgbClr val="363D46"/>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7" name="Content Placeholder 2">
            <a:extLst>
              <a:ext uri="{FF2B5EF4-FFF2-40B4-BE49-F238E27FC236}">
                <a16:creationId xmlns:a16="http://schemas.microsoft.com/office/drawing/2014/main" id="{37166DFB-7389-4E4B-98B8-6C46F3CF9964}"/>
              </a:ext>
            </a:extLst>
          </p:cNvPr>
          <p:cNvGraphicFramePr>
            <a:graphicFrameLocks noGrp="1"/>
          </p:cNvGraphicFramePr>
          <p:nvPr>
            <p:ph idx="1"/>
            <p:extLst>
              <p:ext uri="{D42A27DB-BD31-4B8C-83A1-F6EECF244321}">
                <p14:modId xmlns:p14="http://schemas.microsoft.com/office/powerpoint/2010/main" val="2916357946"/>
              </p:ext>
            </p:extLst>
          </p:nvPr>
        </p:nvGraphicFramePr>
        <p:xfrm>
          <a:off x="965200" y="965201"/>
          <a:ext cx="10261600" cy="2853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283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17D-15F9-844B-A8A9-6FAA19A2850E}"/>
              </a:ext>
            </a:extLst>
          </p:cNvPr>
          <p:cNvSpPr>
            <a:spLocks noGrp="1"/>
          </p:cNvSpPr>
          <p:nvPr>
            <p:ph type="title"/>
          </p:nvPr>
        </p:nvSpPr>
        <p:spPr>
          <a:xfrm>
            <a:off x="1141413" y="609600"/>
            <a:ext cx="9905998" cy="1468582"/>
          </a:xfrm>
        </p:spPr>
        <p:txBody>
          <a:bodyPr>
            <a:normAutofit/>
          </a:bodyPr>
          <a:lstStyle/>
          <a:p>
            <a:r>
              <a:rPr lang="en-US" dirty="0"/>
              <a:t>Resolution</a:t>
            </a:r>
          </a:p>
        </p:txBody>
      </p:sp>
      <p:graphicFrame>
        <p:nvGraphicFramePr>
          <p:cNvPr id="7" name="Content Placeholder 4">
            <a:extLst>
              <a:ext uri="{FF2B5EF4-FFF2-40B4-BE49-F238E27FC236}">
                <a16:creationId xmlns:a16="http://schemas.microsoft.com/office/drawing/2014/main" id="{1FF15B8D-1C5E-4EA7-B52F-AA0A76322B5F}"/>
              </a:ext>
            </a:extLst>
          </p:cNvPr>
          <p:cNvGraphicFramePr>
            <a:graphicFrameLocks noGrp="1"/>
          </p:cNvGraphicFramePr>
          <p:nvPr>
            <p:ph idx="1"/>
            <p:extLst>
              <p:ext uri="{D42A27DB-BD31-4B8C-83A1-F6EECF244321}">
                <p14:modId xmlns:p14="http://schemas.microsoft.com/office/powerpoint/2010/main" val="390271309"/>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36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B19C-8F6D-C849-BFEF-9A5E29C6ECF8}"/>
              </a:ext>
            </a:extLst>
          </p:cNvPr>
          <p:cNvSpPr>
            <a:spLocks noGrp="1"/>
          </p:cNvSpPr>
          <p:nvPr>
            <p:ph type="title"/>
          </p:nvPr>
        </p:nvSpPr>
        <p:spPr/>
        <p:txBody>
          <a:bodyPr/>
          <a:lstStyle/>
          <a:p>
            <a:r>
              <a:rPr lang="en-US" dirty="0"/>
              <a:t>Automation Script:</a:t>
            </a:r>
          </a:p>
        </p:txBody>
      </p:sp>
      <p:graphicFrame>
        <p:nvGraphicFramePr>
          <p:cNvPr id="4" name="Content Placeholder 3">
            <a:extLst>
              <a:ext uri="{FF2B5EF4-FFF2-40B4-BE49-F238E27FC236}">
                <a16:creationId xmlns:a16="http://schemas.microsoft.com/office/drawing/2014/main" id="{7B7B8CFE-9373-E545-B858-1FD40454CDBE}"/>
              </a:ext>
            </a:extLst>
          </p:cNvPr>
          <p:cNvGraphicFramePr>
            <a:graphicFrameLocks noGrp="1"/>
          </p:cNvGraphicFramePr>
          <p:nvPr>
            <p:ph idx="1"/>
          </p:nvPr>
        </p:nvGraphicFramePr>
        <p:xfrm>
          <a:off x="2791414" y="2632495"/>
          <a:ext cx="6605998" cy="3193210"/>
        </p:xfrm>
        <a:graphic>
          <a:graphicData uri="http://schemas.openxmlformats.org/drawingml/2006/table">
            <a:tbl>
              <a:tblPr firstRow="1" firstCol="1" lastRow="1" lastCol="1" bandRow="1" bandCol="1">
                <a:tableStyleId>{5C22544A-7EE6-4342-B048-85BDC9FD1C3A}</a:tableStyleId>
              </a:tblPr>
              <a:tblGrid>
                <a:gridCol w="1757087">
                  <a:extLst>
                    <a:ext uri="{9D8B030D-6E8A-4147-A177-3AD203B41FA5}">
                      <a16:colId xmlns:a16="http://schemas.microsoft.com/office/drawing/2014/main" val="1407077649"/>
                    </a:ext>
                  </a:extLst>
                </a:gridCol>
                <a:gridCol w="4848911">
                  <a:extLst>
                    <a:ext uri="{9D8B030D-6E8A-4147-A177-3AD203B41FA5}">
                      <a16:colId xmlns:a16="http://schemas.microsoft.com/office/drawing/2014/main" val="888552482"/>
                    </a:ext>
                  </a:extLst>
                </a:gridCol>
              </a:tblGrid>
              <a:tr h="395860">
                <a:tc>
                  <a:txBody>
                    <a:bodyPr/>
                    <a:lstStyle/>
                    <a:p>
                      <a:pPr marL="89535" marR="0">
                        <a:spcBef>
                          <a:spcPts val="1495"/>
                        </a:spcBef>
                        <a:spcAft>
                          <a:spcPts val="0"/>
                        </a:spcAft>
                      </a:pPr>
                      <a:r>
                        <a:rPr lang="en-US" sz="1400">
                          <a:effectLst/>
                        </a:rPr>
                        <a:t>Scripting language</a:t>
                      </a:r>
                      <a:endParaRPr lang="en-US" sz="800">
                        <a:effectLst/>
                        <a:latin typeface="Arial" panose="020B0604020202020204" pitchFamily="34" charset="0"/>
                        <a:ea typeface="Arial" panose="020B0604020202020204" pitchFamily="34" charset="0"/>
                      </a:endParaRPr>
                    </a:p>
                  </a:txBody>
                  <a:tcPr marL="0" marR="0" marT="0" marB="0"/>
                </a:tc>
                <a:tc>
                  <a:txBody>
                    <a:bodyPr/>
                    <a:lstStyle/>
                    <a:p>
                      <a:pPr marL="295275" marR="0">
                        <a:spcBef>
                          <a:spcPts val="1495"/>
                        </a:spcBef>
                        <a:spcAft>
                          <a:spcPts val="0"/>
                        </a:spcAft>
                      </a:pPr>
                      <a:r>
                        <a:rPr lang="en-US" sz="1400">
                          <a:effectLst/>
                        </a:rPr>
                        <a:t>Python (Python 3x)</a:t>
                      </a:r>
                      <a:endParaRPr lang="en-US" sz="800">
                        <a:effectLst/>
                        <a:latin typeface="Arial" panose="020B0604020202020204" pitchFamily="34" charset="0"/>
                        <a:ea typeface="Arial" panose="020B0604020202020204" pitchFamily="34" charset="0"/>
                      </a:endParaRPr>
                    </a:p>
                  </a:txBody>
                  <a:tcPr marL="0" marR="0" marT="0" marB="0"/>
                </a:tc>
                <a:extLst>
                  <a:ext uri="{0D108BD9-81ED-4DB2-BD59-A6C34878D82A}">
                    <a16:rowId xmlns:a16="http://schemas.microsoft.com/office/drawing/2014/main" val="51010041"/>
                  </a:ext>
                </a:extLst>
              </a:tr>
              <a:tr h="490532">
                <a:tc>
                  <a:txBody>
                    <a:bodyPr/>
                    <a:lstStyle/>
                    <a:p>
                      <a:pPr marL="89535" marR="0">
                        <a:spcBef>
                          <a:spcPts val="1495"/>
                        </a:spcBef>
                        <a:spcAft>
                          <a:spcPts val="0"/>
                        </a:spcAft>
                      </a:pPr>
                      <a:r>
                        <a:rPr lang="en-US" sz="1400">
                          <a:effectLst/>
                        </a:rPr>
                        <a:t>IDE</a:t>
                      </a:r>
                      <a:endParaRPr lang="en-US" sz="800">
                        <a:effectLst/>
                        <a:latin typeface="Arial" panose="020B0604020202020204" pitchFamily="34" charset="0"/>
                        <a:ea typeface="Arial" panose="020B0604020202020204" pitchFamily="34" charset="0"/>
                      </a:endParaRPr>
                    </a:p>
                  </a:txBody>
                  <a:tcPr marL="0" marR="0" marT="0" marB="0"/>
                </a:tc>
                <a:tc>
                  <a:txBody>
                    <a:bodyPr/>
                    <a:lstStyle/>
                    <a:p>
                      <a:pPr marL="295275" marR="0">
                        <a:spcBef>
                          <a:spcPts val="1495"/>
                        </a:spcBef>
                        <a:spcAft>
                          <a:spcPts val="0"/>
                        </a:spcAft>
                      </a:pPr>
                      <a:r>
                        <a:rPr lang="en-US" sz="1400">
                          <a:effectLst/>
                        </a:rPr>
                        <a:t>https://labs.cognitiveclass.ai/tools/jupyterlab/</a:t>
                      </a:r>
                      <a:endParaRPr lang="en-US" sz="800">
                        <a:effectLst/>
                        <a:latin typeface="Arial" panose="020B0604020202020204" pitchFamily="34" charset="0"/>
                        <a:ea typeface="Arial" panose="020B0604020202020204" pitchFamily="34" charset="0"/>
                      </a:endParaRPr>
                    </a:p>
                  </a:txBody>
                  <a:tcPr marL="0" marR="0" marT="0" marB="0"/>
                </a:tc>
                <a:extLst>
                  <a:ext uri="{0D108BD9-81ED-4DB2-BD59-A6C34878D82A}">
                    <a16:rowId xmlns:a16="http://schemas.microsoft.com/office/drawing/2014/main" val="26220726"/>
                  </a:ext>
                </a:extLst>
              </a:tr>
              <a:tr h="1256744">
                <a:tc>
                  <a:txBody>
                    <a:bodyPr/>
                    <a:lstStyle/>
                    <a:p>
                      <a:pPr marL="89535" marR="0">
                        <a:spcBef>
                          <a:spcPts val="1495"/>
                        </a:spcBef>
                        <a:spcAft>
                          <a:spcPts val="0"/>
                        </a:spcAft>
                      </a:pPr>
                      <a:r>
                        <a:rPr lang="en-US" sz="1400">
                          <a:effectLst/>
                        </a:rPr>
                        <a:t>Input</a:t>
                      </a:r>
                      <a:endParaRPr lang="en-US" sz="800">
                        <a:effectLst/>
                        <a:latin typeface="Arial" panose="020B0604020202020204" pitchFamily="34" charset="0"/>
                        <a:ea typeface="Arial" panose="020B0604020202020204" pitchFamily="34" charset="0"/>
                      </a:endParaRPr>
                    </a:p>
                  </a:txBody>
                  <a:tcPr marL="0" marR="0" marT="0" marB="0"/>
                </a:tc>
                <a:tc>
                  <a:txBody>
                    <a:bodyPr/>
                    <a:lstStyle/>
                    <a:p>
                      <a:pPr marL="0" marR="0">
                        <a:spcBef>
                          <a:spcPts val="55"/>
                        </a:spcBef>
                        <a:spcAft>
                          <a:spcPts val="0"/>
                        </a:spcAft>
                      </a:pPr>
                      <a:r>
                        <a:rPr lang="en-US" sz="1300">
                          <a:effectLst/>
                        </a:rPr>
                        <a:t> </a:t>
                      </a:r>
                      <a:endParaRPr lang="en-US" sz="800">
                        <a:effectLst/>
                      </a:endParaRPr>
                    </a:p>
                    <a:p>
                      <a:pPr marL="295275" marR="0">
                        <a:lnSpc>
                          <a:spcPct val="72000"/>
                        </a:lnSpc>
                        <a:spcBef>
                          <a:spcPts val="0"/>
                        </a:spcBef>
                        <a:spcAft>
                          <a:spcPts val="0"/>
                        </a:spcAft>
                      </a:pPr>
                      <a:r>
                        <a:rPr lang="en-US" sz="1400">
                          <a:effectLst/>
                        </a:rPr>
                        <a:t>Open Data published by Government of UK under the section HM Land Registry: Price Paid Data</a:t>
                      </a:r>
                      <a:endParaRPr lang="en-US" sz="800">
                        <a:effectLst/>
                      </a:endParaRPr>
                    </a:p>
                    <a:p>
                      <a:pPr marL="295275" marR="0">
                        <a:spcBef>
                          <a:spcPts val="1565"/>
                        </a:spcBef>
                        <a:spcAft>
                          <a:spcPts val="0"/>
                        </a:spcAft>
                      </a:pPr>
                      <a:r>
                        <a:rPr lang="en-US" sz="1400">
                          <a:effectLst/>
                        </a:rPr>
                        <a:t>Google Maps Geocoding API</a:t>
                      </a:r>
                      <a:endParaRPr lang="en-US" sz="800">
                        <a:effectLst/>
                      </a:endParaRPr>
                    </a:p>
                    <a:p>
                      <a:pPr marL="295275" marR="0">
                        <a:spcBef>
                          <a:spcPts val="1460"/>
                        </a:spcBef>
                        <a:spcAft>
                          <a:spcPts val="0"/>
                        </a:spcAft>
                      </a:pPr>
                      <a:r>
                        <a:rPr lang="en-US" sz="1400">
                          <a:effectLst/>
                        </a:rPr>
                        <a:t>Foursquare location data</a:t>
                      </a:r>
                      <a:endParaRPr lang="en-US" sz="800">
                        <a:effectLst/>
                        <a:latin typeface="Arial" panose="020B0604020202020204" pitchFamily="34" charset="0"/>
                        <a:ea typeface="Arial" panose="020B0604020202020204" pitchFamily="34" charset="0"/>
                      </a:endParaRPr>
                    </a:p>
                  </a:txBody>
                  <a:tcPr marL="0" marR="0" marT="0" marB="0"/>
                </a:tc>
                <a:extLst>
                  <a:ext uri="{0D108BD9-81ED-4DB2-BD59-A6C34878D82A}">
                    <a16:rowId xmlns:a16="http://schemas.microsoft.com/office/drawing/2014/main" val="606031823"/>
                  </a:ext>
                </a:extLst>
              </a:tr>
              <a:tr h="981065">
                <a:tc>
                  <a:txBody>
                    <a:bodyPr/>
                    <a:lstStyle/>
                    <a:p>
                      <a:pPr marL="89535" marR="0">
                        <a:spcBef>
                          <a:spcPts val="1500"/>
                        </a:spcBef>
                        <a:spcAft>
                          <a:spcPts val="0"/>
                        </a:spcAft>
                      </a:pPr>
                      <a:r>
                        <a:rPr lang="en-US" sz="1400">
                          <a:effectLst/>
                        </a:rPr>
                        <a:t>Output</a:t>
                      </a:r>
                      <a:endParaRPr lang="en-US" sz="800">
                        <a:effectLst/>
                        <a:latin typeface="Arial" panose="020B0604020202020204" pitchFamily="34" charset="0"/>
                        <a:ea typeface="Arial" panose="020B0604020202020204" pitchFamily="34" charset="0"/>
                      </a:endParaRPr>
                    </a:p>
                  </a:txBody>
                  <a:tcPr marL="0" marR="0" marT="0" marB="0"/>
                </a:tc>
                <a:tc>
                  <a:txBody>
                    <a:bodyPr/>
                    <a:lstStyle/>
                    <a:p>
                      <a:pPr marL="342900" marR="0" lvl="0" indent="-342900">
                        <a:spcBef>
                          <a:spcPts val="1500"/>
                        </a:spcBef>
                        <a:spcAft>
                          <a:spcPts val="0"/>
                        </a:spcAft>
                        <a:buSzPts val="1800"/>
                        <a:buFont typeface="Arial" panose="020B0604020202020204" pitchFamily="34" charset="0"/>
                        <a:buAutoNum type="arabicPeriod"/>
                        <a:tabLst>
                          <a:tab pos="630555" algn="l"/>
                          <a:tab pos="631190" algn="l"/>
                        </a:tabLst>
                      </a:pPr>
                      <a:r>
                        <a:rPr lang="en-US" sz="1400" spc="-10" dirty="0">
                          <a:effectLst/>
                        </a:rPr>
                        <a:t>List of recommended</a:t>
                      </a:r>
                      <a:r>
                        <a:rPr lang="en-US" sz="1400" spc="20" dirty="0">
                          <a:effectLst/>
                        </a:rPr>
                        <a:t> </a:t>
                      </a:r>
                      <a:r>
                        <a:rPr lang="en-US" sz="1400" spc="-10" dirty="0">
                          <a:effectLst/>
                        </a:rPr>
                        <a:t>locations</a:t>
                      </a:r>
                      <a:endParaRPr lang="en-US" sz="800" spc="-10" dirty="0">
                        <a:effectLst/>
                      </a:endParaRPr>
                    </a:p>
                    <a:p>
                      <a:pPr marL="342900" marR="0" lvl="0" indent="-342900">
                        <a:spcBef>
                          <a:spcPts val="955"/>
                        </a:spcBef>
                        <a:spcAft>
                          <a:spcPts val="0"/>
                        </a:spcAft>
                        <a:buSzPts val="1800"/>
                        <a:buFont typeface="Arial" panose="020B0604020202020204" pitchFamily="34" charset="0"/>
                        <a:buAutoNum type="arabicPeriod"/>
                        <a:tabLst>
                          <a:tab pos="630555" algn="l"/>
                          <a:tab pos="631190" algn="l"/>
                        </a:tabLst>
                      </a:pPr>
                      <a:r>
                        <a:rPr lang="en-US" sz="1400" spc="-10" dirty="0">
                          <a:effectLst/>
                        </a:rPr>
                        <a:t>Recommended locations in Austin plotted on</a:t>
                      </a:r>
                      <a:r>
                        <a:rPr lang="en-US" sz="1400" spc="-15" dirty="0">
                          <a:effectLst/>
                        </a:rPr>
                        <a:t> </a:t>
                      </a:r>
                      <a:r>
                        <a:rPr lang="en-US" sz="1400" spc="-10" dirty="0">
                          <a:effectLst/>
                        </a:rPr>
                        <a:t>map.</a:t>
                      </a:r>
                      <a:endParaRPr lang="en-US" sz="800" spc="-10" dirty="0">
                        <a:effectLst/>
                      </a:endParaRPr>
                    </a:p>
                    <a:p>
                      <a:pPr marL="295275" marR="0">
                        <a:spcBef>
                          <a:spcPts val="955"/>
                        </a:spcBef>
                        <a:spcAft>
                          <a:spcPts val="0"/>
                        </a:spcAft>
                        <a:tabLst>
                          <a:tab pos="630555" algn="l"/>
                          <a:tab pos="631190" algn="l"/>
                        </a:tabLst>
                      </a:pPr>
                      <a:r>
                        <a:rPr lang="en-US" sz="1400" dirty="0">
                          <a:effectLst/>
                        </a:rPr>
                        <a:t> </a:t>
                      </a:r>
                      <a:endParaRPr lang="en-US" sz="800" dirty="0">
                        <a:effectLst/>
                        <a:latin typeface="Arial" panose="020B0604020202020204" pitchFamily="34" charset="0"/>
                        <a:ea typeface="Arial" panose="020B0604020202020204" pitchFamily="34" charset="0"/>
                      </a:endParaRPr>
                    </a:p>
                  </a:txBody>
                  <a:tcPr marL="0" marR="0" marT="0" marB="0"/>
                </a:tc>
                <a:extLst>
                  <a:ext uri="{0D108BD9-81ED-4DB2-BD59-A6C34878D82A}">
                    <a16:rowId xmlns:a16="http://schemas.microsoft.com/office/drawing/2014/main" val="3136898845"/>
                  </a:ext>
                </a:extLst>
              </a:tr>
            </a:tbl>
          </a:graphicData>
        </a:graphic>
      </p:graphicFrame>
    </p:spTree>
    <p:extLst>
      <p:ext uri="{BB962C8B-B14F-4D97-AF65-F5344CB8AC3E}">
        <p14:creationId xmlns:p14="http://schemas.microsoft.com/office/powerpoint/2010/main" val="46245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4B5-0551-6D4F-8019-88B6783E5A7F}"/>
              </a:ext>
            </a:extLst>
          </p:cNvPr>
          <p:cNvSpPr>
            <a:spLocks noGrp="1"/>
          </p:cNvSpPr>
          <p:nvPr>
            <p:ph type="title"/>
          </p:nvPr>
        </p:nvSpPr>
        <p:spPr>
          <a:xfrm>
            <a:off x="1141413" y="609600"/>
            <a:ext cx="9905998" cy="1468582"/>
          </a:xfrm>
        </p:spPr>
        <p:txBody>
          <a:bodyPr>
            <a:normAutofit/>
          </a:bodyPr>
          <a:lstStyle/>
          <a:p>
            <a:r>
              <a:rPr lang="en-US" dirty="0"/>
              <a:t>Benefits</a:t>
            </a:r>
          </a:p>
        </p:txBody>
      </p:sp>
      <p:graphicFrame>
        <p:nvGraphicFramePr>
          <p:cNvPr id="6" name="Content Placeholder 3">
            <a:extLst>
              <a:ext uri="{FF2B5EF4-FFF2-40B4-BE49-F238E27FC236}">
                <a16:creationId xmlns:a16="http://schemas.microsoft.com/office/drawing/2014/main" id="{6CEFE0F8-3FFB-444E-AB61-34B22463B9CA}"/>
              </a:ext>
            </a:extLst>
          </p:cNvPr>
          <p:cNvGraphicFramePr>
            <a:graphicFrameLocks noGrp="1"/>
          </p:cNvGraphicFramePr>
          <p:nvPr>
            <p:ph idx="1"/>
            <p:extLst>
              <p:ext uri="{D42A27DB-BD31-4B8C-83A1-F6EECF244321}">
                <p14:modId xmlns:p14="http://schemas.microsoft.com/office/powerpoint/2010/main" val="385650831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7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B57D-FDE4-C644-9807-C0C0EB1E11F8}"/>
              </a:ext>
            </a:extLst>
          </p:cNvPr>
          <p:cNvSpPr>
            <a:spLocks noGrp="1"/>
          </p:cNvSpPr>
          <p:nvPr>
            <p:ph type="title"/>
          </p:nvPr>
        </p:nvSpPr>
        <p:spPr/>
        <p:txBody>
          <a:bodyPr/>
          <a:lstStyle/>
          <a:p>
            <a:r>
              <a:rPr lang="en-US" dirty="0"/>
              <a:t>Scope of Improvement:</a:t>
            </a:r>
          </a:p>
        </p:txBody>
      </p:sp>
      <p:sp>
        <p:nvSpPr>
          <p:cNvPr id="4" name="Text Box 10">
            <a:extLst>
              <a:ext uri="{FF2B5EF4-FFF2-40B4-BE49-F238E27FC236}">
                <a16:creationId xmlns:a16="http://schemas.microsoft.com/office/drawing/2014/main" id="{CA652DB5-4D95-BE48-867A-3E9CF9834D0D}"/>
              </a:ext>
            </a:extLst>
          </p:cNvPr>
          <p:cNvSpPr txBox="1">
            <a:spLocks noGrp="1" noChangeAspect="1" noEditPoints="1" noChangeArrowheads="1" noChangeShapeType="1" noTextEdit="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marR="0" lvl="0" indent="-342900">
              <a:lnSpc>
                <a:spcPts val="1785"/>
              </a:lnSpc>
              <a:spcBef>
                <a:spcPts val="0"/>
              </a:spcBef>
              <a:spcAft>
                <a:spcPts val="0"/>
              </a:spcAft>
              <a:buClr>
                <a:srgbClr val="FFFFFF"/>
              </a:buClr>
              <a:buSzPts val="1600"/>
              <a:buFont typeface="Wingdings" pitchFamily="2" charset="2"/>
              <a:buChar char=""/>
              <a:tabLst>
                <a:tab pos="389890" algn="l"/>
                <a:tab pos="390525" algn="l"/>
              </a:tabLst>
            </a:pPr>
            <a:r>
              <a:rPr lang="en-US" sz="1600" b="1">
                <a:effectLst/>
                <a:latin typeface="Arial" panose="020B0604020202020204" pitchFamily="34" charset="0"/>
                <a:ea typeface="Wingdings" pitchFamily="2" charset="2"/>
                <a:cs typeface="Wingdings" pitchFamily="2" charset="2"/>
              </a:rPr>
              <a:t>Utilization of data which dates to</a:t>
            </a:r>
            <a:r>
              <a:rPr lang="en-US" sz="1600" b="1" spc="25">
                <a:effectLst/>
                <a:latin typeface="Arial" panose="020B0604020202020204" pitchFamily="34" charset="0"/>
                <a:ea typeface="Wingdings" pitchFamily="2" charset="2"/>
                <a:cs typeface="Wingdings" pitchFamily="2" charset="2"/>
              </a:rPr>
              <a:t> </a:t>
            </a:r>
            <a:r>
              <a:rPr lang="en-US" sz="1600" b="1">
                <a:effectLst/>
                <a:latin typeface="Arial" panose="020B0604020202020204" pitchFamily="34" charset="0"/>
                <a:ea typeface="Wingdings" pitchFamily="2" charset="2"/>
                <a:cs typeface="Wingdings" pitchFamily="2" charset="2"/>
              </a:rPr>
              <a:t>2015.</a:t>
            </a:r>
            <a:endParaRPr lang="en-US" sz="1100">
              <a:effectLst/>
              <a:latin typeface="Arial" panose="020B0604020202020204" pitchFamily="34" charset="0"/>
              <a:ea typeface="Wingdings" pitchFamily="2" charset="2"/>
              <a:cs typeface="Wingdings" pitchFamily="2" charset="2"/>
            </a:endParaRPr>
          </a:p>
        </p:txBody>
      </p:sp>
      <p:sp>
        <p:nvSpPr>
          <p:cNvPr id="5" name="Text Box 11">
            <a:extLst>
              <a:ext uri="{FF2B5EF4-FFF2-40B4-BE49-F238E27FC236}">
                <a16:creationId xmlns:a16="http://schemas.microsoft.com/office/drawing/2014/main" id="{21CA3BE8-7E29-9441-9D25-F8B8C844158C}"/>
              </a:ext>
            </a:extLst>
          </p:cNvPr>
          <p:cNvSpPr txBox="1">
            <a:spLocks noChangeAspect="1" noEditPoints="1" noChangeArrowheads="1" noChangeShapeType="1" noTextEdit="1"/>
          </p:cNvSpPr>
          <p:nvPr/>
        </p:nvSpPr>
        <p:spPr bwMode="auto">
          <a:xfrm>
            <a:off x="1141413" y="3230880"/>
            <a:ext cx="6999605" cy="22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marR="0" lvl="0" indent="-342900">
              <a:lnSpc>
                <a:spcPts val="1785"/>
              </a:lnSpc>
              <a:spcBef>
                <a:spcPts val="0"/>
              </a:spcBef>
              <a:spcAft>
                <a:spcPts val="0"/>
              </a:spcAft>
              <a:buClr>
                <a:srgbClr val="FFFFFF"/>
              </a:buClr>
              <a:buSzPts val="1600"/>
              <a:buFont typeface="Wingdings" pitchFamily="2" charset="2"/>
              <a:buChar char=""/>
              <a:tabLst>
                <a:tab pos="389890" algn="l"/>
                <a:tab pos="390525" algn="l"/>
              </a:tabLst>
            </a:pPr>
            <a:r>
              <a:rPr lang="en-US" sz="1600" b="1">
                <a:effectLst/>
                <a:latin typeface="Arial" panose="020B0604020202020204" pitchFamily="34" charset="0"/>
                <a:ea typeface="Wingdings" pitchFamily="2" charset="2"/>
                <a:cs typeface="Wingdings" pitchFamily="2" charset="2"/>
              </a:rPr>
              <a:t>Enable additional condition checking for different PROPERTY</a:t>
            </a:r>
            <a:r>
              <a:rPr lang="en-US" sz="1600" b="1" spc="-100">
                <a:effectLst/>
                <a:latin typeface="Arial" panose="020B0604020202020204" pitchFamily="34" charset="0"/>
                <a:ea typeface="Wingdings" pitchFamily="2" charset="2"/>
                <a:cs typeface="Wingdings" pitchFamily="2" charset="2"/>
              </a:rPr>
              <a:t> </a:t>
            </a:r>
            <a:r>
              <a:rPr lang="en-US" sz="1600" b="1">
                <a:effectLst/>
                <a:latin typeface="Arial" panose="020B0604020202020204" pitchFamily="34" charset="0"/>
                <a:ea typeface="Wingdings" pitchFamily="2" charset="2"/>
                <a:cs typeface="Wingdings" pitchFamily="2" charset="2"/>
              </a:rPr>
              <a:t>types.</a:t>
            </a:r>
            <a:endParaRPr lang="en-US" sz="1100">
              <a:effectLst/>
              <a:latin typeface="Arial" panose="020B0604020202020204" pitchFamily="34" charset="0"/>
              <a:ea typeface="Wingdings" pitchFamily="2" charset="2"/>
              <a:cs typeface="Wingdings" pitchFamily="2" charset="2"/>
            </a:endParaRPr>
          </a:p>
        </p:txBody>
      </p:sp>
      <p:sp>
        <p:nvSpPr>
          <p:cNvPr id="6" name="Text Box 9">
            <a:extLst>
              <a:ext uri="{FF2B5EF4-FFF2-40B4-BE49-F238E27FC236}">
                <a16:creationId xmlns:a16="http://schemas.microsoft.com/office/drawing/2014/main" id="{02064C1E-820B-CE4B-AE4B-A3880A3CDA64}"/>
              </a:ext>
            </a:extLst>
          </p:cNvPr>
          <p:cNvSpPr txBox="1">
            <a:spLocks noChangeAspect="1" noEditPoints="1" noChangeArrowheads="1" noChangeShapeType="1" noTextEdit="1"/>
          </p:cNvSpPr>
          <p:nvPr/>
        </p:nvSpPr>
        <p:spPr bwMode="auto">
          <a:xfrm>
            <a:off x="1141413" y="3794761"/>
            <a:ext cx="1679575" cy="22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marR="0" lvl="0" indent="-342900">
              <a:lnSpc>
                <a:spcPts val="1785"/>
              </a:lnSpc>
              <a:spcBef>
                <a:spcPts val="0"/>
              </a:spcBef>
              <a:spcAft>
                <a:spcPts val="0"/>
              </a:spcAft>
              <a:buClr>
                <a:srgbClr val="FFFFFF"/>
              </a:buClr>
              <a:buSzPts val="1600"/>
              <a:buFont typeface="Wingdings" pitchFamily="2" charset="2"/>
              <a:buChar char=""/>
              <a:tabLst>
                <a:tab pos="389890" algn="l"/>
                <a:tab pos="390525" algn="l"/>
              </a:tabLst>
            </a:pPr>
            <a:r>
              <a:rPr lang="en-US" sz="1600" b="1">
                <a:effectLst/>
                <a:latin typeface="Arial" panose="020B0604020202020204" pitchFamily="34" charset="0"/>
                <a:ea typeface="Wingdings" pitchFamily="2" charset="2"/>
                <a:cs typeface="Wingdings" pitchFamily="2" charset="2"/>
              </a:rPr>
              <a:t>Interactive</a:t>
            </a:r>
            <a:r>
              <a:rPr lang="en-US" sz="1600" b="1" spc="-5">
                <a:effectLst/>
                <a:latin typeface="Arial" panose="020B0604020202020204" pitchFamily="34" charset="0"/>
                <a:ea typeface="Wingdings" pitchFamily="2" charset="2"/>
                <a:cs typeface="Wingdings" pitchFamily="2" charset="2"/>
              </a:rPr>
              <a:t> </a:t>
            </a:r>
            <a:r>
              <a:rPr lang="en-US" sz="1600" b="1">
                <a:effectLst/>
                <a:latin typeface="Arial" panose="020B0604020202020204" pitchFamily="34" charset="0"/>
                <a:ea typeface="Wingdings" pitchFamily="2" charset="2"/>
                <a:cs typeface="Wingdings" pitchFamily="2" charset="2"/>
              </a:rPr>
              <a:t>UI</a:t>
            </a:r>
            <a:endParaRPr lang="en-US" sz="1100">
              <a:effectLst/>
              <a:latin typeface="Arial" panose="020B0604020202020204" pitchFamily="34" charset="0"/>
              <a:ea typeface="Wingdings" pitchFamily="2" charset="2"/>
              <a:cs typeface="Wingdings" pitchFamily="2" charset="2"/>
            </a:endParaRPr>
          </a:p>
        </p:txBody>
      </p:sp>
    </p:spTree>
    <p:extLst>
      <p:ext uri="{BB962C8B-B14F-4D97-AF65-F5344CB8AC3E}">
        <p14:creationId xmlns:p14="http://schemas.microsoft.com/office/powerpoint/2010/main" val="66063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747135-5FE4-2740-85B8-A40E7A8252C7}"/>
              </a:ext>
            </a:extLst>
          </p:cNvPr>
          <p:cNvSpPr>
            <a:spLocks noGrp="1"/>
          </p:cNvSpPr>
          <p:nvPr>
            <p:ph idx="1"/>
          </p:nvPr>
        </p:nvSpPr>
        <p:spPr>
          <a:xfrm>
            <a:off x="3456350" y="1888659"/>
            <a:ext cx="7696199" cy="3416406"/>
          </a:xfrm>
        </p:spPr>
        <p:txBody>
          <a:bodyPr>
            <a:normAutofit/>
          </a:bodyPr>
          <a:lstStyle/>
          <a:p>
            <a:pPr marL="0" indent="0">
              <a:buNone/>
            </a:pPr>
            <a:r>
              <a:rPr lang="en-US" sz="6600" b="1" dirty="0">
                <a:effectLst/>
              </a:rPr>
              <a:t>Questions?</a:t>
            </a:r>
            <a:endParaRPr lang="en-US" sz="6600" dirty="0">
              <a:effectLst/>
            </a:endParaRPr>
          </a:p>
          <a:p>
            <a:endParaRPr lang="en-US" dirty="0"/>
          </a:p>
        </p:txBody>
      </p:sp>
    </p:spTree>
    <p:extLst>
      <p:ext uri="{BB962C8B-B14F-4D97-AF65-F5344CB8AC3E}">
        <p14:creationId xmlns:p14="http://schemas.microsoft.com/office/powerpoint/2010/main" val="7075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FB030-6631-D748-9CDD-ABA6D8746E86}"/>
              </a:ext>
            </a:extLst>
          </p:cNvPr>
          <p:cNvSpPr>
            <a:spLocks noGrp="1"/>
          </p:cNvSpPr>
          <p:nvPr>
            <p:ph idx="1"/>
          </p:nvPr>
        </p:nvSpPr>
        <p:spPr>
          <a:xfrm>
            <a:off x="643192" y="2666999"/>
            <a:ext cx="6573684" cy="3216276"/>
          </a:xfrm>
        </p:spPr>
        <p:txBody>
          <a:bodyPr anchor="t">
            <a:normAutofit/>
          </a:bodyPr>
          <a:lstStyle/>
          <a:p>
            <a:pPr marL="0" indent="0">
              <a:buNone/>
            </a:pPr>
            <a:r>
              <a:rPr lang="en-US" sz="6600" dirty="0"/>
              <a:t>THANK YOU</a:t>
            </a:r>
          </a:p>
        </p:txBody>
      </p:sp>
      <p:pic>
        <p:nvPicPr>
          <p:cNvPr id="7" name="Graphic 6" descr="Handshake">
            <a:extLst>
              <a:ext uri="{FF2B5EF4-FFF2-40B4-BE49-F238E27FC236}">
                <a16:creationId xmlns:a16="http://schemas.microsoft.com/office/drawing/2014/main" id="{2E9B6B8E-51CB-41F1-8E8D-18BBCD3DF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839" y="1280585"/>
            <a:ext cx="3976788" cy="39767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76690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TotalTime>
  <Words>470</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vt:lpstr>
      <vt:lpstr>Mesh</vt:lpstr>
      <vt:lpstr>Coursera Capstone Project - The Battle of Neighborhoods  Housing recommendation based on the crime rate in Austin area </vt:lpstr>
      <vt:lpstr>Agenda: </vt:lpstr>
      <vt:lpstr>Objective and problem statement </vt:lpstr>
      <vt:lpstr>Resolution</vt:lpstr>
      <vt:lpstr>Automation Script:</vt:lpstr>
      <vt:lpstr>Benefits</vt:lpstr>
      <vt:lpstr>Scope of Improvement: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Neighborhoods  Housing recommendation based on the crime rate in Austin area </dc:title>
  <dc:creator>Ranjit, Kripa</dc:creator>
  <cp:lastModifiedBy>Ranjit, Kripa</cp:lastModifiedBy>
  <cp:revision>1</cp:revision>
  <dcterms:created xsi:type="dcterms:W3CDTF">2020-04-13T19:03:06Z</dcterms:created>
  <dcterms:modified xsi:type="dcterms:W3CDTF">2020-04-13T19:06:38Z</dcterms:modified>
</cp:coreProperties>
</file>