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B8CE02-2127-4E25-8BF3-BCD6ED05C33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70DCC5-38F6-426C-A1FC-FF5C2322D570}">
      <dgm:prSet custT="1"/>
      <dgm:spPr/>
      <dgm:t>
        <a:bodyPr/>
        <a:lstStyle/>
        <a:p>
          <a:r>
            <a:rPr lang="sl-SI" sz="4800" dirty="0"/>
            <a:t>Negativne</a:t>
          </a:r>
          <a:endParaRPr lang="en-US" sz="4800" dirty="0"/>
        </a:p>
      </dgm:t>
    </dgm:pt>
    <dgm:pt modelId="{E6A0938D-7EC1-44E2-8279-73D508C449BF}" type="parTrans" cxnId="{EC3A74FD-CB07-451E-97AA-53D1998EE7A2}">
      <dgm:prSet/>
      <dgm:spPr/>
      <dgm:t>
        <a:bodyPr/>
        <a:lstStyle/>
        <a:p>
          <a:endParaRPr lang="en-US"/>
        </a:p>
      </dgm:t>
    </dgm:pt>
    <dgm:pt modelId="{582CCAFE-B137-4D46-8A95-897F85497234}" type="sibTrans" cxnId="{EC3A74FD-CB07-451E-97AA-53D1998EE7A2}">
      <dgm:prSet/>
      <dgm:spPr/>
      <dgm:t>
        <a:bodyPr/>
        <a:lstStyle/>
        <a:p>
          <a:endParaRPr lang="en-US"/>
        </a:p>
      </dgm:t>
    </dgm:pt>
    <dgm:pt modelId="{7F836409-7EB1-4009-87C1-9B12ED5DCFE6}">
      <dgm:prSet/>
      <dgm:spPr/>
      <dgm:t>
        <a:bodyPr/>
        <a:lstStyle/>
        <a:p>
          <a:endParaRPr lang="en-US" sz="3800" dirty="0"/>
        </a:p>
      </dgm:t>
    </dgm:pt>
    <dgm:pt modelId="{25534D66-51AF-4D5D-A1E1-7CB5CA5999F4}" type="parTrans" cxnId="{36E297D3-2305-4A3A-A9A2-A62E2B9A6039}">
      <dgm:prSet/>
      <dgm:spPr/>
      <dgm:t>
        <a:bodyPr/>
        <a:lstStyle/>
        <a:p>
          <a:endParaRPr lang="en-US"/>
        </a:p>
      </dgm:t>
    </dgm:pt>
    <dgm:pt modelId="{C873DF2C-2F11-4C8A-A64B-68D424C0DB71}" type="sibTrans" cxnId="{36E297D3-2305-4A3A-A9A2-A62E2B9A6039}">
      <dgm:prSet/>
      <dgm:spPr/>
      <dgm:t>
        <a:bodyPr/>
        <a:lstStyle/>
        <a:p>
          <a:endParaRPr lang="en-US"/>
        </a:p>
      </dgm:t>
    </dgm:pt>
    <dgm:pt modelId="{16EB5AA6-D87C-4D98-BE85-800EC2A9DBB9}">
      <dgm:prSet custT="1"/>
      <dgm:spPr/>
      <dgm:t>
        <a:bodyPr/>
        <a:lstStyle/>
        <a:p>
          <a:r>
            <a:rPr lang="sl-SI" sz="4800" dirty="0"/>
            <a:t>Pozitivne</a:t>
          </a:r>
          <a:endParaRPr lang="en-US" sz="4800" dirty="0"/>
        </a:p>
      </dgm:t>
    </dgm:pt>
    <dgm:pt modelId="{75642D89-E172-4246-BE55-3103029012B3}" type="parTrans" cxnId="{8CAA60E3-EC21-417E-92CF-8BB05674022C}">
      <dgm:prSet/>
      <dgm:spPr/>
      <dgm:t>
        <a:bodyPr/>
        <a:lstStyle/>
        <a:p>
          <a:endParaRPr lang="en-US"/>
        </a:p>
      </dgm:t>
    </dgm:pt>
    <dgm:pt modelId="{E2D574FD-6BD4-44BE-B1AF-82421862CB70}" type="sibTrans" cxnId="{8CAA60E3-EC21-417E-92CF-8BB05674022C}">
      <dgm:prSet/>
      <dgm:spPr/>
      <dgm:t>
        <a:bodyPr/>
        <a:lstStyle/>
        <a:p>
          <a:endParaRPr lang="en-US"/>
        </a:p>
      </dgm:t>
    </dgm:pt>
    <dgm:pt modelId="{936C5B74-9200-480F-BB1E-5CE7E559E54F}">
      <dgm:prSet/>
      <dgm:spPr/>
      <dgm:t>
        <a:bodyPr/>
        <a:lstStyle/>
        <a:p>
          <a:endParaRPr lang="en-US" sz="4800" dirty="0"/>
        </a:p>
      </dgm:t>
    </dgm:pt>
    <dgm:pt modelId="{B3E145F5-B15E-4BEE-AEF6-60E98C3BF298}" type="parTrans" cxnId="{DB45F8FD-3B0E-43ED-8304-82608C052384}">
      <dgm:prSet/>
      <dgm:spPr/>
      <dgm:t>
        <a:bodyPr/>
        <a:lstStyle/>
        <a:p>
          <a:endParaRPr lang="en-US"/>
        </a:p>
      </dgm:t>
    </dgm:pt>
    <dgm:pt modelId="{854E8649-C06D-4953-A8D4-D400956674DA}" type="sibTrans" cxnId="{DB45F8FD-3B0E-43ED-8304-82608C052384}">
      <dgm:prSet/>
      <dgm:spPr/>
      <dgm:t>
        <a:bodyPr/>
        <a:lstStyle/>
        <a:p>
          <a:endParaRPr lang="en-US"/>
        </a:p>
      </dgm:t>
    </dgm:pt>
    <dgm:pt modelId="{DF5B92D2-5099-4AF5-97F8-C274F66E589B}">
      <dgm:prSet custT="1"/>
      <dgm:spPr/>
      <dgm:t>
        <a:bodyPr/>
        <a:lstStyle/>
        <a:p>
          <a:r>
            <a:rPr lang="sl-SI" sz="2800" dirty="0"/>
            <a:t>Svoboda pri izdelavi</a:t>
          </a:r>
          <a:endParaRPr lang="en-US" sz="2800" dirty="0"/>
        </a:p>
      </dgm:t>
    </dgm:pt>
    <dgm:pt modelId="{1F082031-99D6-4477-AB96-F85E71A4F880}" type="parTrans" cxnId="{BECA9422-6955-47A2-B085-D09B8BC5B7A0}">
      <dgm:prSet/>
      <dgm:spPr/>
      <dgm:t>
        <a:bodyPr/>
        <a:lstStyle/>
        <a:p>
          <a:endParaRPr lang="LID4096"/>
        </a:p>
      </dgm:t>
    </dgm:pt>
    <dgm:pt modelId="{282BDEBA-43AF-4FBE-975A-4A9222FF3040}" type="sibTrans" cxnId="{BECA9422-6955-47A2-B085-D09B8BC5B7A0}">
      <dgm:prSet/>
      <dgm:spPr/>
      <dgm:t>
        <a:bodyPr/>
        <a:lstStyle/>
        <a:p>
          <a:endParaRPr lang="LID4096"/>
        </a:p>
      </dgm:t>
    </dgm:pt>
    <dgm:pt modelId="{6037BCFF-C60C-4069-A02C-52116B649FB3}">
      <dgm:prSet custT="1"/>
      <dgm:spPr/>
      <dgm:t>
        <a:bodyPr/>
        <a:lstStyle/>
        <a:p>
          <a:r>
            <a:rPr lang="sl-SI" sz="2800" dirty="0" err="1"/>
            <a:t>Pridobivnje</a:t>
          </a:r>
          <a:r>
            <a:rPr lang="sl-SI" sz="2800" dirty="0"/>
            <a:t> podatkov</a:t>
          </a:r>
          <a:endParaRPr lang="en-US" sz="2800" dirty="0"/>
        </a:p>
      </dgm:t>
    </dgm:pt>
    <dgm:pt modelId="{11C0B7BD-3F28-4C15-9B8C-9FE50D21CA2A}" type="parTrans" cxnId="{4B5B49F9-B144-472F-B76F-05D538B97728}">
      <dgm:prSet/>
      <dgm:spPr/>
      <dgm:t>
        <a:bodyPr/>
        <a:lstStyle/>
        <a:p>
          <a:endParaRPr lang="LID4096"/>
        </a:p>
      </dgm:t>
    </dgm:pt>
    <dgm:pt modelId="{6ECCC6DE-6609-4FB7-97BD-931D24296453}" type="sibTrans" cxnId="{4B5B49F9-B144-472F-B76F-05D538B97728}">
      <dgm:prSet/>
      <dgm:spPr/>
      <dgm:t>
        <a:bodyPr/>
        <a:lstStyle/>
        <a:p>
          <a:endParaRPr lang="LID4096"/>
        </a:p>
      </dgm:t>
    </dgm:pt>
    <dgm:pt modelId="{4121C572-48A1-4181-B198-68058EA71292}">
      <dgm:prSet custT="1"/>
      <dgm:spPr/>
      <dgm:t>
        <a:bodyPr/>
        <a:lstStyle/>
        <a:p>
          <a:r>
            <a:rPr lang="sl-SI" sz="2800" dirty="0"/>
            <a:t>Pomanjkanje podatkov</a:t>
          </a:r>
          <a:endParaRPr lang="en-US" sz="2800" dirty="0"/>
        </a:p>
      </dgm:t>
    </dgm:pt>
    <dgm:pt modelId="{E192323B-1210-45A7-A457-8A29D196CC04}" type="parTrans" cxnId="{8D4A002E-3EA7-4528-9A18-F6643B2A81AE}">
      <dgm:prSet/>
      <dgm:spPr/>
      <dgm:t>
        <a:bodyPr/>
        <a:lstStyle/>
        <a:p>
          <a:endParaRPr lang="LID4096"/>
        </a:p>
      </dgm:t>
    </dgm:pt>
    <dgm:pt modelId="{60515EFE-6BCD-481B-81FC-E74D01947464}" type="sibTrans" cxnId="{8D4A002E-3EA7-4528-9A18-F6643B2A81AE}">
      <dgm:prSet/>
      <dgm:spPr/>
      <dgm:t>
        <a:bodyPr/>
        <a:lstStyle/>
        <a:p>
          <a:endParaRPr lang="LID4096"/>
        </a:p>
      </dgm:t>
    </dgm:pt>
    <dgm:pt modelId="{FAA03F89-BA1D-4C5B-8482-E9344835D8DC}" type="pres">
      <dgm:prSet presAssocID="{0BB8CE02-2127-4E25-8BF3-BCD6ED05C332}" presName="Name0" presStyleCnt="0">
        <dgm:presLayoutVars>
          <dgm:dir/>
          <dgm:animLvl val="lvl"/>
          <dgm:resizeHandles val="exact"/>
        </dgm:presLayoutVars>
      </dgm:prSet>
      <dgm:spPr/>
    </dgm:pt>
    <dgm:pt modelId="{F521340F-2CB3-47FB-BE45-B6164C551441}" type="pres">
      <dgm:prSet presAssocID="{7D70DCC5-38F6-426C-A1FC-FF5C2322D570}" presName="composite" presStyleCnt="0"/>
      <dgm:spPr/>
    </dgm:pt>
    <dgm:pt modelId="{FC7886C6-9E1A-4A1F-AF57-FB6B7DA8FBA8}" type="pres">
      <dgm:prSet presAssocID="{7D70DCC5-38F6-426C-A1FC-FF5C2322D57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1BF2ABA-0AAD-400E-904C-6333494FD9D3}" type="pres">
      <dgm:prSet presAssocID="{7D70DCC5-38F6-426C-A1FC-FF5C2322D570}" presName="desTx" presStyleLbl="alignAccFollowNode1" presStyleIdx="0" presStyleCnt="2">
        <dgm:presLayoutVars>
          <dgm:bulletEnabled val="1"/>
        </dgm:presLayoutVars>
      </dgm:prSet>
      <dgm:spPr/>
    </dgm:pt>
    <dgm:pt modelId="{5B7CDDF1-C936-4987-A104-4CCB28F361FE}" type="pres">
      <dgm:prSet presAssocID="{582CCAFE-B137-4D46-8A95-897F85497234}" presName="space" presStyleCnt="0"/>
      <dgm:spPr/>
    </dgm:pt>
    <dgm:pt modelId="{DB53CBFD-E0C2-4DF0-9B15-531B67631CB8}" type="pres">
      <dgm:prSet presAssocID="{16EB5AA6-D87C-4D98-BE85-800EC2A9DBB9}" presName="composite" presStyleCnt="0"/>
      <dgm:spPr/>
    </dgm:pt>
    <dgm:pt modelId="{2C09FB3E-98CC-42EE-8438-1CE374E4192E}" type="pres">
      <dgm:prSet presAssocID="{16EB5AA6-D87C-4D98-BE85-800EC2A9DBB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48EDBA9-2F1A-488D-8087-BD488A189D94}" type="pres">
      <dgm:prSet presAssocID="{16EB5AA6-D87C-4D98-BE85-800EC2A9DBB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ECA9422-6955-47A2-B085-D09B8BC5B7A0}" srcId="{16EB5AA6-D87C-4D98-BE85-800EC2A9DBB9}" destId="{DF5B92D2-5099-4AF5-97F8-C274F66E589B}" srcOrd="1" destOrd="0" parTransId="{1F082031-99D6-4477-AB96-F85E71A4F880}" sibTransId="{282BDEBA-43AF-4FBE-975A-4A9222FF3040}"/>
    <dgm:cxn modelId="{8D4A002E-3EA7-4528-9A18-F6643B2A81AE}" srcId="{7D70DCC5-38F6-426C-A1FC-FF5C2322D570}" destId="{4121C572-48A1-4181-B198-68058EA71292}" srcOrd="2" destOrd="0" parTransId="{E192323B-1210-45A7-A457-8A29D196CC04}" sibTransId="{60515EFE-6BCD-481B-81FC-E74D01947464}"/>
    <dgm:cxn modelId="{A4209B6B-BF6B-443C-97AB-326807DAD252}" type="presOf" srcId="{4121C572-48A1-4181-B198-68058EA71292}" destId="{11BF2ABA-0AAD-400E-904C-6333494FD9D3}" srcOrd="0" destOrd="2" presId="urn:microsoft.com/office/officeart/2005/8/layout/hList1"/>
    <dgm:cxn modelId="{C3B24F50-61AD-4FAC-993B-B647EA42AC00}" type="presOf" srcId="{7D70DCC5-38F6-426C-A1FC-FF5C2322D570}" destId="{FC7886C6-9E1A-4A1F-AF57-FB6B7DA8FBA8}" srcOrd="0" destOrd="0" presId="urn:microsoft.com/office/officeart/2005/8/layout/hList1"/>
    <dgm:cxn modelId="{FC880C78-FBAD-4092-8795-7E3508269FC3}" type="presOf" srcId="{0BB8CE02-2127-4E25-8BF3-BCD6ED05C332}" destId="{FAA03F89-BA1D-4C5B-8482-E9344835D8DC}" srcOrd="0" destOrd="0" presId="urn:microsoft.com/office/officeart/2005/8/layout/hList1"/>
    <dgm:cxn modelId="{1F759D8C-83D3-420A-86A9-75300383B342}" type="presOf" srcId="{DF5B92D2-5099-4AF5-97F8-C274F66E589B}" destId="{C48EDBA9-2F1A-488D-8087-BD488A189D94}" srcOrd="0" destOrd="1" presId="urn:microsoft.com/office/officeart/2005/8/layout/hList1"/>
    <dgm:cxn modelId="{6138E3B0-4828-496E-8638-F36382DB2D15}" type="presOf" srcId="{936C5B74-9200-480F-BB1E-5CE7E559E54F}" destId="{C48EDBA9-2F1A-488D-8087-BD488A189D94}" srcOrd="0" destOrd="0" presId="urn:microsoft.com/office/officeart/2005/8/layout/hList1"/>
    <dgm:cxn modelId="{4E4E28CD-F401-4281-A435-7A45B0B9BD7C}" type="presOf" srcId="{16EB5AA6-D87C-4D98-BE85-800EC2A9DBB9}" destId="{2C09FB3E-98CC-42EE-8438-1CE374E4192E}" srcOrd="0" destOrd="0" presId="urn:microsoft.com/office/officeart/2005/8/layout/hList1"/>
    <dgm:cxn modelId="{36E297D3-2305-4A3A-A9A2-A62E2B9A6039}" srcId="{7D70DCC5-38F6-426C-A1FC-FF5C2322D570}" destId="{7F836409-7EB1-4009-87C1-9B12ED5DCFE6}" srcOrd="0" destOrd="0" parTransId="{25534D66-51AF-4D5D-A1E1-7CB5CA5999F4}" sibTransId="{C873DF2C-2F11-4C8A-A64B-68D424C0DB71}"/>
    <dgm:cxn modelId="{96D463D6-161B-4187-8BF7-D5F77A48F23A}" type="presOf" srcId="{6037BCFF-C60C-4069-A02C-52116B649FB3}" destId="{11BF2ABA-0AAD-400E-904C-6333494FD9D3}" srcOrd="0" destOrd="1" presId="urn:microsoft.com/office/officeart/2005/8/layout/hList1"/>
    <dgm:cxn modelId="{8CAA60E3-EC21-417E-92CF-8BB05674022C}" srcId="{0BB8CE02-2127-4E25-8BF3-BCD6ED05C332}" destId="{16EB5AA6-D87C-4D98-BE85-800EC2A9DBB9}" srcOrd="1" destOrd="0" parTransId="{75642D89-E172-4246-BE55-3103029012B3}" sibTransId="{E2D574FD-6BD4-44BE-B1AF-82421862CB70}"/>
    <dgm:cxn modelId="{A6B727F7-A421-4CAA-A84F-915496778E61}" type="presOf" srcId="{7F836409-7EB1-4009-87C1-9B12ED5DCFE6}" destId="{11BF2ABA-0AAD-400E-904C-6333494FD9D3}" srcOrd="0" destOrd="0" presId="urn:microsoft.com/office/officeart/2005/8/layout/hList1"/>
    <dgm:cxn modelId="{4B5B49F9-B144-472F-B76F-05D538B97728}" srcId="{7D70DCC5-38F6-426C-A1FC-FF5C2322D570}" destId="{6037BCFF-C60C-4069-A02C-52116B649FB3}" srcOrd="1" destOrd="0" parTransId="{11C0B7BD-3F28-4C15-9B8C-9FE50D21CA2A}" sibTransId="{6ECCC6DE-6609-4FB7-97BD-931D24296453}"/>
    <dgm:cxn modelId="{EC3A74FD-CB07-451E-97AA-53D1998EE7A2}" srcId="{0BB8CE02-2127-4E25-8BF3-BCD6ED05C332}" destId="{7D70DCC5-38F6-426C-A1FC-FF5C2322D570}" srcOrd="0" destOrd="0" parTransId="{E6A0938D-7EC1-44E2-8279-73D508C449BF}" sibTransId="{582CCAFE-B137-4D46-8A95-897F85497234}"/>
    <dgm:cxn modelId="{DB45F8FD-3B0E-43ED-8304-82608C052384}" srcId="{16EB5AA6-D87C-4D98-BE85-800EC2A9DBB9}" destId="{936C5B74-9200-480F-BB1E-5CE7E559E54F}" srcOrd="0" destOrd="0" parTransId="{B3E145F5-B15E-4BEE-AEF6-60E98C3BF298}" sibTransId="{854E8649-C06D-4953-A8D4-D400956674DA}"/>
    <dgm:cxn modelId="{DB3E5944-BCB7-43C3-BD28-3EEFC05AB6EF}" type="presParOf" srcId="{FAA03F89-BA1D-4C5B-8482-E9344835D8DC}" destId="{F521340F-2CB3-47FB-BE45-B6164C551441}" srcOrd="0" destOrd="0" presId="urn:microsoft.com/office/officeart/2005/8/layout/hList1"/>
    <dgm:cxn modelId="{935C6E4F-3CE5-4867-8836-D5A1BACCE7BB}" type="presParOf" srcId="{F521340F-2CB3-47FB-BE45-B6164C551441}" destId="{FC7886C6-9E1A-4A1F-AF57-FB6B7DA8FBA8}" srcOrd="0" destOrd="0" presId="urn:microsoft.com/office/officeart/2005/8/layout/hList1"/>
    <dgm:cxn modelId="{08B72AC2-EE49-4CDD-BA1A-C30137452BEE}" type="presParOf" srcId="{F521340F-2CB3-47FB-BE45-B6164C551441}" destId="{11BF2ABA-0AAD-400E-904C-6333494FD9D3}" srcOrd="1" destOrd="0" presId="urn:microsoft.com/office/officeart/2005/8/layout/hList1"/>
    <dgm:cxn modelId="{1BFAA478-3029-431C-919E-BE11049021F5}" type="presParOf" srcId="{FAA03F89-BA1D-4C5B-8482-E9344835D8DC}" destId="{5B7CDDF1-C936-4987-A104-4CCB28F361FE}" srcOrd="1" destOrd="0" presId="urn:microsoft.com/office/officeart/2005/8/layout/hList1"/>
    <dgm:cxn modelId="{E204D823-9552-4AF1-81FE-64D90612F936}" type="presParOf" srcId="{FAA03F89-BA1D-4C5B-8482-E9344835D8DC}" destId="{DB53CBFD-E0C2-4DF0-9B15-531B67631CB8}" srcOrd="2" destOrd="0" presId="urn:microsoft.com/office/officeart/2005/8/layout/hList1"/>
    <dgm:cxn modelId="{5C7AC730-62F7-4C19-A2FB-241FF94E6765}" type="presParOf" srcId="{DB53CBFD-E0C2-4DF0-9B15-531B67631CB8}" destId="{2C09FB3E-98CC-42EE-8438-1CE374E4192E}" srcOrd="0" destOrd="0" presId="urn:microsoft.com/office/officeart/2005/8/layout/hList1"/>
    <dgm:cxn modelId="{7F5BDE68-C0C7-43DE-BE70-AB02A8E12627}" type="presParOf" srcId="{DB53CBFD-E0C2-4DF0-9B15-531B67631CB8}" destId="{C48EDBA9-2F1A-488D-8087-BD488A189D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0D3C25-37E3-4F99-91DB-329EC9B7316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A5F281F-98AA-4A4A-97B3-DDF7B6DBF8B7}">
      <dgm:prSet/>
      <dgm:spPr/>
      <dgm:t>
        <a:bodyPr/>
        <a:lstStyle/>
        <a:p>
          <a:r>
            <a:rPr lang="sl-SI"/>
            <a:t>Ustvariti vprašanja</a:t>
          </a:r>
          <a:endParaRPr lang="en-US"/>
        </a:p>
      </dgm:t>
    </dgm:pt>
    <dgm:pt modelId="{653173D3-3DA9-4CE8-8657-6FAE62B6BBC5}" type="parTrans" cxnId="{0FCFC611-B079-45D5-8D63-71E146CA8995}">
      <dgm:prSet/>
      <dgm:spPr/>
      <dgm:t>
        <a:bodyPr/>
        <a:lstStyle/>
        <a:p>
          <a:endParaRPr lang="en-US"/>
        </a:p>
      </dgm:t>
    </dgm:pt>
    <dgm:pt modelId="{5796079F-289B-4948-8A42-58ECE9DCC62A}" type="sibTrans" cxnId="{0FCFC611-B079-45D5-8D63-71E146CA8995}">
      <dgm:prSet/>
      <dgm:spPr/>
      <dgm:t>
        <a:bodyPr/>
        <a:lstStyle/>
        <a:p>
          <a:endParaRPr lang="en-US"/>
        </a:p>
      </dgm:t>
    </dgm:pt>
    <dgm:pt modelId="{494932CF-88C8-4D9A-B50B-1BB4DA3653E0}">
      <dgm:prSet/>
      <dgm:spPr/>
      <dgm:t>
        <a:bodyPr/>
        <a:lstStyle/>
        <a:p>
          <a:r>
            <a:rPr lang="sl-SI" dirty="0"/>
            <a:t>Določit katera vprašanja bo podal in kako bodo vplivala na končni predlog</a:t>
          </a:r>
          <a:endParaRPr lang="en-US" dirty="0"/>
        </a:p>
      </dgm:t>
    </dgm:pt>
    <dgm:pt modelId="{D9D4D140-052C-4CEC-B118-D3A721E3F194}" type="parTrans" cxnId="{04040E3E-F7D1-4933-BDEB-C8D0F593F00C}">
      <dgm:prSet/>
      <dgm:spPr/>
      <dgm:t>
        <a:bodyPr/>
        <a:lstStyle/>
        <a:p>
          <a:endParaRPr lang="en-US"/>
        </a:p>
      </dgm:t>
    </dgm:pt>
    <dgm:pt modelId="{758DA7B5-990F-4868-BAE6-3A9222420E18}" type="sibTrans" cxnId="{04040E3E-F7D1-4933-BDEB-C8D0F593F00C}">
      <dgm:prSet/>
      <dgm:spPr/>
      <dgm:t>
        <a:bodyPr/>
        <a:lstStyle/>
        <a:p>
          <a:endParaRPr lang="en-US"/>
        </a:p>
      </dgm:t>
    </dgm:pt>
    <dgm:pt modelId="{A68C29B9-68DE-4C5A-BBE6-06F2E2E3168D}">
      <dgm:prSet/>
      <dgm:spPr/>
      <dgm:t>
        <a:bodyPr/>
        <a:lstStyle/>
        <a:p>
          <a:r>
            <a:rPr lang="sl-SI"/>
            <a:t>Ustvariti logiko za predlaganje</a:t>
          </a:r>
          <a:endParaRPr lang="en-US"/>
        </a:p>
      </dgm:t>
    </dgm:pt>
    <dgm:pt modelId="{5159F466-1C16-4D6C-AD36-75F52DC8C701}" type="parTrans" cxnId="{6DF634B6-567E-4D10-A634-0F70600865C0}">
      <dgm:prSet/>
      <dgm:spPr/>
      <dgm:t>
        <a:bodyPr/>
        <a:lstStyle/>
        <a:p>
          <a:endParaRPr lang="en-US"/>
        </a:p>
      </dgm:t>
    </dgm:pt>
    <dgm:pt modelId="{7B44E871-4ED8-4131-888E-CF47FB85E51C}" type="sibTrans" cxnId="{6DF634B6-567E-4D10-A634-0F70600865C0}">
      <dgm:prSet/>
      <dgm:spPr/>
      <dgm:t>
        <a:bodyPr/>
        <a:lstStyle/>
        <a:p>
          <a:endParaRPr lang="en-US"/>
        </a:p>
      </dgm:t>
    </dgm:pt>
    <dgm:pt modelId="{B51C552C-A7C4-4720-89BD-2E64739F88F0}">
      <dgm:prSet/>
      <dgm:spPr/>
      <dgm:t>
        <a:bodyPr/>
        <a:lstStyle/>
        <a:p>
          <a:r>
            <a:rPr lang="sl-SI"/>
            <a:t>Napisati kako bo računal kateri izdelek je najbolj primeren za uporabnika</a:t>
          </a:r>
          <a:endParaRPr lang="en-US"/>
        </a:p>
      </dgm:t>
    </dgm:pt>
    <dgm:pt modelId="{5E74B640-4BC0-4332-B366-B9657E68E499}" type="parTrans" cxnId="{83A3FAD5-12A1-43C2-9D22-54136DD8B0B1}">
      <dgm:prSet/>
      <dgm:spPr/>
      <dgm:t>
        <a:bodyPr/>
        <a:lstStyle/>
        <a:p>
          <a:endParaRPr lang="en-US"/>
        </a:p>
      </dgm:t>
    </dgm:pt>
    <dgm:pt modelId="{1E6B5BFA-952D-4CF3-AAB3-D85BA3D24FB0}" type="sibTrans" cxnId="{83A3FAD5-12A1-43C2-9D22-54136DD8B0B1}">
      <dgm:prSet/>
      <dgm:spPr/>
      <dgm:t>
        <a:bodyPr/>
        <a:lstStyle/>
        <a:p>
          <a:endParaRPr lang="en-US"/>
        </a:p>
      </dgm:t>
    </dgm:pt>
    <dgm:pt modelId="{7FB52AD3-DB31-47BE-8BF9-7766AA51B0CF}">
      <dgm:prSet/>
      <dgm:spPr/>
      <dgm:t>
        <a:bodyPr/>
        <a:lstStyle/>
        <a:p>
          <a:r>
            <a:rPr lang="sl-SI"/>
            <a:t>Primerjava med izdelki</a:t>
          </a:r>
          <a:endParaRPr lang="en-US"/>
        </a:p>
      </dgm:t>
    </dgm:pt>
    <dgm:pt modelId="{9A6B565B-6D58-41AC-8A5A-1C7740785C41}" type="parTrans" cxnId="{97DEB1AD-3696-4794-A7F8-6BF14CEA0B0F}">
      <dgm:prSet/>
      <dgm:spPr/>
      <dgm:t>
        <a:bodyPr/>
        <a:lstStyle/>
        <a:p>
          <a:endParaRPr lang="en-US"/>
        </a:p>
      </dgm:t>
    </dgm:pt>
    <dgm:pt modelId="{1406D76B-95E5-40D7-B347-5CF6E7FA694B}" type="sibTrans" cxnId="{97DEB1AD-3696-4794-A7F8-6BF14CEA0B0F}">
      <dgm:prSet/>
      <dgm:spPr/>
      <dgm:t>
        <a:bodyPr/>
        <a:lstStyle/>
        <a:p>
          <a:endParaRPr lang="en-US"/>
        </a:p>
      </dgm:t>
    </dgm:pt>
    <dgm:pt modelId="{E74BDB0C-B7BE-47FF-817E-CFBB278F813D}">
      <dgm:prSet/>
      <dgm:spPr/>
      <dgm:t>
        <a:bodyPr/>
        <a:lstStyle/>
        <a:p>
          <a:r>
            <a:rPr lang="sl-SI"/>
            <a:t>Izpis kakšna je razlika med predlaganimi izdelki</a:t>
          </a:r>
          <a:endParaRPr lang="en-US"/>
        </a:p>
      </dgm:t>
    </dgm:pt>
    <dgm:pt modelId="{EA359579-7206-46DE-A9EB-9088484DE188}" type="parTrans" cxnId="{81E85039-F08E-4BB5-83D7-3719AE9F915C}">
      <dgm:prSet/>
      <dgm:spPr/>
      <dgm:t>
        <a:bodyPr/>
        <a:lstStyle/>
        <a:p>
          <a:endParaRPr lang="en-US"/>
        </a:p>
      </dgm:t>
    </dgm:pt>
    <dgm:pt modelId="{D7F6D773-DC91-46B2-B082-C293FE1B68E9}" type="sibTrans" cxnId="{81E85039-F08E-4BB5-83D7-3719AE9F915C}">
      <dgm:prSet/>
      <dgm:spPr/>
      <dgm:t>
        <a:bodyPr/>
        <a:lstStyle/>
        <a:p>
          <a:endParaRPr lang="en-US"/>
        </a:p>
      </dgm:t>
    </dgm:pt>
    <dgm:pt modelId="{CF2DE4BE-BA7D-4DF1-ADBA-E83A1EBD3293}" type="pres">
      <dgm:prSet presAssocID="{290D3C25-37E3-4F99-91DB-329EC9B7316C}" presName="linear" presStyleCnt="0">
        <dgm:presLayoutVars>
          <dgm:dir/>
          <dgm:animLvl val="lvl"/>
          <dgm:resizeHandles val="exact"/>
        </dgm:presLayoutVars>
      </dgm:prSet>
      <dgm:spPr/>
    </dgm:pt>
    <dgm:pt modelId="{FFC88872-4EA8-4F5E-9D81-4B56FB948323}" type="pres">
      <dgm:prSet presAssocID="{0A5F281F-98AA-4A4A-97B3-DDF7B6DBF8B7}" presName="parentLin" presStyleCnt="0"/>
      <dgm:spPr/>
    </dgm:pt>
    <dgm:pt modelId="{30540586-4B1F-4EAA-AC80-6188E1945C3B}" type="pres">
      <dgm:prSet presAssocID="{0A5F281F-98AA-4A4A-97B3-DDF7B6DBF8B7}" presName="parentLeftMargin" presStyleLbl="node1" presStyleIdx="0" presStyleCnt="3"/>
      <dgm:spPr/>
    </dgm:pt>
    <dgm:pt modelId="{143FAFFA-D8BE-4E59-94D2-5A83DB06D858}" type="pres">
      <dgm:prSet presAssocID="{0A5F281F-98AA-4A4A-97B3-DDF7B6DBF8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E20494-17B8-488B-BD56-3CCC74A80B32}" type="pres">
      <dgm:prSet presAssocID="{0A5F281F-98AA-4A4A-97B3-DDF7B6DBF8B7}" presName="negativeSpace" presStyleCnt="0"/>
      <dgm:spPr/>
    </dgm:pt>
    <dgm:pt modelId="{E8BF824B-BF10-4296-8D39-621D2663EE9A}" type="pres">
      <dgm:prSet presAssocID="{0A5F281F-98AA-4A4A-97B3-DDF7B6DBF8B7}" presName="childText" presStyleLbl="conFgAcc1" presStyleIdx="0" presStyleCnt="3">
        <dgm:presLayoutVars>
          <dgm:bulletEnabled val="1"/>
        </dgm:presLayoutVars>
      </dgm:prSet>
      <dgm:spPr/>
    </dgm:pt>
    <dgm:pt modelId="{AFD7FD1A-7242-4ABF-A3D4-5E6C44039E2F}" type="pres">
      <dgm:prSet presAssocID="{5796079F-289B-4948-8A42-58ECE9DCC62A}" presName="spaceBetweenRectangles" presStyleCnt="0"/>
      <dgm:spPr/>
    </dgm:pt>
    <dgm:pt modelId="{04AD917C-D482-42BB-BD15-F06147C8CE4F}" type="pres">
      <dgm:prSet presAssocID="{A68C29B9-68DE-4C5A-BBE6-06F2E2E3168D}" presName="parentLin" presStyleCnt="0"/>
      <dgm:spPr/>
    </dgm:pt>
    <dgm:pt modelId="{B908BE26-DDD5-4294-8200-63D629091565}" type="pres">
      <dgm:prSet presAssocID="{A68C29B9-68DE-4C5A-BBE6-06F2E2E3168D}" presName="parentLeftMargin" presStyleLbl="node1" presStyleIdx="0" presStyleCnt="3"/>
      <dgm:spPr/>
    </dgm:pt>
    <dgm:pt modelId="{7B0B3220-1B89-47C8-A8FD-A5380F05A548}" type="pres">
      <dgm:prSet presAssocID="{A68C29B9-68DE-4C5A-BBE6-06F2E2E316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48886B-6CEF-4AAC-B30D-DF8452C8CEFD}" type="pres">
      <dgm:prSet presAssocID="{A68C29B9-68DE-4C5A-BBE6-06F2E2E3168D}" presName="negativeSpace" presStyleCnt="0"/>
      <dgm:spPr/>
    </dgm:pt>
    <dgm:pt modelId="{EDB1E22E-0B9F-461B-956A-B9A218EBCBEA}" type="pres">
      <dgm:prSet presAssocID="{A68C29B9-68DE-4C5A-BBE6-06F2E2E3168D}" presName="childText" presStyleLbl="conFgAcc1" presStyleIdx="1" presStyleCnt="3">
        <dgm:presLayoutVars>
          <dgm:bulletEnabled val="1"/>
        </dgm:presLayoutVars>
      </dgm:prSet>
      <dgm:spPr/>
    </dgm:pt>
    <dgm:pt modelId="{FC6BC592-CB21-41AB-9CAE-FC4C07A09004}" type="pres">
      <dgm:prSet presAssocID="{7B44E871-4ED8-4131-888E-CF47FB85E51C}" presName="spaceBetweenRectangles" presStyleCnt="0"/>
      <dgm:spPr/>
    </dgm:pt>
    <dgm:pt modelId="{BC76453F-E0C7-4AEA-863F-161EC1019ED0}" type="pres">
      <dgm:prSet presAssocID="{7FB52AD3-DB31-47BE-8BF9-7766AA51B0CF}" presName="parentLin" presStyleCnt="0"/>
      <dgm:spPr/>
    </dgm:pt>
    <dgm:pt modelId="{2DA4DC7F-8266-498F-B6EC-F2E60125BD38}" type="pres">
      <dgm:prSet presAssocID="{7FB52AD3-DB31-47BE-8BF9-7766AA51B0CF}" presName="parentLeftMargin" presStyleLbl="node1" presStyleIdx="1" presStyleCnt="3"/>
      <dgm:spPr/>
    </dgm:pt>
    <dgm:pt modelId="{F6AE48A7-CDC1-4DF5-A321-45911BFAEE1C}" type="pres">
      <dgm:prSet presAssocID="{7FB52AD3-DB31-47BE-8BF9-7766AA51B0C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0451B9D-D346-4DFA-A5D8-1893EEE7B6E7}" type="pres">
      <dgm:prSet presAssocID="{7FB52AD3-DB31-47BE-8BF9-7766AA51B0CF}" presName="negativeSpace" presStyleCnt="0"/>
      <dgm:spPr/>
    </dgm:pt>
    <dgm:pt modelId="{DCD38051-25CC-4976-9323-A53FC074236F}" type="pres">
      <dgm:prSet presAssocID="{7FB52AD3-DB31-47BE-8BF9-7766AA51B0C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FCFC611-B079-45D5-8D63-71E146CA8995}" srcId="{290D3C25-37E3-4F99-91DB-329EC9B7316C}" destId="{0A5F281F-98AA-4A4A-97B3-DDF7B6DBF8B7}" srcOrd="0" destOrd="0" parTransId="{653173D3-3DA9-4CE8-8657-6FAE62B6BBC5}" sibTransId="{5796079F-289B-4948-8A42-58ECE9DCC62A}"/>
    <dgm:cxn modelId="{62B7841D-6DA7-425C-9BF6-18F196B4A6D4}" type="presOf" srcId="{290D3C25-37E3-4F99-91DB-329EC9B7316C}" destId="{CF2DE4BE-BA7D-4DF1-ADBA-E83A1EBD3293}" srcOrd="0" destOrd="0" presId="urn:microsoft.com/office/officeart/2005/8/layout/list1"/>
    <dgm:cxn modelId="{06F68120-530B-419E-B3AC-1C16A6499A3D}" type="presOf" srcId="{A68C29B9-68DE-4C5A-BBE6-06F2E2E3168D}" destId="{7B0B3220-1B89-47C8-A8FD-A5380F05A548}" srcOrd="1" destOrd="0" presId="urn:microsoft.com/office/officeart/2005/8/layout/list1"/>
    <dgm:cxn modelId="{264C5631-7AC2-49C6-87BA-119773B5B0D1}" type="presOf" srcId="{A68C29B9-68DE-4C5A-BBE6-06F2E2E3168D}" destId="{B908BE26-DDD5-4294-8200-63D629091565}" srcOrd="0" destOrd="0" presId="urn:microsoft.com/office/officeart/2005/8/layout/list1"/>
    <dgm:cxn modelId="{81E85039-F08E-4BB5-83D7-3719AE9F915C}" srcId="{7FB52AD3-DB31-47BE-8BF9-7766AA51B0CF}" destId="{E74BDB0C-B7BE-47FF-817E-CFBB278F813D}" srcOrd="0" destOrd="0" parTransId="{EA359579-7206-46DE-A9EB-9088484DE188}" sibTransId="{D7F6D773-DC91-46B2-B082-C293FE1B68E9}"/>
    <dgm:cxn modelId="{04040E3E-F7D1-4933-BDEB-C8D0F593F00C}" srcId="{0A5F281F-98AA-4A4A-97B3-DDF7B6DBF8B7}" destId="{494932CF-88C8-4D9A-B50B-1BB4DA3653E0}" srcOrd="0" destOrd="0" parTransId="{D9D4D140-052C-4CEC-B118-D3A721E3F194}" sibTransId="{758DA7B5-990F-4868-BAE6-3A9222420E18}"/>
    <dgm:cxn modelId="{90919F6D-F11D-4193-BDF9-AC6B9CAE7043}" type="presOf" srcId="{E74BDB0C-B7BE-47FF-817E-CFBB278F813D}" destId="{DCD38051-25CC-4976-9323-A53FC074236F}" srcOrd="0" destOrd="0" presId="urn:microsoft.com/office/officeart/2005/8/layout/list1"/>
    <dgm:cxn modelId="{3B06354E-1354-43C6-BE28-0F7CBB6AC160}" type="presOf" srcId="{0A5F281F-98AA-4A4A-97B3-DDF7B6DBF8B7}" destId="{143FAFFA-D8BE-4E59-94D2-5A83DB06D858}" srcOrd="1" destOrd="0" presId="urn:microsoft.com/office/officeart/2005/8/layout/list1"/>
    <dgm:cxn modelId="{A7878581-AEF5-4F03-BBB8-FE409B945AF5}" type="presOf" srcId="{B51C552C-A7C4-4720-89BD-2E64739F88F0}" destId="{EDB1E22E-0B9F-461B-956A-B9A218EBCBEA}" srcOrd="0" destOrd="0" presId="urn:microsoft.com/office/officeart/2005/8/layout/list1"/>
    <dgm:cxn modelId="{6CC849A3-1326-4833-892D-FAEA14289652}" type="presOf" srcId="{0A5F281F-98AA-4A4A-97B3-DDF7B6DBF8B7}" destId="{30540586-4B1F-4EAA-AC80-6188E1945C3B}" srcOrd="0" destOrd="0" presId="urn:microsoft.com/office/officeart/2005/8/layout/list1"/>
    <dgm:cxn modelId="{87EB28A5-41CD-45FF-915F-AD1E6937A1DE}" type="presOf" srcId="{7FB52AD3-DB31-47BE-8BF9-7766AA51B0CF}" destId="{2DA4DC7F-8266-498F-B6EC-F2E60125BD38}" srcOrd="0" destOrd="0" presId="urn:microsoft.com/office/officeart/2005/8/layout/list1"/>
    <dgm:cxn modelId="{97DEB1AD-3696-4794-A7F8-6BF14CEA0B0F}" srcId="{290D3C25-37E3-4F99-91DB-329EC9B7316C}" destId="{7FB52AD3-DB31-47BE-8BF9-7766AA51B0CF}" srcOrd="2" destOrd="0" parTransId="{9A6B565B-6D58-41AC-8A5A-1C7740785C41}" sibTransId="{1406D76B-95E5-40D7-B347-5CF6E7FA694B}"/>
    <dgm:cxn modelId="{6DF634B6-567E-4D10-A634-0F70600865C0}" srcId="{290D3C25-37E3-4F99-91DB-329EC9B7316C}" destId="{A68C29B9-68DE-4C5A-BBE6-06F2E2E3168D}" srcOrd="1" destOrd="0" parTransId="{5159F466-1C16-4D6C-AD36-75F52DC8C701}" sibTransId="{7B44E871-4ED8-4131-888E-CF47FB85E51C}"/>
    <dgm:cxn modelId="{9F4A21BD-911F-46E4-ACC0-BDD42560C716}" type="presOf" srcId="{7FB52AD3-DB31-47BE-8BF9-7766AA51B0CF}" destId="{F6AE48A7-CDC1-4DF5-A321-45911BFAEE1C}" srcOrd="1" destOrd="0" presId="urn:microsoft.com/office/officeart/2005/8/layout/list1"/>
    <dgm:cxn modelId="{83A3FAD5-12A1-43C2-9D22-54136DD8B0B1}" srcId="{A68C29B9-68DE-4C5A-BBE6-06F2E2E3168D}" destId="{B51C552C-A7C4-4720-89BD-2E64739F88F0}" srcOrd="0" destOrd="0" parTransId="{5E74B640-4BC0-4332-B366-B9657E68E499}" sibTransId="{1E6B5BFA-952D-4CF3-AAB3-D85BA3D24FB0}"/>
    <dgm:cxn modelId="{4590D2D8-5F57-455A-A5A0-4D77E20B84B8}" type="presOf" srcId="{494932CF-88C8-4D9A-B50B-1BB4DA3653E0}" destId="{E8BF824B-BF10-4296-8D39-621D2663EE9A}" srcOrd="0" destOrd="0" presId="urn:microsoft.com/office/officeart/2005/8/layout/list1"/>
    <dgm:cxn modelId="{088F97A7-095A-4A18-B474-59C3616D4229}" type="presParOf" srcId="{CF2DE4BE-BA7D-4DF1-ADBA-E83A1EBD3293}" destId="{FFC88872-4EA8-4F5E-9D81-4B56FB948323}" srcOrd="0" destOrd="0" presId="urn:microsoft.com/office/officeart/2005/8/layout/list1"/>
    <dgm:cxn modelId="{BE67EA8D-D637-4AFD-8203-6B0D5C3B0D41}" type="presParOf" srcId="{FFC88872-4EA8-4F5E-9D81-4B56FB948323}" destId="{30540586-4B1F-4EAA-AC80-6188E1945C3B}" srcOrd="0" destOrd="0" presId="urn:microsoft.com/office/officeart/2005/8/layout/list1"/>
    <dgm:cxn modelId="{2350E618-5494-476E-9A94-3F93A0911E41}" type="presParOf" srcId="{FFC88872-4EA8-4F5E-9D81-4B56FB948323}" destId="{143FAFFA-D8BE-4E59-94D2-5A83DB06D858}" srcOrd="1" destOrd="0" presId="urn:microsoft.com/office/officeart/2005/8/layout/list1"/>
    <dgm:cxn modelId="{90660FDB-4E78-4B3A-9F05-80C906D9E3EE}" type="presParOf" srcId="{CF2DE4BE-BA7D-4DF1-ADBA-E83A1EBD3293}" destId="{B2E20494-17B8-488B-BD56-3CCC74A80B32}" srcOrd="1" destOrd="0" presId="urn:microsoft.com/office/officeart/2005/8/layout/list1"/>
    <dgm:cxn modelId="{CBA65CB6-B4F4-4058-B984-37E6F68143CF}" type="presParOf" srcId="{CF2DE4BE-BA7D-4DF1-ADBA-E83A1EBD3293}" destId="{E8BF824B-BF10-4296-8D39-621D2663EE9A}" srcOrd="2" destOrd="0" presId="urn:microsoft.com/office/officeart/2005/8/layout/list1"/>
    <dgm:cxn modelId="{80DB3300-393C-440A-8E91-DC0495E753CF}" type="presParOf" srcId="{CF2DE4BE-BA7D-4DF1-ADBA-E83A1EBD3293}" destId="{AFD7FD1A-7242-4ABF-A3D4-5E6C44039E2F}" srcOrd="3" destOrd="0" presId="urn:microsoft.com/office/officeart/2005/8/layout/list1"/>
    <dgm:cxn modelId="{10D683A6-E9DA-4F8C-A3C6-566B42F5AF9E}" type="presParOf" srcId="{CF2DE4BE-BA7D-4DF1-ADBA-E83A1EBD3293}" destId="{04AD917C-D482-42BB-BD15-F06147C8CE4F}" srcOrd="4" destOrd="0" presId="urn:microsoft.com/office/officeart/2005/8/layout/list1"/>
    <dgm:cxn modelId="{E7A9AB20-7205-4D77-BD4D-B394C3BD8E20}" type="presParOf" srcId="{04AD917C-D482-42BB-BD15-F06147C8CE4F}" destId="{B908BE26-DDD5-4294-8200-63D629091565}" srcOrd="0" destOrd="0" presId="urn:microsoft.com/office/officeart/2005/8/layout/list1"/>
    <dgm:cxn modelId="{03769C26-25A7-4D32-BD1C-AA7A4F415EDB}" type="presParOf" srcId="{04AD917C-D482-42BB-BD15-F06147C8CE4F}" destId="{7B0B3220-1B89-47C8-A8FD-A5380F05A548}" srcOrd="1" destOrd="0" presId="urn:microsoft.com/office/officeart/2005/8/layout/list1"/>
    <dgm:cxn modelId="{70F69908-AD7D-4D70-BB26-BEA3DCAADF6B}" type="presParOf" srcId="{CF2DE4BE-BA7D-4DF1-ADBA-E83A1EBD3293}" destId="{6048886B-6CEF-4AAC-B30D-DF8452C8CEFD}" srcOrd="5" destOrd="0" presId="urn:microsoft.com/office/officeart/2005/8/layout/list1"/>
    <dgm:cxn modelId="{30EFF255-CF29-4609-8674-89A1AB9F8089}" type="presParOf" srcId="{CF2DE4BE-BA7D-4DF1-ADBA-E83A1EBD3293}" destId="{EDB1E22E-0B9F-461B-956A-B9A218EBCBEA}" srcOrd="6" destOrd="0" presId="urn:microsoft.com/office/officeart/2005/8/layout/list1"/>
    <dgm:cxn modelId="{16DFD521-F4EA-4072-90E5-934EFD808214}" type="presParOf" srcId="{CF2DE4BE-BA7D-4DF1-ADBA-E83A1EBD3293}" destId="{FC6BC592-CB21-41AB-9CAE-FC4C07A09004}" srcOrd="7" destOrd="0" presId="urn:microsoft.com/office/officeart/2005/8/layout/list1"/>
    <dgm:cxn modelId="{3F08D238-28EA-4B52-A7EF-833AACDA8088}" type="presParOf" srcId="{CF2DE4BE-BA7D-4DF1-ADBA-E83A1EBD3293}" destId="{BC76453F-E0C7-4AEA-863F-161EC1019ED0}" srcOrd="8" destOrd="0" presId="urn:microsoft.com/office/officeart/2005/8/layout/list1"/>
    <dgm:cxn modelId="{147C6DA1-CC31-4094-9CBE-8EAED3B0B76C}" type="presParOf" srcId="{BC76453F-E0C7-4AEA-863F-161EC1019ED0}" destId="{2DA4DC7F-8266-498F-B6EC-F2E60125BD38}" srcOrd="0" destOrd="0" presId="urn:microsoft.com/office/officeart/2005/8/layout/list1"/>
    <dgm:cxn modelId="{027BAF29-E4E0-4B4C-A211-4FB37AC1C9CF}" type="presParOf" srcId="{BC76453F-E0C7-4AEA-863F-161EC1019ED0}" destId="{F6AE48A7-CDC1-4DF5-A321-45911BFAEE1C}" srcOrd="1" destOrd="0" presId="urn:microsoft.com/office/officeart/2005/8/layout/list1"/>
    <dgm:cxn modelId="{06BB6FEF-E489-4760-94D3-34E56A4048D4}" type="presParOf" srcId="{CF2DE4BE-BA7D-4DF1-ADBA-E83A1EBD3293}" destId="{A0451B9D-D346-4DFA-A5D8-1893EEE7B6E7}" srcOrd="9" destOrd="0" presId="urn:microsoft.com/office/officeart/2005/8/layout/list1"/>
    <dgm:cxn modelId="{8FE3B66E-792E-4BFC-87BC-1A8C0827712E}" type="presParOf" srcId="{CF2DE4BE-BA7D-4DF1-ADBA-E83A1EBD3293}" destId="{DCD38051-25CC-4976-9323-A53FC074236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D09080-1F11-4817-847B-DA7FF491CA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9BB6946-D030-441E-964C-2B777EF282E7}">
      <dgm:prSet phldrT="[Text]"/>
      <dgm:spPr/>
      <dgm:t>
        <a:bodyPr/>
        <a:lstStyle/>
        <a:p>
          <a:r>
            <a:rPr lang="sl-SI" dirty="0"/>
            <a:t>17.5.2024</a:t>
          </a:r>
          <a:endParaRPr lang="LID4096" dirty="0"/>
        </a:p>
      </dgm:t>
    </dgm:pt>
    <dgm:pt modelId="{84C31019-B728-4835-A0E4-C11433E53322}" type="parTrans" cxnId="{1F33A757-1197-4ECC-82DC-70D730A03F6E}">
      <dgm:prSet/>
      <dgm:spPr/>
      <dgm:t>
        <a:bodyPr/>
        <a:lstStyle/>
        <a:p>
          <a:endParaRPr lang="LID4096"/>
        </a:p>
      </dgm:t>
    </dgm:pt>
    <dgm:pt modelId="{5F6FA571-A1EB-4A95-A3E0-D94DF9F9EC53}" type="sibTrans" cxnId="{1F33A757-1197-4ECC-82DC-70D730A03F6E}">
      <dgm:prSet/>
      <dgm:spPr/>
      <dgm:t>
        <a:bodyPr/>
        <a:lstStyle/>
        <a:p>
          <a:endParaRPr lang="LID4096"/>
        </a:p>
      </dgm:t>
    </dgm:pt>
    <dgm:pt modelId="{07C48F6D-D3DA-4478-9F98-567E6A8EBD14}">
      <dgm:prSet phldrT="[Text]"/>
      <dgm:spPr/>
      <dgm:t>
        <a:bodyPr/>
        <a:lstStyle/>
        <a:p>
          <a:r>
            <a:rPr lang="sl-SI" dirty="0"/>
            <a:t>24.5.2024</a:t>
          </a:r>
          <a:endParaRPr lang="LID4096" dirty="0"/>
        </a:p>
      </dgm:t>
    </dgm:pt>
    <dgm:pt modelId="{FA72E502-4F17-4186-9803-9A454C0B1C44}" type="parTrans" cxnId="{5983BC34-D957-4992-A186-41541BB01F7C}">
      <dgm:prSet/>
      <dgm:spPr/>
      <dgm:t>
        <a:bodyPr/>
        <a:lstStyle/>
        <a:p>
          <a:endParaRPr lang="LID4096"/>
        </a:p>
      </dgm:t>
    </dgm:pt>
    <dgm:pt modelId="{3A2D8089-7B68-4E28-AB60-502B9C14CC12}" type="sibTrans" cxnId="{5983BC34-D957-4992-A186-41541BB01F7C}">
      <dgm:prSet/>
      <dgm:spPr/>
      <dgm:t>
        <a:bodyPr/>
        <a:lstStyle/>
        <a:p>
          <a:endParaRPr lang="LID4096"/>
        </a:p>
      </dgm:t>
    </dgm:pt>
    <dgm:pt modelId="{DA645190-71BF-42E1-815E-3EBA76DD4304}">
      <dgm:prSet phldrT="[Text]"/>
      <dgm:spPr/>
      <dgm:t>
        <a:bodyPr/>
        <a:lstStyle/>
        <a:p>
          <a:r>
            <a:rPr lang="sl-SI" dirty="0"/>
            <a:t>31.5.2024</a:t>
          </a:r>
          <a:endParaRPr lang="LID4096" dirty="0"/>
        </a:p>
      </dgm:t>
    </dgm:pt>
    <dgm:pt modelId="{F6055FAD-3E16-47F1-A500-FEDF7FF57F0D}" type="parTrans" cxnId="{294D7002-7111-4E21-9ED3-CFFB735B6922}">
      <dgm:prSet/>
      <dgm:spPr/>
      <dgm:t>
        <a:bodyPr/>
        <a:lstStyle/>
        <a:p>
          <a:endParaRPr lang="LID4096"/>
        </a:p>
      </dgm:t>
    </dgm:pt>
    <dgm:pt modelId="{5656E69D-298D-4F87-A94E-70215B1E9149}" type="sibTrans" cxnId="{294D7002-7111-4E21-9ED3-CFFB735B6922}">
      <dgm:prSet/>
      <dgm:spPr/>
      <dgm:t>
        <a:bodyPr/>
        <a:lstStyle/>
        <a:p>
          <a:endParaRPr lang="LID4096"/>
        </a:p>
      </dgm:t>
    </dgm:pt>
    <dgm:pt modelId="{42F31DC9-8C56-492F-8BC8-797417DE48BA}">
      <dgm:prSet phldrT="[Text]"/>
      <dgm:spPr/>
      <dgm:t>
        <a:bodyPr/>
        <a:lstStyle/>
        <a:p>
          <a:r>
            <a:rPr lang="sl-SI" dirty="0"/>
            <a:t>14.6.2024</a:t>
          </a:r>
          <a:endParaRPr lang="LID4096" dirty="0"/>
        </a:p>
      </dgm:t>
    </dgm:pt>
    <dgm:pt modelId="{23942162-A7BD-42B2-A795-B080663804E8}" type="parTrans" cxnId="{BD55FC9F-45CA-4382-96C9-E9EA63200456}">
      <dgm:prSet/>
      <dgm:spPr/>
      <dgm:t>
        <a:bodyPr/>
        <a:lstStyle/>
        <a:p>
          <a:endParaRPr lang="LID4096"/>
        </a:p>
      </dgm:t>
    </dgm:pt>
    <dgm:pt modelId="{9B0921FD-A503-4B31-8162-3DE03E6FB2BF}" type="sibTrans" cxnId="{BD55FC9F-45CA-4382-96C9-E9EA63200456}">
      <dgm:prSet/>
      <dgm:spPr/>
      <dgm:t>
        <a:bodyPr/>
        <a:lstStyle/>
        <a:p>
          <a:endParaRPr lang="LID4096"/>
        </a:p>
      </dgm:t>
    </dgm:pt>
    <dgm:pt modelId="{E9965E47-A9B2-4671-BDCD-6BD073853CE6}">
      <dgm:prSet phldrT="[Text]"/>
      <dgm:spPr/>
      <dgm:t>
        <a:bodyPr/>
        <a:lstStyle/>
        <a:p>
          <a:r>
            <a:rPr lang="sl-SI" dirty="0"/>
            <a:t>7.6.2024</a:t>
          </a:r>
          <a:endParaRPr lang="LID4096" dirty="0"/>
        </a:p>
      </dgm:t>
    </dgm:pt>
    <dgm:pt modelId="{F4DDC6F4-50E1-40E9-9D11-1DDD83B5BE4A}" type="parTrans" cxnId="{AC90037F-75BC-4FB3-9858-7EE42DBB8DF6}">
      <dgm:prSet/>
      <dgm:spPr/>
      <dgm:t>
        <a:bodyPr/>
        <a:lstStyle/>
        <a:p>
          <a:endParaRPr lang="LID4096"/>
        </a:p>
      </dgm:t>
    </dgm:pt>
    <dgm:pt modelId="{997E6246-57A2-42F2-BD91-F0E6CE0F9FFF}" type="sibTrans" cxnId="{AC90037F-75BC-4FB3-9858-7EE42DBB8DF6}">
      <dgm:prSet/>
      <dgm:spPr/>
      <dgm:t>
        <a:bodyPr/>
        <a:lstStyle/>
        <a:p>
          <a:endParaRPr lang="LID4096"/>
        </a:p>
      </dgm:t>
    </dgm:pt>
    <dgm:pt modelId="{DC88CEFB-4357-456E-996F-5591FBBB374D}" type="pres">
      <dgm:prSet presAssocID="{4BD09080-1F11-4817-847B-DA7FF491CAF5}" presName="Name0" presStyleCnt="0">
        <dgm:presLayoutVars>
          <dgm:dir/>
          <dgm:animLvl val="lvl"/>
          <dgm:resizeHandles val="exact"/>
        </dgm:presLayoutVars>
      </dgm:prSet>
      <dgm:spPr/>
    </dgm:pt>
    <dgm:pt modelId="{847C230A-A005-4390-BB07-F137ECD10B01}" type="pres">
      <dgm:prSet presAssocID="{E9BB6946-D030-441E-964C-2B777EF282E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890DF4A-87C8-43DF-A7EA-46E883CF2393}" type="pres">
      <dgm:prSet presAssocID="{5F6FA571-A1EB-4A95-A3E0-D94DF9F9EC53}" presName="parTxOnlySpace" presStyleCnt="0"/>
      <dgm:spPr/>
    </dgm:pt>
    <dgm:pt modelId="{E2B8BDA4-5B4A-4999-BD80-FB50D7EF5B07}" type="pres">
      <dgm:prSet presAssocID="{07C48F6D-D3DA-4478-9F98-567E6A8EBD1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F08E4A5-FC02-4E65-9384-F63FE4FA31EC}" type="pres">
      <dgm:prSet presAssocID="{3A2D8089-7B68-4E28-AB60-502B9C14CC12}" presName="parTxOnlySpace" presStyleCnt="0"/>
      <dgm:spPr/>
    </dgm:pt>
    <dgm:pt modelId="{22F5B350-0B45-45B0-82D9-0F1E50D76BC9}" type="pres">
      <dgm:prSet presAssocID="{DA645190-71BF-42E1-815E-3EBA76DD430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C016265-85B6-4752-9ADA-1BB398C57DF5}" type="pres">
      <dgm:prSet presAssocID="{5656E69D-298D-4F87-A94E-70215B1E9149}" presName="parTxOnlySpace" presStyleCnt="0"/>
      <dgm:spPr/>
    </dgm:pt>
    <dgm:pt modelId="{A04F8F97-AA87-48EC-B7C0-9EDDCBADEB7F}" type="pres">
      <dgm:prSet presAssocID="{E9965E47-A9B2-4671-BDCD-6BD073853CE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730D1A5-9DBA-4F96-AB29-AF171CEA47B5}" type="pres">
      <dgm:prSet presAssocID="{997E6246-57A2-42F2-BD91-F0E6CE0F9FFF}" presName="parTxOnlySpace" presStyleCnt="0"/>
      <dgm:spPr/>
    </dgm:pt>
    <dgm:pt modelId="{975CB044-1FEA-48EF-AE06-681231057439}" type="pres">
      <dgm:prSet presAssocID="{42F31DC9-8C56-492F-8BC8-797417DE48B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294D7002-7111-4E21-9ED3-CFFB735B6922}" srcId="{4BD09080-1F11-4817-847B-DA7FF491CAF5}" destId="{DA645190-71BF-42E1-815E-3EBA76DD4304}" srcOrd="2" destOrd="0" parTransId="{F6055FAD-3E16-47F1-A500-FEDF7FF57F0D}" sibTransId="{5656E69D-298D-4F87-A94E-70215B1E9149}"/>
    <dgm:cxn modelId="{851B8D19-FBA3-4B6D-B598-06541E3077F4}" type="presOf" srcId="{DA645190-71BF-42E1-815E-3EBA76DD4304}" destId="{22F5B350-0B45-45B0-82D9-0F1E50D76BC9}" srcOrd="0" destOrd="0" presId="urn:microsoft.com/office/officeart/2005/8/layout/chevron1"/>
    <dgm:cxn modelId="{F11D2223-C659-46D1-9968-2C29E85FC888}" type="presOf" srcId="{07C48F6D-D3DA-4478-9F98-567E6A8EBD14}" destId="{E2B8BDA4-5B4A-4999-BD80-FB50D7EF5B07}" srcOrd="0" destOrd="0" presId="urn:microsoft.com/office/officeart/2005/8/layout/chevron1"/>
    <dgm:cxn modelId="{5983BC34-D957-4992-A186-41541BB01F7C}" srcId="{4BD09080-1F11-4817-847B-DA7FF491CAF5}" destId="{07C48F6D-D3DA-4478-9F98-567E6A8EBD14}" srcOrd="1" destOrd="0" parTransId="{FA72E502-4F17-4186-9803-9A454C0B1C44}" sibTransId="{3A2D8089-7B68-4E28-AB60-502B9C14CC12}"/>
    <dgm:cxn modelId="{1F33A757-1197-4ECC-82DC-70D730A03F6E}" srcId="{4BD09080-1F11-4817-847B-DA7FF491CAF5}" destId="{E9BB6946-D030-441E-964C-2B777EF282E7}" srcOrd="0" destOrd="0" parTransId="{84C31019-B728-4835-A0E4-C11433E53322}" sibTransId="{5F6FA571-A1EB-4A95-A3E0-D94DF9F9EC53}"/>
    <dgm:cxn modelId="{AC90037F-75BC-4FB3-9858-7EE42DBB8DF6}" srcId="{4BD09080-1F11-4817-847B-DA7FF491CAF5}" destId="{E9965E47-A9B2-4671-BDCD-6BD073853CE6}" srcOrd="3" destOrd="0" parTransId="{F4DDC6F4-50E1-40E9-9D11-1DDD83B5BE4A}" sibTransId="{997E6246-57A2-42F2-BD91-F0E6CE0F9FFF}"/>
    <dgm:cxn modelId="{D2DBA689-702C-440C-BB3D-95D8ABD02295}" type="presOf" srcId="{4BD09080-1F11-4817-847B-DA7FF491CAF5}" destId="{DC88CEFB-4357-456E-996F-5591FBBB374D}" srcOrd="0" destOrd="0" presId="urn:microsoft.com/office/officeart/2005/8/layout/chevron1"/>
    <dgm:cxn modelId="{BD55FC9F-45CA-4382-96C9-E9EA63200456}" srcId="{4BD09080-1F11-4817-847B-DA7FF491CAF5}" destId="{42F31DC9-8C56-492F-8BC8-797417DE48BA}" srcOrd="4" destOrd="0" parTransId="{23942162-A7BD-42B2-A795-B080663804E8}" sibTransId="{9B0921FD-A503-4B31-8162-3DE03E6FB2BF}"/>
    <dgm:cxn modelId="{A0A979A3-02E3-40AB-8861-C0C6E9708A8A}" type="presOf" srcId="{E9BB6946-D030-441E-964C-2B777EF282E7}" destId="{847C230A-A005-4390-BB07-F137ECD10B01}" srcOrd="0" destOrd="0" presId="urn:microsoft.com/office/officeart/2005/8/layout/chevron1"/>
    <dgm:cxn modelId="{2205B2AE-6C46-45EA-BD67-989790A65BEF}" type="presOf" srcId="{42F31DC9-8C56-492F-8BC8-797417DE48BA}" destId="{975CB044-1FEA-48EF-AE06-681231057439}" srcOrd="0" destOrd="0" presId="urn:microsoft.com/office/officeart/2005/8/layout/chevron1"/>
    <dgm:cxn modelId="{81E9C0C7-6A03-46ED-A408-85CCD05C0F5E}" type="presOf" srcId="{E9965E47-A9B2-4671-BDCD-6BD073853CE6}" destId="{A04F8F97-AA87-48EC-B7C0-9EDDCBADEB7F}" srcOrd="0" destOrd="0" presId="urn:microsoft.com/office/officeart/2005/8/layout/chevron1"/>
    <dgm:cxn modelId="{F1829D7F-77FF-4771-95A3-6E78F36444CD}" type="presParOf" srcId="{DC88CEFB-4357-456E-996F-5591FBBB374D}" destId="{847C230A-A005-4390-BB07-F137ECD10B01}" srcOrd="0" destOrd="0" presId="urn:microsoft.com/office/officeart/2005/8/layout/chevron1"/>
    <dgm:cxn modelId="{3C37C83B-588F-41CD-B551-381A16507461}" type="presParOf" srcId="{DC88CEFB-4357-456E-996F-5591FBBB374D}" destId="{8890DF4A-87C8-43DF-A7EA-46E883CF2393}" srcOrd="1" destOrd="0" presId="urn:microsoft.com/office/officeart/2005/8/layout/chevron1"/>
    <dgm:cxn modelId="{81D0383E-D381-498E-800A-290F336DC013}" type="presParOf" srcId="{DC88CEFB-4357-456E-996F-5591FBBB374D}" destId="{E2B8BDA4-5B4A-4999-BD80-FB50D7EF5B07}" srcOrd="2" destOrd="0" presId="urn:microsoft.com/office/officeart/2005/8/layout/chevron1"/>
    <dgm:cxn modelId="{999400C9-E24C-4ADB-AC6F-07AB8D6DB990}" type="presParOf" srcId="{DC88CEFB-4357-456E-996F-5591FBBB374D}" destId="{CF08E4A5-FC02-4E65-9384-F63FE4FA31EC}" srcOrd="3" destOrd="0" presId="urn:microsoft.com/office/officeart/2005/8/layout/chevron1"/>
    <dgm:cxn modelId="{5A395796-201A-47C5-8A46-C86E570FC459}" type="presParOf" srcId="{DC88CEFB-4357-456E-996F-5591FBBB374D}" destId="{22F5B350-0B45-45B0-82D9-0F1E50D76BC9}" srcOrd="4" destOrd="0" presId="urn:microsoft.com/office/officeart/2005/8/layout/chevron1"/>
    <dgm:cxn modelId="{87173D93-3A8D-4D5B-A625-BFFA1CCD445B}" type="presParOf" srcId="{DC88CEFB-4357-456E-996F-5591FBBB374D}" destId="{6C016265-85B6-4752-9ADA-1BB398C57DF5}" srcOrd="5" destOrd="0" presId="urn:microsoft.com/office/officeart/2005/8/layout/chevron1"/>
    <dgm:cxn modelId="{ECE93FAF-0FF5-447F-8AA1-FEA42917BFC3}" type="presParOf" srcId="{DC88CEFB-4357-456E-996F-5591FBBB374D}" destId="{A04F8F97-AA87-48EC-B7C0-9EDDCBADEB7F}" srcOrd="6" destOrd="0" presId="urn:microsoft.com/office/officeart/2005/8/layout/chevron1"/>
    <dgm:cxn modelId="{C48FF349-EB5C-45A3-84E2-1033118D0AF0}" type="presParOf" srcId="{DC88CEFB-4357-456E-996F-5591FBBB374D}" destId="{2730D1A5-9DBA-4F96-AB29-AF171CEA47B5}" srcOrd="7" destOrd="0" presId="urn:microsoft.com/office/officeart/2005/8/layout/chevron1"/>
    <dgm:cxn modelId="{D50DA7BF-0623-47BB-A9B6-96C367C2D7A7}" type="presParOf" srcId="{DC88CEFB-4357-456E-996F-5591FBBB374D}" destId="{975CB044-1FEA-48EF-AE06-68123105743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886C6-9E1A-4A1F-AF57-FB6B7DA8FBA8}">
      <dsp:nvSpPr>
        <dsp:cNvPr id="0" name=""/>
        <dsp:cNvSpPr/>
      </dsp:nvSpPr>
      <dsp:spPr>
        <a:xfrm>
          <a:off x="53" y="23882"/>
          <a:ext cx="5106412" cy="164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4800" kern="1200" dirty="0"/>
            <a:t>Negativne</a:t>
          </a:r>
          <a:endParaRPr lang="en-US" sz="4800" kern="1200" dirty="0"/>
        </a:p>
      </dsp:txBody>
      <dsp:txXfrm>
        <a:off x="53" y="23882"/>
        <a:ext cx="5106412" cy="1641600"/>
      </dsp:txXfrm>
    </dsp:sp>
    <dsp:sp modelId="{11BF2ABA-0AAD-400E-904C-6333494FD9D3}">
      <dsp:nvSpPr>
        <dsp:cNvPr id="0" name=""/>
        <dsp:cNvSpPr/>
      </dsp:nvSpPr>
      <dsp:spPr>
        <a:xfrm>
          <a:off x="53" y="1665482"/>
          <a:ext cx="5106412" cy="25034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l-SI" sz="2800" kern="1200" dirty="0" err="1"/>
            <a:t>Pridobivnje</a:t>
          </a:r>
          <a:r>
            <a:rPr lang="sl-SI" sz="2800" kern="1200" dirty="0"/>
            <a:t> podatkov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l-SI" sz="2800" kern="1200" dirty="0"/>
            <a:t>Pomanjkanje podatkov</a:t>
          </a:r>
          <a:endParaRPr lang="en-US" sz="2800" kern="1200" dirty="0"/>
        </a:p>
      </dsp:txBody>
      <dsp:txXfrm>
        <a:off x="53" y="1665482"/>
        <a:ext cx="5106412" cy="2503439"/>
      </dsp:txXfrm>
    </dsp:sp>
    <dsp:sp modelId="{2C09FB3E-98CC-42EE-8438-1CE374E4192E}">
      <dsp:nvSpPr>
        <dsp:cNvPr id="0" name=""/>
        <dsp:cNvSpPr/>
      </dsp:nvSpPr>
      <dsp:spPr>
        <a:xfrm>
          <a:off x="5821363" y="23882"/>
          <a:ext cx="5106412" cy="164160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4800" kern="1200" dirty="0"/>
            <a:t>Pozitivne</a:t>
          </a:r>
          <a:endParaRPr lang="en-US" sz="4800" kern="1200" dirty="0"/>
        </a:p>
      </dsp:txBody>
      <dsp:txXfrm>
        <a:off x="5821363" y="23882"/>
        <a:ext cx="5106412" cy="1641600"/>
      </dsp:txXfrm>
    </dsp:sp>
    <dsp:sp modelId="{C48EDBA9-2F1A-488D-8087-BD488A189D94}">
      <dsp:nvSpPr>
        <dsp:cNvPr id="0" name=""/>
        <dsp:cNvSpPr/>
      </dsp:nvSpPr>
      <dsp:spPr>
        <a:xfrm>
          <a:off x="5821363" y="1665482"/>
          <a:ext cx="5106412" cy="2503439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l-SI" sz="2800" kern="1200" dirty="0"/>
            <a:t>Svoboda pri izdelavi</a:t>
          </a:r>
          <a:endParaRPr lang="en-US" sz="2800" kern="1200" dirty="0"/>
        </a:p>
      </dsp:txBody>
      <dsp:txXfrm>
        <a:off x="5821363" y="1665482"/>
        <a:ext cx="5106412" cy="2503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F824B-BF10-4296-8D39-621D2663EE9A}">
      <dsp:nvSpPr>
        <dsp:cNvPr id="0" name=""/>
        <dsp:cNvSpPr/>
      </dsp:nvSpPr>
      <dsp:spPr>
        <a:xfrm>
          <a:off x="0" y="411917"/>
          <a:ext cx="10927829" cy="9355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58216" rIns="8481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l-SI" sz="2200" kern="1200" dirty="0"/>
            <a:t>Določit katera vprašanja bo podal in kako bodo vplivala na končni predlog</a:t>
          </a:r>
          <a:endParaRPr lang="en-US" sz="2200" kern="1200" dirty="0"/>
        </a:p>
      </dsp:txBody>
      <dsp:txXfrm>
        <a:off x="0" y="411917"/>
        <a:ext cx="10927829" cy="935550"/>
      </dsp:txXfrm>
    </dsp:sp>
    <dsp:sp modelId="{143FAFFA-D8BE-4E59-94D2-5A83DB06D858}">
      <dsp:nvSpPr>
        <dsp:cNvPr id="0" name=""/>
        <dsp:cNvSpPr/>
      </dsp:nvSpPr>
      <dsp:spPr>
        <a:xfrm>
          <a:off x="546391" y="87197"/>
          <a:ext cx="764948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200" kern="1200"/>
            <a:t>Ustvariti vprašanja</a:t>
          </a:r>
          <a:endParaRPr lang="en-US" sz="2200" kern="1200"/>
        </a:p>
      </dsp:txBody>
      <dsp:txXfrm>
        <a:off x="578094" y="118900"/>
        <a:ext cx="7586074" cy="586034"/>
      </dsp:txXfrm>
    </dsp:sp>
    <dsp:sp modelId="{EDB1E22E-0B9F-461B-956A-B9A218EBCBEA}">
      <dsp:nvSpPr>
        <dsp:cNvPr id="0" name=""/>
        <dsp:cNvSpPr/>
      </dsp:nvSpPr>
      <dsp:spPr>
        <a:xfrm>
          <a:off x="0" y="1790987"/>
          <a:ext cx="10927829" cy="9355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58216" rIns="8481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l-SI" sz="2200" kern="1200"/>
            <a:t>Napisati kako bo računal kateri izdelek je najbolj primeren za uporabnika</a:t>
          </a:r>
          <a:endParaRPr lang="en-US" sz="2200" kern="1200"/>
        </a:p>
      </dsp:txBody>
      <dsp:txXfrm>
        <a:off x="0" y="1790987"/>
        <a:ext cx="10927829" cy="935550"/>
      </dsp:txXfrm>
    </dsp:sp>
    <dsp:sp modelId="{7B0B3220-1B89-47C8-A8FD-A5380F05A548}">
      <dsp:nvSpPr>
        <dsp:cNvPr id="0" name=""/>
        <dsp:cNvSpPr/>
      </dsp:nvSpPr>
      <dsp:spPr>
        <a:xfrm>
          <a:off x="546391" y="1466267"/>
          <a:ext cx="764948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200" kern="1200"/>
            <a:t>Ustvariti logiko za predlaganje</a:t>
          </a:r>
          <a:endParaRPr lang="en-US" sz="2200" kern="1200"/>
        </a:p>
      </dsp:txBody>
      <dsp:txXfrm>
        <a:off x="578094" y="1497970"/>
        <a:ext cx="7586074" cy="586034"/>
      </dsp:txXfrm>
    </dsp:sp>
    <dsp:sp modelId="{DCD38051-25CC-4976-9323-A53FC074236F}">
      <dsp:nvSpPr>
        <dsp:cNvPr id="0" name=""/>
        <dsp:cNvSpPr/>
      </dsp:nvSpPr>
      <dsp:spPr>
        <a:xfrm>
          <a:off x="0" y="3170057"/>
          <a:ext cx="10927829" cy="9355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58216" rIns="8481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l-SI" sz="2200" kern="1200"/>
            <a:t>Izpis kakšna je razlika med predlaganimi izdelki</a:t>
          </a:r>
          <a:endParaRPr lang="en-US" sz="2200" kern="1200"/>
        </a:p>
      </dsp:txBody>
      <dsp:txXfrm>
        <a:off x="0" y="3170057"/>
        <a:ext cx="10927829" cy="935550"/>
      </dsp:txXfrm>
    </dsp:sp>
    <dsp:sp modelId="{F6AE48A7-CDC1-4DF5-A321-45911BFAEE1C}">
      <dsp:nvSpPr>
        <dsp:cNvPr id="0" name=""/>
        <dsp:cNvSpPr/>
      </dsp:nvSpPr>
      <dsp:spPr>
        <a:xfrm>
          <a:off x="546391" y="2845337"/>
          <a:ext cx="764948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200" kern="1200"/>
            <a:t>Primerjava med izdelki</a:t>
          </a:r>
          <a:endParaRPr lang="en-US" sz="2200" kern="1200"/>
        </a:p>
      </dsp:txBody>
      <dsp:txXfrm>
        <a:off x="578094" y="2877040"/>
        <a:ext cx="758607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C230A-A005-4390-BB07-F137ECD10B01}">
      <dsp:nvSpPr>
        <dsp:cNvPr id="0" name=""/>
        <dsp:cNvSpPr/>
      </dsp:nvSpPr>
      <dsp:spPr>
        <a:xfrm>
          <a:off x="2922" y="1666897"/>
          <a:ext cx="2600793" cy="10403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500" kern="1200" dirty="0"/>
            <a:t>17.5.2024</a:t>
          </a:r>
          <a:endParaRPr lang="LID4096" sz="2500" kern="1200" dirty="0"/>
        </a:p>
      </dsp:txBody>
      <dsp:txXfrm>
        <a:off x="523081" y="1666897"/>
        <a:ext cx="1560476" cy="1040317"/>
      </dsp:txXfrm>
    </dsp:sp>
    <dsp:sp modelId="{E2B8BDA4-5B4A-4999-BD80-FB50D7EF5B07}">
      <dsp:nvSpPr>
        <dsp:cNvPr id="0" name=""/>
        <dsp:cNvSpPr/>
      </dsp:nvSpPr>
      <dsp:spPr>
        <a:xfrm>
          <a:off x="2343636" y="1666897"/>
          <a:ext cx="2600793" cy="10403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500" kern="1200" dirty="0"/>
            <a:t>24.5.2024</a:t>
          </a:r>
          <a:endParaRPr lang="LID4096" sz="2500" kern="1200" dirty="0"/>
        </a:p>
      </dsp:txBody>
      <dsp:txXfrm>
        <a:off x="2863795" y="1666897"/>
        <a:ext cx="1560476" cy="1040317"/>
      </dsp:txXfrm>
    </dsp:sp>
    <dsp:sp modelId="{22F5B350-0B45-45B0-82D9-0F1E50D76BC9}">
      <dsp:nvSpPr>
        <dsp:cNvPr id="0" name=""/>
        <dsp:cNvSpPr/>
      </dsp:nvSpPr>
      <dsp:spPr>
        <a:xfrm>
          <a:off x="4684351" y="1666897"/>
          <a:ext cx="2600793" cy="10403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500" kern="1200" dirty="0"/>
            <a:t>31.5.2024</a:t>
          </a:r>
          <a:endParaRPr lang="LID4096" sz="2500" kern="1200" dirty="0"/>
        </a:p>
      </dsp:txBody>
      <dsp:txXfrm>
        <a:off x="5204510" y="1666897"/>
        <a:ext cx="1560476" cy="1040317"/>
      </dsp:txXfrm>
    </dsp:sp>
    <dsp:sp modelId="{A04F8F97-AA87-48EC-B7C0-9EDDCBADEB7F}">
      <dsp:nvSpPr>
        <dsp:cNvPr id="0" name=""/>
        <dsp:cNvSpPr/>
      </dsp:nvSpPr>
      <dsp:spPr>
        <a:xfrm>
          <a:off x="7025065" y="1666897"/>
          <a:ext cx="2600793" cy="10403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500" kern="1200" dirty="0"/>
            <a:t>7.6.2024</a:t>
          </a:r>
          <a:endParaRPr lang="LID4096" sz="2500" kern="1200" dirty="0"/>
        </a:p>
      </dsp:txBody>
      <dsp:txXfrm>
        <a:off x="7545224" y="1666897"/>
        <a:ext cx="1560476" cy="1040317"/>
      </dsp:txXfrm>
    </dsp:sp>
    <dsp:sp modelId="{975CB044-1FEA-48EF-AE06-681231057439}">
      <dsp:nvSpPr>
        <dsp:cNvPr id="0" name=""/>
        <dsp:cNvSpPr/>
      </dsp:nvSpPr>
      <dsp:spPr>
        <a:xfrm>
          <a:off x="9365779" y="1666897"/>
          <a:ext cx="2600793" cy="10403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500" kern="1200" dirty="0"/>
            <a:t>14.6.2024</a:t>
          </a:r>
          <a:endParaRPr lang="LID4096" sz="2500" kern="1200" dirty="0"/>
        </a:p>
      </dsp:txBody>
      <dsp:txXfrm>
        <a:off x="9885938" y="1666897"/>
        <a:ext cx="1560476" cy="1040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5EAA4-0A11-475D-96BD-45065B1A46AD}" type="datetimeFigureOut">
              <a:rPr lang="LID4096" smtClean="0"/>
              <a:t>05/23/2024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B386-053A-43CC-9407-069C9FDB72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02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B386-053A-43CC-9407-069C9FDB720A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729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D5B-3449-20D3-CA52-3B8FFB8ED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E9165-8071-859C-FBDE-89C3F2366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D8151-891F-34AA-4755-8A77DF03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0364-D225-441E-B869-9DC9A8E52AAF}" type="datetimeFigureOut">
              <a:rPr lang="LID4096" smtClean="0"/>
              <a:t>05/23/2024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75CEC-B0BC-635A-9E16-FA83D51C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142B-75FC-B947-BDA2-E62A36B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0244-E6C0-446B-A20B-F633B70115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82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D46D-E659-139F-54E5-524A4810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C1E80-0494-607F-39B8-C9C5D2D72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8A20-8CAD-D67C-E49A-5C653B89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0364-D225-441E-B869-9DC9A8E52AAF}" type="datetimeFigureOut">
              <a:rPr lang="LID4096" smtClean="0"/>
              <a:t>05/23/2024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DB75-62E8-6FE5-AE72-16AE423A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04B1-540C-3E32-B1FC-2A8A25DA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0244-E6C0-446B-A20B-F633B70115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086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EA9D2-201A-D176-A5FC-3E4F21959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324BB-3765-C030-9DA7-EA6A5115C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F1BDE-DB2E-FB31-26CE-9888F0CE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0364-D225-441E-B869-9DC9A8E52AAF}" type="datetimeFigureOut">
              <a:rPr lang="LID4096" smtClean="0"/>
              <a:t>05/23/2024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12EA-C7CB-F15D-64F6-C891E4AE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92AC-158D-F8D1-1E0D-88150960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0244-E6C0-446B-A20B-F633B70115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172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A4F6-10CD-F510-20AE-4FD2D705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B9B9-4140-7FB8-F084-C812689F5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7571D-BF19-0682-5CD7-7156F996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0364-D225-441E-B869-9DC9A8E52AAF}" type="datetimeFigureOut">
              <a:rPr lang="LID4096" smtClean="0"/>
              <a:t>05/23/2024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E7D57-9EA4-A9C7-4418-E98C47BB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BB0BB-2DE5-2AF7-27D0-6D77DC5F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0244-E6C0-446B-A20B-F633B70115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668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2227-92B2-022B-7896-0DD0FD37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BAE39-E098-66CA-120B-86FDF07B7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EBAB3-7070-F600-7077-E43A7A12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0364-D225-441E-B869-9DC9A8E52AAF}" type="datetimeFigureOut">
              <a:rPr lang="LID4096" smtClean="0"/>
              <a:t>05/23/2024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AB39-8ECD-6789-254E-5FEBA9DC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95245-D06C-896E-8F67-FA76EA1B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0244-E6C0-446B-A20B-F633B70115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617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56C1-7B46-49D7-6890-EEF105F8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E783-FE9C-E520-5EEC-A0EFAA736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F6C5F-A60A-AF14-E81F-9E166F5D2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22BFC-41A8-BA6D-D064-373BAA27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0364-D225-441E-B869-9DC9A8E52AAF}" type="datetimeFigureOut">
              <a:rPr lang="LID4096" smtClean="0"/>
              <a:t>05/23/2024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09DCE-8F5D-F879-66CC-674500AA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CF454-3AF0-B7F5-96B8-B02BE38E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0244-E6C0-446B-A20B-F633B70115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487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FC6F-4CF2-0D05-1FEA-EC8687A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CC83-44DF-8788-8BF4-C4E6DD6A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78ED9-4D61-297C-4D66-917D7AA93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A154E-1CD4-40EA-DDBB-24A2B1408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24474-F0CA-BCDD-5171-75425F5EC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6197A-7C2A-D296-D7D2-541CBEBB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0364-D225-441E-B869-9DC9A8E52AAF}" type="datetimeFigureOut">
              <a:rPr lang="LID4096" smtClean="0"/>
              <a:t>05/23/2024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3866E-EDD9-1F66-8231-D1B09629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78448-19AA-85C9-1502-28B5B04D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0244-E6C0-446B-A20B-F633B70115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726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E3AD-5916-037E-972E-DE482233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D0F4C-85C7-7214-7E86-2A97F8AA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0364-D225-441E-B869-9DC9A8E52AAF}" type="datetimeFigureOut">
              <a:rPr lang="LID4096" smtClean="0"/>
              <a:t>05/23/2024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46B14-87F6-01B5-F621-77CEC80F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88600-1880-53F2-5AA1-B49CC594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0244-E6C0-446B-A20B-F633B70115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588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0C789-CD80-6142-5004-051138C6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0364-D225-441E-B869-9DC9A8E52AAF}" type="datetimeFigureOut">
              <a:rPr lang="LID4096" smtClean="0"/>
              <a:t>05/23/2024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A500D-D777-D5B7-D151-050A3D94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F417B-CF5A-FD2B-BB69-34259DD7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0244-E6C0-446B-A20B-F633B70115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449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EB8A-7C92-976B-C850-C268C3E2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F081-9494-C018-0B51-FFD35B43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F3159-1A43-27A1-539D-59013F30C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DF4B7-C73B-38D0-D5BB-F9DBC70D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0364-D225-441E-B869-9DC9A8E52AAF}" type="datetimeFigureOut">
              <a:rPr lang="LID4096" smtClean="0"/>
              <a:t>05/23/2024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58E20-35A8-CA2A-0879-BF2FAE5D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B25E-A3B5-6A80-BEE4-49A74473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0244-E6C0-446B-A20B-F633B70115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293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C1C4-62AD-B30F-A41F-96AC67B9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4EF0F-A2B7-9220-604D-DBE573145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F31E0-F40D-606F-A6B9-F5F92573F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FFEC2-BC41-A9A5-F6AF-6D11DA5F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0364-D225-441E-B869-9DC9A8E52AAF}" type="datetimeFigureOut">
              <a:rPr lang="LID4096" smtClean="0"/>
              <a:t>05/23/2024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4E004-5E11-F907-420A-955148AC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B613B-338D-1436-58F2-04BEB4C8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0244-E6C0-446B-A20B-F633B70115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293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5F9FD-63C3-A963-BB02-CF010BCE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04BF3-126E-EC72-5B58-669E37F57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EC7C-3488-CAF0-1AF0-61DF056AA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50364-D225-441E-B869-9DC9A8E52AAF}" type="datetimeFigureOut">
              <a:rPr lang="LID4096" smtClean="0"/>
              <a:t>05/23/2024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B33A-E0C7-46A9-A4F9-14EA11BC1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B3B3-643F-F955-0662-A4A67C3E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E0244-E6C0-446B-A20B-F633B70115D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235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ranjo4/Praktikum_II_ChatBot%2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F3730-5FFC-78CA-035A-036469978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Trenutno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stanje</a:t>
            </a:r>
            <a:r>
              <a:rPr lang="en-US" sz="4800" dirty="0">
                <a:solidFill>
                  <a:srgbClr val="FFFFFF"/>
                </a:solidFill>
              </a:rPr>
              <a:t>: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 err="1">
                <a:solidFill>
                  <a:srgbClr val="FFFFFF"/>
                </a:solidFill>
              </a:rPr>
              <a:t>Gorenje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predlaganje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izdelkov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89AEA-D06F-DE5F-FBCE-7DD3321BC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Luka </a:t>
            </a:r>
            <a:r>
              <a:rPr lang="sl-SI">
                <a:solidFill>
                  <a:srgbClr val="FFFFFF"/>
                </a:solidFill>
              </a:rPr>
              <a:t>Črešnar, Rok Krajnc, Mateja Đurić</a:t>
            </a:r>
          </a:p>
          <a:p>
            <a:pPr algn="r"/>
            <a:r>
              <a:rPr lang="sl-SI">
                <a:solidFill>
                  <a:srgbClr val="FFFFFF"/>
                </a:solidFill>
              </a:rPr>
              <a:t>23.5.2024</a:t>
            </a:r>
            <a:endParaRPr lang="LID4096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06C9F-DE68-49AE-5E25-973BED54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878545"/>
            <a:ext cx="6230319" cy="1285106"/>
          </a:xfrm>
        </p:spPr>
        <p:txBody>
          <a:bodyPr anchor="t">
            <a:normAutofit/>
          </a:bodyPr>
          <a:lstStyle/>
          <a:p>
            <a:r>
              <a:rPr lang="sl-SI" sz="4000"/>
              <a:t>Repozitorij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601F-594C-2877-820E-C1DDDB1F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369714"/>
            <a:ext cx="6230319" cy="3368478"/>
          </a:xfrm>
        </p:spPr>
        <p:txBody>
          <a:bodyPr>
            <a:normAutofit/>
          </a:bodyPr>
          <a:lstStyle/>
          <a:p>
            <a:r>
              <a:rPr lang="sl-SI" sz="2000"/>
              <a:t>URL</a:t>
            </a:r>
            <a:r>
              <a:rPr lang="en-US" sz="2000"/>
              <a:t>: </a:t>
            </a:r>
            <a:r>
              <a:rPr lang="en-US" sz="2000">
                <a:hlinkClick r:id="rId2"/>
              </a:rPr>
              <a:t>https://github.com/kranjo4/Praktikum_II_ChatBot \</a:t>
            </a:r>
            <a:endParaRPr lang="en-US" sz="2000"/>
          </a:p>
          <a:p>
            <a:r>
              <a:rPr lang="en-US" sz="2000"/>
              <a:t>Zaseben</a:t>
            </a:r>
          </a:p>
          <a:p>
            <a:endParaRPr lang="LID4096" sz="2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8F85FA-1A50-714D-E10D-E7EB45379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6" b="5184"/>
          <a:stretch/>
        </p:blipFill>
        <p:spPr>
          <a:xfrm>
            <a:off x="7979535" y="299451"/>
            <a:ext cx="3377648" cy="2596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59DA5F-8E28-6DAB-B1E3-90DB08DAD3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" t="-1733" r="2807" b="-1"/>
          <a:stretch/>
        </p:blipFill>
        <p:spPr>
          <a:xfrm>
            <a:off x="7979536" y="3329245"/>
            <a:ext cx="3377648" cy="28901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4038599" cy="45677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1E0D0-22C1-6812-7DDC-2AE1289D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US" sz="4000"/>
              <a:t>Pridobivanje podatkov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7C8E-F7C7-AAB5-9576-F5CEB63A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r>
              <a:rPr lang="en-US" sz="2000"/>
              <a:t>Hladilniki</a:t>
            </a:r>
          </a:p>
          <a:p>
            <a:r>
              <a:rPr lang="en-US" sz="2000"/>
              <a:t>Scraper </a:t>
            </a:r>
          </a:p>
          <a:p>
            <a:r>
              <a:rPr lang="en-US" sz="2000"/>
              <a:t>JSON</a:t>
            </a:r>
            <a:endParaRPr lang="LID4096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D7F5C-3BAD-DAF9-AD92-4669A560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96" y="3507984"/>
            <a:ext cx="6950634" cy="2710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243D9-1B3F-0439-AA8A-99039900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53" y="871072"/>
            <a:ext cx="3600792" cy="44057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5AAE9-24A3-6FE2-9C19-F7BD25DC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US" sz="4000"/>
              <a:t>Metode dela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FB74-812D-71E8-1E92-F85CC2F4C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r>
              <a:rPr lang="en-US" sz="2000" dirty="0" err="1"/>
              <a:t>Poenostavljena</a:t>
            </a:r>
            <a:r>
              <a:rPr lang="en-US" sz="2000" dirty="0"/>
              <a:t> </a:t>
            </a:r>
            <a:r>
              <a:rPr lang="en-US" sz="2000" dirty="0" err="1"/>
              <a:t>razli</a:t>
            </a:r>
            <a:r>
              <a:rPr lang="sl-SI" sz="2000" dirty="0" err="1"/>
              <a:t>čica</a:t>
            </a:r>
            <a:r>
              <a:rPr lang="sl-SI" sz="2000" dirty="0"/>
              <a:t> </a:t>
            </a:r>
            <a:r>
              <a:rPr lang="sl-SI" sz="2000" dirty="0" err="1"/>
              <a:t>kanban</a:t>
            </a:r>
            <a:endParaRPr lang="sl-SI" sz="2000" dirty="0"/>
          </a:p>
          <a:p>
            <a:r>
              <a:rPr lang="sl-SI" sz="2000" dirty="0"/>
              <a:t>Sprotno ugotavljanje potreb</a:t>
            </a:r>
          </a:p>
          <a:p>
            <a:r>
              <a:rPr lang="sl-SI" sz="2000" dirty="0"/>
              <a:t>Izdelava prototipa</a:t>
            </a:r>
            <a:endParaRPr lang="LID4096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96CBE-9650-D2BA-A398-C6090954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50" y="3390013"/>
            <a:ext cx="7132411" cy="26568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C49DE-6894-C433-8AF0-E1C23EAC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sl-SI" sz="4000">
                <a:solidFill>
                  <a:srgbClr val="FFFFFF"/>
                </a:solidFill>
              </a:rPr>
              <a:t>Izkušnje	</a:t>
            </a:r>
            <a:endParaRPr lang="LID4096" sz="40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CC1028-A698-915A-6FC0-FE1E35F8881E}"/>
              </a:ext>
            </a:extLst>
          </p:cNvPr>
          <p:cNvSpPr txBox="1">
            <a:spLocks/>
          </p:cNvSpPr>
          <p:nvPr/>
        </p:nvSpPr>
        <p:spPr>
          <a:xfrm>
            <a:off x="6334125" y="1825625"/>
            <a:ext cx="407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l-SI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CFAC2D1-740D-4CAF-527B-99B36E45B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1824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03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AD5AA-B5AE-BDC1-CF74-A5F9C8D4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sl-SI" sz="4000">
                <a:solidFill>
                  <a:srgbClr val="FFFFFF"/>
                </a:solidFill>
              </a:rPr>
              <a:t>Dvotedenski plan</a:t>
            </a:r>
            <a:endParaRPr lang="LID4096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D6C8BF-4ECE-5251-22FB-7F3637CD8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24562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434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611E3-744C-BF14-099B-AB6A69E8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Stanje realizacije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2FF17-FF5B-3600-FBD8-77DC7B02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1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4E5D-E53A-E915-D80C-B0921371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5B40-F545-0686-5DE9-24151221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158AE-3BB5-666A-7810-DCFE115F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635455"/>
            <a:ext cx="10991850" cy="55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361C5-B65E-31E7-64BD-1A65BDDA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endParaRPr lang="LID4096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25D06D-B497-FDCF-D8D1-F0CB6D2EA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960033"/>
              </p:ext>
            </p:extLst>
          </p:nvPr>
        </p:nvGraphicFramePr>
        <p:xfrm>
          <a:off x="91440" y="2273574"/>
          <a:ext cx="11969496" cy="437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AAD9C2-D883-FA5D-51E8-87D82B5A53A5}"/>
              </a:ext>
            </a:extLst>
          </p:cNvPr>
          <p:cNvSpPr txBox="1"/>
          <p:nvPr/>
        </p:nvSpPr>
        <p:spPr>
          <a:xfrm>
            <a:off x="466344" y="2876436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Pridobivanje zahtev glede projekta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FF9A2-82F7-688C-E5F8-18BF05BF964C}"/>
              </a:ext>
            </a:extLst>
          </p:cNvPr>
          <p:cNvSpPr txBox="1"/>
          <p:nvPr/>
        </p:nvSpPr>
        <p:spPr>
          <a:xfrm>
            <a:off x="2679192" y="5212080"/>
            <a:ext cx="1645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Pridobivanje podatkov</a:t>
            </a:r>
          </a:p>
          <a:p>
            <a:endParaRPr lang="sl-SI" dirty="0"/>
          </a:p>
          <a:p>
            <a:r>
              <a:rPr lang="sl-SI" dirty="0"/>
              <a:t>Postavitev strani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B99CD-06B6-E315-05BA-E1A298BEC093}"/>
              </a:ext>
            </a:extLst>
          </p:cNvPr>
          <p:cNvSpPr txBox="1"/>
          <p:nvPr/>
        </p:nvSpPr>
        <p:spPr>
          <a:xfrm>
            <a:off x="4722876" y="2599437"/>
            <a:ext cx="2340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Logika za predlaganje</a:t>
            </a:r>
          </a:p>
          <a:p>
            <a:endParaRPr lang="sl-SI" dirty="0"/>
          </a:p>
          <a:p>
            <a:r>
              <a:rPr lang="sl-SI" dirty="0"/>
              <a:t>Logika za prikaz razlike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6D00B-7B4D-5F80-1C1D-E7D67F84E883}"/>
              </a:ext>
            </a:extLst>
          </p:cNvPr>
          <p:cNvSpPr txBox="1"/>
          <p:nvPr/>
        </p:nvSpPr>
        <p:spPr>
          <a:xfrm>
            <a:off x="9610344" y="2518294"/>
            <a:ext cx="202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Zaključevanje designa</a:t>
            </a:r>
          </a:p>
          <a:p>
            <a:endParaRPr lang="sl-SI" dirty="0"/>
          </a:p>
          <a:p>
            <a:r>
              <a:rPr lang="sl-SI" dirty="0"/>
              <a:t>Zadnje testiranje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22DF4-7D9D-D11D-4AE3-6862B52457B6}"/>
              </a:ext>
            </a:extLst>
          </p:cNvPr>
          <p:cNvSpPr txBox="1"/>
          <p:nvPr/>
        </p:nvSpPr>
        <p:spPr>
          <a:xfrm>
            <a:off x="7443216" y="5170359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Zaključevanje logike</a:t>
            </a:r>
          </a:p>
          <a:p>
            <a:endParaRPr lang="sl-SI" dirty="0"/>
          </a:p>
          <a:p>
            <a:r>
              <a:rPr lang="sl-SI" dirty="0"/>
              <a:t>Testiranje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3038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132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Trenutno stanje: Gorenje predlaganje izdelkov</vt:lpstr>
      <vt:lpstr>Repozitorij</vt:lpstr>
      <vt:lpstr>Pridobivanje podatkov</vt:lpstr>
      <vt:lpstr>Metode dela</vt:lpstr>
      <vt:lpstr>Izkušnje </vt:lpstr>
      <vt:lpstr>Dvotedenski plan</vt:lpstr>
      <vt:lpstr>Stanje realizacije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Gorenje predlaganje izdelkov</dc:title>
  <dc:creator>Luka Črešnar</dc:creator>
  <cp:lastModifiedBy>Luka Črešnar</cp:lastModifiedBy>
  <cp:revision>1</cp:revision>
  <dcterms:created xsi:type="dcterms:W3CDTF">2024-05-23T12:14:52Z</dcterms:created>
  <dcterms:modified xsi:type="dcterms:W3CDTF">2024-05-23T12:59:19Z</dcterms:modified>
</cp:coreProperties>
</file>